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7" r:id="rId2"/>
    <p:sldId id="667" r:id="rId3"/>
    <p:sldId id="668" r:id="rId4"/>
    <p:sldId id="669" r:id="rId5"/>
    <p:sldId id="670" r:id="rId6"/>
    <p:sldId id="607" r:id="rId7"/>
    <p:sldId id="586" r:id="rId8"/>
    <p:sldId id="671" r:id="rId9"/>
    <p:sldId id="672" r:id="rId10"/>
    <p:sldId id="673" r:id="rId11"/>
    <p:sldId id="674" r:id="rId12"/>
    <p:sldId id="675" r:id="rId13"/>
    <p:sldId id="676" r:id="rId14"/>
    <p:sldId id="677" r:id="rId15"/>
    <p:sldId id="678" r:id="rId16"/>
    <p:sldId id="679" r:id="rId17"/>
    <p:sldId id="680" r:id="rId18"/>
    <p:sldId id="681" r:id="rId19"/>
    <p:sldId id="682" r:id="rId20"/>
    <p:sldId id="683" r:id="rId21"/>
    <p:sldId id="684" r:id="rId22"/>
    <p:sldId id="685" r:id="rId23"/>
    <p:sldId id="686" r:id="rId24"/>
    <p:sldId id="687" r:id="rId25"/>
    <p:sldId id="688" r:id="rId26"/>
    <p:sldId id="689" r:id="rId27"/>
    <p:sldId id="690" r:id="rId28"/>
    <p:sldId id="692" r:id="rId29"/>
    <p:sldId id="693" r:id="rId30"/>
    <p:sldId id="694" r:id="rId31"/>
    <p:sldId id="328" r:id="rId32"/>
    <p:sldId id="329" r:id="rId33"/>
    <p:sldId id="331" r:id="rId34"/>
    <p:sldId id="330" r:id="rId35"/>
    <p:sldId id="332" r:id="rId36"/>
    <p:sldId id="291" r:id="rId37"/>
  </p:sldIdLst>
  <p:sldSz cx="12192000" cy="6858000"/>
  <p:notesSz cx="6858000" cy="9144000"/>
  <p:embeddedFontLst>
    <p:embeddedFont>
      <p:font typeface="Bombay Black Unicode" pitchFamily="2" charset="-78"/>
      <p:regular r:id="rId39"/>
    </p:embeddedFont>
    <p:embeddedFont>
      <p:font typeface="UL Sajid Heading" pitchFamily="2" charset="-78"/>
      <p:regular r:id="rId40"/>
    </p:embeddedFont>
    <p:embeddedFont>
      <p:font typeface="Arial Black" pitchFamily="34" charset="0"/>
      <p:bold r:id="rId41"/>
    </p:embeddedFont>
    <p:embeddedFont>
      <p:font typeface="noorehidayat" pitchFamily="18" charset="-78"/>
      <p:regular r:id="rId42"/>
    </p:embeddedFont>
    <p:embeddedFont>
      <p:font typeface="Calibri" pitchFamily="34" charset="0"/>
      <p:regular r:id="rId43"/>
      <p:bold r:id="rId44"/>
      <p:italic r:id="rId45"/>
      <p:boldItalic r:id="rId46"/>
    </p:embeddedFont>
    <p:embeddedFont>
      <p:font typeface="Jameel Noori Nastaleeq" pitchFamily="2" charset="-78"/>
      <p:regular r:id="rId47"/>
      <p:italic r:id="rId48"/>
    </p:embeddedFont>
    <p:embeddedFont>
      <p:font typeface="noorehira" pitchFamily="2" charset="-78"/>
      <p:regular r:id="rId49"/>
    </p:embeddedFont>
    <p:embeddedFont>
      <p:font typeface="Al Qalam Quran Publisher" pitchFamily="18" charset="-78"/>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1D508F"/>
    <a:srgbClr val="D2DEEF"/>
    <a:srgbClr val="698AB3"/>
    <a:srgbClr val="87A2C2"/>
    <a:srgbClr val="FFFFFF"/>
    <a:srgbClr val="5F82AD"/>
    <a:srgbClr val="36639C"/>
    <a:srgbClr val="3A68BC"/>
    <a:srgbClr val="13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94" autoAdjust="0"/>
    <p:restoredTop sz="93910" autoAdjust="0"/>
  </p:normalViewPr>
  <p:slideViewPr>
    <p:cSldViewPr snapToGrid="0">
      <p:cViewPr>
        <p:scale>
          <a:sx n="83" d="100"/>
          <a:sy n="83" d="100"/>
        </p:scale>
        <p:origin x="-84" y="-654"/>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شہادت علی الناس</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فی سبیل اللہ (عظمت و اہمیت)</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الصف</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الجمعہ</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الحج آخری رکوع</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التوبہ: 24</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(۲۰) جہاد و قتال فی سبیل اللہ کا مقصد</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(۲۱) انقلابِ نبویﷺ کا اساسی منہج</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(۲۲) جہاد سے اعراض کی سزا: نفاق</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المنافقون</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5"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5"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5"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5"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5"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Lst>
  <dgm:cxnLst>
    <dgm:cxn modelId="{E4D10777-3322-49C3-8D79-0A7C9557EFBF}" type="presOf" srcId="{D8EACAFA-908F-4B41-B929-48F074817F1B}" destId="{ACE2A377-0506-4ED5-B0D6-68213B77C015}" srcOrd="0" destOrd="0" presId="urn:microsoft.com/office/officeart/2005/8/layout/lProcess3"/>
    <dgm:cxn modelId="{7125C34C-A80D-4B66-A07D-AE1B8B6626AE}" srcId="{417CD2D6-C29E-49AC-9A27-829C82AE2773}" destId="{5F7AC649-1D67-4A14-BB52-BE4C9376FE6C}" srcOrd="4" destOrd="0" parTransId="{DDEF7F33-4DCB-4A97-B64E-FDD5968187CE}" sibTransId="{0C856329-5BC8-4A4A-BC21-C6016CD97995}"/>
    <dgm:cxn modelId="{994E28B9-7AB6-47C7-9D4F-551BF5206E11}" type="presOf" srcId="{72AB03C1-8C03-4C7E-A90C-4F7A5FEFECB6}" destId="{FE8363C5-272F-4652-9371-B4A53CBDBB54}"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9DA05B52-BCC2-4380-A633-25B847B74326}" srcId="{417CD2D6-C29E-49AC-9A27-829C82AE2773}" destId="{D974C1AA-9DCA-465F-B5D6-F8DCC3177D8E}" srcOrd="3" destOrd="0" parTransId="{4C565DD1-F062-4B43-BDFD-928D922EF19F}" sibTransId="{E7720E69-B774-4F87-A571-6F8AAE6D2C7C}"/>
    <dgm:cxn modelId="{450074BD-A10B-4688-AE0C-808E7E40087D}" srcId="{D974C1AA-9DCA-465F-B5D6-F8DCC3177D8E}" destId="{C0A4B61F-FEDA-4368-8243-B32E98A9C202}" srcOrd="0" destOrd="0" parTransId="{7AF7AF30-BC15-4C3B-B02F-776656E3D4F2}" sibTransId="{12B26AC8-C5FE-44F6-B1B1-2B3B451DF819}"/>
    <dgm:cxn modelId="{5B50C796-DEB6-4423-B185-C734D2AC818E}" type="presOf" srcId="{D974C1AA-9DCA-465F-B5D6-F8DCC3177D8E}" destId="{0D93DD93-DD0D-478D-A5EF-03D4D39780DC}"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88F21756-7F8F-494A-91B7-D81C96EB0064}" type="presOf" srcId="{88D0FC1A-7669-4237-9E0A-9BA9CBBE627D}" destId="{92AA1496-1A9D-4127-9074-5B287A06C5F1}" srcOrd="0" destOrd="0" presId="urn:microsoft.com/office/officeart/2005/8/layout/lProcess3"/>
    <dgm:cxn modelId="{620FA583-469D-4B7D-B446-40CC474538D0}" type="presOf" srcId="{312C3F98-3618-45C6-87C2-C84B8191908E}" destId="{4126A610-2CCE-4B06-A29F-0223994C73EF}" srcOrd="0" destOrd="0" presId="urn:microsoft.com/office/officeart/2005/8/layout/lProcess3"/>
    <dgm:cxn modelId="{73913217-8EE9-4CCA-8D43-F1E3D3AA1260}" type="presOf" srcId="{417CD2D6-C29E-49AC-9A27-829C82AE2773}" destId="{F0FCB771-FCA3-4403-B3FF-D66ABD8C7757}" srcOrd="0" destOrd="0" presId="urn:microsoft.com/office/officeart/2005/8/layout/lProcess3"/>
    <dgm:cxn modelId="{C64DA2B8-F595-4B7B-A796-E357B1E883E0}" type="presOf" srcId="{D5272905-D666-48D7-8CF4-7B30A90B22B5}" destId="{427F0D4D-B7B9-4BBB-8BB4-FEBF2E2276D9}"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3FA0827E-8517-4E86-A42F-3E151F4A40D4}" type="presOf" srcId="{5F7AC649-1D67-4A14-BB52-BE4C9376FE6C}" destId="{F942E1B5-7A46-4370-B61D-75B7DB373EAF}" srcOrd="0" destOrd="0" presId="urn:microsoft.com/office/officeart/2005/8/layout/lProcess3"/>
    <dgm:cxn modelId="{C6D9B364-BBFC-4A9D-AA91-B2AC9091F919}" type="presOf" srcId="{7C6BB2F9-AB25-4399-8FA2-00EC0B403279}" destId="{27C32174-0740-4362-8EE3-5F21619528FA}"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5A013B28-E77A-4EDD-B7CB-6C6B2BDEC24E}" type="presOf" srcId="{EFB59917-76AA-4DB0-93F5-CF8AE34BDE3D}" destId="{71F9798A-EF2A-454A-B9CD-A44B256DC1EA}" srcOrd="0" destOrd="0" presId="urn:microsoft.com/office/officeart/2005/8/layout/lProcess3"/>
    <dgm:cxn modelId="{4825655E-CA70-4644-89CD-B9E55FBCD14A}" type="presOf" srcId="{C0A4B61F-FEDA-4368-8243-B32E98A9C202}" destId="{37900F7A-BA6B-45F1-AC4D-5C79E61058E6}"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B07A7C7A-00C7-4CDC-9639-599E2C0266A9}" type="presParOf" srcId="{F0FCB771-FCA3-4403-B3FF-D66ABD8C7757}" destId="{EE15CEB6-F32B-4539-9164-DBDEE97433FB}" srcOrd="0" destOrd="0" presId="urn:microsoft.com/office/officeart/2005/8/layout/lProcess3"/>
    <dgm:cxn modelId="{C95971B0-52DD-49B3-9D00-EF6CBA644531}" type="presParOf" srcId="{EE15CEB6-F32B-4539-9164-DBDEE97433FB}" destId="{427F0D4D-B7B9-4BBB-8BB4-FEBF2E2276D9}" srcOrd="0" destOrd="0" presId="urn:microsoft.com/office/officeart/2005/8/layout/lProcess3"/>
    <dgm:cxn modelId="{39040F42-4A69-47F3-98B3-DEA76AAC6187}" type="presParOf" srcId="{EE15CEB6-F32B-4539-9164-DBDEE97433FB}" destId="{71868DBC-8E90-4918-A166-6D920E63F8A4}" srcOrd="1" destOrd="0" presId="urn:microsoft.com/office/officeart/2005/8/layout/lProcess3"/>
    <dgm:cxn modelId="{072CA26A-DF6E-4CE0-8DFF-67EA8EDB5A44}" type="presParOf" srcId="{EE15CEB6-F32B-4539-9164-DBDEE97433FB}" destId="{FE8363C5-272F-4652-9371-B4A53CBDBB54}" srcOrd="2" destOrd="0" presId="urn:microsoft.com/office/officeart/2005/8/layout/lProcess3"/>
    <dgm:cxn modelId="{AF7F8108-41D5-4C4B-9B72-EFEA60B5187E}" type="presParOf" srcId="{F0FCB771-FCA3-4403-B3FF-D66ABD8C7757}" destId="{CFBC8134-F293-4ACE-831F-0F8D04ADD1DE}" srcOrd="1" destOrd="0" presId="urn:microsoft.com/office/officeart/2005/8/layout/lProcess3"/>
    <dgm:cxn modelId="{11BFBD9C-31F8-498C-8261-841FC973B354}" type="presParOf" srcId="{F0FCB771-FCA3-4403-B3FF-D66ABD8C7757}" destId="{44A7A681-7ECB-4C35-BDAF-B16F693871E1}" srcOrd="2" destOrd="0" presId="urn:microsoft.com/office/officeart/2005/8/layout/lProcess3"/>
    <dgm:cxn modelId="{911A36BA-87A8-4B22-BA18-47E901545DAD}" type="presParOf" srcId="{44A7A681-7ECB-4C35-BDAF-B16F693871E1}" destId="{92AA1496-1A9D-4127-9074-5B287A06C5F1}" srcOrd="0" destOrd="0" presId="urn:microsoft.com/office/officeart/2005/8/layout/lProcess3"/>
    <dgm:cxn modelId="{315DECAE-2397-4241-A16B-CB99403D5001}" type="presParOf" srcId="{44A7A681-7ECB-4C35-BDAF-B16F693871E1}" destId="{C34077B3-5151-4A39-9707-14C0CC92477B}" srcOrd="1" destOrd="0" presId="urn:microsoft.com/office/officeart/2005/8/layout/lProcess3"/>
    <dgm:cxn modelId="{1B991288-E93E-4B6F-9052-F5712B9360AC}" type="presParOf" srcId="{44A7A681-7ECB-4C35-BDAF-B16F693871E1}" destId="{71F9798A-EF2A-454A-B9CD-A44B256DC1EA}" srcOrd="2" destOrd="0" presId="urn:microsoft.com/office/officeart/2005/8/layout/lProcess3"/>
    <dgm:cxn modelId="{6258B7CC-25BD-46EF-B9F1-2F2A669AC799}" type="presParOf" srcId="{F0FCB771-FCA3-4403-B3FF-D66ABD8C7757}" destId="{6B5805C7-A036-4608-8186-A8E5BC1580EE}" srcOrd="3" destOrd="0" presId="urn:microsoft.com/office/officeart/2005/8/layout/lProcess3"/>
    <dgm:cxn modelId="{3D3EBF14-FC06-4918-9474-0CA26926D0B0}" type="presParOf" srcId="{F0FCB771-FCA3-4403-B3FF-D66ABD8C7757}" destId="{1EB49BC3-BA2D-49CB-8D7A-3D2561464D80}" srcOrd="4" destOrd="0" presId="urn:microsoft.com/office/officeart/2005/8/layout/lProcess3"/>
    <dgm:cxn modelId="{17544BDC-1636-4D3F-A19E-71ADA66FF248}" type="presParOf" srcId="{1EB49BC3-BA2D-49CB-8D7A-3D2561464D80}" destId="{4126A610-2CCE-4B06-A29F-0223994C73EF}" srcOrd="0" destOrd="0" presId="urn:microsoft.com/office/officeart/2005/8/layout/lProcess3"/>
    <dgm:cxn modelId="{E9C9C247-9B77-4757-A347-0AF6476BD02B}" type="presParOf" srcId="{1EB49BC3-BA2D-49CB-8D7A-3D2561464D80}" destId="{DB656B91-BB6C-4BBB-AD97-9EA220C48A5E}" srcOrd="1" destOrd="0" presId="urn:microsoft.com/office/officeart/2005/8/layout/lProcess3"/>
    <dgm:cxn modelId="{E55A64A7-1008-4AF4-AFFD-742DD9D6A03B}" type="presParOf" srcId="{1EB49BC3-BA2D-49CB-8D7A-3D2561464D80}" destId="{ACE2A377-0506-4ED5-B0D6-68213B77C015}" srcOrd="2" destOrd="0" presId="urn:microsoft.com/office/officeart/2005/8/layout/lProcess3"/>
    <dgm:cxn modelId="{1F2B11CA-9A4B-4E13-85E6-C4D7DB301B34}" type="presParOf" srcId="{F0FCB771-FCA3-4403-B3FF-D66ABD8C7757}" destId="{F453FEA8-7CFD-4F53-81F1-51A06BD72051}" srcOrd="5" destOrd="0" presId="urn:microsoft.com/office/officeart/2005/8/layout/lProcess3"/>
    <dgm:cxn modelId="{831FB39D-F951-4759-BD2F-B985C9FCEE5B}" type="presParOf" srcId="{F0FCB771-FCA3-4403-B3FF-D66ABD8C7757}" destId="{29382A42-C48B-4D75-A2DB-B9F35EC19A6D}" srcOrd="6" destOrd="0" presId="urn:microsoft.com/office/officeart/2005/8/layout/lProcess3"/>
    <dgm:cxn modelId="{44598FBC-A2A8-4F33-AE58-0A090244AD72}" type="presParOf" srcId="{29382A42-C48B-4D75-A2DB-B9F35EC19A6D}" destId="{0D93DD93-DD0D-478D-A5EF-03D4D39780DC}" srcOrd="0" destOrd="0" presId="urn:microsoft.com/office/officeart/2005/8/layout/lProcess3"/>
    <dgm:cxn modelId="{B671870F-2ADC-4B0F-BBBA-9822FC06A98C}" type="presParOf" srcId="{29382A42-C48B-4D75-A2DB-B9F35EC19A6D}" destId="{D3479434-4748-415E-929C-F4828F19ECF2}" srcOrd="1" destOrd="0" presId="urn:microsoft.com/office/officeart/2005/8/layout/lProcess3"/>
    <dgm:cxn modelId="{A91A8F3A-1D2D-47DA-A93F-4170BDC253D5}" type="presParOf" srcId="{29382A42-C48B-4D75-A2DB-B9F35EC19A6D}" destId="{37900F7A-BA6B-45F1-AC4D-5C79E61058E6}" srcOrd="2" destOrd="0" presId="urn:microsoft.com/office/officeart/2005/8/layout/lProcess3"/>
    <dgm:cxn modelId="{56A10977-0EFA-41AC-BB86-0636398D8C1F}" type="presParOf" srcId="{F0FCB771-FCA3-4403-B3FF-D66ABD8C7757}" destId="{92103CD1-42AE-4905-B8E9-BC5ED763AAF1}" srcOrd="7" destOrd="0" presId="urn:microsoft.com/office/officeart/2005/8/layout/lProcess3"/>
    <dgm:cxn modelId="{F33E5DE6-AB50-4833-AC6C-B8C5EEFA4E81}" type="presParOf" srcId="{F0FCB771-FCA3-4403-B3FF-D66ABD8C7757}" destId="{668B74AF-5494-4A4D-8DE7-6B20C8A5C83F}" srcOrd="8" destOrd="0" presId="urn:microsoft.com/office/officeart/2005/8/layout/lProcess3"/>
    <dgm:cxn modelId="{82E0FA6D-CE4D-4C47-9799-4F0D9E412029}" type="presParOf" srcId="{668B74AF-5494-4A4D-8DE7-6B20C8A5C83F}" destId="{F942E1B5-7A46-4370-B61D-75B7DB373EAF}" srcOrd="0" destOrd="0" presId="urn:microsoft.com/office/officeart/2005/8/layout/lProcess3"/>
    <dgm:cxn modelId="{270BB79F-9FF6-4163-8DC4-EECA889CA542}" type="presParOf" srcId="{668B74AF-5494-4A4D-8DE7-6B20C8A5C83F}" destId="{E37681F9-DEC0-4F15-83A5-CDAF98DE98AA}" srcOrd="1" destOrd="0" presId="urn:microsoft.com/office/officeart/2005/8/layout/lProcess3"/>
    <dgm:cxn modelId="{06904356-781D-475A-88C6-99FBE2FF0D77}"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جب نبی کریم ﷺ  کی آمد ہوئی تو یہود کو حسد ہوگیا کہ آخری نبی بنی  اسرائیل کے بجائے بنی اسماعیل میں سے کیوں آئے ہیں اور انہوں نے جھوٹ کا سہارا لے کر آپﷺ  کی رسالت کا انکار کردیا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 نے اپنے تکبر، حسد اورجھوٹ کی وجہ سے نبی اکرم ﷺ کی رسالت کا انکار کیا اور عذاب سے نجات کے لیے </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تعالیٰ کی طرف سے ملنے والی مہلت اور آخری موقع کا فائدہ نہ اٹھایا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75C7883D-399C-4989-9063-30820CBA3196}" type="pres">
      <dgm:prSet presAssocID="{AC14881B-94D5-455F-990E-CAE34F3603A7}"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DE19846-A2A6-4070-95DB-DBD8D562AB11}" srcId="{724361B4-9B9F-4084-A10C-F167166253CF}" destId="{AC14881B-94D5-455F-990E-CAE34F3603A7}" srcOrd="1" destOrd="0" parTransId="{B42B1614-CD97-4CFB-999D-1D515F9BE317}" sibTransId="{39AE4D41-0E6B-48BD-8181-A1A949A2504E}"/>
    <dgm:cxn modelId="{6741BA05-E351-4108-B80F-03E8185A5F0E}" type="presOf" srcId="{AC14881B-94D5-455F-990E-CAE34F3603A7}" destId="{75C7883D-399C-4989-9063-30820CBA3196}" srcOrd="0" destOrd="0" presId="urn:microsoft.com/office/officeart/2005/8/layout/vList2"/>
    <dgm:cxn modelId="{BDB4DF6F-AC68-4D46-BA07-9FA885511EEB}" type="presOf" srcId="{724361B4-9B9F-4084-A10C-F167166253CF}" destId="{D76713C3-888F-4971-B388-C389CB2342AF}" srcOrd="0" destOrd="0" presId="urn:microsoft.com/office/officeart/2005/8/layout/vList2"/>
    <dgm:cxn modelId="{5AC1535D-F2D7-4F50-876D-1DF7AF5E154B}" type="presOf" srcId="{0967F7E4-F678-4578-8600-1B83ACEB6BBB}" destId="{D2B49F6D-4100-42FB-82A8-1CFAA91AE96A}" srcOrd="0" destOrd="0" presId="urn:microsoft.com/office/officeart/2005/8/layout/vList2"/>
    <dgm:cxn modelId="{C86BE597-DC60-479E-ADAA-6771DDF5D664}" type="presParOf" srcId="{D76713C3-888F-4971-B388-C389CB2342AF}" destId="{D2B49F6D-4100-42FB-82A8-1CFAA91AE96A}" srcOrd="0" destOrd="0" presId="urn:microsoft.com/office/officeart/2005/8/layout/vList2"/>
    <dgm:cxn modelId="{4A7146B3-261F-4771-BE25-1903C1F472CB}" type="presParOf" srcId="{D76713C3-888F-4971-B388-C389CB2342AF}" destId="{824AB359-A07A-4C22-A3E8-D57F6C4A6AEE}" srcOrd="1" destOrd="0" presId="urn:microsoft.com/office/officeart/2005/8/layout/vList2"/>
    <dgm:cxn modelId="{5F40373F-558E-4C01-8024-7D7B96D683E0}" type="presParOf" srcId="{D76713C3-888F-4971-B388-C389CB2342AF}" destId="{75C7883D-399C-4989-9063-30820CBA3196}"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 اپنے حسد کی وجہ سے نہ صرف قبولیتِ حق سے محروم رہے بلکہ نبی کریمﷺ اور مسلمانوں کی مخالفت میں دیگر کفار سے بھی آگے نکل گئے۔ قرآنِ حکیم نے انہیں اہل ایمان کا سب سے بڑا دشمن قرارد یا ہے۔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 اللہ تعالیٰ نے اپنے اِس فیصلہ کا اعلان فر مادیا کہ وہ دین کو غالب کر کے رہے گا۔ چنانچہ یہود کی تمام تر مخالفتوں اور سازشوں کے باوجود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8</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ھ میں فتحِ  مکہ کے ساتھ ہی دینِ حق کا غلبہ ہوا اور باطل نابود ہو کر رہ گیا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75C7883D-399C-4989-9063-30820CBA3196}" type="pres">
      <dgm:prSet presAssocID="{AC14881B-94D5-455F-990E-CAE34F3603A7}"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DE19846-A2A6-4070-95DB-DBD8D562AB11}" srcId="{724361B4-9B9F-4084-A10C-F167166253CF}" destId="{AC14881B-94D5-455F-990E-CAE34F3603A7}" srcOrd="1" destOrd="0" parTransId="{B42B1614-CD97-4CFB-999D-1D515F9BE317}" sibTransId="{39AE4D41-0E6B-48BD-8181-A1A949A2504E}"/>
    <dgm:cxn modelId="{B6AE1844-83BE-40E0-8591-52A529EA2693}" type="presOf" srcId="{AC14881B-94D5-455F-990E-CAE34F3603A7}" destId="{75C7883D-399C-4989-9063-30820CBA3196}" srcOrd="0" destOrd="0" presId="urn:microsoft.com/office/officeart/2005/8/layout/vList2"/>
    <dgm:cxn modelId="{F95DFA81-4890-45DD-8F2C-A6E092B2C53D}" type="presOf" srcId="{0967F7E4-F678-4578-8600-1B83ACEB6BBB}" destId="{D2B49F6D-4100-42FB-82A8-1CFAA91AE96A}" srcOrd="0" destOrd="0" presId="urn:microsoft.com/office/officeart/2005/8/layout/vList2"/>
    <dgm:cxn modelId="{8FE04B2B-7956-4BC5-A936-862B89535085}" type="presOf" srcId="{724361B4-9B9F-4084-A10C-F167166253CF}" destId="{D76713C3-888F-4971-B388-C389CB2342AF}" srcOrd="0" destOrd="0" presId="urn:microsoft.com/office/officeart/2005/8/layout/vList2"/>
    <dgm:cxn modelId="{B138F48F-0823-4610-AFB8-2FE8EE025FE7}" type="presParOf" srcId="{D76713C3-888F-4971-B388-C389CB2342AF}" destId="{D2B49F6D-4100-42FB-82A8-1CFAA91AE96A}" srcOrd="0" destOrd="0" presId="urn:microsoft.com/office/officeart/2005/8/layout/vList2"/>
    <dgm:cxn modelId="{4311D02D-443D-440B-AB43-70A6459243D2}" type="presParOf" srcId="{D76713C3-888F-4971-B388-C389CB2342AF}" destId="{824AB359-A07A-4C22-A3E8-D57F6C4A6AEE}" srcOrd="1" destOrd="0" presId="urn:microsoft.com/office/officeart/2005/8/layout/vList2"/>
    <dgm:cxn modelId="{288A514A-37F0-42B1-B444-E904CAD33B36}" type="presParOf" srcId="{D76713C3-888F-4971-B388-C389CB2342AF}" destId="{75C7883D-399C-4989-9063-30820CBA3196}"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آج بھی دشمنانِ اسلام، اسلام اور مسلمانوں کے خلاف سازشیں کرنے میں مصروف ہیں لیکن یہ آیت خوشخبری دے رہی ہے کہ بالآخر اﷲ کا دین ہی غالب ہوگا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مسلمان  اللہ کے دین کے غلبہ کے لیے تن من دھن لگا دیں تو اللہ کی مدد ضرور اُن کے شاملِ حال ہوگی</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75C7883D-399C-4989-9063-30820CBA3196}" type="pres">
      <dgm:prSet presAssocID="{AC14881B-94D5-455F-990E-CAE34F3603A7}"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DE19846-A2A6-4070-95DB-DBD8D562AB11}" srcId="{724361B4-9B9F-4084-A10C-F167166253CF}" destId="{AC14881B-94D5-455F-990E-CAE34F3603A7}" srcOrd="1" destOrd="0" parTransId="{B42B1614-CD97-4CFB-999D-1D515F9BE317}" sibTransId="{39AE4D41-0E6B-48BD-8181-A1A949A2504E}"/>
    <dgm:cxn modelId="{805F0707-E402-4489-9177-7ED4FD4E7523}" type="presOf" srcId="{724361B4-9B9F-4084-A10C-F167166253CF}" destId="{D76713C3-888F-4971-B388-C389CB2342AF}" srcOrd="0" destOrd="0" presId="urn:microsoft.com/office/officeart/2005/8/layout/vList2"/>
    <dgm:cxn modelId="{C5CF2C24-5D36-474F-BED0-3CC4C9419460}" type="presOf" srcId="{AC14881B-94D5-455F-990E-CAE34F3603A7}" destId="{75C7883D-399C-4989-9063-30820CBA3196}" srcOrd="0" destOrd="0" presId="urn:microsoft.com/office/officeart/2005/8/layout/vList2"/>
    <dgm:cxn modelId="{BEBC6158-EE98-4931-99D4-5C356C7C1614}" type="presOf" srcId="{0967F7E4-F678-4578-8600-1B83ACEB6BBB}" destId="{D2B49F6D-4100-42FB-82A8-1CFAA91AE96A}" srcOrd="0" destOrd="0" presId="urn:microsoft.com/office/officeart/2005/8/layout/vList2"/>
    <dgm:cxn modelId="{DC30E109-8AAB-4272-9121-BEE345128187}" type="presParOf" srcId="{D76713C3-888F-4971-B388-C389CB2342AF}" destId="{D2B49F6D-4100-42FB-82A8-1CFAA91AE96A}" srcOrd="0" destOrd="0" presId="urn:microsoft.com/office/officeart/2005/8/layout/vList2"/>
    <dgm:cxn modelId="{C6774947-A20A-47C5-988B-CE8AFC60BAFB}" type="presParOf" srcId="{D76713C3-888F-4971-B388-C389CB2342AF}" destId="{824AB359-A07A-4C22-A3E8-D57F6C4A6AEE}" srcOrd="1" destOrd="0" presId="urn:microsoft.com/office/officeart/2005/8/layout/vList2"/>
    <dgm:cxn modelId="{406ACF68-2B86-4A94-AAF1-19036CE20058}" type="presParOf" srcId="{D76713C3-888F-4971-B388-C389CB2342AF}" destId="{75C7883D-399C-4989-9063-30820CBA3196}"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فطری اسلوب نیزانسانی نفسیات کے بہت قریب ہو کر، ایک سوالیہ انداز میں اہلِ ایمان کو متوجہ کیا گیا ہے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ایسی تجارت کا ذکر کیا جارہا ہے جو ہمیشہ ہمیش کے خسارے یعنی درد ناک عذاب سے انسان کو بچا لے گی</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18D740D-EFF4-41FB-857E-B51629B3220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دردناک عذاب سے نجات اور جنت کا حصول آسان نہیں، اِس کے لیے محنت کرنا پڑے گی اور آزمائش کی بھٹیوں سے لازماً گزرنا پڑے گا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D65CCBD-C5B3-42E7-B2B2-31571F26CFF0}" type="parTrans" cxnId="{A066005D-4AB1-4995-9CAE-6F967FCBBD5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FA51A8E-C751-4240-ACBE-3EC2714F10D0}" type="sibTrans" cxnId="{A066005D-4AB1-4995-9CAE-6F967FCBBD5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75C7883D-399C-4989-9063-30820CBA3196}" type="pres">
      <dgm:prSet presAssocID="{AC14881B-94D5-455F-990E-CAE34F3603A7}" presName="parentText" presStyleLbl="node1" presStyleIdx="1" presStyleCnt="3">
        <dgm:presLayoutVars>
          <dgm:chMax val="0"/>
          <dgm:bulletEnabled val="1"/>
        </dgm:presLayoutVars>
      </dgm:prSet>
      <dgm:spPr/>
      <dgm:t>
        <a:bodyPr/>
        <a:lstStyle/>
        <a:p>
          <a:endParaRPr lang="en-US"/>
        </a:p>
      </dgm:t>
    </dgm:pt>
    <dgm:pt modelId="{704587F3-5CEC-453A-AF92-F45EB832BC97}" type="pres">
      <dgm:prSet presAssocID="{39AE4D41-0E6B-48BD-8181-A1A949A2504E}" presName="spacer" presStyleCnt="0"/>
      <dgm:spPr/>
    </dgm:pt>
    <dgm:pt modelId="{DD9F8D2A-61B7-4C9A-B271-BF0FAC72B131}" type="pres">
      <dgm:prSet presAssocID="{118D740D-EFF4-41FB-857E-B51629B3220E}" presName="parentText" presStyleLbl="node1" presStyleIdx="2" presStyleCnt="3">
        <dgm:presLayoutVars>
          <dgm:chMax val="0"/>
          <dgm:bulletEnabled val="1"/>
        </dgm:presLayoutVars>
      </dgm:prSet>
      <dgm:spPr/>
      <dgm:t>
        <a:bodyPr/>
        <a:lstStyle/>
        <a:p>
          <a:endParaRPr lang="en-US"/>
        </a:p>
      </dgm:t>
    </dgm:pt>
  </dgm:ptLst>
  <dgm:cxnLst>
    <dgm:cxn modelId="{BC6D924B-D29B-4C0F-9859-04C4353EF309}" type="presOf" srcId="{0967F7E4-F678-4578-8600-1B83ACEB6BBB}" destId="{D2B49F6D-4100-42FB-82A8-1CFAA91AE96A}" srcOrd="0" destOrd="0" presId="urn:microsoft.com/office/officeart/2005/8/layout/vList2"/>
    <dgm:cxn modelId="{0DE19846-A2A6-4070-95DB-DBD8D562AB11}" srcId="{724361B4-9B9F-4084-A10C-F167166253CF}" destId="{AC14881B-94D5-455F-990E-CAE34F3603A7}" srcOrd="1" destOrd="0" parTransId="{B42B1614-CD97-4CFB-999D-1D515F9BE317}" sibTransId="{39AE4D41-0E6B-48BD-8181-A1A949A2504E}"/>
    <dgm:cxn modelId="{6357880C-C246-4BF4-92E0-CD11EEA61D77}" type="presOf" srcId="{118D740D-EFF4-41FB-857E-B51629B3220E}" destId="{DD9F8D2A-61B7-4C9A-B271-BF0FAC72B131}" srcOrd="0" destOrd="0" presId="urn:microsoft.com/office/officeart/2005/8/layout/vList2"/>
    <dgm:cxn modelId="{A066005D-4AB1-4995-9CAE-6F967FCBBD5C}" srcId="{724361B4-9B9F-4084-A10C-F167166253CF}" destId="{118D740D-EFF4-41FB-857E-B51629B3220E}" srcOrd="2" destOrd="0" parTransId="{4D65CCBD-C5B3-42E7-B2B2-31571F26CFF0}" sibTransId="{EFA51A8E-C751-4240-ACBE-3EC2714F10D0}"/>
    <dgm:cxn modelId="{20046A99-AF23-45B0-AF63-912D4F5054A7}" type="presOf" srcId="{AC14881B-94D5-455F-990E-CAE34F3603A7}" destId="{75C7883D-399C-4989-9063-30820CBA3196}"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A63D854F-4503-49C6-8515-DB3FDACB1C33}" type="presOf" srcId="{724361B4-9B9F-4084-A10C-F167166253CF}" destId="{D76713C3-888F-4971-B388-C389CB2342AF}" srcOrd="0" destOrd="0" presId="urn:microsoft.com/office/officeart/2005/8/layout/vList2"/>
    <dgm:cxn modelId="{D8C48CD5-E5CA-4D3D-A530-32807096FD01}" type="presParOf" srcId="{D76713C3-888F-4971-B388-C389CB2342AF}" destId="{D2B49F6D-4100-42FB-82A8-1CFAA91AE96A}" srcOrd="0" destOrd="0" presId="urn:microsoft.com/office/officeart/2005/8/layout/vList2"/>
    <dgm:cxn modelId="{FA53E4BB-0664-433F-8ECD-6FF97C5B0A06}" type="presParOf" srcId="{D76713C3-888F-4971-B388-C389CB2342AF}" destId="{824AB359-A07A-4C22-A3E8-D57F6C4A6AEE}" srcOrd="1" destOrd="0" presId="urn:microsoft.com/office/officeart/2005/8/layout/vList2"/>
    <dgm:cxn modelId="{4E7960F7-F8A2-4AED-8C1E-24998A46C51B}" type="presParOf" srcId="{D76713C3-888F-4971-B388-C389CB2342AF}" destId="{75C7883D-399C-4989-9063-30820CBA3196}" srcOrd="2" destOrd="0" presId="urn:microsoft.com/office/officeart/2005/8/layout/vList2"/>
    <dgm:cxn modelId="{5A3AB85E-3FE8-4256-B29E-0A35340A18FE}" type="presParOf" srcId="{D76713C3-888F-4971-B388-C389CB2342AF}" destId="{704587F3-5CEC-453A-AF92-F45EB832BC97}" srcOrd="3" destOrd="0" presId="urn:microsoft.com/office/officeart/2005/8/layout/vList2"/>
    <dgm:cxn modelId="{9D54F0B6-1D95-4FB5-809C-1D7242B0628E}" type="presParOf" srcId="{D76713C3-888F-4971-B388-C389CB2342AF}" destId="{DD9F8D2A-61B7-4C9A-B271-BF0FAC72B131}"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b="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 حقیقی کا حصول</a:t>
          </a:r>
          <a:endParaRPr lang="en-US" sz="2800" b="0" i="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b="0" i="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b="0" i="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b="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مال اور جان سے جہادفی سبیل اللہ</a:t>
          </a:r>
          <a:endParaRPr lang="ur-PK" sz="2800" b="0" i="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100000"/>
            </a:lnSpc>
            <a:spcBef>
              <a:spcPts val="0"/>
            </a:spcBef>
            <a:spcAft>
              <a:spcPts val="0"/>
            </a:spcAft>
          </a:pPr>
          <a:r>
            <a:rPr lang="ur-PK" sz="2800" b="0" i="0" strike="noStrike"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 حقیقی کا لازمی مظہر)</a:t>
          </a:r>
          <a:endParaRPr lang="en-US" sz="2800" b="0" i="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b="0" i="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b="0" i="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74868-1A68-4E94-8B3F-AB49A0A89966}" type="pres">
      <dgm:prSet presAssocID="{724361B4-9B9F-4084-A10C-F167166253CF}" presName="diagram" presStyleCnt="0">
        <dgm:presLayoutVars>
          <dgm:dir val="rev"/>
          <dgm:resizeHandles val="exact"/>
        </dgm:presLayoutVars>
      </dgm:prSet>
      <dgm:spPr/>
      <dgm:t>
        <a:bodyPr/>
        <a:lstStyle/>
        <a:p>
          <a:endParaRPr lang="en-US"/>
        </a:p>
      </dgm:t>
    </dgm:pt>
    <dgm:pt modelId="{79194B39-CD57-471F-A0E3-DC9ECFC1B4D3}" type="pres">
      <dgm:prSet presAssocID="{0967F7E4-F678-4578-8600-1B83ACEB6BBB}" presName="node" presStyleLbl="node1" presStyleIdx="0" presStyleCnt="2">
        <dgm:presLayoutVars>
          <dgm:bulletEnabled val="1"/>
        </dgm:presLayoutVars>
      </dgm:prSet>
      <dgm:spPr/>
      <dgm:t>
        <a:bodyPr/>
        <a:lstStyle/>
        <a:p>
          <a:endParaRPr lang="en-US"/>
        </a:p>
      </dgm:t>
    </dgm:pt>
    <dgm:pt modelId="{898E76DE-E92A-440E-A1A7-A324724DFF9A}" type="pres">
      <dgm:prSet presAssocID="{99D09C75-CF2B-439D-B311-7F3BDBD8EA47}" presName="sibTrans" presStyleCnt="0"/>
      <dgm:spPr/>
    </dgm:pt>
    <dgm:pt modelId="{2EE179F1-DDB3-4C38-AB94-535A03A9F11B}" type="pres">
      <dgm:prSet presAssocID="{AC14881B-94D5-455F-990E-CAE34F3603A7}" presName="node" presStyleLbl="node1" presStyleIdx="1" presStyleCnt="2">
        <dgm:presLayoutVars>
          <dgm:bulletEnabled val="1"/>
        </dgm:presLayoutVars>
      </dgm:prSet>
      <dgm:spPr/>
      <dgm:t>
        <a:bodyPr/>
        <a:lstStyle/>
        <a:p>
          <a:endParaRPr lang="en-US"/>
        </a:p>
      </dgm:t>
    </dgm:pt>
  </dgm:ptLst>
  <dgm:cxnLst>
    <dgm:cxn modelId="{0DE19846-A2A6-4070-95DB-DBD8D562AB11}" srcId="{724361B4-9B9F-4084-A10C-F167166253CF}" destId="{AC14881B-94D5-455F-990E-CAE34F3603A7}" srcOrd="1" destOrd="0" parTransId="{B42B1614-CD97-4CFB-999D-1D515F9BE317}" sibTransId="{39AE4D41-0E6B-48BD-8181-A1A949A2504E}"/>
    <dgm:cxn modelId="{4A7A59C9-17A6-426B-AEF5-4F4F61E09184}" srcId="{724361B4-9B9F-4084-A10C-F167166253CF}" destId="{0967F7E4-F678-4578-8600-1B83ACEB6BBB}" srcOrd="0" destOrd="0" parTransId="{E6DCB98A-1613-426E-A30A-48ABE3BBB006}" sibTransId="{99D09C75-CF2B-439D-B311-7F3BDBD8EA47}"/>
    <dgm:cxn modelId="{9252B0F4-5B99-4304-BF03-8B0C3FA32A4F}" type="presOf" srcId="{0967F7E4-F678-4578-8600-1B83ACEB6BBB}" destId="{79194B39-CD57-471F-A0E3-DC9ECFC1B4D3}" srcOrd="0" destOrd="0" presId="urn:microsoft.com/office/officeart/2005/8/layout/default"/>
    <dgm:cxn modelId="{8AF8E9D3-29A9-4F41-A6CA-42FDC9BD8F81}" type="presOf" srcId="{724361B4-9B9F-4084-A10C-F167166253CF}" destId="{1E374868-1A68-4E94-8B3F-AB49A0A89966}" srcOrd="0" destOrd="0" presId="urn:microsoft.com/office/officeart/2005/8/layout/default"/>
    <dgm:cxn modelId="{29323821-6C4B-4DE1-837C-749DD6DC0A9A}" type="presOf" srcId="{AC14881B-94D5-455F-990E-CAE34F3603A7}" destId="{2EE179F1-DDB3-4C38-AB94-535A03A9F11B}" srcOrd="0" destOrd="0" presId="urn:microsoft.com/office/officeart/2005/8/layout/default"/>
    <dgm:cxn modelId="{B49C1A4E-0AAE-4C26-AD0F-66A1E62B3BDD}" type="presParOf" srcId="{1E374868-1A68-4E94-8B3F-AB49A0A89966}" destId="{79194B39-CD57-471F-A0E3-DC9ECFC1B4D3}" srcOrd="0" destOrd="0" presId="urn:microsoft.com/office/officeart/2005/8/layout/default"/>
    <dgm:cxn modelId="{A321FA9B-53B8-453E-AF33-617D64543339}" type="presParOf" srcId="{1E374868-1A68-4E94-8B3F-AB49A0A89966}" destId="{898E76DE-E92A-440E-A1A7-A324724DFF9A}" srcOrd="1" destOrd="0" presId="urn:microsoft.com/office/officeart/2005/8/layout/default"/>
    <dgm:cxn modelId="{B55E4330-8BFD-433C-B5D8-2C813563B390}" type="presParOf" srcId="{1E374868-1A68-4E94-8B3F-AB49A0A89966}" destId="{2EE179F1-DDB3-4C38-AB94-535A03A9F11B}" srcOrd="2" destOrd="0" presId="urn:microsoft.com/office/officeart/2005/8/layout/defaul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گناہوں کی معافی</a:t>
          </a:r>
          <a:endParaRPr lang="en-US" sz="2800" b="0" i="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b="0" i="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b="0" i="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جنت کے پاکیزہ گھروں میں داخلہ</a:t>
          </a:r>
          <a:endParaRPr lang="en-US" sz="2800" b="0" i="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b="0" i="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b="0" i="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74868-1A68-4E94-8B3F-AB49A0A89966}" type="pres">
      <dgm:prSet presAssocID="{724361B4-9B9F-4084-A10C-F167166253CF}" presName="diagram" presStyleCnt="0">
        <dgm:presLayoutVars>
          <dgm:dir val="rev"/>
          <dgm:resizeHandles val="exact"/>
        </dgm:presLayoutVars>
      </dgm:prSet>
      <dgm:spPr/>
      <dgm:t>
        <a:bodyPr/>
        <a:lstStyle/>
        <a:p>
          <a:endParaRPr lang="en-US"/>
        </a:p>
      </dgm:t>
    </dgm:pt>
    <dgm:pt modelId="{79194B39-CD57-471F-A0E3-DC9ECFC1B4D3}" type="pres">
      <dgm:prSet presAssocID="{0967F7E4-F678-4578-8600-1B83ACEB6BBB}" presName="node" presStyleLbl="node1" presStyleIdx="0" presStyleCnt="2" custScaleX="33771" custScaleY="15082">
        <dgm:presLayoutVars>
          <dgm:bulletEnabled val="1"/>
        </dgm:presLayoutVars>
      </dgm:prSet>
      <dgm:spPr/>
      <dgm:t>
        <a:bodyPr/>
        <a:lstStyle/>
        <a:p>
          <a:endParaRPr lang="en-US"/>
        </a:p>
      </dgm:t>
    </dgm:pt>
    <dgm:pt modelId="{898E76DE-E92A-440E-A1A7-A324724DFF9A}" type="pres">
      <dgm:prSet presAssocID="{99D09C75-CF2B-439D-B311-7F3BDBD8EA47}" presName="sibTrans" presStyleCnt="0"/>
      <dgm:spPr/>
    </dgm:pt>
    <dgm:pt modelId="{2EE179F1-DDB3-4C38-AB94-535A03A9F11B}" type="pres">
      <dgm:prSet presAssocID="{AC14881B-94D5-455F-990E-CAE34F3603A7}" presName="node" presStyleLbl="node1" presStyleIdx="1" presStyleCnt="2" custScaleX="33771" custScaleY="15082">
        <dgm:presLayoutVars>
          <dgm:bulletEnabled val="1"/>
        </dgm:presLayoutVars>
      </dgm:prSet>
      <dgm:spPr/>
      <dgm:t>
        <a:bodyPr/>
        <a:lstStyle/>
        <a:p>
          <a:endParaRPr lang="en-US"/>
        </a:p>
      </dgm:t>
    </dgm:pt>
  </dgm:ptLst>
  <dgm:cxnLst>
    <dgm:cxn modelId="{0DE19846-A2A6-4070-95DB-DBD8D562AB11}" srcId="{724361B4-9B9F-4084-A10C-F167166253CF}" destId="{AC14881B-94D5-455F-990E-CAE34F3603A7}" srcOrd="1" destOrd="0" parTransId="{B42B1614-CD97-4CFB-999D-1D515F9BE317}" sibTransId="{39AE4D41-0E6B-48BD-8181-A1A949A2504E}"/>
    <dgm:cxn modelId="{4A7A59C9-17A6-426B-AEF5-4F4F61E09184}" srcId="{724361B4-9B9F-4084-A10C-F167166253CF}" destId="{0967F7E4-F678-4578-8600-1B83ACEB6BBB}" srcOrd="0" destOrd="0" parTransId="{E6DCB98A-1613-426E-A30A-48ABE3BBB006}" sibTransId="{99D09C75-CF2B-439D-B311-7F3BDBD8EA47}"/>
    <dgm:cxn modelId="{A78A2A71-4186-49EA-BD92-CACE42154470}" type="presOf" srcId="{AC14881B-94D5-455F-990E-CAE34F3603A7}" destId="{2EE179F1-DDB3-4C38-AB94-535A03A9F11B}" srcOrd="0" destOrd="0" presId="urn:microsoft.com/office/officeart/2005/8/layout/default"/>
    <dgm:cxn modelId="{78B3363C-9305-4364-AA3B-9D160E7144E7}" type="presOf" srcId="{724361B4-9B9F-4084-A10C-F167166253CF}" destId="{1E374868-1A68-4E94-8B3F-AB49A0A89966}" srcOrd="0" destOrd="0" presId="urn:microsoft.com/office/officeart/2005/8/layout/default"/>
    <dgm:cxn modelId="{4AE6566C-4181-4B00-A979-AE7ED9ECA92D}" type="presOf" srcId="{0967F7E4-F678-4578-8600-1B83ACEB6BBB}" destId="{79194B39-CD57-471F-A0E3-DC9ECFC1B4D3}" srcOrd="0" destOrd="0" presId="urn:microsoft.com/office/officeart/2005/8/layout/default"/>
    <dgm:cxn modelId="{BDC6B3B9-5899-4F58-B3A0-F21181BA7392}" type="presParOf" srcId="{1E374868-1A68-4E94-8B3F-AB49A0A89966}" destId="{79194B39-CD57-471F-A0E3-DC9ECFC1B4D3}" srcOrd="0" destOrd="0" presId="urn:microsoft.com/office/officeart/2005/8/layout/default"/>
    <dgm:cxn modelId="{92238132-6BDB-4525-9921-96F9C30D5340}" type="presParOf" srcId="{1E374868-1A68-4E94-8B3F-AB49A0A89966}" destId="{898E76DE-E92A-440E-A1A7-A324724DFF9A}" srcOrd="1" destOrd="0" presId="urn:microsoft.com/office/officeart/2005/8/layout/default"/>
    <dgm:cxn modelId="{97AACBE2-DE2A-421B-A3CE-17E167CE1653}" type="presParOf" srcId="{1E374868-1A68-4E94-8B3F-AB49A0A89966}" destId="{2EE179F1-DDB3-4C38-AB94-535A03A9F11B}" srcOrd="2" destOrd="0" presId="urn:microsoft.com/office/officeart/2005/8/layout/defaul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آخرت کی کامیابی ہی اصل کامیابی ہے ، </a:t>
          </a:r>
          <a:r>
            <a:rPr lang="ar-SA" sz="2800" dirty="0" smtClean="0">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وَ الْاٰخِرَةُ خَيْرٌ وَّ اَبْقٰى  </a:t>
          </a:r>
          <a:r>
            <a:rPr lang="ur-PK" sz="2800" dirty="0" smtClean="0">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آخرت بہتر اور باقی رہنے والی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(الاعلیٰ:17)</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76252D-14A5-4880-97AE-BA67E36808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بندۂ مومن کو دنیا کے نتائج سے لاتعلق ہوکر نگاہ آخرت کی کامیابی پر مرکوز کرنی چاہیئے </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2F76F22-B109-4049-B0B0-F4A8BA855130}" type="parTrans" cxnId="{051C6DFD-01B3-4DAF-80E8-7A45ADA39542}">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DC4C8DD-2758-444F-AFE5-EC5B228FE6E6}" type="sibTrans" cxnId="{051C6DFD-01B3-4DAF-80E8-7A45ADA39542}">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9CCBAA5A-FAF7-4185-9342-86CB450F7BB8}" type="pres">
      <dgm:prSet presAssocID="{B476252D-14A5-4880-97AE-BA67E368088E}"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51C6DFD-01B3-4DAF-80E8-7A45ADA39542}" srcId="{724361B4-9B9F-4084-A10C-F167166253CF}" destId="{B476252D-14A5-4880-97AE-BA67E368088E}" srcOrd="1" destOrd="0" parTransId="{E2F76F22-B109-4049-B0B0-F4A8BA855130}" sibTransId="{CDC4C8DD-2758-444F-AFE5-EC5B228FE6E6}"/>
    <dgm:cxn modelId="{5D506C75-7768-406B-8641-90EBDB01443E}" type="presOf" srcId="{0967F7E4-F678-4578-8600-1B83ACEB6BBB}" destId="{D2B49F6D-4100-42FB-82A8-1CFAA91AE96A}" srcOrd="0" destOrd="0" presId="urn:microsoft.com/office/officeart/2005/8/layout/vList2"/>
    <dgm:cxn modelId="{3F268C84-93B2-4422-9FD9-96FE5B2C7AE5}" type="presOf" srcId="{724361B4-9B9F-4084-A10C-F167166253CF}" destId="{D76713C3-888F-4971-B388-C389CB2342AF}" srcOrd="0" destOrd="0" presId="urn:microsoft.com/office/officeart/2005/8/layout/vList2"/>
    <dgm:cxn modelId="{FFB78B21-FD6C-4F85-A39F-DE571AFE48BD}" type="presOf" srcId="{B476252D-14A5-4880-97AE-BA67E368088E}" destId="{9CCBAA5A-FAF7-4185-9342-86CB450F7BB8}" srcOrd="0" destOrd="0" presId="urn:microsoft.com/office/officeart/2005/8/layout/vList2"/>
    <dgm:cxn modelId="{955A8045-FCDF-4BCD-BE41-26EA23E7D755}" type="presParOf" srcId="{D76713C3-888F-4971-B388-C389CB2342AF}" destId="{D2B49F6D-4100-42FB-82A8-1CFAA91AE96A}" srcOrd="0" destOrd="0" presId="urn:microsoft.com/office/officeart/2005/8/layout/vList2"/>
    <dgm:cxn modelId="{C633FF85-4BB6-4E9F-A99D-D832C078ED0D}" type="presParOf" srcId="{D76713C3-888F-4971-B388-C389CB2342AF}" destId="{824AB359-A07A-4C22-A3E8-D57F6C4A6AEE}" srcOrd="1" destOrd="0" presId="urn:microsoft.com/office/officeart/2005/8/layout/vList2"/>
    <dgm:cxn modelId="{3BF9631B-8590-4BC7-B560-088BBE101ACF}" type="presParOf" srcId="{D76713C3-888F-4971-B388-C389CB2342AF}" destId="{9CCBAA5A-FAF7-4185-9342-86CB450F7BB8}"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دنیا کی کامیابی کی اﷲ کے نزدیک زیادہ اہمیت نہیں۔ البتہ انسان کی خواہش ہوتی ہے کہ اِس کی محنتوں کے نتائج بھی اِس کے سامنے ظاہر ہوں۔ اﷲ نے اِس آیت میں دنیوی فتح کی بھی بشارت دی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سورۃ الصف</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کا زمانۂ نزول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6</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ہجری ہے جبکہ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8</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ہجری میں مکہ فتح ہوگیا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B0E8EEE-A30D-4964-AC4A-AFFF50B8F5C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اکرمﷺ  کا مقصدِ بعثت ہے غلبۂ دینِ حق۔ آپﷺ  کی رسالت روئے ارضی پر بسنے والی تمام نوع انسانی کے لیے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2424D3-4C5E-4CDD-A3F6-8B14316F9048}" type="par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9F1F48E-EF85-46B6-9C86-85D1CF2E2C80}" type="sib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D568A8AB-A5CD-4552-88CD-D2EF789DC2B7}" type="pres">
      <dgm:prSet presAssocID="{0B0E8EEE-A30D-4964-AC4A-AFFF50B8F5C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EFADBDB-4C49-412C-AECD-230D4D61F06E}" type="presOf" srcId="{0B0E8EEE-A30D-4964-AC4A-AFFF50B8F5CD}" destId="{D568A8AB-A5CD-4552-88CD-D2EF789DC2B7}" srcOrd="0" destOrd="0" presId="urn:microsoft.com/office/officeart/2005/8/layout/vList2"/>
    <dgm:cxn modelId="{2137AAC2-C35F-460F-ACF4-38FAC148319C}" srcId="{724361B4-9B9F-4084-A10C-F167166253CF}" destId="{0B0E8EEE-A30D-4964-AC4A-AFFF50B8F5CD}" srcOrd="1" destOrd="0" parTransId="{F92424D3-4C5E-4CDD-A3F6-8B14316F9048}" sibTransId="{B9F1F48E-EF85-46B6-9C86-85D1CF2E2C80}"/>
    <dgm:cxn modelId="{260D5893-E1B2-4D55-B56F-E14E96236A8E}" type="presOf" srcId="{724361B4-9B9F-4084-A10C-F167166253CF}" destId="{D76713C3-888F-4971-B388-C389CB2342AF}" srcOrd="0" destOrd="0" presId="urn:microsoft.com/office/officeart/2005/8/layout/vList2"/>
    <dgm:cxn modelId="{CE2F95CF-26E1-445F-BF77-EC0796E69C6D}" type="presOf" srcId="{0967F7E4-F678-4578-8600-1B83ACEB6BBB}" destId="{D2B49F6D-4100-42FB-82A8-1CFAA91AE96A}" srcOrd="0" destOrd="0" presId="urn:microsoft.com/office/officeart/2005/8/layout/vList2"/>
    <dgm:cxn modelId="{E235AD94-7B94-4109-B028-67B9D6250BA3}" type="presParOf" srcId="{D76713C3-888F-4971-B388-C389CB2342AF}" destId="{D2B49F6D-4100-42FB-82A8-1CFAA91AE96A}" srcOrd="0" destOrd="0" presId="urn:microsoft.com/office/officeart/2005/8/layout/vList2"/>
    <dgm:cxn modelId="{78896EC8-7BA8-4082-9E80-C2938C0F3A5B}" type="presParOf" srcId="{D76713C3-888F-4971-B388-C389CB2342AF}" destId="{824AB359-A07A-4C22-A3E8-D57F6C4A6AEE}" srcOrd="1" destOrd="0" presId="urn:microsoft.com/office/officeart/2005/8/layout/vList2"/>
    <dgm:cxn modelId="{8DB00C39-6E24-499C-91E1-F7C33DFC63FF}" type="presParOf" srcId="{D76713C3-888F-4971-B388-C389CB2342AF}" destId="{D568A8AB-A5CD-4552-88CD-D2EF789DC2B7}"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منطقی نتیجہ</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تک کل روئے ارضی پر دینِ حق کا غلبہ نہیں ہو جاتا اُ س وقت تک آپ کا مقصدِ بعثت شرمندۂ تکمیل رہے گا</a:t>
          </a:r>
          <a:endParaRPr lang="en-US" sz="27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B0E8EEE-A30D-4964-AC4A-AFFF50B8F5C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کا اجتماعی شعور آج عالمی ریاست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world state</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عالمی نظام(</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world order</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تک پہنچ گیا ہے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2424D3-4C5E-4CDD-A3F6-8B14316F9048}" type="par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9F1F48E-EF85-46B6-9C86-85D1CF2E2C80}" type="sib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D777D50-ADC0-4D88-A1B2-5F88D773B85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احادیثِ مبارکہ میں بشارت دی گئی ہے کہ یہ عالمی نظام در اصل دینِ حق کے غلبہ کا نظام ہوگا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DFC2EC6-23B7-4A0B-AEC0-AAA06C0669F1}" type="parTrans" cxnId="{73C44DA6-B5B5-4111-9EAA-8512216CED8A}">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D864E2-F86A-42F5-895A-AD4639315671}" type="sibTrans" cxnId="{73C44DA6-B5B5-4111-9EAA-8512216CED8A}">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D568A8AB-A5CD-4552-88CD-D2EF789DC2B7}" type="pres">
      <dgm:prSet presAssocID="{0B0E8EEE-A30D-4964-AC4A-AFFF50B8F5CD}" presName="parentText" presStyleLbl="node1" presStyleIdx="1" presStyleCnt="3">
        <dgm:presLayoutVars>
          <dgm:chMax val="0"/>
          <dgm:bulletEnabled val="1"/>
        </dgm:presLayoutVars>
      </dgm:prSet>
      <dgm:spPr/>
      <dgm:t>
        <a:bodyPr/>
        <a:lstStyle/>
        <a:p>
          <a:endParaRPr lang="en-US"/>
        </a:p>
      </dgm:t>
    </dgm:pt>
    <dgm:pt modelId="{F251AA2A-C2FB-499B-AF67-607369034C39}" type="pres">
      <dgm:prSet presAssocID="{B9F1F48E-EF85-46B6-9C86-85D1CF2E2C80}" presName="spacer" presStyleCnt="0"/>
      <dgm:spPr/>
    </dgm:pt>
    <dgm:pt modelId="{AA2FA88A-EE70-493A-A4E5-5CE39033797D}" type="pres">
      <dgm:prSet presAssocID="{BD777D50-ADC0-4D88-A1B2-5F88D773B85E}" presName="parentText" presStyleLbl="node1" presStyleIdx="2" presStyleCnt="3">
        <dgm:presLayoutVars>
          <dgm:chMax val="0"/>
          <dgm:bulletEnabled val="1"/>
        </dgm:presLayoutVars>
      </dgm:prSet>
      <dgm:spPr/>
      <dgm:t>
        <a:bodyPr/>
        <a:lstStyle/>
        <a:p>
          <a:endParaRPr lang="en-US"/>
        </a:p>
      </dgm:t>
    </dgm:pt>
  </dgm:ptLst>
  <dgm:cxnLst>
    <dgm:cxn modelId="{AD9B0527-C843-46A3-A597-5CC5BDCAFBC0}" type="presOf" srcId="{0B0E8EEE-A30D-4964-AC4A-AFFF50B8F5CD}" destId="{D568A8AB-A5CD-4552-88CD-D2EF789DC2B7}" srcOrd="0" destOrd="0" presId="urn:microsoft.com/office/officeart/2005/8/layout/vList2"/>
    <dgm:cxn modelId="{76074AFF-33E8-4B5B-850B-C3427A4B504B}" type="presOf" srcId="{724361B4-9B9F-4084-A10C-F167166253CF}" destId="{D76713C3-888F-4971-B388-C389CB2342AF}" srcOrd="0" destOrd="0" presId="urn:microsoft.com/office/officeart/2005/8/layout/vList2"/>
    <dgm:cxn modelId="{2137AAC2-C35F-460F-ACF4-38FAC148319C}" srcId="{724361B4-9B9F-4084-A10C-F167166253CF}" destId="{0B0E8EEE-A30D-4964-AC4A-AFFF50B8F5CD}" srcOrd="1" destOrd="0" parTransId="{F92424D3-4C5E-4CDD-A3F6-8B14316F9048}" sibTransId="{B9F1F48E-EF85-46B6-9C86-85D1CF2E2C80}"/>
    <dgm:cxn modelId="{E1D5FD62-AA9F-4E2B-9BD3-9D7AF71F25E0}" type="presOf" srcId="{BD777D50-ADC0-4D88-A1B2-5F88D773B85E}" destId="{AA2FA88A-EE70-493A-A4E5-5CE39033797D}" srcOrd="0" destOrd="0" presId="urn:microsoft.com/office/officeart/2005/8/layout/vList2"/>
    <dgm:cxn modelId="{73C44DA6-B5B5-4111-9EAA-8512216CED8A}" srcId="{724361B4-9B9F-4084-A10C-F167166253CF}" destId="{BD777D50-ADC0-4D88-A1B2-5F88D773B85E}" srcOrd="2" destOrd="0" parTransId="{4DFC2EC6-23B7-4A0B-AEC0-AAA06C0669F1}" sibTransId="{40D864E2-F86A-42F5-895A-AD4639315671}"/>
    <dgm:cxn modelId="{4A7A59C9-17A6-426B-AEF5-4F4F61E09184}" srcId="{724361B4-9B9F-4084-A10C-F167166253CF}" destId="{0967F7E4-F678-4578-8600-1B83ACEB6BBB}" srcOrd="0" destOrd="0" parTransId="{E6DCB98A-1613-426E-A30A-48ABE3BBB006}" sibTransId="{99D09C75-CF2B-439D-B311-7F3BDBD8EA47}"/>
    <dgm:cxn modelId="{B341A2D4-590B-4F5D-A961-04CD531BBD66}" type="presOf" srcId="{0967F7E4-F678-4578-8600-1B83ACEB6BBB}" destId="{D2B49F6D-4100-42FB-82A8-1CFAA91AE96A}" srcOrd="0" destOrd="0" presId="urn:microsoft.com/office/officeart/2005/8/layout/vList2"/>
    <dgm:cxn modelId="{7312F6C2-81AF-4CED-8D96-25771E9DDFC2}" type="presParOf" srcId="{D76713C3-888F-4971-B388-C389CB2342AF}" destId="{D2B49F6D-4100-42FB-82A8-1CFAA91AE96A}" srcOrd="0" destOrd="0" presId="urn:microsoft.com/office/officeart/2005/8/layout/vList2"/>
    <dgm:cxn modelId="{9D80B9C9-13FD-45F8-80C4-721093CBA427}" type="presParOf" srcId="{D76713C3-888F-4971-B388-C389CB2342AF}" destId="{824AB359-A07A-4C22-A3E8-D57F6C4A6AEE}" srcOrd="1" destOrd="0" presId="urn:microsoft.com/office/officeart/2005/8/layout/vList2"/>
    <dgm:cxn modelId="{E1B11F77-7671-4BF9-AAC2-943C99430DD2}" type="presParOf" srcId="{D76713C3-888F-4971-B388-C389CB2342AF}" destId="{D568A8AB-A5CD-4552-88CD-D2EF789DC2B7}" srcOrd="2" destOrd="0" presId="urn:microsoft.com/office/officeart/2005/8/layout/vList2"/>
    <dgm:cxn modelId="{EBA5DE35-1E80-45A2-8A33-373351E0C3D7}" type="presParOf" srcId="{D76713C3-888F-4971-B388-C389CB2342AF}" destId="{F251AA2A-C2FB-499B-AF67-607369034C39}" srcOrd="3" destOrd="0" presId="urn:microsoft.com/office/officeart/2005/8/layout/vList2"/>
    <dgm:cxn modelId="{56A67BAF-5943-49C2-9F40-A7D557567701}" type="presParOf" srcId="{D76713C3-888F-4971-B388-C389CB2342AF}" destId="{AA2FA88A-EE70-493A-A4E5-5CE39033797D}"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اہلِ ایمان کے لئے بہت بڑا اعزاز</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کہ</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اگر وہ ﷲ کے دین کے غلبہ کے لیے جہاد کریں گے تو اﷲ کے مددگار قرار پائیں گے</a:t>
          </a:r>
          <a:endParaRPr lang="en-US" sz="27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B0E8EEE-A30D-4964-AC4A-AFFF50B8F5C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 جو چاہے سو کرسکتا ہے لیکن ہمارے امتحان کے لیے اُس نے دین کے تقاضے رکھے ہیں</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2424D3-4C5E-4CDD-A3F6-8B14316F9048}" type="par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9F1F48E-EF85-46B6-9C86-85D1CF2E2C80}" type="sib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D777D50-ADC0-4D88-A1B2-5F88D773B85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اب جو کوئی اِن تقاضوں کو پورا کرے گا وہ اﷲ کا مددگار قرار پائے گا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DFC2EC6-23B7-4A0B-AEC0-AAA06C0669F1}" type="parTrans" cxnId="{73C44DA6-B5B5-4111-9EAA-8512216CED8A}">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D864E2-F86A-42F5-895A-AD4639315671}" type="sibTrans" cxnId="{73C44DA6-B5B5-4111-9EAA-8512216CED8A}">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D568A8AB-A5CD-4552-88CD-D2EF789DC2B7}" type="pres">
      <dgm:prSet presAssocID="{0B0E8EEE-A30D-4964-AC4A-AFFF50B8F5CD}" presName="parentText" presStyleLbl="node1" presStyleIdx="1" presStyleCnt="3">
        <dgm:presLayoutVars>
          <dgm:chMax val="0"/>
          <dgm:bulletEnabled val="1"/>
        </dgm:presLayoutVars>
      </dgm:prSet>
      <dgm:spPr/>
      <dgm:t>
        <a:bodyPr/>
        <a:lstStyle/>
        <a:p>
          <a:endParaRPr lang="en-US"/>
        </a:p>
      </dgm:t>
    </dgm:pt>
    <dgm:pt modelId="{F251AA2A-C2FB-499B-AF67-607369034C39}" type="pres">
      <dgm:prSet presAssocID="{B9F1F48E-EF85-46B6-9C86-85D1CF2E2C80}" presName="spacer" presStyleCnt="0"/>
      <dgm:spPr/>
    </dgm:pt>
    <dgm:pt modelId="{AA2FA88A-EE70-493A-A4E5-5CE39033797D}" type="pres">
      <dgm:prSet presAssocID="{BD777D50-ADC0-4D88-A1B2-5F88D773B85E}" presName="parentText" presStyleLbl="node1" presStyleIdx="2" presStyleCnt="3">
        <dgm:presLayoutVars>
          <dgm:chMax val="0"/>
          <dgm:bulletEnabled val="1"/>
        </dgm:presLayoutVars>
      </dgm:prSet>
      <dgm:spPr/>
      <dgm:t>
        <a:bodyPr/>
        <a:lstStyle/>
        <a:p>
          <a:endParaRPr lang="en-US"/>
        </a:p>
      </dgm:t>
    </dgm:pt>
  </dgm:ptLst>
  <dgm:cxnLst>
    <dgm:cxn modelId="{472D0973-DAB0-436A-8DAA-C3214B0DA618}" type="presOf" srcId="{0967F7E4-F678-4578-8600-1B83ACEB6BBB}" destId="{D2B49F6D-4100-42FB-82A8-1CFAA91AE96A}" srcOrd="0" destOrd="0" presId="urn:microsoft.com/office/officeart/2005/8/layout/vList2"/>
    <dgm:cxn modelId="{703A9927-7B1A-4169-B9C9-18908729C274}" type="presOf" srcId="{0B0E8EEE-A30D-4964-AC4A-AFFF50B8F5CD}" destId="{D568A8AB-A5CD-4552-88CD-D2EF789DC2B7}" srcOrd="0" destOrd="0" presId="urn:microsoft.com/office/officeart/2005/8/layout/vList2"/>
    <dgm:cxn modelId="{95B5141C-8A04-4A73-99D4-32759F2D1A75}" type="presOf" srcId="{724361B4-9B9F-4084-A10C-F167166253CF}" destId="{D76713C3-888F-4971-B388-C389CB2342AF}" srcOrd="0" destOrd="0" presId="urn:microsoft.com/office/officeart/2005/8/layout/vList2"/>
    <dgm:cxn modelId="{2137AAC2-C35F-460F-ACF4-38FAC148319C}" srcId="{724361B4-9B9F-4084-A10C-F167166253CF}" destId="{0B0E8EEE-A30D-4964-AC4A-AFFF50B8F5CD}" srcOrd="1" destOrd="0" parTransId="{F92424D3-4C5E-4CDD-A3F6-8B14316F9048}" sibTransId="{B9F1F48E-EF85-46B6-9C86-85D1CF2E2C80}"/>
    <dgm:cxn modelId="{A1CBB2F2-04C8-4BBC-86DB-EF10C85C2D35}" type="presOf" srcId="{BD777D50-ADC0-4D88-A1B2-5F88D773B85E}" destId="{AA2FA88A-EE70-493A-A4E5-5CE39033797D}" srcOrd="0" destOrd="0" presId="urn:microsoft.com/office/officeart/2005/8/layout/vList2"/>
    <dgm:cxn modelId="{73C44DA6-B5B5-4111-9EAA-8512216CED8A}" srcId="{724361B4-9B9F-4084-A10C-F167166253CF}" destId="{BD777D50-ADC0-4D88-A1B2-5F88D773B85E}" srcOrd="2" destOrd="0" parTransId="{4DFC2EC6-23B7-4A0B-AEC0-AAA06C0669F1}" sibTransId="{40D864E2-F86A-42F5-895A-AD4639315671}"/>
    <dgm:cxn modelId="{4A7A59C9-17A6-426B-AEF5-4F4F61E09184}" srcId="{724361B4-9B9F-4084-A10C-F167166253CF}" destId="{0967F7E4-F678-4578-8600-1B83ACEB6BBB}" srcOrd="0" destOrd="0" parTransId="{E6DCB98A-1613-426E-A30A-48ABE3BBB006}" sibTransId="{99D09C75-CF2B-439D-B311-7F3BDBD8EA47}"/>
    <dgm:cxn modelId="{970F1023-77DC-45A5-9E96-B899A29C99C4}" type="presParOf" srcId="{D76713C3-888F-4971-B388-C389CB2342AF}" destId="{D2B49F6D-4100-42FB-82A8-1CFAA91AE96A}" srcOrd="0" destOrd="0" presId="urn:microsoft.com/office/officeart/2005/8/layout/vList2"/>
    <dgm:cxn modelId="{48F1A539-A895-4DDB-A9A3-EDC5526C3E30}" type="presParOf" srcId="{D76713C3-888F-4971-B388-C389CB2342AF}" destId="{824AB359-A07A-4C22-A3E8-D57F6C4A6AEE}" srcOrd="1" destOrd="0" presId="urn:microsoft.com/office/officeart/2005/8/layout/vList2"/>
    <dgm:cxn modelId="{02D9A5B0-452D-4129-8298-21D9B1EF8286}" type="presParOf" srcId="{D76713C3-888F-4971-B388-C389CB2342AF}" destId="{D568A8AB-A5CD-4552-88CD-D2EF789DC2B7}" srcOrd="2" destOrd="0" presId="urn:microsoft.com/office/officeart/2005/8/layout/vList2"/>
    <dgm:cxn modelId="{14567AAC-08DB-4B15-9B0F-D09BCD82A835}" type="presParOf" srcId="{D76713C3-888F-4971-B388-C389CB2342AF}" destId="{F251AA2A-C2FB-499B-AF67-607369034C39}" srcOrd="3" destOrd="0" presId="urn:microsoft.com/office/officeart/2005/8/layout/vList2"/>
    <dgm:cxn modelId="{5844161B-6ECA-4BD5-9E02-1F9BF86B86CC}" type="presParOf" srcId="{D76713C3-888F-4971-B388-C389CB2342AF}" destId="{AA2FA88A-EE70-493A-A4E5-5CE39033797D}"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1-4</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sz="2000">
            <a:latin typeface="Nafees Web Naskh" pitchFamily="2" charset="-78"/>
            <a:cs typeface="Nafees Web Naskh" pitchFamily="2" charset="-78"/>
          </a:endParaRPr>
        </a:p>
      </dgm:t>
    </dgm:pt>
    <dgm:pt modelId="{651508FF-68AC-4919-989C-90B5914732DA}" type="sibTrans" cxnId="{E2AB79FF-B397-4001-94D4-C91156BB9B65}">
      <dgm:prSet/>
      <dgm:spPr/>
      <dgm:t>
        <a:bodyPr/>
        <a:lstStyle/>
        <a:p>
          <a:pPr rtl="1"/>
          <a:endParaRPr lang="en-US" sz="2000">
            <a:latin typeface="Nafees Web Naskh" pitchFamily="2" charset="-78"/>
            <a:cs typeface="Nafees Web Naskh" pitchFamily="2" charset="-78"/>
          </a:endParaRPr>
        </a:p>
      </dgm:t>
    </dgm:pt>
    <dgm:pt modelId="{27E8A47A-133F-47A1-B687-CE99AC99AA13}">
      <dgm:prSet custT="1"/>
      <dgm:spPr>
        <a:solidFill>
          <a:srgbClr val="D2DEEF"/>
        </a:solidFill>
        <a:ln>
          <a:solidFill>
            <a:srgbClr val="1A3F6D"/>
          </a:solidFill>
        </a:ln>
      </dgm:spPr>
      <dgm:t>
        <a:bodyPr/>
        <a:lstStyle/>
        <a:p>
          <a:pPr algn="r" rtl="1"/>
          <a:r>
            <a:rPr lang="ur-PK" sz="2400" dirty="0" smtClean="0">
              <a:latin typeface="Jameel Noori Nastaleeq" pitchFamily="2" charset="-78"/>
              <a:cs typeface="Jameel Noori Nastaleeq" pitchFamily="2" charset="-78"/>
            </a:rPr>
            <a:t>غلبۂ دین کے لئے دعوت جہاد (ترہیب کا انداز)</a:t>
          </a:r>
          <a:endParaRPr lang="en-US" sz="24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000">
            <a:latin typeface="Nafees Web Naskh" pitchFamily="2" charset="-78"/>
            <a:cs typeface="Nafees Web Naskh" pitchFamily="2" charset="-78"/>
          </a:endParaRPr>
        </a:p>
      </dgm:t>
    </dgm:pt>
    <dgm:pt modelId="{5FE44775-69FA-4EFD-97BF-A5D95002B07D}" type="sibTrans" cxnId="{FD0E444A-9D4C-4B50-9E6B-13C97086D187}">
      <dgm:prSet/>
      <dgm:spPr/>
      <dgm:t>
        <a:bodyPr/>
        <a:lstStyle/>
        <a:p>
          <a:pPr rtl="1"/>
          <a:endParaRPr lang="en-US" sz="2000">
            <a:latin typeface="Nafees Web Naskh" pitchFamily="2" charset="-78"/>
            <a:cs typeface="Nafees Web Naskh"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5-8</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42424D-582C-44B9-8DC5-16D46AB1E67C}" type="parTrans" cxnId="{6A198F67-A835-40F7-802B-9DB137DD0DA6}">
      <dgm:prSet/>
      <dgm:spPr/>
      <dgm:t>
        <a:bodyPr/>
        <a:lstStyle/>
        <a:p>
          <a:pPr rtl="1"/>
          <a:endParaRPr lang="en-US" sz="2000">
            <a:latin typeface="Nafees Web Naskh" pitchFamily="2" charset="-78"/>
            <a:cs typeface="Nafees Web Naskh" pitchFamily="2" charset="-78"/>
          </a:endParaRPr>
        </a:p>
      </dgm:t>
    </dgm:pt>
    <dgm:pt modelId="{84C9B20E-52C9-49B3-96FB-124F9A40747E}" type="sibTrans" cxnId="{6A198F67-A835-40F7-802B-9DB137DD0DA6}">
      <dgm:prSet/>
      <dgm:spPr/>
      <dgm:t>
        <a:bodyPr/>
        <a:lstStyle/>
        <a:p>
          <a:pPr rtl="1"/>
          <a:endParaRPr lang="en-US" sz="2000">
            <a:latin typeface="Nafees Web Naskh" pitchFamily="2" charset="-78"/>
            <a:cs typeface="Nafees Web Naskh" pitchFamily="2" charset="-78"/>
          </a:endParaRPr>
        </a:p>
      </dgm:t>
    </dgm:pt>
    <dgm:pt modelId="{50E5ACCA-4F3A-4DCE-B545-DA10F8FBB8CE}">
      <dgm:prSet custT="1"/>
      <dgm:spPr>
        <a:solidFill>
          <a:srgbClr val="D2DEEF"/>
        </a:solidFill>
        <a:ln>
          <a:solidFill>
            <a:srgbClr val="1A3F6D"/>
          </a:solidFill>
        </a:ln>
      </dgm:spPr>
      <dgm:t>
        <a:bodyPr/>
        <a:lstStyle/>
        <a:p>
          <a:pPr algn="r" rtl="1"/>
          <a:r>
            <a:rPr lang="ur-PK" sz="2400" smtClean="0">
              <a:latin typeface="Jameel Noori Nastaleeq" pitchFamily="2" charset="-78"/>
              <a:cs typeface="Jameel Noori Nastaleeq" pitchFamily="2" charset="-78"/>
            </a:rPr>
            <a:t>تاریخ بنی اسرائیل کے تین ادوار</a:t>
          </a:r>
          <a:endParaRPr lang="en-US" sz="24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2000">
            <a:latin typeface="Nafees Web Naskh" pitchFamily="2" charset="-78"/>
            <a:cs typeface="Nafees Web Naskh" pitchFamily="2" charset="-78"/>
          </a:endParaRPr>
        </a:p>
      </dgm:t>
    </dgm:pt>
    <dgm:pt modelId="{A378F6AA-A76F-4E09-B556-2D26BCA2689B}" type="sibTrans" cxnId="{98E28093-17ED-42A1-90AC-5F6793231AC6}">
      <dgm:prSet/>
      <dgm:spPr/>
      <dgm:t>
        <a:bodyPr/>
        <a:lstStyle/>
        <a:p>
          <a:pPr rtl="1"/>
          <a:endParaRPr lang="en-US" sz="2000">
            <a:latin typeface="Nafees Web Naskh" pitchFamily="2" charset="-78"/>
            <a:cs typeface="Nafees Web Naskh" pitchFamily="2" charset="-78"/>
          </a:endParaRPr>
        </a:p>
      </dgm:t>
    </dgm:pt>
    <dgm:pt modelId="{3E49B28D-4FF5-4D0F-B531-7BBE15D9ACB0}">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9</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CFB6571-3400-4FB1-9C64-C383B8A8221F}" type="parTrans" cxnId="{FFEA9A4F-8304-4664-9E84-9E331B7275C1}">
      <dgm:prSet/>
      <dgm:spPr/>
      <dgm:t>
        <a:bodyPr/>
        <a:lstStyle/>
        <a:p>
          <a:endParaRPr lang="en-US" sz="2000">
            <a:latin typeface="Nafees Web Naskh" pitchFamily="2" charset="-78"/>
            <a:cs typeface="Nafees Web Naskh" pitchFamily="2" charset="-78"/>
          </a:endParaRPr>
        </a:p>
      </dgm:t>
    </dgm:pt>
    <dgm:pt modelId="{C3DEF706-5336-44ED-9C41-E2610C219692}" type="sibTrans" cxnId="{FFEA9A4F-8304-4664-9E84-9E331B7275C1}">
      <dgm:prSet/>
      <dgm:spPr/>
      <dgm:t>
        <a:bodyPr/>
        <a:lstStyle/>
        <a:p>
          <a:endParaRPr lang="en-US" sz="2000">
            <a:latin typeface="Nafees Web Naskh" pitchFamily="2" charset="-78"/>
            <a:cs typeface="Nafees Web Naskh" pitchFamily="2" charset="-78"/>
          </a:endParaRPr>
        </a:p>
      </dgm:t>
    </dgm:pt>
    <dgm:pt modelId="{6F2B8C98-DA36-43BB-832A-D42E12538549}">
      <dgm:prSet custT="1"/>
      <dgm:spPr>
        <a:solidFill>
          <a:srgbClr val="D2DEEF"/>
        </a:solidFill>
        <a:ln>
          <a:solidFill>
            <a:srgbClr val="1A3F6D"/>
          </a:solidFill>
        </a:ln>
      </dgm:spPr>
      <dgm:t>
        <a:bodyPr/>
        <a:lstStyle/>
        <a:p>
          <a:pPr algn="r" rtl="1"/>
          <a:r>
            <a:rPr lang="ur-PK" sz="2400" smtClean="0">
              <a:latin typeface="Jameel Noori Nastaleeq" pitchFamily="2" charset="-78"/>
              <a:cs typeface="Jameel Noori Nastaleeq" pitchFamily="2" charset="-78"/>
            </a:rPr>
            <a:t>نبی اکرم ﷺ کا مقصد بعثت: غلبۂ دین</a:t>
          </a:r>
          <a:endParaRPr lang="en-US" sz="2400" dirty="0">
            <a:latin typeface="Jameel Noori Nastaleeq" pitchFamily="2" charset="-78"/>
            <a:cs typeface="Jameel Noori Nastaleeq" pitchFamily="2" charset="-78"/>
          </a:endParaRPr>
        </a:p>
      </dgm:t>
    </dgm:pt>
    <dgm:pt modelId="{6DDD919E-F13D-4205-ABC3-C4D8C56EDC6D}" type="parTrans" cxnId="{65A62A1F-A1C4-4F88-A836-6880EEE7CB09}">
      <dgm:prSet/>
      <dgm:spPr/>
      <dgm:t>
        <a:bodyPr/>
        <a:lstStyle/>
        <a:p>
          <a:endParaRPr lang="en-US" sz="2000">
            <a:latin typeface="Nafees Web Naskh" pitchFamily="2" charset="-78"/>
            <a:cs typeface="Nafees Web Naskh" pitchFamily="2" charset="-78"/>
          </a:endParaRPr>
        </a:p>
      </dgm:t>
    </dgm:pt>
    <dgm:pt modelId="{3B8A5502-EDD4-4C60-BD66-DD2A2B5E6C6E}" type="sibTrans" cxnId="{65A62A1F-A1C4-4F88-A836-6880EEE7CB09}">
      <dgm:prSet/>
      <dgm:spPr/>
      <dgm:t>
        <a:bodyPr/>
        <a:lstStyle/>
        <a:p>
          <a:endParaRPr lang="en-US" sz="2000">
            <a:latin typeface="Nafees Web Naskh" pitchFamily="2" charset="-78"/>
            <a:cs typeface="Nafees Web Naskh" pitchFamily="2" charset="-78"/>
          </a:endParaRPr>
        </a:p>
      </dgm:t>
    </dgm:pt>
    <dgm:pt modelId="{ADA85728-4CB3-4E1A-AFDF-750EC66E743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10-13</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1EEF959-B168-40D1-9D62-9504F69A3BF9}" type="sibTrans" cxnId="{13892554-8D27-4816-A612-A389D448F57F}">
      <dgm:prSet/>
      <dgm:spPr/>
      <dgm:t>
        <a:bodyPr/>
        <a:lstStyle/>
        <a:p>
          <a:endParaRPr lang="en-US" sz="2000">
            <a:latin typeface="Nafees Web Naskh" pitchFamily="2" charset="-78"/>
            <a:cs typeface="Nafees Web Naskh" pitchFamily="2" charset="-78"/>
          </a:endParaRPr>
        </a:p>
      </dgm:t>
    </dgm:pt>
    <dgm:pt modelId="{9FCB6706-5E71-4601-91F0-E61442471B24}" type="parTrans" cxnId="{13892554-8D27-4816-A612-A389D448F57F}">
      <dgm:prSet/>
      <dgm:spPr/>
      <dgm:t>
        <a:bodyPr/>
        <a:lstStyle/>
        <a:p>
          <a:endParaRPr lang="en-US" sz="2000">
            <a:latin typeface="Nafees Web Naskh" pitchFamily="2" charset="-78"/>
            <a:cs typeface="Nafees Web Naskh" pitchFamily="2" charset="-78"/>
          </a:endParaRPr>
        </a:p>
      </dgm:t>
    </dgm:pt>
    <dgm:pt modelId="{2E4E9C91-B608-4DE3-906E-4B3B0E557D1F}">
      <dgm:prSet custT="1"/>
      <dgm:spPr>
        <a:solidFill>
          <a:srgbClr val="D2DEEF"/>
        </a:solidFill>
        <a:ln>
          <a:solidFill>
            <a:srgbClr val="1A3F6D"/>
          </a:solidFill>
        </a:ln>
      </dgm:spPr>
      <dgm:t>
        <a:bodyPr/>
        <a:lstStyle/>
        <a:p>
          <a:pPr algn="r" rtl="1"/>
          <a:r>
            <a:rPr lang="ur-PK" sz="2400" smtClean="0">
              <a:latin typeface="Jameel Noori Nastaleeq" pitchFamily="2" charset="-78"/>
              <a:cs typeface="Jameel Noori Nastaleeq" pitchFamily="2" charset="-78"/>
            </a:rPr>
            <a:t>غلبۂ دین کے لئے دعوت جہاد (ترغیب کا انداز)</a:t>
          </a:r>
          <a:endParaRPr lang="en-US" sz="2400" dirty="0">
            <a:latin typeface="Jameel Noori Nastaleeq" pitchFamily="2" charset="-78"/>
            <a:cs typeface="Jameel Noori Nastaleeq" pitchFamily="2" charset="-78"/>
          </a:endParaRPr>
        </a:p>
      </dgm:t>
    </dgm:pt>
    <dgm:pt modelId="{05605471-A947-4916-9236-4DABBC7E044D}" type="parTrans" cxnId="{77074DB3-6B7B-487D-B7E6-43E90455BBFB}">
      <dgm:prSet/>
      <dgm:spPr/>
      <dgm:t>
        <a:bodyPr/>
        <a:lstStyle/>
        <a:p>
          <a:endParaRPr lang="en-US" sz="2000">
            <a:latin typeface="Nafees Web Naskh" pitchFamily="2" charset="-78"/>
            <a:cs typeface="Nafees Web Naskh" pitchFamily="2" charset="-78"/>
          </a:endParaRPr>
        </a:p>
      </dgm:t>
    </dgm:pt>
    <dgm:pt modelId="{FB3D1084-026B-44BB-A91B-CE4BBD3018FC}" type="sibTrans" cxnId="{77074DB3-6B7B-487D-B7E6-43E90455BBFB}">
      <dgm:prSet/>
      <dgm:spPr/>
      <dgm:t>
        <a:bodyPr/>
        <a:lstStyle/>
        <a:p>
          <a:endParaRPr lang="en-US" sz="2000">
            <a:latin typeface="Nafees Web Naskh" pitchFamily="2" charset="-78"/>
            <a:cs typeface="Nafees Web Naskh" pitchFamily="2" charset="-78"/>
          </a:endParaRPr>
        </a:p>
      </dgm:t>
    </dgm:pt>
    <dgm:pt modelId="{12E534F0-8D4C-4BA1-808B-4D7303BDB0B6}">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14</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B765DAC-AFC5-48F8-B367-CDE596564365}" type="parTrans" cxnId="{355FE7A4-13D1-4349-8ADA-C52CE26E94C6}">
      <dgm:prSet/>
      <dgm:spPr/>
      <dgm:t>
        <a:bodyPr/>
        <a:lstStyle/>
        <a:p>
          <a:endParaRPr lang="en-US" sz="2000">
            <a:latin typeface="Nafees Web Naskh" pitchFamily="2" charset="-78"/>
            <a:cs typeface="Nafees Web Naskh" pitchFamily="2" charset="-78"/>
          </a:endParaRPr>
        </a:p>
      </dgm:t>
    </dgm:pt>
    <dgm:pt modelId="{3D6B14A0-5E2C-4015-9F02-744B379BB69C}" type="sibTrans" cxnId="{355FE7A4-13D1-4349-8ADA-C52CE26E94C6}">
      <dgm:prSet/>
      <dgm:spPr/>
      <dgm:t>
        <a:bodyPr/>
        <a:lstStyle/>
        <a:p>
          <a:endParaRPr lang="en-US" sz="2000">
            <a:latin typeface="Nafees Web Naskh" pitchFamily="2" charset="-78"/>
            <a:cs typeface="Nafees Web Naskh" pitchFamily="2" charset="-78"/>
          </a:endParaRPr>
        </a:p>
      </dgm:t>
    </dgm:pt>
    <dgm:pt modelId="{E5BEA810-7764-4710-893C-AFAE7E4141BD}">
      <dgm:prSet custT="1"/>
      <dgm:spPr>
        <a:solidFill>
          <a:srgbClr val="D2DEEF"/>
        </a:solidFill>
        <a:ln>
          <a:solidFill>
            <a:srgbClr val="1A3F6D"/>
          </a:solidFill>
        </a:ln>
      </dgm:spPr>
      <dgm:t>
        <a:bodyPr/>
        <a:lstStyle/>
        <a:p>
          <a:pPr algn="r" rtl="1"/>
          <a:r>
            <a:rPr lang="ur-PK" sz="2400" smtClean="0">
              <a:latin typeface="Jameel Noori Nastaleeq" pitchFamily="2" charset="-78"/>
              <a:cs typeface="Jameel Noori Nastaleeq" pitchFamily="2" charset="-78"/>
            </a:rPr>
            <a:t>غلبۂ دین کے لئے جہاد کرنے والوں کے لئے عظیم سعادت</a:t>
          </a:r>
          <a:endParaRPr lang="en-US" sz="2400" dirty="0">
            <a:latin typeface="Jameel Noori Nastaleeq" pitchFamily="2" charset="-78"/>
            <a:cs typeface="Jameel Noori Nastaleeq" pitchFamily="2" charset="-78"/>
          </a:endParaRPr>
        </a:p>
      </dgm:t>
    </dgm:pt>
    <dgm:pt modelId="{AA17D2FB-C2B3-41DA-AEA2-A6BF8B4067F4}" type="parTrans" cxnId="{1B7D3D04-282C-4EA3-B9B9-91C919A3C3B5}">
      <dgm:prSet/>
      <dgm:spPr/>
      <dgm:t>
        <a:bodyPr/>
        <a:lstStyle/>
        <a:p>
          <a:endParaRPr lang="en-US" sz="2000">
            <a:latin typeface="Nafees Web Naskh" pitchFamily="2" charset="-78"/>
            <a:cs typeface="Nafees Web Naskh" pitchFamily="2" charset="-78"/>
          </a:endParaRPr>
        </a:p>
      </dgm:t>
    </dgm:pt>
    <dgm:pt modelId="{FDE5079B-853D-4334-BAC8-C2E2A438F076}" type="sibTrans" cxnId="{1B7D3D04-282C-4EA3-B9B9-91C919A3C3B5}">
      <dgm:prSet/>
      <dgm:spPr/>
      <dgm:t>
        <a:bodyPr/>
        <a:lstStyle/>
        <a:p>
          <a:endParaRPr lang="en-US" sz="2000">
            <a:latin typeface="Nafees Web Naskh" pitchFamily="2" charset="-78"/>
            <a:cs typeface="Nafees Web Naskh" pitchFamily="2" charset="-78"/>
          </a:endParaRPr>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pt>
    <dgm:pt modelId="{B54A4BAE-5BF3-461B-BBB2-4033B49CFC18}" type="pres">
      <dgm:prSet presAssocID="{072D58D6-322B-4D67-BBE2-2456B8474C6F}" presName="parentText" presStyleLbl="node1" presStyleIdx="0" presStyleCnt="5">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5">
        <dgm:presLayoutVars>
          <dgm:bulletEnabled val="1"/>
        </dgm:presLayoutVars>
      </dgm:prSet>
      <dgm:spPr/>
      <dgm:t>
        <a:bodyPr/>
        <a:lstStyle/>
        <a:p>
          <a:endParaRPr lang="en-US"/>
        </a:p>
      </dgm:t>
    </dgm:pt>
    <dgm:pt modelId="{E0FF8D42-B208-47FE-A49E-34ADCEB1E2A3}" type="pres">
      <dgm:prSet presAssocID="{651508FF-68AC-4919-989C-90B5914732DA}" presName="sp" presStyleCnt="0"/>
      <dgm:spPr/>
    </dgm:pt>
    <dgm:pt modelId="{187655B7-9F34-438B-97E1-D4993C03E16D}" type="pres">
      <dgm:prSet presAssocID="{D681572D-0962-45E0-BF3F-7A3071D5D961}" presName="linNode" presStyleCnt="0"/>
      <dgm:spPr/>
    </dgm:pt>
    <dgm:pt modelId="{BE86FF11-0263-44C4-BC3D-CFA73866E6AF}" type="pres">
      <dgm:prSet presAssocID="{D681572D-0962-45E0-BF3F-7A3071D5D961}" presName="parentText" presStyleLbl="node1" presStyleIdx="1" presStyleCnt="5">
        <dgm:presLayoutVars>
          <dgm:chMax val="1"/>
          <dgm:bulletEnabled val="1"/>
        </dgm:presLayoutVars>
      </dgm:prSet>
      <dgm:spPr/>
      <dgm:t>
        <a:bodyPr/>
        <a:lstStyle/>
        <a:p>
          <a:endParaRPr lang="en-US"/>
        </a:p>
      </dgm:t>
    </dgm:pt>
    <dgm:pt modelId="{D396BE9A-C47B-479E-9FA3-59A948040E76}" type="pres">
      <dgm:prSet presAssocID="{D681572D-0962-45E0-BF3F-7A3071D5D961}" presName="descendantText" presStyleLbl="alignAccFollowNode1" presStyleIdx="1" presStyleCnt="5">
        <dgm:presLayoutVars>
          <dgm:bulletEnabled val="1"/>
        </dgm:presLayoutVars>
      </dgm:prSet>
      <dgm:spPr/>
      <dgm:t>
        <a:bodyPr/>
        <a:lstStyle/>
        <a:p>
          <a:endParaRPr lang="en-US"/>
        </a:p>
      </dgm:t>
    </dgm:pt>
    <dgm:pt modelId="{6026FAB5-B285-4A7A-8FDA-8723F6256541}" type="pres">
      <dgm:prSet presAssocID="{84C9B20E-52C9-49B3-96FB-124F9A40747E}" presName="sp" presStyleCnt="0"/>
      <dgm:spPr/>
    </dgm:pt>
    <dgm:pt modelId="{D299B395-3120-496D-A433-0DB1AC6B979B}" type="pres">
      <dgm:prSet presAssocID="{3E49B28D-4FF5-4D0F-B531-7BBE15D9ACB0}" presName="linNode" presStyleCnt="0"/>
      <dgm:spPr/>
    </dgm:pt>
    <dgm:pt modelId="{62B4F282-8D72-4FC9-9704-3B26ECE1171D}" type="pres">
      <dgm:prSet presAssocID="{3E49B28D-4FF5-4D0F-B531-7BBE15D9ACB0}" presName="parentText" presStyleLbl="node1" presStyleIdx="2" presStyleCnt="5">
        <dgm:presLayoutVars>
          <dgm:chMax val="1"/>
          <dgm:bulletEnabled val="1"/>
        </dgm:presLayoutVars>
      </dgm:prSet>
      <dgm:spPr/>
      <dgm:t>
        <a:bodyPr/>
        <a:lstStyle/>
        <a:p>
          <a:endParaRPr lang="en-US"/>
        </a:p>
      </dgm:t>
    </dgm:pt>
    <dgm:pt modelId="{CEA87919-8626-4215-8BE3-8B3035BCC7A5}" type="pres">
      <dgm:prSet presAssocID="{3E49B28D-4FF5-4D0F-B531-7BBE15D9ACB0}" presName="descendantText" presStyleLbl="alignAccFollowNode1" presStyleIdx="2" presStyleCnt="5">
        <dgm:presLayoutVars>
          <dgm:bulletEnabled val="1"/>
        </dgm:presLayoutVars>
      </dgm:prSet>
      <dgm:spPr/>
      <dgm:t>
        <a:bodyPr/>
        <a:lstStyle/>
        <a:p>
          <a:endParaRPr lang="en-US"/>
        </a:p>
      </dgm:t>
    </dgm:pt>
    <dgm:pt modelId="{4DEED836-F90E-4DF7-AE37-DFFB673FD820}" type="pres">
      <dgm:prSet presAssocID="{C3DEF706-5336-44ED-9C41-E2610C219692}" presName="sp" presStyleCnt="0"/>
      <dgm:spPr/>
    </dgm:pt>
    <dgm:pt modelId="{D222127E-C025-48E0-89D2-5DC91BAF3848}" type="pres">
      <dgm:prSet presAssocID="{ADA85728-4CB3-4E1A-AFDF-750EC66E743B}" presName="linNode" presStyleCnt="0"/>
      <dgm:spPr/>
    </dgm:pt>
    <dgm:pt modelId="{A3E22581-B875-4865-A00B-C56D7C4AC961}" type="pres">
      <dgm:prSet presAssocID="{ADA85728-4CB3-4E1A-AFDF-750EC66E743B}" presName="parentText" presStyleLbl="node1" presStyleIdx="3" presStyleCnt="5">
        <dgm:presLayoutVars>
          <dgm:chMax val="1"/>
          <dgm:bulletEnabled val="1"/>
        </dgm:presLayoutVars>
      </dgm:prSet>
      <dgm:spPr/>
      <dgm:t>
        <a:bodyPr/>
        <a:lstStyle/>
        <a:p>
          <a:endParaRPr lang="en-US"/>
        </a:p>
      </dgm:t>
    </dgm:pt>
    <dgm:pt modelId="{B215349D-DBCF-4965-B52A-B13470FE364A}" type="pres">
      <dgm:prSet presAssocID="{ADA85728-4CB3-4E1A-AFDF-750EC66E743B}" presName="descendantText" presStyleLbl="alignAccFollowNode1" presStyleIdx="3" presStyleCnt="5">
        <dgm:presLayoutVars>
          <dgm:bulletEnabled val="1"/>
        </dgm:presLayoutVars>
      </dgm:prSet>
      <dgm:spPr/>
      <dgm:t>
        <a:bodyPr/>
        <a:lstStyle/>
        <a:p>
          <a:endParaRPr lang="en-US"/>
        </a:p>
      </dgm:t>
    </dgm:pt>
    <dgm:pt modelId="{59186FAE-5114-4F32-8721-025B85BD510B}" type="pres">
      <dgm:prSet presAssocID="{91EEF959-B168-40D1-9D62-9504F69A3BF9}" presName="sp" presStyleCnt="0"/>
      <dgm:spPr/>
    </dgm:pt>
    <dgm:pt modelId="{CF3104DB-6053-4A3C-9B42-0741C21F42C5}" type="pres">
      <dgm:prSet presAssocID="{12E534F0-8D4C-4BA1-808B-4D7303BDB0B6}" presName="linNode" presStyleCnt="0"/>
      <dgm:spPr/>
    </dgm:pt>
    <dgm:pt modelId="{2E14B7FC-D696-4B8D-A7DE-48BE6820D24A}" type="pres">
      <dgm:prSet presAssocID="{12E534F0-8D4C-4BA1-808B-4D7303BDB0B6}" presName="parentText" presStyleLbl="node1" presStyleIdx="4" presStyleCnt="5">
        <dgm:presLayoutVars>
          <dgm:chMax val="1"/>
          <dgm:bulletEnabled val="1"/>
        </dgm:presLayoutVars>
      </dgm:prSet>
      <dgm:spPr/>
      <dgm:t>
        <a:bodyPr/>
        <a:lstStyle/>
        <a:p>
          <a:endParaRPr lang="en-US"/>
        </a:p>
      </dgm:t>
    </dgm:pt>
    <dgm:pt modelId="{D6D88FFF-DD2A-4872-A2F1-FF4F70E18ADA}" type="pres">
      <dgm:prSet presAssocID="{12E534F0-8D4C-4BA1-808B-4D7303BDB0B6}" presName="descendantText" presStyleLbl="alignAccFollowNode1" presStyleIdx="4" presStyleCnt="5">
        <dgm:presLayoutVars>
          <dgm:bulletEnabled val="1"/>
        </dgm:presLayoutVars>
      </dgm:prSet>
      <dgm:spPr/>
      <dgm:t>
        <a:bodyPr/>
        <a:lstStyle/>
        <a:p>
          <a:endParaRPr lang="en-US"/>
        </a:p>
      </dgm:t>
    </dgm:pt>
  </dgm:ptLst>
  <dgm:cxnLst>
    <dgm:cxn modelId="{7169285B-174E-4204-90A0-3520E0FB9B09}" type="presOf" srcId="{DBCCA44B-0DE1-476B-8FE2-BC6DF4DF8A75}" destId="{8F895912-88F7-4B53-AFD8-39337DC8AE8B}" srcOrd="0" destOrd="0" presId="urn:microsoft.com/office/officeart/2005/8/layout/vList5"/>
    <dgm:cxn modelId="{FFEA9A4F-8304-4664-9E84-9E331B7275C1}" srcId="{DBCCA44B-0DE1-476B-8FE2-BC6DF4DF8A75}" destId="{3E49B28D-4FF5-4D0F-B531-7BBE15D9ACB0}" srcOrd="2" destOrd="0" parTransId="{BCFB6571-3400-4FB1-9C64-C383B8A8221F}" sibTransId="{C3DEF706-5336-44ED-9C41-E2610C219692}"/>
    <dgm:cxn modelId="{355FE7A4-13D1-4349-8ADA-C52CE26E94C6}" srcId="{DBCCA44B-0DE1-476B-8FE2-BC6DF4DF8A75}" destId="{12E534F0-8D4C-4BA1-808B-4D7303BDB0B6}" srcOrd="4" destOrd="0" parTransId="{9B765DAC-AFC5-48F8-B367-CDE596564365}" sibTransId="{3D6B14A0-5E2C-4015-9F02-744B379BB69C}"/>
    <dgm:cxn modelId="{5A933FB0-9942-4D18-AA3C-1A396CB25F44}" type="presOf" srcId="{072D58D6-322B-4D67-BBE2-2456B8474C6F}" destId="{B54A4BAE-5BF3-461B-BBB2-4033B49CFC18}" srcOrd="0" destOrd="0" presId="urn:microsoft.com/office/officeart/2005/8/layout/vList5"/>
    <dgm:cxn modelId="{BB6CBB6D-1D86-442C-8122-C932BB32E75E}" type="presOf" srcId="{E5BEA810-7764-4710-893C-AFAE7E4141BD}" destId="{D6D88FFF-DD2A-4872-A2F1-FF4F70E18ADA}" srcOrd="0" destOrd="0" presId="urn:microsoft.com/office/officeart/2005/8/layout/vList5"/>
    <dgm:cxn modelId="{77074DB3-6B7B-487D-B7E6-43E90455BBFB}" srcId="{ADA85728-4CB3-4E1A-AFDF-750EC66E743B}" destId="{2E4E9C91-B608-4DE3-906E-4B3B0E557D1F}" srcOrd="0" destOrd="0" parTransId="{05605471-A947-4916-9236-4DABBC7E044D}" sibTransId="{FB3D1084-026B-44BB-A91B-CE4BBD3018FC}"/>
    <dgm:cxn modelId="{E2AB79FF-B397-4001-94D4-C91156BB9B65}" srcId="{DBCCA44B-0DE1-476B-8FE2-BC6DF4DF8A75}" destId="{072D58D6-322B-4D67-BBE2-2456B8474C6F}" srcOrd="0" destOrd="0" parTransId="{ED0FD917-302B-4717-819B-74ED1B7529B3}" sibTransId="{651508FF-68AC-4919-989C-90B5914732DA}"/>
    <dgm:cxn modelId="{9DE42FBC-16FF-4B1E-8483-11CD31F9BDE6}" type="presOf" srcId="{50E5ACCA-4F3A-4DCE-B545-DA10F8FBB8CE}" destId="{D396BE9A-C47B-479E-9FA3-59A948040E76}" srcOrd="0" destOrd="0" presId="urn:microsoft.com/office/officeart/2005/8/layout/vList5"/>
    <dgm:cxn modelId="{98E28093-17ED-42A1-90AC-5F6793231AC6}" srcId="{D681572D-0962-45E0-BF3F-7A3071D5D961}" destId="{50E5ACCA-4F3A-4DCE-B545-DA10F8FBB8CE}" srcOrd="0" destOrd="0" parTransId="{4F168D85-C908-4801-B7CF-C2FFB88B769B}" sibTransId="{A378F6AA-A76F-4E09-B556-2D26BCA2689B}"/>
    <dgm:cxn modelId="{A2B8E0F9-0B61-4835-9D4B-A6BC7F2D8A18}" type="presOf" srcId="{6F2B8C98-DA36-43BB-832A-D42E12538549}" destId="{CEA87919-8626-4215-8BE3-8B3035BCC7A5}"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65A62A1F-A1C4-4F88-A836-6880EEE7CB09}" srcId="{3E49B28D-4FF5-4D0F-B531-7BBE15D9ACB0}" destId="{6F2B8C98-DA36-43BB-832A-D42E12538549}" srcOrd="0" destOrd="0" parTransId="{6DDD919E-F13D-4205-ABC3-C4D8C56EDC6D}" sibTransId="{3B8A5502-EDD4-4C60-BD66-DD2A2B5E6C6E}"/>
    <dgm:cxn modelId="{13892554-8D27-4816-A612-A389D448F57F}" srcId="{DBCCA44B-0DE1-476B-8FE2-BC6DF4DF8A75}" destId="{ADA85728-4CB3-4E1A-AFDF-750EC66E743B}" srcOrd="3" destOrd="0" parTransId="{9FCB6706-5E71-4601-91F0-E61442471B24}" sibTransId="{91EEF959-B168-40D1-9D62-9504F69A3BF9}"/>
    <dgm:cxn modelId="{2265938B-B41E-4DE8-A1FE-AFF7D97B3089}" type="presOf" srcId="{3E49B28D-4FF5-4D0F-B531-7BBE15D9ACB0}" destId="{62B4F282-8D72-4FC9-9704-3B26ECE1171D}" srcOrd="0" destOrd="0" presId="urn:microsoft.com/office/officeart/2005/8/layout/vList5"/>
    <dgm:cxn modelId="{CA200189-1873-47F6-A810-750A0AAF8D8B}" type="presOf" srcId="{2E4E9C91-B608-4DE3-906E-4B3B0E557D1F}" destId="{B215349D-DBCF-4965-B52A-B13470FE364A}" srcOrd="0" destOrd="0" presId="urn:microsoft.com/office/officeart/2005/8/layout/vList5"/>
    <dgm:cxn modelId="{7D39757F-2F09-4CED-ACFB-57A69603DEAC}" type="presOf" srcId="{12E534F0-8D4C-4BA1-808B-4D7303BDB0B6}" destId="{2E14B7FC-D696-4B8D-A7DE-48BE6820D24A}"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1B7D3D04-282C-4EA3-B9B9-91C919A3C3B5}" srcId="{12E534F0-8D4C-4BA1-808B-4D7303BDB0B6}" destId="{E5BEA810-7764-4710-893C-AFAE7E4141BD}" srcOrd="0" destOrd="0" parTransId="{AA17D2FB-C2B3-41DA-AEA2-A6BF8B4067F4}" sibTransId="{FDE5079B-853D-4334-BAC8-C2E2A438F076}"/>
    <dgm:cxn modelId="{F4F003B3-4F97-408C-A1F8-EF1FB248A676}" type="presOf" srcId="{ADA85728-4CB3-4E1A-AFDF-750EC66E743B}" destId="{A3E22581-B875-4865-A00B-C56D7C4AC961}" srcOrd="0" destOrd="0" presId="urn:microsoft.com/office/officeart/2005/8/layout/vList5"/>
    <dgm:cxn modelId="{3F63DD20-8C21-4FAD-AC4C-55DC72E6C4FD}" type="presOf" srcId="{27E8A47A-133F-47A1-B687-CE99AC99AA13}" destId="{DAFF8943-719E-4ACB-8C82-5ED82A313B1E}" srcOrd="0" destOrd="0" presId="urn:microsoft.com/office/officeart/2005/8/layout/vList5"/>
    <dgm:cxn modelId="{75C11E89-5A54-4400-9683-77FA264C6DF8}" type="presOf" srcId="{D681572D-0962-45E0-BF3F-7A3071D5D961}" destId="{BE86FF11-0263-44C4-BC3D-CFA73866E6AF}" srcOrd="0" destOrd="0" presId="urn:microsoft.com/office/officeart/2005/8/layout/vList5"/>
    <dgm:cxn modelId="{356CA364-70EF-4C97-A7C0-8E22B1C9C407}" type="presParOf" srcId="{8F895912-88F7-4B53-AFD8-39337DC8AE8B}" destId="{C2CB52ED-304D-4FEA-82BA-C591688507EF}" srcOrd="0" destOrd="0" presId="urn:microsoft.com/office/officeart/2005/8/layout/vList5"/>
    <dgm:cxn modelId="{EDDF40A6-D166-46F2-8AF9-F4958339759B}" type="presParOf" srcId="{C2CB52ED-304D-4FEA-82BA-C591688507EF}" destId="{B54A4BAE-5BF3-461B-BBB2-4033B49CFC18}" srcOrd="0" destOrd="0" presId="urn:microsoft.com/office/officeart/2005/8/layout/vList5"/>
    <dgm:cxn modelId="{78D41123-5DE9-4F71-AC60-F061F62F58E1}" type="presParOf" srcId="{C2CB52ED-304D-4FEA-82BA-C591688507EF}" destId="{DAFF8943-719E-4ACB-8C82-5ED82A313B1E}" srcOrd="1" destOrd="0" presId="urn:microsoft.com/office/officeart/2005/8/layout/vList5"/>
    <dgm:cxn modelId="{96568BAF-56D0-4FFB-AF36-01FF7B1D53C2}" type="presParOf" srcId="{8F895912-88F7-4B53-AFD8-39337DC8AE8B}" destId="{E0FF8D42-B208-47FE-A49E-34ADCEB1E2A3}" srcOrd="1" destOrd="0" presId="urn:microsoft.com/office/officeart/2005/8/layout/vList5"/>
    <dgm:cxn modelId="{28E00BA9-1EB6-4855-AFD8-F50D83CF248B}" type="presParOf" srcId="{8F895912-88F7-4B53-AFD8-39337DC8AE8B}" destId="{187655B7-9F34-438B-97E1-D4993C03E16D}" srcOrd="2" destOrd="0" presId="urn:microsoft.com/office/officeart/2005/8/layout/vList5"/>
    <dgm:cxn modelId="{57676879-2992-4E96-ADE4-272A8EA9BE10}" type="presParOf" srcId="{187655B7-9F34-438B-97E1-D4993C03E16D}" destId="{BE86FF11-0263-44C4-BC3D-CFA73866E6AF}" srcOrd="0" destOrd="0" presId="urn:microsoft.com/office/officeart/2005/8/layout/vList5"/>
    <dgm:cxn modelId="{54DA19D0-6C4A-488F-88DF-D276F66749E3}" type="presParOf" srcId="{187655B7-9F34-438B-97E1-D4993C03E16D}" destId="{D396BE9A-C47B-479E-9FA3-59A948040E76}" srcOrd="1" destOrd="0" presId="urn:microsoft.com/office/officeart/2005/8/layout/vList5"/>
    <dgm:cxn modelId="{FB544C79-73E2-4BB7-B6DD-2BB42340CD70}" type="presParOf" srcId="{8F895912-88F7-4B53-AFD8-39337DC8AE8B}" destId="{6026FAB5-B285-4A7A-8FDA-8723F6256541}" srcOrd="3" destOrd="0" presId="urn:microsoft.com/office/officeart/2005/8/layout/vList5"/>
    <dgm:cxn modelId="{1673D860-6977-4F9C-AEF7-7BAC89B9109E}" type="presParOf" srcId="{8F895912-88F7-4B53-AFD8-39337DC8AE8B}" destId="{D299B395-3120-496D-A433-0DB1AC6B979B}" srcOrd="4" destOrd="0" presId="urn:microsoft.com/office/officeart/2005/8/layout/vList5"/>
    <dgm:cxn modelId="{CAB8BE81-8FD6-49A5-9AB1-A2CAB0226B42}" type="presParOf" srcId="{D299B395-3120-496D-A433-0DB1AC6B979B}" destId="{62B4F282-8D72-4FC9-9704-3B26ECE1171D}" srcOrd="0" destOrd="0" presId="urn:microsoft.com/office/officeart/2005/8/layout/vList5"/>
    <dgm:cxn modelId="{ED39E477-C14E-4303-8890-7FFE79E09CAF}" type="presParOf" srcId="{D299B395-3120-496D-A433-0DB1AC6B979B}" destId="{CEA87919-8626-4215-8BE3-8B3035BCC7A5}" srcOrd="1" destOrd="0" presId="urn:microsoft.com/office/officeart/2005/8/layout/vList5"/>
    <dgm:cxn modelId="{FA46152F-5556-4501-9EAD-2C3583F1D50E}" type="presParOf" srcId="{8F895912-88F7-4B53-AFD8-39337DC8AE8B}" destId="{4DEED836-F90E-4DF7-AE37-DFFB673FD820}" srcOrd="5" destOrd="0" presId="urn:microsoft.com/office/officeart/2005/8/layout/vList5"/>
    <dgm:cxn modelId="{8C828CCA-59B3-4908-8E62-83BF5D7B53C1}" type="presParOf" srcId="{8F895912-88F7-4B53-AFD8-39337DC8AE8B}" destId="{D222127E-C025-48E0-89D2-5DC91BAF3848}" srcOrd="6" destOrd="0" presId="urn:microsoft.com/office/officeart/2005/8/layout/vList5"/>
    <dgm:cxn modelId="{32010C66-5926-451C-B4AA-AFA008E5E4E5}" type="presParOf" srcId="{D222127E-C025-48E0-89D2-5DC91BAF3848}" destId="{A3E22581-B875-4865-A00B-C56D7C4AC961}" srcOrd="0" destOrd="0" presId="urn:microsoft.com/office/officeart/2005/8/layout/vList5"/>
    <dgm:cxn modelId="{F67967C5-A1DB-44DE-923D-8366A19318EA}" type="presParOf" srcId="{D222127E-C025-48E0-89D2-5DC91BAF3848}" destId="{B215349D-DBCF-4965-B52A-B13470FE364A}" srcOrd="1" destOrd="0" presId="urn:microsoft.com/office/officeart/2005/8/layout/vList5"/>
    <dgm:cxn modelId="{380F338E-1A14-45E9-A5F8-6190B95A2022}" type="presParOf" srcId="{8F895912-88F7-4B53-AFD8-39337DC8AE8B}" destId="{59186FAE-5114-4F32-8721-025B85BD510B}" srcOrd="7" destOrd="0" presId="urn:microsoft.com/office/officeart/2005/8/layout/vList5"/>
    <dgm:cxn modelId="{2C2438E8-0BEA-4FEF-B981-34883FF58532}" type="presParOf" srcId="{8F895912-88F7-4B53-AFD8-39337DC8AE8B}" destId="{CF3104DB-6053-4A3C-9B42-0741C21F42C5}" srcOrd="8" destOrd="0" presId="urn:microsoft.com/office/officeart/2005/8/layout/vList5"/>
    <dgm:cxn modelId="{019FB7C2-3423-41BD-90E0-EFEFEEDF34E2}" type="presParOf" srcId="{CF3104DB-6053-4A3C-9B42-0741C21F42C5}" destId="{2E14B7FC-D696-4B8D-A7DE-48BE6820D24A}" srcOrd="0" destOrd="0" presId="urn:microsoft.com/office/officeart/2005/8/layout/vList5"/>
    <dgm:cxn modelId="{034E9CB4-902A-403F-957E-D7BF74897C91}" type="presParOf" srcId="{CF3104DB-6053-4A3C-9B42-0741C21F42C5}" destId="{D6D88FFF-DD2A-4872-A2F1-FF4F70E18ADA}"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700" dirty="0" smtClean="0">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مَنْ اَنْصَارِيْۤ اِلَى اللّٰهِ </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الفاظ بڑے اہم ہیں</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غلبۂ دین کی جدوجہد کے لیے ایک اجتماعیت کا قیام ضروری ہے </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7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B0E8EEE-A30D-4964-AC4A-AFFF50B8F5C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میں اجتماعیت کی اساس یہ ہی ہے کہ ایک اﷲ کا بندہ کھڑا ہو کر غلبۂ دین کے مشن کے لیے آواز لگائے۔ </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2424D3-4C5E-4CDD-A3F6-8B14316F9048}" type="par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9F1F48E-EF85-46B6-9C86-85D1CF2E2C80}" type="sib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D777D50-ADC0-4D88-A1B2-5F88D773B85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لوگ اُس کے ہاتھ پر بیعت کرکے جماعت کے نظم کی پابندی کریں۔</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DFC2EC6-23B7-4A0B-AEC0-AAA06C0669F1}" type="parTrans" cxnId="{73C44DA6-B5B5-4111-9EAA-8512216CED8A}">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D864E2-F86A-42F5-895A-AD4639315671}" type="sibTrans" cxnId="{73C44DA6-B5B5-4111-9EAA-8512216CED8A}">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C5870A3-4429-4C9C-82C3-66E3147F637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جماعت سازی کے لیے شخصی بیعت کا یہ طریقہ ہی منصوص، مسنون، ماثور اور معقو ل ہے۔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21984EA-46A9-4981-B767-16C9AAF4F39F}" type="parTrans" cxnId="{751BC4EF-D927-4595-89F5-8D2D0773C2A3}">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7744666-6BFA-4B5D-998D-BEB17EE05401}" type="sibTrans" cxnId="{751BC4EF-D927-4595-89F5-8D2D0773C2A3}">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D568A8AB-A5CD-4552-88CD-D2EF789DC2B7}" type="pres">
      <dgm:prSet presAssocID="{0B0E8EEE-A30D-4964-AC4A-AFFF50B8F5CD}" presName="parentText" presStyleLbl="node1" presStyleIdx="1" presStyleCnt="4">
        <dgm:presLayoutVars>
          <dgm:chMax val="0"/>
          <dgm:bulletEnabled val="1"/>
        </dgm:presLayoutVars>
      </dgm:prSet>
      <dgm:spPr/>
      <dgm:t>
        <a:bodyPr/>
        <a:lstStyle/>
        <a:p>
          <a:endParaRPr lang="en-US"/>
        </a:p>
      </dgm:t>
    </dgm:pt>
    <dgm:pt modelId="{F251AA2A-C2FB-499B-AF67-607369034C39}" type="pres">
      <dgm:prSet presAssocID="{B9F1F48E-EF85-46B6-9C86-85D1CF2E2C80}" presName="spacer" presStyleCnt="0"/>
      <dgm:spPr/>
    </dgm:pt>
    <dgm:pt modelId="{AA2FA88A-EE70-493A-A4E5-5CE39033797D}" type="pres">
      <dgm:prSet presAssocID="{BD777D50-ADC0-4D88-A1B2-5F88D773B85E}" presName="parentText" presStyleLbl="node1" presStyleIdx="2" presStyleCnt="4">
        <dgm:presLayoutVars>
          <dgm:chMax val="0"/>
          <dgm:bulletEnabled val="1"/>
        </dgm:presLayoutVars>
      </dgm:prSet>
      <dgm:spPr/>
      <dgm:t>
        <a:bodyPr/>
        <a:lstStyle/>
        <a:p>
          <a:endParaRPr lang="en-US"/>
        </a:p>
      </dgm:t>
    </dgm:pt>
    <dgm:pt modelId="{C476912B-DC5B-4F3A-B4DE-DEA846B69B36}" type="pres">
      <dgm:prSet presAssocID="{40D864E2-F86A-42F5-895A-AD4639315671}" presName="spacer" presStyleCnt="0"/>
      <dgm:spPr/>
    </dgm:pt>
    <dgm:pt modelId="{12BE5DF1-CBE9-4201-8E6B-32CB7240F1A0}" type="pres">
      <dgm:prSet presAssocID="{FC5870A3-4429-4C9C-82C3-66E3147F6376}" presName="parentText" presStyleLbl="node1" presStyleIdx="3" presStyleCnt="4">
        <dgm:presLayoutVars>
          <dgm:chMax val="0"/>
          <dgm:bulletEnabled val="1"/>
        </dgm:presLayoutVars>
      </dgm:prSet>
      <dgm:spPr/>
      <dgm:t>
        <a:bodyPr/>
        <a:lstStyle/>
        <a:p>
          <a:endParaRPr lang="en-US"/>
        </a:p>
      </dgm:t>
    </dgm:pt>
  </dgm:ptLst>
  <dgm:cxnLst>
    <dgm:cxn modelId="{027283CA-B8C2-4B16-9D45-8C92B585CA59}" type="presOf" srcId="{FC5870A3-4429-4C9C-82C3-66E3147F6376}" destId="{12BE5DF1-CBE9-4201-8E6B-32CB7240F1A0}" srcOrd="0" destOrd="0" presId="urn:microsoft.com/office/officeart/2005/8/layout/vList2"/>
    <dgm:cxn modelId="{62BD7D61-26A8-497E-9DCC-F6372CAB63CD}" type="presOf" srcId="{BD777D50-ADC0-4D88-A1B2-5F88D773B85E}" destId="{AA2FA88A-EE70-493A-A4E5-5CE39033797D}" srcOrd="0" destOrd="0" presId="urn:microsoft.com/office/officeart/2005/8/layout/vList2"/>
    <dgm:cxn modelId="{751BC4EF-D927-4595-89F5-8D2D0773C2A3}" srcId="{724361B4-9B9F-4084-A10C-F167166253CF}" destId="{FC5870A3-4429-4C9C-82C3-66E3147F6376}" srcOrd="3" destOrd="0" parTransId="{121984EA-46A9-4981-B767-16C9AAF4F39F}" sibTransId="{E7744666-6BFA-4B5D-998D-BEB17EE05401}"/>
    <dgm:cxn modelId="{6F9199F1-B71A-4B22-BF9A-0692A75B425E}" type="presOf" srcId="{0B0E8EEE-A30D-4964-AC4A-AFFF50B8F5CD}" destId="{D568A8AB-A5CD-4552-88CD-D2EF789DC2B7}" srcOrd="0" destOrd="0" presId="urn:microsoft.com/office/officeart/2005/8/layout/vList2"/>
    <dgm:cxn modelId="{2137AAC2-C35F-460F-ACF4-38FAC148319C}" srcId="{724361B4-9B9F-4084-A10C-F167166253CF}" destId="{0B0E8EEE-A30D-4964-AC4A-AFFF50B8F5CD}" srcOrd="1" destOrd="0" parTransId="{F92424D3-4C5E-4CDD-A3F6-8B14316F9048}" sibTransId="{B9F1F48E-EF85-46B6-9C86-85D1CF2E2C80}"/>
    <dgm:cxn modelId="{C0C832F3-6792-4C2B-8B58-BF5506C6A86D}" type="presOf" srcId="{724361B4-9B9F-4084-A10C-F167166253CF}" destId="{D76713C3-888F-4971-B388-C389CB2342AF}" srcOrd="0" destOrd="0" presId="urn:microsoft.com/office/officeart/2005/8/layout/vList2"/>
    <dgm:cxn modelId="{EFFC1661-632D-4D88-ADBA-4C98EFC22B72}" type="presOf" srcId="{0967F7E4-F678-4578-8600-1B83ACEB6BBB}" destId="{D2B49F6D-4100-42FB-82A8-1CFAA91AE96A}" srcOrd="0" destOrd="0" presId="urn:microsoft.com/office/officeart/2005/8/layout/vList2"/>
    <dgm:cxn modelId="{73C44DA6-B5B5-4111-9EAA-8512216CED8A}" srcId="{724361B4-9B9F-4084-A10C-F167166253CF}" destId="{BD777D50-ADC0-4D88-A1B2-5F88D773B85E}" srcOrd="2" destOrd="0" parTransId="{4DFC2EC6-23B7-4A0B-AEC0-AAA06C0669F1}" sibTransId="{40D864E2-F86A-42F5-895A-AD4639315671}"/>
    <dgm:cxn modelId="{4A7A59C9-17A6-426B-AEF5-4F4F61E09184}" srcId="{724361B4-9B9F-4084-A10C-F167166253CF}" destId="{0967F7E4-F678-4578-8600-1B83ACEB6BBB}" srcOrd="0" destOrd="0" parTransId="{E6DCB98A-1613-426E-A30A-48ABE3BBB006}" sibTransId="{99D09C75-CF2B-439D-B311-7F3BDBD8EA47}"/>
    <dgm:cxn modelId="{6BFFA430-BFC9-4D51-AD95-FA6FC8F91630}" type="presParOf" srcId="{D76713C3-888F-4971-B388-C389CB2342AF}" destId="{D2B49F6D-4100-42FB-82A8-1CFAA91AE96A}" srcOrd="0" destOrd="0" presId="urn:microsoft.com/office/officeart/2005/8/layout/vList2"/>
    <dgm:cxn modelId="{780C98C4-A025-4215-ADEA-ABA269A945B4}" type="presParOf" srcId="{D76713C3-888F-4971-B388-C389CB2342AF}" destId="{824AB359-A07A-4C22-A3E8-D57F6C4A6AEE}" srcOrd="1" destOrd="0" presId="urn:microsoft.com/office/officeart/2005/8/layout/vList2"/>
    <dgm:cxn modelId="{51B87E44-3E8C-4FB0-861F-998D07D10B17}" type="presParOf" srcId="{D76713C3-888F-4971-B388-C389CB2342AF}" destId="{D568A8AB-A5CD-4552-88CD-D2EF789DC2B7}" srcOrd="2" destOrd="0" presId="urn:microsoft.com/office/officeart/2005/8/layout/vList2"/>
    <dgm:cxn modelId="{89A03777-7F6C-426E-9088-C2E6578E1926}" type="presParOf" srcId="{D76713C3-888F-4971-B388-C389CB2342AF}" destId="{F251AA2A-C2FB-499B-AF67-607369034C39}" srcOrd="3" destOrd="0" presId="urn:microsoft.com/office/officeart/2005/8/layout/vList2"/>
    <dgm:cxn modelId="{A9FA07D9-DEAC-4187-A5DC-A0C2A416E496}" type="presParOf" srcId="{D76713C3-888F-4971-B388-C389CB2342AF}" destId="{AA2FA88A-EE70-493A-A4E5-5CE39033797D}" srcOrd="4" destOrd="0" presId="urn:microsoft.com/office/officeart/2005/8/layout/vList2"/>
    <dgm:cxn modelId="{5338D53E-D7EA-4FD8-9844-FA2CECA62311}" type="presParOf" srcId="{D76713C3-888F-4971-B388-C389CB2342AF}" destId="{C476912B-DC5B-4F3A-B4DE-DEA846B69B36}" srcOrd="5" destOrd="0" presId="urn:microsoft.com/office/officeart/2005/8/layout/vList2"/>
    <dgm:cxn modelId="{DA4518F3-CBCF-4BF8-BA79-B235FB635F06}" type="presParOf" srcId="{D76713C3-888F-4971-B388-C389CB2342AF}" destId="{12BE5DF1-CBE9-4201-8E6B-32CB7240F1A0}"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تاریخ شاہد ہے کہ اللہ کی تائید سے حضرت عیسیٰ </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نام لیوا دنیا میں غالب ہوئے اور </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اُنکا </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انکار کرنے والے یہودی مغلوب</a:t>
          </a:r>
          <a:endParaRPr lang="en-US" sz="27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B0E8EEE-A30D-4964-AC4A-AFFF50B8F5C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70</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ء میں ٹائٹس رومی کے ہاتھوں اور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20</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ویں صدی میں ہٹلر کے ہاتھوں اُن پر عذابِ الہی کے کوڑے برسے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2424D3-4C5E-4CDD-A3F6-8B14316F9048}" type="par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9F1F48E-EF85-46B6-9C86-85D1CF2E2C80}" type="sibTrans" cxnId="{2137AAC2-C35F-460F-ACF4-38FAC148319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152C98-1AE3-425E-B52F-878E89D04EA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 وقت اگر چہ یہود کی آزاد ریاست قائم ہوگئی ہے لیکن وہ بھی حضرت عیسیٰ</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نام لیواؤں کے سہارے ہی کھڑی ہے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DC10CB-8E0D-48E6-88B9-94F5BE55E5BE}" type="parTrans" cxnId="{FFB38C29-484B-4770-B583-4A794D2E3AA3}">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1E6B77D-D9FF-4355-8F3A-7B8E606066A1}" type="sibTrans" cxnId="{FFB38C29-484B-4770-B583-4A794D2E3AA3}">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D568A8AB-A5CD-4552-88CD-D2EF789DC2B7}" type="pres">
      <dgm:prSet presAssocID="{0B0E8EEE-A30D-4964-AC4A-AFFF50B8F5CD}" presName="parentText" presStyleLbl="node1" presStyleIdx="1" presStyleCnt="3">
        <dgm:presLayoutVars>
          <dgm:chMax val="0"/>
          <dgm:bulletEnabled val="1"/>
        </dgm:presLayoutVars>
      </dgm:prSet>
      <dgm:spPr/>
      <dgm:t>
        <a:bodyPr/>
        <a:lstStyle/>
        <a:p>
          <a:endParaRPr lang="en-US"/>
        </a:p>
      </dgm:t>
    </dgm:pt>
    <dgm:pt modelId="{F251AA2A-C2FB-499B-AF67-607369034C39}" type="pres">
      <dgm:prSet presAssocID="{B9F1F48E-EF85-46B6-9C86-85D1CF2E2C80}" presName="spacer" presStyleCnt="0"/>
      <dgm:spPr/>
    </dgm:pt>
    <dgm:pt modelId="{36234A74-D6B3-48E0-8A7B-2495FC4346B6}" type="pres">
      <dgm:prSet presAssocID="{E1152C98-1AE3-425E-B52F-878E89D04EAF}" presName="parentText" presStyleLbl="node1" presStyleIdx="2" presStyleCnt="3">
        <dgm:presLayoutVars>
          <dgm:chMax val="0"/>
          <dgm:bulletEnabled val="1"/>
        </dgm:presLayoutVars>
      </dgm:prSet>
      <dgm:spPr/>
      <dgm:t>
        <a:bodyPr/>
        <a:lstStyle/>
        <a:p>
          <a:endParaRPr lang="en-US"/>
        </a:p>
      </dgm:t>
    </dgm:pt>
  </dgm:ptLst>
  <dgm:cxnLst>
    <dgm:cxn modelId="{DA84B55A-F629-46C5-8C75-736258C32C54}" type="presOf" srcId="{E1152C98-1AE3-425E-B52F-878E89D04EAF}" destId="{36234A74-D6B3-48E0-8A7B-2495FC4346B6}" srcOrd="0" destOrd="0" presId="urn:microsoft.com/office/officeart/2005/8/layout/vList2"/>
    <dgm:cxn modelId="{6AF2097C-837C-4254-A787-77B6A3844B5E}" type="presOf" srcId="{724361B4-9B9F-4084-A10C-F167166253CF}" destId="{D76713C3-888F-4971-B388-C389CB2342AF}" srcOrd="0" destOrd="0" presId="urn:microsoft.com/office/officeart/2005/8/layout/vList2"/>
    <dgm:cxn modelId="{FFB38C29-484B-4770-B583-4A794D2E3AA3}" srcId="{724361B4-9B9F-4084-A10C-F167166253CF}" destId="{E1152C98-1AE3-425E-B52F-878E89D04EAF}" srcOrd="2" destOrd="0" parTransId="{EDDC10CB-8E0D-48E6-88B9-94F5BE55E5BE}" sibTransId="{11E6B77D-D9FF-4355-8F3A-7B8E606066A1}"/>
    <dgm:cxn modelId="{C645198A-3DCC-44DA-8B0E-7A861621E503}" type="presOf" srcId="{0967F7E4-F678-4578-8600-1B83ACEB6BBB}" destId="{D2B49F6D-4100-42FB-82A8-1CFAA91AE96A}" srcOrd="0" destOrd="0" presId="urn:microsoft.com/office/officeart/2005/8/layout/vList2"/>
    <dgm:cxn modelId="{2137AAC2-C35F-460F-ACF4-38FAC148319C}" srcId="{724361B4-9B9F-4084-A10C-F167166253CF}" destId="{0B0E8EEE-A30D-4964-AC4A-AFFF50B8F5CD}" srcOrd="1" destOrd="0" parTransId="{F92424D3-4C5E-4CDD-A3F6-8B14316F9048}" sibTransId="{B9F1F48E-EF85-46B6-9C86-85D1CF2E2C80}"/>
    <dgm:cxn modelId="{E520C53C-5FD3-4CDE-BEE8-43F8B5F7A3BB}" type="presOf" srcId="{0B0E8EEE-A30D-4964-AC4A-AFFF50B8F5CD}" destId="{D568A8AB-A5CD-4552-88CD-D2EF789DC2B7}"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F05B6157-0343-42B0-8611-F391E1DCC96D}" type="presParOf" srcId="{D76713C3-888F-4971-B388-C389CB2342AF}" destId="{D2B49F6D-4100-42FB-82A8-1CFAA91AE96A}" srcOrd="0" destOrd="0" presId="urn:microsoft.com/office/officeart/2005/8/layout/vList2"/>
    <dgm:cxn modelId="{32E13C3C-97DD-4BED-8725-F4004A482B2B}" type="presParOf" srcId="{D76713C3-888F-4971-B388-C389CB2342AF}" destId="{824AB359-A07A-4C22-A3E8-D57F6C4A6AEE}" srcOrd="1" destOrd="0" presId="urn:microsoft.com/office/officeart/2005/8/layout/vList2"/>
    <dgm:cxn modelId="{8A0E05F2-43ED-4CD6-A97E-4F1A7D6B10B4}" type="presParOf" srcId="{D76713C3-888F-4971-B388-C389CB2342AF}" destId="{D568A8AB-A5CD-4552-88CD-D2EF789DC2B7}" srcOrd="2" destOrd="0" presId="urn:microsoft.com/office/officeart/2005/8/layout/vList2"/>
    <dgm:cxn modelId="{964F2C40-6C3A-491F-8F69-A0D53B570D1F}" type="presParOf" srcId="{D76713C3-888F-4971-B388-C389CB2342AF}" destId="{F251AA2A-C2FB-499B-AF67-607369034C39}" srcOrd="3" destOrd="0" presId="urn:microsoft.com/office/officeart/2005/8/layout/vList2"/>
    <dgm:cxn modelId="{1A0238FF-DFBA-4367-BEA0-D367222E5A85}" type="presParOf" srcId="{D76713C3-888F-4971-B388-C389CB2342AF}" destId="{36234A74-D6B3-48E0-8A7B-2495FC4346B6}"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Bef>
              <a:spcPts val="0"/>
            </a:spcBef>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تسبیحِ باری تعالیٰ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27E8A47A-133F-47A1-B687-CE99AC99AA13}">
      <dgm:prSet custT="1"/>
      <dgm:spPr>
        <a:solidFill>
          <a:srgbClr val="D2DEEF"/>
        </a:solidFill>
        <a:ln>
          <a:solidFill>
            <a:srgbClr val="1A3F6D"/>
          </a:solidFill>
        </a:ln>
      </dgm:spPr>
      <dgm:t>
        <a:bodyPr/>
        <a:lstStyle/>
        <a:p>
          <a:pPr algn="r" rtl="1">
            <a:lnSpc>
              <a:spcPct val="80000"/>
            </a:lnSpc>
            <a:spcBef>
              <a:spcPts val="0"/>
            </a:spcBef>
            <a:spcAft>
              <a:spcPts val="0"/>
            </a:spcAft>
          </a:pPr>
          <a:r>
            <a:rPr lang="ur-PK" sz="2400" dirty="0" smtClean="0">
              <a:latin typeface="Jameel Noori Nastaleeq" panose="02000503000000020004" pitchFamily="2" charset="-78"/>
              <a:cs typeface="Jameel Noori Nastaleeq" panose="02000503000000020004" pitchFamily="2" charset="-78"/>
            </a:rPr>
            <a:t>مراد ہے کہ </a:t>
          </a:r>
          <a:r>
            <a:rPr lang="ar-SA" sz="2400" dirty="0" smtClean="0">
              <a:latin typeface="Jameel Noori Nastaleeq" panose="02000503000000020004" pitchFamily="2" charset="-78"/>
              <a:cs typeface="Jameel Noori Nastaleeq" panose="02000503000000020004" pitchFamily="2" charset="-78"/>
            </a:rPr>
            <a:t>اللہ ہر کمی، ہرعیب، ہرنقص،ہر احتیاج اور ہر کمزوری سے پاک ہے  </a:t>
          </a:r>
          <a:endParaRPr lang="en-US" sz="24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Bef>
              <a:spcPts val="0"/>
            </a:spcBef>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 کی دو صفّات</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عزیزاور حکیم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42424D-582C-44B9-8DC5-16D46AB1E67C}" type="parTrans" cxnId="{6A198F67-A835-40F7-802B-9DB137DD0DA6}">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84C9B20E-52C9-49B3-96FB-124F9A40747E}" type="sibTrans" cxnId="{6A198F67-A835-40F7-802B-9DB137DD0DA6}">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50E5ACCA-4F3A-4DCE-B545-DA10F8FBB8CE}">
      <dgm:prSet custT="1"/>
      <dgm:spPr>
        <a:solidFill>
          <a:srgbClr val="D2DEEF"/>
        </a:solidFill>
        <a:ln>
          <a:solidFill>
            <a:srgbClr val="1A3F6D"/>
          </a:solidFill>
        </a:ln>
      </dgm:spPr>
      <dgm:t>
        <a:bodyPr/>
        <a:lstStyle/>
        <a:p>
          <a:pPr algn="r" rtl="1">
            <a:lnSpc>
              <a:spcPct val="80000"/>
            </a:lnSpc>
            <a:spcBef>
              <a:spcPts val="0"/>
            </a:spcBef>
            <a:spcAft>
              <a:spcPts val="0"/>
            </a:spcAft>
          </a:pPr>
          <a:r>
            <a:rPr lang="ur-PK" sz="2400" dirty="0" smtClean="0">
              <a:latin typeface="Jameel Noori Nastaleeq" panose="02000503000000020004" pitchFamily="2" charset="-78"/>
              <a:cs typeface="Jameel Noori Nastaleeq" panose="02000503000000020004" pitchFamily="2" charset="-78"/>
            </a:rPr>
            <a:t>ا</a:t>
          </a:r>
          <a:r>
            <a:rPr lang="ar-SA" sz="2400" dirty="0" smtClean="0">
              <a:latin typeface="Jameel Noori Nastaleeq" panose="02000503000000020004" pitchFamily="2" charset="-78"/>
              <a:cs typeface="Jameel Noori Nastaleeq" panose="02000503000000020004" pitchFamily="2" charset="-78"/>
            </a:rPr>
            <a:t>ﷲ</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تعالیٰ اختیارِ مطلق کو حکمت کے ساتھ استعمال فرماتا ہے </a:t>
          </a:r>
          <a:endParaRPr lang="en-US" sz="24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A378F6AA-A76F-4E09-B556-2D26BCA2689B}" type="sibTrans" cxnId="{98E28093-17ED-42A1-90AC-5F6793231AC6}">
      <dgm:prSet/>
      <dgm:spPr/>
      <dgm:t>
        <a:bodyPr/>
        <a:lstStyle/>
        <a:p>
          <a:pPr rtl="1">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3E49B28D-4FF5-4D0F-B531-7BBE15D9ACB0}">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Bef>
              <a:spcPts val="0"/>
            </a:spcBef>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سورة کی پر شکوہ تمہید</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CFB6571-3400-4FB1-9C64-C383B8A8221F}" type="parTrans" cxnId="{FFEA9A4F-8304-4664-9E84-9E331B7275C1}">
      <dgm:prSet/>
      <dgm:spPr/>
      <dgm:t>
        <a:bodyPr/>
        <a:lstStyle/>
        <a:p>
          <a:pPr>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C3DEF706-5336-44ED-9C41-E2610C219692}" type="sibTrans" cxnId="{FFEA9A4F-8304-4664-9E84-9E331B7275C1}">
      <dgm:prSet/>
      <dgm:spPr/>
      <dgm:t>
        <a:bodyPr/>
        <a:lstStyle/>
        <a:p>
          <a:pPr>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6F2B8C98-DA36-43BB-832A-D42E12538549}">
      <dgm:prSet custT="1"/>
      <dgm:spPr>
        <a:solidFill>
          <a:srgbClr val="D2DEEF"/>
        </a:solidFill>
        <a:ln>
          <a:solidFill>
            <a:srgbClr val="1A3F6D"/>
          </a:solidFill>
        </a:ln>
      </dgm:spPr>
      <dgm:t>
        <a:bodyPr/>
        <a:lstStyle/>
        <a:p>
          <a:pPr algn="r" rtl="1">
            <a:lnSpc>
              <a:spcPct val="7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ایسا خالق تم سے مخاطب ہے جس کی تسبیح ارض و سماء کی ہر شے کررہی ہے</a:t>
          </a:r>
          <a:endParaRPr lang="en-US" sz="2400" dirty="0">
            <a:latin typeface="Jameel Noori Nastaleeq" pitchFamily="2" charset="-78"/>
            <a:cs typeface="Jameel Noori Nastaleeq" pitchFamily="2" charset="-78"/>
          </a:endParaRPr>
        </a:p>
      </dgm:t>
    </dgm:pt>
    <dgm:pt modelId="{6DDD919E-F13D-4205-ABC3-C4D8C56EDC6D}" type="parTrans" cxnId="{65A62A1F-A1C4-4F88-A836-6880EEE7CB09}">
      <dgm:prSet/>
      <dgm:spPr/>
      <dgm:t>
        <a:bodyPr/>
        <a:lstStyle/>
        <a:p>
          <a:pPr>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3B8A5502-EDD4-4C60-BD66-DD2A2B5E6C6E}" type="sibTrans" cxnId="{65A62A1F-A1C4-4F88-A836-6880EEE7CB09}">
      <dgm:prSet/>
      <dgm:spPr/>
      <dgm:t>
        <a:bodyPr/>
        <a:lstStyle/>
        <a:p>
          <a:pPr>
            <a:lnSpc>
              <a:spcPct val="8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4CB927F8-0F68-4FA5-BCE8-2284F59590AD}">
      <dgm:prSet custT="1"/>
      <dgm:spPr>
        <a:solidFill>
          <a:srgbClr val="D2DEEF"/>
        </a:solidFill>
        <a:ln>
          <a:solidFill>
            <a:srgbClr val="1A3F6D"/>
          </a:solidFill>
        </a:ln>
      </dgm:spPr>
      <dgm:t>
        <a:bodyPr/>
        <a:lstStyle/>
        <a:p>
          <a:pPr algn="r" rtl="1">
            <a:lnSpc>
              <a:spcPct val="7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مگر اشرف المخلوقات سے تو اﷲ کو کچھ اور مطلوب ہے</a:t>
          </a:r>
          <a:endParaRPr lang="en-US" sz="2400" dirty="0">
            <a:latin typeface="Jameel Noori Nastaleeq" pitchFamily="2" charset="-78"/>
            <a:cs typeface="Jameel Noori Nastaleeq" pitchFamily="2" charset="-78"/>
          </a:endParaRPr>
        </a:p>
      </dgm:t>
    </dgm:pt>
    <dgm:pt modelId="{5A95D037-2E41-4623-9C8C-957233F67918}" type="parTrans" cxnId="{9524B6F8-49A5-410A-88FC-133CC4587519}">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33EB2E58-221E-4501-A7B6-5E863F9BD9DD}" type="sibTrans" cxnId="{9524B6F8-49A5-410A-88FC-133CC4587519}">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pt>
    <dgm:pt modelId="{B54A4BAE-5BF3-461B-BBB2-4033B49CFC18}" type="pres">
      <dgm:prSet presAssocID="{072D58D6-322B-4D67-BBE2-2456B8474C6F}" presName="parentText" presStyleLbl="node1" presStyleIdx="0" presStyleCnt="3">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3">
        <dgm:presLayoutVars>
          <dgm:bulletEnabled val="1"/>
        </dgm:presLayoutVars>
      </dgm:prSet>
      <dgm:spPr/>
      <dgm:t>
        <a:bodyPr/>
        <a:lstStyle/>
        <a:p>
          <a:endParaRPr lang="en-US"/>
        </a:p>
      </dgm:t>
    </dgm:pt>
    <dgm:pt modelId="{E0FF8D42-B208-47FE-A49E-34ADCEB1E2A3}" type="pres">
      <dgm:prSet presAssocID="{651508FF-68AC-4919-989C-90B5914732DA}" presName="sp" presStyleCnt="0"/>
      <dgm:spPr/>
    </dgm:pt>
    <dgm:pt modelId="{187655B7-9F34-438B-97E1-D4993C03E16D}" type="pres">
      <dgm:prSet presAssocID="{D681572D-0962-45E0-BF3F-7A3071D5D961}" presName="linNode" presStyleCnt="0"/>
      <dgm:spPr/>
    </dgm:pt>
    <dgm:pt modelId="{BE86FF11-0263-44C4-BC3D-CFA73866E6AF}" type="pres">
      <dgm:prSet presAssocID="{D681572D-0962-45E0-BF3F-7A3071D5D961}" presName="parentText" presStyleLbl="node1" presStyleIdx="1" presStyleCnt="3">
        <dgm:presLayoutVars>
          <dgm:chMax val="1"/>
          <dgm:bulletEnabled val="1"/>
        </dgm:presLayoutVars>
      </dgm:prSet>
      <dgm:spPr/>
      <dgm:t>
        <a:bodyPr/>
        <a:lstStyle/>
        <a:p>
          <a:endParaRPr lang="en-US"/>
        </a:p>
      </dgm:t>
    </dgm:pt>
    <dgm:pt modelId="{D396BE9A-C47B-479E-9FA3-59A948040E76}" type="pres">
      <dgm:prSet presAssocID="{D681572D-0962-45E0-BF3F-7A3071D5D961}" presName="descendantText" presStyleLbl="alignAccFollowNode1" presStyleIdx="1" presStyleCnt="3">
        <dgm:presLayoutVars>
          <dgm:bulletEnabled val="1"/>
        </dgm:presLayoutVars>
      </dgm:prSet>
      <dgm:spPr/>
      <dgm:t>
        <a:bodyPr/>
        <a:lstStyle/>
        <a:p>
          <a:endParaRPr lang="en-US"/>
        </a:p>
      </dgm:t>
    </dgm:pt>
    <dgm:pt modelId="{6026FAB5-B285-4A7A-8FDA-8723F6256541}" type="pres">
      <dgm:prSet presAssocID="{84C9B20E-52C9-49B3-96FB-124F9A40747E}" presName="sp" presStyleCnt="0"/>
      <dgm:spPr/>
    </dgm:pt>
    <dgm:pt modelId="{D299B395-3120-496D-A433-0DB1AC6B979B}" type="pres">
      <dgm:prSet presAssocID="{3E49B28D-4FF5-4D0F-B531-7BBE15D9ACB0}" presName="linNode" presStyleCnt="0"/>
      <dgm:spPr/>
    </dgm:pt>
    <dgm:pt modelId="{62B4F282-8D72-4FC9-9704-3B26ECE1171D}" type="pres">
      <dgm:prSet presAssocID="{3E49B28D-4FF5-4D0F-B531-7BBE15D9ACB0}" presName="parentText" presStyleLbl="node1" presStyleIdx="2" presStyleCnt="3">
        <dgm:presLayoutVars>
          <dgm:chMax val="1"/>
          <dgm:bulletEnabled val="1"/>
        </dgm:presLayoutVars>
      </dgm:prSet>
      <dgm:spPr/>
      <dgm:t>
        <a:bodyPr/>
        <a:lstStyle/>
        <a:p>
          <a:endParaRPr lang="en-US"/>
        </a:p>
      </dgm:t>
    </dgm:pt>
    <dgm:pt modelId="{CEA87919-8626-4215-8BE3-8B3035BCC7A5}" type="pres">
      <dgm:prSet presAssocID="{3E49B28D-4FF5-4D0F-B531-7BBE15D9ACB0}" presName="descendantText" presStyleLbl="alignAccFollowNode1" presStyleIdx="2" presStyleCnt="3">
        <dgm:presLayoutVars>
          <dgm:bulletEnabled val="1"/>
        </dgm:presLayoutVars>
      </dgm:prSet>
      <dgm:spPr/>
      <dgm:t>
        <a:bodyPr/>
        <a:lstStyle/>
        <a:p>
          <a:endParaRPr lang="en-US"/>
        </a:p>
      </dgm:t>
    </dgm:pt>
  </dgm:ptLst>
  <dgm:cxnLst>
    <dgm:cxn modelId="{FFEA9A4F-8304-4664-9E84-9E331B7275C1}" srcId="{DBCCA44B-0DE1-476B-8FE2-BC6DF4DF8A75}" destId="{3E49B28D-4FF5-4D0F-B531-7BBE15D9ACB0}" srcOrd="2" destOrd="0" parTransId="{BCFB6571-3400-4FB1-9C64-C383B8A8221F}" sibTransId="{C3DEF706-5336-44ED-9C41-E2610C219692}"/>
    <dgm:cxn modelId="{534CFE0A-0E58-48A9-83B6-B7502455C126}" type="presOf" srcId="{6F2B8C98-DA36-43BB-832A-D42E12538549}" destId="{CEA87919-8626-4215-8BE3-8B3035BCC7A5}"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98E28093-17ED-42A1-90AC-5F6793231AC6}" srcId="{D681572D-0962-45E0-BF3F-7A3071D5D961}" destId="{50E5ACCA-4F3A-4DCE-B545-DA10F8FBB8CE}" srcOrd="0" destOrd="0" parTransId="{4F168D85-C908-4801-B7CF-C2FFB88B769B}" sibTransId="{A378F6AA-A76F-4E09-B556-2D26BCA2689B}"/>
    <dgm:cxn modelId="{6A198F67-A835-40F7-802B-9DB137DD0DA6}" srcId="{DBCCA44B-0DE1-476B-8FE2-BC6DF4DF8A75}" destId="{D681572D-0962-45E0-BF3F-7A3071D5D961}" srcOrd="1" destOrd="0" parTransId="{BB42424D-582C-44B9-8DC5-16D46AB1E67C}" sibTransId="{84C9B20E-52C9-49B3-96FB-124F9A40747E}"/>
    <dgm:cxn modelId="{65A62A1F-A1C4-4F88-A836-6880EEE7CB09}" srcId="{3E49B28D-4FF5-4D0F-B531-7BBE15D9ACB0}" destId="{6F2B8C98-DA36-43BB-832A-D42E12538549}" srcOrd="0" destOrd="0" parTransId="{6DDD919E-F13D-4205-ABC3-C4D8C56EDC6D}" sibTransId="{3B8A5502-EDD4-4C60-BD66-DD2A2B5E6C6E}"/>
    <dgm:cxn modelId="{51355DD3-45CF-4757-9E98-CFA1CDA3B35C}" type="presOf" srcId="{D681572D-0962-45E0-BF3F-7A3071D5D961}" destId="{BE86FF11-0263-44C4-BC3D-CFA73866E6AF}" srcOrd="0" destOrd="0" presId="urn:microsoft.com/office/officeart/2005/8/layout/vList5"/>
    <dgm:cxn modelId="{9EA41F2F-E596-47C4-8236-FE0BCD9D8A57}" type="presOf" srcId="{4CB927F8-0F68-4FA5-BCE8-2284F59590AD}" destId="{CEA87919-8626-4215-8BE3-8B3035BCC7A5}" srcOrd="0" destOrd="1"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D6B7EFCB-ACBE-4916-BC55-0F69D654DB77}" type="presOf" srcId="{27E8A47A-133F-47A1-B687-CE99AC99AA13}" destId="{DAFF8943-719E-4ACB-8C82-5ED82A313B1E}" srcOrd="0" destOrd="0" presId="urn:microsoft.com/office/officeart/2005/8/layout/vList5"/>
    <dgm:cxn modelId="{22D3C49D-E045-44E1-99A0-55F575F607DB}" type="presOf" srcId="{50E5ACCA-4F3A-4DCE-B545-DA10F8FBB8CE}" destId="{D396BE9A-C47B-479E-9FA3-59A948040E76}" srcOrd="0" destOrd="0" presId="urn:microsoft.com/office/officeart/2005/8/layout/vList5"/>
    <dgm:cxn modelId="{CB0E9A98-2077-481D-A6DE-6D6A29C16122}" type="presOf" srcId="{072D58D6-322B-4D67-BBE2-2456B8474C6F}" destId="{B54A4BAE-5BF3-461B-BBB2-4033B49CFC18}" srcOrd="0" destOrd="0" presId="urn:microsoft.com/office/officeart/2005/8/layout/vList5"/>
    <dgm:cxn modelId="{8AA12C73-75DD-4A49-9AC0-35E1253D821B}" type="presOf" srcId="{3E49B28D-4FF5-4D0F-B531-7BBE15D9ACB0}" destId="{62B4F282-8D72-4FC9-9704-3B26ECE1171D}" srcOrd="0" destOrd="0" presId="urn:microsoft.com/office/officeart/2005/8/layout/vList5"/>
    <dgm:cxn modelId="{9524B6F8-49A5-410A-88FC-133CC4587519}" srcId="{3E49B28D-4FF5-4D0F-B531-7BBE15D9ACB0}" destId="{4CB927F8-0F68-4FA5-BCE8-2284F59590AD}" srcOrd="1" destOrd="0" parTransId="{5A95D037-2E41-4623-9C8C-957233F67918}" sibTransId="{33EB2E58-221E-4501-A7B6-5E863F9BD9DD}"/>
    <dgm:cxn modelId="{5FD5F203-C01A-494A-B519-400E58A15BD0}" type="presOf" srcId="{DBCCA44B-0DE1-476B-8FE2-BC6DF4DF8A75}" destId="{8F895912-88F7-4B53-AFD8-39337DC8AE8B}" srcOrd="0" destOrd="0" presId="urn:microsoft.com/office/officeart/2005/8/layout/vList5"/>
    <dgm:cxn modelId="{C6963B6A-8F5F-44E4-AD47-5780DB66DCC1}" type="presParOf" srcId="{8F895912-88F7-4B53-AFD8-39337DC8AE8B}" destId="{C2CB52ED-304D-4FEA-82BA-C591688507EF}" srcOrd="0" destOrd="0" presId="urn:microsoft.com/office/officeart/2005/8/layout/vList5"/>
    <dgm:cxn modelId="{6F8616B6-DD8A-4738-8BE6-BA7EE1B38D32}" type="presParOf" srcId="{C2CB52ED-304D-4FEA-82BA-C591688507EF}" destId="{B54A4BAE-5BF3-461B-BBB2-4033B49CFC18}" srcOrd="0" destOrd="0" presId="urn:microsoft.com/office/officeart/2005/8/layout/vList5"/>
    <dgm:cxn modelId="{E2D05961-7EEB-4E24-8C1C-2496318BBA58}" type="presParOf" srcId="{C2CB52ED-304D-4FEA-82BA-C591688507EF}" destId="{DAFF8943-719E-4ACB-8C82-5ED82A313B1E}" srcOrd="1" destOrd="0" presId="urn:microsoft.com/office/officeart/2005/8/layout/vList5"/>
    <dgm:cxn modelId="{073C3D12-2B16-4B05-9D40-EAA8C2EEFE69}" type="presParOf" srcId="{8F895912-88F7-4B53-AFD8-39337DC8AE8B}" destId="{E0FF8D42-B208-47FE-A49E-34ADCEB1E2A3}" srcOrd="1" destOrd="0" presId="urn:microsoft.com/office/officeart/2005/8/layout/vList5"/>
    <dgm:cxn modelId="{C7D446EB-ADF8-4841-AF3E-EA49D5902CD9}" type="presParOf" srcId="{8F895912-88F7-4B53-AFD8-39337DC8AE8B}" destId="{187655B7-9F34-438B-97E1-D4993C03E16D}" srcOrd="2" destOrd="0" presId="urn:microsoft.com/office/officeart/2005/8/layout/vList5"/>
    <dgm:cxn modelId="{3825EC08-F615-44DC-9294-D4C0936089DF}" type="presParOf" srcId="{187655B7-9F34-438B-97E1-D4993C03E16D}" destId="{BE86FF11-0263-44C4-BC3D-CFA73866E6AF}" srcOrd="0" destOrd="0" presId="urn:microsoft.com/office/officeart/2005/8/layout/vList5"/>
    <dgm:cxn modelId="{29A2C857-98E6-4618-9F0D-E95EC0D68766}" type="presParOf" srcId="{187655B7-9F34-438B-97E1-D4993C03E16D}" destId="{D396BE9A-C47B-479E-9FA3-59A948040E76}" srcOrd="1" destOrd="0" presId="urn:microsoft.com/office/officeart/2005/8/layout/vList5"/>
    <dgm:cxn modelId="{FE36F518-957B-4B46-9681-A2A9294D54C4}" type="presParOf" srcId="{8F895912-88F7-4B53-AFD8-39337DC8AE8B}" destId="{6026FAB5-B285-4A7A-8FDA-8723F6256541}" srcOrd="3" destOrd="0" presId="urn:microsoft.com/office/officeart/2005/8/layout/vList5"/>
    <dgm:cxn modelId="{6ACF9CC0-55F0-4464-B79E-B40A7A007277}" type="presParOf" srcId="{8F895912-88F7-4B53-AFD8-39337DC8AE8B}" destId="{D299B395-3120-496D-A433-0DB1AC6B979B}" srcOrd="4" destOrd="0" presId="urn:microsoft.com/office/officeart/2005/8/layout/vList5"/>
    <dgm:cxn modelId="{30B38E69-8B22-4994-B686-E25542169044}" type="presParOf" srcId="{D299B395-3120-496D-A433-0DB1AC6B979B}" destId="{62B4F282-8D72-4FC9-9704-3B26ECE1171D}" srcOrd="0" destOrd="0" presId="urn:microsoft.com/office/officeart/2005/8/layout/vList5"/>
    <dgm:cxn modelId="{55E8E2C7-BE80-4BE9-9E2E-4A4663D50633}" type="presParOf" srcId="{D299B395-3120-496D-A433-0DB1AC6B979B}" destId="{CEA87919-8626-4215-8BE3-8B3035BCC7A5}"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قول و فعل کے تضاد پر جھنجھوڑا جارہا ہے</a:t>
          </a:r>
          <a:endParaRPr lang="en-US" sz="27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5000"/>
            </a:lnSpc>
            <a:spcBef>
              <a:spcPts val="0"/>
            </a:spcBef>
          </a:pPr>
          <a:endParaRPr lang="en-US" sz="27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5000"/>
            </a:lnSpc>
            <a:spcBef>
              <a:spcPts val="0"/>
            </a:spcBef>
          </a:pPr>
          <a:endParaRPr lang="en-US" sz="27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کو معبود ماننے </a:t>
          </a:r>
          <a:r>
            <a:rPr lang="ur-PK"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a:t>
          </a: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دعویٰ اور اس کا تقاضا:</a:t>
          </a:r>
          <a:r>
            <a:rPr lang="ur-PK"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معاشرے میں بالفعل الل</a:t>
          </a:r>
          <a:r>
            <a:rPr lang="ur-PK"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بڑائی کے نفاذ کی جدوجہد</a:t>
          </a:r>
          <a:endParaRPr lang="en-US" sz="27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75000"/>
            </a:lnSpc>
            <a:spcBef>
              <a:spcPts val="0"/>
            </a:spcBef>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75000"/>
            </a:lnSpc>
            <a:spcBef>
              <a:spcPts val="0"/>
            </a:spcBef>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56699FA-9820-46FC-8A95-22391FC00C5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محمد ﷺ کو اللہ کا رسول ماننے </a:t>
          </a:r>
          <a:r>
            <a:rPr lang="ur-PK"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a:t>
          </a: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دعویٰ اور اس کا تقاضا:</a:t>
          </a:r>
          <a:r>
            <a:rPr lang="en-US"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ur-PK"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اپنا وقت، توانائیاں اور مال اِسی مشن کے لئے لگ رہا ہو، جو مشن تھا نبی کریم ﷺ کا</a:t>
          </a:r>
          <a:endParaRPr lang="en-US" sz="27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829B56A-B6D8-4FB9-AFF2-C88B63797075}" type="parTrans" cxnId="{1ECFF458-8F5F-4E85-8FD0-B2EF5F6FB6A6}">
      <dgm:prSet/>
      <dgm:spPr/>
      <dgm:t>
        <a:bodyPr/>
        <a:lstStyle/>
        <a:p>
          <a:pPr>
            <a:lnSpc>
              <a:spcPct val="75000"/>
            </a:lnSpc>
          </a:pPr>
          <a:endParaRPr lang="en-US" sz="2700">
            <a:effectLst>
              <a:outerShdw blurRad="38100" dist="38100" dir="2700000" algn="tl">
                <a:srgbClr val="000000">
                  <a:alpha val="43137"/>
                </a:srgbClr>
              </a:outerShdw>
            </a:effectLst>
          </a:endParaRPr>
        </a:p>
      </dgm:t>
    </dgm:pt>
    <dgm:pt modelId="{7313757C-16D0-4861-B5C1-58DCD36A95A1}" type="sibTrans" cxnId="{1ECFF458-8F5F-4E85-8FD0-B2EF5F6FB6A6}">
      <dgm:prSet/>
      <dgm:spPr/>
      <dgm:t>
        <a:bodyPr/>
        <a:lstStyle/>
        <a:p>
          <a:pPr>
            <a:lnSpc>
              <a:spcPct val="75000"/>
            </a:lnSpc>
          </a:pPr>
          <a:endParaRPr lang="en-US" sz="2700">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96E57CE5-30AB-4009-B004-CC807DF6DC16}" type="pres">
      <dgm:prSet presAssocID="{1E3E88B5-D94A-480C-AB47-5E6AD3E2B445}" presName="spacer" presStyleCnt="0"/>
      <dgm:spPr/>
    </dgm:pt>
    <dgm:pt modelId="{085B05E3-0F67-4F1D-9A14-45EB4BEC192C}" type="pres">
      <dgm:prSet presAssocID="{656699FA-9820-46FC-8A95-22391FC00C5B}" presName="parentText" presStyleLbl="node1" presStyleIdx="2" presStyleCnt="3">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6540C30E-89CC-40BE-9DCE-AC9D1E57977E}" type="presOf" srcId="{724361B4-9B9F-4084-A10C-F167166253CF}" destId="{D76713C3-888F-4971-B388-C389CB2342AF}" srcOrd="0" destOrd="0" presId="urn:microsoft.com/office/officeart/2005/8/layout/vList2"/>
    <dgm:cxn modelId="{1ECFF458-8F5F-4E85-8FD0-B2EF5F6FB6A6}" srcId="{724361B4-9B9F-4084-A10C-F167166253CF}" destId="{656699FA-9820-46FC-8A95-22391FC00C5B}" srcOrd="2" destOrd="0" parTransId="{3829B56A-B6D8-4FB9-AFF2-C88B63797075}" sibTransId="{7313757C-16D0-4861-B5C1-58DCD36A95A1}"/>
    <dgm:cxn modelId="{95921F61-8D35-4D6B-AC88-8784BDD308B8}" type="presOf" srcId="{F65F6AD3-B7F6-4B96-8636-8E56B9B1141B}" destId="{17F36406-BC96-49D1-9ECB-E418070F97BB}" srcOrd="0" destOrd="0" presId="urn:microsoft.com/office/officeart/2005/8/layout/vList2"/>
    <dgm:cxn modelId="{A78FEF5E-7C65-4DF5-A539-61D5FE4D9C50}" type="presOf" srcId="{0967F7E4-F678-4578-8600-1B83ACEB6BBB}" destId="{D2B49F6D-4100-42FB-82A8-1CFAA91AE96A}" srcOrd="0" destOrd="0" presId="urn:microsoft.com/office/officeart/2005/8/layout/vList2"/>
    <dgm:cxn modelId="{ABC3D9D6-C88A-4F92-A6DD-A9AFF7B6C73D}" type="presOf" srcId="{656699FA-9820-46FC-8A95-22391FC00C5B}" destId="{085B05E3-0F67-4F1D-9A14-45EB4BEC192C}" srcOrd="0" destOrd="0" presId="urn:microsoft.com/office/officeart/2005/8/layout/vList2"/>
    <dgm:cxn modelId="{C6E64180-3F60-4BC9-A2C0-AF1A94E6A27F}" type="presParOf" srcId="{D76713C3-888F-4971-B388-C389CB2342AF}" destId="{D2B49F6D-4100-42FB-82A8-1CFAA91AE96A}" srcOrd="0" destOrd="0" presId="urn:microsoft.com/office/officeart/2005/8/layout/vList2"/>
    <dgm:cxn modelId="{9463C915-59C0-4278-A2E4-1D90BEB0280E}" type="presParOf" srcId="{D76713C3-888F-4971-B388-C389CB2342AF}" destId="{824AB359-A07A-4C22-A3E8-D57F6C4A6AEE}" srcOrd="1" destOrd="0" presId="urn:microsoft.com/office/officeart/2005/8/layout/vList2"/>
    <dgm:cxn modelId="{EC96183C-7AFE-42F2-BBF6-5522AA735565}" type="presParOf" srcId="{D76713C3-888F-4971-B388-C389CB2342AF}" destId="{17F36406-BC96-49D1-9ECB-E418070F97BB}" srcOrd="2" destOrd="0" presId="urn:microsoft.com/office/officeart/2005/8/layout/vList2"/>
    <dgm:cxn modelId="{3F7A7120-3C0C-42D1-9131-C67F9A2DFC1C}" type="presParOf" srcId="{D76713C3-888F-4971-B388-C389CB2342AF}" destId="{96E57CE5-30AB-4009-B004-CC807DF6DC16}" srcOrd="3" destOrd="0" presId="urn:microsoft.com/office/officeart/2005/8/layout/vList2"/>
    <dgm:cxn modelId="{E4816E7A-12D7-400A-AC15-73A4ABC3C74A}" type="presParOf" srcId="{D76713C3-888F-4971-B388-C389CB2342AF}" destId="{085B05E3-0F67-4F1D-9A14-45EB4BEC192C}"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600" strike="noStrike"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600" strike="noStrike"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600" strike="noStrike"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نزدیک محبوب ترین عمل : قتال فی سبیل الل</a:t>
          </a:r>
          <a:r>
            <a:rPr lang="ur-PK" sz="2600" strike="noStrike"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endParaRPr lang="en-US" sz="26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600" strike="noStrike"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قتال فی سبیل اﷲ دراصل جہاد فی سبیل اﷲ کی اعلیٰ ترین صورت ہے</a:t>
          </a:r>
          <a:endParaRPr lang="en-US" sz="26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56699FA-9820-46FC-8A95-22391FC00C5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500" strike="noStrike"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 کے محبوب بندے </a:t>
          </a:r>
          <a:r>
            <a:rPr lang="ur-PK" sz="2500" strike="noStrike"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مراحلِ جہاد طے  کرتے ہوئے </a:t>
          </a:r>
          <a:r>
            <a:rPr lang="ar-SA" sz="2500" strike="noStrike"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منظم جماعت کی صورت </a:t>
          </a:r>
          <a:r>
            <a:rPr lang="ur-PK" sz="2500" strike="noStrike"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a:t>
          </a:r>
          <a:r>
            <a:rPr lang="ar-SA" sz="2500" strike="noStrike"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ڈٹ کر اﷲ کے دین کے غلبہ کے لیے جنگ کرتے ہیں </a:t>
          </a:r>
          <a:endParaRPr lang="en-US" sz="2500" strike="noStrike" spc="-2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829B56A-B6D8-4FB9-AFF2-C88B63797075}" type="parTrans" cxnId="{1ECFF458-8F5F-4E85-8FD0-B2EF5F6FB6A6}">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313757C-16D0-4861-B5C1-58DCD36A95A1}" type="sibTrans" cxnId="{1ECFF458-8F5F-4E85-8FD0-B2EF5F6FB6A6}">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4F9327-2E4E-4590-8DE6-ABA32F28C70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کے فلسفۂ اخلاق میں خانقاہی نظام کے برعکس اعلیٰ ترین نیکی وہ عمل ہے جو قتال فی سبیل اﷲ کی طرف لے جائے</a:t>
          </a:r>
          <a:endParaRPr lang="en-US" sz="26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6928313-9832-459D-A3A7-6C2A21C5CD3E}" type="parTrans" cxnId="{2819E789-3438-4629-BEEC-3430C9E9C9F6}">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396D38-510C-4C10-AD2D-9623D69E2221}" type="sibTrans" cxnId="{2819E789-3438-4629-BEEC-3430C9E9C9F6}">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4">
        <dgm:presLayoutVars>
          <dgm:chMax val="0"/>
          <dgm:bulletEnabled val="1"/>
        </dgm:presLayoutVars>
      </dgm:prSet>
      <dgm:spPr/>
      <dgm:t>
        <a:bodyPr/>
        <a:lstStyle/>
        <a:p>
          <a:endParaRPr lang="en-US"/>
        </a:p>
      </dgm:t>
    </dgm:pt>
    <dgm:pt modelId="{96E57CE5-30AB-4009-B004-CC807DF6DC16}" type="pres">
      <dgm:prSet presAssocID="{1E3E88B5-D94A-480C-AB47-5E6AD3E2B445}" presName="spacer" presStyleCnt="0"/>
      <dgm:spPr/>
      <dgm:t>
        <a:bodyPr/>
        <a:lstStyle/>
        <a:p>
          <a:endParaRPr lang="en-US"/>
        </a:p>
      </dgm:t>
    </dgm:pt>
    <dgm:pt modelId="{085B05E3-0F67-4F1D-9A14-45EB4BEC192C}" type="pres">
      <dgm:prSet presAssocID="{656699FA-9820-46FC-8A95-22391FC00C5B}" presName="parentText" presStyleLbl="node1" presStyleIdx="2" presStyleCnt="4">
        <dgm:presLayoutVars>
          <dgm:chMax val="0"/>
          <dgm:bulletEnabled val="1"/>
        </dgm:presLayoutVars>
      </dgm:prSet>
      <dgm:spPr/>
      <dgm:t>
        <a:bodyPr/>
        <a:lstStyle/>
        <a:p>
          <a:endParaRPr lang="en-US"/>
        </a:p>
      </dgm:t>
    </dgm:pt>
    <dgm:pt modelId="{44A08221-F84C-4F40-9E53-7CFA00785374}" type="pres">
      <dgm:prSet presAssocID="{7313757C-16D0-4861-B5C1-58DCD36A95A1}" presName="spacer" presStyleCnt="0"/>
      <dgm:spPr/>
    </dgm:pt>
    <dgm:pt modelId="{4DC806E2-29B6-4912-B06C-062D3701B40D}" type="pres">
      <dgm:prSet presAssocID="{ED4F9327-2E4E-4590-8DE6-ABA32F28C704}" presName="parentText" presStyleLbl="node1" presStyleIdx="3" presStyleCnt="4">
        <dgm:presLayoutVars>
          <dgm:chMax val="0"/>
          <dgm:bulletEnabled val="1"/>
        </dgm:presLayoutVars>
      </dgm:prSet>
      <dgm:spPr/>
      <dgm:t>
        <a:bodyPr/>
        <a:lstStyle/>
        <a:p>
          <a:endParaRPr lang="en-US"/>
        </a:p>
      </dgm:t>
    </dgm:pt>
  </dgm:ptLst>
  <dgm:cxnLst>
    <dgm:cxn modelId="{16E875AE-715D-4ABF-8788-000B10002FAE}" type="presOf" srcId="{724361B4-9B9F-4084-A10C-F167166253CF}" destId="{D76713C3-888F-4971-B388-C389CB2342AF}" srcOrd="0" destOrd="0" presId="urn:microsoft.com/office/officeart/2005/8/layout/vList2"/>
    <dgm:cxn modelId="{2819E789-3438-4629-BEEC-3430C9E9C9F6}" srcId="{724361B4-9B9F-4084-A10C-F167166253CF}" destId="{ED4F9327-2E4E-4590-8DE6-ABA32F28C704}" srcOrd="3" destOrd="0" parTransId="{76928313-9832-459D-A3A7-6C2A21C5CD3E}" sibTransId="{9E396D38-510C-4C10-AD2D-9623D69E2221}"/>
    <dgm:cxn modelId="{49DF7ED0-8A4F-4D89-B53C-12359AEEA458}" type="presOf" srcId="{ED4F9327-2E4E-4590-8DE6-ABA32F28C704}" destId="{4DC806E2-29B6-4912-B06C-062D3701B40D}" srcOrd="0" destOrd="0" presId="urn:microsoft.com/office/officeart/2005/8/layout/vList2"/>
    <dgm:cxn modelId="{1ECFF458-8F5F-4E85-8FD0-B2EF5F6FB6A6}" srcId="{724361B4-9B9F-4084-A10C-F167166253CF}" destId="{656699FA-9820-46FC-8A95-22391FC00C5B}" srcOrd="2" destOrd="0" parTransId="{3829B56A-B6D8-4FB9-AFF2-C88B63797075}" sibTransId="{7313757C-16D0-4861-B5C1-58DCD36A95A1}"/>
    <dgm:cxn modelId="{6CAD8BAB-2DEC-41F2-BA2B-937002653A06}" type="presOf" srcId="{F65F6AD3-B7F6-4B96-8636-8E56B9B1141B}" destId="{17F36406-BC96-49D1-9ECB-E418070F97BB}" srcOrd="0" destOrd="0" presId="urn:microsoft.com/office/officeart/2005/8/layout/vList2"/>
    <dgm:cxn modelId="{CE993F67-7111-469F-9DE8-371DAC80C845}" type="presOf" srcId="{656699FA-9820-46FC-8A95-22391FC00C5B}" destId="{085B05E3-0F67-4F1D-9A14-45EB4BEC192C}"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EC8A8CEF-29B0-4D18-BF1A-959C9C96AF73}" type="presOf" srcId="{0967F7E4-F678-4578-8600-1B83ACEB6BBB}" destId="{D2B49F6D-4100-42FB-82A8-1CFAA91AE96A}" srcOrd="0" destOrd="0" presId="urn:microsoft.com/office/officeart/2005/8/layout/vList2"/>
    <dgm:cxn modelId="{F1C2FB9B-25F7-479E-BF67-6EAF3B8F7919}" type="presParOf" srcId="{D76713C3-888F-4971-B388-C389CB2342AF}" destId="{D2B49F6D-4100-42FB-82A8-1CFAA91AE96A}" srcOrd="0" destOrd="0" presId="urn:microsoft.com/office/officeart/2005/8/layout/vList2"/>
    <dgm:cxn modelId="{185F303D-F3AC-491E-B57A-254E8264A7C8}" type="presParOf" srcId="{D76713C3-888F-4971-B388-C389CB2342AF}" destId="{824AB359-A07A-4C22-A3E8-D57F6C4A6AEE}" srcOrd="1" destOrd="0" presId="urn:microsoft.com/office/officeart/2005/8/layout/vList2"/>
    <dgm:cxn modelId="{E943C2F3-82D0-4090-85B4-A3BDE8E7B982}" type="presParOf" srcId="{D76713C3-888F-4971-B388-C389CB2342AF}" destId="{17F36406-BC96-49D1-9ECB-E418070F97BB}" srcOrd="2" destOrd="0" presId="urn:microsoft.com/office/officeart/2005/8/layout/vList2"/>
    <dgm:cxn modelId="{2BBC5F49-004F-46A8-9CCA-40B062033588}" type="presParOf" srcId="{D76713C3-888F-4971-B388-C389CB2342AF}" destId="{96E57CE5-30AB-4009-B004-CC807DF6DC16}" srcOrd="3" destOrd="0" presId="urn:microsoft.com/office/officeart/2005/8/layout/vList2"/>
    <dgm:cxn modelId="{247BDCE0-C058-443F-B3CC-B4D75A3B8622}" type="presParOf" srcId="{D76713C3-888F-4971-B388-C389CB2342AF}" destId="{085B05E3-0F67-4F1D-9A14-45EB4BEC192C}" srcOrd="4" destOrd="0" presId="urn:microsoft.com/office/officeart/2005/8/layout/vList2"/>
    <dgm:cxn modelId="{7D2679C6-B07C-46B1-82C7-9A8F25588984}" type="presParOf" srcId="{D76713C3-888F-4971-B388-C389CB2342AF}" destId="{44A08221-F84C-4F40-9E53-7CFA00785374}" srcOrd="5" destOrd="0" presId="urn:microsoft.com/office/officeart/2005/8/layout/vList2"/>
    <dgm:cxn modelId="{5E794F31-FABA-412E-80A6-E9B3521D73C7}" type="presParOf" srcId="{D76713C3-888F-4971-B388-C389CB2342AF}" destId="{4DC806E2-29B6-4912-B06C-062D3701B40D}"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تاریخِ بنی  اسرائیل کے اُس دور کا ذکر</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 نے موسیٰ﷤ کو اذیت سے دوچار کیا</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ذاتی اعتبار سے بھی اذیت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ضمنی لیکن اہم نکتہ: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شخص جس راستہ پر چلتا ہے تو اُس کے لیے وہی راہ آسان کردی جاتی ہے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63F87D6-9779-4DCA-94FB-6731FB96D4F5}">
      <dgm:prSet phldrT="[Text]" custT="1"/>
      <dgm:spPr>
        <a:noFill/>
        <a:ln>
          <a:noFill/>
        </a:ln>
      </dgm:spPr>
      <dgm:t>
        <a:bodyPr/>
        <a:lstStyle/>
        <a:p>
          <a:pPr algn="r" rtl="1">
            <a:lnSpc>
              <a:spcPct val="80000"/>
            </a:lnSpc>
            <a:spcAft>
              <a:spcPts val="0"/>
            </a:spcAft>
          </a:pPr>
          <a:r>
            <a:rPr lang="ar-SA" sz="2600" dirty="0" smtClean="0">
              <a:latin typeface="Jameel Noori Nastaleeq" panose="02000503000000020004" pitchFamily="2" charset="-78"/>
              <a:cs typeface="Jameel Noori Nastaleeq" panose="02000503000000020004" pitchFamily="2" charset="-78"/>
            </a:rPr>
            <a:t>اُس اذیت کی طرف اشارہ ہے جو قوم نے جہاد فی سبیل اﷲ سے اعراض کرکے موسیٰ ﷤کو پہنچائی</a:t>
          </a:r>
          <a:endParaRPr lang="en-US" sz="26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7AFAF41-EA34-457F-9371-FCB207BAC626}" type="parTrans" cxnId="{A9F4B0EB-3055-4D55-8EC4-CF03F02E41E5}">
      <dgm:prSet/>
      <dgm:spPr/>
      <dgm:t>
        <a:bodyPr/>
        <a:lstStyle/>
        <a:p>
          <a:endParaRPr lang="en-US"/>
        </a:p>
      </dgm:t>
    </dgm:pt>
    <dgm:pt modelId="{E310F05D-BF88-45DD-9688-4B98EB354DC9}" type="sibTrans" cxnId="{A9F4B0EB-3055-4D55-8EC4-CF03F02E41E5}">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5EEEFE5-0F53-4086-822B-165772FC9D5E}" type="pres">
      <dgm:prSet presAssocID="{0967F7E4-F678-4578-8600-1B83ACEB6BBB}" presName="childText" presStyleLbl="revTx" presStyleIdx="0" presStyleCnt="1">
        <dgm:presLayoutVars>
          <dgm:bulletEnabled val="1"/>
        </dgm:presLayoutVars>
      </dgm:prSet>
      <dgm:spPr/>
      <dgm:t>
        <a:bodyPr/>
        <a:lstStyle/>
        <a:p>
          <a:endParaRPr lang="en-US"/>
        </a:p>
      </dgm:t>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73F04DF9-3FCD-457B-8B4E-1E9AFB69279C}" type="presOf" srcId="{0967F7E4-F678-4578-8600-1B83ACEB6BBB}" destId="{D2B49F6D-4100-42FB-82A8-1CFAA91AE96A}" srcOrd="0" destOrd="0" presId="urn:microsoft.com/office/officeart/2005/8/layout/vList2"/>
    <dgm:cxn modelId="{F80325D4-BB73-4830-880E-9588C87227C5}" type="presOf" srcId="{563F87D6-9779-4DCA-94FB-6731FB96D4F5}" destId="{D5EEEFE5-0F53-4086-822B-165772FC9D5E}" srcOrd="0" destOrd="0" presId="urn:microsoft.com/office/officeart/2005/8/layout/vList2"/>
    <dgm:cxn modelId="{A9F4B0EB-3055-4D55-8EC4-CF03F02E41E5}" srcId="{0967F7E4-F678-4578-8600-1B83ACEB6BBB}" destId="{563F87D6-9779-4DCA-94FB-6731FB96D4F5}" srcOrd="0" destOrd="0" parTransId="{77AFAF41-EA34-457F-9371-FCB207BAC626}" sibTransId="{E310F05D-BF88-45DD-9688-4B98EB354DC9}"/>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53110E62-6B3B-49AB-AD43-16D00756BE09}" type="presOf" srcId="{F65F6AD3-B7F6-4B96-8636-8E56B9B1141B}" destId="{17F36406-BC96-49D1-9ECB-E418070F97BB}" srcOrd="0" destOrd="0" presId="urn:microsoft.com/office/officeart/2005/8/layout/vList2"/>
    <dgm:cxn modelId="{B5D78175-374E-47E5-940C-06655EC33436}" type="presOf" srcId="{724361B4-9B9F-4084-A10C-F167166253CF}" destId="{D76713C3-888F-4971-B388-C389CB2342AF}" srcOrd="0" destOrd="0" presId="urn:microsoft.com/office/officeart/2005/8/layout/vList2"/>
    <dgm:cxn modelId="{CC4A5509-8E22-45B1-AA1D-F521934A7228}" type="presParOf" srcId="{D76713C3-888F-4971-B388-C389CB2342AF}" destId="{D2B49F6D-4100-42FB-82A8-1CFAA91AE96A}" srcOrd="0" destOrd="0" presId="urn:microsoft.com/office/officeart/2005/8/layout/vList2"/>
    <dgm:cxn modelId="{45E4A013-03D7-4B05-8CF8-1271C019FDEF}" type="presParOf" srcId="{D76713C3-888F-4971-B388-C389CB2342AF}" destId="{D5EEEFE5-0F53-4086-822B-165772FC9D5E}" srcOrd="1" destOrd="0" presId="urn:microsoft.com/office/officeart/2005/8/layout/vList2"/>
    <dgm:cxn modelId="{74B2746F-C802-4278-8C70-1598EFAAA975}"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تاریخِ بنی اسرائیل کا دوسرا دور</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سلسلہٴ بنی اسرائیل کے آخری رسول حضرت عیسیٰ</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کی آمد</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بنی اسرائیل نے </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عیسیٰؑ کو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جادو</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گر</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قرار دیا</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اور اُن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خلاف مرتد اور پھر واجب القتل ہونے کا فتویٰ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دے کر </a:t>
          </a: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مصلوب کرنے کی کوشش کی</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لیکن اللہ نے محفوظ رکھا</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84CC20B3-0283-49D5-B18E-73B6FF818CEF}"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71A34F88-8494-47A4-BA49-609FF3334F0F}" type="presOf" srcId="{F65F6AD3-B7F6-4B96-8636-8E56B9B1141B}" destId="{17F36406-BC96-49D1-9ECB-E418070F97BB}" srcOrd="0" destOrd="0" presId="urn:microsoft.com/office/officeart/2005/8/layout/vList2"/>
    <dgm:cxn modelId="{EB23F62E-FBB4-46A7-B997-9728ACEB6BCF}" type="presOf" srcId="{0967F7E4-F678-4578-8600-1B83ACEB6BBB}" destId="{D2B49F6D-4100-42FB-82A8-1CFAA91AE96A}" srcOrd="0" destOrd="0" presId="urn:microsoft.com/office/officeart/2005/8/layout/vList2"/>
    <dgm:cxn modelId="{48AEC726-B132-487A-B871-4301B06445FA}" type="presParOf" srcId="{D76713C3-888F-4971-B388-C389CB2342AF}" destId="{D2B49F6D-4100-42FB-82A8-1CFAA91AE96A}" srcOrd="0" destOrd="0" presId="urn:microsoft.com/office/officeart/2005/8/layout/vList2"/>
    <dgm:cxn modelId="{B21171F7-5C2F-4AC3-997E-BFFAA4E86AE7}" type="presParOf" srcId="{D76713C3-888F-4971-B388-C389CB2342AF}" destId="{824AB359-A07A-4C22-A3E8-D57F6C4A6AEE}" srcOrd="1" destOrd="0" presId="urn:microsoft.com/office/officeart/2005/8/layout/vList2"/>
    <dgm:cxn modelId="{609C8572-A164-4DF9-96CB-082B7A40530E}"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ضمنی طور پر لیکن ایک اہم مضمون بیان ہوا ہے یعنی عیسیٰ ﷤   کا مقام و مرتبہ ۔ آپ  کی دو صفتیں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r" rtl="1">
            <a:lnSpc>
              <a:spcPct val="80000"/>
            </a:lnSpc>
            <a:spcBef>
              <a:spcPts val="1200"/>
            </a:spcBef>
            <a:spcAft>
              <a:spcPts val="0"/>
            </a:spcAft>
          </a:pPr>
          <a:r>
            <a:rPr lang="ar-SA" sz="2600" dirty="0" smtClean="0">
              <a:latin typeface="Jameel Noori Nastaleeq" panose="02000503000000020004" pitchFamily="2" charset="-78"/>
              <a:cs typeface="Jameel Noori Nastaleeq" panose="02000503000000020004" pitchFamily="2" charset="-78"/>
            </a:rPr>
            <a:t>آپؑ شریعتِ موسوی  کے مجدد ہیں۔ آپؑ نے تورات کی شریعت ہی کو برقرار رکھا اور اِس میں کوئی اضافہ نہیں فرمایا</a:t>
          </a:r>
          <a:endParaRPr lang="en-US" sz="26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endParaRPr lang="en-US"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087D007-7E16-45FB-A3BD-F65B9BE5D9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r" rtl="1">
            <a:lnSpc>
              <a:spcPct val="80000"/>
            </a:lnSpc>
            <a:spcBef>
              <a:spcPts val="1200"/>
            </a:spcBef>
            <a:spcAft>
              <a:spcPts val="0"/>
            </a:spcAft>
          </a:pPr>
          <a:r>
            <a:rPr lang="ar-SA" sz="2600" dirty="0" smtClean="0">
              <a:latin typeface="Jameel Noori Nastaleeq" panose="02000503000000020004" pitchFamily="2" charset="-78"/>
              <a:cs typeface="Jameel Noori Nastaleeq" panose="02000503000000020004" pitchFamily="2" charset="-78"/>
            </a:rPr>
            <a:t>آپ﷤ نے نبی کریمﷺ  کی آمد کی بشارت دی ۔ انجیل میں آج بھی وہ عبارات موجود ہیں جن میں نبی کریمﷺ  کی آمد کی خوشخبری دی گئی ہے۔ مثلاً انجیل برناباس میں ہے</a:t>
          </a:r>
          <a:r>
            <a:rPr lang="ur-PK" sz="2600" dirty="0" smtClean="0">
              <a:latin typeface="Jameel Noori Nastaleeq" panose="02000503000000020004" pitchFamily="2" charset="-78"/>
              <a:cs typeface="Jameel Noori Nastaleeq" panose="02000503000000020004" pitchFamily="2" charset="-78"/>
            </a:rPr>
            <a:t>:</a:t>
          </a:r>
          <a:endParaRPr lang="en-US" sz="26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DAB4FE4-F149-44EB-B6E4-EE181BC6EA47}" type="parTrans" cxnId="{40880E09-4F44-44AC-86F5-45CBB3015030}">
      <dgm:prSet/>
      <dgm:spPr/>
      <dgm:t>
        <a:bodyPr/>
        <a:lstStyle/>
        <a:p>
          <a:endParaRPr lang="en-US">
            <a:latin typeface="Jameel Noori Nastaleeq" panose="02000503000000020004" pitchFamily="2" charset="-78"/>
            <a:cs typeface="Jameel Noori Nastaleeq" panose="02000503000000020004" pitchFamily="2" charset="-78"/>
          </a:endParaRPr>
        </a:p>
      </dgm:t>
    </dgm:pt>
    <dgm:pt modelId="{7717A91C-E47C-4032-A84F-A44DD028B3B9}" type="sibTrans" cxnId="{40880E09-4F44-44AC-86F5-45CBB3015030}">
      <dgm:prSet/>
      <dgm:spPr/>
      <dgm:t>
        <a:bodyPr/>
        <a:lstStyle/>
        <a:p>
          <a:endParaRPr lang="en-US">
            <a:latin typeface="Jameel Noori Nastaleeq" panose="02000503000000020004" pitchFamily="2" charset="-78"/>
            <a:cs typeface="Jameel Noori Nastaleeq" panose="02000503000000020004" pitchFamily="2" charset="-78"/>
          </a:endParaRPr>
        </a:p>
      </dgm:t>
    </dgm:pt>
    <dgm:pt modelId="{20C2697F-0A88-4AE1-B5BD-D8684B059F7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1200"/>
            </a:spcBef>
            <a:spcAft>
              <a:spcPts val="0"/>
            </a:spcAft>
          </a:pPr>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احمد کے معنی ہیں وہ جو اللہ کی سب سے زیادہ تعریف کرنے والا ہو یا جس کی تعریف سب سے زیادہ کی گئی ہو</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0702410-48B9-406D-87F4-A3DEF68E6536}" type="parTrans" cxnId="{3FB16594-5756-4519-96C0-D7C36DCF0914}">
      <dgm:prSet/>
      <dgm:spPr/>
      <dgm:t>
        <a:bodyPr/>
        <a:lstStyle/>
        <a:p>
          <a:endParaRPr lang="en-US"/>
        </a:p>
      </dgm:t>
    </dgm:pt>
    <dgm:pt modelId="{BA11D6AD-2851-4C0B-81E9-FDDADAF9D577}" type="sibTrans" cxnId="{3FB16594-5756-4519-96C0-D7C36DCF0914}">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5EEEFE5-0F53-4086-822B-165772FC9D5E}" type="pres">
      <dgm:prSet presAssocID="{0967F7E4-F678-4578-8600-1B83ACEB6BBB}" presName="childText" presStyleLbl="revTx" presStyleIdx="0" presStyleCnt="1">
        <dgm:presLayoutVars>
          <dgm:bulletEnabled val="1"/>
        </dgm:presLayoutVars>
      </dgm:prSet>
      <dgm:spPr>
        <a:noFill/>
        <a:ln>
          <a:noFill/>
        </a:ln>
      </dgm:spPr>
      <dgm:t>
        <a:bodyPr/>
        <a:lstStyle/>
        <a:p>
          <a:endParaRPr lang="en-US"/>
        </a:p>
      </dgm:t>
    </dgm:pt>
    <dgm:pt modelId="{CF33327D-4C41-49A4-9D4F-A3159B8A48A6}" type="pres">
      <dgm:prSet presAssocID="{20C2697F-0A88-4AE1-B5BD-D8684B059F72}" presName="parentText" presStyleLbl="node1" presStyleIdx="1" presStyleCnt="2">
        <dgm:presLayoutVars>
          <dgm:chMax val="0"/>
          <dgm:bulletEnabled val="1"/>
        </dgm:presLayoutVars>
      </dgm:prSet>
      <dgm:spPr/>
      <dgm:t>
        <a:bodyPr/>
        <a:lstStyle/>
        <a:p>
          <a:endParaRPr lang="en-US"/>
        </a:p>
      </dgm:t>
    </dgm:pt>
  </dgm:ptLst>
  <dgm:cxnLst>
    <dgm:cxn modelId="{EFF45290-64C4-4452-8215-D5ED425FEE5E}" type="presOf" srcId="{724361B4-9B9F-4084-A10C-F167166253CF}" destId="{D76713C3-888F-4971-B388-C389CB2342AF}" srcOrd="0" destOrd="0" presId="urn:microsoft.com/office/officeart/2005/8/layout/vList2"/>
    <dgm:cxn modelId="{0BF00907-483B-4719-891B-E2C85A9BEDEA}" type="presOf" srcId="{B087D007-7E16-45FB-A3BD-F65B9BE5D9DA}" destId="{D5EEEFE5-0F53-4086-822B-165772FC9D5E}" srcOrd="0" destOrd="1" presId="urn:microsoft.com/office/officeart/2005/8/layout/vList2"/>
    <dgm:cxn modelId="{40880E09-4F44-44AC-86F5-45CBB3015030}" srcId="{0967F7E4-F678-4578-8600-1B83ACEB6BBB}" destId="{B087D007-7E16-45FB-A3BD-F65B9BE5D9DA}" srcOrd="1" destOrd="0" parTransId="{4DAB4FE4-F149-44EB-B6E4-EE181BC6EA47}" sibTransId="{7717A91C-E47C-4032-A84F-A44DD028B3B9}"/>
    <dgm:cxn modelId="{6089B8C6-3683-4B83-8C6D-0F779CFA2E48}" type="presOf" srcId="{0967F7E4-F678-4578-8600-1B83ACEB6BBB}" destId="{D2B49F6D-4100-42FB-82A8-1CFAA91AE96A}" srcOrd="0" destOrd="0" presId="urn:microsoft.com/office/officeart/2005/8/layout/vList2"/>
    <dgm:cxn modelId="{383A2A7B-A884-42C3-A862-EDA99F0FB2FA}" type="presOf" srcId="{20C2697F-0A88-4AE1-B5BD-D8684B059F72}" destId="{CF33327D-4C41-49A4-9D4F-A3159B8A48A6}" srcOrd="0" destOrd="0" presId="urn:microsoft.com/office/officeart/2005/8/layout/vList2"/>
    <dgm:cxn modelId="{4874BF74-2810-420A-8E98-FF3E48489785}" srcId="{0967F7E4-F678-4578-8600-1B83ACEB6BBB}" destId="{F65F6AD3-B7F6-4B96-8636-8E56B9B1141B}" srcOrd="0" destOrd="0" parTransId="{3E943ADA-6E14-466C-99D3-BA8B598FEB94}" sibTransId="{1E3E88B5-D94A-480C-AB47-5E6AD3E2B445}"/>
    <dgm:cxn modelId="{3FB16594-5756-4519-96C0-D7C36DCF0914}" srcId="{724361B4-9B9F-4084-A10C-F167166253CF}" destId="{20C2697F-0A88-4AE1-B5BD-D8684B059F72}" srcOrd="1" destOrd="0" parTransId="{B0702410-48B9-406D-87F4-A3DEF68E6536}" sibTransId="{BA11D6AD-2851-4C0B-81E9-FDDADAF9D577}"/>
    <dgm:cxn modelId="{4A7A59C9-17A6-426B-AEF5-4F4F61E09184}" srcId="{724361B4-9B9F-4084-A10C-F167166253CF}" destId="{0967F7E4-F678-4578-8600-1B83ACEB6BBB}" srcOrd="0" destOrd="0" parTransId="{E6DCB98A-1613-426E-A30A-48ABE3BBB006}" sibTransId="{99D09C75-CF2B-439D-B311-7F3BDBD8EA47}"/>
    <dgm:cxn modelId="{8FF55052-9C85-4130-903E-A063EF6973C6}" type="presOf" srcId="{F65F6AD3-B7F6-4B96-8636-8E56B9B1141B}" destId="{D5EEEFE5-0F53-4086-822B-165772FC9D5E}" srcOrd="0" destOrd="0" presId="urn:microsoft.com/office/officeart/2005/8/layout/vList2"/>
    <dgm:cxn modelId="{DEB7360B-05A2-4912-8A75-F368F129F47F}" type="presParOf" srcId="{D76713C3-888F-4971-B388-C389CB2342AF}" destId="{D2B49F6D-4100-42FB-82A8-1CFAA91AE96A}" srcOrd="0" destOrd="0" presId="urn:microsoft.com/office/officeart/2005/8/layout/vList2"/>
    <dgm:cxn modelId="{2A1B9CB2-71BC-4386-B28B-7AB09ADD2CC5}" type="presParOf" srcId="{D76713C3-888F-4971-B388-C389CB2342AF}" destId="{D5EEEFE5-0F53-4086-822B-165772FC9D5E}" srcOrd="1" destOrd="0" presId="urn:microsoft.com/office/officeart/2005/8/layout/vList2"/>
    <dgm:cxn modelId="{74B751BF-B42F-4282-84B2-763A4F437FE2}" type="presParOf" srcId="{D76713C3-888F-4971-B388-C389CB2342AF}" destId="{CF33327D-4C41-49A4-9D4F-A3159B8A48A6}"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تاریخِ بنی اسرائیل کا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تیسرا</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دور</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نبی اکرم ﷺ کی بعثت</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70000"/>
            </a:lnSpc>
            <a:spcBef>
              <a:spcPts val="0"/>
            </a:spcBef>
          </a:pPr>
          <a:endParaRPr lang="en-US" sz="2800" strike="noStrike">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14881B-94D5-455F-990E-CAE34F3603A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بنی اسرائیل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کریمﷺ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آمد کے کئی برس سے منتظر تھے۔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کتابوں میں آخری رسول کی بعثت کا مقام کھجوروں والی زمین کو قرار دیا گیا تھا جس سے مراد ہے مدینہ۔ اِسی لیے اُن کے تین قبیلے مدینہ میں آکر آباد ہوئے تھ</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ے</a:t>
          </a:r>
          <a:endParaRPr lang="en-US" sz="2800" strike="noStrike"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2B1614-CD97-4CFB-999D-1D515F9BE317}" type="par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AE4D41-0E6B-48BD-8181-A1A949A2504E}" type="sibTrans" cxnId="{0DE19846-A2A6-4070-95DB-DBD8D562AB11}">
      <dgm:prSet/>
      <dgm:spPr/>
      <dgm:t>
        <a:bodyPr/>
        <a:lstStyle/>
        <a:p>
          <a:pPr>
            <a:lnSpc>
              <a:spcPct val="7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t>
        <a:bodyPr/>
        <a:lstStyle/>
        <a:p>
          <a:endParaRPr lang="en-US"/>
        </a:p>
      </dgm:t>
    </dgm:pt>
    <dgm:pt modelId="{75C7883D-399C-4989-9063-30820CBA3196}" type="pres">
      <dgm:prSet presAssocID="{AC14881B-94D5-455F-990E-CAE34F3603A7}"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DE19846-A2A6-4070-95DB-DBD8D562AB11}" srcId="{724361B4-9B9F-4084-A10C-F167166253CF}" destId="{AC14881B-94D5-455F-990E-CAE34F3603A7}" srcOrd="1" destOrd="0" parTransId="{B42B1614-CD97-4CFB-999D-1D515F9BE317}" sibTransId="{39AE4D41-0E6B-48BD-8181-A1A949A2504E}"/>
    <dgm:cxn modelId="{71172484-9AFF-4671-9B06-501649E9F899}" type="presOf" srcId="{0967F7E4-F678-4578-8600-1B83ACEB6BBB}" destId="{D2B49F6D-4100-42FB-82A8-1CFAA91AE96A}" srcOrd="0" destOrd="0" presId="urn:microsoft.com/office/officeart/2005/8/layout/vList2"/>
    <dgm:cxn modelId="{FEF391ED-C33C-4280-B403-AFC0A842C47B}" type="presOf" srcId="{AC14881B-94D5-455F-990E-CAE34F3603A7}" destId="{75C7883D-399C-4989-9063-30820CBA3196}" srcOrd="0" destOrd="0" presId="urn:microsoft.com/office/officeart/2005/8/layout/vList2"/>
    <dgm:cxn modelId="{11A5522B-BC42-453C-A712-A8E08472D6ED}" type="presOf" srcId="{724361B4-9B9F-4084-A10C-F167166253CF}" destId="{D76713C3-888F-4971-B388-C389CB2342AF}" srcOrd="0" destOrd="0" presId="urn:microsoft.com/office/officeart/2005/8/layout/vList2"/>
    <dgm:cxn modelId="{4F98363E-661C-4065-8A7D-F3405551D9BF}" type="presParOf" srcId="{D76713C3-888F-4971-B388-C389CB2342AF}" destId="{D2B49F6D-4100-42FB-82A8-1CFAA91AE96A}" srcOrd="0" destOrd="0" presId="urn:microsoft.com/office/officeart/2005/8/layout/vList2"/>
    <dgm:cxn modelId="{581A51B2-44EF-47D1-85DA-19DCFC6A2918}" type="presParOf" srcId="{D76713C3-888F-4971-B388-C389CB2342AF}" destId="{824AB359-A07A-4C22-A3E8-D57F6C4A6AEE}" srcOrd="1" destOrd="0" presId="urn:microsoft.com/office/officeart/2005/8/layout/vList2"/>
    <dgm:cxn modelId="{A37CE987-4485-4E00-B5D9-BEE917406E9F}" type="presParOf" srcId="{D76713C3-888F-4971-B388-C389CB2342AF}" destId="{75C7883D-399C-4989-9063-30820CBA3196}"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853626" y="1914"/>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شہادت علی الناس</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5624" y="1914"/>
        <a:ext cx="3205695" cy="723996"/>
      </dsp:txXfrm>
    </dsp:sp>
    <dsp:sp modelId="{FE8363C5-272F-4652-9371-B4A53CBDBB54}">
      <dsp:nvSpPr>
        <dsp:cNvPr id="0" name=""/>
        <dsp:cNvSpPr/>
      </dsp:nvSpPr>
      <dsp:spPr>
        <a:xfrm rot="10800000">
          <a:off x="827281" y="63454"/>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الحج آخری رکوع</a:t>
          </a:r>
          <a:endParaRPr lang="en-US" sz="2400" kern="1200" dirty="0">
            <a:latin typeface="Jameel Noori Nastaleeq" pitchFamily="2" charset="-78"/>
            <a:cs typeface="Jameel Noori Nastaleeq" pitchFamily="2" charset="-78"/>
          </a:endParaRPr>
        </a:p>
      </dsp:txBody>
      <dsp:txXfrm rot="10800000">
        <a:off x="1127739" y="63454"/>
        <a:ext cx="2660726" cy="600917"/>
      </dsp:txXfrm>
    </dsp:sp>
    <dsp:sp modelId="{92AA1496-1A9D-4127-9074-5B287A06C5F1}">
      <dsp:nvSpPr>
        <dsp:cNvPr id="0" name=""/>
        <dsp:cNvSpPr/>
      </dsp:nvSpPr>
      <dsp:spPr>
        <a:xfrm rot="10800000">
          <a:off x="3853626" y="827270"/>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فی سبیل اللہ (عظمت و اہمیت)</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5624" y="827270"/>
        <a:ext cx="3205695" cy="723996"/>
      </dsp:txXfrm>
    </dsp:sp>
    <dsp:sp modelId="{71F9798A-EF2A-454A-B9CD-A44B256DC1EA}">
      <dsp:nvSpPr>
        <dsp:cNvPr id="0" name=""/>
        <dsp:cNvSpPr/>
      </dsp:nvSpPr>
      <dsp:spPr>
        <a:xfrm rot="10800000">
          <a:off x="827281" y="888810"/>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التوبہ: 24</a:t>
          </a:r>
          <a:endParaRPr lang="en-US" sz="2400" kern="1200" dirty="0">
            <a:latin typeface="Jameel Noori Nastaleeq" pitchFamily="2" charset="-78"/>
            <a:cs typeface="Jameel Noori Nastaleeq" pitchFamily="2" charset="-78"/>
          </a:endParaRPr>
        </a:p>
      </dsp:txBody>
      <dsp:txXfrm rot="10800000">
        <a:off x="1127739" y="888810"/>
        <a:ext cx="2660726" cy="600917"/>
      </dsp:txXfrm>
    </dsp:sp>
    <dsp:sp modelId="{4126A610-2CCE-4B06-A29F-0223994C73EF}">
      <dsp:nvSpPr>
        <dsp:cNvPr id="0" name=""/>
        <dsp:cNvSpPr/>
      </dsp:nvSpPr>
      <dsp:spPr>
        <a:xfrm rot="10800000">
          <a:off x="3853626" y="1652627"/>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(۲۰) جہاد و قتال فی سبیل اللہ کا مقصد</a:t>
          </a:r>
        </a:p>
      </dsp:txBody>
      <dsp:txXfrm rot="10800000">
        <a:off x="4215624" y="1652627"/>
        <a:ext cx="3205695" cy="723996"/>
      </dsp:txXfrm>
    </dsp:sp>
    <dsp:sp modelId="{ACE2A377-0506-4ED5-B0D6-68213B77C015}">
      <dsp:nvSpPr>
        <dsp:cNvPr id="0" name=""/>
        <dsp:cNvSpPr/>
      </dsp:nvSpPr>
      <dsp:spPr>
        <a:xfrm rot="10800000">
          <a:off x="827281" y="1714166"/>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الصف</a:t>
          </a:r>
        </a:p>
      </dsp:txBody>
      <dsp:txXfrm rot="10800000">
        <a:off x="1127739" y="1714166"/>
        <a:ext cx="2660726" cy="600917"/>
      </dsp:txXfrm>
    </dsp:sp>
    <dsp:sp modelId="{0D93DD93-DD0D-478D-A5EF-03D4D39780DC}">
      <dsp:nvSpPr>
        <dsp:cNvPr id="0" name=""/>
        <dsp:cNvSpPr/>
      </dsp:nvSpPr>
      <dsp:spPr>
        <a:xfrm rot="10800000">
          <a:off x="3853626" y="2477983"/>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(۲۱) انقلابِ نبویﷺ کا اساسی منہج</a:t>
          </a:r>
        </a:p>
      </dsp:txBody>
      <dsp:txXfrm rot="10800000">
        <a:off x="4215624" y="2477983"/>
        <a:ext cx="3205695" cy="723996"/>
      </dsp:txXfrm>
    </dsp:sp>
    <dsp:sp modelId="{37900F7A-BA6B-45F1-AC4D-5C79E61058E6}">
      <dsp:nvSpPr>
        <dsp:cNvPr id="0" name=""/>
        <dsp:cNvSpPr/>
      </dsp:nvSpPr>
      <dsp:spPr>
        <a:xfrm rot="10800000">
          <a:off x="827281" y="2539523"/>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الجمعہ</a:t>
          </a:r>
        </a:p>
      </dsp:txBody>
      <dsp:txXfrm rot="10800000">
        <a:off x="1127739" y="2539523"/>
        <a:ext cx="2660726" cy="600917"/>
      </dsp:txXfrm>
    </dsp:sp>
    <dsp:sp modelId="{F942E1B5-7A46-4370-B61D-75B7DB373EAF}">
      <dsp:nvSpPr>
        <dsp:cNvPr id="0" name=""/>
        <dsp:cNvSpPr/>
      </dsp:nvSpPr>
      <dsp:spPr>
        <a:xfrm rot="10800000">
          <a:off x="3853626" y="3303339"/>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(۲۲) جہاد سے اعراض کی سزا: نفاق</a:t>
          </a:r>
        </a:p>
      </dsp:txBody>
      <dsp:txXfrm rot="10800000">
        <a:off x="4215624" y="3303339"/>
        <a:ext cx="3205695" cy="723996"/>
      </dsp:txXfrm>
    </dsp:sp>
    <dsp:sp modelId="{27C32174-0740-4362-8EE3-5F21619528FA}">
      <dsp:nvSpPr>
        <dsp:cNvPr id="0" name=""/>
        <dsp:cNvSpPr/>
      </dsp:nvSpPr>
      <dsp:spPr>
        <a:xfrm rot="10800000">
          <a:off x="827281" y="3364879"/>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المنافقون</a:t>
          </a:r>
        </a:p>
      </dsp:txBody>
      <dsp:txXfrm rot="10800000">
        <a:off x="1127739" y="3364879"/>
        <a:ext cx="2660726" cy="6009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952"/>
          <a:ext cx="9776750" cy="11793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جب نبی کریم ﷺ  کی آمد ہوئی تو یہود کو حسد ہوگیا کہ آخری نبی بنی  اسرائیل کے بجائے بنی اسماعیل میں سے کیوں آئے ہیں اور انہوں نے جھوٹ کا سہارا لے کر آپﷺ  کی رسالت کا انکار کردیا</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7572" y="68524"/>
        <a:ext cx="9661606" cy="1064216"/>
      </dsp:txXfrm>
    </dsp:sp>
    <dsp:sp modelId="{75C7883D-399C-4989-9063-30820CBA3196}">
      <dsp:nvSpPr>
        <dsp:cNvPr id="0" name=""/>
        <dsp:cNvSpPr/>
      </dsp:nvSpPr>
      <dsp:spPr>
        <a:xfrm>
          <a:off x="0" y="1293992"/>
          <a:ext cx="9776750" cy="11793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 نے اپنے تکبر، حسد اورجھوٹ کی وجہ سے نبی اکرم ﷺ کی رسالت کا انکار کیا اور عذاب سے نجات کے لیے </a:t>
          </a:r>
          <a:endPar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تعالیٰ کی طرف سے ملنے والی مہلت اور آخری موقع کا فائدہ نہ اٹھایا</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7572" y="1351564"/>
        <a:ext cx="9661606" cy="10642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952"/>
          <a:ext cx="9776750" cy="11793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 اپنے حسد کی وجہ سے نہ صرف قبولیتِ حق سے محروم رہے بلکہ نبی کریمﷺ اور مسلمانوں کی مخالفت میں دیگر کفار سے بھی آگے نکل گئے۔ قرآنِ حکیم نے انہیں اہل ایمان کا سب سے بڑا دشمن قرارد یا ہے۔</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7572" y="68524"/>
        <a:ext cx="9661606" cy="1064216"/>
      </dsp:txXfrm>
    </dsp:sp>
    <dsp:sp modelId="{75C7883D-399C-4989-9063-30820CBA3196}">
      <dsp:nvSpPr>
        <dsp:cNvPr id="0" name=""/>
        <dsp:cNvSpPr/>
      </dsp:nvSpPr>
      <dsp:spPr>
        <a:xfrm>
          <a:off x="0" y="1293992"/>
          <a:ext cx="9776750" cy="11793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 اللہ تعالیٰ نے اپنے اِس فیصلہ کا اعلان فر مادیا کہ وہ دین کو غالب کر کے رہے گا۔ چنانچہ یہود کی تمام تر مخالفتوں اور سازشوں کے باوجود </a:t>
          </a:r>
          <a:r>
            <a:rPr lang="en-US"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8</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ھ میں فتحِ  مکہ کے ساتھ ہی دینِ حق کا غلبہ ہوا اور باطل نابود ہو کر رہ گیا</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7572" y="1351564"/>
        <a:ext cx="9661606" cy="10642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39"/>
          <a:ext cx="9776750" cy="10593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آج بھی دشمنانِ اسلام، اسلام اور مسلمانوں کے خلاف سازشیں کرنے میں مصروف ہیں لیکن یہ آیت خوشخبری دے رہی ہے کہ بالآخر اﷲ کا دین ہی غالب ہوگا</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1714" y="52253"/>
        <a:ext cx="9673322" cy="955947"/>
      </dsp:txXfrm>
    </dsp:sp>
    <dsp:sp modelId="{75C7883D-399C-4989-9063-30820CBA3196}">
      <dsp:nvSpPr>
        <dsp:cNvPr id="0" name=""/>
        <dsp:cNvSpPr/>
      </dsp:nvSpPr>
      <dsp:spPr>
        <a:xfrm>
          <a:off x="0" y="1072697"/>
          <a:ext cx="9776750" cy="10593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مسلمان  اللہ کے دین کے غلبہ کے لیے تن من دھن لگا دیں تو اللہ کی مدد ضرور اُن کے شاملِ حال ہوگی</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1714" y="1124411"/>
        <a:ext cx="9673322" cy="9559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699"/>
          <a:ext cx="9776750" cy="103892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فطری اسلوب نیزانسانی نفسیات کے بہت قریب ہو کر، ایک سوالیہ انداز میں اہلِ ایمان کو متوجہ کیا گیا ہے</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716" y="52415"/>
        <a:ext cx="9675318" cy="937492"/>
      </dsp:txXfrm>
    </dsp:sp>
    <dsp:sp modelId="{75C7883D-399C-4989-9063-30820CBA3196}">
      <dsp:nvSpPr>
        <dsp:cNvPr id="0" name=""/>
        <dsp:cNvSpPr/>
      </dsp:nvSpPr>
      <dsp:spPr>
        <a:xfrm>
          <a:off x="0" y="1053281"/>
          <a:ext cx="9776750" cy="103892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ایسی تجارت کا ذکر کیا جارہا ہے جو ہمیشہ ہمیش کے خسارے یعنی درد ناک عذاب سے انسان کو بچا لے گی</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716" y="1103997"/>
        <a:ext cx="9675318" cy="937492"/>
      </dsp:txXfrm>
    </dsp:sp>
    <dsp:sp modelId="{DD9F8D2A-61B7-4C9A-B271-BF0FAC72B131}">
      <dsp:nvSpPr>
        <dsp:cNvPr id="0" name=""/>
        <dsp:cNvSpPr/>
      </dsp:nvSpPr>
      <dsp:spPr>
        <a:xfrm>
          <a:off x="0" y="2104862"/>
          <a:ext cx="9776750" cy="103892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دردناک عذاب سے نجات اور جنت کا حصول آسان نہیں، اِس کے لیے محنت کرنا پڑے گی اور آزمائش کی بھٹیوں سے لازماً گزرنا پڑے گا</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716" y="2155578"/>
        <a:ext cx="9675318" cy="9374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8943-719E-4ACB-8C82-5ED82A313B1E}">
      <dsp:nvSpPr>
        <dsp:cNvPr id="0" name=""/>
        <dsp:cNvSpPr/>
      </dsp:nvSpPr>
      <dsp:spPr>
        <a:xfrm rot="16200000">
          <a:off x="2439061" y="-2356658"/>
          <a:ext cx="644482" cy="5522605"/>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غلبۂ دین کے لئے دعوت جہاد (ترہیب کا انداز)</a:t>
          </a:r>
          <a:endParaRPr lang="en-US" sz="2400" kern="1200" dirty="0">
            <a:latin typeface="Jameel Noori Nastaleeq" pitchFamily="2" charset="-78"/>
            <a:cs typeface="Jameel Noori Nastaleeq" pitchFamily="2" charset="-78"/>
          </a:endParaRPr>
        </a:p>
      </dsp:txBody>
      <dsp:txXfrm rot="5400000">
        <a:off x="31461" y="113864"/>
        <a:ext cx="5491144" cy="581560"/>
      </dsp:txXfrm>
    </dsp:sp>
    <dsp:sp modelId="{B54A4BAE-5BF3-461B-BBB2-4033B49CFC18}">
      <dsp:nvSpPr>
        <dsp:cNvPr id="0" name=""/>
        <dsp:cNvSpPr/>
      </dsp:nvSpPr>
      <dsp:spPr>
        <a:xfrm>
          <a:off x="5522605" y="1842"/>
          <a:ext cx="3106465" cy="80560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1-4</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61931" y="41168"/>
        <a:ext cx="3027813" cy="726951"/>
      </dsp:txXfrm>
    </dsp:sp>
    <dsp:sp modelId="{D396BE9A-C47B-479E-9FA3-59A948040E76}">
      <dsp:nvSpPr>
        <dsp:cNvPr id="0" name=""/>
        <dsp:cNvSpPr/>
      </dsp:nvSpPr>
      <dsp:spPr>
        <a:xfrm rot="16200000">
          <a:off x="2439061" y="-1510775"/>
          <a:ext cx="644482" cy="5522605"/>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تاریخ بنی اسرائیل کے تین ادوار</a:t>
          </a:r>
          <a:endParaRPr lang="en-US" sz="2400" kern="1200" dirty="0">
            <a:latin typeface="Jameel Noori Nastaleeq" pitchFamily="2" charset="-78"/>
            <a:cs typeface="Jameel Noori Nastaleeq" pitchFamily="2" charset="-78"/>
          </a:endParaRPr>
        </a:p>
      </dsp:txBody>
      <dsp:txXfrm rot="5400000">
        <a:off x="31461" y="959747"/>
        <a:ext cx="5491144" cy="581560"/>
      </dsp:txXfrm>
    </dsp:sp>
    <dsp:sp modelId="{BE86FF11-0263-44C4-BC3D-CFA73866E6AF}">
      <dsp:nvSpPr>
        <dsp:cNvPr id="0" name=""/>
        <dsp:cNvSpPr/>
      </dsp:nvSpPr>
      <dsp:spPr>
        <a:xfrm>
          <a:off x="5522605" y="847725"/>
          <a:ext cx="3106465" cy="80560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5-8</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61931" y="887051"/>
        <a:ext cx="3027813" cy="726951"/>
      </dsp:txXfrm>
    </dsp:sp>
    <dsp:sp modelId="{CEA87919-8626-4215-8BE3-8B3035BCC7A5}">
      <dsp:nvSpPr>
        <dsp:cNvPr id="0" name=""/>
        <dsp:cNvSpPr/>
      </dsp:nvSpPr>
      <dsp:spPr>
        <a:xfrm rot="16200000">
          <a:off x="2439061" y="-664892"/>
          <a:ext cx="644482" cy="5522605"/>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نبی اکرم ﷺ کا مقصد بعثت: غلبۂ دین</a:t>
          </a:r>
          <a:endParaRPr lang="en-US" sz="2400" kern="1200" dirty="0">
            <a:latin typeface="Jameel Noori Nastaleeq" pitchFamily="2" charset="-78"/>
            <a:cs typeface="Jameel Noori Nastaleeq" pitchFamily="2" charset="-78"/>
          </a:endParaRPr>
        </a:p>
      </dsp:txBody>
      <dsp:txXfrm rot="5400000">
        <a:off x="31461" y="1805630"/>
        <a:ext cx="5491144" cy="581560"/>
      </dsp:txXfrm>
    </dsp:sp>
    <dsp:sp modelId="{62B4F282-8D72-4FC9-9704-3B26ECE1171D}">
      <dsp:nvSpPr>
        <dsp:cNvPr id="0" name=""/>
        <dsp:cNvSpPr/>
      </dsp:nvSpPr>
      <dsp:spPr>
        <a:xfrm>
          <a:off x="5522605" y="1693608"/>
          <a:ext cx="3106465" cy="80560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9</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61931" y="1732934"/>
        <a:ext cx="3027813" cy="726951"/>
      </dsp:txXfrm>
    </dsp:sp>
    <dsp:sp modelId="{B215349D-DBCF-4965-B52A-B13470FE364A}">
      <dsp:nvSpPr>
        <dsp:cNvPr id="0" name=""/>
        <dsp:cNvSpPr/>
      </dsp:nvSpPr>
      <dsp:spPr>
        <a:xfrm rot="16200000">
          <a:off x="2439061" y="180990"/>
          <a:ext cx="644482" cy="5522605"/>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غلبۂ دین کے لئے دعوت جہاد (ترغیب کا انداز)</a:t>
          </a:r>
          <a:endParaRPr lang="en-US" sz="2400" kern="1200" dirty="0">
            <a:latin typeface="Jameel Noori Nastaleeq" pitchFamily="2" charset="-78"/>
            <a:cs typeface="Jameel Noori Nastaleeq" pitchFamily="2" charset="-78"/>
          </a:endParaRPr>
        </a:p>
      </dsp:txBody>
      <dsp:txXfrm rot="5400000">
        <a:off x="31461" y="2651513"/>
        <a:ext cx="5491144" cy="581560"/>
      </dsp:txXfrm>
    </dsp:sp>
    <dsp:sp modelId="{A3E22581-B875-4865-A00B-C56D7C4AC961}">
      <dsp:nvSpPr>
        <dsp:cNvPr id="0" name=""/>
        <dsp:cNvSpPr/>
      </dsp:nvSpPr>
      <dsp:spPr>
        <a:xfrm>
          <a:off x="5522605" y="2539492"/>
          <a:ext cx="3106465" cy="80560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10-13</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61931" y="2578818"/>
        <a:ext cx="3027813" cy="726951"/>
      </dsp:txXfrm>
    </dsp:sp>
    <dsp:sp modelId="{D6D88FFF-DD2A-4872-A2F1-FF4F70E18ADA}">
      <dsp:nvSpPr>
        <dsp:cNvPr id="0" name=""/>
        <dsp:cNvSpPr/>
      </dsp:nvSpPr>
      <dsp:spPr>
        <a:xfrm rot="16200000">
          <a:off x="2439061" y="1026874"/>
          <a:ext cx="644482" cy="5522605"/>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غلبۂ دین کے لئے جہاد کرنے والوں کے لئے عظیم سعادت</a:t>
          </a:r>
          <a:endParaRPr lang="en-US" sz="2400" kern="1200" dirty="0">
            <a:latin typeface="Jameel Noori Nastaleeq" pitchFamily="2" charset="-78"/>
            <a:cs typeface="Jameel Noori Nastaleeq" pitchFamily="2" charset="-78"/>
          </a:endParaRPr>
        </a:p>
      </dsp:txBody>
      <dsp:txXfrm rot="5400000">
        <a:off x="31461" y="3497397"/>
        <a:ext cx="5491144" cy="581560"/>
      </dsp:txXfrm>
    </dsp:sp>
    <dsp:sp modelId="{2E14B7FC-D696-4B8D-A7DE-48BE6820D24A}">
      <dsp:nvSpPr>
        <dsp:cNvPr id="0" name=""/>
        <dsp:cNvSpPr/>
      </dsp:nvSpPr>
      <dsp:spPr>
        <a:xfrm>
          <a:off x="5522605" y="3385375"/>
          <a:ext cx="3106465" cy="80560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14</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61931" y="3424701"/>
        <a:ext cx="3027813" cy="72695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8943-719E-4ACB-8C82-5ED82A313B1E}">
      <dsp:nvSpPr>
        <dsp:cNvPr id="0" name=""/>
        <dsp:cNvSpPr/>
      </dsp:nvSpPr>
      <dsp:spPr>
        <a:xfrm rot="16200000">
          <a:off x="2735039" y="-2627649"/>
          <a:ext cx="846302" cy="6316382"/>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80000"/>
            </a:lnSpc>
            <a:spcBef>
              <a:spcPct val="0"/>
            </a:spcBef>
            <a:spcAft>
              <a:spcPts val="0"/>
            </a:spcAft>
            <a:buChar char="••"/>
          </a:pPr>
          <a:r>
            <a:rPr lang="ur-PK" sz="2400" kern="1200" dirty="0" smtClean="0">
              <a:latin typeface="Jameel Noori Nastaleeq" panose="02000503000000020004" pitchFamily="2" charset="-78"/>
              <a:cs typeface="Jameel Noori Nastaleeq" panose="02000503000000020004" pitchFamily="2" charset="-78"/>
            </a:rPr>
            <a:t>مراد ہے کہ </a:t>
          </a:r>
          <a:r>
            <a:rPr lang="ar-SA" sz="2400" kern="1200" dirty="0" smtClean="0">
              <a:latin typeface="Jameel Noori Nastaleeq" panose="02000503000000020004" pitchFamily="2" charset="-78"/>
              <a:cs typeface="Jameel Noori Nastaleeq" panose="02000503000000020004" pitchFamily="2" charset="-78"/>
            </a:rPr>
            <a:t>اللہ ہر کمی، ہرعیب، ہرنقص،ہر احتیاج اور ہر کمزوری سے پاک ہے  </a:t>
          </a:r>
          <a:endParaRPr lang="en-US" sz="2400" kern="1200" dirty="0">
            <a:latin typeface="Jameel Noori Nastaleeq" pitchFamily="2" charset="-78"/>
            <a:cs typeface="Jameel Noori Nastaleeq" pitchFamily="2" charset="-78"/>
          </a:endParaRPr>
        </a:p>
      </dsp:txBody>
      <dsp:txXfrm rot="5400000">
        <a:off x="41313" y="148703"/>
        <a:ext cx="6275069" cy="763676"/>
      </dsp:txXfrm>
    </dsp:sp>
    <dsp:sp modelId="{B54A4BAE-5BF3-461B-BBB2-4033B49CFC18}">
      <dsp:nvSpPr>
        <dsp:cNvPr id="0" name=""/>
        <dsp:cNvSpPr/>
      </dsp:nvSpPr>
      <dsp:spPr>
        <a:xfrm>
          <a:off x="6316382" y="1602"/>
          <a:ext cx="3552965" cy="10578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8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تسبیحِ باری تعالیٰ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68023" y="53243"/>
        <a:ext cx="3449683" cy="954596"/>
      </dsp:txXfrm>
    </dsp:sp>
    <dsp:sp modelId="{D396BE9A-C47B-479E-9FA3-59A948040E76}">
      <dsp:nvSpPr>
        <dsp:cNvPr id="0" name=""/>
        <dsp:cNvSpPr/>
      </dsp:nvSpPr>
      <dsp:spPr>
        <a:xfrm rot="16200000">
          <a:off x="2735039" y="-1516876"/>
          <a:ext cx="846302" cy="6316382"/>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80000"/>
            </a:lnSpc>
            <a:spcBef>
              <a:spcPct val="0"/>
            </a:spcBef>
            <a:spcAft>
              <a:spcPts val="0"/>
            </a:spcAft>
            <a:buChar char="••"/>
          </a:pPr>
          <a:r>
            <a:rPr lang="ur-PK" sz="2400" kern="1200" dirty="0" smtClean="0">
              <a:latin typeface="Jameel Noori Nastaleeq" panose="02000503000000020004" pitchFamily="2" charset="-78"/>
              <a:cs typeface="Jameel Noori Nastaleeq" panose="02000503000000020004" pitchFamily="2" charset="-78"/>
            </a:rPr>
            <a:t>ا</a:t>
          </a:r>
          <a:r>
            <a:rPr lang="ar-SA" sz="2400" kern="1200" dirty="0" smtClean="0">
              <a:latin typeface="Jameel Noori Nastaleeq" panose="02000503000000020004" pitchFamily="2" charset="-78"/>
              <a:cs typeface="Jameel Noori Nastaleeq" panose="02000503000000020004" pitchFamily="2" charset="-78"/>
            </a:rPr>
            <a:t>ﷲ</a:t>
          </a:r>
          <a:r>
            <a:rPr lang="ur-PK" sz="2400" kern="1200" dirty="0" smtClean="0">
              <a:latin typeface="Jameel Noori Nastaleeq" panose="02000503000000020004" pitchFamily="2" charset="-78"/>
              <a:cs typeface="Jameel Noori Nastaleeq" panose="02000503000000020004" pitchFamily="2" charset="-78"/>
            </a:rPr>
            <a:t> </a:t>
          </a:r>
          <a:r>
            <a:rPr lang="ar-SA" sz="2400" kern="1200" dirty="0" smtClean="0">
              <a:latin typeface="Jameel Noori Nastaleeq" panose="02000503000000020004" pitchFamily="2" charset="-78"/>
              <a:cs typeface="Jameel Noori Nastaleeq" panose="02000503000000020004" pitchFamily="2" charset="-78"/>
            </a:rPr>
            <a:t>تعالیٰ اختیارِ مطلق کو حکمت کے ساتھ استعمال فرماتا ہے </a:t>
          </a:r>
          <a:endParaRPr lang="en-US" sz="2400" kern="1200" dirty="0">
            <a:latin typeface="Jameel Noori Nastaleeq" pitchFamily="2" charset="-78"/>
            <a:cs typeface="Jameel Noori Nastaleeq" pitchFamily="2" charset="-78"/>
          </a:endParaRPr>
        </a:p>
      </dsp:txBody>
      <dsp:txXfrm rot="5400000">
        <a:off x="41313" y="1259476"/>
        <a:ext cx="6275069" cy="763676"/>
      </dsp:txXfrm>
    </dsp:sp>
    <dsp:sp modelId="{BE86FF11-0263-44C4-BC3D-CFA73866E6AF}">
      <dsp:nvSpPr>
        <dsp:cNvPr id="0" name=""/>
        <dsp:cNvSpPr/>
      </dsp:nvSpPr>
      <dsp:spPr>
        <a:xfrm>
          <a:off x="6316382" y="1112375"/>
          <a:ext cx="3552965" cy="10578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8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 کی دو صفّات</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عزیزاور حکیم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68023" y="1164016"/>
        <a:ext cx="3449683" cy="954596"/>
      </dsp:txXfrm>
    </dsp:sp>
    <dsp:sp modelId="{CEA87919-8626-4215-8BE3-8B3035BCC7A5}">
      <dsp:nvSpPr>
        <dsp:cNvPr id="0" name=""/>
        <dsp:cNvSpPr/>
      </dsp:nvSpPr>
      <dsp:spPr>
        <a:xfrm rot="16200000">
          <a:off x="2735039" y="-406104"/>
          <a:ext cx="846302" cy="6316382"/>
        </a:xfrm>
        <a:prstGeom prst="round2SameRect">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7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ایسا خالق تم سے مخاطب ہے جس کی تسبیح ارض و سماء کی ہر شے کررہی ہے</a:t>
          </a:r>
          <a:endParaRPr lang="en-US" sz="2400" kern="1200" dirty="0">
            <a:latin typeface="Jameel Noori Nastaleeq" pitchFamily="2" charset="-78"/>
            <a:cs typeface="Jameel Noori Nastaleeq" pitchFamily="2" charset="-78"/>
          </a:endParaRPr>
        </a:p>
        <a:p>
          <a:pPr marL="228600" lvl="1" indent="-228600" algn="r" defTabSz="1066800" rtl="1">
            <a:lnSpc>
              <a:spcPct val="7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مگر اشرف المخلوقات سے تو اﷲ کو کچھ اور مطلوب ہے</a:t>
          </a:r>
          <a:endParaRPr lang="en-US" sz="2400" kern="1200" dirty="0">
            <a:latin typeface="Jameel Noori Nastaleeq" pitchFamily="2" charset="-78"/>
            <a:cs typeface="Jameel Noori Nastaleeq" pitchFamily="2" charset="-78"/>
          </a:endParaRPr>
        </a:p>
      </dsp:txBody>
      <dsp:txXfrm rot="5400000">
        <a:off x="41313" y="2370248"/>
        <a:ext cx="6275069" cy="763676"/>
      </dsp:txXfrm>
    </dsp:sp>
    <dsp:sp modelId="{62B4F282-8D72-4FC9-9704-3B26ECE1171D}">
      <dsp:nvSpPr>
        <dsp:cNvPr id="0" name=""/>
        <dsp:cNvSpPr/>
      </dsp:nvSpPr>
      <dsp:spPr>
        <a:xfrm>
          <a:off x="6316382" y="2223147"/>
          <a:ext cx="3552965" cy="10578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8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سورة کی پر شکوہ تمہید</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68023" y="2274788"/>
        <a:ext cx="3449683" cy="954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505"/>
          <a:ext cx="8179444" cy="9609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75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قول و فعل کے تضاد پر جھنجھوڑا جارہا ہے</a:t>
          </a:r>
          <a:endParaRPr lang="en-US" sz="27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908" y="48413"/>
        <a:ext cx="8085628" cy="867091"/>
      </dsp:txXfrm>
    </dsp:sp>
    <dsp:sp modelId="{17F36406-BC96-49D1-9ECB-E418070F97BB}">
      <dsp:nvSpPr>
        <dsp:cNvPr id="0" name=""/>
        <dsp:cNvSpPr/>
      </dsp:nvSpPr>
      <dsp:spPr>
        <a:xfrm>
          <a:off x="0" y="973901"/>
          <a:ext cx="8179444" cy="9609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75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کو معبود ماننے </a:t>
          </a:r>
          <a:r>
            <a:rPr lang="ur-PK"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a:t>
          </a: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دعویٰ اور اس کا تقاضا:</a:t>
          </a:r>
          <a:r>
            <a:rPr lang="ur-PK"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معاشرے میں بالفعل الل</a:t>
          </a:r>
          <a:r>
            <a:rPr lang="ur-PK"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بڑائی کے نفاذ کی جدوجہد</a:t>
          </a:r>
          <a:endParaRPr lang="en-US" sz="27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908" y="1020809"/>
        <a:ext cx="8085628" cy="867091"/>
      </dsp:txXfrm>
    </dsp:sp>
    <dsp:sp modelId="{085B05E3-0F67-4F1D-9A14-45EB4BEC192C}">
      <dsp:nvSpPr>
        <dsp:cNvPr id="0" name=""/>
        <dsp:cNvSpPr/>
      </dsp:nvSpPr>
      <dsp:spPr>
        <a:xfrm>
          <a:off x="0" y="1946298"/>
          <a:ext cx="8179444" cy="9609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75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محمد ﷺ کو اللہ کا رسول ماننے </a:t>
          </a:r>
          <a:r>
            <a:rPr lang="ur-PK"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a:t>
          </a: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دعویٰ اور اس کا تقاضا:</a:t>
          </a:r>
          <a:r>
            <a:rPr lang="en-US"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ur-PK"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a:p>
          <a:pPr lvl="0" algn="ctr" defTabSz="1200150" rtl="1">
            <a:lnSpc>
              <a:spcPct val="75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اپنا وقت، توانائیاں اور مال اِسی مشن کے لئے لگ رہا ہو، جو مشن تھا نبی کریم ﷺ کا</a:t>
          </a:r>
          <a:endParaRPr lang="en-US" sz="27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908" y="1993206"/>
        <a:ext cx="8085628" cy="8670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233"/>
          <a:ext cx="9776750" cy="7300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strike="noStrike"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600" strike="noStrike"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600" strike="noStrike"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نزدیک محبوب ترین عمل : قتال فی سبیل الل</a:t>
          </a:r>
          <a:r>
            <a:rPr lang="ur-PK" sz="2600" strike="noStrike"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endParaRPr lang="en-US" sz="26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640" y="40873"/>
        <a:ext cx="9705470" cy="658800"/>
      </dsp:txXfrm>
    </dsp:sp>
    <dsp:sp modelId="{17F36406-BC96-49D1-9ECB-E418070F97BB}">
      <dsp:nvSpPr>
        <dsp:cNvPr id="0" name=""/>
        <dsp:cNvSpPr/>
      </dsp:nvSpPr>
      <dsp:spPr>
        <a:xfrm>
          <a:off x="0" y="847633"/>
          <a:ext cx="9776750" cy="7300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strike="noStrike"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قتال فی سبیل اﷲ دراصل جہاد فی سبیل اﷲ کی اعلیٰ ترین صورت ہے</a:t>
          </a:r>
          <a:endParaRPr lang="en-US" sz="26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640" y="883273"/>
        <a:ext cx="9705470" cy="658800"/>
      </dsp:txXfrm>
    </dsp:sp>
    <dsp:sp modelId="{085B05E3-0F67-4F1D-9A14-45EB4BEC192C}">
      <dsp:nvSpPr>
        <dsp:cNvPr id="0" name=""/>
        <dsp:cNvSpPr/>
      </dsp:nvSpPr>
      <dsp:spPr>
        <a:xfrm>
          <a:off x="0" y="1690033"/>
          <a:ext cx="9776750" cy="7300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1">
            <a:lnSpc>
              <a:spcPct val="80000"/>
            </a:lnSpc>
            <a:spcBef>
              <a:spcPct val="0"/>
            </a:spcBef>
            <a:spcAft>
              <a:spcPts val="0"/>
            </a:spcAft>
          </a:pPr>
          <a:r>
            <a:rPr lang="ar-SA" sz="2500" strike="noStrike"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 کے محبوب بندے </a:t>
          </a:r>
          <a:r>
            <a:rPr lang="ur-PK" sz="2500" strike="noStrike"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مراحلِ جہاد طے  کرتے ہوئے </a:t>
          </a:r>
          <a:r>
            <a:rPr lang="ar-SA" sz="2500" strike="noStrike"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منظم جماعت کی صورت </a:t>
          </a:r>
          <a:r>
            <a:rPr lang="ur-PK" sz="2500" strike="noStrike"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a:t>
          </a:r>
          <a:r>
            <a:rPr lang="ar-SA" sz="2500" strike="noStrike"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ڈٹ کر اﷲ کے دین کے غلبہ کے لیے جنگ کرتے ہیں </a:t>
          </a:r>
          <a:endParaRPr lang="en-US" sz="2500" strike="noStrike" kern="1200" spc="-2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640" y="1725673"/>
        <a:ext cx="9705470" cy="658800"/>
      </dsp:txXfrm>
    </dsp:sp>
    <dsp:sp modelId="{4DC806E2-29B6-4912-B06C-062D3701B40D}">
      <dsp:nvSpPr>
        <dsp:cNvPr id="0" name=""/>
        <dsp:cNvSpPr/>
      </dsp:nvSpPr>
      <dsp:spPr>
        <a:xfrm>
          <a:off x="0" y="2532433"/>
          <a:ext cx="9776750" cy="7300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کے فلسفۂ اخلاق میں خانقاہی نظام کے برعکس اعلیٰ ترین نیکی وہ عمل ہے جو قتال فی سبیل اﷲ کی طرف لے جائے</a:t>
          </a:r>
          <a:endParaRPr lang="en-US" sz="26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640" y="2568073"/>
        <a:ext cx="9705470" cy="658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477"/>
          <a:ext cx="9776750" cy="7757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تاریخِ بنی  اسرائیل کے اُس دور کا ذکر</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 نے موسیٰ﷤ کو اذیت سے دوچار کیا</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ذاتی اعتبار سے بھی اذیت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867" y="48344"/>
        <a:ext cx="9701016" cy="699976"/>
      </dsp:txXfrm>
    </dsp:sp>
    <dsp:sp modelId="{D5EEEFE5-0F53-4086-822B-165772FC9D5E}">
      <dsp:nvSpPr>
        <dsp:cNvPr id="0" name=""/>
        <dsp:cNvSpPr/>
      </dsp:nvSpPr>
      <dsp:spPr>
        <a:xfrm>
          <a:off x="0" y="786187"/>
          <a:ext cx="977675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412" tIns="33020" rIns="184912" bIns="33020" numCol="1" spcCol="1270" anchor="t" anchorCtr="0">
          <a:noAutofit/>
        </a:bodyPr>
        <a:lstStyle/>
        <a:p>
          <a:pPr marL="228600" lvl="1" indent="-228600" algn="r" defTabSz="1155700" rtl="1">
            <a:lnSpc>
              <a:spcPct val="80000"/>
            </a:lnSpc>
            <a:spcBef>
              <a:spcPct val="0"/>
            </a:spcBef>
            <a:spcAft>
              <a:spcPts val="0"/>
            </a:spcAft>
            <a:buChar char="••"/>
          </a:pPr>
          <a:r>
            <a:rPr lang="ar-SA" sz="2600" kern="1200" dirty="0" smtClean="0">
              <a:latin typeface="Jameel Noori Nastaleeq" panose="02000503000000020004" pitchFamily="2" charset="-78"/>
              <a:cs typeface="Jameel Noori Nastaleeq" panose="02000503000000020004" pitchFamily="2" charset="-78"/>
            </a:rPr>
            <a:t>اُس اذیت کی طرف اشارہ ہے جو قوم نے جہاد فی سبیل اﷲ سے اعراض کرکے موسیٰ ﷤کو پہنچائی</a:t>
          </a:r>
          <a:endParaRPr lang="en-US" sz="26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786187"/>
        <a:ext cx="9776750" cy="563040"/>
      </dsp:txXfrm>
    </dsp:sp>
    <dsp:sp modelId="{17F36406-BC96-49D1-9ECB-E418070F97BB}">
      <dsp:nvSpPr>
        <dsp:cNvPr id="0" name=""/>
        <dsp:cNvSpPr/>
      </dsp:nvSpPr>
      <dsp:spPr>
        <a:xfrm>
          <a:off x="0" y="1349227"/>
          <a:ext cx="9776750" cy="7757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ضمنی لیکن اہم نکتہ: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شخص جس راستہ پر چلتا ہے تو اُس کے لیے وہی راہ آسان کردی جاتی ہے</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867" y="1387094"/>
        <a:ext cx="9701016" cy="6999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9606"/>
          <a:ext cx="9776750" cy="13104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تاریخِ بنی اسرائیل کا دوسرا دور</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سلسلہٴ بنی اسرائیل کے آخری رسول حضرت عیسیٰ</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کی آمد</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968" y="83574"/>
        <a:ext cx="9648814" cy="1182464"/>
      </dsp:txXfrm>
    </dsp:sp>
    <dsp:sp modelId="{17F36406-BC96-49D1-9ECB-E418070F97BB}">
      <dsp:nvSpPr>
        <dsp:cNvPr id="0" name=""/>
        <dsp:cNvSpPr/>
      </dsp:nvSpPr>
      <dsp:spPr>
        <a:xfrm>
          <a:off x="0" y="1514326"/>
          <a:ext cx="9776750" cy="13104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بنی اسرائیل نے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عیسیٰؑ کو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جادو</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گر</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قرار دیا</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اور اُن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خلاف مرتد اور پھر واجب القتل ہونے کا فتویٰ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دے کر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مصلوب کرنے کی کوشش کی</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لیکن اللہ نے محفوظ رکھا</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968" y="1578294"/>
        <a:ext cx="9648814" cy="1182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96"/>
          <a:ext cx="9776750" cy="8429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ضمنی طور پر لیکن ایک اہم مضمون بیان ہوا ہے یعنی عیسیٰ ﷤   کا مقام و مرتبہ ۔ آپ  کی دو صفتیں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149" y="41545"/>
        <a:ext cx="9694452" cy="760646"/>
      </dsp:txXfrm>
    </dsp:sp>
    <dsp:sp modelId="{D5EEEFE5-0F53-4086-822B-165772FC9D5E}">
      <dsp:nvSpPr>
        <dsp:cNvPr id="0" name=""/>
        <dsp:cNvSpPr/>
      </dsp:nvSpPr>
      <dsp:spPr>
        <a:xfrm>
          <a:off x="0" y="843341"/>
          <a:ext cx="9776750" cy="144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412" tIns="33020" rIns="184912" bIns="33020" numCol="1" spcCol="1270" anchor="t" anchorCtr="0">
          <a:noAutofit/>
        </a:bodyPr>
        <a:lstStyle/>
        <a:p>
          <a:pPr marL="228600" lvl="1" indent="-228600" algn="r" defTabSz="1155700" rtl="1">
            <a:lnSpc>
              <a:spcPct val="80000"/>
            </a:lnSpc>
            <a:spcBef>
              <a:spcPct val="0"/>
            </a:spcBef>
            <a:spcAft>
              <a:spcPts val="0"/>
            </a:spcAft>
            <a:buChar char="••"/>
          </a:pPr>
          <a:r>
            <a:rPr lang="ar-SA" sz="2600" kern="1200" dirty="0" smtClean="0">
              <a:latin typeface="Jameel Noori Nastaleeq" panose="02000503000000020004" pitchFamily="2" charset="-78"/>
              <a:cs typeface="Jameel Noori Nastaleeq" panose="02000503000000020004" pitchFamily="2" charset="-78"/>
            </a:rPr>
            <a:t>آپؑ شریعتِ موسوی  کے مجدد ہیں۔ آپؑ نے تورات کی شریعت ہی کو برقرار رکھا اور اِس میں کوئی اضافہ نہیں فرمایا</a:t>
          </a:r>
          <a:endParaRPr lang="en-US" sz="26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1155700" rtl="1">
            <a:lnSpc>
              <a:spcPct val="80000"/>
            </a:lnSpc>
            <a:spcBef>
              <a:spcPct val="0"/>
            </a:spcBef>
            <a:spcAft>
              <a:spcPts val="0"/>
            </a:spcAft>
            <a:buChar char="••"/>
          </a:pPr>
          <a:r>
            <a:rPr lang="ar-SA" sz="2600" kern="1200" dirty="0" smtClean="0">
              <a:latin typeface="Jameel Noori Nastaleeq" panose="02000503000000020004" pitchFamily="2" charset="-78"/>
              <a:cs typeface="Jameel Noori Nastaleeq" panose="02000503000000020004" pitchFamily="2" charset="-78"/>
            </a:rPr>
            <a:t>آپ﷤ نے نبی کریمﷺ  کی آمد کی بشارت دی ۔ انجیل میں آج بھی وہ عبارات موجود ہیں جن میں نبی کریمﷺ  کی آمد کی خوشخبری دی گئی ہے۔ مثلاً انجیل برناباس میں ہے</a:t>
          </a:r>
          <a:r>
            <a:rPr lang="ur-PK" sz="2600" kern="1200" dirty="0" smtClean="0">
              <a:latin typeface="Jameel Noori Nastaleeq" panose="02000503000000020004" pitchFamily="2" charset="-78"/>
              <a:cs typeface="Jameel Noori Nastaleeq" panose="02000503000000020004" pitchFamily="2" charset="-78"/>
            </a:rPr>
            <a:t>:</a:t>
          </a:r>
          <a:endParaRPr lang="en-US" sz="26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843341"/>
        <a:ext cx="9776750" cy="1446169"/>
      </dsp:txXfrm>
    </dsp:sp>
    <dsp:sp modelId="{CF33327D-4C41-49A4-9D4F-A3159B8A48A6}">
      <dsp:nvSpPr>
        <dsp:cNvPr id="0" name=""/>
        <dsp:cNvSpPr/>
      </dsp:nvSpPr>
      <dsp:spPr>
        <a:xfrm>
          <a:off x="0" y="2289510"/>
          <a:ext cx="9776750" cy="8429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احمد کے معنی ہیں وہ جو اللہ کی سب سے زیادہ تعریف کرنے والا ہو یا جس کی تعریف سب سے زیادہ کی گئی ہو</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149" y="2330659"/>
        <a:ext cx="9694452" cy="7606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090"/>
          <a:ext cx="9776750" cy="12168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تاریخِ بنی اسرائیل کا </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تیسرا</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دور</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نبی اکرم ﷺ کی بعثت</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399" y="61489"/>
        <a:ext cx="9657952" cy="1098002"/>
      </dsp:txXfrm>
    </dsp:sp>
    <dsp:sp modelId="{75C7883D-399C-4989-9063-30820CBA3196}">
      <dsp:nvSpPr>
        <dsp:cNvPr id="0" name=""/>
        <dsp:cNvSpPr/>
      </dsp:nvSpPr>
      <dsp:spPr>
        <a:xfrm>
          <a:off x="0" y="1406091"/>
          <a:ext cx="9776750" cy="12168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بنی اسرائیل </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کریمﷺ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آمد کے کئی برس سے منتظر تھے۔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کتابوں میں آخری رسول کی بعثت کا مقام کھجوروں والی زمین کو قرار دیا گیا تھا جس سے مراد ہے مدینہ۔ اِسی لیے اُن کے تین قبیلے مدینہ میں آکر آباد ہوئے تھ</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ے</a:t>
          </a:r>
          <a:endParaRPr lang="en-US" sz="2800" strike="noStrike"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399" y="1465490"/>
        <a:ext cx="965795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5</a:t>
            </a:fld>
            <a:endParaRPr lang="en-US"/>
          </a:p>
        </p:txBody>
      </p:sp>
    </p:spTree>
    <p:extLst>
      <p:ext uri="{BB962C8B-B14F-4D97-AF65-F5344CB8AC3E}">
        <p14:creationId xmlns:p14="http://schemas.microsoft.com/office/powerpoint/2010/main" val="348895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197781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341668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96006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163167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222006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145426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316099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214434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282676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227123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8705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28</a:t>
            </a:fld>
            <a:endParaRPr lang="en-US"/>
          </a:p>
        </p:txBody>
      </p:sp>
    </p:spTree>
    <p:extLst>
      <p:ext uri="{BB962C8B-B14F-4D97-AF65-F5344CB8AC3E}">
        <p14:creationId xmlns:p14="http://schemas.microsoft.com/office/powerpoint/2010/main" val="238798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29</a:t>
            </a:fld>
            <a:endParaRPr lang="en-US"/>
          </a:p>
        </p:txBody>
      </p:sp>
    </p:spTree>
    <p:extLst>
      <p:ext uri="{BB962C8B-B14F-4D97-AF65-F5344CB8AC3E}">
        <p14:creationId xmlns:p14="http://schemas.microsoft.com/office/powerpoint/2010/main" val="413157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251610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3961941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2973287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323487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99955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167045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665758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6.xml"/><Relationship Id="rId5" Type="http://schemas.openxmlformats.org/officeDocument/2006/relationships/image" Target="../media/image3.png"/><Relationship Id="rId10" Type="http://schemas.openxmlformats.org/officeDocument/2006/relationships/diagramColors" Target="../diagrams/colors6.xml"/><Relationship Id="rId4" Type="http://schemas.openxmlformats.org/officeDocument/2006/relationships/notesSlide" Target="../notesSlides/notesSlid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1.xml"/><Relationship Id="rId7" Type="http://schemas.openxmlformats.org/officeDocument/2006/relationships/diagramData" Target="../diagrams/data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notesSlide" Target="../notesSlides/notesSlide7.xml"/><Relationship Id="rId9"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8.xml"/><Relationship Id="rId5" Type="http://schemas.openxmlformats.org/officeDocument/2006/relationships/image" Target="../media/image3.png"/><Relationship Id="rId10" Type="http://schemas.openxmlformats.org/officeDocument/2006/relationships/diagramColors" Target="../diagrams/colors8.xml"/><Relationship Id="rId4" Type="http://schemas.openxmlformats.org/officeDocument/2006/relationships/notesSlide" Target="../notesSlides/notesSlide8.xml"/><Relationship Id="rId9"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slideLayout" Target="../slideLayouts/slideLayout1.xml"/><Relationship Id="rId7" Type="http://schemas.openxmlformats.org/officeDocument/2006/relationships/diagramData" Target="../diagrams/data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0" Type="http://schemas.openxmlformats.org/officeDocument/2006/relationships/diagramColors" Target="../diagrams/colors9.xml"/><Relationship Id="rId4" Type="http://schemas.openxmlformats.org/officeDocument/2006/relationships/notesSlide" Target="../notesSlides/notesSlide9.xml"/><Relationship Id="rId9"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0.xml"/><Relationship Id="rId5" Type="http://schemas.openxmlformats.org/officeDocument/2006/relationships/image" Target="../media/image3.png"/><Relationship Id="rId10" Type="http://schemas.openxmlformats.org/officeDocument/2006/relationships/diagramColors" Target="../diagrams/colors10.xml"/><Relationship Id="rId4" Type="http://schemas.openxmlformats.org/officeDocument/2006/relationships/notesSlide" Target="../notesSlides/notesSlide10.xml"/><Relationship Id="rId9"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notesSlide" Target="../notesSlides/notesSlide11.xml"/><Relationship Id="rId9"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0" Type="http://schemas.openxmlformats.org/officeDocument/2006/relationships/diagramColors" Target="../diagrams/colors12.xml"/><Relationship Id="rId4" Type="http://schemas.openxmlformats.org/officeDocument/2006/relationships/notesSlide" Target="../notesSlides/notesSlide12.xml"/><Relationship Id="rId9"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slideLayout" Target="../slideLayouts/slideLayout1.xml"/><Relationship Id="rId7" Type="http://schemas.openxmlformats.org/officeDocument/2006/relationships/diagramData" Target="../diagrams/data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0" Type="http://schemas.openxmlformats.org/officeDocument/2006/relationships/diagramColors" Target="../diagrams/colors13.xml"/><Relationship Id="rId4" Type="http://schemas.openxmlformats.org/officeDocument/2006/relationships/notesSlide" Target="../notesSlides/notesSlide13.xml"/><Relationship Id="rId9"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slideLayout" Target="../slideLayouts/slideLayout1.xml"/><Relationship Id="rId7" Type="http://schemas.openxmlformats.org/officeDocument/2006/relationships/diagramData" Target="../diagrams/data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4.xml"/><Relationship Id="rId5" Type="http://schemas.openxmlformats.org/officeDocument/2006/relationships/image" Target="../media/image3.png"/><Relationship Id="rId10" Type="http://schemas.openxmlformats.org/officeDocument/2006/relationships/diagramColors" Target="../diagrams/colors14.xml"/><Relationship Id="rId4" Type="http://schemas.openxmlformats.org/officeDocument/2006/relationships/notesSlide" Target="../notesSlides/notesSlide14.xml"/><Relationship Id="rId9"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3" Type="http://schemas.openxmlformats.org/officeDocument/2006/relationships/slideLayout" Target="../slideLayouts/slideLayout1.xml"/><Relationship Id="rId7" Type="http://schemas.openxmlformats.org/officeDocument/2006/relationships/diagramData" Target="../diagrams/data15.xml"/><Relationship Id="rId12" Type="http://schemas.openxmlformats.org/officeDocument/2006/relationships/diagramData" Target="../diagrams/data16.xml"/><Relationship Id="rId2" Type="http://schemas.openxmlformats.org/officeDocument/2006/relationships/video" Target="../media/media2.mp4"/><Relationship Id="rId16" Type="http://schemas.microsoft.com/office/2007/relationships/diagramDrawing" Target="../diagrams/drawing1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5.xml"/><Relationship Id="rId5" Type="http://schemas.openxmlformats.org/officeDocument/2006/relationships/image" Target="../media/image3.png"/><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notesSlide" Target="../notesSlides/notesSlide15.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slideLayout" Target="../slideLayouts/slideLayout1.xml"/><Relationship Id="rId7" Type="http://schemas.openxmlformats.org/officeDocument/2006/relationships/diagramData" Target="../diagrams/data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7.xml"/><Relationship Id="rId5" Type="http://schemas.openxmlformats.org/officeDocument/2006/relationships/image" Target="../media/image3.png"/><Relationship Id="rId10" Type="http://schemas.openxmlformats.org/officeDocument/2006/relationships/diagramColors" Target="../diagrams/colors17.xml"/><Relationship Id="rId4" Type="http://schemas.openxmlformats.org/officeDocument/2006/relationships/notesSlide" Target="../notesSlides/notesSlide16.xml"/><Relationship Id="rId9"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slideLayout" Target="../slideLayouts/slideLayout1.xml"/><Relationship Id="rId7" Type="http://schemas.openxmlformats.org/officeDocument/2006/relationships/diagramData" Target="../diagrams/data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8.xml"/><Relationship Id="rId5" Type="http://schemas.openxmlformats.org/officeDocument/2006/relationships/image" Target="../media/image3.png"/><Relationship Id="rId10" Type="http://schemas.openxmlformats.org/officeDocument/2006/relationships/diagramColors" Target="../diagrams/colors18.xml"/><Relationship Id="rId4" Type="http://schemas.openxmlformats.org/officeDocument/2006/relationships/notesSlide" Target="../notesSlides/notesSlide17.xml"/><Relationship Id="rId9"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9.xml"/><Relationship Id="rId5" Type="http://schemas.openxmlformats.org/officeDocument/2006/relationships/image" Target="../media/image3.png"/><Relationship Id="rId10" Type="http://schemas.openxmlformats.org/officeDocument/2006/relationships/diagramColors" Target="../diagrams/colors19.xml"/><Relationship Id="rId4" Type="http://schemas.openxmlformats.org/officeDocument/2006/relationships/notesSlide" Target="../notesSlides/notesSlide19.xml"/><Relationship Id="rId9"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slideLayout" Target="../slideLayouts/slideLayout1.xml"/><Relationship Id="rId7" Type="http://schemas.openxmlformats.org/officeDocument/2006/relationships/diagramData" Target="../diagrams/data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0.xml"/><Relationship Id="rId5" Type="http://schemas.openxmlformats.org/officeDocument/2006/relationships/image" Target="../media/image3.png"/><Relationship Id="rId10" Type="http://schemas.openxmlformats.org/officeDocument/2006/relationships/diagramColors" Target="../diagrams/colors20.xml"/><Relationship Id="rId4" Type="http://schemas.openxmlformats.org/officeDocument/2006/relationships/notesSlide" Target="../notesSlides/notesSlide20.xml"/><Relationship Id="rId9"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slideLayout" Target="../slideLayouts/slideLayout1.xml"/><Relationship Id="rId7" Type="http://schemas.openxmlformats.org/officeDocument/2006/relationships/diagramData" Target="../diagrams/data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1.xml"/><Relationship Id="rId5" Type="http://schemas.openxmlformats.org/officeDocument/2006/relationships/image" Target="../media/image3.png"/><Relationship Id="rId10" Type="http://schemas.openxmlformats.org/officeDocument/2006/relationships/diagramColors" Target="../diagrams/colors21.xml"/><Relationship Id="rId4" Type="http://schemas.openxmlformats.org/officeDocument/2006/relationships/notesSlide" Target="../notesSlides/notesSlide21.xml"/><Relationship Id="rId9"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2.xml"/><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notesSlide" Target="../notesSlides/notesSlide3.xml"/><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1.xml"/><Relationship Id="rId7" Type="http://schemas.openxmlformats.org/officeDocument/2006/relationships/diagramData" Target="../diagrams/data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0" Type="http://schemas.openxmlformats.org/officeDocument/2006/relationships/diagramColors" Target="../diagrams/colors5.xml"/><Relationship Id="rId4" Type="http://schemas.openxmlformats.org/officeDocument/2006/relationships/notesSlide" Target="../notesSlides/notesSlide4.xml"/><Relationship Id="rId9"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1959432"/>
            <a:ext cx="10036627" cy="4124206"/>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آیات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ar-SA"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5</a:t>
            </a:r>
            <a:r>
              <a:rPr lang="ar-SA" sz="6600" kern="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5400"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تا </a:t>
            </a:r>
            <a:r>
              <a:rPr lang="ar-SA" sz="5400" b="1" kern="0" dirty="0" smtClean="0">
                <a:solidFill>
                  <a:srgbClr val="1A3F6D"/>
                </a:solidFill>
                <a:latin typeface="Arial Black" panose="020B0A04020102020204" pitchFamily="34" charset="0"/>
                <a:ea typeface="Times New Roman" panose="02020603050405020304" pitchFamily="18" charset="0"/>
                <a:cs typeface="Times New Roman" panose="02020603050405020304" pitchFamily="18" charset="0"/>
              </a:rPr>
              <a:t>8</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بنی اسرائیل کا غلبۂ دینِ حق کے لیے جہاد سے اعراض</a:t>
            </a:r>
          </a:p>
          <a:p>
            <a:pPr algn="ctr" rtl="1"/>
            <a:r>
              <a:rPr lang="ur-PK" sz="6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مسلمانوں کے لیے </a:t>
            </a:r>
            <a:r>
              <a:rPr lang="ur-PK" sz="6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عبرت</a:t>
            </a:r>
          </a:p>
          <a:p>
            <a:pPr algn="ctr" rtl="1"/>
            <a:endParaRPr lang="ur-PK" sz="32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44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(بنی اسرائیل کے تین ادوار کا ذکر بطور عبرت)</a:t>
            </a:r>
            <a:endParaRPr lang="ur-PK" sz="4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9133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p>
        </p:txBody>
      </p:sp>
      <p:sp>
        <p:nvSpPr>
          <p:cNvPr id="3" name="Rectangle 2"/>
          <p:cNvSpPr/>
          <p:nvPr/>
        </p:nvSpPr>
        <p:spPr>
          <a:xfrm>
            <a:off x="1022252" y="1944635"/>
            <a:ext cx="10147496" cy="1692771"/>
          </a:xfrm>
          <a:prstGeom prst="rect">
            <a:avLst/>
          </a:prstGeom>
        </p:spPr>
        <p:txBody>
          <a:bodyPr wrap="square">
            <a:spAutoFit/>
          </a:bodyPr>
          <a:lstStyle/>
          <a:p>
            <a:pPr algn="ctr" rtl="1"/>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 قَالَ مُوْسٰى لِقَوْمِهٖ …</a:t>
            </a: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 یاد کرو) جب  حضرت موسیٰ ﷤ نے اپنی قوم سے کہا  </a:t>
            </a:r>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…يٰقَوْمِ لِمَ تُؤْذُوْنَنِيْ …</a:t>
            </a: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کہ اے میری قوم کے لوگو! تم مجھے کیوں ایذا دیتے ہو ؟ </a:t>
            </a:r>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قَدْ تَّعْلَمُوْنَ …</a:t>
            </a: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حالانکہ تم جانتے ہو </a:t>
            </a:r>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اَنِّيْ رَسُوْلُ اللّٰهِ اِلَيْكُمْ١ؕ …</a:t>
            </a: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 میں تمہاری طرف اللہ کا رسول ہوں  </a:t>
            </a:r>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…فَلَمَّا زَاغُوْۤا اَزَاغَ اللّٰهُ قُلُوْبَهُمْ١ؕ…</a:t>
            </a: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پھر جب اُن لوگوں نے کج روی اختیار کی اللہ نے بھی اُن کے دل ٹیڑھے کر دئیے</a:t>
            </a:r>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endParaRPr lang="ur-PK" sz="26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r>
              <a:rPr lang="ur-PK" sz="26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6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لَا يَهْدِي الْقَوْمَ الْفٰسِقِيْنَ۰۰۵…</a:t>
            </a: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نافرمانوں کو ہدایت نہیں دیا کرتا۔</a:t>
            </a:r>
            <a:endParaRPr lang="en-US" sz="26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1826761094"/>
              </p:ext>
            </p:extLst>
          </p:nvPr>
        </p:nvGraphicFramePr>
        <p:xfrm>
          <a:off x="1204581" y="3604205"/>
          <a:ext cx="9776750" cy="21354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Rounded Rectangle 13"/>
          <p:cNvSpPr/>
          <p:nvPr/>
        </p:nvSpPr>
        <p:spPr>
          <a:xfrm>
            <a:off x="1322465" y="3637406"/>
            <a:ext cx="9547070" cy="2312995"/>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5" name="Rectangle 14"/>
          <p:cNvSpPr/>
          <p:nvPr/>
        </p:nvSpPr>
        <p:spPr>
          <a:xfrm>
            <a:off x="1158138" y="3731769"/>
            <a:ext cx="10147496" cy="2246769"/>
          </a:xfrm>
          <a:prstGeom prst="rect">
            <a:avLst/>
          </a:prstGeom>
        </p:spPr>
        <p:txBody>
          <a:bodyPr wrap="square" lIns="91440">
            <a:spAutoFit/>
          </a:bodyPr>
          <a:lstStyle/>
          <a:p>
            <a:pPr marL="457200" marR="228600" algn="ctr" rtl="1">
              <a:spcBef>
                <a:spcPts val="0"/>
              </a:spcBef>
              <a:spcAft>
                <a:spcPts val="0"/>
              </a:spcAft>
            </a:pPr>
            <a:r>
              <a:rPr lang="ar-SA" sz="28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فَاَمَّا مَنْ اَعْطٰى وَ اتَّقٰىۙ۰۰۵ وَ صَدَّقَ بِالْحُسْنٰى ۙ۰۰۶ فَسَنُيَسِّرُهٗ لِلْيُسْرٰى ؕ۰۰۷ وَ اَمَّا مَنْۢ بَخِلَ وَ اسْتَغْنٰىۙ۰۰۸ </a:t>
            </a:r>
            <a:endParaRPr lang="ur-PK" sz="28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spcBef>
                <a:spcPts val="0"/>
              </a:spcBef>
              <a:spcAft>
                <a:spcPts val="0"/>
              </a:spcAft>
            </a:pPr>
            <a:r>
              <a:rPr lang="ar-SA" sz="2800" dirty="0" smtClean="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وَ </a:t>
            </a:r>
            <a:r>
              <a:rPr lang="ar-SA" sz="28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rPr>
              <a:t>كَذَّبَ بِالْحُسْنٰى ۙ۰۰۹ فَسَنُيَسِّرُهٗ لِلْعُسْرٰى ؕ۰۰۱۰ </a:t>
            </a:r>
            <a:r>
              <a:rPr lang="ar-SA" sz="2400" dirty="0">
                <a:solidFill>
                  <a:srgbClr val="1A3F6D"/>
                </a:solidFill>
                <a:latin typeface="Arial" panose="020B0604020202020204" pitchFamily="34" charset="0"/>
                <a:ea typeface="Calibri" panose="020F0502020204030204" pitchFamily="34" charset="0"/>
                <a:cs typeface="noorehira" panose="02000000000000000000" pitchFamily="2" charset="-78"/>
              </a:rPr>
              <a:t>(</a:t>
            </a:r>
            <a:r>
              <a:rPr lang="ar-SA" sz="2400" dirty="0" smtClean="0">
                <a:solidFill>
                  <a:srgbClr val="1A3F6D"/>
                </a:solidFill>
                <a:latin typeface="Arial" panose="020B0604020202020204" pitchFamily="34" charset="0"/>
                <a:ea typeface="Calibri" panose="020F0502020204030204" pitchFamily="34" charset="0"/>
                <a:cs typeface="noorehira" panose="02000000000000000000" pitchFamily="2" charset="-78"/>
              </a:rPr>
              <a:t>الیل:  </a:t>
            </a:r>
            <a:r>
              <a:rPr lang="nb-NO" sz="1600" dirty="0">
                <a:solidFill>
                  <a:srgbClr val="1A3F6D"/>
                </a:solidFill>
                <a:latin typeface="Arial" panose="020B0604020202020204" pitchFamily="34" charset="0"/>
                <a:ea typeface="Calibri" panose="020F0502020204030204" pitchFamily="34" charset="0"/>
                <a:cs typeface="noorehira" panose="02000000000000000000" pitchFamily="2" charset="-78"/>
              </a:rPr>
              <a:t>10-5</a:t>
            </a:r>
            <a:r>
              <a:rPr lang="ar-SA" sz="2400" dirty="0">
                <a:solidFill>
                  <a:srgbClr val="1A3F6D"/>
                </a:solidFill>
                <a:latin typeface="Arial" panose="020B0604020202020204" pitchFamily="34" charset="0"/>
                <a:ea typeface="Calibri" panose="020F0502020204030204" pitchFamily="34" charset="0"/>
                <a:cs typeface="noorehira" panose="02000000000000000000" pitchFamily="2" charset="-78"/>
              </a:rPr>
              <a:t>)</a:t>
            </a:r>
            <a:endParaRPr lang="en-US" sz="6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a:p>
            <a:pPr marL="457200" marR="228600" algn="ctr" rtl="1">
              <a:spcBef>
                <a:spcPts val="0"/>
              </a:spcBef>
              <a:spcAft>
                <a:spcPts val="0"/>
              </a:spcAft>
            </a:pP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جس نے (اللہ کی راہ میں مال) دیا اور پرہیزگاری کی اوراچھی بات کی تصدیق کی، اُس کے لیے ہم آسانی (جنت)کی راہ آسان کر دیتے ہیں۔ اور جس نے بخل کیا اور بے پروا بنا رہا اور اچھی بات کو جھٹلایا، اُس کے لیے ہم مشکل (جہنم)کی راہ آسان کر دیتے ہیں"۔</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16" name="Rounded Rectangle 15"/>
          <p:cNvSpPr/>
          <p:nvPr/>
        </p:nvSpPr>
        <p:spPr>
          <a:xfrm>
            <a:off x="1365864" y="4900692"/>
            <a:ext cx="9547070" cy="1370031"/>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7" name="Rectangle 16"/>
          <p:cNvSpPr/>
          <p:nvPr/>
        </p:nvSpPr>
        <p:spPr>
          <a:xfrm>
            <a:off x="1201537" y="4938783"/>
            <a:ext cx="10147496" cy="1384995"/>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 لَا تَكُوْنُوْا كَالَّذِيْنَ اٰذَوْا مُوْسٰى فَبَرَّاَهُ اللّٰهُ مِمَّا قَالُوْا١ؕ وَ كَانَ عِنْدَ اللّٰهِ وَجِيْهًاؕ۰۰۶۹ </a:t>
            </a:r>
            <a:r>
              <a:rPr lang="ur-PK" sz="2400" dirty="0">
                <a:solidFill>
                  <a:srgbClr val="1A3F6D"/>
                </a:solidFill>
                <a:uFill>
                  <a:solidFill>
                    <a:srgbClr val="000000"/>
                  </a:solidFill>
                </a:uFill>
                <a:latin typeface="Arial" panose="020B0604020202020204" pitchFamily="34" charset="0"/>
                <a:ea typeface="Times New Roman" panose="02020603050405020304" pitchFamily="18" charset="0"/>
                <a:cs typeface="noorehira" panose="02000000000000000000" pitchFamily="2" charset="-78"/>
              </a:rPr>
              <a:t>(</a:t>
            </a:r>
            <a:r>
              <a:rPr lang="ur-PK" sz="2400" dirty="0" smtClean="0">
                <a:solidFill>
                  <a:srgbClr val="1A3F6D"/>
                </a:solidFill>
                <a:uFill>
                  <a:solidFill>
                    <a:srgbClr val="000000"/>
                  </a:solidFill>
                </a:uFill>
                <a:latin typeface="Arial" panose="020B0604020202020204" pitchFamily="34" charset="0"/>
                <a:ea typeface="Times New Roman" panose="02020603050405020304" pitchFamily="18" charset="0"/>
                <a:cs typeface="noorehira" panose="02000000000000000000" pitchFamily="2" charset="-78"/>
              </a:rPr>
              <a:t>الاحزاب:  </a:t>
            </a:r>
            <a:r>
              <a:rPr lang="en-US" sz="1600" dirty="0">
                <a:solidFill>
                  <a:srgbClr val="1A3F6D"/>
                </a:solidFill>
                <a:uFill>
                  <a:solidFill>
                    <a:srgbClr val="000000"/>
                  </a:solidFill>
                </a:uFill>
                <a:latin typeface="Arial" panose="020B0604020202020204" pitchFamily="34" charset="0"/>
                <a:ea typeface="Times New Roman" panose="02020603050405020304" pitchFamily="18" charset="0"/>
                <a:cs typeface="noorehira" panose="02000000000000000000" pitchFamily="2" charset="-78"/>
              </a:rPr>
              <a:t>69</a:t>
            </a:r>
            <a:r>
              <a:rPr lang="ur-PK" sz="2400" dirty="0">
                <a:solidFill>
                  <a:srgbClr val="1A3F6D"/>
                </a:solidFill>
                <a:uFill>
                  <a:solidFill>
                    <a:srgbClr val="000000"/>
                  </a:solidFill>
                </a:uFill>
                <a:latin typeface="Arial" panose="020B0604020202020204" pitchFamily="34" charset="0"/>
                <a:ea typeface="Times New Roman" panose="02020603050405020304" pitchFamily="18" charset="0"/>
                <a:cs typeface="noorehira" panose="02000000000000000000" pitchFamily="2" charset="-78"/>
              </a:rPr>
              <a:t>)</a:t>
            </a:r>
            <a:endParaRPr lang="en-US" sz="320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endParaRPr>
          </a:p>
          <a:p>
            <a:pPr marL="457200" marR="228600" algn="ctr" rtl="1">
              <a:spcBef>
                <a:spcPts val="0"/>
              </a:spcBef>
              <a:spcAft>
                <a:spcPts val="0"/>
              </a:spcAft>
            </a:pP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"مومنو! تم اُن لوگوں جیسے نہ ہونا جنہوں نے موسیٰ   کو ستایا (عیب لگا کر) تو اللہ نے اُن کو پاکباز ثابت کیا اور وہ اللہ کے نزدیک بڑی عزت والے تھے "۔</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76395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graphicEl>
                                              <a:dgm id="{D5EEEFE5-0F53-4086-822B-165772FC9D5E}"/>
                                            </p:graphicEl>
                                          </p:spTgt>
                                        </p:tgtEl>
                                        <p:attrNameLst>
                                          <p:attrName>style.visibility</p:attrName>
                                        </p:attrNameLst>
                                      </p:cBhvr>
                                      <p:to>
                                        <p:strVal val="visible"/>
                                      </p:to>
                                    </p:set>
                                    <p:animEffect transition="in" filter="barn(inVertical)">
                                      <p:cBhvr>
                                        <p:cTn id="15" dur="500"/>
                                        <p:tgtEl>
                                          <p:spTgt spid="7">
                                            <p:graphicEl>
                                              <a:dgm id="{D5EEEFE5-0F53-4086-822B-165772FC9D5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7">
                                            <p:graphicEl>
                                              <a:dgm id="{17F36406-BC96-49D1-9ECB-E418070F97BB}"/>
                                            </p:graphicEl>
                                          </p:spTgt>
                                        </p:tgtEl>
                                        <p:attrNameLst>
                                          <p:attrName>style.visibility</p:attrName>
                                        </p:attrNameLst>
                                      </p:cBhvr>
                                      <p:to>
                                        <p:strVal val="visible"/>
                                      </p:to>
                                    </p:set>
                                    <p:animEffect transition="in" filter="barn(inVertical)">
                                      <p:cBhvr>
                                        <p:cTn id="36" dur="500"/>
                                        <p:tgtEl>
                                          <p:spTgt spid="7">
                                            <p:graphicEl>
                                              <a:dgm id="{17F36406-BC96-49D1-9ECB-E418070F97B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repeatCount="indefinite" fill="hold" display="0">
                  <p:stCondLst>
                    <p:cond delay="indefinite"/>
                  </p:stCondLst>
                </p:cTn>
                <p:tgtEl>
                  <p:spTgt spid="71"/>
                </p:tgtEl>
              </p:cMediaNode>
            </p:video>
          </p:childTnLst>
        </p:cTn>
      </p:par>
    </p:tnLst>
    <p:bldLst>
      <p:bldGraphic spid="7" grpId="0" uiExpand="1">
        <p:bldSub>
          <a:bldDgm bld="one"/>
        </p:bldSub>
      </p:bldGraphic>
      <p:bldP spid="14" grpId="0" animBg="1"/>
      <p:bldP spid="15" grpId="0"/>
      <p:bldP spid="16" grpId="0" animBg="1"/>
      <p:bldP spid="16" grpId="1" animBg="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6</a:t>
            </a:r>
          </a:p>
        </p:txBody>
      </p:sp>
      <p:sp>
        <p:nvSpPr>
          <p:cNvPr id="3" name="Rectangle 2"/>
          <p:cNvSpPr/>
          <p:nvPr/>
        </p:nvSpPr>
        <p:spPr>
          <a:xfrm>
            <a:off x="1317674" y="2254612"/>
            <a:ext cx="9556652" cy="3139321"/>
          </a:xfrm>
          <a:prstGeom prst="rect">
            <a:avLst/>
          </a:prstGeom>
        </p:spPr>
        <p:txBody>
          <a:bodyPr wrap="square">
            <a:spAutoFit/>
          </a:bodyPr>
          <a:lstStyle/>
          <a:p>
            <a:pPr algn="just" rtl="1">
              <a:lnSpc>
                <a:spcPct val="110000"/>
              </a:lnSpc>
            </a:pP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 قَالَ عِيْسَى ابْنُ مَرْيَمَ</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 یاد کرو) جب حضرت مریم کے بیٹے عیسیٰ﷤ نے کہا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يٰبَنِيْۤ </a:t>
            </a:r>
            <a:r>
              <a:rPr lang="ur-PK" sz="30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اِسْرَآءِيْلَ </a:t>
            </a:r>
            <a:r>
              <a:rPr lang="ur-PK" sz="30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بنی اسرائیل!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اِنِّيْ رَسُوْلُ اللّٰهِ اِلَيْكُمْ</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بلا شبہ میں تمہاری طرف اللہ کا رسول ہوں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مُّصَدِّقًا لِّمَا بَيْنَ يَدَيَّ مِنَ التَّوْرٰىةِ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تصدیق کرتا ہوں اُس(کتاب) کی جو مجھ سے پہلے آ چکی ہے (یعنی) تورات کی</a:t>
            </a:r>
            <a:r>
              <a:rPr lang="ur-PK" sz="30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p>
          <a:p>
            <a:pPr algn="just" rtl="1">
              <a:lnSpc>
                <a:spcPct val="110000"/>
              </a:lnSpc>
            </a:pPr>
            <a:r>
              <a:rPr lang="ur-PK" sz="30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مُبَشِّرًۢا بِرَسُوْلٍ</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بشارت سناتا ہوں ایک رسول کی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يَّاْتِيْ مِنْۢ بَعْدِي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میرے بعد آئیں گے</a:t>
            </a:r>
            <a:r>
              <a:rPr lang="ur-PK" sz="30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30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اسْمُهٗۤ </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اَحْمَدُ١ؕ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جن کانام احمد ہوگا</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فَلَمَّا جَآءَهُمْ بِالْبَيِّنٰتِ</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پھر جب وہ اُن لوگوں کے پاس کھلی نشانیاں لے کر آئے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قَالُوْا هٰذَا سِحْرٌ مُّبِيْنٌ۰۰۶</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کہنے لگے کہ یہ تو کھلا جادو ہے۔</a:t>
            </a:r>
            <a:endParaRPr lang="en-US" sz="30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1974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6</a:t>
            </a:r>
          </a:p>
        </p:txBody>
      </p:sp>
      <p:sp>
        <p:nvSpPr>
          <p:cNvPr id="3" name="Rectangle 2"/>
          <p:cNvSpPr/>
          <p:nvPr/>
        </p:nvSpPr>
        <p:spPr>
          <a:xfrm>
            <a:off x="1317674" y="1939408"/>
            <a:ext cx="9556652"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 قَالَ عِيْسَى ابْنُ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مَرْيَمَ يٰبَنِيْۤ اِسْرَآءِيْلَ اِنِّيْ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رَسُوْلُ اللّٰهِ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اِلَيْكُمْ مُّصَدِّقًا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لِّمَا بَيْنَ يَدَيَّ مِنَ التَّوْرٰىةِ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مُبَشِّرًۢا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بِرَسُوْلٍ يَّاْتِيْ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بَعْدِي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اسْمُهٗۤ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اَحْمَدُ١ؕ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فَلَمَّا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جَآءَهُمْ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بِالْبَيِّنٰتِ قَالُوْا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هٰذَا سِحْرٌ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مُّبِيْنٌ۰۰۶</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3872795053"/>
              </p:ext>
            </p:extLst>
          </p:nvPr>
        </p:nvGraphicFramePr>
        <p:xfrm>
          <a:off x="1204581" y="2979692"/>
          <a:ext cx="9776750" cy="2844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6080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17F36406-BC96-49D1-9ECB-E418070F97BB}"/>
                                            </p:graphicEl>
                                          </p:spTgt>
                                        </p:tgtEl>
                                        <p:attrNameLst>
                                          <p:attrName>style.visibility</p:attrName>
                                        </p:attrNameLst>
                                      </p:cBhvr>
                                      <p:to>
                                        <p:strVal val="visible"/>
                                      </p:to>
                                    </p:set>
                                    <p:animEffect transition="in" filter="barn(inVertical)">
                                      <p:cBhvr>
                                        <p:cTn id="16" dur="500"/>
                                        <p:tgtEl>
                                          <p:spTgt spid="6">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6</a:t>
            </a:r>
          </a:p>
        </p:txBody>
      </p:sp>
      <p:sp>
        <p:nvSpPr>
          <p:cNvPr id="3" name="Rectangle 2"/>
          <p:cNvSpPr/>
          <p:nvPr/>
        </p:nvSpPr>
        <p:spPr>
          <a:xfrm>
            <a:off x="1317674" y="1939408"/>
            <a:ext cx="9556652"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 قَالَ عِيْسَى ابْنُ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مَرْيَمَ يٰبَنِيْۤ اِسْرَآءِيْلَ اِنِّيْ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رَسُوْلُ اللّٰهِ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اِلَيْكُمْ مُّصَدِّقًا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لِّمَا بَيْنَ يَدَيَّ مِنَ التَّوْرٰىةِ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مُبَشِّرًۢا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بِرَسُوْلٍ يَّاْتِيْ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بَعْدِي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اسْمُهٗۤ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اَحْمَدُ١ؕ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فَلَمَّا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جَآءَهُمْ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بِالْبَيِّنٰتِ قَالُوْا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هٰذَا سِحْرٌ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مُّبِيْنٌ۰۰۶</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1793415693"/>
              </p:ext>
            </p:extLst>
          </p:nvPr>
        </p:nvGraphicFramePr>
        <p:xfrm>
          <a:off x="1204581" y="3000662"/>
          <a:ext cx="9776750" cy="31328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326704" y="3249902"/>
            <a:ext cx="9547070" cy="2673544"/>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162377" y="3273926"/>
            <a:ext cx="10147496" cy="2677656"/>
          </a:xfrm>
          <a:prstGeom prst="rect">
            <a:avLst/>
          </a:prstGeom>
        </p:spPr>
        <p:txBody>
          <a:bodyPr wrap="square" lIns="91440">
            <a:spAutoFit/>
          </a:bodyPr>
          <a:lstStyle/>
          <a:p>
            <a:pPr marL="228600" marR="685800" algn="ctr">
              <a:spcBef>
                <a:spcPts val="0"/>
              </a:spcBef>
              <a:spcAft>
                <a:spcPts val="0"/>
              </a:spcAft>
            </a:pPr>
            <a:r>
              <a:rPr lang="en-US" sz="2800" i="1"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“But after me shall come the </a:t>
            </a:r>
            <a:r>
              <a:rPr lang="en-US" sz="2800" i="1" dirty="0" err="1">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Splendour</a:t>
            </a:r>
            <a:r>
              <a:rPr lang="en-US" sz="2800" i="1"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of all the prophets and holy ones, and shall shed light upon the darkness of all that the prophets have said, because he is the messenger of God.” (Barnabas, </a:t>
            </a:r>
            <a:r>
              <a:rPr lang="en-US" sz="2800" i="1" dirty="0" err="1">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Ch</a:t>
            </a:r>
            <a:r>
              <a:rPr lang="en-US" sz="2800" i="1"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17)</a:t>
            </a:r>
            <a:endParaRPr lang="en-US"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6858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مگر میرے بعد تمام انبیاء اور مقد س ہستیوں کا نور آئے گا جو انبیاء کی کہی ہوئی باتوں کے اندھیرے پر روشنی ڈالے گاکیونکہ وہ خدا کا رسول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9" name="Rounded Rectangle 8"/>
          <p:cNvSpPr/>
          <p:nvPr/>
        </p:nvSpPr>
        <p:spPr>
          <a:xfrm>
            <a:off x="1323660" y="3283805"/>
            <a:ext cx="9547070" cy="1839906"/>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159333" y="3293761"/>
            <a:ext cx="10147496" cy="1815882"/>
          </a:xfrm>
          <a:prstGeom prst="rect">
            <a:avLst/>
          </a:prstGeom>
        </p:spPr>
        <p:txBody>
          <a:bodyPr wrap="square" lIns="91440">
            <a:spAutoFit/>
          </a:bodyPr>
          <a:lstStyle/>
          <a:p>
            <a:pPr marL="228600" marR="685800" algn="ctr">
              <a:spcBef>
                <a:spcPts val="0"/>
              </a:spcBef>
              <a:spcAft>
                <a:spcPts val="0"/>
              </a:spcAft>
            </a:pPr>
            <a:r>
              <a:rPr lang="en-US" sz="2800" i="1"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“The name of the Messiah is admirable, for God himself gave him the name when he had created his soul.” </a:t>
            </a:r>
            <a:endParaRPr lang="ur-PK" sz="2800" i="1"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228600" marR="685800" algn="ctr">
              <a:spcBef>
                <a:spcPts val="0"/>
              </a:spcBef>
              <a:spcAft>
                <a:spcPts val="0"/>
              </a:spcAft>
            </a:pPr>
            <a:r>
              <a:rPr lang="en-US" sz="2800" i="1"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en-US" sz="2800" i="1"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Barnabas, </a:t>
            </a:r>
            <a:r>
              <a:rPr lang="en-US" sz="2800" i="1" dirty="0" err="1">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Ch</a:t>
            </a:r>
            <a:r>
              <a:rPr lang="en-US" sz="2800" i="1"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97)</a:t>
            </a:r>
            <a:endParaRPr lang="en-US"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6858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"اس مسیح کانام قابل تعریف(احمد ) ہے ۔کیونکہ خدا نے جب اس کی روح کو پیدا کیا تھا تو اس کا یہ نام خود رکھا تھا"۔</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9344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D5EEEFE5-0F53-4086-822B-165772FC9D5E}"/>
                                            </p:graphicEl>
                                          </p:spTgt>
                                        </p:tgtEl>
                                        <p:attrNameLst>
                                          <p:attrName>style.visibility</p:attrName>
                                        </p:attrNameLst>
                                      </p:cBhvr>
                                      <p:to>
                                        <p:strVal val="visible"/>
                                      </p:to>
                                    </p:set>
                                    <p:animEffect transition="in" filter="wipe(right)">
                                      <p:cBhvr>
                                        <p:cTn id="15" dur="500"/>
                                        <p:tgtEl>
                                          <p:spTgt spid="6">
                                            <p:graphicEl>
                                              <a:dgm id="{D5EEEFE5-0F53-4086-822B-165772FC9D5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CF33327D-4C41-49A4-9D4F-A3159B8A48A6}"/>
                                            </p:graphicEl>
                                          </p:spTgt>
                                        </p:tgtEl>
                                        <p:attrNameLst>
                                          <p:attrName>style.visibility</p:attrName>
                                        </p:attrNameLst>
                                      </p:cBhvr>
                                      <p:to>
                                        <p:strVal val="visible"/>
                                      </p:to>
                                    </p:set>
                                    <p:animEffect transition="in" filter="barn(inVertical)">
                                      <p:cBhvr>
                                        <p:cTn id="20" dur="500"/>
                                        <p:tgtEl>
                                          <p:spTgt spid="6">
                                            <p:graphicEl>
                                              <a:dgm id="{CF33327D-4C41-49A4-9D4F-A3159B8A48A6}"/>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7" grpId="1" animBg="1"/>
      <p:bldP spid="8" grpId="0"/>
      <p:bldP spid="8" grpId="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a:t>
            </a:r>
          </a:p>
        </p:txBody>
      </p:sp>
      <p:sp>
        <p:nvSpPr>
          <p:cNvPr id="3" name="Rectangle 2"/>
          <p:cNvSpPr/>
          <p:nvPr/>
        </p:nvSpPr>
        <p:spPr>
          <a:xfrm>
            <a:off x="1026942" y="1939408"/>
            <a:ext cx="10005623" cy="907941"/>
          </a:xfrm>
          <a:prstGeom prst="rect">
            <a:avLst/>
          </a:prstGeom>
        </p:spPr>
        <p:txBody>
          <a:bodyPr wrap="square">
            <a:spAutoFit/>
          </a:bodyPr>
          <a:lstStyle/>
          <a:p>
            <a:pPr algn="ctr" rtl="1"/>
            <a:r>
              <a:rPr lang="ur-PK" sz="265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مَنْ اَظْلَمُ مِمَّنِ افْتَرٰى عَلَى اللّٰهِ الْكَذِبَ</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اُس سے زیادہ ظالم کون ہوگا جو اللہ پر بہتان باندھے</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هُوَ يُدْعٰۤى اِلَى الْاِسْلَامِ١ؕ </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جبکہ اُسے بلایا جا رہا ہے اسلام کی طرف</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لَا يَهْدِي الْقَوْمَ الظّٰلِمِيْنَ۰۰۷</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ظالم لوگوں کو ہدایت نہیں دیا کرتا۔ </a:t>
            </a:r>
            <a:endParaRPr lang="en-US" sz="265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3513743531"/>
              </p:ext>
            </p:extLst>
          </p:nvPr>
        </p:nvGraphicFramePr>
        <p:xfrm>
          <a:off x="1204581" y="2847350"/>
          <a:ext cx="9776750" cy="26249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553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75C7883D-399C-4989-9063-30820CBA3196}"/>
                                            </p:graphicEl>
                                          </p:spTgt>
                                        </p:tgtEl>
                                        <p:attrNameLst>
                                          <p:attrName>style.visibility</p:attrName>
                                        </p:attrNameLst>
                                      </p:cBhvr>
                                      <p:to>
                                        <p:strVal val="visible"/>
                                      </p:to>
                                    </p:set>
                                    <p:animEffect transition="in" filter="barn(inVertical)">
                                      <p:cBhvr>
                                        <p:cTn id="16" dur="500"/>
                                        <p:tgtEl>
                                          <p:spTgt spid="6">
                                            <p:graphicEl>
                                              <a:dgm id="{75C7883D-399C-4989-9063-30820CBA319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a:t>
            </a:r>
          </a:p>
        </p:txBody>
      </p:sp>
      <p:sp>
        <p:nvSpPr>
          <p:cNvPr id="3" name="Rectangle 2"/>
          <p:cNvSpPr/>
          <p:nvPr/>
        </p:nvSpPr>
        <p:spPr>
          <a:xfrm>
            <a:off x="1026942" y="1939408"/>
            <a:ext cx="10005623" cy="907941"/>
          </a:xfrm>
          <a:prstGeom prst="rect">
            <a:avLst/>
          </a:prstGeom>
        </p:spPr>
        <p:txBody>
          <a:bodyPr wrap="square">
            <a:spAutoFit/>
          </a:bodyPr>
          <a:lstStyle/>
          <a:p>
            <a:pPr algn="ctr" rtl="1"/>
            <a:r>
              <a:rPr lang="ur-PK" sz="265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مَنْ اَظْلَمُ مِمَّنِ افْتَرٰى عَلَى اللّٰهِ الْكَذِبَ</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اُس سے زیادہ ظالم کون ہوگا جو اللہ پر بہتان باندھے</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هُوَ يُدْعٰۤى اِلَى الْاِسْلَامِ١ؕ </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جبکہ اُسے بلایا جا رہا ہے اسلام کی طرف</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لَا يَهْدِي الْقَوْمَ الظّٰلِمِيْنَ۰۰۷</a:t>
            </a:r>
            <a:r>
              <a:rPr lang="ur-PK" sz="265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6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ظالم لوگوں کو ہدایت نہیں دیا کرتا۔ </a:t>
            </a:r>
            <a:endParaRPr lang="en-US" sz="265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3721464241"/>
              </p:ext>
            </p:extLst>
          </p:nvPr>
        </p:nvGraphicFramePr>
        <p:xfrm>
          <a:off x="1204581" y="2931756"/>
          <a:ext cx="9776750" cy="24843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322465" y="3637407"/>
            <a:ext cx="9547070" cy="1479357"/>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158138" y="3731769"/>
            <a:ext cx="10147496" cy="1384995"/>
          </a:xfrm>
          <a:prstGeom prst="rect">
            <a:avLst/>
          </a:prstGeom>
        </p:spPr>
        <p:txBody>
          <a:bodyPr wrap="square" lIns="91440">
            <a:spAutoFit/>
          </a:bodyPr>
          <a:lstStyle/>
          <a:p>
            <a:pPr marL="2286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عَسٰى رَبُّكُمْ اَنْ يَّرْحَمَكُمْ١ۚ وَ اِنْ عُدْتُّمْ عُدْنَا١ۘ وَ جَعَلْنَا جَهَنَّمَ لِلْكٰفِرِيْنَ حَصِيْرًا۰۰۸ </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400" spc="-50" dirty="0">
                <a:solidFill>
                  <a:srgbClr val="1A3F6D"/>
                </a:solidFill>
                <a:latin typeface="Calibri" panose="020F0502020204030204" pitchFamily="34" charset="0"/>
                <a:ea typeface="Times New Roman" panose="02020603050405020304" pitchFamily="18" charset="0"/>
                <a:cs typeface="noorehira" panose="02000000000000000000" pitchFamily="2" charset="-78"/>
              </a:rPr>
              <a:t>بنی </a:t>
            </a:r>
            <a:r>
              <a:rPr lang="ur-PK" sz="2400" spc="-50" dirty="0" smtClean="0">
                <a:solidFill>
                  <a:srgbClr val="1A3F6D"/>
                </a:solidFill>
                <a:latin typeface="Calibri" panose="020F0502020204030204" pitchFamily="34" charset="0"/>
                <a:ea typeface="Times New Roman" panose="02020603050405020304" pitchFamily="18" charset="0"/>
                <a:cs typeface="noorehira" panose="02000000000000000000" pitchFamily="2" charset="-78"/>
              </a:rPr>
              <a:t>اسرائیل</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en-US" sz="24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8</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228600" marR="228600" algn="ctr" rtl="1">
              <a:spcBef>
                <a:spcPts val="0"/>
              </a:spcBef>
              <a:spcAft>
                <a:spcPts val="0"/>
              </a:spcAft>
            </a:pP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"امید ہے کہ تمہارا رب تم پر رحم کرے گا اور اگر تم پھر وہی (حرکتیں) کرو گے تو ہم بھی وہی (پہلا سلوک) کریں گے </a:t>
            </a:r>
            <a:endParaRPr lang="ar-SA" sz="27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228600" marR="228600" algn="ctr" rtl="1">
              <a:spcBef>
                <a:spcPts val="0"/>
              </a:spcBef>
              <a:spcAft>
                <a:spcPts val="0"/>
              </a:spcAft>
            </a:pPr>
            <a:r>
              <a:rPr lang="ur-PK" sz="27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ہم نے جہنم کو کافروں کیلیے قید خانہ بنا رکھا ہے "۔</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620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75C7883D-399C-4989-9063-30820CBA3196}"/>
                                            </p:graphicEl>
                                          </p:spTgt>
                                        </p:tgtEl>
                                        <p:attrNameLst>
                                          <p:attrName>style.visibility</p:attrName>
                                        </p:attrNameLst>
                                      </p:cBhvr>
                                      <p:to>
                                        <p:strVal val="visible"/>
                                      </p:to>
                                    </p:set>
                                    <p:animEffect transition="in" filter="barn(inVertical)">
                                      <p:cBhvr>
                                        <p:cTn id="16" dur="500"/>
                                        <p:tgtEl>
                                          <p:spTgt spid="6">
                                            <p:graphicEl>
                                              <a:dgm id="{75C7883D-399C-4989-9063-30820CBA3196}"/>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ar-SA"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8</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6942" y="1939408"/>
            <a:ext cx="10005623"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يُرِيْدُوْنَ</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 چاہتے ہیں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لِيُطْفِـُٔوْا نُوْرَ اللّٰهِ بِاَفْوَاهِهِمْ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 بجھا دیں اللہ کے نور کو اپنے منہ کی پھونکوں  سے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مُتِمُّ نُوْرِهٖ</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ا پنی روشنی کو پورا کرکے رہے گا</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لَوْ كَرِهَ الْكٰفِرُوْنَ۰۰۸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خواہ کافراِسے نا پسند کریں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4061665341"/>
              </p:ext>
            </p:extLst>
          </p:nvPr>
        </p:nvGraphicFramePr>
        <p:xfrm>
          <a:off x="1204581" y="2931756"/>
          <a:ext cx="9776750" cy="24843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2236763" y="4302073"/>
            <a:ext cx="7680960" cy="1479357"/>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949618" y="4396435"/>
            <a:ext cx="8657422" cy="1384995"/>
          </a:xfrm>
          <a:prstGeom prst="rect">
            <a:avLst/>
          </a:prstGeom>
        </p:spPr>
        <p:txBody>
          <a:bodyPr wrap="square" lIns="91440">
            <a:spAutoFit/>
          </a:bodyPr>
          <a:lstStyle/>
          <a:p>
            <a:pPr marL="6858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لَتَجِدَنَّ اَشَدَّ النَّاسِ عَدَاوَةً لِّلَّذِيْنَ اٰمَنُوا الْيَهُوْدَ وَ الَّذِيْنَ اَشْرَكُوْا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4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000" dirty="0" smtClean="0">
                <a:solidFill>
                  <a:srgbClr val="1A3F6D"/>
                </a:solidFill>
                <a:latin typeface="Calibri" panose="020F0502020204030204" pitchFamily="34" charset="0"/>
                <a:ea typeface="Times New Roman" panose="02020603050405020304" pitchFamily="18" charset="0"/>
                <a:cs typeface="noorehira" panose="02000000000000000000" pitchFamily="2" charset="-78"/>
              </a:rPr>
              <a:t>المائدۃ</a:t>
            </a:r>
            <a:r>
              <a:rPr lang="ur-PK" sz="24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82</a:t>
            </a:r>
            <a:r>
              <a:rPr lang="ur-PK" sz="24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685800" marR="228600" algn="ctr" rtl="1">
              <a:spcBef>
                <a:spcPts val="0"/>
              </a:spcBef>
              <a:spcAft>
                <a:spcPts val="0"/>
              </a:spcAft>
            </a:pP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نبی ﷺ)آپ دیکھیں گے کہ مومنوں کے ساتھ سب سے زیادہ دشمنی کرنے والے یہودی اور مشرک ہیں"۔</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9" name="Rounded Rectangle 8"/>
          <p:cNvSpPr/>
          <p:nvPr/>
        </p:nvSpPr>
        <p:spPr>
          <a:xfrm>
            <a:off x="2655750" y="4503095"/>
            <a:ext cx="6836898" cy="1048469"/>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946574" y="4597457"/>
            <a:ext cx="8404204" cy="954107"/>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قُلْ جَآءَ الْحَقُّ وَ زَهَقَ الْبَاطِلُ١ؕ اِنَّ الْبَاطِلَ كَانَ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زَهُوْقًا۰۰۸۱ </a:t>
            </a:r>
            <a:r>
              <a:rPr lang="ur-PK" sz="24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000" spc="-50" dirty="0" smtClean="0">
                <a:solidFill>
                  <a:srgbClr val="1A3F6D"/>
                </a:solidFill>
                <a:latin typeface="Calibri" panose="020F0502020204030204" pitchFamily="34" charset="0"/>
                <a:ea typeface="Times New Roman" panose="02020603050405020304" pitchFamily="18" charset="0"/>
                <a:cs typeface="noorehira" panose="02000000000000000000" pitchFamily="2" charset="-78"/>
              </a:rPr>
              <a:t>بنی اسرائیل</a:t>
            </a:r>
            <a:r>
              <a:rPr lang="ur-PK" sz="24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en-US" sz="20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81</a:t>
            </a:r>
            <a:r>
              <a:rPr lang="ur-PK" sz="24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کہہ دو کہ حق آگیا اور باطل مٹ گیا بے شک باطل ہے ہی مٹنے والا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78922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6">
                                            <p:graphicEl>
                                              <a:dgm id="{75C7883D-399C-4989-9063-30820CBA3196}"/>
                                            </p:graphicEl>
                                          </p:spTgt>
                                        </p:tgtEl>
                                        <p:attrNameLst>
                                          <p:attrName>style.visibility</p:attrName>
                                        </p:attrNameLst>
                                      </p:cBhvr>
                                      <p:to>
                                        <p:strVal val="visible"/>
                                      </p:to>
                                    </p:set>
                                    <p:animEffect transition="in" filter="barn(inVertical)">
                                      <p:cBhvr>
                                        <p:cTn id="31" dur="500"/>
                                        <p:tgtEl>
                                          <p:spTgt spid="6">
                                            <p:graphicEl>
                                              <a:dgm id="{75C7883D-399C-4989-9063-30820CBA319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7" grpId="1" animBg="1"/>
      <p:bldP spid="8" grpId="0"/>
      <p:bldP spid="8" grpId="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ar-SA"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8</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6942" y="1939408"/>
            <a:ext cx="10005623"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يُرِيْدُوْنَ</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 چاہتے ہیں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لِيُطْفِـُٔوْا نُوْرَ اللّٰهِ بِاَفْوَاهِهِمْ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 بجھا دیں اللہ کے نور کو اپنے منہ کی پھونکوں  سے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مُتِمُّ نُوْرِهٖ</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ا پنی روشنی کو پورا کرکے رہے گا</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لَوْ كَرِهَ الْكٰفِرُوْنَ۰۰۸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خواہ کافراِسے نا پسند کریں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2674843698"/>
              </p:ext>
            </p:extLst>
          </p:nvPr>
        </p:nvGraphicFramePr>
        <p:xfrm>
          <a:off x="1204581" y="2875486"/>
          <a:ext cx="9776750" cy="21326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ounded Rectangle 8"/>
          <p:cNvSpPr/>
          <p:nvPr/>
        </p:nvSpPr>
        <p:spPr>
          <a:xfrm>
            <a:off x="2631210" y="5087467"/>
            <a:ext cx="6836898" cy="1048469"/>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2594240" y="5181829"/>
            <a:ext cx="7059792" cy="954107"/>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لَيَنْصُرَنَّ اللّٰهُ مَنْ يَّنْصُرُهٗ </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400" spc="-50" dirty="0">
                <a:solidFill>
                  <a:srgbClr val="1A3F6D"/>
                </a:solidFill>
                <a:latin typeface="Calibri" panose="020F0502020204030204" pitchFamily="34" charset="0"/>
                <a:ea typeface="Times New Roman" panose="02020603050405020304" pitchFamily="18" charset="0"/>
                <a:cs typeface="noorehira" panose="02000000000000000000" pitchFamily="2" charset="-78"/>
              </a:rPr>
              <a:t>الحج</a:t>
            </a:r>
            <a:r>
              <a:rPr lang="en-US" sz="2400" spc="-50" baseline="30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22</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en-US" sz="24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40</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اُس کی ضرور مددکرتا ہے جو اُس(اللہ) کی مدد کرتا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32702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75C7883D-399C-4989-9063-30820CBA3196}"/>
                                            </p:graphicEl>
                                          </p:spTgt>
                                        </p:tgtEl>
                                        <p:attrNameLst>
                                          <p:attrName>style.visibility</p:attrName>
                                        </p:attrNameLst>
                                      </p:cBhvr>
                                      <p:to>
                                        <p:strVal val="visible"/>
                                      </p:to>
                                    </p:set>
                                    <p:animEffect transition="in" filter="barn(inVertical)">
                                      <p:cBhvr>
                                        <p:cTn id="16" dur="500"/>
                                        <p:tgtEl>
                                          <p:spTgt spid="6">
                                            <p:graphicEl>
                                              <a:dgm id="{75C7883D-399C-4989-9063-30820CBA3196}"/>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6" grpId="0" uiExpand="1">
        <p:bldSub>
          <a:bldDgm bld="one"/>
        </p:bldSub>
      </p:bldGraphic>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397317"/>
            <a:ext cx="10036627" cy="2954655"/>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آیات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ur-PK"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10</a:t>
            </a:r>
            <a:r>
              <a:rPr lang="ar-SA" sz="6600" kern="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5400"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تا </a:t>
            </a:r>
            <a:r>
              <a:rPr lang="ur-PK" sz="5400" b="1" kern="0" dirty="0" smtClean="0">
                <a:solidFill>
                  <a:srgbClr val="1A3F6D"/>
                </a:solidFill>
                <a:latin typeface="Arial Black" panose="020B0A04020102020204" pitchFamily="34" charset="0"/>
                <a:ea typeface="Times New Roman" panose="02020603050405020304" pitchFamily="18" charset="0"/>
                <a:cs typeface="Times New Roman" panose="02020603050405020304" pitchFamily="18" charset="0"/>
              </a:rPr>
              <a:t>13</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غلبۂ دینِ حق کے لیے جہاد کی دعوت </a:t>
            </a:r>
            <a:r>
              <a:rPr lang="ur-PK" sz="6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p>
          <a:p>
            <a:pPr algn="ctr" rtl="1"/>
            <a:r>
              <a:rPr lang="ur-PK" sz="6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ترغیب </a:t>
            </a:r>
            <a:r>
              <a:rPr lang="ur-PK" sz="6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کے انداز </a:t>
            </a:r>
            <a:r>
              <a:rPr lang="ur-PK" sz="6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میں</a:t>
            </a:r>
            <a:endParaRPr lang="ur-PK" sz="6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4979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چہارم: درسِ سوم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و قتال  فی سبیل اللہ کا مقصد"</a:t>
            </a:r>
            <a:r>
              <a:rPr lang="ur-PK"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الصف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669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10</a:t>
            </a:r>
          </a:p>
        </p:txBody>
      </p:sp>
      <p:sp>
        <p:nvSpPr>
          <p:cNvPr id="3" name="Rectangle 2"/>
          <p:cNvSpPr/>
          <p:nvPr/>
        </p:nvSpPr>
        <p:spPr>
          <a:xfrm>
            <a:off x="1026942" y="1939408"/>
            <a:ext cx="10005623"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لوگو جو ایمان لائے ہو</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هَلْ اَدُلُّكُمْ عَلٰى تِجَارَةٍ</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کیامیں تمہیں ایسی تجارت بتاؤں</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p>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تُنْجِيْكُمْ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عَذَابٍ اَلِيْمٍ۰۰۱۰</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تمہیں بچا لے درد ناک عذاب سے۔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2630746721"/>
              </p:ext>
            </p:extLst>
          </p:nvPr>
        </p:nvGraphicFramePr>
        <p:xfrm>
          <a:off x="1204581" y="2931756"/>
          <a:ext cx="9776750" cy="3145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2111799" y="2931756"/>
            <a:ext cx="7968402" cy="3202905"/>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796519" y="3026118"/>
            <a:ext cx="8747916" cy="3108543"/>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 حَسِبْتُمْ اَنْ تَدْخُلُوا الْجَنَّةَ وَ لَمَّا يَاْتِكُمْ مَّثَلُ الَّذِيْنَ خَلَوْا مِنْ قَبْلِكُمْ١ؕ مَسَّتْهُمُ الْبَاْسَآءُ وَ الضَّرَّآءُ وَ زُلْزِلُوْا حَتّٰى يَقُوْلَ الرَّسُوْلُ وَ الَّذِيْنَ اٰمَنُوْا مَعَهٗ مَتٰى نَصْرُ اللّٰهِ١ؕ اَلَاۤ اِنَّ نَصْرَ اللّٰهِ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قَرِيْبٌ۰۰۲۱۴ </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400" spc="-50" dirty="0" smtClean="0">
                <a:solidFill>
                  <a:srgbClr val="1A3F6D"/>
                </a:solidFill>
                <a:latin typeface="Calibri" panose="020F0502020204030204" pitchFamily="34" charset="0"/>
                <a:ea typeface="Times New Roman" panose="02020603050405020304" pitchFamily="18" charset="0"/>
                <a:cs typeface="noorehira" panose="02000000000000000000" pitchFamily="2" charset="-78"/>
              </a:rPr>
              <a:t>البقرۃ</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en-US" sz="24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214</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مسلمانو! کیا تم نے یہ گمان کیا تھا کہ جنت میں (آسانی سے) داخل ہوجاؤ گے،  حالانکہ ابھی تو تم پر وہ حالات وارد ہی نہیں ہوئے جیسے کہ تم سے پہلے لوگوں پر آئے تھے۔ ان پر سختیاں اور تکالیف آئیں اور وہ ہلا ڈالے گئے، یہاں تک کہ پکار اٹھے رسول اور ان کے ساتھی اہلِ ایمان کہ کب آئے گی اﷲ کی مدد؟ (اس وقت انہیں بتایا گیا کہ) آگاہ رہو،  اﷲ کی مدد قریب ہے"۔</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87714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75C7883D-399C-4989-9063-30820CBA3196}"/>
                                            </p:graphicEl>
                                          </p:spTgt>
                                        </p:tgtEl>
                                        <p:attrNameLst>
                                          <p:attrName>style.visibility</p:attrName>
                                        </p:attrNameLst>
                                      </p:cBhvr>
                                      <p:to>
                                        <p:strVal val="visible"/>
                                      </p:to>
                                    </p:set>
                                    <p:animEffect transition="in" filter="barn(inVertical)">
                                      <p:cBhvr>
                                        <p:cTn id="16" dur="500"/>
                                        <p:tgtEl>
                                          <p:spTgt spid="6">
                                            <p:graphicEl>
                                              <a:dgm id="{75C7883D-399C-4989-9063-30820CBA3196}"/>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DD9F8D2A-61B7-4C9A-B271-BF0FAC72B131}"/>
                                            </p:graphicEl>
                                          </p:spTgt>
                                        </p:tgtEl>
                                        <p:attrNameLst>
                                          <p:attrName>style.visibility</p:attrName>
                                        </p:attrNameLst>
                                      </p:cBhvr>
                                      <p:to>
                                        <p:strVal val="visible"/>
                                      </p:to>
                                    </p:set>
                                    <p:animEffect transition="in" filter="barn(inVertical)">
                                      <p:cBhvr>
                                        <p:cTn id="21" dur="500"/>
                                        <p:tgtEl>
                                          <p:spTgt spid="6">
                                            <p:graphicEl>
                                              <a:dgm id="{DD9F8D2A-61B7-4C9A-B271-BF0FAC72B13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6" grpId="0">
        <p:bldSub>
          <a:bldDgm bld="one"/>
        </p:bldSub>
      </p:bldGraphic>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11</a:t>
            </a:r>
          </a:p>
        </p:txBody>
      </p:sp>
      <p:sp>
        <p:nvSpPr>
          <p:cNvPr id="3" name="Rectangle 2"/>
          <p:cNvSpPr/>
          <p:nvPr/>
        </p:nvSpPr>
        <p:spPr>
          <a:xfrm>
            <a:off x="1069146" y="1939408"/>
            <a:ext cx="10005623" cy="923330"/>
          </a:xfrm>
          <a:prstGeom prst="rect">
            <a:avLst/>
          </a:prstGeom>
        </p:spPr>
        <p:txBody>
          <a:bodyPr wrap="square">
            <a:spAutoFit/>
          </a:bodyPr>
          <a:lstStyle/>
          <a:p>
            <a:pPr algn="ctr" rtl="1"/>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تُؤْمِنُوْنَ بِاللّٰهِ وَ رَسُوْلِهٖ</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ایمان لاؤ اللہ پر اور اس کے رسول پر </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تُجَاهِدُوْنَ فِيْ سَبِيْلِ اللّٰهِ بِاَمْوَالِكُمْ وَ اَنْفُسِكُمْ١ؕ</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جہاد کرو اللہ کی راہ میں اپنے مال ا ور جان سے </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ذٰلِكُمْ خَيْرٌ لَّكُمْ اِنْ كُنْتُمْ تَعْلَمُوْنَۙ۰۰۱۱</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7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یہ تمہارے حق میں بہتر ہے اگر تم جان لو۔</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3949405437"/>
              </p:ext>
            </p:extLst>
          </p:nvPr>
        </p:nvGraphicFramePr>
        <p:xfrm>
          <a:off x="1207625" y="3584625"/>
          <a:ext cx="9776750" cy="1859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1812543" y="4066907"/>
            <a:ext cx="8535496" cy="1910244"/>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677650" y="4161268"/>
            <a:ext cx="9106486" cy="1815882"/>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 اٰمِنُوْا بِاللّٰهِ وَ رَسُوْلِهٖ وَ الْكِتٰبِ الَّذِيْ نَزَّلَ عَلٰى رَسُوْلِهٖ وَ الْكِتٰبِ الَّذِيْۤ اَنْزَلَ مِنْ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قَبْلُ </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400" spc="-50" dirty="0" smtClean="0">
                <a:solidFill>
                  <a:srgbClr val="1A3F6D"/>
                </a:solidFill>
                <a:latin typeface="Calibri" panose="020F0502020204030204" pitchFamily="34" charset="0"/>
                <a:ea typeface="Times New Roman" panose="02020603050405020304" pitchFamily="18" charset="0"/>
                <a:cs typeface="noorehira" panose="02000000000000000000" pitchFamily="2" charset="-78"/>
              </a:rPr>
              <a:t>النساء</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en-US" sz="24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136</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لوگو جو (زبان سے) ایمان لائے ہو !ایمان لاؤ(دل سے) اللہ پر اور اُس کے رسولﷺ پر اور جو کتاب اُس نے نازل کی اپنے رسول ﷺپر اور جو کتابیں اُس نے نازل کیں اِس  سے پہلے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9" name="Rectangle 8"/>
          <p:cNvSpPr/>
          <p:nvPr/>
        </p:nvSpPr>
        <p:spPr>
          <a:xfrm>
            <a:off x="1093188" y="2983379"/>
            <a:ext cx="10005623" cy="523220"/>
          </a:xfrm>
          <a:prstGeom prst="rect">
            <a:avLst/>
          </a:prstGeom>
        </p:spPr>
        <p:txBody>
          <a:bodyPr wrap="square">
            <a:spAutoFit/>
          </a:bodyPr>
          <a:lstStyle/>
          <a:p>
            <a:pPr algn="ctr" rtl="1"/>
            <a:r>
              <a:rPr lang="ur-PK" sz="2800" u="sng"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درد ناک عذاب سے بچنے کے لیے دو کام کرنا ہوں گے</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14" name="Rounded Rectangle 13"/>
          <p:cNvSpPr/>
          <p:nvPr/>
        </p:nvSpPr>
        <p:spPr>
          <a:xfrm>
            <a:off x="1809499" y="4066907"/>
            <a:ext cx="8535496" cy="1910244"/>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5" name="Rectangle 14"/>
          <p:cNvSpPr/>
          <p:nvPr/>
        </p:nvSpPr>
        <p:spPr>
          <a:xfrm>
            <a:off x="1674606" y="4161268"/>
            <a:ext cx="9106486" cy="1815882"/>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اِنَّمَا الْمُؤْمِنُوْنَ الَّذِيْنَ اٰمَنُوْا بِاللّٰهِ وَ رَسُوْلِهٖ ثُمَّ لَمْ يَرْتَابُوْا وَ جٰهَدُوْا بِاَمْوَالِهِمْ وَ اَنْفُسِهِمْ فِيْ سَبِيْلِ اللّٰهِ١ؕ اُولٰٓىِٕكَ هُمُ الصّٰدِقُوْنَ۰۰۱۵ </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400" spc="-50" dirty="0">
                <a:solidFill>
                  <a:srgbClr val="1A3F6D"/>
                </a:solidFill>
                <a:latin typeface="Calibri" panose="020F0502020204030204" pitchFamily="34" charset="0"/>
                <a:ea typeface="Times New Roman" panose="02020603050405020304" pitchFamily="18" charset="0"/>
                <a:cs typeface="noorehira" panose="02000000000000000000" pitchFamily="2" charset="-78"/>
              </a:rPr>
              <a:t>الحجرٰت </a:t>
            </a:r>
            <a:r>
              <a:rPr lang="ur-PK" sz="2800" spc="-5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en-US" sz="24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15</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7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"مومن توبس وہ ہیں جو اللہ اور اُس کے رسول پر ایمان لائے پھر شک میں نہ پڑے  اور انہوں نے اللہ کی راہ میں جہاد کیا اپنے اموال اوراپنی جانوں کے ساتھ یہی لوگ سچے ہیں"۔</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4629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79194B39-CD57-471F-A0E3-DC9ECFC1B4D3}"/>
                                            </p:graphicEl>
                                          </p:spTgt>
                                        </p:tgtEl>
                                        <p:attrNameLst>
                                          <p:attrName>style.visibility</p:attrName>
                                        </p:attrNameLst>
                                      </p:cBhvr>
                                      <p:to>
                                        <p:strVal val="visible"/>
                                      </p:to>
                                    </p:set>
                                    <p:animEffect transition="in" filter="barn(inVertical)">
                                      <p:cBhvr>
                                        <p:cTn id="11" dur="500"/>
                                        <p:tgtEl>
                                          <p:spTgt spid="6">
                                            <p:graphicEl>
                                              <a:dgm id="{79194B39-CD57-471F-A0E3-DC9ECFC1B4D3}"/>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graphicEl>
                                              <a:dgm id="{2EE179F1-DDB3-4C38-AB94-535A03A9F11B}"/>
                                            </p:graphicEl>
                                          </p:spTgt>
                                        </p:tgtEl>
                                        <p:attrNameLst>
                                          <p:attrName>style.visibility</p:attrName>
                                        </p:attrNameLst>
                                      </p:cBhvr>
                                      <p:to>
                                        <p:strVal val="visible"/>
                                      </p:to>
                                    </p:set>
                                    <p:animEffect transition="in" filter="barn(inVertical)">
                                      <p:cBhvr>
                                        <p:cTn id="33" dur="500"/>
                                        <p:tgtEl>
                                          <p:spTgt spid="6">
                                            <p:graphicEl>
                                              <a:dgm id="{2EE179F1-DDB3-4C38-AB94-535A03A9F11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6" grpId="0" uiExpand="1">
        <p:bldSub>
          <a:bldDgm bld="one"/>
        </p:bldSub>
      </p:bldGraphic>
      <p:bldP spid="11" grpId="0" animBg="1"/>
      <p:bldP spid="11" grpId="1" animBg="1"/>
      <p:bldP spid="12" grpId="0"/>
      <p:bldP spid="12" grpId="1"/>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12</a:t>
            </a:r>
          </a:p>
        </p:txBody>
      </p:sp>
      <p:sp>
        <p:nvSpPr>
          <p:cNvPr id="3" name="Rectangle 2"/>
          <p:cNvSpPr/>
          <p:nvPr/>
        </p:nvSpPr>
        <p:spPr>
          <a:xfrm>
            <a:off x="1069146" y="1939408"/>
            <a:ext cx="10005623"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يَغْفِرْ لَكُمْ ذُنُوْبَكُمْ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 تمہارے گناہ بخش دے گا</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يُدْخِلْكُمْ جَنّٰتٍ تَجْرِيْ مِنْ تَحْتِهَا الْاَنْهٰرُ</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داخل کرے گا تمہیں اُن باغات میں بہتی ہیں جن کے دامن میں نہریں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مَسٰكِنَ طَيِّبَةً فِيْ جَنّٰتِ عَدْنٍ١ؕ</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اُن پاکیزہ مکانات میں جو ہمیشہ رہنے والے باغات میں ہیں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ذٰلِكَ الْفَوْزُ الْعَظِيْمُۙ۰۰۱۲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وہی ہے شاندار کامیابی۔</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1026228433"/>
              </p:ext>
            </p:extLst>
          </p:nvPr>
        </p:nvGraphicFramePr>
        <p:xfrm>
          <a:off x="1216456" y="3884240"/>
          <a:ext cx="9776750" cy="8143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p:nvPr/>
        </p:nvSpPr>
        <p:spPr>
          <a:xfrm>
            <a:off x="1102019" y="3339264"/>
            <a:ext cx="10005623" cy="523220"/>
          </a:xfrm>
          <a:prstGeom prst="rect">
            <a:avLst/>
          </a:prstGeom>
        </p:spPr>
        <p:txBody>
          <a:bodyPr wrap="square">
            <a:spAutoFit/>
          </a:bodyPr>
          <a:lstStyle/>
          <a:p>
            <a:pPr algn="ctr" rtl="1"/>
            <a:r>
              <a:rPr lang="ur-PK" sz="2800" u="sng"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بیان شدہ تقاضوں کو ادا کرنے والوں کے لیے اِس آیت میں دو انعامات  بیان کیے گئے </a:t>
            </a:r>
            <a:r>
              <a:rPr lang="ur-PK" sz="2800" u="sng"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ہیں</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4" name="Content Placeholder 5"/>
          <p:cNvGraphicFramePr>
            <a:graphicFrameLocks/>
          </p:cNvGraphicFramePr>
          <p:nvPr>
            <p:extLst>
              <p:ext uri="{D42A27DB-BD31-4B8C-83A1-F6EECF244321}">
                <p14:modId xmlns:p14="http://schemas.microsoft.com/office/powerpoint/2010/main" val="2601366418"/>
              </p:ext>
            </p:extLst>
          </p:nvPr>
        </p:nvGraphicFramePr>
        <p:xfrm>
          <a:off x="1216456" y="4792971"/>
          <a:ext cx="9776750" cy="138274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56987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79194B39-CD57-471F-A0E3-DC9ECFC1B4D3}"/>
                                            </p:graphicEl>
                                          </p:spTgt>
                                        </p:tgtEl>
                                        <p:attrNameLst>
                                          <p:attrName>style.visibility</p:attrName>
                                        </p:attrNameLst>
                                      </p:cBhvr>
                                      <p:to>
                                        <p:strVal val="visible"/>
                                      </p:to>
                                    </p:set>
                                    <p:animEffect transition="in" filter="barn(inVertical)">
                                      <p:cBhvr>
                                        <p:cTn id="11" dur="500"/>
                                        <p:tgtEl>
                                          <p:spTgt spid="6">
                                            <p:graphicEl>
                                              <a:dgm id="{79194B39-CD57-471F-A0E3-DC9ECFC1B4D3}"/>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2EE179F1-DDB3-4C38-AB94-535A03A9F11B}"/>
                                            </p:graphicEl>
                                          </p:spTgt>
                                        </p:tgtEl>
                                        <p:attrNameLst>
                                          <p:attrName>style.visibility</p:attrName>
                                        </p:attrNameLst>
                                      </p:cBhvr>
                                      <p:to>
                                        <p:strVal val="visible"/>
                                      </p:to>
                                    </p:set>
                                    <p:animEffect transition="in" filter="barn(inVertical)">
                                      <p:cBhvr>
                                        <p:cTn id="16" dur="500"/>
                                        <p:tgtEl>
                                          <p:spTgt spid="6">
                                            <p:graphicEl>
                                              <a:dgm id="{2EE179F1-DDB3-4C38-AB94-535A03A9F11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graphicEl>
                                              <a:dgm id="{D2B49F6D-4100-42FB-82A8-1CFAA91AE96A}"/>
                                            </p:graphicEl>
                                          </p:spTgt>
                                        </p:tgtEl>
                                        <p:attrNameLst>
                                          <p:attrName>style.visibility</p:attrName>
                                        </p:attrNameLst>
                                      </p:cBhvr>
                                      <p:to>
                                        <p:strVal val="visible"/>
                                      </p:to>
                                    </p:set>
                                    <p:animEffect transition="in" filter="barn(inVertical)">
                                      <p:cBhvr>
                                        <p:cTn id="21" dur="500"/>
                                        <p:tgtEl>
                                          <p:spTgt spid="14">
                                            <p:graphicEl>
                                              <a:dgm id="{D2B49F6D-4100-42FB-82A8-1CFAA91AE96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graphicEl>
                                              <a:dgm id="{9CCBAA5A-FAF7-4185-9342-86CB450F7BB8}"/>
                                            </p:graphicEl>
                                          </p:spTgt>
                                        </p:tgtEl>
                                        <p:attrNameLst>
                                          <p:attrName>style.visibility</p:attrName>
                                        </p:attrNameLst>
                                      </p:cBhvr>
                                      <p:to>
                                        <p:strVal val="visible"/>
                                      </p:to>
                                    </p:set>
                                    <p:animEffect transition="in" filter="barn(inVertical)">
                                      <p:cBhvr>
                                        <p:cTn id="26" dur="500"/>
                                        <p:tgtEl>
                                          <p:spTgt spid="14">
                                            <p:graphicEl>
                                              <a:dgm id="{9CCBAA5A-FAF7-4185-9342-86CB450F7BB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6" grpId="0">
        <p:bldSub>
          <a:bldDgm bld="one"/>
        </p:bldSub>
      </p:bldGraphic>
      <p:bldGraphic spid="1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p>
        </p:txBody>
      </p:sp>
      <p:sp>
        <p:nvSpPr>
          <p:cNvPr id="3" name="Rectangle 2"/>
          <p:cNvSpPr/>
          <p:nvPr/>
        </p:nvSpPr>
        <p:spPr>
          <a:xfrm>
            <a:off x="1069146" y="1939408"/>
            <a:ext cx="10005623"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اُخْرٰى تُحِبُّوْنَهَا١ؕ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ایک دوسری کامیابی جسے تم پسند کرتے ہو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نَصْرٌ مِّنَ اللّٰهِ وَ فَتْحٌ قَرِيْبٌ١ؕ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اللہ کی طرف سے مدد اور قریبی فتح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بَشِّرِ الْمُؤْمِنِيْنَ۰۰۱۳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اور(اے نبی ﷺ) مومنوں کو (قریبی فتح کی) خوشخبری سنا دیجئے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4" name="Content Placeholder 5"/>
          <p:cNvGraphicFramePr>
            <a:graphicFrameLocks/>
          </p:cNvGraphicFramePr>
          <p:nvPr>
            <p:extLst>
              <p:ext uri="{D42A27DB-BD31-4B8C-83A1-F6EECF244321}">
                <p14:modId xmlns:p14="http://schemas.microsoft.com/office/powerpoint/2010/main" val="749658195"/>
              </p:ext>
            </p:extLst>
          </p:nvPr>
        </p:nvGraphicFramePr>
        <p:xfrm>
          <a:off x="1183582" y="2998996"/>
          <a:ext cx="9776750" cy="30219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ounded Rectangle 9"/>
          <p:cNvSpPr/>
          <p:nvPr/>
        </p:nvSpPr>
        <p:spPr>
          <a:xfrm>
            <a:off x="2697395" y="4091321"/>
            <a:ext cx="6910838" cy="104846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466521" y="4185681"/>
            <a:ext cx="7521540" cy="954107"/>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قُلْ يٰۤاَيُّهَا النَّاسُ اِنِّيْ رَسُوْلُ اللّٰهِ اِلَيْكُمْ جَمِيْعًا </a:t>
            </a:r>
            <a:r>
              <a:rPr lang="ur-PK" sz="2800" spc="-5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a:t>
            </a:r>
            <a:r>
              <a:rPr lang="ur-PK" sz="2400" spc="-50" dirty="0">
                <a:solidFill>
                  <a:srgbClr val="1A3F6D"/>
                </a:solidFill>
                <a:uFill>
                  <a:solidFill>
                    <a:srgbClr val="000000"/>
                  </a:solidFill>
                </a:uFill>
                <a:latin typeface="Calibri" panose="020F0502020204030204" pitchFamily="34" charset="0"/>
                <a:ea typeface="Times New Roman" panose="02020603050405020304" pitchFamily="18" charset="0"/>
                <a:cs typeface="noorehira" panose="02000000000000000000" pitchFamily="2" charset="-78"/>
              </a:rPr>
              <a:t>الاعراف</a:t>
            </a:r>
            <a:r>
              <a:rPr lang="ur-PK" sz="2400" spc="-50" baseline="3000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7</a:t>
            </a:r>
            <a:r>
              <a:rPr lang="ur-PK" sz="2800" spc="-5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 </a:t>
            </a:r>
            <a:r>
              <a:rPr lang="ur-PK" sz="2000" spc="-5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158</a:t>
            </a:r>
            <a:r>
              <a:rPr lang="ur-PK" sz="2800" spc="-5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rPr>
              <a:t>)</a:t>
            </a:r>
            <a:endParaRPr lang="en-US" sz="3200" dirty="0">
              <a:solidFill>
                <a:srgbClr val="1A3F6D"/>
              </a:solidFill>
              <a:uFill>
                <a:solidFill>
                  <a:srgbClr val="000000"/>
                </a:solidFill>
              </a:uFill>
              <a:latin typeface="Calibri" panose="020F0502020204030204" pitchFamily="34" charset="0"/>
              <a:ea typeface="Times New Roman" panose="02020603050405020304" pitchFamily="18" charset="0"/>
              <a:cs typeface="Al Qalam Quran Publisher" panose="02040503050201020203" pitchFamily="18" charset="-78"/>
            </a:endParaRPr>
          </a:p>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محمد ﷺ!) کہہ دیجئے کہ لوگو! میں تم سب کی طرف اللہ کا رسول ہوں"۔</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12" name="Rounded Rectangle 11"/>
          <p:cNvSpPr/>
          <p:nvPr/>
        </p:nvSpPr>
        <p:spPr>
          <a:xfrm>
            <a:off x="2697395" y="4091320"/>
            <a:ext cx="6910838" cy="1430720"/>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2466521" y="4185680"/>
            <a:ext cx="7521540" cy="1384995"/>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اَرْسَلْنٰكَ اِلَّا كَآفَّةً لِّلنَّاسِ بَشِيْرًا وَّ نَذِيْرًا </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r>
              <a:rPr lang="ur-PK" sz="2400" spc="-50" dirty="0">
                <a:solidFill>
                  <a:srgbClr val="1A3F6D"/>
                </a:solidFill>
                <a:latin typeface="Calibri" panose="020F0502020204030204" pitchFamily="34" charset="0"/>
                <a:ea typeface="Times New Roman" panose="02020603050405020304" pitchFamily="18" charset="0"/>
                <a:cs typeface="noorehira" panose="02000000000000000000" pitchFamily="2" charset="-78"/>
              </a:rPr>
              <a:t>سبا</a:t>
            </a:r>
            <a:r>
              <a:rPr lang="ur-PK" sz="2400" spc="-50" baseline="30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34</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0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28</a:t>
            </a:r>
            <a:r>
              <a:rPr lang="ur-PK" sz="2800" spc="-5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(اے محمد ﷺ!) ہم نے آپ  ﷺ کو نہیں بھیجا مگر تمام لوگوں کے لیے خوشخبری سنانے والا اور خبر دار کرنے والا بنا کر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498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D2B49F6D-4100-42FB-82A8-1CFAA91AE96A}"/>
                                            </p:graphicEl>
                                          </p:spTgt>
                                        </p:tgtEl>
                                        <p:attrNameLst>
                                          <p:attrName>style.visibility</p:attrName>
                                        </p:attrNameLst>
                                      </p:cBhvr>
                                      <p:to>
                                        <p:strVal val="visible"/>
                                      </p:to>
                                    </p:set>
                                    <p:animEffect transition="in" filter="barn(inVertical)">
                                      <p:cBhvr>
                                        <p:cTn id="11" dur="500"/>
                                        <p:tgtEl>
                                          <p:spTgt spid="14">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graphicEl>
                                              <a:dgm id="{D568A8AB-A5CD-4552-88CD-D2EF789DC2B7}"/>
                                            </p:graphicEl>
                                          </p:spTgt>
                                        </p:tgtEl>
                                        <p:attrNameLst>
                                          <p:attrName>style.visibility</p:attrName>
                                        </p:attrNameLst>
                                      </p:cBhvr>
                                      <p:to>
                                        <p:strVal val="visible"/>
                                      </p:to>
                                    </p:set>
                                    <p:animEffect transition="in" filter="barn(inVertical)">
                                      <p:cBhvr>
                                        <p:cTn id="16" dur="500"/>
                                        <p:tgtEl>
                                          <p:spTgt spid="14">
                                            <p:graphicEl>
                                              <a:dgm id="{D568A8AB-A5CD-4552-88CD-D2EF789DC2B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71"/>
                </p:tgtEl>
              </p:cMediaNode>
            </p:video>
          </p:childTnLst>
        </p:cTn>
      </p:par>
    </p:tnLst>
    <p:bldLst>
      <p:bldGraphic spid="14" grpId="0" uiExpand="1">
        <p:bldSub>
          <a:bldDgm bld="one"/>
        </p:bldSub>
      </p:bldGraphic>
      <p:bldP spid="10" grpId="0" animBg="1"/>
      <p:bldP spid="10" grpId="1" animBg="1"/>
      <p:bldP spid="11" grpId="0"/>
      <p:bldP spid="11" grpId="1"/>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13</a:t>
            </a:r>
          </a:p>
        </p:txBody>
      </p:sp>
      <p:sp>
        <p:nvSpPr>
          <p:cNvPr id="3" name="Rectangle 2"/>
          <p:cNvSpPr/>
          <p:nvPr/>
        </p:nvSpPr>
        <p:spPr>
          <a:xfrm>
            <a:off x="1069146" y="1939408"/>
            <a:ext cx="10005623"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اُخْرٰى تُحِبُّوْنَهَا١ؕ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ایک دوسری کامیابی جسے تم پسند کرتے ہو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نَصْرٌ مِّنَ اللّٰهِ وَ فَتْحٌ قَرِيْبٌ١ؕ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اللہ کی طرف سے مدد اور قریبی فتح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بَشِّرِ الْمُؤْمِنِيْنَ۰۰۱۳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اور(اے نبی ﷺ) مومنوں کو (قریبی فتح کی) خوشخبری سنا دیجئے ۔</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4" name="Content Placeholder 5"/>
          <p:cNvGraphicFramePr>
            <a:graphicFrameLocks/>
          </p:cNvGraphicFramePr>
          <p:nvPr>
            <p:extLst>
              <p:ext uri="{D42A27DB-BD31-4B8C-83A1-F6EECF244321}">
                <p14:modId xmlns:p14="http://schemas.microsoft.com/office/powerpoint/2010/main" val="607909540"/>
              </p:ext>
            </p:extLst>
          </p:nvPr>
        </p:nvGraphicFramePr>
        <p:xfrm>
          <a:off x="1183582" y="2893515"/>
          <a:ext cx="9776750" cy="3239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796519" y="3093545"/>
            <a:ext cx="8656320" cy="277201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825198" y="3187906"/>
            <a:ext cx="8747916" cy="2677656"/>
          </a:xfrm>
          <a:prstGeom prst="rect">
            <a:avLst/>
          </a:prstGeom>
        </p:spPr>
        <p:txBody>
          <a:bodyPr wrap="square" lIns="91440">
            <a:spAutoFit/>
          </a:bodyPr>
          <a:lstStyle/>
          <a:p>
            <a:pPr marL="228600" marR="228600" algn="just" rtl="1">
              <a:spcBef>
                <a:spcPts val="0"/>
              </a:spcBef>
              <a:spcAft>
                <a:spcPts val="0"/>
              </a:spcAft>
            </a:pP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"نبوت تمہارے درمیان رہے گی جب تک اﷲچا ہے گا ۔ (یعنی نبی کریم ﷺ کی بنفسِ نفیس موجودگی)  پھر جب وہ چاہے گا اُسے اُٹھالے گا۔ پھر نبو ت کے طر یقہ پر خلافت کا دور آئے گا ، یہ دور بھی اُ س وقت تک رہے گا جب تک اللہ چاہے گا ، پھر اُسے اُٹھا لے گا۔ پھرکاٹ کھانے والی بادشاہت ہوگی جو اُس وقت تک رہے گی جب تک اللہ چاہے گاپھر اُسے بھی ختم کردے گا۔ پھرمجبوری کا دور حکومت ہوگا جو اُس وقت تک رہے گا جب تک اللہ چاہے گا پھر اُسے بھی ختم کردے گا۔ پھر نبوت کے طریقے پر خلافت کا دور آئے گا۔ پھر آپ ﷺ خاموش ہوگئے</a:t>
            </a:r>
            <a:r>
              <a:rPr lang="ur-PK" sz="2800" spc="-1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(مسند احمد)</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9" name="Rounded Rectangle 8"/>
          <p:cNvSpPr/>
          <p:nvPr/>
        </p:nvSpPr>
        <p:spPr>
          <a:xfrm>
            <a:off x="1767840" y="3978259"/>
            <a:ext cx="8656320" cy="104846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796519" y="4072620"/>
            <a:ext cx="8747916" cy="954107"/>
          </a:xfrm>
          <a:prstGeom prst="rect">
            <a:avLst/>
          </a:prstGeom>
        </p:spPr>
        <p:txBody>
          <a:bodyPr wrap="square" lIns="91440">
            <a:spAutoFit/>
          </a:bodyPr>
          <a:lstStyle/>
          <a:p>
            <a:pPr marL="228600" marR="228600" algn="just" rtl="1">
              <a:spcBef>
                <a:spcPts val="0"/>
              </a:spcBef>
              <a:spcAft>
                <a:spcPts val="0"/>
              </a:spcAft>
            </a:pP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اﷲ تعا لیٰ نے میرے لیے زمین کو لپیٹ دیا۔ پس میں نے اُس کے تمام مشرق و مغرب دیکھ لیے اور میری امت کی حکومت زمین پروہا ں تک پہنچ کر رہے گی جو میرے لیے لپیٹ دی گئی</a:t>
            </a:r>
            <a:r>
              <a:rPr lang="ur-PK" sz="2800" spc="-1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(صحیح مسلم)</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12" name="Rounded Rectangle 11"/>
          <p:cNvSpPr/>
          <p:nvPr/>
        </p:nvSpPr>
        <p:spPr>
          <a:xfrm>
            <a:off x="1796519" y="3558393"/>
            <a:ext cx="8656320" cy="191024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3" name="Rectangle 12"/>
          <p:cNvSpPr/>
          <p:nvPr/>
        </p:nvSpPr>
        <p:spPr>
          <a:xfrm>
            <a:off x="1825198" y="3652754"/>
            <a:ext cx="8747916" cy="1815882"/>
          </a:xfrm>
          <a:prstGeom prst="rect">
            <a:avLst/>
          </a:prstGeom>
        </p:spPr>
        <p:txBody>
          <a:bodyPr wrap="square" lIns="91440">
            <a:spAutoFit/>
          </a:bodyPr>
          <a:lstStyle/>
          <a:p>
            <a:pPr marL="228600" marR="228600" algn="just" rtl="1">
              <a:spcBef>
                <a:spcPts val="0"/>
              </a:spcBef>
              <a:spcAft>
                <a:spcPts val="0"/>
              </a:spcAft>
            </a:pP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روئے زمین پر نہ کو ئی اینٹ گا رے کا بنا ہوا گھر رہ جا ئے گا اور نہ اونٹ کے با لوں کا بنا ہو ا خیمہ جس میں اﷲ کلمۂ اسلا م کو داخل نہ کر دے خواہ کسی سعا دت مند کوعزت دے کر اور خواہ کسی  بدبخت کی مغلو بیت کے ذریعے یعنی اﷲ تعا لیٰ جن کو عزت عطا فرمائے گا انہیں کلمۂ اسلا م کا قائل بنا دے گا اور جن کو ذلیل فرمائے گا انہیں اِس کے تابع فرمادے گا</a:t>
            </a:r>
            <a:r>
              <a:rPr lang="ur-PK" sz="2800" spc="-1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(مسند احمد)</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5125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D2B49F6D-4100-42FB-82A8-1CFAA91AE96A}"/>
                                            </p:graphicEl>
                                          </p:spTgt>
                                        </p:tgtEl>
                                        <p:attrNameLst>
                                          <p:attrName>style.visibility</p:attrName>
                                        </p:attrNameLst>
                                      </p:cBhvr>
                                      <p:to>
                                        <p:strVal val="visible"/>
                                      </p:to>
                                    </p:set>
                                    <p:animEffect transition="in" filter="barn(inVertical)">
                                      <p:cBhvr>
                                        <p:cTn id="11" dur="500"/>
                                        <p:tgtEl>
                                          <p:spTgt spid="14">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graphicEl>
                                              <a:dgm id="{D568A8AB-A5CD-4552-88CD-D2EF789DC2B7}"/>
                                            </p:graphicEl>
                                          </p:spTgt>
                                        </p:tgtEl>
                                        <p:attrNameLst>
                                          <p:attrName>style.visibility</p:attrName>
                                        </p:attrNameLst>
                                      </p:cBhvr>
                                      <p:to>
                                        <p:strVal val="visible"/>
                                      </p:to>
                                    </p:set>
                                    <p:animEffect transition="in" filter="barn(inVertical)">
                                      <p:cBhvr>
                                        <p:cTn id="16" dur="500"/>
                                        <p:tgtEl>
                                          <p:spTgt spid="14">
                                            <p:graphicEl>
                                              <a:dgm id="{D568A8AB-A5CD-4552-88CD-D2EF789DC2B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graphicEl>
                                              <a:dgm id="{AA2FA88A-EE70-493A-A4E5-5CE39033797D}"/>
                                            </p:graphicEl>
                                          </p:spTgt>
                                        </p:tgtEl>
                                        <p:attrNameLst>
                                          <p:attrName>style.visibility</p:attrName>
                                        </p:attrNameLst>
                                      </p:cBhvr>
                                      <p:to>
                                        <p:strVal val="visible"/>
                                      </p:to>
                                    </p:set>
                                    <p:animEffect transition="in" filter="barn(inVertical)">
                                      <p:cBhvr>
                                        <p:cTn id="21" dur="500"/>
                                        <p:tgtEl>
                                          <p:spTgt spid="14">
                                            <p:graphicEl>
                                              <a:dgm id="{AA2FA88A-EE70-493A-A4E5-5CE39033797D}"/>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repeatCount="indefinite" fill="hold" display="0">
                  <p:stCondLst>
                    <p:cond delay="indefinite"/>
                  </p:stCondLst>
                </p:cTn>
                <p:tgtEl>
                  <p:spTgt spid="71"/>
                </p:tgtEl>
              </p:cMediaNode>
            </p:video>
          </p:childTnLst>
        </p:cTn>
      </p:par>
    </p:tnLst>
    <p:bldLst>
      <p:bldGraphic spid="14" grpId="0" uiExpand="1">
        <p:bldSub>
          <a:bldDgm bld="one"/>
        </p:bldSub>
      </p:bldGraphic>
      <p:bldP spid="7" grpId="0" animBg="1"/>
      <p:bldP spid="7" grpId="1" animBg="1"/>
      <p:bldP spid="8" grpId="0"/>
      <p:bldP spid="8" grpId="1"/>
      <p:bldP spid="9" grpId="0" animBg="1"/>
      <p:bldP spid="9" grpId="1" animBg="1"/>
      <p:bldP spid="10" grpId="0"/>
      <p:bldP spid="10" grpId="1"/>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397317"/>
            <a:ext cx="10036627" cy="2585323"/>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ur-PK"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14</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5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غلبۂ دینِ حق کے لیے جہاد کرنے والوں کے لیے عظیم سعادت</a:t>
            </a:r>
          </a:p>
          <a:p>
            <a:pPr algn="ctr" rtl="1"/>
            <a:r>
              <a:rPr lang="ur-PK" sz="5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اللہ کے مدد گار ہونے کا اعزاز</a:t>
            </a:r>
          </a:p>
        </p:txBody>
      </p:sp>
    </p:spTree>
    <p:extLst>
      <p:ext uri="{BB962C8B-B14F-4D97-AF65-F5344CB8AC3E}">
        <p14:creationId xmlns:p14="http://schemas.microsoft.com/office/powerpoint/2010/main" val="35144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3" name="Rectangle 2"/>
          <p:cNvSpPr/>
          <p:nvPr/>
        </p:nvSpPr>
        <p:spPr>
          <a:xfrm>
            <a:off x="1269382" y="2237251"/>
            <a:ext cx="9647148" cy="3139321"/>
          </a:xfrm>
          <a:prstGeom prst="rect">
            <a:avLst/>
          </a:prstGeom>
        </p:spPr>
        <p:txBody>
          <a:bodyPr wrap="square">
            <a:spAutoFit/>
          </a:bodyPr>
          <a:lstStyle/>
          <a:p>
            <a:pPr algn="just" rtl="1">
              <a:lnSpc>
                <a:spcPct val="110000"/>
              </a:lnSpc>
            </a:pP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لوگو جو ایمان لائے ہو</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كُوْنُوْۤا اَنْصَارَ اللّٰهِ</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ہوجاؤ اللہ کے مدد گار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كَمَا قَالَ عِيْسَى ابْنُ مَرْيَمَ لِلْحَوَارِيّٖنَ۠</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جیسا کہ پکارا تھا حضرت مریم  کے بیٹے عیسیٰ﷤ نے اپنے ساتھیوں کو</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اَنْصَارِيْۤ اِلَى اللّٰهِ١ؕ</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کون ہیں میرے مددگار اللہ کے لیے</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الْحَوَارِيُّوْنَ نَحْنُ اَنْصَارُ اللّٰهِ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ساتھیوں نے کہا کہ ہم ہیں اللہ کے مددگار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فَاٰمَنَتْ طَّآىِٕفَةٌ مِّنْۢ بَنِيْۤ اِسْرَآءِيْلَ</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ایمان لے آیا بنی اسرائیل میں سے ایک گروہ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كَفَرَتْ طَّآىِٕفَةٌ١ۚ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کفر کیا ایک گروہ نے</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فَاَيَّدْنَا الَّذِيْنَ اٰمَنُوْا عَلٰى عَدُوِّهِمْ</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پھر ہم نے مدد کی اُن کی جو ایمان لائے تھے اُن کے دشمن کے مقابلہ میں</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فَاَصْبَحُوْا ظٰهِرِيْنَؒ۰۰۱۴ </a:t>
            </a:r>
            <a:r>
              <a:rPr lang="ur-PK" sz="30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0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وہ غالب ہو گئے۔</a:t>
            </a:r>
            <a:endParaRPr lang="en-US" sz="30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7741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3" name="Rectangle 2"/>
          <p:cNvSpPr/>
          <p:nvPr/>
        </p:nvSpPr>
        <p:spPr>
          <a:xfrm>
            <a:off x="1070790" y="1916166"/>
            <a:ext cx="10044331" cy="923330"/>
          </a:xfrm>
          <a:prstGeom prst="rect">
            <a:avLst/>
          </a:prstGeom>
        </p:spPr>
        <p:txBody>
          <a:bodyPr wrap="square">
            <a:spAutoFit/>
          </a:bodyPr>
          <a:lstStyle/>
          <a:p>
            <a:pPr algn="just" rtl="1"/>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اٰمَنُوْا</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كُوْنُوْۤا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اَنْصَارَ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كَمَا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عِيْسَى ابْنُ مَرْيَمَ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لِلْحَوَارِيّٖنَ۠</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اَنْصَارِيْۤ اِلَى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اللّٰهِ١ؕ</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الْحَوَارِيُّوْنَ نَحْنُ اَنْصَارُ اللّٰهِ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فَاٰمَنَتْ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طَّآىِٕفَةٌ مِّنْۢ بَنِيْۤ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اِسْرَآءِيْلَ</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كَفَرَتْ طَّآىِٕفَةٌ١ۚ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فَاَيَّدْنَا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اٰمَنُوْا عَلٰى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عَدُوِّهِمْ</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فَاَصْبَحُوْا ظٰهِرِيْنَؒ۰۰۱۴</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882859044"/>
              </p:ext>
            </p:extLst>
          </p:nvPr>
        </p:nvGraphicFramePr>
        <p:xfrm>
          <a:off x="1183582" y="2800351"/>
          <a:ext cx="9776750" cy="33331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354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D568A8AB-A5CD-4552-88CD-D2EF789DC2B7}"/>
                                            </p:graphicEl>
                                          </p:spTgt>
                                        </p:tgtEl>
                                        <p:attrNameLst>
                                          <p:attrName>style.visibility</p:attrName>
                                        </p:attrNameLst>
                                      </p:cBhvr>
                                      <p:to>
                                        <p:strVal val="visible"/>
                                      </p:to>
                                    </p:set>
                                    <p:animEffect transition="in" filter="barn(inVertical)">
                                      <p:cBhvr>
                                        <p:cTn id="16" dur="500"/>
                                        <p:tgtEl>
                                          <p:spTgt spid="6">
                                            <p:graphicEl>
                                              <a:dgm id="{D568A8AB-A5CD-4552-88CD-D2EF789DC2B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AA2FA88A-EE70-493A-A4E5-5CE39033797D}"/>
                                            </p:graphicEl>
                                          </p:spTgt>
                                        </p:tgtEl>
                                        <p:attrNameLst>
                                          <p:attrName>style.visibility</p:attrName>
                                        </p:attrNameLst>
                                      </p:cBhvr>
                                      <p:to>
                                        <p:strVal val="visible"/>
                                      </p:to>
                                    </p:set>
                                    <p:animEffect transition="in" filter="barn(inVertical)">
                                      <p:cBhvr>
                                        <p:cTn id="21" dur="500"/>
                                        <p:tgtEl>
                                          <p:spTgt spid="6">
                                            <p:graphicEl>
                                              <a:dgm id="{AA2FA88A-EE70-493A-A4E5-5CE39033797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3" name="Rectangle 2"/>
          <p:cNvSpPr/>
          <p:nvPr/>
        </p:nvSpPr>
        <p:spPr>
          <a:xfrm>
            <a:off x="1070790" y="1916166"/>
            <a:ext cx="10044331" cy="923330"/>
          </a:xfrm>
          <a:prstGeom prst="rect">
            <a:avLst/>
          </a:prstGeom>
        </p:spPr>
        <p:txBody>
          <a:bodyPr wrap="square">
            <a:spAutoFit/>
          </a:bodyPr>
          <a:lstStyle/>
          <a:p>
            <a:pPr algn="just" rtl="1"/>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اٰمَنُوْا</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كُوْنُوْۤا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اَنْصَارَ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كَمَا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عِيْسَى ابْنُ مَرْيَمَ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لِلْحَوَارِيّٖنَ۠</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اَنْصَارِيْۤ اِلَى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اللّٰهِ١ؕ</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الْحَوَارِيُّوْنَ نَحْنُ اَنْصَارُ اللّٰهِ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فَاٰمَنَتْ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طَّآىِٕفَةٌ مِّنْۢ بَنِيْۤ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اِسْرَآءِيْلَ</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كَفَرَتْ طَّآىِٕفَةٌ١ۚ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فَاَيَّدْنَا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اٰمَنُوْا عَلٰى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عَدُوِّهِمْ</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فَاَصْبَحُوْا ظٰهِرِيْنَؒ۰۰۱۴</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3482919687"/>
              </p:ext>
            </p:extLst>
          </p:nvPr>
        </p:nvGraphicFramePr>
        <p:xfrm>
          <a:off x="1183582" y="2800351"/>
          <a:ext cx="9776750" cy="33331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613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D568A8AB-A5CD-4552-88CD-D2EF789DC2B7}"/>
                                            </p:graphicEl>
                                          </p:spTgt>
                                        </p:tgtEl>
                                        <p:attrNameLst>
                                          <p:attrName>style.visibility</p:attrName>
                                        </p:attrNameLst>
                                      </p:cBhvr>
                                      <p:to>
                                        <p:strVal val="visible"/>
                                      </p:to>
                                    </p:set>
                                    <p:animEffect transition="in" filter="barn(inVertical)">
                                      <p:cBhvr>
                                        <p:cTn id="16" dur="500"/>
                                        <p:tgtEl>
                                          <p:spTgt spid="6">
                                            <p:graphicEl>
                                              <a:dgm id="{D568A8AB-A5CD-4552-88CD-D2EF789DC2B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AA2FA88A-EE70-493A-A4E5-5CE39033797D}"/>
                                            </p:graphicEl>
                                          </p:spTgt>
                                        </p:tgtEl>
                                        <p:attrNameLst>
                                          <p:attrName>style.visibility</p:attrName>
                                        </p:attrNameLst>
                                      </p:cBhvr>
                                      <p:to>
                                        <p:strVal val="visible"/>
                                      </p:to>
                                    </p:set>
                                    <p:animEffect transition="in" filter="barn(inVertical)">
                                      <p:cBhvr>
                                        <p:cTn id="21" dur="500"/>
                                        <p:tgtEl>
                                          <p:spTgt spid="6">
                                            <p:graphicEl>
                                              <a:dgm id="{AA2FA88A-EE70-493A-A4E5-5CE39033797D}"/>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graphicEl>
                                              <a:dgm id="{12BE5DF1-CBE9-4201-8E6B-32CB7240F1A0}"/>
                                            </p:graphicEl>
                                          </p:spTgt>
                                        </p:tgtEl>
                                        <p:attrNameLst>
                                          <p:attrName>style.visibility</p:attrName>
                                        </p:attrNameLst>
                                      </p:cBhvr>
                                      <p:to>
                                        <p:strVal val="visible"/>
                                      </p:to>
                                    </p:set>
                                    <p:animEffect transition="in" filter="barn(inVertical)">
                                      <p:cBhvr>
                                        <p:cTn id="26" dur="500"/>
                                        <p:tgtEl>
                                          <p:spTgt spid="6">
                                            <p:graphicEl>
                                              <a:dgm id="{12BE5DF1-CBE9-4201-8E6B-32CB7240F1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14</a:t>
            </a:r>
          </a:p>
        </p:txBody>
      </p:sp>
      <p:sp>
        <p:nvSpPr>
          <p:cNvPr id="3" name="Rectangle 2"/>
          <p:cNvSpPr/>
          <p:nvPr/>
        </p:nvSpPr>
        <p:spPr>
          <a:xfrm>
            <a:off x="1070790" y="1916166"/>
            <a:ext cx="10044331" cy="923330"/>
          </a:xfrm>
          <a:prstGeom prst="rect">
            <a:avLst/>
          </a:prstGeom>
        </p:spPr>
        <p:txBody>
          <a:bodyPr wrap="square">
            <a:spAutoFit/>
          </a:bodyPr>
          <a:lstStyle/>
          <a:p>
            <a:pPr algn="just" rtl="1"/>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اٰمَنُوْا</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كُوْنُوْۤا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اَنْصَارَ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كَمَا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عِيْسَى ابْنُ مَرْيَمَ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لِلْحَوَارِيّٖنَ۠</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اَنْصَارِيْۤ اِلَى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اللّٰهِ١ؕ</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الْحَوَارِيُّوْنَ نَحْنُ اَنْصَارُ اللّٰهِ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فَاٰمَنَتْ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طَّآىِٕفَةٌ مِّنْۢ بَنِيْۤ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اِسْرَآءِيْلَ</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كَفَرَتْ طَّآىِٕفَةٌ١ۚ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فَاَيَّدْنَا </a:t>
            </a:r>
            <a:r>
              <a:rPr lang="ur-PK" sz="27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اٰمَنُوْا عَلٰى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عَدُوِّهِمْ</a:t>
            </a:r>
            <a:r>
              <a:rPr lang="ar-SA"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7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فَاَصْبَحُوْا ظٰهِرِيْنَؒ۰۰۱۴</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3901131269"/>
              </p:ext>
            </p:extLst>
          </p:nvPr>
        </p:nvGraphicFramePr>
        <p:xfrm>
          <a:off x="1183582" y="2800350"/>
          <a:ext cx="9776750" cy="33331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6929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D568A8AB-A5CD-4552-88CD-D2EF789DC2B7}"/>
                                            </p:graphicEl>
                                          </p:spTgt>
                                        </p:tgtEl>
                                        <p:attrNameLst>
                                          <p:attrName>style.visibility</p:attrName>
                                        </p:attrNameLst>
                                      </p:cBhvr>
                                      <p:to>
                                        <p:strVal val="visible"/>
                                      </p:to>
                                    </p:set>
                                    <p:animEffect transition="in" filter="barn(inVertical)">
                                      <p:cBhvr>
                                        <p:cTn id="16" dur="500"/>
                                        <p:tgtEl>
                                          <p:spTgt spid="6">
                                            <p:graphicEl>
                                              <a:dgm id="{D568A8AB-A5CD-4552-88CD-D2EF789DC2B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36234A74-D6B3-48E0-8A7B-2495FC4346B6}"/>
                                            </p:graphicEl>
                                          </p:spTgt>
                                        </p:tgtEl>
                                        <p:attrNameLst>
                                          <p:attrName>style.visibility</p:attrName>
                                        </p:attrNameLst>
                                      </p:cBhvr>
                                      <p:to>
                                        <p:strVal val="visible"/>
                                      </p:to>
                                    </p:set>
                                    <p:animEffect transition="in" filter="barn(inVertical)">
                                      <p:cBhvr>
                                        <p:cTn id="21" dur="500"/>
                                        <p:tgtEl>
                                          <p:spTgt spid="6">
                                            <p:graphicEl>
                                              <a:dgm id="{36234A74-D6B3-48E0-8A7B-2495FC4346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497000"/>
            <a:ext cx="12192000" cy="1446550"/>
          </a:xfrm>
          <a:prstGeom prst="rect">
            <a:avLst/>
          </a:prstGeom>
        </p:spPr>
        <p:txBody>
          <a:bodyPr wrap="square">
            <a:spAutoFit/>
          </a:bodyPr>
          <a:lstStyle/>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چوتھا حصہ</a:t>
            </a:r>
            <a:r>
              <a:rPr lang="ur-PK"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endPar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تواصی بالحق</a:t>
            </a:r>
            <a:endParaRPr lang="en-US"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nvPr>
        </p:nvGraphicFramePr>
        <p:xfrm>
          <a:off x="1786688" y="2035883"/>
          <a:ext cx="8610600" cy="40292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2792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427F0D4D-B7B9-4BBB-8BB4-FEBF2E2276D9}"/>
                                            </p:graphicEl>
                                          </p:spTgt>
                                        </p:tgtEl>
                                        <p:attrNameLst>
                                          <p:attrName>style.visibility</p:attrName>
                                        </p:attrNameLst>
                                      </p:cBhvr>
                                      <p:to>
                                        <p:strVal val="visible"/>
                                      </p:to>
                                    </p:set>
                                    <p:animEffect transition="in" filter="wipe(right)">
                                      <p:cBhvr>
                                        <p:cTn id="11" dur="250"/>
                                        <p:tgtEl>
                                          <p:spTgt spid="6">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FE8363C5-272F-4652-9371-B4A53CBDBB54}"/>
                                            </p:graphicEl>
                                          </p:spTgt>
                                        </p:tgtEl>
                                        <p:attrNameLst>
                                          <p:attrName>style.visibility</p:attrName>
                                        </p:attrNameLst>
                                      </p:cBhvr>
                                      <p:to>
                                        <p:strVal val="visible"/>
                                      </p:to>
                                    </p:set>
                                    <p:animEffect transition="in" filter="wipe(right)">
                                      <p:cBhvr>
                                        <p:cTn id="15" dur="250"/>
                                        <p:tgtEl>
                                          <p:spTgt spid="6">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9" dur="250"/>
                                        <p:tgtEl>
                                          <p:spTgt spid="6">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23" dur="250"/>
                                        <p:tgtEl>
                                          <p:spTgt spid="6">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27" dur="250"/>
                                        <p:tgtEl>
                                          <p:spTgt spid="6">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31" dur="250"/>
                                        <p:tgtEl>
                                          <p:spTgt spid="6">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35" dur="250"/>
                                        <p:tgtEl>
                                          <p:spTgt spid="6">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39" dur="250"/>
                                        <p:tgtEl>
                                          <p:spTgt spid="6">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6">
                                            <p:graphicEl>
                                              <a:dgm id="{F942E1B5-7A46-4370-B61D-75B7DB373EAF}"/>
                                            </p:graphicEl>
                                          </p:spTgt>
                                        </p:tgtEl>
                                        <p:attrNameLst>
                                          <p:attrName>style.visibility</p:attrName>
                                        </p:attrNameLst>
                                      </p:cBhvr>
                                      <p:to>
                                        <p:strVal val="visible"/>
                                      </p:to>
                                    </p:set>
                                    <p:animEffect transition="in" filter="wipe(right)">
                                      <p:cBhvr>
                                        <p:cTn id="43" dur="250"/>
                                        <p:tgtEl>
                                          <p:spTgt spid="6">
                                            <p:graphicEl>
                                              <a:dgm id="{F942E1B5-7A46-4370-B61D-75B7DB373EAF}"/>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6">
                                            <p:graphicEl>
                                              <a:dgm id="{27C32174-0740-4362-8EE3-5F21619528FA}"/>
                                            </p:graphicEl>
                                          </p:spTgt>
                                        </p:tgtEl>
                                        <p:attrNameLst>
                                          <p:attrName>style.visibility</p:attrName>
                                        </p:attrNameLst>
                                      </p:cBhvr>
                                      <p:to>
                                        <p:strVal val="visible"/>
                                      </p:to>
                                    </p:set>
                                    <p:animEffect transition="in" filter="wipe(right)">
                                      <p:cBhvr>
                                        <p:cTn id="47" dur="250"/>
                                        <p:tgtEl>
                                          <p:spTgt spid="6">
                                            <p:graphicEl>
                                              <a:dgm id="{27C32174-0740-4362-8EE3-5F21619528FA}"/>
                                            </p:graphicEl>
                                          </p:spTgt>
                                        </p:tgtEl>
                                      </p:cBhvr>
                                    </p:animEffect>
                                  </p:childTnLst>
                                </p:cTn>
                              </p:par>
                            </p:childTnLst>
                          </p:cTn>
                        </p:par>
                        <p:par>
                          <p:cTn id="48" fill="hold">
                            <p:stCondLst>
                              <p:cond delay="250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1000" tmFilter="0, 0; .2, .5; .8, .5; 1, 0"/>
                                        <p:tgtEl>
                                          <p:spTgt spid="6">
                                            <p:graphicEl>
                                              <a:dgm id="{4126A610-2CCE-4B06-A29F-0223994C73EF}"/>
                                            </p:graphicEl>
                                          </p:spTgt>
                                        </p:tgtEl>
                                      </p:cBhvr>
                                    </p:animEffect>
                                    <p:animScale>
                                      <p:cBhvr>
                                        <p:cTn id="51" dur="500" autoRev="1" fill="hold"/>
                                        <p:tgtEl>
                                          <p:spTgt spid="6">
                                            <p:graphicEl>
                                              <a:dgm id="{4126A610-2CCE-4B06-A29F-0223994C73EF}"/>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6">
                                            <p:graphicEl>
                                              <a:dgm id="{ACE2A377-0506-4ED5-B0D6-68213B77C015}"/>
                                            </p:graphicEl>
                                          </p:spTgt>
                                        </p:tgtEl>
                                      </p:cBhvr>
                                    </p:animEffect>
                                    <p:animScale>
                                      <p:cBhvr>
                                        <p:cTn id="54" dur="500" autoRev="1" fill="hold"/>
                                        <p:tgtEl>
                                          <p:spTgt spid="6">
                                            <p:graphicEl>
                                              <a:dgm id="{ACE2A377-0506-4ED5-B0D6-68213B77C015}"/>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71"/>
                </p:tgtEl>
              </p:cMediaNode>
            </p:video>
          </p:childTnLst>
        </p:cTn>
      </p:par>
    </p:tnLst>
    <p:bldLst>
      <p:bldGraphic spid="6" grpId="0">
        <p:bldSub>
          <a:bldDgm bld="one"/>
        </p:bldSub>
      </p:bldGraphic>
      <p:bldGraphic spid="6" grpI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چہارم: درسِ سوم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و قتال  فی سبیل اللہ کا مقصد"</a:t>
            </a:r>
            <a:r>
              <a:rPr lang="ur-PK"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الصّف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6763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11289" y="655574"/>
            <a:ext cx="12192000" cy="1323439"/>
          </a:xfrm>
          <a:prstGeom prst="rect">
            <a:avLst/>
          </a:prstGeom>
        </p:spPr>
        <p:txBody>
          <a:bodyPr wrap="square">
            <a:spAutoFit/>
          </a:bodyPr>
          <a:lstStyle/>
          <a:p>
            <a:pPr algn="ctr" rtl="1"/>
            <a:r>
              <a:rPr lang="ur-PK" sz="8000"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الصّف</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320800" y="2195794"/>
            <a:ext cx="9572979"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اللہ کے نزدیک انسان کا محبوب ترین عمل کیا ہے؟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15676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85916" y="314472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38282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305727"/>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اپنے نفس سے جہاد</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85916" y="3337542"/>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نماز  کی ادائیگی</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90535" y="4518734"/>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حقوق العباد کی ادائیگی</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502591" y="440451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502591" y="4540431"/>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قتال فی سبیل اللہ</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1446550"/>
          </a:xfrm>
          <a:prstGeom prst="rect">
            <a:avLst/>
          </a:prstGeom>
        </p:spPr>
        <p:txBody>
          <a:bodyPr wrap="square">
            <a:spAutoFit/>
          </a:bodyPr>
          <a:lstStyle/>
          <a:p>
            <a:pPr marL="742950" indent="-742950" algn="r" rtl="1">
              <a:buClr>
                <a:srgbClr val="1D508F"/>
              </a:buClr>
              <a:buFont typeface="+mj-lt"/>
              <a:buAutoNum type="arabicParenR" startAt="2"/>
            </a:pPr>
            <a:r>
              <a:rPr lang="ur-PK" sz="4400" dirty="0" smtClean="0">
                <a:solidFill>
                  <a:srgbClr val="1A3F6D"/>
                </a:solidFill>
                <a:cs typeface="Jameel Noori Nastaleeq" panose="02000503000000020004" pitchFamily="2" charset="-78"/>
              </a:rPr>
              <a:t>اللہ کی راہ میں جنگ کیے بغیر یا دل میں اُس کی آرزو کے بغیر مرنے والے شخص کی موت کس حالت پر ہوتی ہے؟</a:t>
            </a:r>
            <a:endParaRPr lang="en-US" sz="54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88189" y="3667820"/>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31170" y="3655773"/>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88189" y="4893871"/>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93655" y="3816778"/>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اسلام</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231170" y="3848593"/>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کفر</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88189" y="5029785"/>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نفاق</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47845" y="4915568"/>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47845" y="5051482"/>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11289" y="655574"/>
            <a:ext cx="12192000" cy="1323439"/>
          </a:xfrm>
          <a:prstGeom prst="rect">
            <a:avLst/>
          </a:prstGeom>
        </p:spPr>
        <p:txBody>
          <a:bodyPr wrap="square">
            <a:spAutoFit/>
          </a:bodyPr>
          <a:lstStyle/>
          <a:p>
            <a:pPr algn="ctr" rtl="1"/>
            <a:r>
              <a:rPr lang="ur-PK" sz="8000"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الصّف</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66934" y="2195794"/>
            <a:ext cx="9575207" cy="738664"/>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بنی اسرائیل نے کس چیز کا انکار کرکے حضرت موسیٰ ؑ کو اذیت پہنچائی؟</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71553" y="312080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366934" y="310875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871553" y="434685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977018" y="326976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جہاد فی سبیل اللہ</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366934" y="3301578"/>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تورات</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71553" y="448277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موسیٰ ؑ کی رسالت</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83609" y="436855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آخرت</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1358523" y="4509116"/>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5" name="Rectangle 14"/>
          <p:cNvSpPr/>
          <p:nvPr/>
        </p:nvSpPr>
        <p:spPr>
          <a:xfrm>
            <a:off x="11289" y="655574"/>
            <a:ext cx="12192000" cy="1323439"/>
          </a:xfrm>
          <a:prstGeom prst="rect">
            <a:avLst/>
          </a:prstGeom>
        </p:spPr>
        <p:txBody>
          <a:bodyPr wrap="square">
            <a:spAutoFit/>
          </a:bodyPr>
          <a:lstStyle/>
          <a:p>
            <a:pPr algn="ctr" rtl="1"/>
            <a:r>
              <a:rPr lang="ur-PK" sz="8000"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الصّف</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95794"/>
            <a:ext cx="9837682" cy="707886"/>
          </a:xfrm>
          <a:prstGeom prst="rect">
            <a:avLst/>
          </a:prstGeom>
        </p:spPr>
        <p:txBody>
          <a:bodyPr wrap="square">
            <a:spAutoFit/>
          </a:bodyPr>
          <a:lstStyle/>
          <a:p>
            <a:pPr marL="742950" indent="-742950" algn="r" rtl="1">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یہود نے کس وجہ سے نبی اکرمﷺ کی رسالت کا انکار کیا؟</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15028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85916" y="313823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37633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31514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rPr>
              <a:t>لاعلمی</a:t>
            </a:r>
            <a:endParaRPr lang="en-US" sz="4000" dirty="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endParaRPr>
          </a:p>
        </p:txBody>
      </p:sp>
      <p:sp>
        <p:nvSpPr>
          <p:cNvPr id="12" name="Rectangle 11"/>
          <p:cNvSpPr/>
          <p:nvPr/>
        </p:nvSpPr>
        <p:spPr>
          <a:xfrm>
            <a:off x="1485916" y="3315145"/>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حسد</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3" name="Rectangle 12"/>
          <p:cNvSpPr/>
          <p:nvPr/>
        </p:nvSpPr>
        <p:spPr>
          <a:xfrm>
            <a:off x="5990535" y="4515739"/>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غلط فہمی</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4" name="Rounded Rectangle 13"/>
          <p:cNvSpPr/>
          <p:nvPr/>
        </p:nvSpPr>
        <p:spPr>
          <a:xfrm>
            <a:off x="1502591" y="43980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99547" y="4515739"/>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تکبر</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7" name="Rectangle 16"/>
          <p:cNvSpPr/>
          <p:nvPr/>
        </p:nvSpPr>
        <p:spPr>
          <a:xfrm>
            <a:off x="11289" y="655574"/>
            <a:ext cx="12192000" cy="1323439"/>
          </a:xfrm>
          <a:prstGeom prst="rect">
            <a:avLst/>
          </a:prstGeom>
        </p:spPr>
        <p:txBody>
          <a:bodyPr wrap="square">
            <a:spAutoFit/>
          </a:bodyPr>
          <a:lstStyle/>
          <a:p>
            <a:pPr algn="ctr" rtl="1"/>
            <a:r>
              <a:rPr lang="ur-PK" sz="8000"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الصّف</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غلبۂ دین کی جدوجہد کے لیے کیا چیز لازمی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71029" y="31037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66410" y="30917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71029" y="43298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76494" y="325273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تزکیۂ نفس</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66410" y="3284550"/>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ٹیکنالوجی </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71029" y="4465742"/>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معاشی ترقی</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83085" y="435152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57999" y="449208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اجتماعیت</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11289" y="655574"/>
            <a:ext cx="12192000" cy="1323439"/>
          </a:xfrm>
          <a:prstGeom prst="rect">
            <a:avLst/>
          </a:prstGeom>
        </p:spPr>
        <p:txBody>
          <a:bodyPr wrap="square">
            <a:spAutoFit/>
          </a:bodyPr>
          <a:lstStyle/>
          <a:p>
            <a:pPr algn="ctr" rtl="1"/>
            <a:r>
              <a:rPr lang="ur-PK" sz="8000"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الصّف</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prstClr val="white"/>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الصف</a:t>
            </a:r>
            <a:endParaRPr lang="en-US" sz="5800" b="1" kern="0" dirty="0">
              <a:ln w="0"/>
              <a:solidFill>
                <a:prstClr val="white"/>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2912314"/>
            <a:ext cx="9829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a:lnSpc>
                <a:spcPct val="120000"/>
              </a:lnSpc>
            </a:pPr>
            <a:r>
              <a:rPr lang="ar-SA" sz="40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سَبَّحَ لِلّٰهِ مَا فِي السَّمٰوٰتِ وَ مَا فِي الْاَرْضِ١ۚ وَ هُوَ الْعَزِيْزُ الْحَكِيْمُ۰۰۱يٰۤاَيُّهَا الَّذِيْنَ اٰمَنُوْا لِمَ تَقُوْلُوْنَ مَا لَا تَفْعَلُوْنَ۰۰۲كَبُرَ مَقْتًا عِنْدَ اللّٰهِ اَنْ تَقُوْلُوْا مَا لَا تَفْعَلُوْنَ۰۰۳اِنَّ اللّٰهَ يُحِبُّ الَّذِيْنَ يُقَاتِلُوْنَ فِيْ سَبِيْلِهٖ صَفًّا كَاَنَّهُمْ بُنْيَانٌ مَّرْصُوْصٌ۰۰۴</a:t>
            </a:r>
            <a:endParaRPr lang="ar-SA"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105770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33241"/>
            <a:ext cx="12192000" cy="951030"/>
          </a:xfrm>
          <a:prstGeom prst="rect">
            <a:avLst/>
          </a:prstGeom>
        </p:spPr>
        <p:txBody>
          <a:bodyPr wrap="square">
            <a:spAutoFit/>
          </a:bodyPr>
          <a:lstStyle/>
          <a:p>
            <a:pPr algn="ctr" rtl="1">
              <a:lnSpc>
                <a:spcPct val="70000"/>
              </a:lnSpc>
            </a:pPr>
            <a:r>
              <a:rPr lang="ur-PK" sz="80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p>
        </p:txBody>
      </p:sp>
      <p:graphicFrame>
        <p:nvGraphicFramePr>
          <p:cNvPr id="6" name="Content Placeholder 3"/>
          <p:cNvGraphicFramePr>
            <a:graphicFrameLocks/>
          </p:cNvGraphicFramePr>
          <p:nvPr>
            <p:extLst/>
          </p:nvPr>
        </p:nvGraphicFramePr>
        <p:xfrm>
          <a:off x="1781464" y="1954761"/>
          <a:ext cx="8629071" cy="41928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40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B54A4BAE-5BF3-461B-BBB2-4033B49CFC18}"/>
                                            </p:graphicEl>
                                          </p:spTgt>
                                        </p:tgtEl>
                                        <p:attrNameLst>
                                          <p:attrName>style.visibility</p:attrName>
                                        </p:attrNameLst>
                                      </p:cBhvr>
                                      <p:to>
                                        <p:strVal val="visible"/>
                                      </p:to>
                                    </p:set>
                                    <p:animEffect transition="in" filter="barn(inVertical)">
                                      <p:cBhvr>
                                        <p:cTn id="11" dur="500"/>
                                        <p:tgtEl>
                                          <p:spTgt spid="6">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DAFF8943-719E-4ACB-8C82-5ED82A313B1E}"/>
                                            </p:graphicEl>
                                          </p:spTgt>
                                        </p:tgtEl>
                                        <p:attrNameLst>
                                          <p:attrName>style.visibility</p:attrName>
                                        </p:attrNameLst>
                                      </p:cBhvr>
                                      <p:to>
                                        <p:strVal val="visible"/>
                                      </p:to>
                                    </p:set>
                                    <p:animEffect transition="in" filter="wipe(right)">
                                      <p:cBhvr>
                                        <p:cTn id="15" dur="500"/>
                                        <p:tgtEl>
                                          <p:spTgt spid="6">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BE86FF11-0263-44C4-BC3D-CFA73866E6AF}"/>
                                            </p:graphicEl>
                                          </p:spTgt>
                                        </p:tgtEl>
                                        <p:attrNameLst>
                                          <p:attrName>style.visibility</p:attrName>
                                        </p:attrNameLst>
                                      </p:cBhvr>
                                      <p:to>
                                        <p:strVal val="visible"/>
                                      </p:to>
                                    </p:set>
                                    <p:animEffect transition="in" filter="barn(inVertical)">
                                      <p:cBhvr>
                                        <p:cTn id="20" dur="500"/>
                                        <p:tgtEl>
                                          <p:spTgt spid="6">
                                            <p:graphicEl>
                                              <a:dgm id="{BE86FF11-0263-44C4-BC3D-CFA73866E6AF}"/>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D396BE9A-C47B-479E-9FA3-59A948040E76}"/>
                                            </p:graphicEl>
                                          </p:spTgt>
                                        </p:tgtEl>
                                        <p:attrNameLst>
                                          <p:attrName>style.visibility</p:attrName>
                                        </p:attrNameLst>
                                      </p:cBhvr>
                                      <p:to>
                                        <p:strVal val="visible"/>
                                      </p:to>
                                    </p:set>
                                    <p:animEffect transition="in" filter="wipe(right)">
                                      <p:cBhvr>
                                        <p:cTn id="24" dur="500"/>
                                        <p:tgtEl>
                                          <p:spTgt spid="6">
                                            <p:graphicEl>
                                              <a:dgm id="{D396BE9A-C47B-479E-9FA3-59A948040E7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graphicEl>
                                              <a:dgm id="{62B4F282-8D72-4FC9-9704-3B26ECE1171D}"/>
                                            </p:graphicEl>
                                          </p:spTgt>
                                        </p:tgtEl>
                                        <p:attrNameLst>
                                          <p:attrName>style.visibility</p:attrName>
                                        </p:attrNameLst>
                                      </p:cBhvr>
                                      <p:to>
                                        <p:strVal val="visible"/>
                                      </p:to>
                                    </p:set>
                                    <p:animEffect transition="in" filter="barn(inVertical)">
                                      <p:cBhvr>
                                        <p:cTn id="29" dur="500"/>
                                        <p:tgtEl>
                                          <p:spTgt spid="6">
                                            <p:graphicEl>
                                              <a:dgm id="{62B4F282-8D72-4FC9-9704-3B26ECE1171D}"/>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graphicEl>
                                              <a:dgm id="{CEA87919-8626-4215-8BE3-8B3035BCC7A5}"/>
                                            </p:graphicEl>
                                          </p:spTgt>
                                        </p:tgtEl>
                                        <p:attrNameLst>
                                          <p:attrName>style.visibility</p:attrName>
                                        </p:attrNameLst>
                                      </p:cBhvr>
                                      <p:to>
                                        <p:strVal val="visible"/>
                                      </p:to>
                                    </p:set>
                                    <p:animEffect transition="in" filter="wipe(right)">
                                      <p:cBhvr>
                                        <p:cTn id="33" dur="500"/>
                                        <p:tgtEl>
                                          <p:spTgt spid="6">
                                            <p:graphicEl>
                                              <a:dgm id="{CEA87919-8626-4215-8BE3-8B3035BCC7A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graphicEl>
                                              <a:dgm id="{A3E22581-B875-4865-A00B-C56D7C4AC961}"/>
                                            </p:graphicEl>
                                          </p:spTgt>
                                        </p:tgtEl>
                                        <p:attrNameLst>
                                          <p:attrName>style.visibility</p:attrName>
                                        </p:attrNameLst>
                                      </p:cBhvr>
                                      <p:to>
                                        <p:strVal val="visible"/>
                                      </p:to>
                                    </p:set>
                                    <p:animEffect transition="in" filter="barn(inVertical)">
                                      <p:cBhvr>
                                        <p:cTn id="38" dur="500"/>
                                        <p:tgtEl>
                                          <p:spTgt spid="6">
                                            <p:graphicEl>
                                              <a:dgm id="{A3E22581-B875-4865-A00B-C56D7C4AC961}"/>
                                            </p:graphicEl>
                                          </p:spTgt>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graphicEl>
                                              <a:dgm id="{B215349D-DBCF-4965-B52A-B13470FE364A}"/>
                                            </p:graphicEl>
                                          </p:spTgt>
                                        </p:tgtEl>
                                        <p:attrNameLst>
                                          <p:attrName>style.visibility</p:attrName>
                                        </p:attrNameLst>
                                      </p:cBhvr>
                                      <p:to>
                                        <p:strVal val="visible"/>
                                      </p:to>
                                    </p:set>
                                    <p:animEffect transition="in" filter="wipe(right)">
                                      <p:cBhvr>
                                        <p:cTn id="42" dur="500"/>
                                        <p:tgtEl>
                                          <p:spTgt spid="6">
                                            <p:graphicEl>
                                              <a:dgm id="{B215349D-DBCF-4965-B52A-B13470FE364A}"/>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graphicEl>
                                              <a:dgm id="{2E14B7FC-D696-4B8D-A7DE-48BE6820D24A}"/>
                                            </p:graphicEl>
                                          </p:spTgt>
                                        </p:tgtEl>
                                        <p:attrNameLst>
                                          <p:attrName>style.visibility</p:attrName>
                                        </p:attrNameLst>
                                      </p:cBhvr>
                                      <p:to>
                                        <p:strVal val="visible"/>
                                      </p:to>
                                    </p:set>
                                    <p:animEffect transition="in" filter="barn(inVertical)">
                                      <p:cBhvr>
                                        <p:cTn id="47" dur="500"/>
                                        <p:tgtEl>
                                          <p:spTgt spid="6">
                                            <p:graphicEl>
                                              <a:dgm id="{2E14B7FC-D696-4B8D-A7DE-48BE6820D24A}"/>
                                            </p:graphicEl>
                                          </p:spTgt>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6">
                                            <p:graphicEl>
                                              <a:dgm id="{D6D88FFF-DD2A-4872-A2F1-FF4F70E18ADA}"/>
                                            </p:graphicEl>
                                          </p:spTgt>
                                        </p:tgtEl>
                                        <p:attrNameLst>
                                          <p:attrName>style.visibility</p:attrName>
                                        </p:attrNameLst>
                                      </p:cBhvr>
                                      <p:to>
                                        <p:strVal val="visible"/>
                                      </p:to>
                                    </p:set>
                                    <p:animEffect transition="in" filter="wipe(right)">
                                      <p:cBhvr>
                                        <p:cTn id="51" dur="500"/>
                                        <p:tgtEl>
                                          <p:spTgt spid="6">
                                            <p:graphicEl>
                                              <a:dgm id="{D6D88FFF-DD2A-4872-A2F1-FF4F70E18A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212651"/>
            <a:ext cx="10036627" cy="3139321"/>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آیات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ar-SA"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1</a:t>
            </a:r>
            <a:r>
              <a:rPr lang="ar-SA" sz="6600" kern="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5400"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تا </a:t>
            </a:r>
            <a:r>
              <a:rPr lang="ar-SA" sz="5400" b="1" kern="0" dirty="0">
                <a:solidFill>
                  <a:srgbClr val="1A3F6D"/>
                </a:solidFill>
                <a:latin typeface="Arial Black" panose="020B0A04020102020204" pitchFamily="34" charset="0"/>
                <a:ea typeface="Times New Roman" panose="02020603050405020304" pitchFamily="18" charset="0"/>
                <a:cs typeface="Times New Roman" panose="02020603050405020304" pitchFamily="18" charset="0"/>
              </a:rPr>
              <a:t>4</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6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غلبۂ دینِ حق کے لیے جہاد کی دعوت  </a:t>
            </a:r>
            <a:r>
              <a:rPr lang="ur-PK" sz="6600" dirty="0">
                <a:solidFill>
                  <a:srgbClr val="1A3F6D"/>
                </a:solidFill>
                <a:latin typeface="Calibri" panose="020F0502020204030204" pitchFamily="34" charset="0"/>
                <a:ea typeface="Times New Roman" panose="02020603050405020304" pitchFamily="18" charset="0"/>
                <a:cs typeface="Times New Roman" panose="02020603050405020304" pitchFamily="18" charset="0"/>
              </a:rPr>
              <a:t>:</a:t>
            </a:r>
            <a:r>
              <a:rPr lang="ur-PK" sz="66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endParaRPr lang="ur-PK" sz="66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6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ترہیب </a:t>
            </a:r>
            <a:r>
              <a:rPr lang="ur-PK" sz="66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کے انداز میں</a:t>
            </a:r>
            <a:endParaRPr lang="en-US" sz="5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9266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a:t>
            </a:r>
          </a:p>
        </p:txBody>
      </p:sp>
      <p:sp>
        <p:nvSpPr>
          <p:cNvPr id="3" name="Rectangle 2"/>
          <p:cNvSpPr/>
          <p:nvPr/>
        </p:nvSpPr>
        <p:spPr>
          <a:xfrm>
            <a:off x="1022252" y="1944635"/>
            <a:ext cx="10147496"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سَبَّحَ لِلّٰهِ مَا فِي السَّمٰوٰتِ وَ مَا فِي الْاَرْضِ١ۚ …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پاکی بیان کی اللہ کی ہر اُس شے نے جو آسمانوں میں ہے اور جو زمین میں </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ہے</a:t>
            </a:r>
          </a:p>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هُوَ الْعَزِيْزُ الْحَكِيْمُ۰۰۱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وہ غالب حکمت والا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2" name="Content Placeholder 3"/>
          <p:cNvGraphicFramePr>
            <a:graphicFrameLocks/>
          </p:cNvGraphicFramePr>
          <p:nvPr>
            <p:extLst>
              <p:ext uri="{D42A27DB-BD31-4B8C-83A1-F6EECF244321}">
                <p14:modId xmlns:p14="http://schemas.microsoft.com/office/powerpoint/2010/main" val="1028990988"/>
              </p:ext>
            </p:extLst>
          </p:nvPr>
        </p:nvGraphicFramePr>
        <p:xfrm>
          <a:off x="1161326" y="2875103"/>
          <a:ext cx="9869348" cy="32826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974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graphicEl>
                                              <a:dgm id="{B54A4BAE-5BF3-461B-BBB2-4033B49CFC18}"/>
                                            </p:graphicEl>
                                          </p:spTgt>
                                        </p:tgtEl>
                                        <p:attrNameLst>
                                          <p:attrName>style.visibility</p:attrName>
                                        </p:attrNameLst>
                                      </p:cBhvr>
                                      <p:to>
                                        <p:strVal val="visible"/>
                                      </p:to>
                                    </p:set>
                                    <p:animEffect transition="in" filter="barn(inVertical)">
                                      <p:cBhvr>
                                        <p:cTn id="11" dur="500"/>
                                        <p:tgtEl>
                                          <p:spTgt spid="12">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2">
                                            <p:graphicEl>
                                              <a:dgm id="{DAFF8943-719E-4ACB-8C82-5ED82A313B1E}"/>
                                            </p:graphicEl>
                                          </p:spTgt>
                                        </p:tgtEl>
                                        <p:attrNameLst>
                                          <p:attrName>style.visibility</p:attrName>
                                        </p:attrNameLst>
                                      </p:cBhvr>
                                      <p:to>
                                        <p:strVal val="visible"/>
                                      </p:to>
                                    </p:set>
                                    <p:animEffect transition="in" filter="wipe(right)">
                                      <p:cBhvr>
                                        <p:cTn id="15" dur="500"/>
                                        <p:tgtEl>
                                          <p:spTgt spid="12">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graphicEl>
                                              <a:dgm id="{BE86FF11-0263-44C4-BC3D-CFA73866E6AF}"/>
                                            </p:graphicEl>
                                          </p:spTgt>
                                        </p:tgtEl>
                                        <p:attrNameLst>
                                          <p:attrName>style.visibility</p:attrName>
                                        </p:attrNameLst>
                                      </p:cBhvr>
                                      <p:to>
                                        <p:strVal val="visible"/>
                                      </p:to>
                                    </p:set>
                                    <p:animEffect transition="in" filter="barn(inVertical)">
                                      <p:cBhvr>
                                        <p:cTn id="20" dur="500"/>
                                        <p:tgtEl>
                                          <p:spTgt spid="12">
                                            <p:graphicEl>
                                              <a:dgm id="{BE86FF11-0263-44C4-BC3D-CFA73866E6AF}"/>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2">
                                            <p:graphicEl>
                                              <a:dgm id="{D396BE9A-C47B-479E-9FA3-59A948040E76}"/>
                                            </p:graphicEl>
                                          </p:spTgt>
                                        </p:tgtEl>
                                        <p:attrNameLst>
                                          <p:attrName>style.visibility</p:attrName>
                                        </p:attrNameLst>
                                      </p:cBhvr>
                                      <p:to>
                                        <p:strVal val="visible"/>
                                      </p:to>
                                    </p:set>
                                    <p:animEffect transition="in" filter="wipe(right)">
                                      <p:cBhvr>
                                        <p:cTn id="24" dur="500"/>
                                        <p:tgtEl>
                                          <p:spTgt spid="12">
                                            <p:graphicEl>
                                              <a:dgm id="{D396BE9A-C47B-479E-9FA3-59A948040E7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graphicEl>
                                              <a:dgm id="{62B4F282-8D72-4FC9-9704-3B26ECE1171D}"/>
                                            </p:graphicEl>
                                          </p:spTgt>
                                        </p:tgtEl>
                                        <p:attrNameLst>
                                          <p:attrName>style.visibility</p:attrName>
                                        </p:attrNameLst>
                                      </p:cBhvr>
                                      <p:to>
                                        <p:strVal val="visible"/>
                                      </p:to>
                                    </p:set>
                                    <p:animEffect transition="in" filter="barn(inVertical)">
                                      <p:cBhvr>
                                        <p:cTn id="29" dur="500"/>
                                        <p:tgtEl>
                                          <p:spTgt spid="12">
                                            <p:graphicEl>
                                              <a:dgm id="{62B4F282-8D72-4FC9-9704-3B26ECE1171D}"/>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12">
                                            <p:graphicEl>
                                              <a:dgm id="{CEA87919-8626-4215-8BE3-8B3035BCC7A5}"/>
                                            </p:graphicEl>
                                          </p:spTgt>
                                        </p:tgtEl>
                                        <p:attrNameLst>
                                          <p:attrName>style.visibility</p:attrName>
                                        </p:attrNameLst>
                                      </p:cBhvr>
                                      <p:to>
                                        <p:strVal val="visible"/>
                                      </p:to>
                                    </p:set>
                                    <p:animEffect transition="in" filter="wipe(right)">
                                      <p:cBhvr>
                                        <p:cTn id="33" dur="500"/>
                                        <p:tgtEl>
                                          <p:spTgt spid="12">
                                            <p:graphicEl>
                                              <a:dgm id="{CEA87919-8626-4215-8BE3-8B3035BCC7A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1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2-3</a:t>
            </a:r>
          </a:p>
        </p:txBody>
      </p:sp>
      <p:sp>
        <p:nvSpPr>
          <p:cNvPr id="3" name="Rectangle 2"/>
          <p:cNvSpPr/>
          <p:nvPr/>
        </p:nvSpPr>
        <p:spPr>
          <a:xfrm>
            <a:off x="1022252" y="1944635"/>
            <a:ext cx="10147496" cy="1384995"/>
          </a:xfrm>
          <a:prstGeom prst="rect">
            <a:avLst/>
          </a:prstGeom>
        </p:spPr>
        <p:txBody>
          <a:bodyPr wrap="square">
            <a:spAutoFit/>
          </a:bodyPr>
          <a:lstStyle/>
          <a:p>
            <a:pPr algn="ctr" rtl="1"/>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وہ لوگو جو ایمان لائے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…لِمَ تَقُوْلُوْنَ مَا لَا تَفْعَلُوْنَ۰۰۲…</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تم ایسی باتیں کیوں کہا کرتے ہو جو کیا نہیں کرتے؟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…كَبُرَ مَقْتًا عِنْدَ اللّٰهِ …</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اللہ کے نزدیک بڑی ہے یہ بات بیزار کرنے کے اعتبار سے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تَقُوْلُوْا مَا لَا تَفْعَلُوْنَ۰۰۳…</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 تم ایسی بات کہو جو کرتے نہیں۔</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4272202812"/>
              </p:ext>
            </p:extLst>
          </p:nvPr>
        </p:nvGraphicFramePr>
        <p:xfrm>
          <a:off x="2006278" y="3267006"/>
          <a:ext cx="8179444" cy="29087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0839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17F36406-BC96-49D1-9ECB-E418070F97BB}"/>
                                            </p:graphicEl>
                                          </p:spTgt>
                                        </p:tgtEl>
                                        <p:attrNameLst>
                                          <p:attrName>style.visibility</p:attrName>
                                        </p:attrNameLst>
                                      </p:cBhvr>
                                      <p:to>
                                        <p:strVal val="visible"/>
                                      </p:to>
                                    </p:set>
                                    <p:animEffect transition="in" filter="barn(inVertical)">
                                      <p:cBhvr>
                                        <p:cTn id="16" dur="500"/>
                                        <p:tgtEl>
                                          <p:spTgt spid="7">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graphicEl>
                                              <a:dgm id="{085B05E3-0F67-4F1D-9A14-45EB4BEC192C}"/>
                                            </p:graphicEl>
                                          </p:spTgt>
                                        </p:tgtEl>
                                        <p:attrNameLst>
                                          <p:attrName>style.visibility</p:attrName>
                                        </p:attrNameLst>
                                      </p:cBhvr>
                                      <p:to>
                                        <p:strVal val="visible"/>
                                      </p:to>
                                    </p:set>
                                    <p:animEffect transition="in" filter="barn(inVertical)">
                                      <p:cBhvr>
                                        <p:cTn id="21" dur="500"/>
                                        <p:tgtEl>
                                          <p:spTgt spid="7">
                                            <p:graphicEl>
                                              <a:dgm id="{085B05E3-0F67-4F1D-9A14-45EB4BEC192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4</a:t>
            </a:r>
          </a:p>
        </p:txBody>
      </p:sp>
      <p:sp>
        <p:nvSpPr>
          <p:cNvPr id="3" name="Rectangle 2"/>
          <p:cNvSpPr/>
          <p:nvPr/>
        </p:nvSpPr>
        <p:spPr>
          <a:xfrm>
            <a:off x="1022252" y="1944635"/>
            <a:ext cx="10147496"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اللّٰهَ يُحِبُّ الَّذِيْنَ</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بلا شبہ اللہ تو محبت کرتا ہے اُن سے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يُقَاتِلُوْنَ فِيْ سَبِيْلِهٖ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جنگ کرتے ہیں اُس کی راہ میں  </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صَفًّا</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جم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کرصف در صف</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كَاَنَّهُمْ بُنْيَانٌ مَّرْصُوْصٌ۰۰۴</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گویا کہ وہ ہیں سیسہ پلائی ہوئی </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دیوار</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1155486671"/>
              </p:ext>
            </p:extLst>
          </p:nvPr>
        </p:nvGraphicFramePr>
        <p:xfrm>
          <a:off x="1207625" y="2889984"/>
          <a:ext cx="9776750" cy="32677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ounded Rectangle 7"/>
          <p:cNvSpPr/>
          <p:nvPr/>
        </p:nvSpPr>
        <p:spPr>
          <a:xfrm>
            <a:off x="1821084" y="3165414"/>
            <a:ext cx="8549832" cy="219751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1641443" y="3231641"/>
            <a:ext cx="9180886" cy="2154436"/>
          </a:xfrm>
          <a:prstGeom prst="rect">
            <a:avLst/>
          </a:prstGeom>
        </p:spPr>
        <p:txBody>
          <a:bodyPr wrap="square" lIns="91440">
            <a:spAutoFit/>
          </a:bodyPr>
          <a:lstStyle/>
          <a:p>
            <a:pPr marL="457200" marR="228600" algn="ctr" rtl="1">
              <a:spcBef>
                <a:spcPts val="0"/>
              </a:spcBef>
              <a:spcAft>
                <a:spcPts val="0"/>
              </a:spcAft>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كَاَيِّنْ مِّنْ نَّبِيٍّ قٰتَلَ١ۙ مَعَهٗ رِبِّيُّوْنَ كَثِيْرٌ١ۚ فَمَا وَ هَنُوْا لِمَاۤ اَصَابَهُمْ فِيْ سَبِيْلِ اللّٰهِ وَ مَا ضَعُفُوْا وَ مَا اسْتَكَانُوْا١ؕ وَ اللّٰهُ يُحِبُّ الصّٰبِرِيْنَ۰۰۱۴۶ </a:t>
            </a:r>
            <a:r>
              <a:rPr lang="ur-PK" sz="2400" dirty="0">
                <a:solidFill>
                  <a:srgbClr val="1A3F6D"/>
                </a:solidFill>
                <a:latin typeface="Arial" panose="020B0604020202020204" pitchFamily="34" charset="0"/>
                <a:ea typeface="Times New Roman" panose="02020603050405020304" pitchFamily="18" charset="0"/>
                <a:cs typeface="noorehira" panose="02000000000000000000" pitchFamily="2" charset="-78"/>
              </a:rPr>
              <a:t>(آل عمران</a:t>
            </a:r>
            <a:r>
              <a:rPr lang="ar-SA" sz="2400" baseline="30000" dirty="0">
                <a:solidFill>
                  <a:srgbClr val="1A3F6D"/>
                </a:solidFill>
                <a:latin typeface="Arial" panose="020B0604020202020204" pitchFamily="34" charset="0"/>
                <a:ea typeface="Times New Roman" panose="02020603050405020304" pitchFamily="18" charset="0"/>
                <a:cs typeface="noorehira" panose="02000000000000000000" pitchFamily="2" charset="-78"/>
              </a:rPr>
              <a:t>3</a:t>
            </a:r>
            <a:r>
              <a:rPr lang="ur-PK" sz="2400" dirty="0">
                <a:solidFill>
                  <a:srgbClr val="1A3F6D"/>
                </a:solidFill>
                <a:latin typeface="Arial" panose="020B0604020202020204" pitchFamily="34" charset="0"/>
                <a:ea typeface="Times New Roman" panose="02020603050405020304" pitchFamily="18" charset="0"/>
                <a:cs typeface="noorehira" panose="02000000000000000000" pitchFamily="2" charset="-78"/>
              </a:rPr>
              <a:t>:  </a:t>
            </a:r>
            <a:r>
              <a:rPr lang="en-US" sz="1600" dirty="0">
                <a:solidFill>
                  <a:srgbClr val="1A3F6D"/>
                </a:solidFill>
                <a:latin typeface="Arial" panose="020B0604020202020204" pitchFamily="34" charset="0"/>
                <a:ea typeface="Times New Roman" panose="02020603050405020304" pitchFamily="18" charset="0"/>
                <a:cs typeface="noorehira" panose="02000000000000000000" pitchFamily="2" charset="-78"/>
              </a:rPr>
              <a:t>146</a:t>
            </a:r>
            <a:r>
              <a:rPr lang="ur-PK" sz="2400" dirty="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کتنے ہی نبی  ایسے گزرے ہیں کہ جن کے ساتھ مل کر بہت سے اﷲ والوں نے جنگ کی تو انہوں نے ہمت نہ ہاری اُن تکالیف پر جو اُنہیں اللہ کی راہ میں پیش آئیں،نہ وہ کمزور پڑے اور نہ باطل کے سامنے دبے اور اﷲ ایسے ہی صبر کرنے والوں سے محبت کرتا ہے"۔</a:t>
            </a:r>
            <a:endParaRPr lang="en-US" sz="26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
        <p:nvSpPr>
          <p:cNvPr id="10" name="Rounded Rectangle 9"/>
          <p:cNvSpPr/>
          <p:nvPr/>
        </p:nvSpPr>
        <p:spPr>
          <a:xfrm>
            <a:off x="1821084" y="3885085"/>
            <a:ext cx="8549832" cy="1445066"/>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641443" y="3951311"/>
            <a:ext cx="9180886" cy="1378839"/>
          </a:xfrm>
          <a:prstGeom prst="rect">
            <a:avLst/>
          </a:prstGeom>
        </p:spPr>
        <p:txBody>
          <a:bodyPr wrap="square" lIns="91440">
            <a:spAutoFit/>
          </a:bodyPr>
          <a:lstStyle/>
          <a:p>
            <a:pPr marL="457200" marR="228600" algn="ctr" rtl="1">
              <a:lnSpc>
                <a:spcPct val="110000"/>
              </a:lnSpc>
              <a:spcBef>
                <a:spcPts val="0"/>
              </a:spcBef>
              <a:spcAft>
                <a:spcPts val="0"/>
              </a:spcAft>
            </a:pPr>
            <a:r>
              <a:rPr lang="ur-PK" sz="2300" dirty="0">
                <a:solidFill>
                  <a:srgbClr val="1A3F6D"/>
                </a:solidFill>
                <a:latin typeface="noorehidayat" panose="02060603050605020204" pitchFamily="18" charset="-78"/>
                <a:ea typeface="Times New Roman" panose="02020603050405020304" pitchFamily="18" charset="0"/>
                <a:cs typeface="noorehidayat" panose="02060603050605020204" pitchFamily="18" charset="-78"/>
              </a:rPr>
              <a:t>مَنْ مَّاتَ وَ لَمْ یَغْزُ وَلَمْ یُحَدِّثْ بِہٖ نَفْسَہٗ مَاتَ عَلٰی شُعْبَۃٍ مِّنۡ نِّفَاقٍ </a:t>
            </a:r>
            <a:r>
              <a:rPr lang="ur-PK"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(صحیح مسلم)</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lnSpc>
                <a:spcPct val="110000"/>
              </a:lnSpc>
              <a:spcBef>
                <a:spcPts val="0"/>
              </a:spcBef>
              <a:spcAft>
                <a:spcPts val="0"/>
              </a:spcAft>
            </a:pP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"جس کی موت اِس حال میں واقع ہوئی کہ نہ اُ س نے کبھی (اللہ کی راہ میں)جنگ کی اور نہ ہی اُس کے دل میں اِس کی آرزوپیدا ہوئی تو اُس کی موت ایک طرح کے نفاق پر واقع ہوئی"۔</a:t>
            </a:r>
            <a:endParaRPr lang="en-US" sz="26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26273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17F36406-BC96-49D1-9ECB-E418070F97BB}"/>
                                            </p:graphicEl>
                                          </p:spTgt>
                                        </p:tgtEl>
                                        <p:attrNameLst>
                                          <p:attrName>style.visibility</p:attrName>
                                        </p:attrNameLst>
                                      </p:cBhvr>
                                      <p:to>
                                        <p:strVal val="visible"/>
                                      </p:to>
                                    </p:set>
                                    <p:animEffect transition="in" filter="barn(inVertical)">
                                      <p:cBhvr>
                                        <p:cTn id="16" dur="500"/>
                                        <p:tgtEl>
                                          <p:spTgt spid="7">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graphicEl>
                                              <a:dgm id="{085B05E3-0F67-4F1D-9A14-45EB4BEC192C}"/>
                                            </p:graphicEl>
                                          </p:spTgt>
                                        </p:tgtEl>
                                        <p:attrNameLst>
                                          <p:attrName>style.visibility</p:attrName>
                                        </p:attrNameLst>
                                      </p:cBhvr>
                                      <p:to>
                                        <p:strVal val="visible"/>
                                      </p:to>
                                    </p:set>
                                    <p:animEffect transition="in" filter="barn(inVertical)">
                                      <p:cBhvr>
                                        <p:cTn id="21" dur="500"/>
                                        <p:tgtEl>
                                          <p:spTgt spid="7">
                                            <p:graphicEl>
                                              <a:dgm id="{085B05E3-0F67-4F1D-9A14-45EB4BEC192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graphicEl>
                                              <a:dgm id="{4DC806E2-29B6-4912-B06C-062D3701B40D}"/>
                                            </p:graphicEl>
                                          </p:spTgt>
                                        </p:tgtEl>
                                        <p:attrNameLst>
                                          <p:attrName>style.visibility</p:attrName>
                                        </p:attrNameLst>
                                      </p:cBhvr>
                                      <p:to>
                                        <p:strVal val="visible"/>
                                      </p:to>
                                    </p:set>
                                    <p:animEffect transition="in" filter="barn(inVertical)">
                                      <p:cBhvr>
                                        <p:cTn id="26" dur="500"/>
                                        <p:tgtEl>
                                          <p:spTgt spid="7">
                                            <p:graphicEl>
                                              <a:dgm id="{4DC806E2-29B6-4912-B06C-062D3701B40D}"/>
                                            </p:graphicEl>
                                          </p:spTgt>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8" grpId="1" animBg="1"/>
      <p:bldP spid="9" grpId="0"/>
      <p:bldP spid="9" grpId="1"/>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22744</TotalTime>
  <Words>4056</Words>
  <Application>Microsoft Office PowerPoint</Application>
  <PresentationFormat>Custom</PresentationFormat>
  <Paragraphs>242</Paragraphs>
  <Slides>36</Slides>
  <Notes>21</Notes>
  <HiddenSlides>0</HiddenSlides>
  <MMClips>36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Calibri Light</vt:lpstr>
      <vt:lpstr>Bombay Black Unicode</vt:lpstr>
      <vt:lpstr>UL Sajid Heading</vt:lpstr>
      <vt:lpstr>Arial Black</vt:lpstr>
      <vt:lpstr>Times New Roman</vt:lpstr>
      <vt:lpstr>noorehidayat</vt:lpstr>
      <vt:lpstr>Calibri</vt:lpstr>
      <vt:lpstr>Jameel Noori Nastaleeq</vt:lpstr>
      <vt:lpstr>noorehira</vt:lpstr>
      <vt:lpstr>Al Qalam Quran Publisher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878</cp:revision>
  <dcterms:created xsi:type="dcterms:W3CDTF">2015-07-28T15:13:29Z</dcterms:created>
  <dcterms:modified xsi:type="dcterms:W3CDTF">2018-10-16T11:18:48Z</dcterms:modified>
</cp:coreProperties>
</file>