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0.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2.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3.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4.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17.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18.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19.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20.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21.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22.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23.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24.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9"/>
  </p:notesMasterIdLst>
  <p:sldIdLst>
    <p:sldId id="257" r:id="rId2"/>
    <p:sldId id="335" r:id="rId3"/>
    <p:sldId id="336" r:id="rId4"/>
    <p:sldId id="607" r:id="rId5"/>
    <p:sldId id="608" r:id="rId6"/>
    <p:sldId id="609" r:id="rId7"/>
    <p:sldId id="299" r:id="rId8"/>
    <p:sldId id="610" r:id="rId9"/>
    <p:sldId id="586" r:id="rId10"/>
    <p:sldId id="611" r:id="rId11"/>
    <p:sldId id="612" r:id="rId12"/>
    <p:sldId id="613" r:id="rId13"/>
    <p:sldId id="614" r:id="rId14"/>
    <p:sldId id="615" r:id="rId15"/>
    <p:sldId id="616" r:id="rId16"/>
    <p:sldId id="617" r:id="rId17"/>
    <p:sldId id="618" r:id="rId18"/>
    <p:sldId id="619" r:id="rId19"/>
    <p:sldId id="620" r:id="rId20"/>
    <p:sldId id="621" r:id="rId21"/>
    <p:sldId id="623" r:id="rId22"/>
    <p:sldId id="624" r:id="rId23"/>
    <p:sldId id="626" r:id="rId24"/>
    <p:sldId id="625" r:id="rId25"/>
    <p:sldId id="629" r:id="rId26"/>
    <p:sldId id="630" r:id="rId27"/>
    <p:sldId id="631" r:id="rId28"/>
    <p:sldId id="632" r:id="rId29"/>
    <p:sldId id="633" r:id="rId30"/>
    <p:sldId id="628" r:id="rId31"/>
    <p:sldId id="634" r:id="rId32"/>
    <p:sldId id="328" r:id="rId33"/>
    <p:sldId id="329" r:id="rId34"/>
    <p:sldId id="331" r:id="rId35"/>
    <p:sldId id="330" r:id="rId36"/>
    <p:sldId id="332" r:id="rId37"/>
    <p:sldId id="291" r:id="rId38"/>
  </p:sldIdLst>
  <p:sldSz cx="12192000" cy="6858000"/>
  <p:notesSz cx="6858000" cy="9144000"/>
  <p:embeddedFontLst>
    <p:embeddedFont>
      <p:font typeface="Cambria" pitchFamily="18" charset="0"/>
      <p:regular r:id="rId40"/>
      <p:bold r:id="rId41"/>
      <p:italic r:id="rId42"/>
      <p:boldItalic r:id="rId43"/>
    </p:embeddedFont>
    <p:embeddedFont>
      <p:font typeface="Bombay Black Unicode" pitchFamily="2" charset="-78"/>
      <p:regular r:id="rId44"/>
    </p:embeddedFont>
    <p:embeddedFont>
      <p:font typeface="noorehidayat" pitchFamily="18" charset="-78"/>
      <p:regular r:id="rId45"/>
    </p:embeddedFont>
    <p:embeddedFont>
      <p:font typeface="Calibri" pitchFamily="34" charset="0"/>
      <p:regular r:id="rId46"/>
      <p:bold r:id="rId47"/>
      <p:italic r:id="rId48"/>
      <p:boldItalic r:id="rId49"/>
    </p:embeddedFont>
    <p:embeddedFont>
      <p:font typeface="noorehira" pitchFamily="2" charset="-78"/>
      <p:regular r:id="rId50"/>
    </p:embeddedFont>
    <p:embeddedFont>
      <p:font typeface="Jameel Noori Nastaleeq" pitchFamily="2" charset="-78"/>
      <p:regular r:id="rId51"/>
      <p:italic r:id="rId52"/>
    </p:embeddedFont>
    <p:embeddedFont>
      <p:font typeface="Al Qalam Quran Publisher" pitchFamily="18" charset="-78"/>
      <p:regular r:id="rId53"/>
    </p:embeddedFont>
    <p:embeddedFont>
      <p:font typeface="Jameel Noori Kasheeda" pitchFamily="2" charset="-78"/>
      <p:italic r:id="rId54"/>
    </p:embeddedFont>
    <p:embeddedFont>
      <p:font typeface="UL Sajid Heading" pitchFamily="2" charset="-78"/>
      <p:regular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3F6D"/>
    <a:srgbClr val="1D508F"/>
    <a:srgbClr val="5F82AD"/>
    <a:srgbClr val="698AB3"/>
    <a:srgbClr val="87A2C2"/>
    <a:srgbClr val="36639C"/>
    <a:srgbClr val="D2DEEF"/>
    <a:srgbClr val="3A68BC"/>
    <a:srgbClr val="1355A5"/>
    <a:srgbClr val="ACAE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794" autoAdjust="0"/>
    <p:restoredTop sz="93910" autoAdjust="0"/>
  </p:normalViewPr>
  <p:slideViewPr>
    <p:cSldViewPr snapToGrid="0">
      <p:cViewPr>
        <p:scale>
          <a:sx n="83" d="100"/>
          <a:sy n="83" d="100"/>
        </p:scale>
        <p:origin x="-84" y="-654"/>
      </p:cViewPr>
      <p:guideLst>
        <p:guide orient="horz" pos="2160"/>
        <p:guide pos="3840"/>
      </p:guideLst>
    </p:cSldViewPr>
  </p:slideViewPr>
  <p:notesTextViewPr>
    <p:cViewPr>
      <p:scale>
        <a:sx n="1" d="1"/>
        <a:sy n="1" d="1"/>
      </p:scale>
      <p:origin x="0" y="0"/>
    </p:cViewPr>
  </p:notesTextViewPr>
  <p:sorterViewPr>
    <p:cViewPr>
      <p:scale>
        <a:sx n="150" d="100"/>
        <a:sy n="150" d="100"/>
      </p:scale>
      <p:origin x="0" y="-1533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2.fntdata"/><Relationship Id="rId54"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12.fntdata"/><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7CD2D6-C29E-49AC-9A27-829C82AE2773}" type="doc">
      <dgm:prSet loTypeId="urn:microsoft.com/office/officeart/2005/8/layout/lProcess3" loCatId="process" qsTypeId="urn:microsoft.com/office/officeart/2005/8/quickstyle/simple4" qsCatId="simple" csTypeId="urn:microsoft.com/office/officeart/2005/8/colors/accent1_2" csCatId="accent1" phldr="1"/>
      <dgm:spPr/>
      <dgm:t>
        <a:bodyPr/>
        <a:lstStyle/>
        <a:p>
          <a:endParaRPr lang="en-US"/>
        </a:p>
      </dgm:t>
    </dgm:pt>
    <dgm:pt modelId="{D5272905-D666-48D7-8CF4-7B30A90B22B5}">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(۱۸) شہادت علی الناس</a:t>
          </a:r>
          <a:endParaRPr lang="en-US" sz="24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9AB0B45-7CE2-4410-BE55-158E39EA228C}" type="parTrans" cxnId="{67156280-32F0-4226-9984-BBD8BFF4173B}">
      <dgm:prSet/>
      <dgm:spPr/>
      <dgm:t>
        <a:bodyPr/>
        <a:lstStyle/>
        <a:p>
          <a:endParaRPr lang="en-US" sz="1400">
            <a:latin typeface="Jameel Noori Nastaleeq" pitchFamily="2" charset="-78"/>
            <a:cs typeface="Jameel Noori Nastaleeq" pitchFamily="2" charset="-78"/>
          </a:endParaRPr>
        </a:p>
      </dgm:t>
    </dgm:pt>
    <dgm:pt modelId="{B7B6C7AC-39E2-4BDE-B334-8DC5EE6F5E0D}" type="sibTrans" cxnId="{67156280-32F0-4226-9984-BBD8BFF4173B}">
      <dgm:prSet/>
      <dgm:spPr/>
      <dgm:t>
        <a:bodyPr/>
        <a:lstStyle/>
        <a:p>
          <a:endParaRPr lang="en-US" sz="1400">
            <a:latin typeface="Jameel Noori Nastaleeq" pitchFamily="2" charset="-78"/>
            <a:cs typeface="Jameel Noori Nastaleeq" pitchFamily="2" charset="-78"/>
          </a:endParaRPr>
        </a:p>
      </dgm:t>
    </dgm:pt>
    <dgm:pt modelId="{88D0FC1A-7669-4237-9E0A-9BA9CBBE627D}">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(۱۹) جہاد فی سبیل اللہ (عظمت و اہمیت)</a:t>
          </a:r>
          <a:endParaRPr lang="en-US" sz="24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5F685B7-6F9C-46DD-A000-752956C5287E}" type="parTrans" cxnId="{136EE006-680E-4EF6-A9D2-35D79FC776B5}">
      <dgm:prSet/>
      <dgm:spPr/>
      <dgm:t>
        <a:bodyPr/>
        <a:lstStyle/>
        <a:p>
          <a:endParaRPr lang="en-US" sz="1400">
            <a:latin typeface="Jameel Noori Nastaleeq" pitchFamily="2" charset="-78"/>
            <a:cs typeface="Jameel Noori Nastaleeq" pitchFamily="2" charset="-78"/>
          </a:endParaRPr>
        </a:p>
      </dgm:t>
    </dgm:pt>
    <dgm:pt modelId="{8DD4110A-AAB0-4F3A-9629-1D391895FD2D}" type="sibTrans" cxnId="{136EE006-680E-4EF6-A9D2-35D79FC776B5}">
      <dgm:prSet/>
      <dgm:spPr/>
      <dgm:t>
        <a:bodyPr/>
        <a:lstStyle/>
        <a:p>
          <a:endParaRPr lang="en-US" sz="1400">
            <a:latin typeface="Jameel Noori Nastaleeq" pitchFamily="2" charset="-78"/>
            <a:cs typeface="Jameel Noori Nastaleeq" pitchFamily="2" charset="-78"/>
          </a:endParaRPr>
        </a:p>
      </dgm:t>
    </dgm:pt>
    <dgm:pt modelId="{D8EACAFA-908F-4B41-B929-48F074817F1B}">
      <dgm:prSet phldrT="[Text]" custT="1"/>
      <dgm:spPr>
        <a:ln>
          <a:solidFill>
            <a:srgbClr val="1A3F6D">
              <a:alpha val="90000"/>
            </a:srgbClr>
          </a:solidFill>
        </a:ln>
      </dgm:spPr>
      <dgm:t>
        <a:bodyPr/>
        <a:lstStyle/>
        <a:p>
          <a:pPr rtl="1"/>
          <a:r>
            <a:rPr lang="ur-PK" sz="2400" dirty="0" smtClean="0">
              <a:latin typeface="Jameel Noori Nastaleeq" pitchFamily="2" charset="-78"/>
              <a:cs typeface="Jameel Noori Nastaleeq" pitchFamily="2" charset="-78"/>
            </a:rPr>
            <a:t>سورۃ الصف</a:t>
          </a:r>
        </a:p>
      </dgm:t>
    </dgm:pt>
    <dgm:pt modelId="{B552770D-74AC-4DC1-B69A-78D0A9F7E052}" type="parTrans" cxnId="{53A77E71-A01B-4A46-A6E7-52D6C0E114B9}">
      <dgm:prSet/>
      <dgm:spPr/>
      <dgm:t>
        <a:bodyPr/>
        <a:lstStyle/>
        <a:p>
          <a:endParaRPr lang="en-US" sz="1400">
            <a:latin typeface="Jameel Noori Nastaleeq" pitchFamily="2" charset="-78"/>
            <a:cs typeface="Jameel Noori Nastaleeq" pitchFamily="2" charset="-78"/>
          </a:endParaRPr>
        </a:p>
      </dgm:t>
    </dgm:pt>
    <dgm:pt modelId="{90D54F8D-ACEE-479D-A9A6-31004278A489}" type="sibTrans" cxnId="{53A77E71-A01B-4A46-A6E7-52D6C0E114B9}">
      <dgm:prSet/>
      <dgm:spPr/>
      <dgm:t>
        <a:bodyPr/>
        <a:lstStyle/>
        <a:p>
          <a:endParaRPr lang="en-US" sz="1400">
            <a:latin typeface="Jameel Noori Nastaleeq" pitchFamily="2" charset="-78"/>
            <a:cs typeface="Jameel Noori Nastaleeq" pitchFamily="2" charset="-78"/>
          </a:endParaRPr>
        </a:p>
      </dgm:t>
    </dgm:pt>
    <dgm:pt modelId="{C0A4B61F-FEDA-4368-8243-B32E98A9C202}">
      <dgm:prSet phldrT="[Text]" custT="1"/>
      <dgm:spPr>
        <a:ln>
          <a:solidFill>
            <a:srgbClr val="1A3F6D">
              <a:alpha val="90000"/>
            </a:srgbClr>
          </a:solidFill>
        </a:ln>
      </dgm:spPr>
      <dgm:t>
        <a:bodyPr/>
        <a:lstStyle/>
        <a:p>
          <a:pPr rtl="1"/>
          <a:r>
            <a:rPr lang="ur-PK" sz="2400" dirty="0" smtClean="0">
              <a:latin typeface="Jameel Noori Nastaleeq" pitchFamily="2" charset="-78"/>
              <a:cs typeface="Jameel Noori Nastaleeq" pitchFamily="2" charset="-78"/>
            </a:rPr>
            <a:t>سورۃ الجمعہ</a:t>
          </a:r>
        </a:p>
      </dgm:t>
    </dgm:pt>
    <dgm:pt modelId="{7AF7AF30-BC15-4C3B-B02F-776656E3D4F2}" type="parTrans" cxnId="{450074BD-A10B-4688-AE0C-808E7E40087D}">
      <dgm:prSet/>
      <dgm:spPr/>
      <dgm:t>
        <a:bodyPr/>
        <a:lstStyle/>
        <a:p>
          <a:endParaRPr lang="en-US" sz="1400">
            <a:latin typeface="Jameel Noori Nastaleeq" pitchFamily="2" charset="-78"/>
            <a:cs typeface="Jameel Noori Nastaleeq" pitchFamily="2" charset="-78"/>
          </a:endParaRPr>
        </a:p>
      </dgm:t>
    </dgm:pt>
    <dgm:pt modelId="{12B26AC8-C5FE-44F6-B1B1-2B3B451DF819}" type="sibTrans" cxnId="{450074BD-A10B-4688-AE0C-808E7E40087D}">
      <dgm:prSet/>
      <dgm:spPr/>
      <dgm:t>
        <a:bodyPr/>
        <a:lstStyle/>
        <a:p>
          <a:endParaRPr lang="en-US" sz="1400">
            <a:latin typeface="Jameel Noori Nastaleeq" pitchFamily="2" charset="-78"/>
            <a:cs typeface="Jameel Noori Nastaleeq" pitchFamily="2" charset="-78"/>
          </a:endParaRPr>
        </a:p>
      </dgm:t>
    </dgm:pt>
    <dgm:pt modelId="{72AB03C1-8C03-4C7E-A90C-4F7A5FEFECB6}">
      <dgm:prSet phldrT="[Text]" custT="1"/>
      <dgm:spPr>
        <a:ln>
          <a:solidFill>
            <a:srgbClr val="1A3F6D">
              <a:alpha val="90000"/>
            </a:srgbClr>
          </a:solidFill>
        </a:ln>
      </dgm:spPr>
      <dgm:t>
        <a:bodyPr/>
        <a:lstStyle/>
        <a:p>
          <a:pPr rtl="1"/>
          <a:r>
            <a:rPr lang="ur-PK" sz="2400" dirty="0" smtClean="0">
              <a:latin typeface="Jameel Noori Nastaleeq" pitchFamily="2" charset="-78"/>
              <a:cs typeface="Jameel Noori Nastaleeq" pitchFamily="2" charset="-78"/>
            </a:rPr>
            <a:t>سورۃ الحج آخری رکوع</a:t>
          </a:r>
          <a:endParaRPr lang="en-US" sz="2400" dirty="0">
            <a:latin typeface="Jameel Noori Nastaleeq" pitchFamily="2" charset="-78"/>
            <a:cs typeface="Jameel Noori Nastaleeq" pitchFamily="2" charset="-78"/>
          </a:endParaRPr>
        </a:p>
      </dgm:t>
    </dgm:pt>
    <dgm:pt modelId="{2E6294B2-7503-4E2D-BF29-280FE7C97E65}" type="parTrans" cxnId="{250CBDB2-5DFA-477D-AD4A-10B68F737CF2}">
      <dgm:prSet/>
      <dgm:spPr/>
      <dgm:t>
        <a:bodyPr/>
        <a:lstStyle/>
        <a:p>
          <a:endParaRPr lang="en-US" sz="1400">
            <a:latin typeface="Jameel Noori Nastaleeq" pitchFamily="2" charset="-78"/>
            <a:cs typeface="Jameel Noori Nastaleeq" pitchFamily="2" charset="-78"/>
          </a:endParaRPr>
        </a:p>
      </dgm:t>
    </dgm:pt>
    <dgm:pt modelId="{F78F0EC0-4E50-41D3-960C-B8973C821408}" type="sibTrans" cxnId="{250CBDB2-5DFA-477D-AD4A-10B68F737CF2}">
      <dgm:prSet/>
      <dgm:spPr/>
      <dgm:t>
        <a:bodyPr/>
        <a:lstStyle/>
        <a:p>
          <a:endParaRPr lang="en-US" sz="1400">
            <a:latin typeface="Jameel Noori Nastaleeq" pitchFamily="2" charset="-78"/>
            <a:cs typeface="Jameel Noori Nastaleeq" pitchFamily="2" charset="-78"/>
          </a:endParaRPr>
        </a:p>
      </dgm:t>
    </dgm:pt>
    <dgm:pt modelId="{EFB59917-76AA-4DB0-93F5-CF8AE34BDE3D}">
      <dgm:prSet phldrT="[Text]" custT="1"/>
      <dgm:spPr>
        <a:ln>
          <a:solidFill>
            <a:srgbClr val="1A3F6D">
              <a:alpha val="90000"/>
            </a:srgbClr>
          </a:solidFill>
        </a:ln>
      </dgm:spPr>
      <dgm:t>
        <a:bodyPr/>
        <a:lstStyle/>
        <a:p>
          <a:pPr rtl="1"/>
          <a:r>
            <a:rPr lang="ur-PK" sz="2400" dirty="0" smtClean="0">
              <a:latin typeface="Jameel Noori Nastaleeq" pitchFamily="2" charset="-78"/>
              <a:cs typeface="Jameel Noori Nastaleeq" pitchFamily="2" charset="-78"/>
            </a:rPr>
            <a:t>سورۃ التوبہ: 24</a:t>
          </a:r>
          <a:endParaRPr lang="en-US" sz="2400" dirty="0">
            <a:latin typeface="Jameel Noori Nastaleeq" pitchFamily="2" charset="-78"/>
            <a:cs typeface="Jameel Noori Nastaleeq" pitchFamily="2" charset="-78"/>
          </a:endParaRPr>
        </a:p>
      </dgm:t>
    </dgm:pt>
    <dgm:pt modelId="{3CC0B3F3-299F-4F8F-B885-EC285D4EB44E}" type="parTrans" cxnId="{572FD0AB-40D0-4549-B697-C1EE4150B339}">
      <dgm:prSet/>
      <dgm:spPr/>
      <dgm:t>
        <a:bodyPr/>
        <a:lstStyle/>
        <a:p>
          <a:endParaRPr lang="en-US" sz="1400">
            <a:latin typeface="Jameel Noori Nastaleeq" pitchFamily="2" charset="-78"/>
            <a:cs typeface="Jameel Noori Nastaleeq" pitchFamily="2" charset="-78"/>
          </a:endParaRPr>
        </a:p>
      </dgm:t>
    </dgm:pt>
    <dgm:pt modelId="{EFE52F5C-1ACF-4EB4-9C14-1CFE26568ABA}" type="sibTrans" cxnId="{572FD0AB-40D0-4549-B697-C1EE4150B339}">
      <dgm:prSet/>
      <dgm:spPr/>
      <dgm:t>
        <a:bodyPr/>
        <a:lstStyle/>
        <a:p>
          <a:endParaRPr lang="en-US" sz="1400">
            <a:latin typeface="Jameel Noori Nastaleeq" pitchFamily="2" charset="-78"/>
            <a:cs typeface="Jameel Noori Nastaleeq" pitchFamily="2" charset="-78"/>
          </a:endParaRPr>
        </a:p>
      </dgm:t>
    </dgm:pt>
    <dgm:pt modelId="{312C3F98-3618-45C6-87C2-C84B8191908E}">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(۲۰) جہاد و قتال فی سبیل اللہ کا مقصد</a:t>
          </a:r>
        </a:p>
      </dgm:t>
    </dgm:pt>
    <dgm:pt modelId="{83D8E016-52B4-4303-90A8-6B5F301161E1}" type="parTrans" cxnId="{E22BDC0F-847A-4A90-A4A0-FE3485EF9D95}">
      <dgm:prSet/>
      <dgm:spPr/>
      <dgm:t>
        <a:bodyPr/>
        <a:lstStyle/>
        <a:p>
          <a:endParaRPr lang="en-US" sz="1400">
            <a:latin typeface="Jameel Noori Nastaleeq" pitchFamily="2" charset="-78"/>
            <a:cs typeface="Jameel Noori Nastaleeq" pitchFamily="2" charset="-78"/>
          </a:endParaRPr>
        </a:p>
      </dgm:t>
    </dgm:pt>
    <dgm:pt modelId="{8082D625-6DD3-4F75-8398-77AE7741F12F}" type="sibTrans" cxnId="{E22BDC0F-847A-4A90-A4A0-FE3485EF9D95}">
      <dgm:prSet/>
      <dgm:spPr/>
      <dgm:t>
        <a:bodyPr/>
        <a:lstStyle/>
        <a:p>
          <a:endParaRPr lang="en-US" sz="1400">
            <a:latin typeface="Jameel Noori Nastaleeq" pitchFamily="2" charset="-78"/>
            <a:cs typeface="Jameel Noori Nastaleeq" pitchFamily="2" charset="-78"/>
          </a:endParaRPr>
        </a:p>
      </dgm:t>
    </dgm:pt>
    <dgm:pt modelId="{D974C1AA-9DCA-465F-B5D6-F8DCC3177D8E}">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(۲۱) انقلابِ نبویﷺ کا اساسی منہج</a:t>
          </a:r>
        </a:p>
      </dgm:t>
    </dgm:pt>
    <dgm:pt modelId="{4C565DD1-F062-4B43-BDFD-928D922EF19F}" type="parTrans" cxnId="{9DA05B52-BCC2-4380-A633-25B847B74326}">
      <dgm:prSet/>
      <dgm:spPr/>
      <dgm:t>
        <a:bodyPr/>
        <a:lstStyle/>
        <a:p>
          <a:endParaRPr lang="en-US" sz="1400">
            <a:latin typeface="Jameel Noori Nastaleeq" pitchFamily="2" charset="-78"/>
            <a:cs typeface="Jameel Noori Nastaleeq" pitchFamily="2" charset="-78"/>
          </a:endParaRPr>
        </a:p>
      </dgm:t>
    </dgm:pt>
    <dgm:pt modelId="{E7720E69-B774-4F87-A571-6F8AAE6D2C7C}" type="sibTrans" cxnId="{9DA05B52-BCC2-4380-A633-25B847B74326}">
      <dgm:prSet/>
      <dgm:spPr/>
      <dgm:t>
        <a:bodyPr/>
        <a:lstStyle/>
        <a:p>
          <a:endParaRPr lang="en-US" sz="1400">
            <a:latin typeface="Jameel Noori Nastaleeq" pitchFamily="2" charset="-78"/>
            <a:cs typeface="Jameel Noori Nastaleeq" pitchFamily="2" charset="-78"/>
          </a:endParaRPr>
        </a:p>
      </dgm:t>
    </dgm:pt>
    <dgm:pt modelId="{5F7AC649-1D67-4A14-BB52-BE4C9376FE6C}">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(۲۲) جہاد سے اعراض کی سزا: نفاق</a:t>
          </a:r>
        </a:p>
      </dgm:t>
    </dgm:pt>
    <dgm:pt modelId="{DDEF7F33-4DCB-4A97-B64E-FDD5968187CE}" type="parTrans" cxnId="{7125C34C-A80D-4B66-A07D-AE1B8B6626AE}">
      <dgm:prSet/>
      <dgm:spPr/>
      <dgm:t>
        <a:bodyPr/>
        <a:lstStyle/>
        <a:p>
          <a:endParaRPr lang="en-US" sz="1400">
            <a:latin typeface="Jameel Noori Nastaleeq" pitchFamily="2" charset="-78"/>
            <a:cs typeface="Jameel Noori Nastaleeq" pitchFamily="2" charset="-78"/>
          </a:endParaRPr>
        </a:p>
      </dgm:t>
    </dgm:pt>
    <dgm:pt modelId="{0C856329-5BC8-4A4A-BC21-C6016CD97995}" type="sibTrans" cxnId="{7125C34C-A80D-4B66-A07D-AE1B8B6626AE}">
      <dgm:prSet/>
      <dgm:spPr/>
      <dgm:t>
        <a:bodyPr/>
        <a:lstStyle/>
        <a:p>
          <a:endParaRPr lang="en-US" sz="1400">
            <a:latin typeface="Jameel Noori Nastaleeq" pitchFamily="2" charset="-78"/>
            <a:cs typeface="Jameel Noori Nastaleeq" pitchFamily="2" charset="-78"/>
          </a:endParaRPr>
        </a:p>
      </dgm:t>
    </dgm:pt>
    <dgm:pt modelId="{7C6BB2F9-AB25-4399-8FA2-00EC0B403279}">
      <dgm:prSet phldrT="[Text]" custT="1"/>
      <dgm:spPr>
        <a:ln>
          <a:solidFill>
            <a:srgbClr val="1A3F6D">
              <a:alpha val="90000"/>
            </a:srgbClr>
          </a:solidFill>
        </a:ln>
      </dgm:spPr>
      <dgm:t>
        <a:bodyPr/>
        <a:lstStyle/>
        <a:p>
          <a:pPr rtl="1"/>
          <a:r>
            <a:rPr lang="ur-PK" sz="2400" dirty="0" smtClean="0">
              <a:latin typeface="Jameel Noori Nastaleeq" pitchFamily="2" charset="-78"/>
              <a:cs typeface="Jameel Noori Nastaleeq" pitchFamily="2" charset="-78"/>
            </a:rPr>
            <a:t>سورۃ المنافقون</a:t>
          </a:r>
        </a:p>
      </dgm:t>
    </dgm:pt>
    <dgm:pt modelId="{4F8A3268-1AF1-47B8-AACC-20296ADC9650}" type="parTrans" cxnId="{F747D3FF-B2D3-4026-A197-E40EE2FA5594}">
      <dgm:prSet/>
      <dgm:spPr/>
      <dgm:t>
        <a:bodyPr/>
        <a:lstStyle/>
        <a:p>
          <a:endParaRPr lang="en-US" sz="1400">
            <a:latin typeface="Jameel Noori Nastaleeq" pitchFamily="2" charset="-78"/>
            <a:cs typeface="Jameel Noori Nastaleeq" pitchFamily="2" charset="-78"/>
          </a:endParaRPr>
        </a:p>
      </dgm:t>
    </dgm:pt>
    <dgm:pt modelId="{A46398EA-A5C0-4FEA-BDC6-3E10A12B4E2B}" type="sibTrans" cxnId="{F747D3FF-B2D3-4026-A197-E40EE2FA5594}">
      <dgm:prSet/>
      <dgm:spPr/>
      <dgm:t>
        <a:bodyPr/>
        <a:lstStyle/>
        <a:p>
          <a:endParaRPr lang="en-US" sz="1400">
            <a:latin typeface="Jameel Noori Nastaleeq" pitchFamily="2" charset="-78"/>
            <a:cs typeface="Jameel Noori Nastaleeq" pitchFamily="2" charset="-78"/>
          </a:endParaRPr>
        </a:p>
      </dgm:t>
    </dgm:pt>
    <dgm:pt modelId="{F0FCB771-FCA3-4403-B3FF-D66ABD8C7757}" type="pres">
      <dgm:prSet presAssocID="{417CD2D6-C29E-49AC-9A27-829C82AE2773}" presName="Name0" presStyleCnt="0">
        <dgm:presLayoutVars>
          <dgm:chPref val="3"/>
          <dgm:dir val="rev"/>
          <dgm:animLvl val="lvl"/>
          <dgm:resizeHandles/>
        </dgm:presLayoutVars>
      </dgm:prSet>
      <dgm:spPr/>
      <dgm:t>
        <a:bodyPr/>
        <a:lstStyle/>
        <a:p>
          <a:endParaRPr lang="en-US"/>
        </a:p>
      </dgm:t>
    </dgm:pt>
    <dgm:pt modelId="{EE15CEB6-F32B-4539-9164-DBDEE97433FB}" type="pres">
      <dgm:prSet presAssocID="{D5272905-D666-48D7-8CF4-7B30A90B22B5}" presName="horFlow" presStyleCnt="0"/>
      <dgm:spPr/>
      <dgm:t>
        <a:bodyPr/>
        <a:lstStyle/>
        <a:p>
          <a:endParaRPr lang="en-US"/>
        </a:p>
      </dgm:t>
    </dgm:pt>
    <dgm:pt modelId="{427F0D4D-B7B9-4BBB-8BB4-FEBF2E2276D9}" type="pres">
      <dgm:prSet presAssocID="{D5272905-D666-48D7-8CF4-7B30A90B22B5}" presName="bigChev" presStyleLbl="node1" presStyleIdx="0" presStyleCnt="5" custScaleX="217111"/>
      <dgm:spPr/>
      <dgm:t>
        <a:bodyPr/>
        <a:lstStyle/>
        <a:p>
          <a:endParaRPr lang="en-US"/>
        </a:p>
      </dgm:t>
    </dgm:pt>
    <dgm:pt modelId="{71868DBC-8E90-4918-A166-6D920E63F8A4}" type="pres">
      <dgm:prSet presAssocID="{2E6294B2-7503-4E2D-BF29-280FE7C97E65}" presName="parTrans" presStyleCnt="0"/>
      <dgm:spPr/>
      <dgm:t>
        <a:bodyPr/>
        <a:lstStyle/>
        <a:p>
          <a:endParaRPr lang="en-US"/>
        </a:p>
      </dgm:t>
    </dgm:pt>
    <dgm:pt modelId="{FE8363C5-272F-4652-9371-B4A53CBDBB54}" type="pres">
      <dgm:prSet presAssocID="{72AB03C1-8C03-4C7E-A90C-4F7A5FEFECB6}" presName="node" presStyleLbl="alignAccFollowNode1" presStyleIdx="0" presStyleCnt="5" custScaleX="217111">
        <dgm:presLayoutVars>
          <dgm:bulletEnabled val="1"/>
        </dgm:presLayoutVars>
      </dgm:prSet>
      <dgm:spPr/>
      <dgm:t>
        <a:bodyPr/>
        <a:lstStyle/>
        <a:p>
          <a:endParaRPr lang="en-US"/>
        </a:p>
      </dgm:t>
    </dgm:pt>
    <dgm:pt modelId="{CFBC8134-F293-4ACE-831F-0F8D04ADD1DE}" type="pres">
      <dgm:prSet presAssocID="{D5272905-D666-48D7-8CF4-7B30A90B22B5}" presName="vSp" presStyleCnt="0"/>
      <dgm:spPr/>
      <dgm:t>
        <a:bodyPr/>
        <a:lstStyle/>
        <a:p>
          <a:endParaRPr lang="en-US"/>
        </a:p>
      </dgm:t>
    </dgm:pt>
    <dgm:pt modelId="{44A7A681-7ECB-4C35-BDAF-B16F693871E1}" type="pres">
      <dgm:prSet presAssocID="{88D0FC1A-7669-4237-9E0A-9BA9CBBE627D}" presName="horFlow" presStyleCnt="0"/>
      <dgm:spPr/>
      <dgm:t>
        <a:bodyPr/>
        <a:lstStyle/>
        <a:p>
          <a:endParaRPr lang="en-US"/>
        </a:p>
      </dgm:t>
    </dgm:pt>
    <dgm:pt modelId="{92AA1496-1A9D-4127-9074-5B287A06C5F1}" type="pres">
      <dgm:prSet presAssocID="{88D0FC1A-7669-4237-9E0A-9BA9CBBE627D}" presName="bigChev" presStyleLbl="node1" presStyleIdx="1" presStyleCnt="5" custScaleX="217111"/>
      <dgm:spPr/>
      <dgm:t>
        <a:bodyPr/>
        <a:lstStyle/>
        <a:p>
          <a:endParaRPr lang="en-US"/>
        </a:p>
      </dgm:t>
    </dgm:pt>
    <dgm:pt modelId="{C34077B3-5151-4A39-9707-14C0CC92477B}" type="pres">
      <dgm:prSet presAssocID="{3CC0B3F3-299F-4F8F-B885-EC285D4EB44E}" presName="parTrans" presStyleCnt="0"/>
      <dgm:spPr/>
      <dgm:t>
        <a:bodyPr/>
        <a:lstStyle/>
        <a:p>
          <a:endParaRPr lang="en-US"/>
        </a:p>
      </dgm:t>
    </dgm:pt>
    <dgm:pt modelId="{71F9798A-EF2A-454A-B9CD-A44B256DC1EA}" type="pres">
      <dgm:prSet presAssocID="{EFB59917-76AA-4DB0-93F5-CF8AE34BDE3D}" presName="node" presStyleLbl="alignAccFollowNode1" presStyleIdx="1" presStyleCnt="5" custScaleX="217111">
        <dgm:presLayoutVars>
          <dgm:bulletEnabled val="1"/>
        </dgm:presLayoutVars>
      </dgm:prSet>
      <dgm:spPr/>
      <dgm:t>
        <a:bodyPr/>
        <a:lstStyle/>
        <a:p>
          <a:endParaRPr lang="en-US"/>
        </a:p>
      </dgm:t>
    </dgm:pt>
    <dgm:pt modelId="{6B5805C7-A036-4608-8186-A8E5BC1580EE}" type="pres">
      <dgm:prSet presAssocID="{88D0FC1A-7669-4237-9E0A-9BA9CBBE627D}" presName="vSp" presStyleCnt="0"/>
      <dgm:spPr/>
      <dgm:t>
        <a:bodyPr/>
        <a:lstStyle/>
        <a:p>
          <a:endParaRPr lang="en-US"/>
        </a:p>
      </dgm:t>
    </dgm:pt>
    <dgm:pt modelId="{1EB49BC3-BA2D-49CB-8D7A-3D2561464D80}" type="pres">
      <dgm:prSet presAssocID="{312C3F98-3618-45C6-87C2-C84B8191908E}" presName="horFlow" presStyleCnt="0"/>
      <dgm:spPr/>
      <dgm:t>
        <a:bodyPr/>
        <a:lstStyle/>
        <a:p>
          <a:endParaRPr lang="en-US"/>
        </a:p>
      </dgm:t>
    </dgm:pt>
    <dgm:pt modelId="{4126A610-2CCE-4B06-A29F-0223994C73EF}" type="pres">
      <dgm:prSet presAssocID="{312C3F98-3618-45C6-87C2-C84B8191908E}" presName="bigChev" presStyleLbl="node1" presStyleIdx="2" presStyleCnt="5" custScaleX="217111"/>
      <dgm:spPr/>
      <dgm:t>
        <a:bodyPr/>
        <a:lstStyle/>
        <a:p>
          <a:endParaRPr lang="en-US"/>
        </a:p>
      </dgm:t>
    </dgm:pt>
    <dgm:pt modelId="{DB656B91-BB6C-4BBB-AD97-9EA220C48A5E}" type="pres">
      <dgm:prSet presAssocID="{B552770D-74AC-4DC1-B69A-78D0A9F7E052}" presName="parTrans" presStyleCnt="0"/>
      <dgm:spPr/>
      <dgm:t>
        <a:bodyPr/>
        <a:lstStyle/>
        <a:p>
          <a:endParaRPr lang="en-US"/>
        </a:p>
      </dgm:t>
    </dgm:pt>
    <dgm:pt modelId="{ACE2A377-0506-4ED5-B0D6-68213B77C015}" type="pres">
      <dgm:prSet presAssocID="{D8EACAFA-908F-4B41-B929-48F074817F1B}" presName="node" presStyleLbl="alignAccFollowNode1" presStyleIdx="2" presStyleCnt="5" custScaleX="217111">
        <dgm:presLayoutVars>
          <dgm:bulletEnabled val="1"/>
        </dgm:presLayoutVars>
      </dgm:prSet>
      <dgm:spPr/>
      <dgm:t>
        <a:bodyPr/>
        <a:lstStyle/>
        <a:p>
          <a:endParaRPr lang="en-US"/>
        </a:p>
      </dgm:t>
    </dgm:pt>
    <dgm:pt modelId="{F453FEA8-7CFD-4F53-81F1-51A06BD72051}" type="pres">
      <dgm:prSet presAssocID="{312C3F98-3618-45C6-87C2-C84B8191908E}" presName="vSp" presStyleCnt="0"/>
      <dgm:spPr/>
      <dgm:t>
        <a:bodyPr/>
        <a:lstStyle/>
        <a:p>
          <a:endParaRPr lang="en-US"/>
        </a:p>
      </dgm:t>
    </dgm:pt>
    <dgm:pt modelId="{29382A42-C48B-4D75-A2DB-B9F35EC19A6D}" type="pres">
      <dgm:prSet presAssocID="{D974C1AA-9DCA-465F-B5D6-F8DCC3177D8E}" presName="horFlow" presStyleCnt="0"/>
      <dgm:spPr/>
      <dgm:t>
        <a:bodyPr/>
        <a:lstStyle/>
        <a:p>
          <a:endParaRPr lang="en-US"/>
        </a:p>
      </dgm:t>
    </dgm:pt>
    <dgm:pt modelId="{0D93DD93-DD0D-478D-A5EF-03D4D39780DC}" type="pres">
      <dgm:prSet presAssocID="{D974C1AA-9DCA-465F-B5D6-F8DCC3177D8E}" presName="bigChev" presStyleLbl="node1" presStyleIdx="3" presStyleCnt="5" custScaleX="217111"/>
      <dgm:spPr/>
      <dgm:t>
        <a:bodyPr/>
        <a:lstStyle/>
        <a:p>
          <a:endParaRPr lang="en-US"/>
        </a:p>
      </dgm:t>
    </dgm:pt>
    <dgm:pt modelId="{D3479434-4748-415E-929C-F4828F19ECF2}" type="pres">
      <dgm:prSet presAssocID="{7AF7AF30-BC15-4C3B-B02F-776656E3D4F2}" presName="parTrans" presStyleCnt="0"/>
      <dgm:spPr/>
      <dgm:t>
        <a:bodyPr/>
        <a:lstStyle/>
        <a:p>
          <a:endParaRPr lang="en-US"/>
        </a:p>
      </dgm:t>
    </dgm:pt>
    <dgm:pt modelId="{37900F7A-BA6B-45F1-AC4D-5C79E61058E6}" type="pres">
      <dgm:prSet presAssocID="{C0A4B61F-FEDA-4368-8243-B32E98A9C202}" presName="node" presStyleLbl="alignAccFollowNode1" presStyleIdx="3" presStyleCnt="5" custScaleX="217111">
        <dgm:presLayoutVars>
          <dgm:bulletEnabled val="1"/>
        </dgm:presLayoutVars>
      </dgm:prSet>
      <dgm:spPr/>
      <dgm:t>
        <a:bodyPr/>
        <a:lstStyle/>
        <a:p>
          <a:endParaRPr lang="en-US"/>
        </a:p>
      </dgm:t>
    </dgm:pt>
    <dgm:pt modelId="{92103CD1-42AE-4905-B8E9-BC5ED763AAF1}" type="pres">
      <dgm:prSet presAssocID="{D974C1AA-9DCA-465F-B5D6-F8DCC3177D8E}" presName="vSp" presStyleCnt="0"/>
      <dgm:spPr/>
      <dgm:t>
        <a:bodyPr/>
        <a:lstStyle/>
        <a:p>
          <a:endParaRPr lang="en-US"/>
        </a:p>
      </dgm:t>
    </dgm:pt>
    <dgm:pt modelId="{668B74AF-5494-4A4D-8DE7-6B20C8A5C83F}" type="pres">
      <dgm:prSet presAssocID="{5F7AC649-1D67-4A14-BB52-BE4C9376FE6C}" presName="horFlow" presStyleCnt="0"/>
      <dgm:spPr/>
      <dgm:t>
        <a:bodyPr/>
        <a:lstStyle/>
        <a:p>
          <a:endParaRPr lang="en-US"/>
        </a:p>
      </dgm:t>
    </dgm:pt>
    <dgm:pt modelId="{F942E1B5-7A46-4370-B61D-75B7DB373EAF}" type="pres">
      <dgm:prSet presAssocID="{5F7AC649-1D67-4A14-BB52-BE4C9376FE6C}" presName="bigChev" presStyleLbl="node1" presStyleIdx="4" presStyleCnt="5" custScaleX="217111"/>
      <dgm:spPr/>
      <dgm:t>
        <a:bodyPr/>
        <a:lstStyle/>
        <a:p>
          <a:endParaRPr lang="en-US"/>
        </a:p>
      </dgm:t>
    </dgm:pt>
    <dgm:pt modelId="{E37681F9-DEC0-4F15-83A5-CDAF98DE98AA}" type="pres">
      <dgm:prSet presAssocID="{4F8A3268-1AF1-47B8-AACC-20296ADC9650}" presName="parTrans" presStyleCnt="0"/>
      <dgm:spPr/>
      <dgm:t>
        <a:bodyPr/>
        <a:lstStyle/>
        <a:p>
          <a:endParaRPr lang="en-US"/>
        </a:p>
      </dgm:t>
    </dgm:pt>
    <dgm:pt modelId="{27C32174-0740-4362-8EE3-5F21619528FA}" type="pres">
      <dgm:prSet presAssocID="{7C6BB2F9-AB25-4399-8FA2-00EC0B403279}" presName="node" presStyleLbl="alignAccFollowNode1" presStyleIdx="4" presStyleCnt="5" custScaleX="217111">
        <dgm:presLayoutVars>
          <dgm:bulletEnabled val="1"/>
        </dgm:presLayoutVars>
      </dgm:prSet>
      <dgm:spPr/>
      <dgm:t>
        <a:bodyPr/>
        <a:lstStyle/>
        <a:p>
          <a:endParaRPr lang="en-US"/>
        </a:p>
      </dgm:t>
    </dgm:pt>
  </dgm:ptLst>
  <dgm:cxnLst>
    <dgm:cxn modelId="{7125C34C-A80D-4B66-A07D-AE1B8B6626AE}" srcId="{417CD2D6-C29E-49AC-9A27-829C82AE2773}" destId="{5F7AC649-1D67-4A14-BB52-BE4C9376FE6C}" srcOrd="4" destOrd="0" parTransId="{DDEF7F33-4DCB-4A97-B64E-FDD5968187CE}" sibTransId="{0C856329-5BC8-4A4A-BC21-C6016CD97995}"/>
    <dgm:cxn modelId="{264E46EC-8E79-40F8-89F0-A1DC6188B89D}" type="presOf" srcId="{5F7AC649-1D67-4A14-BB52-BE4C9376FE6C}" destId="{F942E1B5-7A46-4370-B61D-75B7DB373EAF}" srcOrd="0" destOrd="0" presId="urn:microsoft.com/office/officeart/2005/8/layout/lProcess3"/>
    <dgm:cxn modelId="{B4E15C3A-4DED-4541-9D43-21257E7095D9}" type="presOf" srcId="{D8EACAFA-908F-4B41-B929-48F074817F1B}" destId="{ACE2A377-0506-4ED5-B0D6-68213B77C015}" srcOrd="0" destOrd="0" presId="urn:microsoft.com/office/officeart/2005/8/layout/lProcess3"/>
    <dgm:cxn modelId="{D007E482-2881-428C-8342-184567648C23}" type="presOf" srcId="{D974C1AA-9DCA-465F-B5D6-F8DCC3177D8E}" destId="{0D93DD93-DD0D-478D-A5EF-03D4D39780DC}" srcOrd="0" destOrd="0" presId="urn:microsoft.com/office/officeart/2005/8/layout/lProcess3"/>
    <dgm:cxn modelId="{5E81159C-D8FD-45F9-B71D-5E2F0AA76C1D}" type="presOf" srcId="{EFB59917-76AA-4DB0-93F5-CF8AE34BDE3D}" destId="{71F9798A-EF2A-454A-B9CD-A44B256DC1EA}" srcOrd="0" destOrd="0" presId="urn:microsoft.com/office/officeart/2005/8/layout/lProcess3"/>
    <dgm:cxn modelId="{F747D3FF-B2D3-4026-A197-E40EE2FA5594}" srcId="{5F7AC649-1D67-4A14-BB52-BE4C9376FE6C}" destId="{7C6BB2F9-AB25-4399-8FA2-00EC0B403279}" srcOrd="0" destOrd="0" parTransId="{4F8A3268-1AF1-47B8-AACC-20296ADC9650}" sibTransId="{A46398EA-A5C0-4FEA-BDC6-3E10A12B4E2B}"/>
    <dgm:cxn modelId="{67156280-32F0-4226-9984-BBD8BFF4173B}" srcId="{417CD2D6-C29E-49AC-9A27-829C82AE2773}" destId="{D5272905-D666-48D7-8CF4-7B30A90B22B5}" srcOrd="0" destOrd="0" parTransId="{E9AB0B45-7CE2-4410-BE55-158E39EA228C}" sibTransId="{B7B6C7AC-39E2-4BDE-B334-8DC5EE6F5E0D}"/>
    <dgm:cxn modelId="{5CDCB09A-CDB1-4915-8D9C-7931F43F6132}" type="presOf" srcId="{7C6BB2F9-AB25-4399-8FA2-00EC0B403279}" destId="{27C32174-0740-4362-8EE3-5F21619528FA}" srcOrd="0" destOrd="0" presId="urn:microsoft.com/office/officeart/2005/8/layout/lProcess3"/>
    <dgm:cxn modelId="{9DA05B52-BCC2-4380-A633-25B847B74326}" srcId="{417CD2D6-C29E-49AC-9A27-829C82AE2773}" destId="{D974C1AA-9DCA-465F-B5D6-F8DCC3177D8E}" srcOrd="3" destOrd="0" parTransId="{4C565DD1-F062-4B43-BDFD-928D922EF19F}" sibTransId="{E7720E69-B774-4F87-A571-6F8AAE6D2C7C}"/>
    <dgm:cxn modelId="{450074BD-A10B-4688-AE0C-808E7E40087D}" srcId="{D974C1AA-9DCA-465F-B5D6-F8DCC3177D8E}" destId="{C0A4B61F-FEDA-4368-8243-B32E98A9C202}" srcOrd="0" destOrd="0" parTransId="{7AF7AF30-BC15-4C3B-B02F-776656E3D4F2}" sibTransId="{12B26AC8-C5FE-44F6-B1B1-2B3B451DF819}"/>
    <dgm:cxn modelId="{57A2A4DA-F9FB-4912-8B4E-4D05173E4B72}" type="presOf" srcId="{88D0FC1A-7669-4237-9E0A-9BA9CBBE627D}" destId="{92AA1496-1A9D-4127-9074-5B287A06C5F1}" srcOrd="0" destOrd="0" presId="urn:microsoft.com/office/officeart/2005/8/layout/lProcess3"/>
    <dgm:cxn modelId="{CF9A7F3D-E242-4F3E-9490-6A3E7A48FFC3}" type="presOf" srcId="{312C3F98-3618-45C6-87C2-C84B8191908E}" destId="{4126A610-2CCE-4B06-A29F-0223994C73EF}" srcOrd="0" destOrd="0" presId="urn:microsoft.com/office/officeart/2005/8/layout/lProcess3"/>
    <dgm:cxn modelId="{572FD0AB-40D0-4549-B697-C1EE4150B339}" srcId="{88D0FC1A-7669-4237-9E0A-9BA9CBBE627D}" destId="{EFB59917-76AA-4DB0-93F5-CF8AE34BDE3D}" srcOrd="0" destOrd="0" parTransId="{3CC0B3F3-299F-4F8F-B885-EC285D4EB44E}" sibTransId="{EFE52F5C-1ACF-4EB4-9C14-1CFE26568ABA}"/>
    <dgm:cxn modelId="{774B2CB0-C13F-4230-932A-A8AD0BE63DB6}" type="presOf" srcId="{417CD2D6-C29E-49AC-9A27-829C82AE2773}" destId="{F0FCB771-FCA3-4403-B3FF-D66ABD8C7757}" srcOrd="0" destOrd="0" presId="urn:microsoft.com/office/officeart/2005/8/layout/lProcess3"/>
    <dgm:cxn modelId="{7FFA4E00-17AB-49C7-B706-72CDEF939EB4}" type="presOf" srcId="{D5272905-D666-48D7-8CF4-7B30A90B22B5}" destId="{427F0D4D-B7B9-4BBB-8BB4-FEBF2E2276D9}" srcOrd="0" destOrd="0" presId="urn:microsoft.com/office/officeart/2005/8/layout/lProcess3"/>
    <dgm:cxn modelId="{250CBDB2-5DFA-477D-AD4A-10B68F737CF2}" srcId="{D5272905-D666-48D7-8CF4-7B30A90B22B5}" destId="{72AB03C1-8C03-4C7E-A90C-4F7A5FEFECB6}" srcOrd="0" destOrd="0" parTransId="{2E6294B2-7503-4E2D-BF29-280FE7C97E65}" sibTransId="{F78F0EC0-4E50-41D3-960C-B8973C821408}"/>
    <dgm:cxn modelId="{53A77E71-A01B-4A46-A6E7-52D6C0E114B9}" srcId="{312C3F98-3618-45C6-87C2-C84B8191908E}" destId="{D8EACAFA-908F-4B41-B929-48F074817F1B}" srcOrd="0" destOrd="0" parTransId="{B552770D-74AC-4DC1-B69A-78D0A9F7E052}" sibTransId="{90D54F8D-ACEE-479D-A9A6-31004278A489}"/>
    <dgm:cxn modelId="{61E60B9D-DB04-4C07-A289-8CA1D1AEB678}" type="presOf" srcId="{C0A4B61F-FEDA-4368-8243-B32E98A9C202}" destId="{37900F7A-BA6B-45F1-AC4D-5C79E61058E6}" srcOrd="0" destOrd="0" presId="urn:microsoft.com/office/officeart/2005/8/layout/lProcess3"/>
    <dgm:cxn modelId="{E22BDC0F-847A-4A90-A4A0-FE3485EF9D95}" srcId="{417CD2D6-C29E-49AC-9A27-829C82AE2773}" destId="{312C3F98-3618-45C6-87C2-C84B8191908E}" srcOrd="2" destOrd="0" parTransId="{83D8E016-52B4-4303-90A8-6B5F301161E1}" sibTransId="{8082D625-6DD3-4F75-8398-77AE7741F12F}"/>
    <dgm:cxn modelId="{136EE006-680E-4EF6-A9D2-35D79FC776B5}" srcId="{417CD2D6-C29E-49AC-9A27-829C82AE2773}" destId="{88D0FC1A-7669-4237-9E0A-9BA9CBBE627D}" srcOrd="1" destOrd="0" parTransId="{35F685B7-6F9C-46DD-A000-752956C5287E}" sibTransId="{8DD4110A-AAB0-4F3A-9629-1D391895FD2D}"/>
    <dgm:cxn modelId="{46E154EF-982E-4898-9CCC-578E71E4C893}" type="presOf" srcId="{72AB03C1-8C03-4C7E-A90C-4F7A5FEFECB6}" destId="{FE8363C5-272F-4652-9371-B4A53CBDBB54}" srcOrd="0" destOrd="0" presId="urn:microsoft.com/office/officeart/2005/8/layout/lProcess3"/>
    <dgm:cxn modelId="{AC5F5C0B-0771-4D23-8877-533BB5C8A54E}" type="presParOf" srcId="{F0FCB771-FCA3-4403-B3FF-D66ABD8C7757}" destId="{EE15CEB6-F32B-4539-9164-DBDEE97433FB}" srcOrd="0" destOrd="0" presId="urn:microsoft.com/office/officeart/2005/8/layout/lProcess3"/>
    <dgm:cxn modelId="{7CE5AE0E-771E-48AC-A416-DBC7E3762D34}" type="presParOf" srcId="{EE15CEB6-F32B-4539-9164-DBDEE97433FB}" destId="{427F0D4D-B7B9-4BBB-8BB4-FEBF2E2276D9}" srcOrd="0" destOrd="0" presId="urn:microsoft.com/office/officeart/2005/8/layout/lProcess3"/>
    <dgm:cxn modelId="{ABCDEF54-A99D-4BC9-9380-893C157A78F3}" type="presParOf" srcId="{EE15CEB6-F32B-4539-9164-DBDEE97433FB}" destId="{71868DBC-8E90-4918-A166-6D920E63F8A4}" srcOrd="1" destOrd="0" presId="urn:microsoft.com/office/officeart/2005/8/layout/lProcess3"/>
    <dgm:cxn modelId="{3B660543-5FE5-4896-A800-6C57DEA1DE7F}" type="presParOf" srcId="{EE15CEB6-F32B-4539-9164-DBDEE97433FB}" destId="{FE8363C5-272F-4652-9371-B4A53CBDBB54}" srcOrd="2" destOrd="0" presId="urn:microsoft.com/office/officeart/2005/8/layout/lProcess3"/>
    <dgm:cxn modelId="{1A00C6FA-A44C-4D27-B936-A5F5013E0D30}" type="presParOf" srcId="{F0FCB771-FCA3-4403-B3FF-D66ABD8C7757}" destId="{CFBC8134-F293-4ACE-831F-0F8D04ADD1DE}" srcOrd="1" destOrd="0" presId="urn:microsoft.com/office/officeart/2005/8/layout/lProcess3"/>
    <dgm:cxn modelId="{58B8522C-190C-46DD-B55A-06EF1FDCEEF9}" type="presParOf" srcId="{F0FCB771-FCA3-4403-B3FF-D66ABD8C7757}" destId="{44A7A681-7ECB-4C35-BDAF-B16F693871E1}" srcOrd="2" destOrd="0" presId="urn:microsoft.com/office/officeart/2005/8/layout/lProcess3"/>
    <dgm:cxn modelId="{5409055C-F3E0-497F-9C67-20B2AC546DCA}" type="presParOf" srcId="{44A7A681-7ECB-4C35-BDAF-B16F693871E1}" destId="{92AA1496-1A9D-4127-9074-5B287A06C5F1}" srcOrd="0" destOrd="0" presId="urn:microsoft.com/office/officeart/2005/8/layout/lProcess3"/>
    <dgm:cxn modelId="{24DBA05D-B31F-40C3-B64B-A987732B6666}" type="presParOf" srcId="{44A7A681-7ECB-4C35-BDAF-B16F693871E1}" destId="{C34077B3-5151-4A39-9707-14C0CC92477B}" srcOrd="1" destOrd="0" presId="urn:microsoft.com/office/officeart/2005/8/layout/lProcess3"/>
    <dgm:cxn modelId="{4563252F-3DCB-46EF-AB95-A062C5D6DBFE}" type="presParOf" srcId="{44A7A681-7ECB-4C35-BDAF-B16F693871E1}" destId="{71F9798A-EF2A-454A-B9CD-A44B256DC1EA}" srcOrd="2" destOrd="0" presId="urn:microsoft.com/office/officeart/2005/8/layout/lProcess3"/>
    <dgm:cxn modelId="{1A63C6CC-1F25-477F-A99D-802728BB5DBD}" type="presParOf" srcId="{F0FCB771-FCA3-4403-B3FF-D66ABD8C7757}" destId="{6B5805C7-A036-4608-8186-A8E5BC1580EE}" srcOrd="3" destOrd="0" presId="urn:microsoft.com/office/officeart/2005/8/layout/lProcess3"/>
    <dgm:cxn modelId="{4B78F41C-C735-4B32-AABD-786302098C21}" type="presParOf" srcId="{F0FCB771-FCA3-4403-B3FF-D66ABD8C7757}" destId="{1EB49BC3-BA2D-49CB-8D7A-3D2561464D80}" srcOrd="4" destOrd="0" presId="urn:microsoft.com/office/officeart/2005/8/layout/lProcess3"/>
    <dgm:cxn modelId="{8536122A-E565-4774-808E-8B66AEFFEEE3}" type="presParOf" srcId="{1EB49BC3-BA2D-49CB-8D7A-3D2561464D80}" destId="{4126A610-2CCE-4B06-A29F-0223994C73EF}" srcOrd="0" destOrd="0" presId="urn:microsoft.com/office/officeart/2005/8/layout/lProcess3"/>
    <dgm:cxn modelId="{C13AA29F-3C55-4AAD-86CA-EFED702AD97D}" type="presParOf" srcId="{1EB49BC3-BA2D-49CB-8D7A-3D2561464D80}" destId="{DB656B91-BB6C-4BBB-AD97-9EA220C48A5E}" srcOrd="1" destOrd="0" presId="urn:microsoft.com/office/officeart/2005/8/layout/lProcess3"/>
    <dgm:cxn modelId="{0A416280-783F-4EBF-8FF4-7352117FAC01}" type="presParOf" srcId="{1EB49BC3-BA2D-49CB-8D7A-3D2561464D80}" destId="{ACE2A377-0506-4ED5-B0D6-68213B77C015}" srcOrd="2" destOrd="0" presId="urn:microsoft.com/office/officeart/2005/8/layout/lProcess3"/>
    <dgm:cxn modelId="{48E5822E-5E9A-448F-BA26-CB1DCFD0BE59}" type="presParOf" srcId="{F0FCB771-FCA3-4403-B3FF-D66ABD8C7757}" destId="{F453FEA8-7CFD-4F53-81F1-51A06BD72051}" srcOrd="5" destOrd="0" presId="urn:microsoft.com/office/officeart/2005/8/layout/lProcess3"/>
    <dgm:cxn modelId="{AAE457BB-4D21-4650-939A-BF4283C1E5DD}" type="presParOf" srcId="{F0FCB771-FCA3-4403-B3FF-D66ABD8C7757}" destId="{29382A42-C48B-4D75-A2DB-B9F35EC19A6D}" srcOrd="6" destOrd="0" presId="urn:microsoft.com/office/officeart/2005/8/layout/lProcess3"/>
    <dgm:cxn modelId="{75A0ECEF-8448-4C1D-B161-2B04445E5FCA}" type="presParOf" srcId="{29382A42-C48B-4D75-A2DB-B9F35EC19A6D}" destId="{0D93DD93-DD0D-478D-A5EF-03D4D39780DC}" srcOrd="0" destOrd="0" presId="urn:microsoft.com/office/officeart/2005/8/layout/lProcess3"/>
    <dgm:cxn modelId="{459C2425-BC40-42AA-A69C-D26B41663282}" type="presParOf" srcId="{29382A42-C48B-4D75-A2DB-B9F35EC19A6D}" destId="{D3479434-4748-415E-929C-F4828F19ECF2}" srcOrd="1" destOrd="0" presId="urn:microsoft.com/office/officeart/2005/8/layout/lProcess3"/>
    <dgm:cxn modelId="{2E7B1209-3807-430E-B42E-BFF6DF925335}" type="presParOf" srcId="{29382A42-C48B-4D75-A2DB-B9F35EC19A6D}" destId="{37900F7A-BA6B-45F1-AC4D-5C79E61058E6}" srcOrd="2" destOrd="0" presId="urn:microsoft.com/office/officeart/2005/8/layout/lProcess3"/>
    <dgm:cxn modelId="{6EA89378-F7F4-4EBB-A30E-8E08897404BB}" type="presParOf" srcId="{F0FCB771-FCA3-4403-B3FF-D66ABD8C7757}" destId="{92103CD1-42AE-4905-B8E9-BC5ED763AAF1}" srcOrd="7" destOrd="0" presId="urn:microsoft.com/office/officeart/2005/8/layout/lProcess3"/>
    <dgm:cxn modelId="{CACDC19D-43E9-43D4-A687-E83EC2C32C7B}" type="presParOf" srcId="{F0FCB771-FCA3-4403-B3FF-D66ABD8C7757}" destId="{668B74AF-5494-4A4D-8DE7-6B20C8A5C83F}" srcOrd="8" destOrd="0" presId="urn:microsoft.com/office/officeart/2005/8/layout/lProcess3"/>
    <dgm:cxn modelId="{1EEB1A78-55C8-4445-9AA3-F58ECC6E6B39}" type="presParOf" srcId="{668B74AF-5494-4A4D-8DE7-6B20C8A5C83F}" destId="{F942E1B5-7A46-4370-B61D-75B7DB373EAF}" srcOrd="0" destOrd="0" presId="urn:microsoft.com/office/officeart/2005/8/layout/lProcess3"/>
    <dgm:cxn modelId="{B4231C5B-2C50-4101-8BEC-202B7254F8A9}" type="presParOf" srcId="{668B74AF-5494-4A4D-8DE7-6B20C8A5C83F}" destId="{E37681F9-DEC0-4F15-83A5-CDAF98DE98AA}" srcOrd="1" destOrd="0" presId="urn:microsoft.com/office/officeart/2005/8/layout/lProcess3"/>
    <dgm:cxn modelId="{0548ACF1-CEC7-4E5B-A8D7-72597EE816BC}" type="presParOf" srcId="{668B74AF-5494-4A4D-8DE7-6B20C8A5C83F}" destId="{27C32174-0740-4362-8EE3-5F21619528FA}" srcOrd="2" destOrd="0" presId="urn:microsoft.com/office/officeart/2005/8/layout/lProcess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9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رسول بننے کی سعادت محنت سے نہیں بلکہ اللہ کے فضل سے حاصل ہوتی ہے</a:t>
          </a:r>
          <a:endParaRPr lang="en-US" sz="28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pPr>
            <a:lnSpc>
              <a:spcPct val="90000"/>
            </a:lnSpc>
            <a:spcBef>
              <a:spcPts val="0"/>
            </a:spcBef>
          </a:pPr>
          <a:endParaRPr lang="en-US" sz="28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9D09C75-CF2B-439D-B311-7F3BDBD8EA47}" type="sibTrans" cxnId="{4A7A59C9-17A6-426B-AEF5-4F4F61E09184}">
      <dgm:prSet/>
      <dgm:spPr/>
      <dgm:t>
        <a:bodyPr/>
        <a:lstStyle/>
        <a:p>
          <a:pPr>
            <a:lnSpc>
              <a:spcPct val="90000"/>
            </a:lnSpc>
            <a:spcBef>
              <a:spcPts val="0"/>
            </a:spcBef>
          </a:pPr>
          <a:endParaRPr lang="en-US" sz="28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F65F6AD3-B7F6-4B96-8636-8E56B9B1141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90000"/>
            </a:lnSpc>
            <a:spcBef>
              <a:spcPts val="0"/>
            </a:spcBef>
            <a:spcAft>
              <a:spcPts val="0"/>
            </a:spcAft>
          </a:pPr>
          <a:r>
            <a:rPr lang="ar-SA" sz="27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اللہ سمیع اوربصیر ہے۔ اِس کے برعکس انسانوں کے لیے ممکن نہیں کہ وہ اللہ کی بات سننے کا تحمل کرسکیں یا اللہ کو دیکھ سکیں</a:t>
          </a:r>
          <a:endParaRPr lang="en-US" sz="27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3E943ADA-6E14-466C-99D3-BA8B598FEB94}" type="parTrans" cxnId="{4874BF74-2810-420A-8E98-FF3E48489785}">
      <dgm:prSet/>
      <dgm:spPr/>
      <dgm:t>
        <a:bodyPr/>
        <a:lstStyle/>
        <a:p>
          <a:pPr>
            <a:lnSpc>
              <a:spcPct val="90000"/>
            </a:lnSpc>
            <a:spcBef>
              <a:spcPts val="0"/>
            </a:spcBef>
          </a:pP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1E3E88B5-D94A-480C-AB47-5E6AD3E2B445}" type="sibTrans" cxnId="{4874BF74-2810-420A-8E98-FF3E48489785}">
      <dgm:prSet/>
      <dgm:spPr/>
      <dgm:t>
        <a:bodyPr/>
        <a:lstStyle/>
        <a:p>
          <a:pPr>
            <a:lnSpc>
              <a:spcPct val="90000"/>
            </a:lnSpc>
            <a:spcBef>
              <a:spcPts val="0"/>
            </a:spcBef>
          </a:pP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F8ADD332-895D-44AE-9C0C-03F7AC573A31}">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90000"/>
            </a:lnSpc>
            <a:spcBef>
              <a:spcPts val="0"/>
            </a:spcBef>
            <a:spcAft>
              <a:spcPts val="0"/>
            </a:spcAft>
          </a:pPr>
          <a:r>
            <a:rPr lang="ar-SA" sz="24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انسانوں تک اپنی ہدایت پہنچانے کے لیے اللہ نے سلسلۂ رسالت جاری فرمایا جو دو کڑیوں پر مشتمل ہے یعنی "رسولِ ملک" اور"رسولِ بشر"</a:t>
          </a:r>
          <a:endParaRPr lang="en-US" sz="24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5AF99E3C-1377-4DB6-98A5-93B334B5380E}" type="parTrans" cxnId="{1689C3A8-A2F0-46A4-8C5E-C0D901588761}">
      <dgm:prSet/>
      <dgm:spPr/>
      <dgm:t>
        <a:bodyPr/>
        <a:lstStyle/>
        <a:p>
          <a:endParaRPr lang="en-US">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09504E9B-06C5-496D-AB33-3C7744EB3433}" type="sibTrans" cxnId="{1689C3A8-A2F0-46A4-8C5E-C0D901588761}">
      <dgm:prSet/>
      <dgm:spPr/>
      <dgm:t>
        <a:bodyPr/>
        <a:lstStyle/>
        <a:p>
          <a:endParaRPr lang="en-US">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3">
        <dgm:presLayoutVars>
          <dgm:chMax val="0"/>
          <dgm:bulletEnabled val="1"/>
        </dgm:presLayoutVars>
      </dgm:prSet>
      <dgm:spPr/>
      <dgm:t>
        <a:bodyPr/>
        <a:lstStyle/>
        <a:p>
          <a:endParaRPr lang="en-US"/>
        </a:p>
      </dgm:t>
    </dgm:pt>
    <dgm:pt modelId="{824AB359-A07A-4C22-A3E8-D57F6C4A6AEE}" type="pres">
      <dgm:prSet presAssocID="{99D09C75-CF2B-439D-B311-7F3BDBD8EA47}" presName="spacer" presStyleCnt="0"/>
      <dgm:spPr/>
    </dgm:pt>
    <dgm:pt modelId="{17F36406-BC96-49D1-9ECB-E418070F97BB}" type="pres">
      <dgm:prSet presAssocID="{F65F6AD3-B7F6-4B96-8636-8E56B9B1141B}" presName="parentText" presStyleLbl="node1" presStyleIdx="1" presStyleCnt="3">
        <dgm:presLayoutVars>
          <dgm:chMax val="0"/>
          <dgm:bulletEnabled val="1"/>
        </dgm:presLayoutVars>
      </dgm:prSet>
      <dgm:spPr/>
      <dgm:t>
        <a:bodyPr/>
        <a:lstStyle/>
        <a:p>
          <a:endParaRPr lang="en-US"/>
        </a:p>
      </dgm:t>
    </dgm:pt>
    <dgm:pt modelId="{7C0AEA88-264B-4340-8E11-5DD22B0EEFBB}" type="pres">
      <dgm:prSet presAssocID="{1E3E88B5-D94A-480C-AB47-5E6AD3E2B445}" presName="spacer" presStyleCnt="0"/>
      <dgm:spPr/>
    </dgm:pt>
    <dgm:pt modelId="{7F370768-FF88-4045-B81A-B41C2064BE51}" type="pres">
      <dgm:prSet presAssocID="{F8ADD332-895D-44AE-9C0C-03F7AC573A31}" presName="parentText" presStyleLbl="node1" presStyleIdx="2" presStyleCnt="3">
        <dgm:presLayoutVars>
          <dgm:chMax val="0"/>
          <dgm:bulletEnabled val="1"/>
        </dgm:presLayoutVars>
      </dgm:prSet>
      <dgm:spPr/>
      <dgm:t>
        <a:bodyPr/>
        <a:lstStyle/>
        <a:p>
          <a:endParaRPr lang="en-US"/>
        </a:p>
      </dgm:t>
    </dgm:pt>
  </dgm:ptLst>
  <dgm:cxnLst>
    <dgm:cxn modelId="{431CFDD6-CCAA-46DB-AA34-D36479E4CE9D}" type="presOf" srcId="{F8ADD332-895D-44AE-9C0C-03F7AC573A31}" destId="{7F370768-FF88-4045-B81A-B41C2064BE51}" srcOrd="0" destOrd="0" presId="urn:microsoft.com/office/officeart/2005/8/layout/vList2"/>
    <dgm:cxn modelId="{BA6F453D-78FE-403A-A458-9E7636D63AD9}" type="presOf" srcId="{0967F7E4-F678-4578-8600-1B83ACEB6BBB}" destId="{D2B49F6D-4100-42FB-82A8-1CFAA91AE96A}" srcOrd="0" destOrd="0" presId="urn:microsoft.com/office/officeart/2005/8/layout/vList2"/>
    <dgm:cxn modelId="{9CF1631F-9604-4193-9D1F-7019BBAB2518}" type="presOf" srcId="{F65F6AD3-B7F6-4B96-8636-8E56B9B1141B}" destId="{17F36406-BC96-49D1-9ECB-E418070F97BB}" srcOrd="0" destOrd="0" presId="urn:microsoft.com/office/officeart/2005/8/layout/vList2"/>
    <dgm:cxn modelId="{1689C3A8-A2F0-46A4-8C5E-C0D901588761}" srcId="{724361B4-9B9F-4084-A10C-F167166253CF}" destId="{F8ADD332-895D-44AE-9C0C-03F7AC573A31}" srcOrd="2" destOrd="0" parTransId="{5AF99E3C-1377-4DB6-98A5-93B334B5380E}" sibTransId="{09504E9B-06C5-496D-AB33-3C7744EB3433}"/>
    <dgm:cxn modelId="{F5233256-C815-4EA6-B654-B0CD87DF533E}" type="presOf" srcId="{724361B4-9B9F-4084-A10C-F167166253CF}" destId="{D76713C3-888F-4971-B388-C389CB2342AF}" srcOrd="0" destOrd="0" presId="urn:microsoft.com/office/officeart/2005/8/layout/vList2"/>
    <dgm:cxn modelId="{4874BF74-2810-420A-8E98-FF3E48489785}" srcId="{724361B4-9B9F-4084-A10C-F167166253CF}" destId="{F65F6AD3-B7F6-4B96-8636-8E56B9B1141B}" srcOrd="1" destOrd="0" parTransId="{3E943ADA-6E14-466C-99D3-BA8B598FEB94}" sibTransId="{1E3E88B5-D94A-480C-AB47-5E6AD3E2B445}"/>
    <dgm:cxn modelId="{4A7A59C9-17A6-426B-AEF5-4F4F61E09184}" srcId="{724361B4-9B9F-4084-A10C-F167166253CF}" destId="{0967F7E4-F678-4578-8600-1B83ACEB6BBB}" srcOrd="0" destOrd="0" parTransId="{E6DCB98A-1613-426E-A30A-48ABE3BBB006}" sibTransId="{99D09C75-CF2B-439D-B311-7F3BDBD8EA47}"/>
    <dgm:cxn modelId="{E639B266-1C29-44CC-BB8E-CD1D7FB5BAFB}" type="presParOf" srcId="{D76713C3-888F-4971-B388-C389CB2342AF}" destId="{D2B49F6D-4100-42FB-82A8-1CFAA91AE96A}" srcOrd="0" destOrd="0" presId="urn:microsoft.com/office/officeart/2005/8/layout/vList2"/>
    <dgm:cxn modelId="{147A1EE3-EBDF-4154-935C-402767D1922A}" type="presParOf" srcId="{D76713C3-888F-4971-B388-C389CB2342AF}" destId="{824AB359-A07A-4C22-A3E8-D57F6C4A6AEE}" srcOrd="1" destOrd="0" presId="urn:microsoft.com/office/officeart/2005/8/layout/vList2"/>
    <dgm:cxn modelId="{6011E10C-3B5F-4ADC-BB30-A46703368524}" type="presParOf" srcId="{D76713C3-888F-4971-B388-C389CB2342AF}" destId="{17F36406-BC96-49D1-9ECB-E418070F97BB}" srcOrd="2" destOrd="0" presId="urn:microsoft.com/office/officeart/2005/8/layout/vList2"/>
    <dgm:cxn modelId="{C85334B8-342B-4EC9-A2B1-95C6FB62783F}" type="presParOf" srcId="{D76713C3-888F-4971-B388-C389CB2342AF}" destId="{7C0AEA88-264B-4340-8E11-5DD22B0EEFBB}" srcOrd="3" destOrd="0" presId="urn:microsoft.com/office/officeart/2005/8/layout/vList2"/>
    <dgm:cxn modelId="{E2562294-B30E-484E-AC30-EDB9302928A6}" type="presParOf" srcId="{D76713C3-888F-4971-B388-C389CB2342AF}" destId="{7F370768-FF88-4045-B81A-B41C2064BE51}" srcOrd="4" destOrd="0" presId="urn:microsoft.com/office/officeart/2005/8/layout/vList2"/>
  </dgm:cxnLst>
  <dgm:bg>
    <a:noFill/>
  </dgm:bg>
  <dgm:whole/>
  <dgm:extLst>
    <a:ext uri="http://schemas.microsoft.com/office/drawing/2008/diagram">
      <dsp:dataModelExt xmlns:dsp="http://schemas.microsoft.com/office/drawing/2008/diagram" relId="rId1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90000"/>
            </a:lnSpc>
            <a:spcBef>
              <a:spcPts val="0"/>
            </a:spcBef>
            <a:spcAft>
              <a:spcPts val="0"/>
            </a:spcAft>
          </a:pPr>
          <a:r>
            <a:rPr lang="ar-SA" sz="2700" spc="-50" baseline="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اللہ بذاتِ خود جانتا ہے یعنی  لوگ  کیا اعمال وہ آگے بھیج رہے ہیں اور اپنے اعمال کے کون سے اثرات، وہ پیچھے چھوڑ رہے ہیں؟</a:t>
          </a:r>
          <a:endParaRPr lang="en-US" sz="2700" b="0" spc="-50" baseline="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pPr>
            <a:lnSpc>
              <a:spcPct val="90000"/>
            </a:lnSpc>
            <a:spcBef>
              <a:spcPts val="0"/>
            </a:spcBef>
          </a:pPr>
          <a:endParaRPr lang="en-US" sz="28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9D09C75-CF2B-439D-B311-7F3BDBD8EA47}" type="sibTrans" cxnId="{4A7A59C9-17A6-426B-AEF5-4F4F61E09184}">
      <dgm:prSet/>
      <dgm:spPr/>
      <dgm:t>
        <a:bodyPr/>
        <a:lstStyle/>
        <a:p>
          <a:pPr>
            <a:lnSpc>
              <a:spcPct val="90000"/>
            </a:lnSpc>
            <a:spcBef>
              <a:spcPts val="0"/>
            </a:spcBef>
          </a:pPr>
          <a:endParaRPr lang="en-US" sz="28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F65F6AD3-B7F6-4B96-8636-8E56B9B1141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9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یا اُن کی ترجیحات میں آخرت کی تیاری مقدم ہے یا مؤخر؟ </a:t>
          </a:r>
          <a:endParaRPr lang="en-US" sz="28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3E943ADA-6E14-466C-99D3-BA8B598FEB94}" type="parTrans" cxnId="{4874BF74-2810-420A-8E98-FF3E48489785}">
      <dgm:prSet/>
      <dgm:spPr/>
      <dgm:t>
        <a:bodyPr/>
        <a:lstStyle/>
        <a:p>
          <a:pPr>
            <a:lnSpc>
              <a:spcPct val="90000"/>
            </a:lnSpc>
            <a:spcBef>
              <a:spcPts val="0"/>
            </a:spcBef>
          </a:pP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1E3E88B5-D94A-480C-AB47-5E6AD3E2B445}" type="sibTrans" cxnId="{4874BF74-2810-420A-8E98-FF3E48489785}">
      <dgm:prSet/>
      <dgm:spPr/>
      <dgm:t>
        <a:bodyPr/>
        <a:lstStyle/>
        <a:p>
          <a:pPr>
            <a:lnSpc>
              <a:spcPct val="90000"/>
            </a:lnSpc>
            <a:spcBef>
              <a:spcPts val="0"/>
            </a:spcBef>
          </a:pP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F8ADD332-895D-44AE-9C0C-03F7AC573A31}">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9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روزِ قیامت فیصلہ کن اختیار صرف اللہ ہی کو حاصل ہوگا</a:t>
          </a:r>
          <a:endParaRPr lang="en-US" sz="28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5AF99E3C-1377-4DB6-98A5-93B334B5380E}" type="parTrans" cxnId="{1689C3A8-A2F0-46A4-8C5E-C0D901588761}">
      <dgm:prSet/>
      <dgm:spPr/>
      <dgm:t>
        <a:bodyPr/>
        <a:lstStyle/>
        <a:p>
          <a:endParaRPr lang="en-US">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09504E9B-06C5-496D-AB33-3C7744EB3433}" type="sibTrans" cxnId="{1689C3A8-A2F0-46A4-8C5E-C0D901588761}">
      <dgm:prSet/>
      <dgm:spPr/>
      <dgm:t>
        <a:bodyPr/>
        <a:lstStyle/>
        <a:p>
          <a:endParaRPr lang="en-US">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3">
        <dgm:presLayoutVars>
          <dgm:chMax val="0"/>
          <dgm:bulletEnabled val="1"/>
        </dgm:presLayoutVars>
      </dgm:prSet>
      <dgm:spPr/>
      <dgm:t>
        <a:bodyPr/>
        <a:lstStyle/>
        <a:p>
          <a:endParaRPr lang="en-US"/>
        </a:p>
      </dgm:t>
    </dgm:pt>
    <dgm:pt modelId="{824AB359-A07A-4C22-A3E8-D57F6C4A6AEE}" type="pres">
      <dgm:prSet presAssocID="{99D09C75-CF2B-439D-B311-7F3BDBD8EA47}" presName="spacer" presStyleCnt="0"/>
      <dgm:spPr/>
    </dgm:pt>
    <dgm:pt modelId="{17F36406-BC96-49D1-9ECB-E418070F97BB}" type="pres">
      <dgm:prSet presAssocID="{F65F6AD3-B7F6-4B96-8636-8E56B9B1141B}" presName="parentText" presStyleLbl="node1" presStyleIdx="1" presStyleCnt="3">
        <dgm:presLayoutVars>
          <dgm:chMax val="0"/>
          <dgm:bulletEnabled val="1"/>
        </dgm:presLayoutVars>
      </dgm:prSet>
      <dgm:spPr/>
      <dgm:t>
        <a:bodyPr/>
        <a:lstStyle/>
        <a:p>
          <a:endParaRPr lang="en-US"/>
        </a:p>
      </dgm:t>
    </dgm:pt>
    <dgm:pt modelId="{7C0AEA88-264B-4340-8E11-5DD22B0EEFBB}" type="pres">
      <dgm:prSet presAssocID="{1E3E88B5-D94A-480C-AB47-5E6AD3E2B445}" presName="spacer" presStyleCnt="0"/>
      <dgm:spPr/>
    </dgm:pt>
    <dgm:pt modelId="{7F370768-FF88-4045-B81A-B41C2064BE51}" type="pres">
      <dgm:prSet presAssocID="{F8ADD332-895D-44AE-9C0C-03F7AC573A31}" presName="parentText" presStyleLbl="node1" presStyleIdx="2" presStyleCnt="3">
        <dgm:presLayoutVars>
          <dgm:chMax val="0"/>
          <dgm:bulletEnabled val="1"/>
        </dgm:presLayoutVars>
      </dgm:prSet>
      <dgm:spPr/>
      <dgm:t>
        <a:bodyPr/>
        <a:lstStyle/>
        <a:p>
          <a:endParaRPr lang="en-US"/>
        </a:p>
      </dgm:t>
    </dgm:pt>
  </dgm:ptLst>
  <dgm:cxnLst>
    <dgm:cxn modelId="{F5D017C5-B08F-4B27-8ED3-1A80B310974A}" type="presOf" srcId="{0967F7E4-F678-4578-8600-1B83ACEB6BBB}" destId="{D2B49F6D-4100-42FB-82A8-1CFAA91AE96A}" srcOrd="0" destOrd="0" presId="urn:microsoft.com/office/officeart/2005/8/layout/vList2"/>
    <dgm:cxn modelId="{233A8AE5-708E-475C-8FEB-88E0B893E50B}" type="presOf" srcId="{F8ADD332-895D-44AE-9C0C-03F7AC573A31}" destId="{7F370768-FF88-4045-B81A-B41C2064BE51}" srcOrd="0" destOrd="0" presId="urn:microsoft.com/office/officeart/2005/8/layout/vList2"/>
    <dgm:cxn modelId="{8E320A90-735C-41E6-9F3C-CB8628C0BF1C}" type="presOf" srcId="{F65F6AD3-B7F6-4B96-8636-8E56B9B1141B}" destId="{17F36406-BC96-49D1-9ECB-E418070F97BB}" srcOrd="0" destOrd="0" presId="urn:microsoft.com/office/officeart/2005/8/layout/vList2"/>
    <dgm:cxn modelId="{1689C3A8-A2F0-46A4-8C5E-C0D901588761}" srcId="{724361B4-9B9F-4084-A10C-F167166253CF}" destId="{F8ADD332-895D-44AE-9C0C-03F7AC573A31}" srcOrd="2" destOrd="0" parTransId="{5AF99E3C-1377-4DB6-98A5-93B334B5380E}" sibTransId="{09504E9B-06C5-496D-AB33-3C7744EB3433}"/>
    <dgm:cxn modelId="{4874BF74-2810-420A-8E98-FF3E48489785}" srcId="{724361B4-9B9F-4084-A10C-F167166253CF}" destId="{F65F6AD3-B7F6-4B96-8636-8E56B9B1141B}" srcOrd="1" destOrd="0" parTransId="{3E943ADA-6E14-466C-99D3-BA8B598FEB94}" sibTransId="{1E3E88B5-D94A-480C-AB47-5E6AD3E2B445}"/>
    <dgm:cxn modelId="{4A7A59C9-17A6-426B-AEF5-4F4F61E09184}" srcId="{724361B4-9B9F-4084-A10C-F167166253CF}" destId="{0967F7E4-F678-4578-8600-1B83ACEB6BBB}" srcOrd="0" destOrd="0" parTransId="{E6DCB98A-1613-426E-A30A-48ABE3BBB006}" sibTransId="{99D09C75-CF2B-439D-B311-7F3BDBD8EA47}"/>
    <dgm:cxn modelId="{4007A8C0-49A7-4FF0-A7A0-14FD8594B02E}" type="presOf" srcId="{724361B4-9B9F-4084-A10C-F167166253CF}" destId="{D76713C3-888F-4971-B388-C389CB2342AF}" srcOrd="0" destOrd="0" presId="urn:microsoft.com/office/officeart/2005/8/layout/vList2"/>
    <dgm:cxn modelId="{38EC230B-D45A-4137-95F7-DFF74696EAA4}" type="presParOf" srcId="{D76713C3-888F-4971-B388-C389CB2342AF}" destId="{D2B49F6D-4100-42FB-82A8-1CFAA91AE96A}" srcOrd="0" destOrd="0" presId="urn:microsoft.com/office/officeart/2005/8/layout/vList2"/>
    <dgm:cxn modelId="{D0BB12CC-9D9F-4EC5-8452-D1F082F7CB44}" type="presParOf" srcId="{D76713C3-888F-4971-B388-C389CB2342AF}" destId="{824AB359-A07A-4C22-A3E8-D57F6C4A6AEE}" srcOrd="1" destOrd="0" presId="urn:microsoft.com/office/officeart/2005/8/layout/vList2"/>
    <dgm:cxn modelId="{F33EADDC-5FBD-4C06-B367-ED389CE37D10}" type="presParOf" srcId="{D76713C3-888F-4971-B388-C389CB2342AF}" destId="{17F36406-BC96-49D1-9ECB-E418070F97BB}" srcOrd="2" destOrd="0" presId="urn:microsoft.com/office/officeart/2005/8/layout/vList2"/>
    <dgm:cxn modelId="{1A0467CD-64CA-45C9-9136-7D61D1018237}" type="presParOf" srcId="{D76713C3-888F-4971-B388-C389CB2342AF}" destId="{7C0AEA88-264B-4340-8E11-5DD22B0EEFBB}" srcOrd="3" destOrd="0" presId="urn:microsoft.com/office/officeart/2005/8/layout/vList2"/>
    <dgm:cxn modelId="{9B52D906-802C-41E3-82A0-4FDD8B4B0A0E}" type="presParOf" srcId="{D76713C3-888F-4971-B388-C389CB2342AF}" destId="{7F370768-FF88-4045-B81A-B41C2064BE51}" srcOrd="4" destOrd="0" presId="urn:microsoft.com/office/officeart/2005/8/layout/vList2"/>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90000"/>
            </a:lnSpc>
            <a:spcBef>
              <a:spcPts val="0"/>
            </a:spcBef>
            <a:spcAft>
              <a:spcPts val="0"/>
            </a:spcAft>
          </a:pPr>
          <a:r>
            <a:rPr lang="ar-SA" sz="26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آیت</a:t>
          </a:r>
          <a:r>
            <a:rPr lang="en-US" sz="26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77</a:t>
          </a:r>
          <a:r>
            <a:rPr lang="ar-SA" sz="26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اور </a:t>
          </a:r>
          <a:r>
            <a:rPr lang="en-US" sz="26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78</a:t>
          </a:r>
          <a:r>
            <a:rPr lang="ar-SA" sz="26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میں بڑی جامعیت اور حکیمانہ  تدریج کے ساتھ اہلِ ایمان کو عمل کی دعوت </a:t>
          </a:r>
          <a:endParaRPr lang="en-US" sz="26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pPr>
            <a:lnSpc>
              <a:spcPct val="90000"/>
            </a:lnSpc>
            <a:spcBef>
              <a:spcPts val="0"/>
            </a:spcBef>
          </a:pPr>
          <a:endParaRPr lang="en-US" sz="28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9D09C75-CF2B-439D-B311-7F3BDBD8EA47}" type="sibTrans" cxnId="{4A7A59C9-17A6-426B-AEF5-4F4F61E09184}">
      <dgm:prSet/>
      <dgm:spPr/>
      <dgm:t>
        <a:bodyPr/>
        <a:lstStyle/>
        <a:p>
          <a:pPr>
            <a:lnSpc>
              <a:spcPct val="90000"/>
            </a:lnSpc>
            <a:spcBef>
              <a:spcPts val="0"/>
            </a:spcBef>
          </a:pPr>
          <a:endParaRPr lang="en-US" sz="28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F65F6AD3-B7F6-4B96-8636-8E56B9B1141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90000"/>
            </a:lnSpc>
            <a:spcBef>
              <a:spcPts val="0"/>
            </a:spcBef>
            <a:spcAft>
              <a:spcPts val="0"/>
            </a:spcAft>
          </a:pPr>
          <a:r>
            <a:rPr lang="ur-PK" sz="26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سورۃ العصر </a:t>
          </a:r>
          <a:r>
            <a:rPr lang="ar-SA" sz="26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میں بیان شدہ شرائطِ نجات  کا بیان</a:t>
          </a:r>
          <a:endParaRPr lang="en-US" sz="26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3E943ADA-6E14-466C-99D3-BA8B598FEB94}" type="parTrans" cxnId="{4874BF74-2810-420A-8E98-FF3E48489785}">
      <dgm:prSet/>
      <dgm:spPr/>
      <dgm:t>
        <a:bodyPr/>
        <a:lstStyle/>
        <a:p>
          <a:pPr>
            <a:lnSpc>
              <a:spcPct val="90000"/>
            </a:lnSpc>
            <a:spcBef>
              <a:spcPts val="0"/>
            </a:spcBef>
          </a:pP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1E3E88B5-D94A-480C-AB47-5E6AD3E2B445}" type="sibTrans" cxnId="{4874BF74-2810-420A-8E98-FF3E48489785}">
      <dgm:prSet/>
      <dgm:spPr/>
      <dgm:t>
        <a:bodyPr/>
        <a:lstStyle/>
        <a:p>
          <a:pPr>
            <a:lnSpc>
              <a:spcPct val="90000"/>
            </a:lnSpc>
            <a:spcBef>
              <a:spcPts val="0"/>
            </a:spcBef>
          </a:pP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33126742-C0DF-47E9-B730-1D799402726E}">
      <dgm:prSet phldrT="[Text]" custT="1"/>
      <dgm:spPr>
        <a:noFill/>
        <a:ln>
          <a:noFill/>
        </a:ln>
      </dgm:spPr>
      <dgm:t>
        <a:bodyPr/>
        <a:lstStyle/>
        <a:p>
          <a:pPr algn="r" rtl="1">
            <a:lnSpc>
              <a:spcPct val="85000"/>
            </a:lnSpc>
            <a:spcBef>
              <a:spcPts val="0"/>
            </a:spcBef>
            <a:spcAft>
              <a:spcPts val="0"/>
            </a:spcAft>
          </a:pPr>
          <a:r>
            <a:rPr lang="ur-PK" sz="2200" dirty="0" smtClean="0">
              <a:latin typeface="Jameel Noori Nastaleeq" panose="02000503000000020004" pitchFamily="2" charset="-78"/>
              <a:cs typeface="Jameel Noori Nastaleeq" panose="02000503000000020004" pitchFamily="2" charset="-78"/>
            </a:rPr>
            <a:t>سورۃ العصر میں </a:t>
          </a:r>
          <a:r>
            <a:rPr lang="ar-SA" sz="2200" dirty="0" smtClean="0">
              <a:latin typeface="Jameel Noori Nastaleeq" panose="02000503000000020004" pitchFamily="2" charset="-78"/>
              <a:cs typeface="Jameel Noori Nastaleeq" panose="02000503000000020004" pitchFamily="2" charset="-78"/>
            </a:rPr>
            <a:t>خسارے سے بچنے کا ذکر تھا جبکہ یہاں کامیابی کی نوید ہے</a:t>
          </a:r>
          <a:endParaRPr lang="en-US" sz="22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A75957F-C698-4846-B20D-B0AF48EC5A71}" type="parTrans" cxnId="{19001428-CC5D-45D9-8B44-B7504F1BCDF1}">
      <dgm:prSet/>
      <dgm:spPr/>
      <dgm:t>
        <a:bodyPr/>
        <a:lstStyle/>
        <a:p>
          <a:endParaRPr lang="en-US">
            <a:latin typeface="Jameel Noori Nastaleeq" panose="02000503000000020004" pitchFamily="2" charset="-78"/>
            <a:cs typeface="Jameel Noori Nastaleeq" panose="02000503000000020004" pitchFamily="2" charset="-78"/>
          </a:endParaRPr>
        </a:p>
      </dgm:t>
    </dgm:pt>
    <dgm:pt modelId="{B222D19A-C2B1-4B54-9B98-A86B900C2498}" type="sibTrans" cxnId="{19001428-CC5D-45D9-8B44-B7504F1BCDF1}">
      <dgm:prSet/>
      <dgm:spPr/>
      <dgm:t>
        <a:bodyPr/>
        <a:lstStyle/>
        <a:p>
          <a:endParaRPr lang="en-US">
            <a:latin typeface="Jameel Noori Nastaleeq" panose="02000503000000020004" pitchFamily="2" charset="-78"/>
            <a:cs typeface="Jameel Noori Nastaleeq" panose="02000503000000020004" pitchFamily="2" charset="-78"/>
          </a:endParaRPr>
        </a:p>
      </dgm:t>
    </dgm:pt>
    <dgm:pt modelId="{7604F4B4-0A30-4F99-AC96-4EC64D9BB7CA}">
      <dgm:prSet phldrT="[Text]" custT="1"/>
      <dgm:spPr>
        <a:noFill/>
        <a:ln>
          <a:noFill/>
        </a:ln>
      </dgm:spPr>
      <dgm:t>
        <a:bodyPr/>
        <a:lstStyle/>
        <a:p>
          <a:pPr algn="r" rtl="1">
            <a:lnSpc>
              <a:spcPct val="85000"/>
            </a:lnSpc>
            <a:spcBef>
              <a:spcPts val="0"/>
            </a:spcBef>
            <a:spcAft>
              <a:spcPts val="0"/>
            </a:spcAft>
          </a:pPr>
          <a:r>
            <a:rPr lang="ar-SA" sz="2200" dirty="0" smtClean="0">
              <a:latin typeface="Jameel Noori Nastaleeq" panose="02000503000000020004" pitchFamily="2" charset="-78"/>
              <a:cs typeface="Jameel Noori Nastaleeq" panose="02000503000000020004" pitchFamily="2" charset="-78"/>
            </a:rPr>
            <a:t>ایمان کا تذکرہ  </a:t>
          </a:r>
          <a:r>
            <a:rPr lang="ar-SA" sz="2200" dirty="0" smtClean="0">
              <a:latin typeface="Al Qalam Quran Publisher" panose="02040503050201020203" pitchFamily="18" charset="-78"/>
              <a:cs typeface="Al Qalam Quran Publisher" panose="02040503050201020203" pitchFamily="18" charset="-78"/>
            </a:rPr>
            <a:t>يٰۤاَيُّهَا الَّذِيْنَ اٰمَنُوا </a:t>
          </a:r>
          <a:r>
            <a:rPr lang="ar-SA" sz="2200" dirty="0" smtClean="0">
              <a:latin typeface="Jameel Noori Nastaleeq" panose="02000503000000020004" pitchFamily="2" charset="-78"/>
              <a:cs typeface="Jameel Noori Nastaleeq" panose="02000503000000020004" pitchFamily="2" charset="-78"/>
            </a:rPr>
            <a:t>کے خطاب میں ہے</a:t>
          </a:r>
          <a:endParaRPr lang="en-US" sz="22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B41B2F8-53E2-436E-A2B1-1EAF029D0FC3}" type="parTrans" cxnId="{41065A5B-9913-4229-83DD-88B453976885}">
      <dgm:prSet/>
      <dgm:spPr/>
      <dgm:t>
        <a:bodyPr/>
        <a:lstStyle/>
        <a:p>
          <a:endParaRPr lang="en-US">
            <a:latin typeface="Jameel Noori Nastaleeq" panose="02000503000000020004" pitchFamily="2" charset="-78"/>
            <a:cs typeface="Jameel Noori Nastaleeq" panose="02000503000000020004" pitchFamily="2" charset="-78"/>
          </a:endParaRPr>
        </a:p>
      </dgm:t>
    </dgm:pt>
    <dgm:pt modelId="{93BA0823-56E4-49AB-B17F-5351ACC75B73}" type="sibTrans" cxnId="{41065A5B-9913-4229-83DD-88B453976885}">
      <dgm:prSet/>
      <dgm:spPr/>
      <dgm:t>
        <a:bodyPr/>
        <a:lstStyle/>
        <a:p>
          <a:endParaRPr lang="en-US">
            <a:latin typeface="Jameel Noori Nastaleeq" panose="02000503000000020004" pitchFamily="2" charset="-78"/>
            <a:cs typeface="Jameel Noori Nastaleeq" panose="02000503000000020004" pitchFamily="2" charset="-78"/>
          </a:endParaRPr>
        </a:p>
      </dgm:t>
    </dgm:pt>
    <dgm:pt modelId="{67D94DF5-538B-4308-BE60-252114CBBE24}">
      <dgm:prSet phldrT="[Text]" custT="1"/>
      <dgm:spPr>
        <a:noFill/>
        <a:ln>
          <a:noFill/>
        </a:ln>
      </dgm:spPr>
      <dgm:t>
        <a:bodyPr/>
        <a:lstStyle/>
        <a:p>
          <a:pPr algn="r" rtl="1">
            <a:lnSpc>
              <a:spcPct val="85000"/>
            </a:lnSpc>
            <a:spcBef>
              <a:spcPts val="0"/>
            </a:spcBef>
            <a:spcAft>
              <a:spcPts val="0"/>
            </a:spcAft>
          </a:pPr>
          <a:r>
            <a:rPr lang="ar-SA" sz="2200" dirty="0" smtClean="0">
              <a:latin typeface="Jameel Noori Nastaleeq" panose="02000503000000020004" pitchFamily="2" charset="-78"/>
              <a:cs typeface="Jameel Noori Nastaleeq" panose="02000503000000020004" pitchFamily="2" charset="-78"/>
            </a:rPr>
            <a:t>عملِ صالح کی وضاحت "رکوع کرو، سجدہ کرو،اپنے رب کی عبادت کرو اور خیر کے کام کرو" کے الفاظ سے کی گئی ہے</a:t>
          </a:r>
          <a:endParaRPr lang="en-US" sz="22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BB6CE170-5D79-418F-A1E8-8320626A2B60}" type="parTrans" cxnId="{6A018EEA-3E14-4E44-A7D0-34875439D384}">
      <dgm:prSet/>
      <dgm:spPr/>
      <dgm:t>
        <a:bodyPr/>
        <a:lstStyle/>
        <a:p>
          <a:endParaRPr lang="en-US">
            <a:latin typeface="Jameel Noori Nastaleeq" panose="02000503000000020004" pitchFamily="2" charset="-78"/>
            <a:cs typeface="Jameel Noori Nastaleeq" panose="02000503000000020004" pitchFamily="2" charset="-78"/>
          </a:endParaRPr>
        </a:p>
      </dgm:t>
    </dgm:pt>
    <dgm:pt modelId="{B2A2EBB9-40BE-4D46-B21C-AFBB25B7AD4E}" type="sibTrans" cxnId="{6A018EEA-3E14-4E44-A7D0-34875439D384}">
      <dgm:prSet/>
      <dgm:spPr/>
      <dgm:t>
        <a:bodyPr/>
        <a:lstStyle/>
        <a:p>
          <a:endParaRPr lang="en-US">
            <a:latin typeface="Jameel Noori Nastaleeq" panose="02000503000000020004" pitchFamily="2" charset="-78"/>
            <a:cs typeface="Jameel Noori Nastaleeq" panose="02000503000000020004" pitchFamily="2" charset="-78"/>
          </a:endParaRPr>
        </a:p>
      </dgm:t>
    </dgm:pt>
    <dgm:pt modelId="{BC70A1E0-B319-498A-9643-859FA6D3C4EC}">
      <dgm:prSet phldrT="[Text]" custT="1"/>
      <dgm:spPr>
        <a:noFill/>
        <a:ln>
          <a:noFill/>
        </a:ln>
      </dgm:spPr>
      <dgm:t>
        <a:bodyPr/>
        <a:lstStyle/>
        <a:p>
          <a:pPr algn="r" rtl="1">
            <a:lnSpc>
              <a:spcPct val="85000"/>
            </a:lnSpc>
            <a:spcBef>
              <a:spcPts val="0"/>
            </a:spcBef>
            <a:spcAft>
              <a:spcPts val="0"/>
            </a:spcAft>
          </a:pPr>
          <a:r>
            <a:rPr lang="ar-SA" sz="2200" dirty="0" smtClean="0">
              <a:latin typeface="Jameel Noori Nastaleeq" panose="02000503000000020004" pitchFamily="2" charset="-78"/>
              <a:cs typeface="Jameel Noori Nastaleeq" panose="02000503000000020004" pitchFamily="2" charset="-78"/>
            </a:rPr>
            <a:t>تواصی بالحق اور تواصی بالصبر کے لیے جہاد کی اصطلاح ہے</a:t>
          </a:r>
          <a:endParaRPr lang="en-US" sz="22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89EBF45C-D687-4BB5-B4DE-C547E933A344}" type="parTrans" cxnId="{5245212C-90A6-4E22-8439-64B3C5134E86}">
      <dgm:prSet/>
      <dgm:spPr/>
      <dgm:t>
        <a:bodyPr/>
        <a:lstStyle/>
        <a:p>
          <a:endParaRPr lang="en-US">
            <a:latin typeface="Jameel Noori Nastaleeq" panose="02000503000000020004" pitchFamily="2" charset="-78"/>
            <a:cs typeface="Jameel Noori Nastaleeq" panose="02000503000000020004" pitchFamily="2" charset="-78"/>
          </a:endParaRPr>
        </a:p>
      </dgm:t>
    </dgm:pt>
    <dgm:pt modelId="{A57FA8FF-EDE5-4DE6-99E4-648D591E1C59}" type="sibTrans" cxnId="{5245212C-90A6-4E22-8439-64B3C5134E86}">
      <dgm:prSet/>
      <dgm:spPr/>
      <dgm:t>
        <a:bodyPr/>
        <a:lstStyle/>
        <a:p>
          <a:endParaRPr lang="en-US">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2" custAng="0">
        <dgm:presLayoutVars>
          <dgm:chMax val="0"/>
          <dgm:bulletEnabled val="1"/>
        </dgm:presLayoutVars>
      </dgm:prSet>
      <dgm:spPr/>
      <dgm:t>
        <a:bodyPr/>
        <a:lstStyle/>
        <a:p>
          <a:endParaRPr lang="en-US"/>
        </a:p>
      </dgm:t>
    </dgm:pt>
    <dgm:pt modelId="{824AB359-A07A-4C22-A3E8-D57F6C4A6AEE}" type="pres">
      <dgm:prSet presAssocID="{99D09C75-CF2B-439D-B311-7F3BDBD8EA47}" presName="spacer" presStyleCnt="0"/>
      <dgm:spPr/>
    </dgm:pt>
    <dgm:pt modelId="{17F36406-BC96-49D1-9ECB-E418070F97BB}" type="pres">
      <dgm:prSet presAssocID="{F65F6AD3-B7F6-4B96-8636-8E56B9B1141B}" presName="parentText" presStyleLbl="node1" presStyleIdx="1" presStyleCnt="2">
        <dgm:presLayoutVars>
          <dgm:chMax val="0"/>
          <dgm:bulletEnabled val="1"/>
        </dgm:presLayoutVars>
      </dgm:prSet>
      <dgm:spPr/>
      <dgm:t>
        <a:bodyPr/>
        <a:lstStyle/>
        <a:p>
          <a:endParaRPr lang="en-US"/>
        </a:p>
      </dgm:t>
    </dgm:pt>
    <dgm:pt modelId="{F847CF8E-2EC6-46DC-A762-3FD67B05A875}" type="pres">
      <dgm:prSet presAssocID="{F65F6AD3-B7F6-4B96-8636-8E56B9B1141B}" presName="childText" presStyleLbl="revTx" presStyleIdx="0" presStyleCnt="1">
        <dgm:presLayoutVars>
          <dgm:bulletEnabled val="1"/>
        </dgm:presLayoutVars>
      </dgm:prSet>
      <dgm:spPr/>
      <dgm:t>
        <a:bodyPr/>
        <a:lstStyle/>
        <a:p>
          <a:endParaRPr lang="en-US"/>
        </a:p>
      </dgm:t>
    </dgm:pt>
  </dgm:ptLst>
  <dgm:cxnLst>
    <dgm:cxn modelId="{04970555-1688-4D96-A891-9D45E279579E}" type="presOf" srcId="{724361B4-9B9F-4084-A10C-F167166253CF}" destId="{D76713C3-888F-4971-B388-C389CB2342AF}" srcOrd="0" destOrd="0" presId="urn:microsoft.com/office/officeart/2005/8/layout/vList2"/>
    <dgm:cxn modelId="{6ED2DF12-0DE7-455E-BC4A-2690445AB610}" type="presOf" srcId="{0967F7E4-F678-4578-8600-1B83ACEB6BBB}" destId="{D2B49F6D-4100-42FB-82A8-1CFAA91AE96A}" srcOrd="0" destOrd="0" presId="urn:microsoft.com/office/officeart/2005/8/layout/vList2"/>
    <dgm:cxn modelId="{19001428-CC5D-45D9-8B44-B7504F1BCDF1}" srcId="{F65F6AD3-B7F6-4B96-8636-8E56B9B1141B}" destId="{33126742-C0DF-47E9-B730-1D799402726E}" srcOrd="3" destOrd="0" parTransId="{DA75957F-C698-4846-B20D-B0AF48EC5A71}" sibTransId="{B222D19A-C2B1-4B54-9B98-A86B900C2498}"/>
    <dgm:cxn modelId="{EFC30C47-30B5-4A2F-A98B-14CDBB45AAE8}" type="presOf" srcId="{7604F4B4-0A30-4F99-AC96-4EC64D9BB7CA}" destId="{F847CF8E-2EC6-46DC-A762-3FD67B05A875}" srcOrd="0" destOrd="0" presId="urn:microsoft.com/office/officeart/2005/8/layout/vList2"/>
    <dgm:cxn modelId="{6A018EEA-3E14-4E44-A7D0-34875439D384}" srcId="{F65F6AD3-B7F6-4B96-8636-8E56B9B1141B}" destId="{67D94DF5-538B-4308-BE60-252114CBBE24}" srcOrd="1" destOrd="0" parTransId="{BB6CE170-5D79-418F-A1E8-8320626A2B60}" sibTransId="{B2A2EBB9-40BE-4D46-B21C-AFBB25B7AD4E}"/>
    <dgm:cxn modelId="{DC94D848-613E-4488-957E-F4970FE657E5}" type="presOf" srcId="{BC70A1E0-B319-498A-9643-859FA6D3C4EC}" destId="{F847CF8E-2EC6-46DC-A762-3FD67B05A875}" srcOrd="0" destOrd="2" presId="urn:microsoft.com/office/officeart/2005/8/layout/vList2"/>
    <dgm:cxn modelId="{41065A5B-9913-4229-83DD-88B453976885}" srcId="{F65F6AD3-B7F6-4B96-8636-8E56B9B1141B}" destId="{7604F4B4-0A30-4F99-AC96-4EC64D9BB7CA}" srcOrd="0" destOrd="0" parTransId="{9B41B2F8-53E2-436E-A2B1-1EAF029D0FC3}" sibTransId="{93BA0823-56E4-49AB-B17F-5351ACC75B73}"/>
    <dgm:cxn modelId="{4874BF74-2810-420A-8E98-FF3E48489785}" srcId="{724361B4-9B9F-4084-A10C-F167166253CF}" destId="{F65F6AD3-B7F6-4B96-8636-8E56B9B1141B}" srcOrd="1" destOrd="0" parTransId="{3E943ADA-6E14-466C-99D3-BA8B598FEB94}" sibTransId="{1E3E88B5-D94A-480C-AB47-5E6AD3E2B445}"/>
    <dgm:cxn modelId="{8880FD23-8104-472C-A6E1-3172CC91504C}" type="presOf" srcId="{33126742-C0DF-47E9-B730-1D799402726E}" destId="{F847CF8E-2EC6-46DC-A762-3FD67B05A875}" srcOrd="0" destOrd="3" presId="urn:microsoft.com/office/officeart/2005/8/layout/vList2"/>
    <dgm:cxn modelId="{D6D3BC4D-86E1-430F-86D2-C6025003C85B}" type="presOf" srcId="{F65F6AD3-B7F6-4B96-8636-8E56B9B1141B}" destId="{17F36406-BC96-49D1-9ECB-E418070F97BB}" srcOrd="0" destOrd="0" presId="urn:microsoft.com/office/officeart/2005/8/layout/vList2"/>
    <dgm:cxn modelId="{4A7A59C9-17A6-426B-AEF5-4F4F61E09184}" srcId="{724361B4-9B9F-4084-A10C-F167166253CF}" destId="{0967F7E4-F678-4578-8600-1B83ACEB6BBB}" srcOrd="0" destOrd="0" parTransId="{E6DCB98A-1613-426E-A30A-48ABE3BBB006}" sibTransId="{99D09C75-CF2B-439D-B311-7F3BDBD8EA47}"/>
    <dgm:cxn modelId="{5245212C-90A6-4E22-8439-64B3C5134E86}" srcId="{F65F6AD3-B7F6-4B96-8636-8E56B9B1141B}" destId="{BC70A1E0-B319-498A-9643-859FA6D3C4EC}" srcOrd="2" destOrd="0" parTransId="{89EBF45C-D687-4BB5-B4DE-C547E933A344}" sibTransId="{A57FA8FF-EDE5-4DE6-99E4-648D591E1C59}"/>
    <dgm:cxn modelId="{6DB66991-DFF6-485C-8DC5-429693810652}" type="presOf" srcId="{67D94DF5-538B-4308-BE60-252114CBBE24}" destId="{F847CF8E-2EC6-46DC-A762-3FD67B05A875}" srcOrd="0" destOrd="1" presId="urn:microsoft.com/office/officeart/2005/8/layout/vList2"/>
    <dgm:cxn modelId="{FC5C628F-B028-4BD1-A5F7-D88F8FA77FCE}" type="presParOf" srcId="{D76713C3-888F-4971-B388-C389CB2342AF}" destId="{D2B49F6D-4100-42FB-82A8-1CFAA91AE96A}" srcOrd="0" destOrd="0" presId="urn:microsoft.com/office/officeart/2005/8/layout/vList2"/>
    <dgm:cxn modelId="{9AC9BF5D-8A00-4D5F-88DC-C407B2D409B9}" type="presParOf" srcId="{D76713C3-888F-4971-B388-C389CB2342AF}" destId="{824AB359-A07A-4C22-A3E8-D57F6C4A6AEE}" srcOrd="1" destOrd="0" presId="urn:microsoft.com/office/officeart/2005/8/layout/vList2"/>
    <dgm:cxn modelId="{0678F85A-6AFB-47FE-9984-2B533A3129AB}" type="presParOf" srcId="{D76713C3-888F-4971-B388-C389CB2342AF}" destId="{17F36406-BC96-49D1-9ECB-E418070F97BB}" srcOrd="2" destOrd="0" presId="urn:microsoft.com/office/officeart/2005/8/layout/vList2"/>
    <dgm:cxn modelId="{4DFC8D00-1E9D-44AE-9EA5-687FA280F8C2}" type="presParOf" srcId="{D76713C3-888F-4971-B388-C389CB2342AF}" destId="{F847CF8E-2EC6-46DC-A762-3FD67B05A875}" srcOrd="3" destOrd="0" presId="urn:microsoft.com/office/officeart/2005/8/layout/vList2"/>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BE11F89-0FB5-44A9-B8CB-AEDDFB29DBEA}"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BA698934-41CA-4026-B470-ECAD404AD316}">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ارکانِ اسلام کی ادائیگی</a:t>
          </a:r>
          <a:endParaRPr lang="en-US" sz="28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AA095CC6-51F8-49C9-B202-9B7CB10B626B}" type="parTrans" cxnId="{325A48A9-412F-4762-99C8-45A76435007F}">
      <dgm:prSet/>
      <dgm:spPr/>
      <dgm:t>
        <a:bodyPr/>
        <a:lstStyle/>
        <a:p>
          <a:endParaRPr lang="en-US" sz="2800">
            <a:latin typeface="Jameel Noori Nastaleeq" panose="02000503000000020004" pitchFamily="2" charset="-78"/>
            <a:cs typeface="Jameel Noori Nastaleeq" panose="02000503000000020004" pitchFamily="2" charset="-78"/>
          </a:endParaRPr>
        </a:p>
      </dgm:t>
    </dgm:pt>
    <dgm:pt modelId="{D07389B0-70FE-49B4-B88C-42F05FCE686D}" type="sibTrans" cxnId="{325A48A9-412F-4762-99C8-45A76435007F}">
      <dgm:prSet/>
      <dgm:spPr/>
      <dgm:t>
        <a:bodyPr/>
        <a:lstStyle/>
        <a:p>
          <a:endParaRPr lang="en-US" sz="2800">
            <a:latin typeface="Jameel Noori Nastaleeq" panose="02000503000000020004" pitchFamily="2" charset="-78"/>
            <a:cs typeface="Jameel Noori Nastaleeq" panose="02000503000000020004" pitchFamily="2" charset="-78"/>
          </a:endParaRPr>
        </a:p>
      </dgm:t>
    </dgm:pt>
    <dgm:pt modelId="{32EC51C8-3523-4E16-9BF3-4B8F0FAD9C3B}">
      <dgm:prSe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sz="280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عبادتِ  رب </a:t>
          </a: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64516AA1-728F-401B-8F06-0F2453608052}" type="parTrans" cxnId="{72633416-9D4E-441E-894E-95A441A8C321}">
      <dgm:prSet/>
      <dgm:spPr/>
      <dgm:t>
        <a:bodyPr/>
        <a:lstStyle/>
        <a:p>
          <a:endParaRPr lang="en-US" sz="2800">
            <a:latin typeface="Jameel Noori Nastaleeq" panose="02000503000000020004" pitchFamily="2" charset="-78"/>
            <a:cs typeface="Jameel Noori Nastaleeq" panose="02000503000000020004" pitchFamily="2" charset="-78"/>
          </a:endParaRPr>
        </a:p>
      </dgm:t>
    </dgm:pt>
    <dgm:pt modelId="{A5080996-54DD-4119-898C-7851491113D4}" type="sibTrans" cxnId="{72633416-9D4E-441E-894E-95A441A8C321}">
      <dgm:prSet/>
      <dgm:spPr/>
      <dgm:t>
        <a:bodyPr/>
        <a:lstStyle/>
        <a:p>
          <a:endParaRPr lang="en-US" sz="2800">
            <a:latin typeface="Jameel Noori Nastaleeq" panose="02000503000000020004" pitchFamily="2" charset="-78"/>
            <a:cs typeface="Jameel Noori Nastaleeq" panose="02000503000000020004" pitchFamily="2" charset="-78"/>
          </a:endParaRPr>
        </a:p>
      </dgm:t>
    </dgm:pt>
    <dgm:pt modelId="{546AB1F8-E0AF-4302-8E4E-F7900AA38FE6}">
      <dgm:prSe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sz="280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افعالِ خیر</a:t>
          </a: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C7904868-F946-41E3-9612-EF5428EC9C9C}" type="parTrans" cxnId="{03AC6ECD-0118-4969-A374-BEC19DF0DA4F}">
      <dgm:prSet/>
      <dgm:spPr/>
      <dgm:t>
        <a:bodyPr/>
        <a:lstStyle/>
        <a:p>
          <a:endParaRPr lang="en-US" sz="2800">
            <a:latin typeface="Jameel Noori Nastaleeq" panose="02000503000000020004" pitchFamily="2" charset="-78"/>
            <a:cs typeface="Jameel Noori Nastaleeq" panose="02000503000000020004" pitchFamily="2" charset="-78"/>
          </a:endParaRPr>
        </a:p>
      </dgm:t>
    </dgm:pt>
    <dgm:pt modelId="{2136EC3F-130C-4FDD-87E7-1F552D94DCF5}" type="sibTrans" cxnId="{03AC6ECD-0118-4969-A374-BEC19DF0DA4F}">
      <dgm:prSet/>
      <dgm:spPr/>
      <dgm:t>
        <a:bodyPr/>
        <a:lstStyle/>
        <a:p>
          <a:endParaRPr lang="en-US" sz="2800">
            <a:latin typeface="Jameel Noori Nastaleeq" panose="02000503000000020004" pitchFamily="2" charset="-78"/>
            <a:cs typeface="Jameel Noori Nastaleeq" panose="02000503000000020004" pitchFamily="2" charset="-78"/>
          </a:endParaRPr>
        </a:p>
      </dgm:t>
    </dgm:pt>
    <dgm:pt modelId="{1AD2C422-EB7E-49BF-A7F2-A72A4246CA40}" type="pres">
      <dgm:prSet presAssocID="{9BE11F89-0FB5-44A9-B8CB-AEDDFB29DBEA}" presName="diagram" presStyleCnt="0">
        <dgm:presLayoutVars>
          <dgm:dir val="rev"/>
          <dgm:resizeHandles val="exact"/>
        </dgm:presLayoutVars>
      </dgm:prSet>
      <dgm:spPr/>
      <dgm:t>
        <a:bodyPr/>
        <a:lstStyle/>
        <a:p>
          <a:endParaRPr lang="en-US"/>
        </a:p>
      </dgm:t>
    </dgm:pt>
    <dgm:pt modelId="{0B43FA10-D030-43FD-A8CD-6E25658DB5D9}" type="pres">
      <dgm:prSet presAssocID="{BA698934-41CA-4026-B470-ECAD404AD316}" presName="node" presStyleLbl="node1" presStyleIdx="0" presStyleCnt="3">
        <dgm:presLayoutVars>
          <dgm:bulletEnabled val="1"/>
        </dgm:presLayoutVars>
      </dgm:prSet>
      <dgm:spPr/>
      <dgm:t>
        <a:bodyPr/>
        <a:lstStyle/>
        <a:p>
          <a:endParaRPr lang="en-US"/>
        </a:p>
      </dgm:t>
    </dgm:pt>
    <dgm:pt modelId="{3C123EE7-9093-4B40-B8A6-8093CA4414DD}" type="pres">
      <dgm:prSet presAssocID="{D07389B0-70FE-49B4-B88C-42F05FCE686D}" presName="sibTrans" presStyleCnt="0"/>
      <dgm:spPr/>
    </dgm:pt>
    <dgm:pt modelId="{7E5B56C7-B588-4C89-8E30-6C287DEC79BA}" type="pres">
      <dgm:prSet presAssocID="{32EC51C8-3523-4E16-9BF3-4B8F0FAD9C3B}" presName="node" presStyleLbl="node1" presStyleIdx="1" presStyleCnt="3">
        <dgm:presLayoutVars>
          <dgm:bulletEnabled val="1"/>
        </dgm:presLayoutVars>
      </dgm:prSet>
      <dgm:spPr/>
      <dgm:t>
        <a:bodyPr/>
        <a:lstStyle/>
        <a:p>
          <a:endParaRPr lang="en-US"/>
        </a:p>
      </dgm:t>
    </dgm:pt>
    <dgm:pt modelId="{A1AE9B91-C7CF-4E82-B6F1-E02AC8510C6D}" type="pres">
      <dgm:prSet presAssocID="{A5080996-54DD-4119-898C-7851491113D4}" presName="sibTrans" presStyleCnt="0"/>
      <dgm:spPr/>
    </dgm:pt>
    <dgm:pt modelId="{6AC6693C-A059-4FF3-9A4D-44CCFD5034DA}" type="pres">
      <dgm:prSet presAssocID="{546AB1F8-E0AF-4302-8E4E-F7900AA38FE6}" presName="node" presStyleLbl="node1" presStyleIdx="2" presStyleCnt="3">
        <dgm:presLayoutVars>
          <dgm:bulletEnabled val="1"/>
        </dgm:presLayoutVars>
      </dgm:prSet>
      <dgm:spPr/>
      <dgm:t>
        <a:bodyPr/>
        <a:lstStyle/>
        <a:p>
          <a:endParaRPr lang="en-US"/>
        </a:p>
      </dgm:t>
    </dgm:pt>
  </dgm:ptLst>
  <dgm:cxnLst>
    <dgm:cxn modelId="{68E0FC8C-30EB-4F8C-86CF-E63826460B9D}" type="presOf" srcId="{9BE11F89-0FB5-44A9-B8CB-AEDDFB29DBEA}" destId="{1AD2C422-EB7E-49BF-A7F2-A72A4246CA40}" srcOrd="0" destOrd="0" presId="urn:microsoft.com/office/officeart/2005/8/layout/default"/>
    <dgm:cxn modelId="{DB197227-C5EC-4D05-805A-05D726FA9190}" type="presOf" srcId="{546AB1F8-E0AF-4302-8E4E-F7900AA38FE6}" destId="{6AC6693C-A059-4FF3-9A4D-44CCFD5034DA}" srcOrd="0" destOrd="0" presId="urn:microsoft.com/office/officeart/2005/8/layout/default"/>
    <dgm:cxn modelId="{03AC6ECD-0118-4969-A374-BEC19DF0DA4F}" srcId="{9BE11F89-0FB5-44A9-B8CB-AEDDFB29DBEA}" destId="{546AB1F8-E0AF-4302-8E4E-F7900AA38FE6}" srcOrd="2" destOrd="0" parTransId="{C7904868-F946-41E3-9612-EF5428EC9C9C}" sibTransId="{2136EC3F-130C-4FDD-87E7-1F552D94DCF5}"/>
    <dgm:cxn modelId="{325A48A9-412F-4762-99C8-45A76435007F}" srcId="{9BE11F89-0FB5-44A9-B8CB-AEDDFB29DBEA}" destId="{BA698934-41CA-4026-B470-ECAD404AD316}" srcOrd="0" destOrd="0" parTransId="{AA095CC6-51F8-49C9-B202-9B7CB10B626B}" sibTransId="{D07389B0-70FE-49B4-B88C-42F05FCE686D}"/>
    <dgm:cxn modelId="{72633416-9D4E-441E-894E-95A441A8C321}" srcId="{9BE11F89-0FB5-44A9-B8CB-AEDDFB29DBEA}" destId="{32EC51C8-3523-4E16-9BF3-4B8F0FAD9C3B}" srcOrd="1" destOrd="0" parTransId="{64516AA1-728F-401B-8F06-0F2453608052}" sibTransId="{A5080996-54DD-4119-898C-7851491113D4}"/>
    <dgm:cxn modelId="{29A8504D-10CA-4711-BDBC-7B9EBFA4A93A}" type="presOf" srcId="{32EC51C8-3523-4E16-9BF3-4B8F0FAD9C3B}" destId="{7E5B56C7-B588-4C89-8E30-6C287DEC79BA}" srcOrd="0" destOrd="0" presId="urn:microsoft.com/office/officeart/2005/8/layout/default"/>
    <dgm:cxn modelId="{E4568ECD-9152-41D6-9E28-9C6F9B7B893D}" type="presOf" srcId="{BA698934-41CA-4026-B470-ECAD404AD316}" destId="{0B43FA10-D030-43FD-A8CD-6E25658DB5D9}" srcOrd="0" destOrd="0" presId="urn:microsoft.com/office/officeart/2005/8/layout/default"/>
    <dgm:cxn modelId="{E9A6CF3D-9BCD-4DEC-AED8-24A4F8A78AE5}" type="presParOf" srcId="{1AD2C422-EB7E-49BF-A7F2-A72A4246CA40}" destId="{0B43FA10-D030-43FD-A8CD-6E25658DB5D9}" srcOrd="0" destOrd="0" presId="urn:microsoft.com/office/officeart/2005/8/layout/default"/>
    <dgm:cxn modelId="{69DB543C-C019-4276-AD9B-45750251A25F}" type="presParOf" srcId="{1AD2C422-EB7E-49BF-A7F2-A72A4246CA40}" destId="{3C123EE7-9093-4B40-B8A6-8093CA4414DD}" srcOrd="1" destOrd="0" presId="urn:microsoft.com/office/officeart/2005/8/layout/default"/>
    <dgm:cxn modelId="{618DD73C-8654-425A-B2BB-915333809F82}" type="presParOf" srcId="{1AD2C422-EB7E-49BF-A7F2-A72A4246CA40}" destId="{7E5B56C7-B588-4C89-8E30-6C287DEC79BA}" srcOrd="2" destOrd="0" presId="urn:microsoft.com/office/officeart/2005/8/layout/default"/>
    <dgm:cxn modelId="{5C529519-C445-42CA-8627-3A248468E9CE}" type="presParOf" srcId="{1AD2C422-EB7E-49BF-A7F2-A72A4246CA40}" destId="{A1AE9B91-C7CF-4E82-B6F1-E02AC8510C6D}" srcOrd="3" destOrd="0" presId="urn:microsoft.com/office/officeart/2005/8/layout/default"/>
    <dgm:cxn modelId="{40F6DA86-B937-40CC-9BA8-67E085A86A24}" type="presParOf" srcId="{1AD2C422-EB7E-49BF-A7F2-A72A4246CA40}" destId="{6AC6693C-A059-4FF3-9A4D-44CCFD5034DA}" srcOrd="4"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r>
            <a:rPr lang="ur-PK" sz="3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ارکانِ اسلام  کی ادائیگی</a:t>
          </a:r>
          <a:endParaRPr lang="en-US" sz="3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endParaRPr lang="en-US" sz="3200"/>
        </a:p>
      </dgm:t>
    </dgm:pt>
    <dgm:pt modelId="{99D09C75-CF2B-439D-B311-7F3BDBD8EA47}" type="sibTrans" cxnId="{4A7A59C9-17A6-426B-AEF5-4F4F61E09184}">
      <dgm:prSet/>
      <dgm:spPr/>
      <dgm:t>
        <a:bodyPr/>
        <a:lstStyle/>
        <a:p>
          <a:endParaRPr lang="en-US" sz="3200"/>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1">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412B2171-38E2-4CBE-8069-FBD2F061205C}" type="presOf" srcId="{0967F7E4-F678-4578-8600-1B83ACEB6BBB}" destId="{D2B49F6D-4100-42FB-82A8-1CFAA91AE96A}" srcOrd="0" destOrd="0" presId="urn:microsoft.com/office/officeart/2005/8/layout/vList2"/>
    <dgm:cxn modelId="{EB36FFCB-9459-4CAC-AF6D-45A2C0D33C91}" type="presOf" srcId="{724361B4-9B9F-4084-A10C-F167166253CF}" destId="{D76713C3-888F-4971-B388-C389CB2342AF}" srcOrd="0" destOrd="0" presId="urn:microsoft.com/office/officeart/2005/8/layout/vList2"/>
    <dgm:cxn modelId="{A690B30A-C6BF-45D5-90BB-8D57C18A115E}" type="presParOf" srcId="{D76713C3-888F-4971-B388-C389CB2342AF}" destId="{D2B49F6D-4100-42FB-82A8-1CFAA91AE96A}"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8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اِس آیت میں"رکوع کرواور سجدہ کرو" سے مراد ہے نماز ادا کرو۔</a:t>
          </a:r>
          <a:endParaRPr lang="ur-PK"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a:p>
          <a:pPr algn="ctr" rtl="1">
            <a:lnSpc>
              <a:spcPct val="8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قرآنِ حکیم میں اکثر ارکانِ نماز کا ذکر کرکے نماز مراد لی جاتی ہے</a:t>
          </a:r>
          <a:r>
            <a:rPr lang="ur-PK"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a:t>
          </a:r>
          <a:endParaRPr lang="en-US" sz="28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pPr>
            <a:lnSpc>
              <a:spcPct val="90000"/>
            </a:lnSpc>
            <a:spcBef>
              <a:spcPts val="0"/>
            </a:spcBef>
          </a:pPr>
          <a:endParaRPr lang="en-US" sz="28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9D09C75-CF2B-439D-B311-7F3BDBD8EA47}" type="sibTrans" cxnId="{4A7A59C9-17A6-426B-AEF5-4F4F61E09184}">
      <dgm:prSet/>
      <dgm:spPr/>
      <dgm:t>
        <a:bodyPr/>
        <a:lstStyle/>
        <a:p>
          <a:pPr>
            <a:lnSpc>
              <a:spcPct val="90000"/>
            </a:lnSpc>
            <a:spcBef>
              <a:spcPts val="0"/>
            </a:spcBef>
          </a:pPr>
          <a:endParaRPr lang="en-US" sz="28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F65F6AD3-B7F6-4B96-8636-8E56B9B1141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8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پھر نماز تمام ارکانِ اسلام کی نمائندہ ہے۔گویا نماز سے مراد ہے کہ تمام ارکانِ اسلام ادا کرو۔</a:t>
          </a:r>
          <a:endParaRPr lang="ur-PK"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a:p>
          <a:pPr algn="ctr" rtl="1">
            <a:lnSpc>
              <a:spcPct val="8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یہی وجہ ہے کہ اگلی آیت میں نماز کے ساتھ زکوٰة کا بھی ذکر ہے</a:t>
          </a:r>
          <a:r>
            <a:rPr lang="ur-PK"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a:t>
          </a:r>
          <a:endParaRPr lang="en-US" sz="28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3E943ADA-6E14-466C-99D3-BA8B598FEB94}" type="parTrans" cxnId="{4874BF74-2810-420A-8E98-FF3E48489785}">
      <dgm:prSet/>
      <dgm:spPr/>
      <dgm:t>
        <a:bodyPr/>
        <a:lstStyle/>
        <a:p>
          <a:pPr>
            <a:lnSpc>
              <a:spcPct val="90000"/>
            </a:lnSpc>
            <a:spcBef>
              <a:spcPts val="0"/>
            </a:spcBef>
          </a:pP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1E3E88B5-D94A-480C-AB47-5E6AD3E2B445}" type="sibTrans" cxnId="{4874BF74-2810-420A-8E98-FF3E48489785}">
      <dgm:prSet/>
      <dgm:spPr/>
      <dgm:t>
        <a:bodyPr/>
        <a:lstStyle/>
        <a:p>
          <a:pPr>
            <a:lnSpc>
              <a:spcPct val="90000"/>
            </a:lnSpc>
            <a:spcBef>
              <a:spcPts val="0"/>
            </a:spcBef>
          </a:pP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2">
        <dgm:presLayoutVars>
          <dgm:chMax val="0"/>
          <dgm:bulletEnabled val="1"/>
        </dgm:presLayoutVars>
      </dgm:prSet>
      <dgm:spPr/>
      <dgm:t>
        <a:bodyPr/>
        <a:lstStyle/>
        <a:p>
          <a:endParaRPr lang="en-US"/>
        </a:p>
      </dgm:t>
    </dgm:pt>
    <dgm:pt modelId="{824AB359-A07A-4C22-A3E8-D57F6C4A6AEE}" type="pres">
      <dgm:prSet presAssocID="{99D09C75-CF2B-439D-B311-7F3BDBD8EA47}" presName="spacer" presStyleCnt="0"/>
      <dgm:spPr/>
    </dgm:pt>
    <dgm:pt modelId="{17F36406-BC96-49D1-9ECB-E418070F97BB}" type="pres">
      <dgm:prSet presAssocID="{F65F6AD3-B7F6-4B96-8636-8E56B9B1141B}" presName="parentText" presStyleLbl="node1" presStyleIdx="1" presStyleCnt="2">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10D4A0FB-C870-4C85-9008-4E24F7FE00DC}" type="presOf" srcId="{F65F6AD3-B7F6-4B96-8636-8E56B9B1141B}" destId="{17F36406-BC96-49D1-9ECB-E418070F97BB}" srcOrd="0" destOrd="0" presId="urn:microsoft.com/office/officeart/2005/8/layout/vList2"/>
    <dgm:cxn modelId="{81618C2A-D32F-408F-A0AF-76E836323D36}" type="presOf" srcId="{724361B4-9B9F-4084-A10C-F167166253CF}" destId="{D76713C3-888F-4971-B388-C389CB2342AF}" srcOrd="0" destOrd="0" presId="urn:microsoft.com/office/officeart/2005/8/layout/vList2"/>
    <dgm:cxn modelId="{4874BF74-2810-420A-8E98-FF3E48489785}" srcId="{724361B4-9B9F-4084-A10C-F167166253CF}" destId="{F65F6AD3-B7F6-4B96-8636-8E56B9B1141B}" srcOrd="1" destOrd="0" parTransId="{3E943ADA-6E14-466C-99D3-BA8B598FEB94}" sibTransId="{1E3E88B5-D94A-480C-AB47-5E6AD3E2B445}"/>
    <dgm:cxn modelId="{92C5BF1E-3E3B-44F3-8839-7C89DC8D4694}" type="presOf" srcId="{0967F7E4-F678-4578-8600-1B83ACEB6BBB}" destId="{D2B49F6D-4100-42FB-82A8-1CFAA91AE96A}" srcOrd="0" destOrd="0" presId="urn:microsoft.com/office/officeart/2005/8/layout/vList2"/>
    <dgm:cxn modelId="{D4ECED91-B3D0-4A92-B26F-6B8FFF9F56D8}" type="presParOf" srcId="{D76713C3-888F-4971-B388-C389CB2342AF}" destId="{D2B49F6D-4100-42FB-82A8-1CFAA91AE96A}" srcOrd="0" destOrd="0" presId="urn:microsoft.com/office/officeart/2005/8/layout/vList2"/>
    <dgm:cxn modelId="{B5B18FBA-421B-4E91-8923-D33A3CF1B58E}" type="presParOf" srcId="{D76713C3-888F-4971-B388-C389CB2342AF}" destId="{824AB359-A07A-4C22-A3E8-D57F6C4A6AEE}" srcOrd="1" destOrd="0" presId="urn:microsoft.com/office/officeart/2005/8/layout/vList2"/>
    <dgm:cxn modelId="{DB813926-4B34-40E3-8D69-75B7F849025E}" type="presParOf" srcId="{D76713C3-888F-4971-B388-C389CB2342AF}" destId="{17F36406-BC96-49D1-9ECB-E418070F97BB}" srcOrd="2" destOrd="0" presId="urn:microsoft.com/office/officeart/2005/8/layout/vList2"/>
  </dgm:cxnLst>
  <dgm:bg>
    <a:noFill/>
  </dgm:bg>
  <dgm:whole/>
  <dgm:extLst>
    <a:ext uri="http://schemas.microsoft.com/office/drawing/2008/diagram">
      <dsp:dataModelExt xmlns:dsp="http://schemas.microsoft.com/office/drawing/2008/diagram" relId="rId1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r>
            <a:rPr lang="ur-PK" sz="3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عبادتِ ربّ</a:t>
          </a:r>
          <a:endParaRPr lang="en-US" sz="3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endParaRPr lang="en-US" sz="3200"/>
        </a:p>
      </dgm:t>
    </dgm:pt>
    <dgm:pt modelId="{99D09C75-CF2B-439D-B311-7F3BDBD8EA47}" type="sibTrans" cxnId="{4A7A59C9-17A6-426B-AEF5-4F4F61E09184}">
      <dgm:prSet/>
      <dgm:spPr/>
      <dgm:t>
        <a:bodyPr/>
        <a:lstStyle/>
        <a:p>
          <a:endParaRPr lang="en-US" sz="3200"/>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1">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EA52F0E9-0C9E-4A5A-9C31-4E1CA7B122CE}" type="presOf" srcId="{724361B4-9B9F-4084-A10C-F167166253CF}" destId="{D76713C3-888F-4971-B388-C389CB2342AF}" srcOrd="0" destOrd="0" presId="urn:microsoft.com/office/officeart/2005/8/layout/vList2"/>
    <dgm:cxn modelId="{4C30FEEE-4E63-4134-ACCE-C2121D377F3A}" type="presOf" srcId="{0967F7E4-F678-4578-8600-1B83ACEB6BBB}" destId="{D2B49F6D-4100-42FB-82A8-1CFAA91AE96A}" srcOrd="0" destOrd="0" presId="urn:microsoft.com/office/officeart/2005/8/layout/vList2"/>
    <dgm:cxn modelId="{FCF1CE17-9A32-42FE-9E26-DF18EAC44FAB}" type="presParOf" srcId="{D76713C3-888F-4971-B388-C389CB2342AF}" destId="{D2B49F6D-4100-42FB-82A8-1CFAA91AE96A}"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8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عبادتِ رب کو انسانوں اور جنوں کی تخلیق کا مقصد قرار دیا گیا</a:t>
          </a:r>
          <a:endParaRPr lang="en-US" sz="28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pPr>
            <a:lnSpc>
              <a:spcPct val="90000"/>
            </a:lnSpc>
            <a:spcBef>
              <a:spcPts val="0"/>
            </a:spcBef>
          </a:pPr>
          <a:endParaRPr lang="en-US" sz="28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9D09C75-CF2B-439D-B311-7F3BDBD8EA47}" type="sibTrans" cxnId="{4A7A59C9-17A6-426B-AEF5-4F4F61E09184}">
      <dgm:prSet/>
      <dgm:spPr/>
      <dgm:t>
        <a:bodyPr/>
        <a:lstStyle/>
        <a:p>
          <a:pPr>
            <a:lnSpc>
              <a:spcPct val="90000"/>
            </a:lnSpc>
            <a:spcBef>
              <a:spcPts val="0"/>
            </a:spcBef>
          </a:pPr>
          <a:endParaRPr lang="en-US" sz="28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F65F6AD3-B7F6-4B96-8636-8E56B9B1141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8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عبادتِ رب سے مراد ہے زندگی کے ہر گوشے میں دلی آمادگی کے ساتھ اپنے رب کی کلّی اطاعت کرنا</a:t>
          </a:r>
          <a:endParaRPr lang="en-US" sz="28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3E943ADA-6E14-466C-99D3-BA8B598FEB94}" type="parTrans" cxnId="{4874BF74-2810-420A-8E98-FF3E48489785}">
      <dgm:prSet/>
      <dgm:spPr/>
      <dgm:t>
        <a:bodyPr/>
        <a:lstStyle/>
        <a:p>
          <a:pPr>
            <a:lnSpc>
              <a:spcPct val="90000"/>
            </a:lnSpc>
            <a:spcBef>
              <a:spcPts val="0"/>
            </a:spcBef>
          </a:pP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1E3E88B5-D94A-480C-AB47-5E6AD3E2B445}" type="sibTrans" cxnId="{4874BF74-2810-420A-8E98-FF3E48489785}">
      <dgm:prSet/>
      <dgm:spPr/>
      <dgm:t>
        <a:bodyPr/>
        <a:lstStyle/>
        <a:p>
          <a:pPr>
            <a:lnSpc>
              <a:spcPct val="90000"/>
            </a:lnSpc>
            <a:spcBef>
              <a:spcPts val="0"/>
            </a:spcBef>
          </a:pP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502C3284-D6AC-41E6-BAFF-F62476DD20D3}">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80000"/>
            </a:lnSpc>
            <a:spcBef>
              <a:spcPts val="0"/>
            </a:spcBef>
            <a:spcAft>
              <a:spcPts val="0"/>
            </a:spcAft>
          </a:pPr>
          <a:r>
            <a:rPr lang="ar-SA" sz="280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ارکانِ اسلام عبادات ہیں جو انسان کو پوری زندگی میں اللہ تعالیٰ کی عبادت کے لیے تیار کرتے ہیں</a:t>
          </a:r>
          <a:endParaRPr lang="en-US" sz="28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3DCCB11F-37C1-43FD-B6D3-04083FBCC99F}" type="parTrans" cxnId="{21FB4534-7ED9-4FB2-936E-9B65DA14312F}">
      <dgm:prSet/>
      <dgm:spPr/>
      <dgm:t>
        <a:bodyPr/>
        <a:lstStyle/>
        <a:p>
          <a:endParaRPr lang="en-US">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6F8A6160-C7E3-4AE7-8ED9-35A4DA2810BA}" type="sibTrans" cxnId="{21FB4534-7ED9-4FB2-936E-9B65DA14312F}">
      <dgm:prSet/>
      <dgm:spPr/>
      <dgm:t>
        <a:bodyPr/>
        <a:lstStyle/>
        <a:p>
          <a:endParaRPr lang="en-US">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3">
        <dgm:presLayoutVars>
          <dgm:chMax val="0"/>
          <dgm:bulletEnabled val="1"/>
        </dgm:presLayoutVars>
      </dgm:prSet>
      <dgm:spPr/>
      <dgm:t>
        <a:bodyPr/>
        <a:lstStyle/>
        <a:p>
          <a:endParaRPr lang="en-US"/>
        </a:p>
      </dgm:t>
    </dgm:pt>
    <dgm:pt modelId="{824AB359-A07A-4C22-A3E8-D57F6C4A6AEE}" type="pres">
      <dgm:prSet presAssocID="{99D09C75-CF2B-439D-B311-7F3BDBD8EA47}" presName="spacer" presStyleCnt="0"/>
      <dgm:spPr/>
    </dgm:pt>
    <dgm:pt modelId="{17F36406-BC96-49D1-9ECB-E418070F97BB}" type="pres">
      <dgm:prSet presAssocID="{F65F6AD3-B7F6-4B96-8636-8E56B9B1141B}" presName="parentText" presStyleLbl="node1" presStyleIdx="1" presStyleCnt="3">
        <dgm:presLayoutVars>
          <dgm:chMax val="0"/>
          <dgm:bulletEnabled val="1"/>
        </dgm:presLayoutVars>
      </dgm:prSet>
      <dgm:spPr/>
      <dgm:t>
        <a:bodyPr/>
        <a:lstStyle/>
        <a:p>
          <a:endParaRPr lang="en-US"/>
        </a:p>
      </dgm:t>
    </dgm:pt>
    <dgm:pt modelId="{7C0AEA88-264B-4340-8E11-5DD22B0EEFBB}" type="pres">
      <dgm:prSet presAssocID="{1E3E88B5-D94A-480C-AB47-5E6AD3E2B445}" presName="spacer" presStyleCnt="0"/>
      <dgm:spPr/>
    </dgm:pt>
    <dgm:pt modelId="{17FD8824-DE65-4DB9-86B5-D5D6D3F621AD}" type="pres">
      <dgm:prSet presAssocID="{502C3284-D6AC-41E6-BAFF-F62476DD20D3}" presName="parentText" presStyleLbl="node1" presStyleIdx="2" presStyleCnt="3">
        <dgm:presLayoutVars>
          <dgm:chMax val="0"/>
          <dgm:bulletEnabled val="1"/>
        </dgm:presLayoutVars>
      </dgm:prSet>
      <dgm:spPr/>
      <dgm:t>
        <a:bodyPr/>
        <a:lstStyle/>
        <a:p>
          <a:endParaRPr lang="en-US"/>
        </a:p>
      </dgm:t>
    </dgm:pt>
  </dgm:ptLst>
  <dgm:cxnLst>
    <dgm:cxn modelId="{21FB4534-7ED9-4FB2-936E-9B65DA14312F}" srcId="{724361B4-9B9F-4084-A10C-F167166253CF}" destId="{502C3284-D6AC-41E6-BAFF-F62476DD20D3}" srcOrd="2" destOrd="0" parTransId="{3DCCB11F-37C1-43FD-B6D3-04083FBCC99F}" sibTransId="{6F8A6160-C7E3-4AE7-8ED9-35A4DA2810BA}"/>
    <dgm:cxn modelId="{EC31C8BF-422B-4C56-BE1A-360FD4C13F0E}" type="presOf" srcId="{724361B4-9B9F-4084-A10C-F167166253CF}" destId="{D76713C3-888F-4971-B388-C389CB2342AF}" srcOrd="0" destOrd="0" presId="urn:microsoft.com/office/officeart/2005/8/layout/vList2"/>
    <dgm:cxn modelId="{3DCF6FE6-00A3-4A54-A707-B01406571315}" type="presOf" srcId="{502C3284-D6AC-41E6-BAFF-F62476DD20D3}" destId="{17FD8824-DE65-4DB9-86B5-D5D6D3F621AD}" srcOrd="0" destOrd="0" presId="urn:microsoft.com/office/officeart/2005/8/layout/vList2"/>
    <dgm:cxn modelId="{101C46F2-A20D-4C41-95B6-859E5F7888B1}" type="presOf" srcId="{0967F7E4-F678-4578-8600-1B83ACEB6BBB}" destId="{D2B49F6D-4100-42FB-82A8-1CFAA91AE96A}" srcOrd="0" destOrd="0" presId="urn:microsoft.com/office/officeart/2005/8/layout/vList2"/>
    <dgm:cxn modelId="{B6EA2B6C-8CF1-4897-84BD-64B6E01A945D}" type="presOf" srcId="{F65F6AD3-B7F6-4B96-8636-8E56B9B1141B}" destId="{17F36406-BC96-49D1-9ECB-E418070F97BB}" srcOrd="0" destOrd="0" presId="urn:microsoft.com/office/officeart/2005/8/layout/vList2"/>
    <dgm:cxn modelId="{4874BF74-2810-420A-8E98-FF3E48489785}" srcId="{724361B4-9B9F-4084-A10C-F167166253CF}" destId="{F65F6AD3-B7F6-4B96-8636-8E56B9B1141B}" srcOrd="1" destOrd="0" parTransId="{3E943ADA-6E14-466C-99D3-BA8B598FEB94}" sibTransId="{1E3E88B5-D94A-480C-AB47-5E6AD3E2B445}"/>
    <dgm:cxn modelId="{4A7A59C9-17A6-426B-AEF5-4F4F61E09184}" srcId="{724361B4-9B9F-4084-A10C-F167166253CF}" destId="{0967F7E4-F678-4578-8600-1B83ACEB6BBB}" srcOrd="0" destOrd="0" parTransId="{E6DCB98A-1613-426E-A30A-48ABE3BBB006}" sibTransId="{99D09C75-CF2B-439D-B311-7F3BDBD8EA47}"/>
    <dgm:cxn modelId="{3B7A96AC-7EF9-4E34-AF18-ED5DF456CB3E}" type="presParOf" srcId="{D76713C3-888F-4971-B388-C389CB2342AF}" destId="{D2B49F6D-4100-42FB-82A8-1CFAA91AE96A}" srcOrd="0" destOrd="0" presId="urn:microsoft.com/office/officeart/2005/8/layout/vList2"/>
    <dgm:cxn modelId="{835E6B3B-BAE5-439A-A14E-BAF000251C22}" type="presParOf" srcId="{D76713C3-888F-4971-B388-C389CB2342AF}" destId="{824AB359-A07A-4C22-A3E8-D57F6C4A6AEE}" srcOrd="1" destOrd="0" presId="urn:microsoft.com/office/officeart/2005/8/layout/vList2"/>
    <dgm:cxn modelId="{D93B26F8-5CA5-4712-8B52-E6300C4D9022}" type="presParOf" srcId="{D76713C3-888F-4971-B388-C389CB2342AF}" destId="{17F36406-BC96-49D1-9ECB-E418070F97BB}" srcOrd="2" destOrd="0" presId="urn:microsoft.com/office/officeart/2005/8/layout/vList2"/>
    <dgm:cxn modelId="{A01A2DE2-4DC1-4F0C-94FC-5457481451C2}" type="presParOf" srcId="{D76713C3-888F-4971-B388-C389CB2342AF}" destId="{7C0AEA88-264B-4340-8E11-5DD22B0EEFBB}" srcOrd="3" destOrd="0" presId="urn:microsoft.com/office/officeart/2005/8/layout/vList2"/>
    <dgm:cxn modelId="{03F4A1B5-3F2E-4F94-9AF6-AD0539403A52}" type="presParOf" srcId="{D76713C3-888F-4971-B388-C389CB2342AF}" destId="{17FD8824-DE65-4DB9-86B5-D5D6D3F621AD}" srcOrd="4" destOrd="0" presId="urn:microsoft.com/office/officeart/2005/8/layout/vList2"/>
  </dgm:cxnLst>
  <dgm:bg>
    <a:noFill/>
  </dgm:bg>
  <dgm:whole/>
  <dgm:extLst>
    <a:ext uri="http://schemas.microsoft.com/office/drawing/2008/diagram">
      <dsp:dataModelExt xmlns:dsp="http://schemas.microsoft.com/office/drawing/2008/diagram" relId="rId1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r>
            <a:rPr lang="ur-PK" sz="3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افعالِ خیر</a:t>
          </a:r>
          <a:endParaRPr lang="en-US" sz="3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endParaRPr lang="en-US" sz="3200"/>
        </a:p>
      </dgm:t>
    </dgm:pt>
    <dgm:pt modelId="{99D09C75-CF2B-439D-B311-7F3BDBD8EA47}" type="sibTrans" cxnId="{4A7A59C9-17A6-426B-AEF5-4F4F61E09184}">
      <dgm:prSet/>
      <dgm:spPr/>
      <dgm:t>
        <a:bodyPr/>
        <a:lstStyle/>
        <a:p>
          <a:endParaRPr lang="en-US" sz="3200"/>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1">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3503C1D9-539E-46CD-8EE5-3987B41C5F5D}" type="presOf" srcId="{0967F7E4-F678-4578-8600-1B83ACEB6BBB}" destId="{D2B49F6D-4100-42FB-82A8-1CFAA91AE96A}" srcOrd="0" destOrd="0" presId="urn:microsoft.com/office/officeart/2005/8/layout/vList2"/>
    <dgm:cxn modelId="{17A8544A-6CEB-4959-94E6-A6C1238D4271}" type="presOf" srcId="{724361B4-9B9F-4084-A10C-F167166253CF}" destId="{D76713C3-888F-4971-B388-C389CB2342AF}" srcOrd="0" destOrd="0" presId="urn:microsoft.com/office/officeart/2005/8/layout/vList2"/>
    <dgm:cxn modelId="{B6078AB1-C84B-4032-A7C7-57FBF9F07F9D}" type="presParOf" srcId="{D76713C3-888F-4971-B388-C389CB2342AF}" destId="{D2B49F6D-4100-42FB-82A8-1CFAA91AE96A}"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80000"/>
            </a:lnSpc>
            <a:spcBef>
              <a:spcPts val="0"/>
            </a:spcBef>
            <a:spcAft>
              <a:spcPts val="0"/>
            </a:spcAft>
          </a:pPr>
          <a:r>
            <a:rPr lang="ar-SA" sz="26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حقوق العباد کاتقاضا بیان کیا جارہا ہے کہ انسانیت کی خدمت کے لیے بھلائی کے کام کرو</a:t>
          </a:r>
          <a:endParaRPr lang="en-US" sz="26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pPr>
            <a:lnSpc>
              <a:spcPct val="90000"/>
            </a:lnSpc>
            <a:spcBef>
              <a:spcPts val="0"/>
            </a:spcBef>
          </a:pPr>
          <a:endParaRPr lang="en-US" sz="28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9D09C75-CF2B-439D-B311-7F3BDBD8EA47}" type="sibTrans" cxnId="{4A7A59C9-17A6-426B-AEF5-4F4F61E09184}">
      <dgm:prSet/>
      <dgm:spPr/>
      <dgm:t>
        <a:bodyPr/>
        <a:lstStyle/>
        <a:p>
          <a:pPr>
            <a:lnSpc>
              <a:spcPct val="90000"/>
            </a:lnSpc>
            <a:spcBef>
              <a:spcPts val="0"/>
            </a:spcBef>
          </a:pPr>
          <a:endParaRPr lang="en-US" sz="28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F65F6AD3-B7F6-4B96-8636-8E56B9B1141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80000"/>
            </a:lnSpc>
            <a:spcBef>
              <a:spcPts val="0"/>
            </a:spcBef>
            <a:spcAft>
              <a:spcPts val="0"/>
            </a:spcAft>
          </a:pPr>
          <a:r>
            <a:rPr lang="ar-SA" sz="26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خیر اور بھلائی کے کاموں کے د و درجے ہیں</a:t>
          </a:r>
          <a:endParaRPr lang="en-US" sz="26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3E943ADA-6E14-466C-99D3-BA8B598FEB94}" type="parTrans" cxnId="{4874BF74-2810-420A-8E98-FF3E48489785}">
      <dgm:prSet/>
      <dgm:spPr/>
      <dgm:t>
        <a:bodyPr/>
        <a:lstStyle/>
        <a:p>
          <a:pPr>
            <a:lnSpc>
              <a:spcPct val="90000"/>
            </a:lnSpc>
            <a:spcBef>
              <a:spcPts val="0"/>
            </a:spcBef>
          </a:pP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1E3E88B5-D94A-480C-AB47-5E6AD3E2B445}" type="sibTrans" cxnId="{4874BF74-2810-420A-8E98-FF3E48489785}">
      <dgm:prSet/>
      <dgm:spPr/>
      <dgm:t>
        <a:bodyPr/>
        <a:lstStyle/>
        <a:p>
          <a:pPr>
            <a:lnSpc>
              <a:spcPct val="90000"/>
            </a:lnSpc>
            <a:spcBef>
              <a:spcPts val="0"/>
            </a:spcBef>
          </a:pP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502C3284-D6AC-41E6-BAFF-F62476DD20D3}">
      <dgm:prSet phldrT="[Text]" custT="1"/>
      <dgm:spPr>
        <a:noFill/>
        <a:ln>
          <a:noFill/>
        </a:ln>
      </dgm:spPr>
      <dgm:t>
        <a:bodyPr/>
        <a:lstStyle/>
        <a:p>
          <a:pPr algn="r" rtl="1">
            <a:lnSpc>
              <a:spcPct val="75000"/>
            </a:lnSpc>
            <a:spcBef>
              <a:spcPts val="0"/>
            </a:spcBef>
            <a:spcAft>
              <a:spcPts val="0"/>
            </a:spcAft>
          </a:pPr>
          <a:r>
            <a:rPr lang="ar-SA" sz="2400" spc="-40" baseline="0" dirty="0" smtClean="0">
              <a:latin typeface="Jameel Noori Nastaleeq" panose="02000503000000020004" pitchFamily="2" charset="-78"/>
              <a:cs typeface="Jameel Noori Nastaleeq" panose="02000503000000020004" pitchFamily="2" charset="-78"/>
            </a:rPr>
            <a:t>دنیوی خدمتِ خلق</a:t>
          </a:r>
          <a:r>
            <a:rPr lang="ur-PK" sz="2400" spc="-40" baseline="0" dirty="0" smtClean="0">
              <a:latin typeface="Jameel Noori Nastaleeq" panose="02000503000000020004" pitchFamily="2" charset="-78"/>
              <a:cs typeface="Jameel Noori Nastaleeq" panose="02000503000000020004" pitchFamily="2" charset="-78"/>
            </a:rPr>
            <a:t>:</a:t>
          </a:r>
          <a:r>
            <a:rPr lang="ar-SA" sz="2400" spc="-40" baseline="0" dirty="0" smtClean="0">
              <a:latin typeface="Jameel Noori Nastaleeq" panose="02000503000000020004" pitchFamily="2" charset="-78"/>
              <a:cs typeface="Jameel Noori Nastaleeq" panose="02000503000000020004" pitchFamily="2" charset="-78"/>
            </a:rPr>
            <a:t> یعنی بھوکوں کو کھانا کھلانا،ضرورت مندوں کا تن ڈھانپنا، بیماروں کی عیادت کرنا وغیرہ</a:t>
          </a:r>
          <a:r>
            <a:rPr lang="ur-PK" sz="2400" spc="-40" baseline="0" dirty="0" smtClean="0">
              <a:latin typeface="Jameel Noori Nastaleeq" panose="02000503000000020004" pitchFamily="2" charset="-78"/>
              <a:cs typeface="Jameel Noori Nastaleeq" panose="02000503000000020004" pitchFamily="2" charset="-78"/>
            </a:rPr>
            <a:t>۔ </a:t>
          </a:r>
          <a:r>
            <a:rPr lang="ar-SA" sz="2400" spc="-40" baseline="0" dirty="0" smtClean="0">
              <a:latin typeface="Jameel Noori Nastaleeq" panose="02000503000000020004" pitchFamily="2" charset="-78"/>
              <a:cs typeface="Jameel Noori Nastaleeq" panose="02000503000000020004" pitchFamily="2" charset="-78"/>
            </a:rPr>
            <a:t>دنیا میں اعلیٰ ترین خدمتِ خلق عادلانہ نظام کا قیام ہے</a:t>
          </a:r>
          <a:endParaRPr lang="en-US" sz="2400" b="0" spc="-40" baseline="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3DCCB11F-37C1-43FD-B6D3-04083FBCC99F}" type="parTrans" cxnId="{21FB4534-7ED9-4FB2-936E-9B65DA14312F}">
      <dgm:prSet/>
      <dgm:spPr/>
      <dgm:t>
        <a:bodyPr/>
        <a:lstStyle/>
        <a:p>
          <a:endParaRPr lang="en-US">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6F8A6160-C7E3-4AE7-8ED9-35A4DA2810BA}" type="sibTrans" cxnId="{21FB4534-7ED9-4FB2-936E-9B65DA14312F}">
      <dgm:prSet/>
      <dgm:spPr/>
      <dgm:t>
        <a:bodyPr/>
        <a:lstStyle/>
        <a:p>
          <a:endParaRPr lang="en-US">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CE0EB3D0-384F-44F2-8096-8AC95EC7136F}">
      <dgm:prSet phldrT="[Text]" custT="1"/>
      <dgm:spPr>
        <a:noFill/>
        <a:ln>
          <a:noFill/>
        </a:ln>
      </dgm:spPr>
      <dgm:t>
        <a:bodyPr/>
        <a:lstStyle/>
        <a:p>
          <a:pPr algn="r" rtl="1">
            <a:lnSpc>
              <a:spcPct val="75000"/>
            </a:lnSpc>
            <a:spcBef>
              <a:spcPts val="0"/>
            </a:spcBef>
            <a:spcAft>
              <a:spcPts val="0"/>
            </a:spcAft>
          </a:pPr>
          <a:r>
            <a:rPr lang="ar-SA" sz="2400" spc="-40" baseline="0" dirty="0" smtClean="0">
              <a:latin typeface="Jameel Noori Nastaleeq" panose="02000503000000020004" pitchFamily="2" charset="-78"/>
              <a:cs typeface="Jameel Noori Nastaleeq" panose="02000503000000020004" pitchFamily="2" charset="-78"/>
            </a:rPr>
            <a:t>اُخروی خدمتِ خلق</a:t>
          </a:r>
          <a:r>
            <a:rPr lang="ur-PK" sz="2400" spc="-40" baseline="0" dirty="0" smtClean="0">
              <a:latin typeface="Jameel Noori Nastaleeq" panose="02000503000000020004" pitchFamily="2" charset="-78"/>
              <a:cs typeface="Jameel Noori Nastaleeq" panose="02000503000000020004" pitchFamily="2" charset="-78"/>
            </a:rPr>
            <a:t>:</a:t>
          </a:r>
          <a:r>
            <a:rPr lang="ar-SA" sz="2400" spc="-40" baseline="0" dirty="0" smtClean="0">
              <a:latin typeface="Jameel Noori Nastaleeq" panose="02000503000000020004" pitchFamily="2" charset="-78"/>
              <a:cs typeface="Jameel Noori Nastaleeq" panose="02000503000000020004" pitchFamily="2" charset="-78"/>
            </a:rPr>
            <a:t>یعنی لوگوں کو جہنم کی آگ سے بچانے اور اُن کی عاقبت سنوارنے کے لیے اُنہیں نیکی کی تلقین کرنا اور برائی سے روکنا</a:t>
          </a:r>
          <a:endParaRPr lang="en-US" sz="2400" b="0" spc="-40" baseline="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7CCBFB96-3125-41D5-BF3D-454F9C68894D}" type="parTrans" cxnId="{16A806B8-7C0F-4AFA-998B-144BB8C4A215}">
      <dgm:prSet/>
      <dgm:spPr/>
      <dgm:t>
        <a:bodyPr/>
        <a:lstStyle/>
        <a:p>
          <a:endParaRPr lang="en-US">
            <a:latin typeface="Jameel Noori Nastaleeq" panose="02000503000000020004" pitchFamily="2" charset="-78"/>
            <a:cs typeface="Jameel Noori Nastaleeq" panose="02000503000000020004" pitchFamily="2" charset="-78"/>
          </a:endParaRPr>
        </a:p>
      </dgm:t>
    </dgm:pt>
    <dgm:pt modelId="{1FD05C2C-DD54-49B9-81C8-397D4EA86C2C}" type="sibTrans" cxnId="{16A806B8-7C0F-4AFA-998B-144BB8C4A215}">
      <dgm:prSet/>
      <dgm:spPr/>
      <dgm:t>
        <a:bodyPr/>
        <a:lstStyle/>
        <a:p>
          <a:endParaRPr lang="en-US">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2">
        <dgm:presLayoutVars>
          <dgm:chMax val="0"/>
          <dgm:bulletEnabled val="1"/>
        </dgm:presLayoutVars>
      </dgm:prSet>
      <dgm:spPr/>
      <dgm:t>
        <a:bodyPr/>
        <a:lstStyle/>
        <a:p>
          <a:endParaRPr lang="en-US"/>
        </a:p>
      </dgm:t>
    </dgm:pt>
    <dgm:pt modelId="{824AB359-A07A-4C22-A3E8-D57F6C4A6AEE}" type="pres">
      <dgm:prSet presAssocID="{99D09C75-CF2B-439D-B311-7F3BDBD8EA47}" presName="spacer" presStyleCnt="0"/>
      <dgm:spPr/>
    </dgm:pt>
    <dgm:pt modelId="{17F36406-BC96-49D1-9ECB-E418070F97BB}" type="pres">
      <dgm:prSet presAssocID="{F65F6AD3-B7F6-4B96-8636-8E56B9B1141B}" presName="parentText" presStyleLbl="node1" presStyleIdx="1" presStyleCnt="2">
        <dgm:presLayoutVars>
          <dgm:chMax val="0"/>
          <dgm:bulletEnabled val="1"/>
        </dgm:presLayoutVars>
      </dgm:prSet>
      <dgm:spPr/>
      <dgm:t>
        <a:bodyPr/>
        <a:lstStyle/>
        <a:p>
          <a:endParaRPr lang="en-US"/>
        </a:p>
      </dgm:t>
    </dgm:pt>
    <dgm:pt modelId="{2B33C17D-F19B-43B9-BF4C-5CBC5D38E69C}" type="pres">
      <dgm:prSet presAssocID="{F65F6AD3-B7F6-4B96-8636-8E56B9B1141B}" presName="childText" presStyleLbl="revTx" presStyleIdx="0" presStyleCnt="1">
        <dgm:presLayoutVars>
          <dgm:bulletEnabled val="1"/>
        </dgm:presLayoutVars>
      </dgm:prSet>
      <dgm:spPr/>
      <dgm:t>
        <a:bodyPr/>
        <a:lstStyle/>
        <a:p>
          <a:endParaRPr lang="en-US"/>
        </a:p>
      </dgm:t>
    </dgm:pt>
  </dgm:ptLst>
  <dgm:cxnLst>
    <dgm:cxn modelId="{21FB4534-7ED9-4FB2-936E-9B65DA14312F}" srcId="{F65F6AD3-B7F6-4B96-8636-8E56B9B1141B}" destId="{502C3284-D6AC-41E6-BAFF-F62476DD20D3}" srcOrd="0" destOrd="0" parTransId="{3DCCB11F-37C1-43FD-B6D3-04083FBCC99F}" sibTransId="{6F8A6160-C7E3-4AE7-8ED9-35A4DA2810BA}"/>
    <dgm:cxn modelId="{16A806B8-7C0F-4AFA-998B-144BB8C4A215}" srcId="{F65F6AD3-B7F6-4B96-8636-8E56B9B1141B}" destId="{CE0EB3D0-384F-44F2-8096-8AC95EC7136F}" srcOrd="1" destOrd="0" parTransId="{7CCBFB96-3125-41D5-BF3D-454F9C68894D}" sibTransId="{1FD05C2C-DD54-49B9-81C8-397D4EA86C2C}"/>
    <dgm:cxn modelId="{47522DD8-0252-474F-9DFA-DDE6431B5F27}" type="presOf" srcId="{502C3284-D6AC-41E6-BAFF-F62476DD20D3}" destId="{2B33C17D-F19B-43B9-BF4C-5CBC5D38E69C}" srcOrd="0" destOrd="0" presId="urn:microsoft.com/office/officeart/2005/8/layout/vList2"/>
    <dgm:cxn modelId="{4874BF74-2810-420A-8E98-FF3E48489785}" srcId="{724361B4-9B9F-4084-A10C-F167166253CF}" destId="{F65F6AD3-B7F6-4B96-8636-8E56B9B1141B}" srcOrd="1" destOrd="0" parTransId="{3E943ADA-6E14-466C-99D3-BA8B598FEB94}" sibTransId="{1E3E88B5-D94A-480C-AB47-5E6AD3E2B445}"/>
    <dgm:cxn modelId="{4A7A59C9-17A6-426B-AEF5-4F4F61E09184}" srcId="{724361B4-9B9F-4084-A10C-F167166253CF}" destId="{0967F7E4-F678-4578-8600-1B83ACEB6BBB}" srcOrd="0" destOrd="0" parTransId="{E6DCB98A-1613-426E-A30A-48ABE3BBB006}" sibTransId="{99D09C75-CF2B-439D-B311-7F3BDBD8EA47}"/>
    <dgm:cxn modelId="{8AB37E92-AEC4-495C-AD3F-23827B36CEE4}" type="presOf" srcId="{0967F7E4-F678-4578-8600-1B83ACEB6BBB}" destId="{D2B49F6D-4100-42FB-82A8-1CFAA91AE96A}" srcOrd="0" destOrd="0" presId="urn:microsoft.com/office/officeart/2005/8/layout/vList2"/>
    <dgm:cxn modelId="{1C902A86-30A8-4FD4-9E15-39CEFE49B4D8}" type="presOf" srcId="{F65F6AD3-B7F6-4B96-8636-8E56B9B1141B}" destId="{17F36406-BC96-49D1-9ECB-E418070F97BB}" srcOrd="0" destOrd="0" presId="urn:microsoft.com/office/officeart/2005/8/layout/vList2"/>
    <dgm:cxn modelId="{20A40C47-C495-4622-A580-FD9EF11FAED9}" type="presOf" srcId="{724361B4-9B9F-4084-A10C-F167166253CF}" destId="{D76713C3-888F-4971-B388-C389CB2342AF}" srcOrd="0" destOrd="0" presId="urn:microsoft.com/office/officeart/2005/8/layout/vList2"/>
    <dgm:cxn modelId="{53270312-E8F0-4772-A82C-17338BCE6EDF}" type="presOf" srcId="{CE0EB3D0-384F-44F2-8096-8AC95EC7136F}" destId="{2B33C17D-F19B-43B9-BF4C-5CBC5D38E69C}" srcOrd="0" destOrd="1" presId="urn:microsoft.com/office/officeart/2005/8/layout/vList2"/>
    <dgm:cxn modelId="{F79661E6-B1C8-456A-9F6D-C0FD43E4A6D9}" type="presParOf" srcId="{D76713C3-888F-4971-B388-C389CB2342AF}" destId="{D2B49F6D-4100-42FB-82A8-1CFAA91AE96A}" srcOrd="0" destOrd="0" presId="urn:microsoft.com/office/officeart/2005/8/layout/vList2"/>
    <dgm:cxn modelId="{D9085147-ED6D-4E69-9568-436CB30D8B2D}" type="presParOf" srcId="{D76713C3-888F-4971-B388-C389CB2342AF}" destId="{824AB359-A07A-4C22-A3E8-D57F6C4A6AEE}" srcOrd="1" destOrd="0" presId="urn:microsoft.com/office/officeart/2005/8/layout/vList2"/>
    <dgm:cxn modelId="{E3F8E852-4B9B-470B-89CE-47F66A48DAC8}" type="presParOf" srcId="{D76713C3-888F-4971-B388-C389CB2342AF}" destId="{17F36406-BC96-49D1-9ECB-E418070F97BB}" srcOrd="2" destOrd="0" presId="urn:microsoft.com/office/officeart/2005/8/layout/vList2"/>
    <dgm:cxn modelId="{344E7E67-01E9-4B2C-BCAF-8E8B5AA36CE4}" type="presParOf" srcId="{D76713C3-888F-4971-B388-C389CB2342AF}" destId="{2B33C17D-F19B-43B9-BF4C-5CBC5D38E69C}" srcOrd="3" destOrd="0" presId="urn:microsoft.com/office/officeart/2005/8/layout/vList2"/>
  </dgm:cxnLst>
  <dgm:bg>
    <a:noFill/>
  </dgm:bg>
  <dgm:whole/>
  <dgm:extLst>
    <a:ext uri="http://schemas.microsoft.com/office/drawing/2008/diagram">
      <dsp:dataModelExt xmlns:dsp="http://schemas.microsoft.com/office/drawing/2008/diagram" relId="rId1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BCCA44B-0DE1-476B-8FE2-BC6DF4DF8A75}" type="doc">
      <dgm:prSet loTypeId="urn:microsoft.com/office/officeart/2005/8/layout/vList5" loCatId="list" qsTypeId="urn:microsoft.com/office/officeart/2005/8/quickstyle/simple4" qsCatId="simple" csTypeId="urn:microsoft.com/office/officeart/2005/8/colors/accent1_2" csCatId="accent1" phldr="1"/>
      <dgm:spPr/>
      <dgm:t>
        <a:bodyPr/>
        <a:lstStyle/>
        <a:p>
          <a:endParaRPr lang="en-US"/>
        </a:p>
      </dgm:t>
    </dgm:pt>
    <dgm:pt modelId="{072D58D6-322B-4D67-BBE2-2456B8474C6F}">
      <dgm:prSe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a:solidFill>
            <a:schemeClr val="bg1"/>
          </a:solidFill>
        </a:ln>
      </dgm:spPr>
      <dgm:t>
        <a:bodyPr/>
        <a:lstStyle/>
        <a:p>
          <a:pPr rtl="1">
            <a:lnSpc>
              <a:spcPct val="80000"/>
            </a:lnSpc>
            <a:spcAft>
              <a:spcPts val="0"/>
            </a:spcAft>
          </a:pPr>
          <a:r>
            <a:rPr lang="ur-PK" sz="3200" dirty="0" smtClean="0">
              <a:effectLst>
                <a:outerShdw blurRad="38100" dist="38100" dir="2700000" algn="tl">
                  <a:srgbClr val="000000">
                    <a:alpha val="43137"/>
                  </a:srgbClr>
                </a:outerShdw>
              </a:effectLst>
              <a:latin typeface="Jameel Noori Kasheeda" pitchFamily="2" charset="-78"/>
              <a:cs typeface="UL Sajid Heading" pitchFamily="2" charset="-78"/>
            </a:rPr>
            <a:t>آیات 73-76</a:t>
          </a:r>
          <a:endParaRPr lang="en-US" sz="3200" dirty="0">
            <a:effectLst>
              <a:outerShdw blurRad="38100" dist="38100" dir="2700000" algn="tl">
                <a:srgbClr val="000000">
                  <a:alpha val="43137"/>
                </a:srgbClr>
              </a:outerShdw>
            </a:effectLst>
            <a:latin typeface="Jameel Noori Kasheeda" pitchFamily="2" charset="-78"/>
            <a:cs typeface="UL Sajid Heading" pitchFamily="2" charset="-78"/>
          </a:endParaRPr>
        </a:p>
      </dgm:t>
    </dgm:pt>
    <dgm:pt modelId="{ED0FD917-302B-4717-819B-74ED1B7529B3}" type="parTrans" cxnId="{E2AB79FF-B397-4001-94D4-C91156BB9B65}">
      <dgm:prSet/>
      <dgm:spPr/>
      <dgm:t>
        <a:bodyPr/>
        <a:lstStyle/>
        <a:p>
          <a:pPr rtl="1"/>
          <a:endParaRPr lang="en-US" sz="3200">
            <a:latin typeface="Jameel Noori Kasheeda" pitchFamily="2" charset="-78"/>
            <a:cs typeface="Jameel Noori Kasheeda" pitchFamily="2" charset="-78"/>
          </a:endParaRPr>
        </a:p>
      </dgm:t>
    </dgm:pt>
    <dgm:pt modelId="{651508FF-68AC-4919-989C-90B5914732DA}" type="sibTrans" cxnId="{E2AB79FF-B397-4001-94D4-C91156BB9B65}">
      <dgm:prSet/>
      <dgm:spPr/>
      <dgm:t>
        <a:bodyPr/>
        <a:lstStyle/>
        <a:p>
          <a:pPr rtl="1"/>
          <a:endParaRPr lang="en-US" sz="3200">
            <a:latin typeface="Jameel Noori Kasheeda" pitchFamily="2" charset="-78"/>
            <a:cs typeface="Jameel Noori Kasheeda" pitchFamily="2" charset="-78"/>
          </a:endParaRPr>
        </a:p>
      </dgm:t>
    </dgm:pt>
    <dgm:pt modelId="{27E8A47A-133F-47A1-B687-CE99AC99AA13}">
      <dgm:prSet custT="1"/>
      <dgm:spPr>
        <a:ln>
          <a:solidFill>
            <a:srgbClr val="1A3F6D">
              <a:alpha val="90000"/>
            </a:srgbClr>
          </a:solidFill>
        </a:ln>
      </dgm:spPr>
      <dgm:t>
        <a:bodyPr/>
        <a:lstStyle/>
        <a:p>
          <a:pPr rtl="1">
            <a:spcAft>
              <a:spcPts val="0"/>
            </a:spcAft>
          </a:pPr>
          <a:r>
            <a:rPr lang="ur-PK" sz="2800" i="0" dirty="0" smtClean="0">
              <a:effectLst/>
              <a:latin typeface="Jameel Noori Nastaleeq" pitchFamily="2" charset="-78"/>
              <a:cs typeface="Jameel Noori Nastaleeq" pitchFamily="2" charset="-78"/>
            </a:rPr>
            <a:t>کل نوعِ انسانی کے لیے دعوتِ ایمان</a:t>
          </a:r>
          <a:endParaRPr lang="en-US" sz="2800" i="0" dirty="0">
            <a:effectLst/>
            <a:latin typeface="Jameel Noori Nastaleeq" pitchFamily="2" charset="-78"/>
            <a:cs typeface="Jameel Noori Nastaleeq" pitchFamily="2" charset="-78"/>
          </a:endParaRPr>
        </a:p>
      </dgm:t>
    </dgm:pt>
    <dgm:pt modelId="{3513BAEB-B407-4CB9-847C-69F6B84B20FB}" type="parTrans" cxnId="{FD0E444A-9D4C-4B50-9E6B-13C97086D187}">
      <dgm:prSet/>
      <dgm:spPr/>
      <dgm:t>
        <a:bodyPr/>
        <a:lstStyle/>
        <a:p>
          <a:pPr rtl="1"/>
          <a:endParaRPr lang="en-US" sz="3200">
            <a:latin typeface="Jameel Noori Kasheeda" pitchFamily="2" charset="-78"/>
            <a:cs typeface="Jameel Noori Kasheeda" pitchFamily="2" charset="-78"/>
          </a:endParaRPr>
        </a:p>
      </dgm:t>
    </dgm:pt>
    <dgm:pt modelId="{5FE44775-69FA-4EFD-97BF-A5D95002B07D}" type="sibTrans" cxnId="{FD0E444A-9D4C-4B50-9E6B-13C97086D187}">
      <dgm:prSet/>
      <dgm:spPr/>
      <dgm:t>
        <a:bodyPr/>
        <a:lstStyle/>
        <a:p>
          <a:pPr rtl="1"/>
          <a:endParaRPr lang="en-US" sz="3200">
            <a:latin typeface="Jameel Noori Kasheeda" pitchFamily="2" charset="-78"/>
            <a:cs typeface="Jameel Noori Kasheeda" pitchFamily="2" charset="-78"/>
          </a:endParaRPr>
        </a:p>
      </dgm:t>
    </dgm:pt>
    <dgm:pt modelId="{D681572D-0962-45E0-BF3F-7A3071D5D961}">
      <dgm:prSe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a:solidFill>
            <a:schemeClr val="bg1"/>
          </a:solidFill>
        </a:ln>
      </dgm:spPr>
      <dgm:t>
        <a:bodyPr/>
        <a:lstStyle/>
        <a:p>
          <a:pPr rtl="1">
            <a:lnSpc>
              <a:spcPct val="80000"/>
            </a:lnSpc>
            <a:spcAft>
              <a:spcPts val="0"/>
            </a:spcAft>
          </a:pPr>
          <a:r>
            <a:rPr lang="ur-PK" sz="3200" dirty="0" smtClean="0">
              <a:effectLst>
                <a:outerShdw blurRad="38100" dist="38100" dir="2700000" algn="tl">
                  <a:srgbClr val="000000">
                    <a:alpha val="43137"/>
                  </a:srgbClr>
                </a:outerShdw>
              </a:effectLst>
              <a:latin typeface="Jameel Noori Kasheeda" pitchFamily="2" charset="-78"/>
              <a:cs typeface="UL Sajid Heading" pitchFamily="2" charset="-78"/>
            </a:rPr>
            <a:t>آیات 77-78</a:t>
          </a:r>
          <a:endParaRPr lang="en-US" sz="3200" dirty="0">
            <a:effectLst>
              <a:outerShdw blurRad="38100" dist="38100" dir="2700000" algn="tl">
                <a:srgbClr val="000000">
                  <a:alpha val="43137"/>
                </a:srgbClr>
              </a:outerShdw>
            </a:effectLst>
            <a:latin typeface="Jameel Noori Kasheeda" pitchFamily="2" charset="-78"/>
            <a:cs typeface="UL Sajid Heading" pitchFamily="2" charset="-78"/>
          </a:endParaRPr>
        </a:p>
      </dgm:t>
    </dgm:pt>
    <dgm:pt modelId="{BB42424D-582C-44B9-8DC5-16D46AB1E67C}" type="parTrans" cxnId="{6A198F67-A835-40F7-802B-9DB137DD0DA6}">
      <dgm:prSet/>
      <dgm:spPr/>
      <dgm:t>
        <a:bodyPr/>
        <a:lstStyle/>
        <a:p>
          <a:pPr rtl="1"/>
          <a:endParaRPr lang="en-US" sz="3200">
            <a:latin typeface="Jameel Noori Kasheeda" pitchFamily="2" charset="-78"/>
            <a:cs typeface="Jameel Noori Kasheeda" pitchFamily="2" charset="-78"/>
          </a:endParaRPr>
        </a:p>
      </dgm:t>
    </dgm:pt>
    <dgm:pt modelId="{84C9B20E-52C9-49B3-96FB-124F9A40747E}" type="sibTrans" cxnId="{6A198F67-A835-40F7-802B-9DB137DD0DA6}">
      <dgm:prSet/>
      <dgm:spPr/>
      <dgm:t>
        <a:bodyPr/>
        <a:lstStyle/>
        <a:p>
          <a:pPr rtl="1"/>
          <a:endParaRPr lang="en-US" sz="3200">
            <a:latin typeface="Jameel Noori Kasheeda" pitchFamily="2" charset="-78"/>
            <a:cs typeface="Jameel Noori Kasheeda" pitchFamily="2" charset="-78"/>
          </a:endParaRPr>
        </a:p>
      </dgm:t>
    </dgm:pt>
    <dgm:pt modelId="{50E5ACCA-4F3A-4DCE-B545-DA10F8FBB8CE}">
      <dgm:prSet custT="1"/>
      <dgm:spPr>
        <a:ln>
          <a:solidFill>
            <a:srgbClr val="1A3F6D">
              <a:alpha val="90000"/>
            </a:srgbClr>
          </a:solidFill>
        </a:ln>
      </dgm:spPr>
      <dgm:t>
        <a:bodyPr/>
        <a:lstStyle/>
        <a:p>
          <a:pPr rtl="1">
            <a:spcAft>
              <a:spcPts val="0"/>
            </a:spcAft>
          </a:pPr>
          <a:r>
            <a:rPr lang="ur-PK" sz="2800" i="0" dirty="0" smtClean="0">
              <a:effectLst/>
              <a:latin typeface="Jameel Noori Nastaleeq" pitchFamily="2" charset="-78"/>
              <a:cs typeface="Jameel Noori Nastaleeq" pitchFamily="2" charset="-78"/>
            </a:rPr>
            <a:t>اہلِ ایمان کے لیے دعوتِ عمل</a:t>
          </a:r>
          <a:endParaRPr lang="en-US" sz="2800" i="0" dirty="0">
            <a:effectLst/>
            <a:latin typeface="Jameel Noori Nastaleeq" pitchFamily="2" charset="-78"/>
            <a:cs typeface="Jameel Noori Nastaleeq" pitchFamily="2" charset="-78"/>
          </a:endParaRPr>
        </a:p>
      </dgm:t>
    </dgm:pt>
    <dgm:pt modelId="{4F168D85-C908-4801-B7CF-C2FFB88B769B}" type="parTrans" cxnId="{98E28093-17ED-42A1-90AC-5F6793231AC6}">
      <dgm:prSet/>
      <dgm:spPr/>
      <dgm:t>
        <a:bodyPr/>
        <a:lstStyle/>
        <a:p>
          <a:pPr rtl="1"/>
          <a:endParaRPr lang="en-US" sz="3200">
            <a:latin typeface="Jameel Noori Kasheeda" pitchFamily="2" charset="-78"/>
            <a:cs typeface="Jameel Noori Kasheeda" pitchFamily="2" charset="-78"/>
          </a:endParaRPr>
        </a:p>
      </dgm:t>
    </dgm:pt>
    <dgm:pt modelId="{A378F6AA-A76F-4E09-B556-2D26BCA2689B}" type="sibTrans" cxnId="{98E28093-17ED-42A1-90AC-5F6793231AC6}">
      <dgm:prSet/>
      <dgm:spPr/>
      <dgm:t>
        <a:bodyPr/>
        <a:lstStyle/>
        <a:p>
          <a:pPr rtl="1"/>
          <a:endParaRPr lang="en-US" sz="3200">
            <a:latin typeface="Jameel Noori Kasheeda" pitchFamily="2" charset="-78"/>
            <a:cs typeface="Jameel Noori Kasheeda" pitchFamily="2" charset="-78"/>
          </a:endParaRPr>
        </a:p>
      </dgm:t>
    </dgm:pt>
    <dgm:pt modelId="{38D63747-17B5-48BA-9D0D-EB573B608D08}">
      <dgm:prSet custT="1"/>
      <dgm:spPr>
        <a:ln>
          <a:solidFill>
            <a:srgbClr val="1A3F6D">
              <a:alpha val="90000"/>
            </a:srgbClr>
          </a:solidFill>
        </a:ln>
      </dgm:spPr>
      <dgm:t>
        <a:bodyPr/>
        <a:lstStyle/>
        <a:p>
          <a:pPr rtl="1">
            <a:spcAft>
              <a:spcPts val="0"/>
            </a:spcAft>
          </a:pPr>
          <a:r>
            <a:rPr lang="ur-PK" sz="2800" i="0" dirty="0" smtClean="0">
              <a:effectLst/>
              <a:latin typeface="Jameel Noori Nastaleeq" pitchFamily="2" charset="-78"/>
              <a:cs typeface="Jameel Noori Nastaleeq" pitchFamily="2" charset="-78"/>
            </a:rPr>
            <a:t>آیت73:توحیدِ باری تعالیٰ، آیت 74: رسالت، آیت 75: آخرت</a:t>
          </a:r>
          <a:endParaRPr lang="en-US" sz="2800" i="0" dirty="0">
            <a:effectLst/>
            <a:latin typeface="Jameel Noori Nastaleeq" pitchFamily="2" charset="-78"/>
            <a:cs typeface="Jameel Noori Nastaleeq" pitchFamily="2" charset="-78"/>
          </a:endParaRPr>
        </a:p>
      </dgm:t>
    </dgm:pt>
    <dgm:pt modelId="{C690F01F-96CF-4F5B-B63E-DD8D59D3778F}" type="parTrans" cxnId="{85AC8360-5182-4AF7-8B52-B870C8A4C855}">
      <dgm:prSet/>
      <dgm:spPr/>
      <dgm:t>
        <a:bodyPr/>
        <a:lstStyle/>
        <a:p>
          <a:endParaRPr lang="en-US" sz="2000"/>
        </a:p>
      </dgm:t>
    </dgm:pt>
    <dgm:pt modelId="{90C8B1CC-5499-41CB-A2DE-B29CA6A26367}" type="sibTrans" cxnId="{85AC8360-5182-4AF7-8B52-B870C8A4C855}">
      <dgm:prSet/>
      <dgm:spPr/>
      <dgm:t>
        <a:bodyPr/>
        <a:lstStyle/>
        <a:p>
          <a:endParaRPr lang="en-US" sz="2000"/>
        </a:p>
      </dgm:t>
    </dgm:pt>
    <dgm:pt modelId="{D8F4E78C-9E78-44B7-8C53-0A7AFC7EC69D}" type="pres">
      <dgm:prSet presAssocID="{DBCCA44B-0DE1-476B-8FE2-BC6DF4DF8A75}" presName="Name0" presStyleCnt="0">
        <dgm:presLayoutVars>
          <dgm:dir val="rev"/>
          <dgm:animLvl val="lvl"/>
          <dgm:resizeHandles val="exact"/>
        </dgm:presLayoutVars>
      </dgm:prSet>
      <dgm:spPr/>
      <dgm:t>
        <a:bodyPr/>
        <a:lstStyle/>
        <a:p>
          <a:endParaRPr lang="en-US"/>
        </a:p>
      </dgm:t>
    </dgm:pt>
    <dgm:pt modelId="{0414EA69-6C5D-4C6F-BDCA-AD35DE681580}" type="pres">
      <dgm:prSet presAssocID="{072D58D6-322B-4D67-BBE2-2456B8474C6F}" presName="linNode" presStyleCnt="0"/>
      <dgm:spPr/>
      <dgm:t>
        <a:bodyPr/>
        <a:lstStyle/>
        <a:p>
          <a:endParaRPr lang="en-US"/>
        </a:p>
      </dgm:t>
    </dgm:pt>
    <dgm:pt modelId="{9ECB497F-C5AB-45A2-85E9-F53161EFB7B4}" type="pres">
      <dgm:prSet presAssocID="{072D58D6-322B-4D67-BBE2-2456B8474C6F}" presName="parentText" presStyleLbl="node1" presStyleIdx="0" presStyleCnt="2" custScaleX="76344" custLinFactNeighborX="-1823">
        <dgm:presLayoutVars>
          <dgm:chMax val="1"/>
          <dgm:bulletEnabled val="1"/>
        </dgm:presLayoutVars>
      </dgm:prSet>
      <dgm:spPr/>
      <dgm:t>
        <a:bodyPr/>
        <a:lstStyle/>
        <a:p>
          <a:endParaRPr lang="en-US"/>
        </a:p>
      </dgm:t>
    </dgm:pt>
    <dgm:pt modelId="{EC53CBA0-F54A-4620-87E5-0A017D17E4FF}" type="pres">
      <dgm:prSet presAssocID="{072D58D6-322B-4D67-BBE2-2456B8474C6F}" presName="descendantText" presStyleLbl="alignAccFollowNode1" presStyleIdx="0" presStyleCnt="2" custScaleX="116069">
        <dgm:presLayoutVars>
          <dgm:bulletEnabled val="1"/>
        </dgm:presLayoutVars>
      </dgm:prSet>
      <dgm:spPr/>
      <dgm:t>
        <a:bodyPr/>
        <a:lstStyle/>
        <a:p>
          <a:endParaRPr lang="en-US"/>
        </a:p>
      </dgm:t>
    </dgm:pt>
    <dgm:pt modelId="{D37040E5-EAD6-4F2B-9E3C-556E07A94124}" type="pres">
      <dgm:prSet presAssocID="{651508FF-68AC-4919-989C-90B5914732DA}" presName="sp" presStyleCnt="0"/>
      <dgm:spPr/>
      <dgm:t>
        <a:bodyPr/>
        <a:lstStyle/>
        <a:p>
          <a:endParaRPr lang="en-US"/>
        </a:p>
      </dgm:t>
    </dgm:pt>
    <dgm:pt modelId="{7E14150A-F815-43C9-9A6E-31712011317E}" type="pres">
      <dgm:prSet presAssocID="{D681572D-0962-45E0-BF3F-7A3071D5D961}" presName="linNode" presStyleCnt="0"/>
      <dgm:spPr/>
      <dgm:t>
        <a:bodyPr/>
        <a:lstStyle/>
        <a:p>
          <a:endParaRPr lang="en-US"/>
        </a:p>
      </dgm:t>
    </dgm:pt>
    <dgm:pt modelId="{55AAC08B-7885-4DD6-A2C9-2AB2D0F9D832}" type="pres">
      <dgm:prSet presAssocID="{D681572D-0962-45E0-BF3F-7A3071D5D961}" presName="parentText" presStyleLbl="node1" presStyleIdx="1" presStyleCnt="2" custScaleX="76344" custLinFactNeighborX="-1823">
        <dgm:presLayoutVars>
          <dgm:chMax val="1"/>
          <dgm:bulletEnabled val="1"/>
        </dgm:presLayoutVars>
      </dgm:prSet>
      <dgm:spPr/>
      <dgm:t>
        <a:bodyPr/>
        <a:lstStyle/>
        <a:p>
          <a:endParaRPr lang="en-US"/>
        </a:p>
      </dgm:t>
    </dgm:pt>
    <dgm:pt modelId="{8AE92451-24CF-4368-9FAC-237BEF80987C}" type="pres">
      <dgm:prSet presAssocID="{D681572D-0962-45E0-BF3F-7A3071D5D961}" presName="descendantText" presStyleLbl="alignAccFollowNode1" presStyleIdx="1" presStyleCnt="2" custScaleX="116069">
        <dgm:presLayoutVars>
          <dgm:bulletEnabled val="1"/>
        </dgm:presLayoutVars>
      </dgm:prSet>
      <dgm:spPr/>
      <dgm:t>
        <a:bodyPr/>
        <a:lstStyle/>
        <a:p>
          <a:endParaRPr lang="en-US"/>
        </a:p>
      </dgm:t>
    </dgm:pt>
  </dgm:ptLst>
  <dgm:cxnLst>
    <dgm:cxn modelId="{59E92F89-381E-4B8D-82B0-F8C54F7003D1}" type="presOf" srcId="{072D58D6-322B-4D67-BBE2-2456B8474C6F}" destId="{9ECB497F-C5AB-45A2-85E9-F53161EFB7B4}" srcOrd="0" destOrd="0" presId="urn:microsoft.com/office/officeart/2005/8/layout/vList5"/>
    <dgm:cxn modelId="{C4DD9C8E-DB95-45BC-B4E5-7CF8921B2F0F}" type="presOf" srcId="{50E5ACCA-4F3A-4DCE-B545-DA10F8FBB8CE}" destId="{8AE92451-24CF-4368-9FAC-237BEF80987C}" srcOrd="0" destOrd="0" presId="urn:microsoft.com/office/officeart/2005/8/layout/vList5"/>
    <dgm:cxn modelId="{E2AB79FF-B397-4001-94D4-C91156BB9B65}" srcId="{DBCCA44B-0DE1-476B-8FE2-BC6DF4DF8A75}" destId="{072D58D6-322B-4D67-BBE2-2456B8474C6F}" srcOrd="0" destOrd="0" parTransId="{ED0FD917-302B-4717-819B-74ED1B7529B3}" sibTransId="{651508FF-68AC-4919-989C-90B5914732DA}"/>
    <dgm:cxn modelId="{98E28093-17ED-42A1-90AC-5F6793231AC6}" srcId="{D681572D-0962-45E0-BF3F-7A3071D5D961}" destId="{50E5ACCA-4F3A-4DCE-B545-DA10F8FBB8CE}" srcOrd="0" destOrd="0" parTransId="{4F168D85-C908-4801-B7CF-C2FFB88B769B}" sibTransId="{A378F6AA-A76F-4E09-B556-2D26BCA2689B}"/>
    <dgm:cxn modelId="{6A198F67-A835-40F7-802B-9DB137DD0DA6}" srcId="{DBCCA44B-0DE1-476B-8FE2-BC6DF4DF8A75}" destId="{D681572D-0962-45E0-BF3F-7A3071D5D961}" srcOrd="1" destOrd="0" parTransId="{BB42424D-582C-44B9-8DC5-16D46AB1E67C}" sibTransId="{84C9B20E-52C9-49B3-96FB-124F9A40747E}"/>
    <dgm:cxn modelId="{85AC8360-5182-4AF7-8B52-B870C8A4C855}" srcId="{072D58D6-322B-4D67-BBE2-2456B8474C6F}" destId="{38D63747-17B5-48BA-9D0D-EB573B608D08}" srcOrd="1" destOrd="0" parTransId="{C690F01F-96CF-4F5B-B63E-DD8D59D3778F}" sibTransId="{90C8B1CC-5499-41CB-A2DE-B29CA6A26367}"/>
    <dgm:cxn modelId="{BADE4AB1-AA91-4098-A100-EFEF1B2518EB}" type="presOf" srcId="{DBCCA44B-0DE1-476B-8FE2-BC6DF4DF8A75}" destId="{D8F4E78C-9E78-44B7-8C53-0A7AFC7EC69D}" srcOrd="0" destOrd="0" presId="urn:microsoft.com/office/officeart/2005/8/layout/vList5"/>
    <dgm:cxn modelId="{5D5C9A9E-0466-47F1-A15F-E024E14BB0C8}" type="presOf" srcId="{27E8A47A-133F-47A1-B687-CE99AC99AA13}" destId="{EC53CBA0-F54A-4620-87E5-0A017D17E4FF}" srcOrd="0" destOrd="0" presId="urn:microsoft.com/office/officeart/2005/8/layout/vList5"/>
    <dgm:cxn modelId="{FD0E444A-9D4C-4B50-9E6B-13C97086D187}" srcId="{072D58D6-322B-4D67-BBE2-2456B8474C6F}" destId="{27E8A47A-133F-47A1-B687-CE99AC99AA13}" srcOrd="0" destOrd="0" parTransId="{3513BAEB-B407-4CB9-847C-69F6B84B20FB}" sibTransId="{5FE44775-69FA-4EFD-97BF-A5D95002B07D}"/>
    <dgm:cxn modelId="{5E93AA1D-70A4-4B6C-9B8E-4DEAC5B613A0}" type="presOf" srcId="{D681572D-0962-45E0-BF3F-7A3071D5D961}" destId="{55AAC08B-7885-4DD6-A2C9-2AB2D0F9D832}" srcOrd="0" destOrd="0" presId="urn:microsoft.com/office/officeart/2005/8/layout/vList5"/>
    <dgm:cxn modelId="{5F8F4746-277B-430D-B037-995B39D31943}" type="presOf" srcId="{38D63747-17B5-48BA-9D0D-EB573B608D08}" destId="{EC53CBA0-F54A-4620-87E5-0A017D17E4FF}" srcOrd="0" destOrd="1" presId="urn:microsoft.com/office/officeart/2005/8/layout/vList5"/>
    <dgm:cxn modelId="{E525D47E-B7C4-4B7D-AE62-EEE0B0F19912}" type="presParOf" srcId="{D8F4E78C-9E78-44B7-8C53-0A7AFC7EC69D}" destId="{0414EA69-6C5D-4C6F-BDCA-AD35DE681580}" srcOrd="0" destOrd="0" presId="urn:microsoft.com/office/officeart/2005/8/layout/vList5"/>
    <dgm:cxn modelId="{535F5BAA-6A75-41BD-9C21-CE3EFC1DA803}" type="presParOf" srcId="{0414EA69-6C5D-4C6F-BDCA-AD35DE681580}" destId="{9ECB497F-C5AB-45A2-85E9-F53161EFB7B4}" srcOrd="0" destOrd="0" presId="urn:microsoft.com/office/officeart/2005/8/layout/vList5"/>
    <dgm:cxn modelId="{7D078368-9DCF-4966-942D-CE7DA3FE6183}" type="presParOf" srcId="{0414EA69-6C5D-4C6F-BDCA-AD35DE681580}" destId="{EC53CBA0-F54A-4620-87E5-0A017D17E4FF}" srcOrd="1" destOrd="0" presId="urn:microsoft.com/office/officeart/2005/8/layout/vList5"/>
    <dgm:cxn modelId="{50DEB005-5FF9-4869-97F9-F852893E2609}" type="presParOf" srcId="{D8F4E78C-9E78-44B7-8C53-0A7AFC7EC69D}" destId="{D37040E5-EAD6-4F2B-9E3C-556E07A94124}" srcOrd="1" destOrd="0" presId="urn:microsoft.com/office/officeart/2005/8/layout/vList5"/>
    <dgm:cxn modelId="{50047119-066C-42EF-8280-6B386D847DCB}" type="presParOf" srcId="{D8F4E78C-9E78-44B7-8C53-0A7AFC7EC69D}" destId="{7E14150A-F815-43C9-9A6E-31712011317E}" srcOrd="2" destOrd="0" presId="urn:microsoft.com/office/officeart/2005/8/layout/vList5"/>
    <dgm:cxn modelId="{56499A07-A839-4F99-91E0-9A53A31847E7}" type="presParOf" srcId="{7E14150A-F815-43C9-9A6E-31712011317E}" destId="{55AAC08B-7885-4DD6-A2C9-2AB2D0F9D832}" srcOrd="0" destOrd="0" presId="urn:microsoft.com/office/officeart/2005/8/layout/vList5"/>
    <dgm:cxn modelId="{7B20073F-BBE6-472A-9161-ADB4F193D7EE}" type="presParOf" srcId="{7E14150A-F815-43C9-9A6E-31712011317E}" destId="{8AE92451-24CF-4368-9FAC-237BEF80987C}" srcOrd="1" destOrd="0" presId="urn:microsoft.com/office/officeart/2005/8/layout/vList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80000"/>
            </a:lnSpc>
            <a:spcBef>
              <a:spcPts val="0"/>
            </a:spcBef>
            <a:spcAft>
              <a:spcPts val="0"/>
            </a:spcAft>
          </a:pPr>
          <a:r>
            <a:rPr lang="ar-SA" sz="2500" spc="-20" baseline="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فلاحِ اُ خروی کے لیے محنت اور عمل درکارہے</a:t>
          </a:r>
          <a:r>
            <a:rPr lang="ur-PK" sz="2500" spc="-20" baseline="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جس </a:t>
          </a:r>
          <a:r>
            <a:rPr lang="ar-SA" sz="2500" spc="-20" baseline="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کے حوالے سے تین تقاضے اِس آیت میں بیان ہوئے اور ایک اگلی آیت میں آرہا ہے</a:t>
          </a:r>
          <a:endParaRPr lang="en-US" sz="2500" b="0" spc="-20" baseline="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pPr>
            <a:lnSpc>
              <a:spcPct val="90000"/>
            </a:lnSpc>
            <a:spcBef>
              <a:spcPts val="0"/>
            </a:spcBef>
          </a:pPr>
          <a:endParaRPr lang="en-US" sz="28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9D09C75-CF2B-439D-B311-7F3BDBD8EA47}" type="sibTrans" cxnId="{4A7A59C9-17A6-426B-AEF5-4F4F61E09184}">
      <dgm:prSet/>
      <dgm:spPr/>
      <dgm:t>
        <a:bodyPr/>
        <a:lstStyle/>
        <a:p>
          <a:pPr>
            <a:lnSpc>
              <a:spcPct val="90000"/>
            </a:lnSpc>
            <a:spcBef>
              <a:spcPts val="0"/>
            </a:spcBef>
          </a:pPr>
          <a:endParaRPr lang="en-US" sz="28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1">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12C8B41D-59C3-4FC0-B307-E4FF95BB9436}" type="presOf" srcId="{0967F7E4-F678-4578-8600-1B83ACEB6BBB}" destId="{D2B49F6D-4100-42FB-82A8-1CFAA91AE96A}" srcOrd="0" destOrd="0" presId="urn:microsoft.com/office/officeart/2005/8/layout/vList2"/>
    <dgm:cxn modelId="{79F386D6-B345-45A4-9F9E-0EC56F625485}" type="presOf" srcId="{724361B4-9B9F-4084-A10C-F167166253CF}" destId="{D76713C3-888F-4971-B388-C389CB2342AF}" srcOrd="0" destOrd="0" presId="urn:microsoft.com/office/officeart/2005/8/layout/vList2"/>
    <dgm:cxn modelId="{792B8236-FBAE-4D12-B97F-C2DB695C09FB}" type="presParOf" srcId="{D76713C3-888F-4971-B388-C389CB2342AF}" destId="{D2B49F6D-4100-42FB-82A8-1CFAA91AE96A}" srcOrd="0" destOrd="0" presId="urn:microsoft.com/office/officeart/2005/8/layout/vList2"/>
  </dgm:cxnLst>
  <dgm:bg>
    <a:noFill/>
  </dgm:bg>
  <dgm:whole/>
  <dgm:extLst>
    <a:ext uri="http://schemas.microsoft.com/office/drawing/2008/diagram">
      <dsp:dataModelExt xmlns:dsp="http://schemas.microsoft.com/office/drawing/2008/diagram" relId="rId21"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8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دین کے عملی تقاضوں کے حوالے سے چوتھا اور آخری تقاضا ہے جہاد فی اللہ یعنی جہاد فی سبیل اللہ</a:t>
          </a:r>
          <a:endParaRPr lang="en-US" sz="28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pPr>
            <a:lnSpc>
              <a:spcPct val="90000"/>
            </a:lnSpc>
            <a:spcBef>
              <a:spcPts val="0"/>
            </a:spcBef>
          </a:pPr>
          <a:endParaRPr lang="en-US" sz="28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9D09C75-CF2B-439D-B311-7F3BDBD8EA47}" type="sibTrans" cxnId="{4A7A59C9-17A6-426B-AEF5-4F4F61E09184}">
      <dgm:prSet/>
      <dgm:spPr/>
      <dgm:t>
        <a:bodyPr/>
        <a:lstStyle/>
        <a:p>
          <a:pPr>
            <a:lnSpc>
              <a:spcPct val="90000"/>
            </a:lnSpc>
            <a:spcBef>
              <a:spcPts val="0"/>
            </a:spcBef>
          </a:pPr>
          <a:endParaRPr lang="en-US" sz="28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F65F6AD3-B7F6-4B96-8636-8E56B9B1141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8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جہاد فی سبیل اللہ سے مراد ہے ایسی کشاکش اور محنت جس کاہدف ہو اللہ کے دین کی سربلندی</a:t>
          </a:r>
          <a:endParaRPr lang="en-US" sz="28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3E943ADA-6E14-466C-99D3-BA8B598FEB94}" type="parTrans" cxnId="{4874BF74-2810-420A-8E98-FF3E48489785}">
      <dgm:prSet/>
      <dgm:spPr/>
      <dgm:t>
        <a:bodyPr/>
        <a:lstStyle/>
        <a:p>
          <a:pPr>
            <a:lnSpc>
              <a:spcPct val="90000"/>
            </a:lnSpc>
            <a:spcBef>
              <a:spcPts val="0"/>
            </a:spcBef>
          </a:pP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1E3E88B5-D94A-480C-AB47-5E6AD3E2B445}" type="sibTrans" cxnId="{4874BF74-2810-420A-8E98-FF3E48489785}">
      <dgm:prSet/>
      <dgm:spPr/>
      <dgm:t>
        <a:bodyPr/>
        <a:lstStyle/>
        <a:p>
          <a:pPr>
            <a:lnSpc>
              <a:spcPct val="90000"/>
            </a:lnSpc>
            <a:spcBef>
              <a:spcPts val="0"/>
            </a:spcBef>
          </a:pP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566492EE-F43C-462C-B5CA-072BCF78750C}">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8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اللہ کی جتنی زیادہ معرفت ہوگی انسان اتنا ہی اللہ کے دین کی خدمت کے لیے تن من دھن لگائے گا</a:t>
          </a:r>
          <a:endParaRPr lang="en-US" sz="28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51DEED35-FBAD-43C4-AEE0-26FD37F21A20}" type="parTrans" cxnId="{A44ECA86-C20A-4DC7-8AAF-54C44D9570C5}">
      <dgm:prSet/>
      <dgm:spPr/>
      <dgm:t>
        <a:bodyPr/>
        <a:lstStyle/>
        <a:p>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BD64D57E-6ADC-4EEF-9111-1685C8BB3418}" type="sibTrans" cxnId="{A44ECA86-C20A-4DC7-8AAF-54C44D9570C5}">
      <dgm:prSet/>
      <dgm:spPr/>
      <dgm:t>
        <a:bodyPr/>
        <a:lstStyle/>
        <a:p>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BAEAD6A0-F028-49DD-ADE6-4276C7FD767F}">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80000"/>
            </a:lnSpc>
            <a:spcBef>
              <a:spcPts val="0"/>
            </a:spcBef>
            <a:spcAft>
              <a:spcPts val="0"/>
            </a:spcAft>
          </a:pPr>
          <a:r>
            <a:rPr lang="ar-SA" sz="27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تاکیدی انداز میں حکم</a:t>
          </a:r>
          <a:r>
            <a:rPr lang="ur-PK" sz="27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a:t>
          </a:r>
          <a:r>
            <a:rPr lang="ar-SA" sz="27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انسان پر نفس، والدین، اولاد، بیوی، قوم، وطن وغیرہ کا بھی  </a:t>
          </a:r>
          <a:r>
            <a:rPr lang="ur-PK" sz="27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حق ہے </a:t>
          </a:r>
          <a:r>
            <a:rPr lang="ar-SA" sz="27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تاہم سب سے بڑا حق اللہ کا ہے </a:t>
          </a:r>
          <a:endParaRPr lang="en-US" sz="27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B8CE73A-E81E-40DE-B238-D2390843100A}" type="parTrans" cxnId="{CB59109B-6881-4872-82BC-9D3DCB02B3BE}">
      <dgm:prSet/>
      <dgm:spPr/>
      <dgm:t>
        <a:bodyPr/>
        <a:lstStyle/>
        <a:p>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5C140879-43C3-4FC5-A069-FDE29E53B7A9}" type="sibTrans" cxnId="{CB59109B-6881-4872-82BC-9D3DCB02B3BE}">
      <dgm:prSet/>
      <dgm:spPr/>
      <dgm:t>
        <a:bodyPr/>
        <a:lstStyle/>
        <a:p>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4">
        <dgm:presLayoutVars>
          <dgm:chMax val="0"/>
          <dgm:bulletEnabled val="1"/>
        </dgm:presLayoutVars>
      </dgm:prSet>
      <dgm:spPr/>
      <dgm:t>
        <a:bodyPr/>
        <a:lstStyle/>
        <a:p>
          <a:endParaRPr lang="en-US"/>
        </a:p>
      </dgm:t>
    </dgm:pt>
    <dgm:pt modelId="{824AB359-A07A-4C22-A3E8-D57F6C4A6AEE}" type="pres">
      <dgm:prSet presAssocID="{99D09C75-CF2B-439D-B311-7F3BDBD8EA47}" presName="spacer" presStyleCnt="0"/>
      <dgm:spPr/>
    </dgm:pt>
    <dgm:pt modelId="{17F36406-BC96-49D1-9ECB-E418070F97BB}" type="pres">
      <dgm:prSet presAssocID="{F65F6AD3-B7F6-4B96-8636-8E56B9B1141B}" presName="parentText" presStyleLbl="node1" presStyleIdx="1" presStyleCnt="4">
        <dgm:presLayoutVars>
          <dgm:chMax val="0"/>
          <dgm:bulletEnabled val="1"/>
        </dgm:presLayoutVars>
      </dgm:prSet>
      <dgm:spPr/>
      <dgm:t>
        <a:bodyPr/>
        <a:lstStyle/>
        <a:p>
          <a:endParaRPr lang="en-US"/>
        </a:p>
      </dgm:t>
    </dgm:pt>
    <dgm:pt modelId="{7C0AEA88-264B-4340-8E11-5DD22B0EEFBB}" type="pres">
      <dgm:prSet presAssocID="{1E3E88B5-D94A-480C-AB47-5E6AD3E2B445}" presName="spacer" presStyleCnt="0"/>
      <dgm:spPr/>
    </dgm:pt>
    <dgm:pt modelId="{02D39FBC-2194-423F-B4F5-26E9BA3C1101}" type="pres">
      <dgm:prSet presAssocID="{566492EE-F43C-462C-B5CA-072BCF78750C}" presName="parentText" presStyleLbl="node1" presStyleIdx="2" presStyleCnt="4">
        <dgm:presLayoutVars>
          <dgm:chMax val="0"/>
          <dgm:bulletEnabled val="1"/>
        </dgm:presLayoutVars>
      </dgm:prSet>
      <dgm:spPr/>
      <dgm:t>
        <a:bodyPr/>
        <a:lstStyle/>
        <a:p>
          <a:endParaRPr lang="en-US"/>
        </a:p>
      </dgm:t>
    </dgm:pt>
    <dgm:pt modelId="{591EF30E-464D-4D32-A2DD-DB4D850A2BDE}" type="pres">
      <dgm:prSet presAssocID="{BD64D57E-6ADC-4EEF-9111-1685C8BB3418}" presName="spacer" presStyleCnt="0"/>
      <dgm:spPr/>
    </dgm:pt>
    <dgm:pt modelId="{17BBC38E-1716-48D0-9598-A2B0ACB54121}" type="pres">
      <dgm:prSet presAssocID="{BAEAD6A0-F028-49DD-ADE6-4276C7FD767F}" presName="parentText" presStyleLbl="node1" presStyleIdx="3" presStyleCnt="4">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4874BF74-2810-420A-8E98-FF3E48489785}" srcId="{724361B4-9B9F-4084-A10C-F167166253CF}" destId="{F65F6AD3-B7F6-4B96-8636-8E56B9B1141B}" srcOrd="1" destOrd="0" parTransId="{3E943ADA-6E14-466C-99D3-BA8B598FEB94}" sibTransId="{1E3E88B5-D94A-480C-AB47-5E6AD3E2B445}"/>
    <dgm:cxn modelId="{E7A8F2A5-9127-4CB7-BC47-23023C8917A6}" type="presOf" srcId="{566492EE-F43C-462C-B5CA-072BCF78750C}" destId="{02D39FBC-2194-423F-B4F5-26E9BA3C1101}" srcOrd="0" destOrd="0" presId="urn:microsoft.com/office/officeart/2005/8/layout/vList2"/>
    <dgm:cxn modelId="{3995BEA5-FEB4-4FAC-8720-6EFE65208FCE}" type="presOf" srcId="{724361B4-9B9F-4084-A10C-F167166253CF}" destId="{D76713C3-888F-4971-B388-C389CB2342AF}" srcOrd="0" destOrd="0" presId="urn:microsoft.com/office/officeart/2005/8/layout/vList2"/>
    <dgm:cxn modelId="{CB59109B-6881-4872-82BC-9D3DCB02B3BE}" srcId="{724361B4-9B9F-4084-A10C-F167166253CF}" destId="{BAEAD6A0-F028-49DD-ADE6-4276C7FD767F}" srcOrd="3" destOrd="0" parTransId="{EB8CE73A-E81E-40DE-B238-D2390843100A}" sibTransId="{5C140879-43C3-4FC5-A069-FDE29E53B7A9}"/>
    <dgm:cxn modelId="{4BA208F2-879C-492B-A0DE-8EA056513B83}" type="presOf" srcId="{BAEAD6A0-F028-49DD-ADE6-4276C7FD767F}" destId="{17BBC38E-1716-48D0-9598-A2B0ACB54121}" srcOrd="0" destOrd="0" presId="urn:microsoft.com/office/officeart/2005/8/layout/vList2"/>
    <dgm:cxn modelId="{EB77DB8C-8E13-45C9-B2C3-3326D01BD823}" type="presOf" srcId="{0967F7E4-F678-4578-8600-1B83ACEB6BBB}" destId="{D2B49F6D-4100-42FB-82A8-1CFAA91AE96A}" srcOrd="0" destOrd="0" presId="urn:microsoft.com/office/officeart/2005/8/layout/vList2"/>
    <dgm:cxn modelId="{A44ECA86-C20A-4DC7-8AAF-54C44D9570C5}" srcId="{724361B4-9B9F-4084-A10C-F167166253CF}" destId="{566492EE-F43C-462C-B5CA-072BCF78750C}" srcOrd="2" destOrd="0" parTransId="{51DEED35-FBAD-43C4-AEE0-26FD37F21A20}" sibTransId="{BD64D57E-6ADC-4EEF-9111-1685C8BB3418}"/>
    <dgm:cxn modelId="{5CD532BC-FBC2-4498-83B0-D532DB869B48}" type="presOf" srcId="{F65F6AD3-B7F6-4B96-8636-8E56B9B1141B}" destId="{17F36406-BC96-49D1-9ECB-E418070F97BB}" srcOrd="0" destOrd="0" presId="urn:microsoft.com/office/officeart/2005/8/layout/vList2"/>
    <dgm:cxn modelId="{16C019F2-9750-4DF5-AE56-18ADAEAC804C}" type="presParOf" srcId="{D76713C3-888F-4971-B388-C389CB2342AF}" destId="{D2B49F6D-4100-42FB-82A8-1CFAA91AE96A}" srcOrd="0" destOrd="0" presId="urn:microsoft.com/office/officeart/2005/8/layout/vList2"/>
    <dgm:cxn modelId="{BD11A200-A47A-411E-A71C-DF3D1DEEF7EB}" type="presParOf" srcId="{D76713C3-888F-4971-B388-C389CB2342AF}" destId="{824AB359-A07A-4C22-A3E8-D57F6C4A6AEE}" srcOrd="1" destOrd="0" presId="urn:microsoft.com/office/officeart/2005/8/layout/vList2"/>
    <dgm:cxn modelId="{C29EDE59-B42A-434D-8ED9-D63CBE6A4C6D}" type="presParOf" srcId="{D76713C3-888F-4971-B388-C389CB2342AF}" destId="{17F36406-BC96-49D1-9ECB-E418070F97BB}" srcOrd="2" destOrd="0" presId="urn:microsoft.com/office/officeart/2005/8/layout/vList2"/>
    <dgm:cxn modelId="{44914BB3-AA0A-4B2D-9C02-937F736AF52E}" type="presParOf" srcId="{D76713C3-888F-4971-B388-C389CB2342AF}" destId="{7C0AEA88-264B-4340-8E11-5DD22B0EEFBB}" srcOrd="3" destOrd="0" presId="urn:microsoft.com/office/officeart/2005/8/layout/vList2"/>
    <dgm:cxn modelId="{0DB70ECE-57D7-44E3-ACA7-56BEFB28F315}" type="presParOf" srcId="{D76713C3-888F-4971-B388-C389CB2342AF}" destId="{02D39FBC-2194-423F-B4F5-26E9BA3C1101}" srcOrd="4" destOrd="0" presId="urn:microsoft.com/office/officeart/2005/8/layout/vList2"/>
    <dgm:cxn modelId="{949F3B13-3468-40FA-810F-2638AB10A7B1}" type="presParOf" srcId="{D76713C3-888F-4971-B388-C389CB2342AF}" destId="{591EF30E-464D-4D32-A2DD-DB4D850A2BDE}" srcOrd="5" destOrd="0" presId="urn:microsoft.com/office/officeart/2005/8/layout/vList2"/>
    <dgm:cxn modelId="{E791384F-19F6-4BE6-8A65-F4D4F5A1092F}" type="presParOf" srcId="{D76713C3-888F-4971-B388-C389CB2342AF}" destId="{17BBC38E-1716-48D0-9598-A2B0ACB54121}" srcOrd="6" destOrd="0" presId="urn:microsoft.com/office/officeart/2005/8/layout/vList2"/>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8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جہاد کے تاکیدی حکم کے بعد اللہ کے احسان کا تذکرہ </a:t>
          </a:r>
          <a:endParaRPr lang="en-US" sz="28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pPr>
            <a:lnSpc>
              <a:spcPct val="90000"/>
            </a:lnSpc>
            <a:spcBef>
              <a:spcPts val="0"/>
            </a:spcBef>
          </a:pPr>
          <a:endParaRPr lang="en-US" sz="28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9D09C75-CF2B-439D-B311-7F3BDBD8EA47}" type="sibTrans" cxnId="{4A7A59C9-17A6-426B-AEF5-4F4F61E09184}">
      <dgm:prSet/>
      <dgm:spPr/>
      <dgm:t>
        <a:bodyPr/>
        <a:lstStyle/>
        <a:p>
          <a:pPr>
            <a:lnSpc>
              <a:spcPct val="90000"/>
            </a:lnSpc>
            <a:spcBef>
              <a:spcPts val="0"/>
            </a:spcBef>
          </a:pPr>
          <a:endParaRPr lang="en-US" sz="28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F65F6AD3-B7F6-4B96-8636-8E56B9B1141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80000"/>
            </a:lnSpc>
            <a:spcBef>
              <a:spcPts val="0"/>
            </a:spcBef>
            <a:spcAft>
              <a:spcPts val="0"/>
            </a:spcAft>
          </a:pPr>
          <a:r>
            <a:rPr lang="ar-SA" sz="2800" dirty="0" smtClean="0">
              <a:effectLst>
                <a:outerShdw blurRad="38100" dist="38100" dir="2700000" algn="tl">
                  <a:srgbClr val="000000">
                    <a:alpha val="43137"/>
                  </a:srgbClr>
                </a:outerShdw>
              </a:effectLst>
              <a:latin typeface="noorehira" panose="02000000000000000000" pitchFamily="2" charset="-78"/>
              <a:cs typeface="noorehira" panose="02000000000000000000" pitchFamily="2" charset="-78"/>
            </a:rPr>
            <a:t>اِجْتَبٰی</a:t>
          </a:r>
          <a:r>
            <a:rPr lang="ur-PK"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a:t>
          </a: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کے معنی ہیں منتخب کرنا (</a:t>
          </a:r>
          <a:r>
            <a:rPr lang="en-US"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To select</a:t>
          </a: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a:t>
          </a:r>
          <a:endParaRPr lang="en-US" sz="28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3E943ADA-6E14-466C-99D3-BA8B598FEB94}" type="parTrans" cxnId="{4874BF74-2810-420A-8E98-FF3E48489785}">
      <dgm:prSet/>
      <dgm:spPr/>
      <dgm:t>
        <a:bodyPr/>
        <a:lstStyle/>
        <a:p>
          <a:pPr>
            <a:lnSpc>
              <a:spcPct val="90000"/>
            </a:lnSpc>
            <a:spcBef>
              <a:spcPts val="0"/>
            </a:spcBef>
          </a:pP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1E3E88B5-D94A-480C-AB47-5E6AD3E2B445}" type="sibTrans" cxnId="{4874BF74-2810-420A-8E98-FF3E48489785}">
      <dgm:prSet/>
      <dgm:spPr/>
      <dgm:t>
        <a:bodyPr/>
        <a:lstStyle/>
        <a:p>
          <a:pPr>
            <a:lnSpc>
              <a:spcPct val="90000"/>
            </a:lnSpc>
            <a:spcBef>
              <a:spcPts val="0"/>
            </a:spcBef>
          </a:pP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566492EE-F43C-462C-B5CA-072BCF78750C}">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80000"/>
            </a:lnSpc>
            <a:spcBef>
              <a:spcPts val="0"/>
            </a:spcBef>
            <a:spcAft>
              <a:spcPts val="0"/>
            </a:spcAft>
          </a:pPr>
          <a:r>
            <a:rPr lang="ar-SA" sz="26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انتخاب کی غرض و غایت</a:t>
          </a:r>
          <a:r>
            <a:rPr lang="ur-PK" sz="26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a:t>
          </a:r>
          <a:r>
            <a:rPr lang="ar-SA" sz="26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شہادت علی الناس</a:t>
          </a:r>
          <a:r>
            <a:rPr lang="ur-PK" sz="24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a:t>
          </a:r>
          <a:r>
            <a:rPr lang="ur-PK" sz="2400" spc="-40" baseline="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a:t>
          </a:r>
          <a:r>
            <a:rPr lang="ar-SA" sz="2400" spc="-40" baseline="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لوگوں پر اپنے قول و عمل کے ذریعے دین کے تقاضوں کی گواہی دے کر حجت قائم کردینا</a:t>
          </a:r>
          <a:r>
            <a:rPr lang="ur-PK" sz="2400" spc="-40" baseline="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a:t>
          </a:r>
          <a:endParaRPr lang="en-US" sz="2400" b="0" spc="-40" baseline="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51DEED35-FBAD-43C4-AEE0-26FD37F21A20}" type="parTrans" cxnId="{A44ECA86-C20A-4DC7-8AAF-54C44D9570C5}">
      <dgm:prSet/>
      <dgm:spPr/>
      <dgm:t>
        <a:bodyPr/>
        <a:lstStyle/>
        <a:p>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BD64D57E-6ADC-4EEF-9111-1685C8BB3418}" type="sibTrans" cxnId="{A44ECA86-C20A-4DC7-8AAF-54C44D9570C5}">
      <dgm:prSet/>
      <dgm:spPr/>
      <dgm:t>
        <a:bodyPr/>
        <a:lstStyle/>
        <a:p>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BAEAD6A0-F028-49DD-ADE6-4276C7FD767F}">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8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آخری نبی ﷺ کے امتی ہونے کی وجہ سے،  نوعِ انسانی تک اللہ کا پیغام پہنچانا اب اِس امت کی ذمہ داری ہے</a:t>
          </a:r>
          <a:endParaRPr lang="en-US" sz="28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B8CE73A-E81E-40DE-B238-D2390843100A}" type="parTrans" cxnId="{CB59109B-6881-4872-82BC-9D3DCB02B3BE}">
      <dgm:prSet/>
      <dgm:spPr/>
      <dgm:t>
        <a:bodyPr/>
        <a:lstStyle/>
        <a:p>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5C140879-43C3-4FC5-A069-FDE29E53B7A9}" type="sibTrans" cxnId="{CB59109B-6881-4872-82BC-9D3DCB02B3BE}">
      <dgm:prSet/>
      <dgm:spPr/>
      <dgm:t>
        <a:bodyPr/>
        <a:lstStyle/>
        <a:p>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07FD39B0-93E1-497D-BF58-C427024D67A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80000"/>
            </a:lnSpc>
            <a:spcBef>
              <a:spcPts val="0"/>
            </a:spcBef>
            <a:spcAft>
              <a:spcPts val="0"/>
            </a:spcAft>
          </a:pPr>
          <a:r>
            <a:rPr lang="ar-SA" sz="280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خطبۂ  حجۃ الوداع  میں نبی اکرم  ﷺ نے یہ ذمہ داری  امت کے حوالے کی</a:t>
          </a:r>
          <a:endParaRPr lang="en-US" sz="28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4BB0C49C-725E-495B-A516-A12294AB5EEF}" type="parTrans" cxnId="{6826962B-E39D-45DC-86EF-11DF307E8B70}">
      <dgm:prSet/>
      <dgm:spPr/>
      <dgm:t>
        <a:bodyPr/>
        <a:lstStyle/>
        <a:p>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112B2DD-C2B4-4D6F-BEDD-CA64453B4891}" type="sibTrans" cxnId="{6826962B-E39D-45DC-86EF-11DF307E8B70}">
      <dgm:prSet/>
      <dgm:spPr/>
      <dgm:t>
        <a:bodyPr/>
        <a:lstStyle/>
        <a:p>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5">
        <dgm:presLayoutVars>
          <dgm:chMax val="0"/>
          <dgm:bulletEnabled val="1"/>
        </dgm:presLayoutVars>
      </dgm:prSet>
      <dgm:spPr/>
      <dgm:t>
        <a:bodyPr/>
        <a:lstStyle/>
        <a:p>
          <a:endParaRPr lang="en-US"/>
        </a:p>
      </dgm:t>
    </dgm:pt>
    <dgm:pt modelId="{824AB359-A07A-4C22-A3E8-D57F6C4A6AEE}" type="pres">
      <dgm:prSet presAssocID="{99D09C75-CF2B-439D-B311-7F3BDBD8EA47}" presName="spacer" presStyleCnt="0"/>
      <dgm:spPr/>
    </dgm:pt>
    <dgm:pt modelId="{17F36406-BC96-49D1-9ECB-E418070F97BB}" type="pres">
      <dgm:prSet presAssocID="{F65F6AD3-B7F6-4B96-8636-8E56B9B1141B}" presName="parentText" presStyleLbl="node1" presStyleIdx="1" presStyleCnt="5">
        <dgm:presLayoutVars>
          <dgm:chMax val="0"/>
          <dgm:bulletEnabled val="1"/>
        </dgm:presLayoutVars>
      </dgm:prSet>
      <dgm:spPr/>
      <dgm:t>
        <a:bodyPr/>
        <a:lstStyle/>
        <a:p>
          <a:endParaRPr lang="en-US"/>
        </a:p>
      </dgm:t>
    </dgm:pt>
    <dgm:pt modelId="{7C0AEA88-264B-4340-8E11-5DD22B0EEFBB}" type="pres">
      <dgm:prSet presAssocID="{1E3E88B5-D94A-480C-AB47-5E6AD3E2B445}" presName="spacer" presStyleCnt="0"/>
      <dgm:spPr/>
    </dgm:pt>
    <dgm:pt modelId="{02D39FBC-2194-423F-B4F5-26E9BA3C1101}" type="pres">
      <dgm:prSet presAssocID="{566492EE-F43C-462C-B5CA-072BCF78750C}" presName="parentText" presStyleLbl="node1" presStyleIdx="2" presStyleCnt="5">
        <dgm:presLayoutVars>
          <dgm:chMax val="0"/>
          <dgm:bulletEnabled val="1"/>
        </dgm:presLayoutVars>
      </dgm:prSet>
      <dgm:spPr/>
      <dgm:t>
        <a:bodyPr/>
        <a:lstStyle/>
        <a:p>
          <a:endParaRPr lang="en-US"/>
        </a:p>
      </dgm:t>
    </dgm:pt>
    <dgm:pt modelId="{591EF30E-464D-4D32-A2DD-DB4D850A2BDE}" type="pres">
      <dgm:prSet presAssocID="{BD64D57E-6ADC-4EEF-9111-1685C8BB3418}" presName="spacer" presStyleCnt="0"/>
      <dgm:spPr/>
    </dgm:pt>
    <dgm:pt modelId="{17BBC38E-1716-48D0-9598-A2B0ACB54121}" type="pres">
      <dgm:prSet presAssocID="{BAEAD6A0-F028-49DD-ADE6-4276C7FD767F}" presName="parentText" presStyleLbl="node1" presStyleIdx="3" presStyleCnt="5">
        <dgm:presLayoutVars>
          <dgm:chMax val="0"/>
          <dgm:bulletEnabled val="1"/>
        </dgm:presLayoutVars>
      </dgm:prSet>
      <dgm:spPr/>
      <dgm:t>
        <a:bodyPr/>
        <a:lstStyle/>
        <a:p>
          <a:endParaRPr lang="en-US"/>
        </a:p>
      </dgm:t>
    </dgm:pt>
    <dgm:pt modelId="{1069ADFC-803D-4245-8B50-89DAA4117824}" type="pres">
      <dgm:prSet presAssocID="{5C140879-43C3-4FC5-A069-FDE29E53B7A9}" presName="spacer" presStyleCnt="0"/>
      <dgm:spPr/>
    </dgm:pt>
    <dgm:pt modelId="{50DEF6BC-8B1E-49CF-93A4-BB67D7A03901}" type="pres">
      <dgm:prSet presAssocID="{07FD39B0-93E1-497D-BF58-C427024D67AB}" presName="parentText" presStyleLbl="node1" presStyleIdx="4" presStyleCnt="5">
        <dgm:presLayoutVars>
          <dgm:chMax val="0"/>
          <dgm:bulletEnabled val="1"/>
        </dgm:presLayoutVars>
      </dgm:prSet>
      <dgm:spPr/>
      <dgm:t>
        <a:bodyPr/>
        <a:lstStyle/>
        <a:p>
          <a:endParaRPr lang="en-US"/>
        </a:p>
      </dgm:t>
    </dgm:pt>
  </dgm:ptLst>
  <dgm:cxnLst>
    <dgm:cxn modelId="{7DA290A8-CA91-45BA-A1CC-4CF82426E644}" type="presOf" srcId="{07FD39B0-93E1-497D-BF58-C427024D67AB}" destId="{50DEF6BC-8B1E-49CF-93A4-BB67D7A03901}" srcOrd="0" destOrd="0" presId="urn:microsoft.com/office/officeart/2005/8/layout/vList2"/>
    <dgm:cxn modelId="{4A7A59C9-17A6-426B-AEF5-4F4F61E09184}" srcId="{724361B4-9B9F-4084-A10C-F167166253CF}" destId="{0967F7E4-F678-4578-8600-1B83ACEB6BBB}" srcOrd="0" destOrd="0" parTransId="{E6DCB98A-1613-426E-A30A-48ABE3BBB006}" sibTransId="{99D09C75-CF2B-439D-B311-7F3BDBD8EA47}"/>
    <dgm:cxn modelId="{6826962B-E39D-45DC-86EF-11DF307E8B70}" srcId="{724361B4-9B9F-4084-A10C-F167166253CF}" destId="{07FD39B0-93E1-497D-BF58-C427024D67AB}" srcOrd="4" destOrd="0" parTransId="{4BB0C49C-725E-495B-A516-A12294AB5EEF}" sibTransId="{D112B2DD-C2B4-4D6F-BEDD-CA64453B4891}"/>
    <dgm:cxn modelId="{6B422926-3ACD-4021-893C-67BADDD8E4D5}" type="presOf" srcId="{0967F7E4-F678-4578-8600-1B83ACEB6BBB}" destId="{D2B49F6D-4100-42FB-82A8-1CFAA91AE96A}" srcOrd="0" destOrd="0" presId="urn:microsoft.com/office/officeart/2005/8/layout/vList2"/>
    <dgm:cxn modelId="{4874BF74-2810-420A-8E98-FF3E48489785}" srcId="{724361B4-9B9F-4084-A10C-F167166253CF}" destId="{F65F6AD3-B7F6-4B96-8636-8E56B9B1141B}" srcOrd="1" destOrd="0" parTransId="{3E943ADA-6E14-466C-99D3-BA8B598FEB94}" sibTransId="{1E3E88B5-D94A-480C-AB47-5E6AD3E2B445}"/>
    <dgm:cxn modelId="{FA42B226-C9C7-4F32-A61F-8FD687E01016}" type="presOf" srcId="{724361B4-9B9F-4084-A10C-F167166253CF}" destId="{D76713C3-888F-4971-B388-C389CB2342AF}" srcOrd="0" destOrd="0" presId="urn:microsoft.com/office/officeart/2005/8/layout/vList2"/>
    <dgm:cxn modelId="{CB59109B-6881-4872-82BC-9D3DCB02B3BE}" srcId="{724361B4-9B9F-4084-A10C-F167166253CF}" destId="{BAEAD6A0-F028-49DD-ADE6-4276C7FD767F}" srcOrd="3" destOrd="0" parTransId="{EB8CE73A-E81E-40DE-B238-D2390843100A}" sibTransId="{5C140879-43C3-4FC5-A069-FDE29E53B7A9}"/>
    <dgm:cxn modelId="{A44ECA86-C20A-4DC7-8AAF-54C44D9570C5}" srcId="{724361B4-9B9F-4084-A10C-F167166253CF}" destId="{566492EE-F43C-462C-B5CA-072BCF78750C}" srcOrd="2" destOrd="0" parTransId="{51DEED35-FBAD-43C4-AEE0-26FD37F21A20}" sibTransId="{BD64D57E-6ADC-4EEF-9111-1685C8BB3418}"/>
    <dgm:cxn modelId="{D787EA7A-62CA-4644-BEC8-6247E7251A62}" type="presOf" srcId="{BAEAD6A0-F028-49DD-ADE6-4276C7FD767F}" destId="{17BBC38E-1716-48D0-9598-A2B0ACB54121}" srcOrd="0" destOrd="0" presId="urn:microsoft.com/office/officeart/2005/8/layout/vList2"/>
    <dgm:cxn modelId="{D31327D8-C08A-4028-9031-D30B8E3B3FCB}" type="presOf" srcId="{566492EE-F43C-462C-B5CA-072BCF78750C}" destId="{02D39FBC-2194-423F-B4F5-26E9BA3C1101}" srcOrd="0" destOrd="0" presId="urn:microsoft.com/office/officeart/2005/8/layout/vList2"/>
    <dgm:cxn modelId="{064E5F2F-6A88-49BF-A84E-75E6F65CD629}" type="presOf" srcId="{F65F6AD3-B7F6-4B96-8636-8E56B9B1141B}" destId="{17F36406-BC96-49D1-9ECB-E418070F97BB}" srcOrd="0" destOrd="0" presId="urn:microsoft.com/office/officeart/2005/8/layout/vList2"/>
    <dgm:cxn modelId="{FB05A7CE-A75F-437A-BC11-FD4F2B7AD288}" type="presParOf" srcId="{D76713C3-888F-4971-B388-C389CB2342AF}" destId="{D2B49F6D-4100-42FB-82A8-1CFAA91AE96A}" srcOrd="0" destOrd="0" presId="urn:microsoft.com/office/officeart/2005/8/layout/vList2"/>
    <dgm:cxn modelId="{0EB8D496-83DB-4FB4-BCDA-D9395B37A4F7}" type="presParOf" srcId="{D76713C3-888F-4971-B388-C389CB2342AF}" destId="{824AB359-A07A-4C22-A3E8-D57F6C4A6AEE}" srcOrd="1" destOrd="0" presId="urn:microsoft.com/office/officeart/2005/8/layout/vList2"/>
    <dgm:cxn modelId="{B5B7621E-CF0F-4FAD-B061-1C58862AA3A5}" type="presParOf" srcId="{D76713C3-888F-4971-B388-C389CB2342AF}" destId="{17F36406-BC96-49D1-9ECB-E418070F97BB}" srcOrd="2" destOrd="0" presId="urn:microsoft.com/office/officeart/2005/8/layout/vList2"/>
    <dgm:cxn modelId="{EC78FA73-729D-4A5E-BC7D-A83551B2122F}" type="presParOf" srcId="{D76713C3-888F-4971-B388-C389CB2342AF}" destId="{7C0AEA88-264B-4340-8E11-5DD22B0EEFBB}" srcOrd="3" destOrd="0" presId="urn:microsoft.com/office/officeart/2005/8/layout/vList2"/>
    <dgm:cxn modelId="{74D77150-22EB-458B-9D1B-995EE4CDE960}" type="presParOf" srcId="{D76713C3-888F-4971-B388-C389CB2342AF}" destId="{02D39FBC-2194-423F-B4F5-26E9BA3C1101}" srcOrd="4" destOrd="0" presId="urn:microsoft.com/office/officeart/2005/8/layout/vList2"/>
    <dgm:cxn modelId="{BDD97EA9-2DBE-4B55-8472-77CD77CC875F}" type="presParOf" srcId="{D76713C3-888F-4971-B388-C389CB2342AF}" destId="{591EF30E-464D-4D32-A2DD-DB4D850A2BDE}" srcOrd="5" destOrd="0" presId="urn:microsoft.com/office/officeart/2005/8/layout/vList2"/>
    <dgm:cxn modelId="{D5A16630-FC34-4BD0-BAB1-A963F1C57389}" type="presParOf" srcId="{D76713C3-888F-4971-B388-C389CB2342AF}" destId="{17BBC38E-1716-48D0-9598-A2B0ACB54121}" srcOrd="6" destOrd="0" presId="urn:microsoft.com/office/officeart/2005/8/layout/vList2"/>
    <dgm:cxn modelId="{9A09C245-2432-45BD-9DE4-0EC4EAEB1BE8}" type="presParOf" srcId="{D76713C3-888F-4971-B388-C389CB2342AF}" destId="{1069ADFC-803D-4245-8B50-89DAA4117824}" srcOrd="7" destOrd="0" presId="urn:microsoft.com/office/officeart/2005/8/layout/vList2"/>
    <dgm:cxn modelId="{4A212FF1-9FF1-4161-ACC9-1079C0B42D2F}" type="presParOf" srcId="{D76713C3-888F-4971-B388-C389CB2342AF}" destId="{50DEF6BC-8B1E-49CF-93A4-BB67D7A03901}" srcOrd="8" destOrd="0" presId="urn:microsoft.com/office/officeart/2005/8/layout/vList2"/>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8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تمہیں ایسا دین عطا کیا گیا  جو فطرت کے عین مطابق ہے۔ رہبانیت کی طرح کوئی غیر فطری پابندیاں نہیں </a:t>
          </a:r>
          <a:endParaRPr lang="en-US" sz="28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pPr>
            <a:lnSpc>
              <a:spcPct val="90000"/>
            </a:lnSpc>
            <a:spcBef>
              <a:spcPts val="0"/>
            </a:spcBef>
          </a:pPr>
          <a:endParaRPr lang="en-US" sz="28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9D09C75-CF2B-439D-B311-7F3BDBD8EA47}" type="sibTrans" cxnId="{4A7A59C9-17A6-426B-AEF5-4F4F61E09184}">
      <dgm:prSet/>
      <dgm:spPr/>
      <dgm:t>
        <a:bodyPr/>
        <a:lstStyle/>
        <a:p>
          <a:pPr>
            <a:lnSpc>
              <a:spcPct val="90000"/>
            </a:lnSpc>
            <a:spcBef>
              <a:spcPts val="0"/>
            </a:spcBef>
          </a:pPr>
          <a:endParaRPr lang="en-US" sz="28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F65F6AD3-B7F6-4B96-8636-8E56B9B1141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8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نفسانی تقاضوں کو کچلنے کے بجائے صحیح رُخ پر ڈھالا(</a:t>
          </a:r>
          <a:r>
            <a:rPr lang="en-US"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channelize</a:t>
          </a: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کیا) گیاہے</a:t>
          </a:r>
          <a:endParaRPr lang="en-US" sz="28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3E943ADA-6E14-466C-99D3-BA8B598FEB94}" type="parTrans" cxnId="{4874BF74-2810-420A-8E98-FF3E48489785}">
      <dgm:prSet/>
      <dgm:spPr/>
      <dgm:t>
        <a:bodyPr/>
        <a:lstStyle/>
        <a:p>
          <a:pPr>
            <a:lnSpc>
              <a:spcPct val="90000"/>
            </a:lnSpc>
            <a:spcBef>
              <a:spcPts val="0"/>
            </a:spcBef>
          </a:pP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1E3E88B5-D94A-480C-AB47-5E6AD3E2B445}" type="sibTrans" cxnId="{4874BF74-2810-420A-8E98-FF3E48489785}">
      <dgm:prSet/>
      <dgm:spPr/>
      <dgm:t>
        <a:bodyPr/>
        <a:lstStyle/>
        <a:p>
          <a:pPr>
            <a:lnSpc>
              <a:spcPct val="90000"/>
            </a:lnSpc>
            <a:spcBef>
              <a:spcPts val="0"/>
            </a:spcBef>
          </a:pP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2">
        <dgm:presLayoutVars>
          <dgm:chMax val="0"/>
          <dgm:bulletEnabled val="1"/>
        </dgm:presLayoutVars>
      </dgm:prSet>
      <dgm:spPr/>
      <dgm:t>
        <a:bodyPr/>
        <a:lstStyle/>
        <a:p>
          <a:endParaRPr lang="en-US"/>
        </a:p>
      </dgm:t>
    </dgm:pt>
    <dgm:pt modelId="{824AB359-A07A-4C22-A3E8-D57F6C4A6AEE}" type="pres">
      <dgm:prSet presAssocID="{99D09C75-CF2B-439D-B311-7F3BDBD8EA47}" presName="spacer" presStyleCnt="0"/>
      <dgm:spPr/>
    </dgm:pt>
    <dgm:pt modelId="{17F36406-BC96-49D1-9ECB-E418070F97BB}" type="pres">
      <dgm:prSet presAssocID="{F65F6AD3-B7F6-4B96-8636-8E56B9B1141B}" presName="parentText" presStyleLbl="node1" presStyleIdx="1" presStyleCnt="2">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4874BF74-2810-420A-8E98-FF3E48489785}" srcId="{724361B4-9B9F-4084-A10C-F167166253CF}" destId="{F65F6AD3-B7F6-4B96-8636-8E56B9B1141B}" srcOrd="1" destOrd="0" parTransId="{3E943ADA-6E14-466C-99D3-BA8B598FEB94}" sibTransId="{1E3E88B5-D94A-480C-AB47-5E6AD3E2B445}"/>
    <dgm:cxn modelId="{83D923D2-156C-4D67-9276-D162172EAC94}" type="presOf" srcId="{0967F7E4-F678-4578-8600-1B83ACEB6BBB}" destId="{D2B49F6D-4100-42FB-82A8-1CFAA91AE96A}" srcOrd="0" destOrd="0" presId="urn:microsoft.com/office/officeart/2005/8/layout/vList2"/>
    <dgm:cxn modelId="{0D6D46C3-6257-4ED4-BDB0-CDFE02553196}" type="presOf" srcId="{724361B4-9B9F-4084-A10C-F167166253CF}" destId="{D76713C3-888F-4971-B388-C389CB2342AF}" srcOrd="0" destOrd="0" presId="urn:microsoft.com/office/officeart/2005/8/layout/vList2"/>
    <dgm:cxn modelId="{E76D5501-E5FB-4E92-B219-2E5BA9902E0A}" type="presOf" srcId="{F65F6AD3-B7F6-4B96-8636-8E56B9B1141B}" destId="{17F36406-BC96-49D1-9ECB-E418070F97BB}" srcOrd="0" destOrd="0" presId="urn:microsoft.com/office/officeart/2005/8/layout/vList2"/>
    <dgm:cxn modelId="{FDFEF470-AA9A-4C56-94D6-C8FAC4F8BAAB}" type="presParOf" srcId="{D76713C3-888F-4971-B388-C389CB2342AF}" destId="{D2B49F6D-4100-42FB-82A8-1CFAA91AE96A}" srcOrd="0" destOrd="0" presId="urn:microsoft.com/office/officeart/2005/8/layout/vList2"/>
    <dgm:cxn modelId="{F2954092-32B4-4A4F-9D22-1CC8966C7375}" type="presParOf" srcId="{D76713C3-888F-4971-B388-C389CB2342AF}" destId="{824AB359-A07A-4C22-A3E8-D57F6C4A6AEE}" srcOrd="1" destOrd="0" presId="urn:microsoft.com/office/officeart/2005/8/layout/vList2"/>
    <dgm:cxn modelId="{FA78DF4C-67F1-45A5-BDD1-EB147C0462CB}" type="presParOf" srcId="{D76713C3-888F-4971-B388-C389CB2342AF}" destId="{17F36406-BC96-49D1-9ECB-E418070F97BB}" srcOrd="2" destOrd="0" presId="urn:microsoft.com/office/officeart/2005/8/layout/vList2"/>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8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دین کے تقاضوں کی ادائیگی دراصل حضرت ابراہیم﷤ کی سنت ہے</a:t>
          </a:r>
          <a:endParaRPr lang="en-US" sz="28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pPr>
            <a:lnSpc>
              <a:spcPct val="90000"/>
            </a:lnSpc>
            <a:spcBef>
              <a:spcPts val="0"/>
            </a:spcBef>
          </a:pPr>
          <a:endParaRPr lang="en-US" sz="28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9D09C75-CF2B-439D-B311-7F3BDBD8EA47}" type="sibTrans" cxnId="{4A7A59C9-17A6-426B-AEF5-4F4F61E09184}">
      <dgm:prSet/>
      <dgm:spPr/>
      <dgm:t>
        <a:bodyPr/>
        <a:lstStyle/>
        <a:p>
          <a:pPr>
            <a:lnSpc>
              <a:spcPct val="90000"/>
            </a:lnSpc>
            <a:spcBef>
              <a:spcPts val="0"/>
            </a:spcBef>
          </a:pPr>
          <a:endParaRPr lang="en-US" sz="28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F65F6AD3-B7F6-4B96-8636-8E56B9B1141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80000"/>
            </a:lnSpc>
            <a:spcBef>
              <a:spcPts val="0"/>
            </a:spcBef>
            <a:spcAft>
              <a:spcPts val="0"/>
            </a:spcAft>
          </a:pPr>
          <a:r>
            <a:rPr lang="ur-PK"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وہ </a:t>
          </a: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بنی اسماعیل   اور بنی اسرائیل  کے حقیقی والد اور بقیہ نوعِ انسانی کے روحانی والد ہیں</a:t>
          </a:r>
          <a:endParaRPr lang="en-US" sz="28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3E943ADA-6E14-466C-99D3-BA8B598FEB94}" type="parTrans" cxnId="{4874BF74-2810-420A-8E98-FF3E48489785}">
      <dgm:prSet/>
      <dgm:spPr/>
      <dgm:t>
        <a:bodyPr/>
        <a:lstStyle/>
        <a:p>
          <a:pPr>
            <a:lnSpc>
              <a:spcPct val="90000"/>
            </a:lnSpc>
            <a:spcBef>
              <a:spcPts val="0"/>
            </a:spcBef>
          </a:pP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1E3E88B5-D94A-480C-AB47-5E6AD3E2B445}" type="sibTrans" cxnId="{4874BF74-2810-420A-8E98-FF3E48489785}">
      <dgm:prSet/>
      <dgm:spPr/>
      <dgm:t>
        <a:bodyPr/>
        <a:lstStyle/>
        <a:p>
          <a:pPr>
            <a:lnSpc>
              <a:spcPct val="90000"/>
            </a:lnSpc>
            <a:spcBef>
              <a:spcPts val="0"/>
            </a:spcBef>
          </a:pP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31BE64F7-833E-49B6-B057-0C412FD95391}">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8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اُنہوں نے تمہارے لیے "مسلم" نام تجویز کیا تھا</a:t>
          </a:r>
          <a:endParaRPr lang="en-US" sz="28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FAFCAE1F-97A0-403A-9B1E-CBEF3EFD89E6}" type="parTrans" cxnId="{1ECF45A4-EF03-4E7B-9803-91E945605CC6}">
      <dgm:prSet/>
      <dgm:spPr/>
      <dgm:t>
        <a:bodyPr/>
        <a:lstStyle/>
        <a:p>
          <a:endParaRPr lang="en-US">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3149478C-8F75-4AF6-A1E0-A8E00425FAAF}" type="sibTrans" cxnId="{1ECF45A4-EF03-4E7B-9803-91E945605CC6}">
      <dgm:prSet/>
      <dgm:spPr/>
      <dgm:t>
        <a:bodyPr/>
        <a:lstStyle/>
        <a:p>
          <a:endParaRPr lang="en-US">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39014981-F09B-4B0A-AEFF-CBCD80488818}">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8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ایک داعی ٔ حق کو اپنا تعارف بطور مسلم ہی کرانا چاہیئے</a:t>
          </a:r>
          <a:endParaRPr lang="en-US" sz="28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019D287-9994-4EEC-B5E5-CB54B022413D}" type="parTrans" cxnId="{B28D37B4-F142-4911-BC3B-685F9FACD920}">
      <dgm:prSet/>
      <dgm:spPr/>
      <dgm:t>
        <a:bodyPr/>
        <a:lstStyle/>
        <a:p>
          <a:endParaRPr lang="en-US">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03085E0B-5FA4-4D2C-A178-45431B821313}" type="sibTrans" cxnId="{B28D37B4-F142-4911-BC3B-685F9FACD920}">
      <dgm:prSet/>
      <dgm:spPr/>
      <dgm:t>
        <a:bodyPr/>
        <a:lstStyle/>
        <a:p>
          <a:endParaRPr lang="en-US">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4">
        <dgm:presLayoutVars>
          <dgm:chMax val="0"/>
          <dgm:bulletEnabled val="1"/>
        </dgm:presLayoutVars>
      </dgm:prSet>
      <dgm:spPr/>
      <dgm:t>
        <a:bodyPr/>
        <a:lstStyle/>
        <a:p>
          <a:endParaRPr lang="en-US"/>
        </a:p>
      </dgm:t>
    </dgm:pt>
    <dgm:pt modelId="{824AB359-A07A-4C22-A3E8-D57F6C4A6AEE}" type="pres">
      <dgm:prSet presAssocID="{99D09C75-CF2B-439D-B311-7F3BDBD8EA47}" presName="spacer" presStyleCnt="0"/>
      <dgm:spPr/>
    </dgm:pt>
    <dgm:pt modelId="{17F36406-BC96-49D1-9ECB-E418070F97BB}" type="pres">
      <dgm:prSet presAssocID="{F65F6AD3-B7F6-4B96-8636-8E56B9B1141B}" presName="parentText" presStyleLbl="node1" presStyleIdx="1" presStyleCnt="4">
        <dgm:presLayoutVars>
          <dgm:chMax val="0"/>
          <dgm:bulletEnabled val="1"/>
        </dgm:presLayoutVars>
      </dgm:prSet>
      <dgm:spPr/>
      <dgm:t>
        <a:bodyPr/>
        <a:lstStyle/>
        <a:p>
          <a:endParaRPr lang="en-US"/>
        </a:p>
      </dgm:t>
    </dgm:pt>
    <dgm:pt modelId="{7C0AEA88-264B-4340-8E11-5DD22B0EEFBB}" type="pres">
      <dgm:prSet presAssocID="{1E3E88B5-D94A-480C-AB47-5E6AD3E2B445}" presName="spacer" presStyleCnt="0"/>
      <dgm:spPr/>
    </dgm:pt>
    <dgm:pt modelId="{E6062E50-43FB-47C8-A9A7-57DE0B38724C}" type="pres">
      <dgm:prSet presAssocID="{31BE64F7-833E-49B6-B057-0C412FD95391}" presName="parentText" presStyleLbl="node1" presStyleIdx="2" presStyleCnt="4">
        <dgm:presLayoutVars>
          <dgm:chMax val="0"/>
          <dgm:bulletEnabled val="1"/>
        </dgm:presLayoutVars>
      </dgm:prSet>
      <dgm:spPr/>
      <dgm:t>
        <a:bodyPr/>
        <a:lstStyle/>
        <a:p>
          <a:endParaRPr lang="en-US"/>
        </a:p>
      </dgm:t>
    </dgm:pt>
    <dgm:pt modelId="{0C26785D-37A1-45D3-92E9-3A40B5DEF143}" type="pres">
      <dgm:prSet presAssocID="{3149478C-8F75-4AF6-A1E0-A8E00425FAAF}" presName="spacer" presStyleCnt="0"/>
      <dgm:spPr/>
    </dgm:pt>
    <dgm:pt modelId="{93529BEA-93A1-4F0C-919E-A729763C40A9}" type="pres">
      <dgm:prSet presAssocID="{39014981-F09B-4B0A-AEFF-CBCD80488818}" presName="parentText" presStyleLbl="node1" presStyleIdx="3" presStyleCnt="4">
        <dgm:presLayoutVars>
          <dgm:chMax val="0"/>
          <dgm:bulletEnabled val="1"/>
        </dgm:presLayoutVars>
      </dgm:prSet>
      <dgm:spPr/>
      <dgm:t>
        <a:bodyPr/>
        <a:lstStyle/>
        <a:p>
          <a:endParaRPr lang="en-US"/>
        </a:p>
      </dgm:t>
    </dgm:pt>
  </dgm:ptLst>
  <dgm:cxnLst>
    <dgm:cxn modelId="{271D84F7-8A8E-48DC-B72B-31052D320935}" type="presOf" srcId="{724361B4-9B9F-4084-A10C-F167166253CF}" destId="{D76713C3-888F-4971-B388-C389CB2342AF}" srcOrd="0" destOrd="0" presId="urn:microsoft.com/office/officeart/2005/8/layout/vList2"/>
    <dgm:cxn modelId="{BE55C84F-EB06-4F46-985A-699E133CB74C}" type="presOf" srcId="{39014981-F09B-4B0A-AEFF-CBCD80488818}" destId="{93529BEA-93A1-4F0C-919E-A729763C40A9}" srcOrd="0" destOrd="0" presId="urn:microsoft.com/office/officeart/2005/8/layout/vList2"/>
    <dgm:cxn modelId="{4A7A59C9-17A6-426B-AEF5-4F4F61E09184}" srcId="{724361B4-9B9F-4084-A10C-F167166253CF}" destId="{0967F7E4-F678-4578-8600-1B83ACEB6BBB}" srcOrd="0" destOrd="0" parTransId="{E6DCB98A-1613-426E-A30A-48ABE3BBB006}" sibTransId="{99D09C75-CF2B-439D-B311-7F3BDBD8EA47}"/>
    <dgm:cxn modelId="{4874BF74-2810-420A-8E98-FF3E48489785}" srcId="{724361B4-9B9F-4084-A10C-F167166253CF}" destId="{F65F6AD3-B7F6-4B96-8636-8E56B9B1141B}" srcOrd="1" destOrd="0" parTransId="{3E943ADA-6E14-466C-99D3-BA8B598FEB94}" sibTransId="{1E3E88B5-D94A-480C-AB47-5E6AD3E2B445}"/>
    <dgm:cxn modelId="{1ECF45A4-EF03-4E7B-9803-91E945605CC6}" srcId="{724361B4-9B9F-4084-A10C-F167166253CF}" destId="{31BE64F7-833E-49B6-B057-0C412FD95391}" srcOrd="2" destOrd="0" parTransId="{FAFCAE1F-97A0-403A-9B1E-CBEF3EFD89E6}" sibTransId="{3149478C-8F75-4AF6-A1E0-A8E00425FAAF}"/>
    <dgm:cxn modelId="{B28D37B4-F142-4911-BC3B-685F9FACD920}" srcId="{724361B4-9B9F-4084-A10C-F167166253CF}" destId="{39014981-F09B-4B0A-AEFF-CBCD80488818}" srcOrd="3" destOrd="0" parTransId="{9019D287-9994-4EEC-B5E5-CB54B022413D}" sibTransId="{03085E0B-5FA4-4D2C-A178-45431B821313}"/>
    <dgm:cxn modelId="{50B22D06-9477-4918-BA61-5552C0E1EF1C}" type="presOf" srcId="{F65F6AD3-B7F6-4B96-8636-8E56B9B1141B}" destId="{17F36406-BC96-49D1-9ECB-E418070F97BB}" srcOrd="0" destOrd="0" presId="urn:microsoft.com/office/officeart/2005/8/layout/vList2"/>
    <dgm:cxn modelId="{27E68EE3-E7E4-42D6-8D96-114B0CDA0FFD}" type="presOf" srcId="{0967F7E4-F678-4578-8600-1B83ACEB6BBB}" destId="{D2B49F6D-4100-42FB-82A8-1CFAA91AE96A}" srcOrd="0" destOrd="0" presId="urn:microsoft.com/office/officeart/2005/8/layout/vList2"/>
    <dgm:cxn modelId="{8EA3ED31-B262-4F85-BAE6-152A839DB7EF}" type="presOf" srcId="{31BE64F7-833E-49B6-B057-0C412FD95391}" destId="{E6062E50-43FB-47C8-A9A7-57DE0B38724C}" srcOrd="0" destOrd="0" presId="urn:microsoft.com/office/officeart/2005/8/layout/vList2"/>
    <dgm:cxn modelId="{1DCC51A4-460C-4CF6-A16C-A9230A8994E0}" type="presParOf" srcId="{D76713C3-888F-4971-B388-C389CB2342AF}" destId="{D2B49F6D-4100-42FB-82A8-1CFAA91AE96A}" srcOrd="0" destOrd="0" presId="urn:microsoft.com/office/officeart/2005/8/layout/vList2"/>
    <dgm:cxn modelId="{DFCDF53A-EEAE-457A-9893-A1107ED94911}" type="presParOf" srcId="{D76713C3-888F-4971-B388-C389CB2342AF}" destId="{824AB359-A07A-4C22-A3E8-D57F6C4A6AEE}" srcOrd="1" destOrd="0" presId="urn:microsoft.com/office/officeart/2005/8/layout/vList2"/>
    <dgm:cxn modelId="{E7D17DE1-CDA8-4BAD-80B8-C707B2694118}" type="presParOf" srcId="{D76713C3-888F-4971-B388-C389CB2342AF}" destId="{17F36406-BC96-49D1-9ECB-E418070F97BB}" srcOrd="2" destOrd="0" presId="urn:microsoft.com/office/officeart/2005/8/layout/vList2"/>
    <dgm:cxn modelId="{40A7C55A-D726-4D99-B74E-75CA97B3E931}" type="presParOf" srcId="{D76713C3-888F-4971-B388-C389CB2342AF}" destId="{7C0AEA88-264B-4340-8E11-5DD22B0EEFBB}" srcOrd="3" destOrd="0" presId="urn:microsoft.com/office/officeart/2005/8/layout/vList2"/>
    <dgm:cxn modelId="{D638D79D-511E-4DB6-B901-6BCDAA683CF4}" type="presParOf" srcId="{D76713C3-888F-4971-B388-C389CB2342AF}" destId="{E6062E50-43FB-47C8-A9A7-57DE0B38724C}" srcOrd="4" destOrd="0" presId="urn:microsoft.com/office/officeart/2005/8/layout/vList2"/>
    <dgm:cxn modelId="{0BA63DA0-679E-448B-9342-BA4D069A2CA7}" type="presParOf" srcId="{D76713C3-888F-4971-B388-C389CB2342AF}" destId="{0C26785D-37A1-45D3-92E9-3A40B5DEF143}" srcOrd="5" destOrd="0" presId="urn:microsoft.com/office/officeart/2005/8/layout/vList2"/>
    <dgm:cxn modelId="{62BA3F47-526C-4986-8512-13BBF3E6E065}" type="presParOf" srcId="{D76713C3-888F-4971-B388-C389CB2342AF}" destId="{93529BEA-93A1-4F0C-919E-A729763C40A9}" srcOrd="6" destOrd="0" presId="urn:microsoft.com/office/officeart/2005/8/layout/vList2"/>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r>
            <a:rPr lang="ur-PK" sz="3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شہادت علی الناس</a:t>
          </a:r>
          <a:endParaRPr lang="en-US" sz="3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endParaRPr lang="en-US" sz="3200"/>
        </a:p>
      </dgm:t>
    </dgm:pt>
    <dgm:pt modelId="{99D09C75-CF2B-439D-B311-7F3BDBD8EA47}" type="sibTrans" cxnId="{4A7A59C9-17A6-426B-AEF5-4F4F61E09184}">
      <dgm:prSet/>
      <dgm:spPr/>
      <dgm:t>
        <a:bodyPr/>
        <a:lstStyle/>
        <a:p>
          <a:endParaRPr lang="en-US" sz="3200"/>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1" custLinFactNeighborY="-68055">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E87BC8A8-594E-40C6-B08D-E896B557936D}" type="presOf" srcId="{724361B4-9B9F-4084-A10C-F167166253CF}" destId="{D76713C3-888F-4971-B388-C389CB2342AF}" srcOrd="0" destOrd="0" presId="urn:microsoft.com/office/officeart/2005/8/layout/vList2"/>
    <dgm:cxn modelId="{92DBA52B-51E6-42A5-B529-2FFE265D6848}" type="presOf" srcId="{0967F7E4-F678-4578-8600-1B83ACEB6BBB}" destId="{D2B49F6D-4100-42FB-82A8-1CFAA91AE96A}" srcOrd="0" destOrd="0" presId="urn:microsoft.com/office/officeart/2005/8/layout/vList2"/>
    <dgm:cxn modelId="{3B8846F7-1C44-420A-B210-54C48D557CBC}" type="presParOf" srcId="{D76713C3-888F-4971-B388-C389CB2342AF}" destId="{D2B49F6D-4100-42FB-82A8-1CFAA91AE96A}"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9BE11F89-0FB5-44A9-B8CB-AEDDFB29DBEA}"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BA698934-41CA-4026-B470-ECAD404AD316}">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مدد گار ہونا</a:t>
          </a:r>
          <a:endParaRPr lang="en-US" sz="28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AA095CC6-51F8-49C9-B202-9B7CB10B626B}" type="parTrans" cxnId="{325A48A9-412F-4762-99C8-45A76435007F}">
      <dgm:prSet/>
      <dgm:spPr/>
      <dgm:t>
        <a:bodyPr/>
        <a:lstStyle/>
        <a:p>
          <a:endParaRPr lang="en-US" sz="2800">
            <a:latin typeface="Jameel Noori Nastaleeq" panose="02000503000000020004" pitchFamily="2" charset="-78"/>
            <a:cs typeface="Jameel Noori Nastaleeq" panose="02000503000000020004" pitchFamily="2" charset="-78"/>
          </a:endParaRPr>
        </a:p>
      </dgm:t>
    </dgm:pt>
    <dgm:pt modelId="{D07389B0-70FE-49B4-B88C-42F05FCE686D}" type="sibTrans" cxnId="{325A48A9-412F-4762-99C8-45A76435007F}">
      <dgm:prSet/>
      <dgm:spPr/>
      <dgm:t>
        <a:bodyPr/>
        <a:lstStyle/>
        <a:p>
          <a:endParaRPr lang="en-US" sz="2800">
            <a:latin typeface="Jameel Noori Nastaleeq" panose="02000503000000020004" pitchFamily="2" charset="-78"/>
            <a:cs typeface="Jameel Noori Nastaleeq" panose="02000503000000020004" pitchFamily="2" charset="-78"/>
          </a:endParaRPr>
        </a:p>
      </dgm:t>
    </dgm:pt>
    <dgm:pt modelId="{32EC51C8-3523-4E16-9BF3-4B8F0FAD9C3B}">
      <dgm:prSe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گواہی دینا</a:t>
          </a:r>
          <a:endParaRPr lang="en-US" sz="28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64516AA1-728F-401B-8F06-0F2453608052}" type="parTrans" cxnId="{72633416-9D4E-441E-894E-95A441A8C321}">
      <dgm:prSet/>
      <dgm:spPr/>
      <dgm:t>
        <a:bodyPr/>
        <a:lstStyle/>
        <a:p>
          <a:endParaRPr lang="en-US" sz="2800">
            <a:latin typeface="Jameel Noori Nastaleeq" panose="02000503000000020004" pitchFamily="2" charset="-78"/>
            <a:cs typeface="Jameel Noori Nastaleeq" panose="02000503000000020004" pitchFamily="2" charset="-78"/>
          </a:endParaRPr>
        </a:p>
      </dgm:t>
    </dgm:pt>
    <dgm:pt modelId="{A5080996-54DD-4119-898C-7851491113D4}" type="sibTrans" cxnId="{72633416-9D4E-441E-894E-95A441A8C321}">
      <dgm:prSet/>
      <dgm:spPr/>
      <dgm:t>
        <a:bodyPr/>
        <a:lstStyle/>
        <a:p>
          <a:endParaRPr lang="en-US" sz="2800">
            <a:latin typeface="Jameel Noori Nastaleeq" panose="02000503000000020004" pitchFamily="2" charset="-78"/>
            <a:cs typeface="Jameel Noori Nastaleeq" panose="02000503000000020004" pitchFamily="2" charset="-78"/>
          </a:endParaRPr>
        </a:p>
      </dgm:t>
    </dgm:pt>
    <dgm:pt modelId="{1AD2C422-EB7E-49BF-A7F2-A72A4246CA40}" type="pres">
      <dgm:prSet presAssocID="{9BE11F89-0FB5-44A9-B8CB-AEDDFB29DBEA}" presName="diagram" presStyleCnt="0">
        <dgm:presLayoutVars>
          <dgm:dir val="rev"/>
          <dgm:resizeHandles val="exact"/>
        </dgm:presLayoutVars>
      </dgm:prSet>
      <dgm:spPr/>
      <dgm:t>
        <a:bodyPr/>
        <a:lstStyle/>
        <a:p>
          <a:endParaRPr lang="en-US"/>
        </a:p>
      </dgm:t>
    </dgm:pt>
    <dgm:pt modelId="{0B43FA10-D030-43FD-A8CD-6E25658DB5D9}" type="pres">
      <dgm:prSet presAssocID="{BA698934-41CA-4026-B470-ECAD404AD316}" presName="node" presStyleLbl="node1" presStyleIdx="0" presStyleCnt="2">
        <dgm:presLayoutVars>
          <dgm:bulletEnabled val="1"/>
        </dgm:presLayoutVars>
      </dgm:prSet>
      <dgm:spPr/>
      <dgm:t>
        <a:bodyPr/>
        <a:lstStyle/>
        <a:p>
          <a:endParaRPr lang="en-US"/>
        </a:p>
      </dgm:t>
    </dgm:pt>
    <dgm:pt modelId="{3C123EE7-9093-4B40-B8A6-8093CA4414DD}" type="pres">
      <dgm:prSet presAssocID="{D07389B0-70FE-49B4-B88C-42F05FCE686D}" presName="sibTrans" presStyleCnt="0"/>
      <dgm:spPr/>
    </dgm:pt>
    <dgm:pt modelId="{7E5B56C7-B588-4C89-8E30-6C287DEC79BA}" type="pres">
      <dgm:prSet presAssocID="{32EC51C8-3523-4E16-9BF3-4B8F0FAD9C3B}" presName="node" presStyleLbl="node1" presStyleIdx="1" presStyleCnt="2">
        <dgm:presLayoutVars>
          <dgm:bulletEnabled val="1"/>
        </dgm:presLayoutVars>
      </dgm:prSet>
      <dgm:spPr/>
      <dgm:t>
        <a:bodyPr/>
        <a:lstStyle/>
        <a:p>
          <a:endParaRPr lang="en-US"/>
        </a:p>
      </dgm:t>
    </dgm:pt>
  </dgm:ptLst>
  <dgm:cxnLst>
    <dgm:cxn modelId="{325A48A9-412F-4762-99C8-45A76435007F}" srcId="{9BE11F89-0FB5-44A9-B8CB-AEDDFB29DBEA}" destId="{BA698934-41CA-4026-B470-ECAD404AD316}" srcOrd="0" destOrd="0" parTransId="{AA095CC6-51F8-49C9-B202-9B7CB10B626B}" sibTransId="{D07389B0-70FE-49B4-B88C-42F05FCE686D}"/>
    <dgm:cxn modelId="{682CDEBD-7D41-4983-8B54-185C9A20C0F9}" type="presOf" srcId="{32EC51C8-3523-4E16-9BF3-4B8F0FAD9C3B}" destId="{7E5B56C7-B588-4C89-8E30-6C287DEC79BA}" srcOrd="0" destOrd="0" presId="urn:microsoft.com/office/officeart/2005/8/layout/default"/>
    <dgm:cxn modelId="{E625D873-ABE6-4D40-A3C2-700A6C067031}" type="presOf" srcId="{BA698934-41CA-4026-B470-ECAD404AD316}" destId="{0B43FA10-D030-43FD-A8CD-6E25658DB5D9}" srcOrd="0" destOrd="0" presId="urn:microsoft.com/office/officeart/2005/8/layout/default"/>
    <dgm:cxn modelId="{72633416-9D4E-441E-894E-95A441A8C321}" srcId="{9BE11F89-0FB5-44A9-B8CB-AEDDFB29DBEA}" destId="{32EC51C8-3523-4E16-9BF3-4B8F0FAD9C3B}" srcOrd="1" destOrd="0" parTransId="{64516AA1-728F-401B-8F06-0F2453608052}" sibTransId="{A5080996-54DD-4119-898C-7851491113D4}"/>
    <dgm:cxn modelId="{13E18167-DAF1-49C3-89A2-8F3DB2A02E22}" type="presOf" srcId="{9BE11F89-0FB5-44A9-B8CB-AEDDFB29DBEA}" destId="{1AD2C422-EB7E-49BF-A7F2-A72A4246CA40}" srcOrd="0" destOrd="0" presId="urn:microsoft.com/office/officeart/2005/8/layout/default"/>
    <dgm:cxn modelId="{46FD4D14-446E-4B94-94A0-8AB663EDDB7F}" type="presParOf" srcId="{1AD2C422-EB7E-49BF-A7F2-A72A4246CA40}" destId="{0B43FA10-D030-43FD-A8CD-6E25658DB5D9}" srcOrd="0" destOrd="0" presId="urn:microsoft.com/office/officeart/2005/8/layout/default"/>
    <dgm:cxn modelId="{24AF1B36-54E5-45E7-98AF-577B6BFB1E12}" type="presParOf" srcId="{1AD2C422-EB7E-49BF-A7F2-A72A4246CA40}" destId="{3C123EE7-9093-4B40-B8A6-8093CA4414DD}" srcOrd="1" destOrd="0" presId="urn:microsoft.com/office/officeart/2005/8/layout/default"/>
    <dgm:cxn modelId="{488E8FE6-8E4F-4D04-ABD5-9AFF1BB592D5}" type="presParOf" srcId="{1AD2C422-EB7E-49BF-A7F2-A72A4246CA40}" destId="{7E5B56C7-B588-4C89-8E30-6C287DEC79BA}" srcOrd="2" destOrd="0" presId="urn:microsoft.com/office/officeart/2005/8/layout/default"/>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r>
            <a:rPr lang="ur-PK" sz="3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شہادت علی الناس</a:t>
          </a:r>
          <a:endParaRPr lang="en-US" sz="3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endParaRPr lang="en-US" sz="3200"/>
        </a:p>
      </dgm:t>
    </dgm:pt>
    <dgm:pt modelId="{99D09C75-CF2B-439D-B311-7F3BDBD8EA47}" type="sibTrans" cxnId="{4A7A59C9-17A6-426B-AEF5-4F4F61E09184}">
      <dgm:prSet/>
      <dgm:spPr/>
      <dgm:t>
        <a:bodyPr/>
        <a:lstStyle/>
        <a:p>
          <a:endParaRPr lang="en-US" sz="3200"/>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1" custLinFactNeighborY="-68055">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B81DC92F-E749-4897-8E40-39B8CA9884C3}" type="presOf" srcId="{0967F7E4-F678-4578-8600-1B83ACEB6BBB}" destId="{D2B49F6D-4100-42FB-82A8-1CFAA91AE96A}" srcOrd="0" destOrd="0" presId="urn:microsoft.com/office/officeart/2005/8/layout/vList2"/>
    <dgm:cxn modelId="{D24CB1A5-16BD-4A79-B87F-7F6412E28A0A}" type="presOf" srcId="{724361B4-9B9F-4084-A10C-F167166253CF}" destId="{D76713C3-888F-4971-B388-C389CB2342AF}" srcOrd="0" destOrd="0" presId="urn:microsoft.com/office/officeart/2005/8/layout/vList2"/>
    <dgm:cxn modelId="{7CD9A4B1-A1C1-4FC3-A558-2E0079622728}" type="presParOf" srcId="{D76713C3-888F-4971-B388-C389CB2342AF}" destId="{D2B49F6D-4100-42FB-82A8-1CFAA91AE96A}"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8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"شہادت علی الناس" کامفہوم ہے لوگوں کے خلاف گواہی دینا</a:t>
          </a:r>
          <a:endParaRPr lang="en-US" sz="28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pPr>
            <a:lnSpc>
              <a:spcPct val="90000"/>
            </a:lnSpc>
            <a:spcBef>
              <a:spcPts val="0"/>
            </a:spcBef>
          </a:pPr>
          <a:endParaRPr lang="en-US" sz="28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9D09C75-CF2B-439D-B311-7F3BDBD8EA47}" type="sibTrans" cxnId="{4A7A59C9-17A6-426B-AEF5-4F4F61E09184}">
      <dgm:prSet/>
      <dgm:spPr/>
      <dgm:t>
        <a:bodyPr/>
        <a:lstStyle/>
        <a:p>
          <a:pPr>
            <a:lnSpc>
              <a:spcPct val="90000"/>
            </a:lnSpc>
            <a:spcBef>
              <a:spcPts val="0"/>
            </a:spcBef>
          </a:pPr>
          <a:endParaRPr lang="en-US" sz="28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F65F6AD3-B7F6-4B96-8636-8E56B9B1141B}">
      <dgm:prSet phldrT="[Text]" custT="1"/>
      <dgm:spPr>
        <a:noFill/>
        <a:ln>
          <a:noFill/>
        </a:ln>
      </dgm:spPr>
      <dgm:t>
        <a:bodyPr/>
        <a:lstStyle/>
        <a:p>
          <a:pPr algn="r" rtl="1">
            <a:lnSpc>
              <a:spcPct val="80000"/>
            </a:lnSpc>
            <a:spcBef>
              <a:spcPts val="0"/>
            </a:spcBef>
            <a:spcAft>
              <a:spcPts val="0"/>
            </a:spcAft>
          </a:pPr>
          <a:r>
            <a:rPr lang="ar-SA" sz="2400" dirty="0" smtClean="0">
              <a:latin typeface="Jameel Noori Nastaleeq" panose="02000503000000020004" pitchFamily="2" charset="-78"/>
              <a:cs typeface="Jameel Noori Nastaleeq" panose="02000503000000020004" pitchFamily="2" charset="-78"/>
            </a:rPr>
            <a:t>یعنی قول و عمل کے ذریعہ دینی تعلیمات کی گواہی کا حق ادا کرکے نوعِ انسانی پر حجت تمام کرنا تاکہ وہ    روزِ قیامت اللہ کے سامنے اپنی بے عملی کا کوئی جواز نہ پیش کرسکیں</a:t>
          </a:r>
          <a:endParaRPr lang="en-US" sz="24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3E943ADA-6E14-466C-99D3-BA8B598FEB94}" type="parTrans" cxnId="{4874BF74-2810-420A-8E98-FF3E48489785}">
      <dgm:prSet/>
      <dgm:spPr/>
      <dgm:t>
        <a:bodyPr/>
        <a:lstStyle/>
        <a:p>
          <a:pPr>
            <a:lnSpc>
              <a:spcPct val="90000"/>
            </a:lnSpc>
            <a:spcBef>
              <a:spcPts val="0"/>
            </a:spcBef>
          </a:pP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1E3E88B5-D94A-480C-AB47-5E6AD3E2B445}" type="sibTrans" cxnId="{4874BF74-2810-420A-8E98-FF3E48489785}">
      <dgm:prSet/>
      <dgm:spPr/>
      <dgm:t>
        <a:bodyPr/>
        <a:lstStyle/>
        <a:p>
          <a:pPr>
            <a:lnSpc>
              <a:spcPct val="90000"/>
            </a:lnSpc>
            <a:spcBef>
              <a:spcPts val="0"/>
            </a:spcBef>
          </a:pP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55F9CECA-0951-4E76-B0D5-0934088E2833}">
      <dgm:prSet phldrT="[Text]" custT="1"/>
      <dgm:spPr>
        <a:noFill/>
        <a:ln>
          <a:noFill/>
        </a:ln>
      </dgm:spPr>
      <dgm:t>
        <a:bodyPr/>
        <a:lstStyle/>
        <a:p>
          <a:pPr algn="r" rtl="1">
            <a:lnSpc>
              <a:spcPct val="80000"/>
            </a:lnSpc>
            <a:spcBef>
              <a:spcPts val="0"/>
            </a:spcBef>
            <a:spcAft>
              <a:spcPts val="0"/>
            </a:spcAft>
          </a:pPr>
          <a:r>
            <a:rPr lang="ar-SA" sz="2400" dirty="0" smtClean="0">
              <a:latin typeface="Jameel Noori Nastaleeq" panose="02000503000000020004" pitchFamily="2" charset="-78"/>
              <a:cs typeface="Jameel Noori Nastaleeq" panose="02000503000000020004" pitchFamily="2" charset="-78"/>
            </a:rPr>
            <a:t>اِس اتمامِ حجت کے لیے ضروری ہے کہ دین کو قائم و نافذ کیا جائے تاکہ نوعِ انسانی پر اس کا قابلِ عمل ہونا ثابت ہو اور باطل نظام کا جبر کسی کے لیے اسلام قبول کرنے کی راہ میں رکاوٹ نہ بن سکے</a:t>
          </a:r>
          <a:endParaRPr lang="en-US" sz="24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42397379-561E-4C6B-A400-5CDDA7803D09}" type="parTrans" cxnId="{18DF7A5A-4599-44D7-AA85-2DB5F3E16685}">
      <dgm:prSet/>
      <dgm:spPr/>
      <dgm:t>
        <a:bodyPr/>
        <a:lstStyle/>
        <a:p>
          <a:endParaRPr lang="en-US">
            <a:latin typeface="Jameel Noori Nastaleeq" panose="02000503000000020004" pitchFamily="2" charset="-78"/>
            <a:cs typeface="Jameel Noori Nastaleeq" panose="02000503000000020004" pitchFamily="2" charset="-78"/>
          </a:endParaRPr>
        </a:p>
      </dgm:t>
    </dgm:pt>
    <dgm:pt modelId="{CEE0EF14-31F0-40F0-BB84-E67EB940A9B0}" type="sibTrans" cxnId="{18DF7A5A-4599-44D7-AA85-2DB5F3E16685}">
      <dgm:prSet/>
      <dgm:spPr/>
      <dgm:t>
        <a:bodyPr/>
        <a:lstStyle/>
        <a:p>
          <a:endParaRPr lang="en-US">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1">
        <dgm:presLayoutVars>
          <dgm:chMax val="0"/>
          <dgm:bulletEnabled val="1"/>
        </dgm:presLayoutVars>
      </dgm:prSet>
      <dgm:spPr/>
      <dgm:t>
        <a:bodyPr/>
        <a:lstStyle/>
        <a:p>
          <a:endParaRPr lang="en-US"/>
        </a:p>
      </dgm:t>
    </dgm:pt>
    <dgm:pt modelId="{0D084001-73AF-4F96-94A9-15ABE9EA0A23}" type="pres">
      <dgm:prSet presAssocID="{0967F7E4-F678-4578-8600-1B83ACEB6BBB}" presName="childText" presStyleLbl="revTx" presStyleIdx="0" presStyleCnt="1">
        <dgm:presLayoutVars>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05ABA3DB-772B-4DFD-89FA-725D0AB3B3D7}" type="presOf" srcId="{724361B4-9B9F-4084-A10C-F167166253CF}" destId="{D76713C3-888F-4971-B388-C389CB2342AF}" srcOrd="0" destOrd="0" presId="urn:microsoft.com/office/officeart/2005/8/layout/vList2"/>
    <dgm:cxn modelId="{4874BF74-2810-420A-8E98-FF3E48489785}" srcId="{0967F7E4-F678-4578-8600-1B83ACEB6BBB}" destId="{F65F6AD3-B7F6-4B96-8636-8E56B9B1141B}" srcOrd="0" destOrd="0" parTransId="{3E943ADA-6E14-466C-99D3-BA8B598FEB94}" sibTransId="{1E3E88B5-D94A-480C-AB47-5E6AD3E2B445}"/>
    <dgm:cxn modelId="{16D30289-63DA-4A33-8587-278C24EAD530}" type="presOf" srcId="{55F9CECA-0951-4E76-B0D5-0934088E2833}" destId="{0D084001-73AF-4F96-94A9-15ABE9EA0A23}" srcOrd="0" destOrd="1" presId="urn:microsoft.com/office/officeart/2005/8/layout/vList2"/>
    <dgm:cxn modelId="{BA10E073-0734-41EE-93E7-338DAE9505AA}" type="presOf" srcId="{F65F6AD3-B7F6-4B96-8636-8E56B9B1141B}" destId="{0D084001-73AF-4F96-94A9-15ABE9EA0A23}" srcOrd="0" destOrd="0" presId="urn:microsoft.com/office/officeart/2005/8/layout/vList2"/>
    <dgm:cxn modelId="{71E46322-C03F-4151-8225-6FAB21D98421}" type="presOf" srcId="{0967F7E4-F678-4578-8600-1B83ACEB6BBB}" destId="{D2B49F6D-4100-42FB-82A8-1CFAA91AE96A}" srcOrd="0" destOrd="0" presId="urn:microsoft.com/office/officeart/2005/8/layout/vList2"/>
    <dgm:cxn modelId="{18DF7A5A-4599-44D7-AA85-2DB5F3E16685}" srcId="{0967F7E4-F678-4578-8600-1B83ACEB6BBB}" destId="{55F9CECA-0951-4E76-B0D5-0934088E2833}" srcOrd="1" destOrd="0" parTransId="{42397379-561E-4C6B-A400-5CDDA7803D09}" sibTransId="{CEE0EF14-31F0-40F0-BB84-E67EB940A9B0}"/>
    <dgm:cxn modelId="{D8E77993-B17A-4616-823C-5E1F5A414806}" type="presParOf" srcId="{D76713C3-888F-4971-B388-C389CB2342AF}" destId="{D2B49F6D-4100-42FB-82A8-1CFAA91AE96A}" srcOrd="0" destOrd="0" presId="urn:microsoft.com/office/officeart/2005/8/layout/vList2"/>
    <dgm:cxn modelId="{DE7695E6-80D9-4727-9FAC-41C6E518565A}" type="presParOf" srcId="{D76713C3-888F-4971-B388-C389CB2342AF}" destId="{0D084001-73AF-4F96-94A9-15ABE9EA0A23}" srcOrd="1" destOrd="0" presId="urn:microsoft.com/office/officeart/2005/8/layout/vList2"/>
  </dgm:cxnLst>
  <dgm:bg>
    <a:noFill/>
  </dgm:bg>
  <dgm:whole/>
  <dgm:extLst>
    <a:ext uri="http://schemas.microsoft.com/office/drawing/2008/diagram">
      <dsp:dataModelExt xmlns:dsp="http://schemas.microsoft.com/office/drawing/2008/diagram" relId="rId1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r>
            <a:rPr lang="ur-PK" sz="3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شہادت علی الناس</a:t>
          </a:r>
          <a:endParaRPr lang="en-US" sz="3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endParaRPr lang="en-US" sz="3200"/>
        </a:p>
      </dgm:t>
    </dgm:pt>
    <dgm:pt modelId="{99D09C75-CF2B-439D-B311-7F3BDBD8EA47}" type="sibTrans" cxnId="{4A7A59C9-17A6-426B-AEF5-4F4F61E09184}">
      <dgm:prSet/>
      <dgm:spPr/>
      <dgm:t>
        <a:bodyPr/>
        <a:lstStyle/>
        <a:p>
          <a:endParaRPr lang="en-US" sz="3200"/>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1" custLinFactNeighborY="-68055">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0C94229B-B5C0-48B2-8F63-57653028E896}" type="presOf" srcId="{724361B4-9B9F-4084-A10C-F167166253CF}" destId="{D76713C3-888F-4971-B388-C389CB2342AF}" srcOrd="0" destOrd="0" presId="urn:microsoft.com/office/officeart/2005/8/layout/vList2"/>
    <dgm:cxn modelId="{F9D22AE8-939B-4B29-BD39-E3DB4E986519}" type="presOf" srcId="{0967F7E4-F678-4578-8600-1B83ACEB6BBB}" destId="{D2B49F6D-4100-42FB-82A8-1CFAA91AE96A}" srcOrd="0" destOrd="0" presId="urn:microsoft.com/office/officeart/2005/8/layout/vList2"/>
    <dgm:cxn modelId="{7C0B3599-F44E-4BAD-80A1-C350DA8AE4E6}" type="presParOf" srcId="{D76713C3-888F-4971-B388-C389CB2342AF}" destId="{D2B49F6D-4100-42FB-82A8-1CFAA91AE96A}"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9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جن بتوں یا معبودوں کو اللہ کے سوا پکارا جاتا ہے </a:t>
          </a:r>
          <a:r>
            <a:rPr lang="ur-PK"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اُن کی بے بسی کا بیان</a:t>
          </a:r>
          <a:endParaRPr lang="en-US" sz="28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pPr>
            <a:lnSpc>
              <a:spcPct val="90000"/>
            </a:lnSpc>
            <a:spcBef>
              <a:spcPts val="0"/>
            </a:spcBef>
          </a:pPr>
          <a:endParaRPr lang="en-US" sz="28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9D09C75-CF2B-439D-B311-7F3BDBD8EA47}" type="sibTrans" cxnId="{4A7A59C9-17A6-426B-AEF5-4F4F61E09184}">
      <dgm:prSet/>
      <dgm:spPr/>
      <dgm:t>
        <a:bodyPr/>
        <a:lstStyle/>
        <a:p>
          <a:pPr>
            <a:lnSpc>
              <a:spcPct val="90000"/>
            </a:lnSpc>
            <a:spcBef>
              <a:spcPts val="0"/>
            </a:spcBef>
          </a:pPr>
          <a:endParaRPr lang="en-US" sz="28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F65F6AD3-B7F6-4B96-8636-8E56B9B1141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90000"/>
            </a:lnSpc>
            <a:spcBef>
              <a:spcPts val="0"/>
            </a:spcBef>
            <a:spcAft>
              <a:spcPts val="0"/>
            </a:spcAft>
          </a:pPr>
          <a:r>
            <a:rPr lang="ur-PK"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a:t>
          </a: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مطلوب اگر کم تر ہو توطالب بھی کم تر ہوتا ہے</a:t>
          </a:r>
          <a:r>
            <a:rPr lang="ur-PK"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a:t>
          </a: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a:t>
          </a:r>
          <a:r>
            <a:rPr lang="ur-PK"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حکمتِ قرآنی کا خزانہ</a:t>
          </a:r>
          <a:endParaRPr lang="en-US" sz="28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3E943ADA-6E14-466C-99D3-BA8B598FEB94}" type="parTrans" cxnId="{4874BF74-2810-420A-8E98-FF3E48489785}">
      <dgm:prSet/>
      <dgm:spPr/>
      <dgm:t>
        <a:bodyPr/>
        <a:lstStyle/>
        <a:p>
          <a:pPr>
            <a:lnSpc>
              <a:spcPct val="90000"/>
            </a:lnSpc>
            <a:spcBef>
              <a:spcPts val="0"/>
            </a:spcBef>
          </a:pP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1E3E88B5-D94A-480C-AB47-5E6AD3E2B445}" type="sibTrans" cxnId="{4874BF74-2810-420A-8E98-FF3E48489785}">
      <dgm:prSet/>
      <dgm:spPr/>
      <dgm:t>
        <a:bodyPr/>
        <a:lstStyle/>
        <a:p>
          <a:pPr>
            <a:lnSpc>
              <a:spcPct val="90000"/>
            </a:lnSpc>
            <a:spcBef>
              <a:spcPts val="0"/>
            </a:spcBef>
          </a:pP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2">
        <dgm:presLayoutVars>
          <dgm:chMax val="0"/>
          <dgm:bulletEnabled val="1"/>
        </dgm:presLayoutVars>
      </dgm:prSet>
      <dgm:spPr/>
      <dgm:t>
        <a:bodyPr/>
        <a:lstStyle/>
        <a:p>
          <a:endParaRPr lang="en-US"/>
        </a:p>
      </dgm:t>
    </dgm:pt>
    <dgm:pt modelId="{824AB359-A07A-4C22-A3E8-D57F6C4A6AEE}" type="pres">
      <dgm:prSet presAssocID="{99D09C75-CF2B-439D-B311-7F3BDBD8EA47}" presName="spacer" presStyleCnt="0"/>
      <dgm:spPr/>
    </dgm:pt>
    <dgm:pt modelId="{17F36406-BC96-49D1-9ECB-E418070F97BB}" type="pres">
      <dgm:prSet presAssocID="{F65F6AD3-B7F6-4B96-8636-8E56B9B1141B}" presName="parentText" presStyleLbl="node1" presStyleIdx="1" presStyleCnt="2">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97D05FFA-4AED-43B1-9320-D970CEE27342}" type="presOf" srcId="{0967F7E4-F678-4578-8600-1B83ACEB6BBB}" destId="{D2B49F6D-4100-42FB-82A8-1CFAA91AE96A}" srcOrd="0" destOrd="0" presId="urn:microsoft.com/office/officeart/2005/8/layout/vList2"/>
    <dgm:cxn modelId="{4874BF74-2810-420A-8E98-FF3E48489785}" srcId="{724361B4-9B9F-4084-A10C-F167166253CF}" destId="{F65F6AD3-B7F6-4B96-8636-8E56B9B1141B}" srcOrd="1" destOrd="0" parTransId="{3E943ADA-6E14-466C-99D3-BA8B598FEB94}" sibTransId="{1E3E88B5-D94A-480C-AB47-5E6AD3E2B445}"/>
    <dgm:cxn modelId="{2CF849D5-5DE6-46C5-B02B-9B034D2AC139}" type="presOf" srcId="{F65F6AD3-B7F6-4B96-8636-8E56B9B1141B}" destId="{17F36406-BC96-49D1-9ECB-E418070F97BB}" srcOrd="0" destOrd="0" presId="urn:microsoft.com/office/officeart/2005/8/layout/vList2"/>
    <dgm:cxn modelId="{09DC9941-61BC-4A2E-8A4F-26A535497964}" type="presOf" srcId="{724361B4-9B9F-4084-A10C-F167166253CF}" destId="{D76713C3-888F-4971-B388-C389CB2342AF}" srcOrd="0" destOrd="0" presId="urn:microsoft.com/office/officeart/2005/8/layout/vList2"/>
    <dgm:cxn modelId="{B39059F4-4A82-45F4-9123-5C82522103C7}" type="presParOf" srcId="{D76713C3-888F-4971-B388-C389CB2342AF}" destId="{D2B49F6D-4100-42FB-82A8-1CFAA91AE96A}" srcOrd="0" destOrd="0" presId="urn:microsoft.com/office/officeart/2005/8/layout/vList2"/>
    <dgm:cxn modelId="{ED996CE7-B289-4794-B27F-89F1C7C405B9}" type="presParOf" srcId="{D76713C3-888F-4971-B388-C389CB2342AF}" destId="{824AB359-A07A-4C22-A3E8-D57F6C4A6AEE}" srcOrd="1" destOrd="0" presId="urn:microsoft.com/office/officeart/2005/8/layout/vList2"/>
    <dgm:cxn modelId="{8F4A668D-D752-4059-B534-A765B5B8B224}" type="presParOf" srcId="{D76713C3-888F-4971-B388-C389CB2342AF}" destId="{17F36406-BC96-49D1-9ECB-E418070F97BB}" srcOrd="2" destOrd="0" presId="urn:microsoft.com/office/officeart/2005/8/layout/vList2"/>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80000"/>
            </a:lnSpc>
            <a:spcBef>
              <a:spcPts val="0"/>
            </a:spcBef>
            <a:spcAft>
              <a:spcPts val="0"/>
            </a:spcAft>
          </a:pPr>
          <a:r>
            <a:rPr lang="ur-PK"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تمام رسولوں کا مقصدِ بعثت</a:t>
          </a:r>
          <a:endParaRPr lang="en-US" sz="28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pPr>
            <a:lnSpc>
              <a:spcPct val="90000"/>
            </a:lnSpc>
            <a:spcBef>
              <a:spcPts val="0"/>
            </a:spcBef>
          </a:pPr>
          <a:endParaRPr lang="en-US" sz="28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9D09C75-CF2B-439D-B311-7F3BDBD8EA47}" type="sibTrans" cxnId="{4A7A59C9-17A6-426B-AEF5-4F4F61E09184}">
      <dgm:prSet/>
      <dgm:spPr/>
      <dgm:t>
        <a:bodyPr/>
        <a:lstStyle/>
        <a:p>
          <a:pPr>
            <a:lnSpc>
              <a:spcPct val="90000"/>
            </a:lnSpc>
            <a:spcBef>
              <a:spcPts val="0"/>
            </a:spcBef>
          </a:pPr>
          <a:endParaRPr lang="en-US" sz="28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B66BDFB0-2A42-4843-8A77-C6F9F3834114}">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8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"شہادت علی الناس" کی ذمہ داری ختمِ نبوت کے بعد اب امت کے کاندھوں پر ہے۔ </a:t>
          </a:r>
          <a:endParaRPr lang="ur-PK"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a:p>
          <a:pPr algn="ctr" rtl="1">
            <a:lnSpc>
              <a:spcPct val="8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ہمیں یہ ذمہ داری اِسی طرح سے ادا کرنی ہے جیسے نبی اکرمﷺ نے ادا فرمائی</a:t>
          </a:r>
          <a:r>
            <a:rPr lang="ur-PK"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a:t>
          </a:r>
          <a:endParaRPr lang="en-US" sz="28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F9ADC1AA-CB30-49E2-96FA-70C588BE52B6}" type="parTrans" cxnId="{56C9A640-01BE-4765-8ECA-A2A316B3BA0E}">
      <dgm:prSet/>
      <dgm:spPr/>
      <dgm:t>
        <a:bodyPr/>
        <a:lstStyle/>
        <a:p>
          <a:endParaRPr lang="en-US">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54D27303-FBDC-406A-A129-A8EE60755935}" type="sibTrans" cxnId="{56C9A640-01BE-4765-8ECA-A2A316B3BA0E}">
      <dgm:prSet/>
      <dgm:spPr/>
      <dgm:t>
        <a:bodyPr/>
        <a:lstStyle/>
        <a:p>
          <a:endParaRPr lang="en-US">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2">
        <dgm:presLayoutVars>
          <dgm:chMax val="0"/>
          <dgm:bulletEnabled val="1"/>
        </dgm:presLayoutVars>
      </dgm:prSet>
      <dgm:spPr/>
      <dgm:t>
        <a:bodyPr/>
        <a:lstStyle/>
        <a:p>
          <a:endParaRPr lang="en-US"/>
        </a:p>
      </dgm:t>
    </dgm:pt>
    <dgm:pt modelId="{824AB359-A07A-4C22-A3E8-D57F6C4A6AEE}" type="pres">
      <dgm:prSet presAssocID="{99D09C75-CF2B-439D-B311-7F3BDBD8EA47}" presName="spacer" presStyleCnt="0"/>
      <dgm:spPr/>
    </dgm:pt>
    <dgm:pt modelId="{290CE6BE-1B0D-4868-A020-2F3824C25A27}" type="pres">
      <dgm:prSet presAssocID="{B66BDFB0-2A42-4843-8A77-C6F9F3834114}" presName="parentText" presStyleLbl="node1" presStyleIdx="1" presStyleCnt="2">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7C724763-738A-4000-8879-8724BCCB6F30}" type="presOf" srcId="{0967F7E4-F678-4578-8600-1B83ACEB6BBB}" destId="{D2B49F6D-4100-42FB-82A8-1CFAA91AE96A}" srcOrd="0" destOrd="0" presId="urn:microsoft.com/office/officeart/2005/8/layout/vList2"/>
    <dgm:cxn modelId="{B49DA7CF-FE2E-4C60-A1A7-795F326E0FDD}" type="presOf" srcId="{B66BDFB0-2A42-4843-8A77-C6F9F3834114}" destId="{290CE6BE-1B0D-4868-A020-2F3824C25A27}" srcOrd="0" destOrd="0" presId="urn:microsoft.com/office/officeart/2005/8/layout/vList2"/>
    <dgm:cxn modelId="{825179DF-7F69-478B-AF7A-BE6F00299A0D}" type="presOf" srcId="{724361B4-9B9F-4084-A10C-F167166253CF}" destId="{D76713C3-888F-4971-B388-C389CB2342AF}" srcOrd="0" destOrd="0" presId="urn:microsoft.com/office/officeart/2005/8/layout/vList2"/>
    <dgm:cxn modelId="{56C9A640-01BE-4765-8ECA-A2A316B3BA0E}" srcId="{724361B4-9B9F-4084-A10C-F167166253CF}" destId="{B66BDFB0-2A42-4843-8A77-C6F9F3834114}" srcOrd="1" destOrd="0" parTransId="{F9ADC1AA-CB30-49E2-96FA-70C588BE52B6}" sibTransId="{54D27303-FBDC-406A-A129-A8EE60755935}"/>
    <dgm:cxn modelId="{66BEB7F3-6776-4F2D-9400-E539215DD23D}" type="presParOf" srcId="{D76713C3-888F-4971-B388-C389CB2342AF}" destId="{D2B49F6D-4100-42FB-82A8-1CFAA91AE96A}" srcOrd="0" destOrd="0" presId="urn:microsoft.com/office/officeart/2005/8/layout/vList2"/>
    <dgm:cxn modelId="{1F8D522C-B1B8-4FC9-AF0C-6572176D11AA}" type="presParOf" srcId="{D76713C3-888F-4971-B388-C389CB2342AF}" destId="{824AB359-A07A-4C22-A3E8-D57F6C4A6AEE}" srcOrd="1" destOrd="0" presId="urn:microsoft.com/office/officeart/2005/8/layout/vList2"/>
    <dgm:cxn modelId="{0DFA7BF3-1F2E-4642-8049-D30B9D73579F}" type="presParOf" srcId="{D76713C3-888F-4971-B388-C389CB2342AF}" destId="{290CE6BE-1B0D-4868-A020-2F3824C25A27}" srcOrd="2" destOrd="0" presId="urn:microsoft.com/office/officeart/2005/8/layout/vList2"/>
  </dgm:cxnLst>
  <dgm:bg>
    <a:noFill/>
  </dgm:bg>
  <dgm:whole/>
  <dgm:extLst>
    <a:ext uri="http://schemas.microsoft.com/office/drawing/2008/diagram">
      <dsp:dataModelExt xmlns:dsp="http://schemas.microsoft.com/office/drawing/2008/diagram" relId="rId1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r>
            <a:rPr lang="ur-PK" sz="3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شہادت علی الناس</a:t>
          </a:r>
          <a:endParaRPr lang="en-US" sz="3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endParaRPr lang="en-US" sz="3200"/>
        </a:p>
      </dgm:t>
    </dgm:pt>
    <dgm:pt modelId="{99D09C75-CF2B-439D-B311-7F3BDBD8EA47}" type="sibTrans" cxnId="{4A7A59C9-17A6-426B-AEF5-4F4F61E09184}">
      <dgm:prSet/>
      <dgm:spPr/>
      <dgm:t>
        <a:bodyPr/>
        <a:lstStyle/>
        <a:p>
          <a:endParaRPr lang="en-US" sz="3200"/>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1" custLinFactNeighborY="-68055">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9AFE46A6-F57A-4C1D-953B-4A3D5069F515}" type="presOf" srcId="{724361B4-9B9F-4084-A10C-F167166253CF}" destId="{D76713C3-888F-4971-B388-C389CB2342AF}" srcOrd="0" destOrd="0" presId="urn:microsoft.com/office/officeart/2005/8/layout/vList2"/>
    <dgm:cxn modelId="{835D0C7A-F355-4943-AE8F-0BE93BB7294B}" type="presOf" srcId="{0967F7E4-F678-4578-8600-1B83ACEB6BBB}" destId="{D2B49F6D-4100-42FB-82A8-1CFAA91AE96A}" srcOrd="0" destOrd="0" presId="urn:microsoft.com/office/officeart/2005/8/layout/vList2"/>
    <dgm:cxn modelId="{3A9100C5-211B-4323-A572-18146BF3CA13}" type="presParOf" srcId="{D76713C3-888F-4971-B388-C389CB2342AF}" destId="{D2B49F6D-4100-42FB-82A8-1CFAA91AE96A}"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8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ہماری ذمہ داری ہے کہ اپنے قول وعمل اور غلبۂ دین کی اجتماعی جدوجہد کے ذریعہ "شہادت علی الناس"  کا</a:t>
          </a:r>
          <a:endParaRPr lang="ur-PK"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a:p>
          <a:pPr algn="ctr" rtl="1">
            <a:lnSpc>
              <a:spcPct val="8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فریضہ ادا کریں</a:t>
          </a:r>
          <a:endParaRPr lang="en-US" sz="28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pPr>
            <a:lnSpc>
              <a:spcPct val="90000"/>
            </a:lnSpc>
            <a:spcBef>
              <a:spcPts val="0"/>
            </a:spcBef>
          </a:pPr>
          <a:endParaRPr lang="en-US" sz="28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9D09C75-CF2B-439D-B311-7F3BDBD8EA47}" type="sibTrans" cxnId="{4A7A59C9-17A6-426B-AEF5-4F4F61E09184}">
      <dgm:prSet/>
      <dgm:spPr/>
      <dgm:t>
        <a:bodyPr/>
        <a:lstStyle/>
        <a:p>
          <a:pPr>
            <a:lnSpc>
              <a:spcPct val="90000"/>
            </a:lnSpc>
            <a:spcBef>
              <a:spcPts val="0"/>
            </a:spcBef>
          </a:pPr>
          <a:endParaRPr lang="en-US" sz="28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B66BDFB0-2A42-4843-8A77-C6F9F3834114}">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8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اگر ہم نے ایسا کیا تو ہم بھی روزِ قیامت سرخرو ہوجائیں گے۔ بصورتِ دیگر ہم ایسے مجرم ثابت ہوں گے کہ </a:t>
          </a:r>
          <a:endParaRPr lang="ur-PK"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a:p>
          <a:pPr algn="ctr" rtl="1">
            <a:lnSpc>
              <a:spcPct val="8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نہ صرف اپنی کوتاہی بلکہ دوسروں کی گمراہی کا وبال بھی ہمارے سر آئے گا</a:t>
          </a:r>
          <a:r>
            <a:rPr lang="ur-PK"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a:t>
          </a:r>
          <a:endParaRPr lang="en-US" sz="28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F9ADC1AA-CB30-49E2-96FA-70C588BE52B6}" type="parTrans" cxnId="{56C9A640-01BE-4765-8ECA-A2A316B3BA0E}">
      <dgm:prSet/>
      <dgm:spPr/>
      <dgm:t>
        <a:bodyPr/>
        <a:lstStyle/>
        <a:p>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54D27303-FBDC-406A-A129-A8EE60755935}" type="sibTrans" cxnId="{56C9A640-01BE-4765-8ECA-A2A316B3BA0E}">
      <dgm:prSet/>
      <dgm:spPr/>
      <dgm:t>
        <a:bodyPr/>
        <a:lstStyle/>
        <a:p>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2">
        <dgm:presLayoutVars>
          <dgm:chMax val="0"/>
          <dgm:bulletEnabled val="1"/>
        </dgm:presLayoutVars>
      </dgm:prSet>
      <dgm:spPr/>
      <dgm:t>
        <a:bodyPr/>
        <a:lstStyle/>
        <a:p>
          <a:endParaRPr lang="en-US"/>
        </a:p>
      </dgm:t>
    </dgm:pt>
    <dgm:pt modelId="{824AB359-A07A-4C22-A3E8-D57F6C4A6AEE}" type="pres">
      <dgm:prSet presAssocID="{99D09C75-CF2B-439D-B311-7F3BDBD8EA47}" presName="spacer" presStyleCnt="0"/>
      <dgm:spPr/>
    </dgm:pt>
    <dgm:pt modelId="{290CE6BE-1B0D-4868-A020-2F3824C25A27}" type="pres">
      <dgm:prSet presAssocID="{B66BDFB0-2A42-4843-8A77-C6F9F3834114}" presName="parentText" presStyleLbl="node1" presStyleIdx="1" presStyleCnt="2">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6466967D-4BF2-423F-8D2D-0D3AA9E97605}" type="presOf" srcId="{B66BDFB0-2A42-4843-8A77-C6F9F3834114}" destId="{290CE6BE-1B0D-4868-A020-2F3824C25A27}" srcOrd="0" destOrd="0" presId="urn:microsoft.com/office/officeart/2005/8/layout/vList2"/>
    <dgm:cxn modelId="{56C9A640-01BE-4765-8ECA-A2A316B3BA0E}" srcId="{724361B4-9B9F-4084-A10C-F167166253CF}" destId="{B66BDFB0-2A42-4843-8A77-C6F9F3834114}" srcOrd="1" destOrd="0" parTransId="{F9ADC1AA-CB30-49E2-96FA-70C588BE52B6}" sibTransId="{54D27303-FBDC-406A-A129-A8EE60755935}"/>
    <dgm:cxn modelId="{7C80D234-9CD7-4221-B65A-5D7F781D892B}" type="presOf" srcId="{724361B4-9B9F-4084-A10C-F167166253CF}" destId="{D76713C3-888F-4971-B388-C389CB2342AF}" srcOrd="0" destOrd="0" presId="urn:microsoft.com/office/officeart/2005/8/layout/vList2"/>
    <dgm:cxn modelId="{1F316E7B-6D4E-4C54-B566-128E3DC683CB}" type="presOf" srcId="{0967F7E4-F678-4578-8600-1B83ACEB6BBB}" destId="{D2B49F6D-4100-42FB-82A8-1CFAA91AE96A}" srcOrd="0" destOrd="0" presId="urn:microsoft.com/office/officeart/2005/8/layout/vList2"/>
    <dgm:cxn modelId="{2CDB757E-5811-42AB-B686-F20D6C04F76E}" type="presParOf" srcId="{D76713C3-888F-4971-B388-C389CB2342AF}" destId="{D2B49F6D-4100-42FB-82A8-1CFAA91AE96A}" srcOrd="0" destOrd="0" presId="urn:microsoft.com/office/officeart/2005/8/layout/vList2"/>
    <dgm:cxn modelId="{DDF06420-59FF-4AF0-A57B-50C2CD91209F}" type="presParOf" srcId="{D76713C3-888F-4971-B388-C389CB2342AF}" destId="{824AB359-A07A-4C22-A3E8-D57F6C4A6AEE}" srcOrd="1" destOrd="0" presId="urn:microsoft.com/office/officeart/2005/8/layout/vList2"/>
    <dgm:cxn modelId="{984C7B1B-7DF7-45AD-B09B-EB16CC077177}" type="presParOf" srcId="{D76713C3-888F-4971-B388-C389CB2342AF}" destId="{290CE6BE-1B0D-4868-A020-2F3824C25A27}" srcOrd="2" destOrd="0" presId="urn:microsoft.com/office/officeart/2005/8/layout/vList2"/>
  </dgm:cxnLst>
  <dgm:bg>
    <a:noFill/>
  </dgm:bg>
  <dgm:whole/>
  <dgm:extLst>
    <a:ext uri="http://schemas.microsoft.com/office/drawing/2008/diagram">
      <dsp:dataModelExt xmlns:dsp="http://schemas.microsoft.com/office/drawing/2008/diagram" relId="rId16"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8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آخر میں حکم دیا گیا کہ اب اٹھو اور عمل کا آغاز کرو۔پہلا عملی تقاضا ارکانِ اسلام کی ادائیگی ہے</a:t>
          </a:r>
          <a:r>
            <a:rPr lang="ur-PK"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a:t>
          </a:r>
          <a:endParaRPr lang="en-US" sz="28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pPr>
            <a:lnSpc>
              <a:spcPct val="90000"/>
            </a:lnSpc>
            <a:spcBef>
              <a:spcPts val="0"/>
            </a:spcBef>
          </a:pPr>
          <a:endParaRPr lang="en-US" sz="28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9D09C75-CF2B-439D-B311-7F3BDBD8EA47}" type="sibTrans" cxnId="{4A7A59C9-17A6-426B-AEF5-4F4F61E09184}">
      <dgm:prSet/>
      <dgm:spPr/>
      <dgm:t>
        <a:bodyPr/>
        <a:lstStyle/>
        <a:p>
          <a:pPr>
            <a:lnSpc>
              <a:spcPct val="90000"/>
            </a:lnSpc>
            <a:spcBef>
              <a:spcPts val="0"/>
            </a:spcBef>
          </a:pPr>
          <a:endParaRPr lang="en-US" sz="28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F65F6AD3-B7F6-4B96-8636-8E56B9B1141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8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اللہ سے چمٹنے سے مرادہے ا للہ کی رسی سے چمٹنا</a:t>
          </a:r>
          <a:endParaRPr lang="en-US" sz="28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3E943ADA-6E14-466C-99D3-BA8B598FEB94}" type="parTrans" cxnId="{4874BF74-2810-420A-8E98-FF3E48489785}">
      <dgm:prSet/>
      <dgm:spPr/>
      <dgm:t>
        <a:bodyPr/>
        <a:lstStyle/>
        <a:p>
          <a:pPr>
            <a:lnSpc>
              <a:spcPct val="90000"/>
            </a:lnSpc>
            <a:spcBef>
              <a:spcPts val="0"/>
            </a:spcBef>
          </a:pP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1E3E88B5-D94A-480C-AB47-5E6AD3E2B445}" type="sibTrans" cxnId="{4874BF74-2810-420A-8E98-FF3E48489785}">
      <dgm:prSet/>
      <dgm:spPr/>
      <dgm:t>
        <a:bodyPr/>
        <a:lstStyle/>
        <a:p>
          <a:pPr>
            <a:lnSpc>
              <a:spcPct val="90000"/>
            </a:lnSpc>
            <a:spcBef>
              <a:spcPts val="0"/>
            </a:spcBef>
          </a:pP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566492EE-F43C-462C-B5CA-072BCF78750C}">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8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اللہ کی رسّی سے مراد قرآنِ حکیم ہے</a:t>
          </a:r>
          <a:endParaRPr lang="en-US" sz="28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51DEED35-FBAD-43C4-AEE0-26FD37F21A20}" type="parTrans" cxnId="{A44ECA86-C20A-4DC7-8AAF-54C44D9570C5}">
      <dgm:prSet/>
      <dgm:spPr/>
      <dgm:t>
        <a:bodyPr/>
        <a:lstStyle/>
        <a:p>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BD64D57E-6ADC-4EEF-9111-1685C8BB3418}" type="sibTrans" cxnId="{A44ECA86-C20A-4DC7-8AAF-54C44D9570C5}">
      <dgm:prSet/>
      <dgm:spPr/>
      <dgm:t>
        <a:bodyPr/>
        <a:lstStyle/>
        <a:p>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BAEAD6A0-F028-49DD-ADE6-4276C7FD767F}">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8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گویا جہاد فی سبیل اللہ اور شہادت علی الناس کے فرائض کی ادائیگی کے لیے مرکز و محور      قرآنِ حکیم ہے</a:t>
          </a:r>
          <a:endParaRPr lang="en-US" sz="28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B8CE73A-E81E-40DE-B238-D2390843100A}" type="parTrans" cxnId="{CB59109B-6881-4872-82BC-9D3DCB02B3BE}">
      <dgm:prSet/>
      <dgm:spPr/>
      <dgm:t>
        <a:bodyPr/>
        <a:lstStyle/>
        <a:p>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5C140879-43C3-4FC5-A069-FDE29E53B7A9}" type="sibTrans" cxnId="{CB59109B-6881-4872-82BC-9D3DCB02B3BE}">
      <dgm:prSet/>
      <dgm:spPr/>
      <dgm:t>
        <a:bodyPr/>
        <a:lstStyle/>
        <a:p>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F42888B-DA82-4175-A013-E1DBEB9D93A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80000"/>
            </a:lnSpc>
            <a:spcBef>
              <a:spcPts val="0"/>
            </a:spcBef>
            <a:spcAft>
              <a:spcPts val="0"/>
            </a:spcAft>
          </a:pPr>
          <a:r>
            <a:rPr lang="ar-SA" sz="2800" dirty="0" smtClean="0">
              <a:effectLst>
                <a:outerShdw blurRad="38100" dist="38100" dir="2700000" algn="tl">
                  <a:srgbClr val="000000">
                    <a:alpha val="43137"/>
                  </a:srgbClr>
                </a:outerShdw>
              </a:effectLst>
              <a:latin typeface="Al Qalam Quran Publisher" panose="02040503050201020203" pitchFamily="18" charset="-78"/>
              <a:cs typeface="Al Qalam Quran Publisher" panose="02040503050201020203" pitchFamily="18" charset="-78"/>
            </a:rPr>
            <a:t>هُوَ مَوْلٰىكُمْ١ۚ فَنِعْمَ الْمَوْلٰى وَ نِعْمَ النَّصِيْرُ</a:t>
          </a: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کے الفاظ میں بڑا  </a:t>
          </a:r>
          <a:r>
            <a:rPr lang="en-US"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appealing </a:t>
          </a: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یعنی  حوصلہ افزائی کا  انداز ہے</a:t>
          </a:r>
          <a:endParaRPr lang="en-US" sz="28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3CB0B318-54E0-4946-869E-CAD7907945D5}" type="parTrans" cxnId="{B959A8E2-FAEB-46F8-A487-6DCE106C92EC}">
      <dgm:prSet/>
      <dgm:spPr/>
      <dgm:t>
        <a:bodyPr/>
        <a:lstStyle/>
        <a:p>
          <a:endParaRPr lang="en-US">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A09D63BA-CB39-49B3-B3B8-F12781C35B81}" type="sibTrans" cxnId="{B959A8E2-FAEB-46F8-A487-6DCE106C92EC}">
      <dgm:prSet/>
      <dgm:spPr/>
      <dgm:t>
        <a:bodyPr/>
        <a:lstStyle/>
        <a:p>
          <a:endParaRPr lang="en-US">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5">
        <dgm:presLayoutVars>
          <dgm:chMax val="0"/>
          <dgm:bulletEnabled val="1"/>
        </dgm:presLayoutVars>
      </dgm:prSet>
      <dgm:spPr/>
      <dgm:t>
        <a:bodyPr/>
        <a:lstStyle/>
        <a:p>
          <a:endParaRPr lang="en-US"/>
        </a:p>
      </dgm:t>
    </dgm:pt>
    <dgm:pt modelId="{824AB359-A07A-4C22-A3E8-D57F6C4A6AEE}" type="pres">
      <dgm:prSet presAssocID="{99D09C75-CF2B-439D-B311-7F3BDBD8EA47}" presName="spacer" presStyleCnt="0"/>
      <dgm:spPr/>
    </dgm:pt>
    <dgm:pt modelId="{17F36406-BC96-49D1-9ECB-E418070F97BB}" type="pres">
      <dgm:prSet presAssocID="{F65F6AD3-B7F6-4B96-8636-8E56B9B1141B}" presName="parentText" presStyleLbl="node1" presStyleIdx="1" presStyleCnt="5">
        <dgm:presLayoutVars>
          <dgm:chMax val="0"/>
          <dgm:bulletEnabled val="1"/>
        </dgm:presLayoutVars>
      </dgm:prSet>
      <dgm:spPr/>
      <dgm:t>
        <a:bodyPr/>
        <a:lstStyle/>
        <a:p>
          <a:endParaRPr lang="en-US"/>
        </a:p>
      </dgm:t>
    </dgm:pt>
    <dgm:pt modelId="{7C0AEA88-264B-4340-8E11-5DD22B0EEFBB}" type="pres">
      <dgm:prSet presAssocID="{1E3E88B5-D94A-480C-AB47-5E6AD3E2B445}" presName="spacer" presStyleCnt="0"/>
      <dgm:spPr/>
    </dgm:pt>
    <dgm:pt modelId="{02D39FBC-2194-423F-B4F5-26E9BA3C1101}" type="pres">
      <dgm:prSet presAssocID="{566492EE-F43C-462C-B5CA-072BCF78750C}" presName="parentText" presStyleLbl="node1" presStyleIdx="2" presStyleCnt="5">
        <dgm:presLayoutVars>
          <dgm:chMax val="0"/>
          <dgm:bulletEnabled val="1"/>
        </dgm:presLayoutVars>
      </dgm:prSet>
      <dgm:spPr/>
      <dgm:t>
        <a:bodyPr/>
        <a:lstStyle/>
        <a:p>
          <a:endParaRPr lang="en-US"/>
        </a:p>
      </dgm:t>
    </dgm:pt>
    <dgm:pt modelId="{591EF30E-464D-4D32-A2DD-DB4D850A2BDE}" type="pres">
      <dgm:prSet presAssocID="{BD64D57E-6ADC-4EEF-9111-1685C8BB3418}" presName="spacer" presStyleCnt="0"/>
      <dgm:spPr/>
    </dgm:pt>
    <dgm:pt modelId="{17BBC38E-1716-48D0-9598-A2B0ACB54121}" type="pres">
      <dgm:prSet presAssocID="{BAEAD6A0-F028-49DD-ADE6-4276C7FD767F}" presName="parentText" presStyleLbl="node1" presStyleIdx="3" presStyleCnt="5">
        <dgm:presLayoutVars>
          <dgm:chMax val="0"/>
          <dgm:bulletEnabled val="1"/>
        </dgm:presLayoutVars>
      </dgm:prSet>
      <dgm:spPr/>
      <dgm:t>
        <a:bodyPr/>
        <a:lstStyle/>
        <a:p>
          <a:endParaRPr lang="en-US"/>
        </a:p>
      </dgm:t>
    </dgm:pt>
    <dgm:pt modelId="{6D3B50B4-9233-4105-B38C-B22591A7AB05}" type="pres">
      <dgm:prSet presAssocID="{5C140879-43C3-4FC5-A069-FDE29E53B7A9}" presName="spacer" presStyleCnt="0"/>
      <dgm:spPr/>
    </dgm:pt>
    <dgm:pt modelId="{36CE72B8-40E1-4994-A1E2-1653D41995A2}" type="pres">
      <dgm:prSet presAssocID="{EF42888B-DA82-4175-A013-E1DBEB9D93AB}" presName="parentText" presStyleLbl="node1" presStyleIdx="4" presStyleCnt="5">
        <dgm:presLayoutVars>
          <dgm:chMax val="0"/>
          <dgm:bulletEnabled val="1"/>
        </dgm:presLayoutVars>
      </dgm:prSet>
      <dgm:spPr/>
      <dgm:t>
        <a:bodyPr/>
        <a:lstStyle/>
        <a:p>
          <a:endParaRPr lang="en-US"/>
        </a:p>
      </dgm:t>
    </dgm:pt>
  </dgm:ptLst>
  <dgm:cxnLst>
    <dgm:cxn modelId="{9AE102A7-A8B2-4D99-8FDB-20483FE2FAB9}" type="presOf" srcId="{566492EE-F43C-462C-B5CA-072BCF78750C}" destId="{02D39FBC-2194-423F-B4F5-26E9BA3C1101}" srcOrd="0" destOrd="0" presId="urn:microsoft.com/office/officeart/2005/8/layout/vList2"/>
    <dgm:cxn modelId="{4A7A59C9-17A6-426B-AEF5-4F4F61E09184}" srcId="{724361B4-9B9F-4084-A10C-F167166253CF}" destId="{0967F7E4-F678-4578-8600-1B83ACEB6BBB}" srcOrd="0" destOrd="0" parTransId="{E6DCB98A-1613-426E-A30A-48ABE3BBB006}" sibTransId="{99D09C75-CF2B-439D-B311-7F3BDBD8EA47}"/>
    <dgm:cxn modelId="{4874BF74-2810-420A-8E98-FF3E48489785}" srcId="{724361B4-9B9F-4084-A10C-F167166253CF}" destId="{F65F6AD3-B7F6-4B96-8636-8E56B9B1141B}" srcOrd="1" destOrd="0" parTransId="{3E943ADA-6E14-466C-99D3-BA8B598FEB94}" sibTransId="{1E3E88B5-D94A-480C-AB47-5E6AD3E2B445}"/>
    <dgm:cxn modelId="{A549E9AB-7FFC-4D56-B8DC-18767EDD72E0}" type="presOf" srcId="{F65F6AD3-B7F6-4B96-8636-8E56B9B1141B}" destId="{17F36406-BC96-49D1-9ECB-E418070F97BB}" srcOrd="0" destOrd="0" presId="urn:microsoft.com/office/officeart/2005/8/layout/vList2"/>
    <dgm:cxn modelId="{B959A8E2-FAEB-46F8-A487-6DCE106C92EC}" srcId="{724361B4-9B9F-4084-A10C-F167166253CF}" destId="{EF42888B-DA82-4175-A013-E1DBEB9D93AB}" srcOrd="4" destOrd="0" parTransId="{3CB0B318-54E0-4946-869E-CAD7907945D5}" sibTransId="{A09D63BA-CB39-49B3-B3B8-F12781C35B81}"/>
    <dgm:cxn modelId="{3CB4F487-6477-4BB1-A308-0EAF7B502151}" type="presOf" srcId="{724361B4-9B9F-4084-A10C-F167166253CF}" destId="{D76713C3-888F-4971-B388-C389CB2342AF}" srcOrd="0" destOrd="0" presId="urn:microsoft.com/office/officeart/2005/8/layout/vList2"/>
    <dgm:cxn modelId="{CB59109B-6881-4872-82BC-9D3DCB02B3BE}" srcId="{724361B4-9B9F-4084-A10C-F167166253CF}" destId="{BAEAD6A0-F028-49DD-ADE6-4276C7FD767F}" srcOrd="3" destOrd="0" parTransId="{EB8CE73A-E81E-40DE-B238-D2390843100A}" sibTransId="{5C140879-43C3-4FC5-A069-FDE29E53B7A9}"/>
    <dgm:cxn modelId="{A44ECA86-C20A-4DC7-8AAF-54C44D9570C5}" srcId="{724361B4-9B9F-4084-A10C-F167166253CF}" destId="{566492EE-F43C-462C-B5CA-072BCF78750C}" srcOrd="2" destOrd="0" parTransId="{51DEED35-FBAD-43C4-AEE0-26FD37F21A20}" sibTransId="{BD64D57E-6ADC-4EEF-9111-1685C8BB3418}"/>
    <dgm:cxn modelId="{E8CCC34F-6616-4FA1-ACAF-FFA11F26ECE4}" type="presOf" srcId="{0967F7E4-F678-4578-8600-1B83ACEB6BBB}" destId="{D2B49F6D-4100-42FB-82A8-1CFAA91AE96A}" srcOrd="0" destOrd="0" presId="urn:microsoft.com/office/officeart/2005/8/layout/vList2"/>
    <dgm:cxn modelId="{20D570B3-551D-4572-9B02-F5ABB9855870}" type="presOf" srcId="{EF42888B-DA82-4175-A013-E1DBEB9D93AB}" destId="{36CE72B8-40E1-4994-A1E2-1653D41995A2}" srcOrd="0" destOrd="0" presId="urn:microsoft.com/office/officeart/2005/8/layout/vList2"/>
    <dgm:cxn modelId="{40469589-5B97-45C2-8630-1DDE6F76058F}" type="presOf" srcId="{BAEAD6A0-F028-49DD-ADE6-4276C7FD767F}" destId="{17BBC38E-1716-48D0-9598-A2B0ACB54121}" srcOrd="0" destOrd="0" presId="urn:microsoft.com/office/officeart/2005/8/layout/vList2"/>
    <dgm:cxn modelId="{D5026C79-6667-4F41-851A-9DB729082EBE}" type="presParOf" srcId="{D76713C3-888F-4971-B388-C389CB2342AF}" destId="{D2B49F6D-4100-42FB-82A8-1CFAA91AE96A}" srcOrd="0" destOrd="0" presId="urn:microsoft.com/office/officeart/2005/8/layout/vList2"/>
    <dgm:cxn modelId="{67D54F32-A7CF-4351-A1DB-0A8C6D22F0B5}" type="presParOf" srcId="{D76713C3-888F-4971-B388-C389CB2342AF}" destId="{824AB359-A07A-4C22-A3E8-D57F6C4A6AEE}" srcOrd="1" destOrd="0" presId="urn:microsoft.com/office/officeart/2005/8/layout/vList2"/>
    <dgm:cxn modelId="{7AE66ED1-6C93-4D6A-A7B8-8C632B12A456}" type="presParOf" srcId="{D76713C3-888F-4971-B388-C389CB2342AF}" destId="{17F36406-BC96-49D1-9ECB-E418070F97BB}" srcOrd="2" destOrd="0" presId="urn:microsoft.com/office/officeart/2005/8/layout/vList2"/>
    <dgm:cxn modelId="{2C6E0FDA-B364-4248-BE4C-A5FB2B3FC9E5}" type="presParOf" srcId="{D76713C3-888F-4971-B388-C389CB2342AF}" destId="{7C0AEA88-264B-4340-8E11-5DD22B0EEFBB}" srcOrd="3" destOrd="0" presId="urn:microsoft.com/office/officeart/2005/8/layout/vList2"/>
    <dgm:cxn modelId="{BA2B3A4C-7709-4543-8ED4-5FD7C68BF913}" type="presParOf" srcId="{D76713C3-888F-4971-B388-C389CB2342AF}" destId="{02D39FBC-2194-423F-B4F5-26E9BA3C1101}" srcOrd="4" destOrd="0" presId="urn:microsoft.com/office/officeart/2005/8/layout/vList2"/>
    <dgm:cxn modelId="{96BE6B26-33EA-4733-9E4D-F5C487CB7882}" type="presParOf" srcId="{D76713C3-888F-4971-B388-C389CB2342AF}" destId="{591EF30E-464D-4D32-A2DD-DB4D850A2BDE}" srcOrd="5" destOrd="0" presId="urn:microsoft.com/office/officeart/2005/8/layout/vList2"/>
    <dgm:cxn modelId="{3321D34B-BDF8-4D77-93D9-721900583778}" type="presParOf" srcId="{D76713C3-888F-4971-B388-C389CB2342AF}" destId="{17BBC38E-1716-48D0-9598-A2B0ACB54121}" srcOrd="6" destOrd="0" presId="urn:microsoft.com/office/officeart/2005/8/layout/vList2"/>
    <dgm:cxn modelId="{709F4AFF-8680-4C91-9300-18D04B72C38D}" type="presParOf" srcId="{D76713C3-888F-4971-B388-C389CB2342AF}" destId="{6D3B50B4-9233-4105-B38C-B22591A7AB05}" srcOrd="7" destOrd="0" presId="urn:microsoft.com/office/officeart/2005/8/layout/vList2"/>
    <dgm:cxn modelId="{70FC1FBB-3606-4144-9C02-15C4F0EF2F37}" type="presParOf" srcId="{D76713C3-888F-4971-B388-C389CB2342AF}" destId="{36CE72B8-40E1-4994-A1E2-1653D41995A2}" srcOrd="8" destOrd="0" presId="urn:microsoft.com/office/officeart/2005/8/layout/vList2"/>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9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انسان کہلانے کا حق دار وہی ہے جس کا حیوانی تقاضوں سے بلند ترکوئی مقصد، مطلوب یانصب العین ہو</a:t>
          </a:r>
          <a:endParaRPr lang="en-US" sz="28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pPr>
            <a:lnSpc>
              <a:spcPct val="90000"/>
            </a:lnSpc>
            <a:spcBef>
              <a:spcPts val="0"/>
            </a:spcBef>
          </a:pPr>
          <a:endParaRPr lang="en-US" sz="28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9D09C75-CF2B-439D-B311-7F3BDBD8EA47}" type="sibTrans" cxnId="{4A7A59C9-17A6-426B-AEF5-4F4F61E09184}">
      <dgm:prSet/>
      <dgm:spPr/>
      <dgm:t>
        <a:bodyPr/>
        <a:lstStyle/>
        <a:p>
          <a:pPr>
            <a:lnSpc>
              <a:spcPct val="90000"/>
            </a:lnSpc>
            <a:spcBef>
              <a:spcPts val="0"/>
            </a:spcBef>
          </a:pPr>
          <a:endParaRPr lang="en-US" sz="28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F65F6AD3-B7F6-4B96-8636-8E56B9B1141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9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نصب العین اگر پست ہوتو اُس کے حصول کے لیے سعی و جہد کے نتیجے میں ایک پست سیرت و کردار وجود میں آتا ہے</a:t>
          </a:r>
          <a:endParaRPr lang="en-US" sz="28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3E943ADA-6E14-466C-99D3-BA8B598FEB94}" type="parTrans" cxnId="{4874BF74-2810-420A-8E98-FF3E48489785}">
      <dgm:prSet/>
      <dgm:spPr/>
      <dgm:t>
        <a:bodyPr/>
        <a:lstStyle/>
        <a:p>
          <a:pPr>
            <a:lnSpc>
              <a:spcPct val="90000"/>
            </a:lnSpc>
            <a:spcBef>
              <a:spcPts val="0"/>
            </a:spcBef>
          </a:pP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1E3E88B5-D94A-480C-AB47-5E6AD3E2B445}" type="sibTrans" cxnId="{4874BF74-2810-420A-8E98-FF3E48489785}">
      <dgm:prSet/>
      <dgm:spPr/>
      <dgm:t>
        <a:bodyPr/>
        <a:lstStyle/>
        <a:p>
          <a:pPr>
            <a:lnSpc>
              <a:spcPct val="90000"/>
            </a:lnSpc>
            <a:spcBef>
              <a:spcPts val="0"/>
            </a:spcBef>
          </a:pP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2">
        <dgm:presLayoutVars>
          <dgm:chMax val="0"/>
          <dgm:bulletEnabled val="1"/>
        </dgm:presLayoutVars>
      </dgm:prSet>
      <dgm:spPr/>
      <dgm:t>
        <a:bodyPr/>
        <a:lstStyle/>
        <a:p>
          <a:endParaRPr lang="en-US"/>
        </a:p>
      </dgm:t>
    </dgm:pt>
    <dgm:pt modelId="{824AB359-A07A-4C22-A3E8-D57F6C4A6AEE}" type="pres">
      <dgm:prSet presAssocID="{99D09C75-CF2B-439D-B311-7F3BDBD8EA47}" presName="spacer" presStyleCnt="0"/>
      <dgm:spPr/>
    </dgm:pt>
    <dgm:pt modelId="{17F36406-BC96-49D1-9ECB-E418070F97BB}" type="pres">
      <dgm:prSet presAssocID="{F65F6AD3-B7F6-4B96-8636-8E56B9B1141B}" presName="parentText" presStyleLbl="node1" presStyleIdx="1" presStyleCnt="2">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3582A73E-ACEB-43B2-B2A4-83B38836EFFD}" type="presOf" srcId="{724361B4-9B9F-4084-A10C-F167166253CF}" destId="{D76713C3-888F-4971-B388-C389CB2342AF}" srcOrd="0" destOrd="0" presId="urn:microsoft.com/office/officeart/2005/8/layout/vList2"/>
    <dgm:cxn modelId="{4874BF74-2810-420A-8E98-FF3E48489785}" srcId="{724361B4-9B9F-4084-A10C-F167166253CF}" destId="{F65F6AD3-B7F6-4B96-8636-8E56B9B1141B}" srcOrd="1" destOrd="0" parTransId="{3E943ADA-6E14-466C-99D3-BA8B598FEB94}" sibTransId="{1E3E88B5-D94A-480C-AB47-5E6AD3E2B445}"/>
    <dgm:cxn modelId="{5002DA62-F923-4A32-AF4E-7BFC905FDAE8}" type="presOf" srcId="{0967F7E4-F678-4578-8600-1B83ACEB6BBB}" destId="{D2B49F6D-4100-42FB-82A8-1CFAA91AE96A}" srcOrd="0" destOrd="0" presId="urn:microsoft.com/office/officeart/2005/8/layout/vList2"/>
    <dgm:cxn modelId="{42C7FA05-6F03-48E2-823D-40C791FD379D}" type="presOf" srcId="{F65F6AD3-B7F6-4B96-8636-8E56B9B1141B}" destId="{17F36406-BC96-49D1-9ECB-E418070F97BB}" srcOrd="0" destOrd="0" presId="urn:microsoft.com/office/officeart/2005/8/layout/vList2"/>
    <dgm:cxn modelId="{6EA72D21-5D61-4950-936B-63A4C3E28367}" type="presParOf" srcId="{D76713C3-888F-4971-B388-C389CB2342AF}" destId="{D2B49F6D-4100-42FB-82A8-1CFAA91AE96A}" srcOrd="0" destOrd="0" presId="urn:microsoft.com/office/officeart/2005/8/layout/vList2"/>
    <dgm:cxn modelId="{23BE2331-2C28-4B9C-A7CA-8548C3F7613F}" type="presParOf" srcId="{D76713C3-888F-4971-B388-C389CB2342AF}" destId="{824AB359-A07A-4C22-A3E8-D57F6C4A6AEE}" srcOrd="1" destOrd="0" presId="urn:microsoft.com/office/officeart/2005/8/layout/vList2"/>
    <dgm:cxn modelId="{F5EDA217-C51C-433D-8F14-21950E34AD7C}" type="presParOf" srcId="{D76713C3-888F-4971-B388-C389CB2342AF}" destId="{17F36406-BC96-49D1-9ECB-E418070F97BB}" srcOrd="2" destOrd="0" presId="urn:microsoft.com/office/officeart/2005/8/layout/vList2"/>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r>
            <a:rPr lang="ur-PK" sz="3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ڈاکٹر رفیع الدین مرحوم کی وضاحت</a:t>
          </a:r>
          <a:endParaRPr lang="en-US" sz="3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endParaRPr lang="en-US" sz="3200"/>
        </a:p>
      </dgm:t>
    </dgm:pt>
    <dgm:pt modelId="{99D09C75-CF2B-439D-B311-7F3BDBD8EA47}" type="sibTrans" cxnId="{4A7A59C9-17A6-426B-AEF5-4F4F61E09184}">
      <dgm:prSet/>
      <dgm:spPr/>
      <dgm:t>
        <a:bodyPr/>
        <a:lstStyle/>
        <a:p>
          <a:endParaRPr lang="en-US" sz="3200"/>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1">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04B0AAE3-59D5-4831-B752-D947F809E1EB}" type="presOf" srcId="{0967F7E4-F678-4578-8600-1B83ACEB6BBB}" destId="{D2B49F6D-4100-42FB-82A8-1CFAA91AE96A}" srcOrd="0" destOrd="0" presId="urn:microsoft.com/office/officeart/2005/8/layout/vList2"/>
    <dgm:cxn modelId="{E2C0F086-31D4-43D1-8CBE-ED7B33CA1FE1}" type="presOf" srcId="{724361B4-9B9F-4084-A10C-F167166253CF}" destId="{D76713C3-888F-4971-B388-C389CB2342AF}" srcOrd="0" destOrd="0" presId="urn:microsoft.com/office/officeart/2005/8/layout/vList2"/>
    <dgm:cxn modelId="{5246F948-B49F-4EFD-86B3-B98D3BDDD676}" type="presParOf" srcId="{D76713C3-888F-4971-B388-C389CB2342AF}" destId="{D2B49F6D-4100-42FB-82A8-1CFAA91AE96A}" srcOrd="0" destOrd="0" presId="urn:microsoft.com/office/officeart/2005/8/layout/vList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n-US"/>
        </a:p>
      </dgm:t>
    </dgm:pt>
    <dgm:pt modelId="{1F66E006-3BD7-4924-A4C7-D7283B446E63}">
      <dgm:prSet phldrT="[Text]" custT="1"/>
      <dgm:spPr>
        <a:gradFill flip="none" rotWithShape="0">
          <a:gsLst>
            <a:gs pos="0">
              <a:srgbClr val="5F82AD">
                <a:shade val="30000"/>
                <a:satMod val="115000"/>
              </a:srgbClr>
            </a:gs>
            <a:gs pos="50000">
              <a:srgbClr val="5F82AD">
                <a:shade val="67500"/>
                <a:satMod val="115000"/>
              </a:srgbClr>
            </a:gs>
            <a:gs pos="100000">
              <a:srgbClr val="5F82AD">
                <a:shade val="100000"/>
                <a:satMod val="115000"/>
              </a:srgbClr>
            </a:gs>
          </a:gsLst>
          <a:lin ang="16200000" scaled="1"/>
          <a:tileRect/>
        </a:gradFill>
        <a:ln>
          <a:solidFill>
            <a:schemeClr val="bg1"/>
          </a:solidFill>
        </a:ln>
      </dgm:spPr>
      <dgm:t>
        <a:bodyPr/>
        <a:lstStyle/>
        <a:p>
          <a:pPr algn="ctr" rtl="1"/>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جس کانصب العین محض اپنی ذات ہو تو ایسا شخص خود غرض ہوگا</a:t>
          </a:r>
          <a:endParaRPr lang="en-US" sz="28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37535E6-CAB6-43EE-B10C-B28DEBF816A2}" type="parTrans" cxnId="{E93DA543-C7C1-4695-BD24-B7D827A5A7FF}">
      <dgm:prSet/>
      <dgm:spPr/>
      <dgm:t>
        <a:bodyPr/>
        <a:lstStyle/>
        <a:p>
          <a:pPr algn="ctr" rtl="1"/>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0E459A7A-5915-4682-BB5D-0D8F1CDB5542}" type="sibTrans" cxnId="{E93DA543-C7C1-4695-BD24-B7D827A5A7FF}">
      <dgm:prSet/>
      <dgm:spPr/>
      <dgm:t>
        <a:bodyPr/>
        <a:lstStyle/>
        <a:p>
          <a:pPr algn="ctr" rtl="1"/>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49FD2C52-527E-4DFB-A82A-26EBF8BF46F4}">
      <dgm:prSet phldrT="[Text]" custT="1"/>
      <dgm:spPr>
        <a:gradFill flip="none" rotWithShape="0">
          <a:gsLst>
            <a:gs pos="0">
              <a:srgbClr val="5F82AD">
                <a:shade val="30000"/>
                <a:satMod val="115000"/>
              </a:srgbClr>
            </a:gs>
            <a:gs pos="50000">
              <a:srgbClr val="5F82AD">
                <a:shade val="67500"/>
                <a:satMod val="115000"/>
              </a:srgbClr>
            </a:gs>
            <a:gs pos="100000">
              <a:srgbClr val="5F82AD">
                <a:shade val="100000"/>
                <a:satMod val="115000"/>
              </a:srgbClr>
            </a:gs>
          </a:gsLst>
          <a:lin ang="16200000" scaled="1"/>
          <a:tileRect/>
        </a:gradFill>
        <a:ln>
          <a:solidFill>
            <a:schemeClr val="bg1"/>
          </a:solidFill>
        </a:ln>
      </dgm:spPr>
      <dgm:t>
        <a:bodyPr/>
        <a:lstStyle/>
        <a:p>
          <a:pPr algn="ctr" rtl="1">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جس کا نصب العین اپنی قوم، برادری یا وطن کی سربلندی ہو وہ پہلے شخص سے بہتر ہوگا </a:t>
          </a:r>
          <a:endParaRPr lang="en-US" sz="28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6CB5DF41-612B-4093-A93A-86B801F479F3}" type="parTrans" cxnId="{44C0B87A-9DCE-4009-A63B-480CF40FD083}">
      <dgm:prSet/>
      <dgm:spPr/>
      <dgm:t>
        <a:bodyPr/>
        <a:lstStyle/>
        <a:p>
          <a:pPr algn="ctr" rtl="1"/>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BA679CE6-C8F4-46F2-9446-F7CE4FA709C6}" type="sibTrans" cxnId="{44C0B87A-9DCE-4009-A63B-480CF40FD083}">
      <dgm:prSet/>
      <dgm:spPr/>
      <dgm:t>
        <a:bodyPr/>
        <a:lstStyle/>
        <a:p>
          <a:pPr algn="ctr" rtl="1"/>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030F5F9F-F3A2-46E3-AF00-701F629FC184}">
      <dgm:prSet phldrT="[Text]" custT="1"/>
      <dgm:spPr>
        <a:gradFill flip="none" rotWithShape="0">
          <a:gsLst>
            <a:gs pos="0">
              <a:srgbClr val="5F82AD">
                <a:shade val="30000"/>
                <a:satMod val="115000"/>
              </a:srgbClr>
            </a:gs>
            <a:gs pos="50000">
              <a:srgbClr val="5F82AD">
                <a:shade val="67500"/>
                <a:satMod val="115000"/>
              </a:srgbClr>
            </a:gs>
            <a:gs pos="100000">
              <a:srgbClr val="5F82AD">
                <a:shade val="100000"/>
                <a:satMod val="115000"/>
              </a:srgbClr>
            </a:gs>
          </a:gsLst>
          <a:lin ang="16200000" scaled="1"/>
          <a:tileRect/>
        </a:gradFill>
        <a:ln>
          <a:solidFill>
            <a:schemeClr val="bg1"/>
          </a:solidFill>
        </a:ln>
      </dgm:spPr>
      <dgm:t>
        <a:bodyPr/>
        <a:lstStyle/>
        <a:p>
          <a:pPr algn="ctr" rtl="1">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جس کا نصب العین انسان دوستی ہو وہ نسبتاًزیادہ فراخ دل ہوگا  </a:t>
          </a:r>
          <a:endParaRPr lang="en-US" sz="28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8C92F420-0D92-47E4-9D6D-ADC85A6A0437}" type="parTrans" cxnId="{BB583345-3937-488C-97C1-4E3CA22565CE}">
      <dgm:prSet/>
      <dgm:spPr/>
      <dgm:t>
        <a:bodyPr/>
        <a:lstStyle/>
        <a:p>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387F8FE4-12DC-439D-89E1-659CA4BB286A}" type="sibTrans" cxnId="{BB583345-3937-488C-97C1-4E3CA22565CE}">
      <dgm:prSet/>
      <dgm:spPr/>
      <dgm:t>
        <a:bodyPr/>
        <a:lstStyle/>
        <a:p>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36010CB3-69C6-414D-BF7C-5DC00E40DC7C}" type="pres">
      <dgm:prSet presAssocID="{1F66E006-3BD7-4924-A4C7-D7283B446E63}" presName="parentText" presStyleLbl="node1" presStyleIdx="0" presStyleCnt="3">
        <dgm:presLayoutVars>
          <dgm:chMax val="0"/>
          <dgm:bulletEnabled val="1"/>
        </dgm:presLayoutVars>
      </dgm:prSet>
      <dgm:spPr/>
      <dgm:t>
        <a:bodyPr/>
        <a:lstStyle/>
        <a:p>
          <a:endParaRPr lang="en-US"/>
        </a:p>
      </dgm:t>
    </dgm:pt>
    <dgm:pt modelId="{B2CF0B88-5221-405A-84CB-92F2688AED44}" type="pres">
      <dgm:prSet presAssocID="{0E459A7A-5915-4682-BB5D-0D8F1CDB5542}" presName="spacer" presStyleCnt="0"/>
      <dgm:spPr/>
      <dgm:t>
        <a:bodyPr/>
        <a:lstStyle/>
        <a:p>
          <a:endParaRPr lang="en-US"/>
        </a:p>
      </dgm:t>
    </dgm:pt>
    <dgm:pt modelId="{4D4E3EF4-FE49-4208-AA63-01FAEB2F5245}" type="pres">
      <dgm:prSet presAssocID="{49FD2C52-527E-4DFB-A82A-26EBF8BF46F4}" presName="parentText" presStyleLbl="node1" presStyleIdx="1" presStyleCnt="3">
        <dgm:presLayoutVars>
          <dgm:chMax val="0"/>
          <dgm:bulletEnabled val="1"/>
        </dgm:presLayoutVars>
      </dgm:prSet>
      <dgm:spPr/>
      <dgm:t>
        <a:bodyPr/>
        <a:lstStyle/>
        <a:p>
          <a:endParaRPr lang="en-US"/>
        </a:p>
      </dgm:t>
    </dgm:pt>
    <dgm:pt modelId="{AA88CDE4-D1AD-4421-98EE-4FB3200299A8}" type="pres">
      <dgm:prSet presAssocID="{BA679CE6-C8F4-46F2-9446-F7CE4FA709C6}" presName="spacer" presStyleCnt="0"/>
      <dgm:spPr/>
    </dgm:pt>
    <dgm:pt modelId="{8E038341-0AEF-447C-819C-7285E1D5F3A2}" type="pres">
      <dgm:prSet presAssocID="{030F5F9F-F3A2-46E3-AF00-701F629FC184}" presName="parentText" presStyleLbl="node1" presStyleIdx="2" presStyleCnt="3">
        <dgm:presLayoutVars>
          <dgm:chMax val="0"/>
          <dgm:bulletEnabled val="1"/>
        </dgm:presLayoutVars>
      </dgm:prSet>
      <dgm:spPr/>
      <dgm:t>
        <a:bodyPr/>
        <a:lstStyle/>
        <a:p>
          <a:endParaRPr lang="en-US"/>
        </a:p>
      </dgm:t>
    </dgm:pt>
  </dgm:ptLst>
  <dgm:cxnLst>
    <dgm:cxn modelId="{F15034A8-5F86-4C77-8803-AB18995C6535}" type="presOf" srcId="{49FD2C52-527E-4DFB-A82A-26EBF8BF46F4}" destId="{4D4E3EF4-FE49-4208-AA63-01FAEB2F5245}" srcOrd="0" destOrd="0" presId="urn:microsoft.com/office/officeart/2005/8/layout/vList2"/>
    <dgm:cxn modelId="{44C0B87A-9DCE-4009-A63B-480CF40FD083}" srcId="{724361B4-9B9F-4084-A10C-F167166253CF}" destId="{49FD2C52-527E-4DFB-A82A-26EBF8BF46F4}" srcOrd="1" destOrd="0" parTransId="{6CB5DF41-612B-4093-A93A-86B801F479F3}" sibTransId="{BA679CE6-C8F4-46F2-9446-F7CE4FA709C6}"/>
    <dgm:cxn modelId="{71AE63A7-3801-4087-A7F7-65EC4F8F7842}" type="presOf" srcId="{030F5F9F-F3A2-46E3-AF00-701F629FC184}" destId="{8E038341-0AEF-447C-819C-7285E1D5F3A2}" srcOrd="0" destOrd="0" presId="urn:microsoft.com/office/officeart/2005/8/layout/vList2"/>
    <dgm:cxn modelId="{124DB549-086A-449C-A87E-1389A0D63D3E}" type="presOf" srcId="{724361B4-9B9F-4084-A10C-F167166253CF}" destId="{D76713C3-888F-4971-B388-C389CB2342AF}" srcOrd="0" destOrd="0" presId="urn:microsoft.com/office/officeart/2005/8/layout/vList2"/>
    <dgm:cxn modelId="{7816FE30-D86D-48C4-853F-057E3853C298}" type="presOf" srcId="{1F66E006-3BD7-4924-A4C7-D7283B446E63}" destId="{36010CB3-69C6-414D-BF7C-5DC00E40DC7C}" srcOrd="0" destOrd="0" presId="urn:microsoft.com/office/officeart/2005/8/layout/vList2"/>
    <dgm:cxn modelId="{E93DA543-C7C1-4695-BD24-B7D827A5A7FF}" srcId="{724361B4-9B9F-4084-A10C-F167166253CF}" destId="{1F66E006-3BD7-4924-A4C7-D7283B446E63}" srcOrd="0" destOrd="0" parTransId="{937535E6-CAB6-43EE-B10C-B28DEBF816A2}" sibTransId="{0E459A7A-5915-4682-BB5D-0D8F1CDB5542}"/>
    <dgm:cxn modelId="{BB583345-3937-488C-97C1-4E3CA22565CE}" srcId="{724361B4-9B9F-4084-A10C-F167166253CF}" destId="{030F5F9F-F3A2-46E3-AF00-701F629FC184}" srcOrd="2" destOrd="0" parTransId="{8C92F420-0D92-47E4-9D6D-ADC85A6A0437}" sibTransId="{387F8FE4-12DC-439D-89E1-659CA4BB286A}"/>
    <dgm:cxn modelId="{4F9D4F18-8F4E-40C9-8DA7-446EEEF27283}" type="presParOf" srcId="{D76713C3-888F-4971-B388-C389CB2342AF}" destId="{36010CB3-69C6-414D-BF7C-5DC00E40DC7C}" srcOrd="0" destOrd="0" presId="urn:microsoft.com/office/officeart/2005/8/layout/vList2"/>
    <dgm:cxn modelId="{B0AE1C0B-A822-434E-B7BA-401A239001D4}" type="presParOf" srcId="{D76713C3-888F-4971-B388-C389CB2342AF}" destId="{B2CF0B88-5221-405A-84CB-92F2688AED44}" srcOrd="1" destOrd="0" presId="urn:microsoft.com/office/officeart/2005/8/layout/vList2"/>
    <dgm:cxn modelId="{C4D01226-D748-44D3-BCEE-164842346EB5}" type="presParOf" srcId="{D76713C3-888F-4971-B388-C389CB2342AF}" destId="{4D4E3EF4-FE49-4208-AA63-01FAEB2F5245}" srcOrd="2" destOrd="0" presId="urn:microsoft.com/office/officeart/2005/8/layout/vList2"/>
    <dgm:cxn modelId="{E82B692E-A037-4AA1-883F-F126055B9677}" type="presParOf" srcId="{D76713C3-888F-4971-B388-C389CB2342AF}" destId="{AA88CDE4-D1AD-4421-98EE-4FB3200299A8}" srcOrd="3" destOrd="0" presId="urn:microsoft.com/office/officeart/2005/8/layout/vList2"/>
    <dgm:cxn modelId="{7FA85372-5381-497A-AD47-D6D25C151712}" type="presParOf" srcId="{D76713C3-888F-4971-B388-C389CB2342AF}" destId="{8E038341-0AEF-447C-819C-7285E1D5F3A2}" srcOrd="4" destOrd="0" presId="urn:microsoft.com/office/officeart/2005/8/layout/vList2"/>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n-US"/>
        </a:p>
      </dgm:t>
    </dgm:pt>
    <dgm:pt modelId="{1F66E006-3BD7-4924-A4C7-D7283B446E63}">
      <dgm:prSet phldrT="[Text]" custT="1"/>
      <dgm:spPr>
        <a:gradFill flip="none" rotWithShape="0">
          <a:gsLst>
            <a:gs pos="0">
              <a:srgbClr val="5F82AD">
                <a:shade val="30000"/>
                <a:satMod val="115000"/>
              </a:srgbClr>
            </a:gs>
            <a:gs pos="50000">
              <a:srgbClr val="5F82AD">
                <a:shade val="67500"/>
                <a:satMod val="115000"/>
              </a:srgbClr>
            </a:gs>
            <a:gs pos="100000">
              <a:srgbClr val="5F82AD">
                <a:shade val="100000"/>
                <a:satMod val="115000"/>
              </a:srgbClr>
            </a:gs>
          </a:gsLst>
          <a:lin ang="16200000" scaled="1"/>
          <a:tileRect/>
        </a:gradFill>
        <a:ln>
          <a:solidFill>
            <a:schemeClr val="bg1"/>
          </a:solidFill>
        </a:ln>
      </dgm:spPr>
      <dgm:t>
        <a:bodyPr/>
        <a:lstStyle/>
        <a:p>
          <a:pPr algn="ctr" rtl="1"/>
          <a:r>
            <a:rPr lang="ur-PK"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اعلیٰ ترین نصب العین ہے ذاتِ باری تعالیٰ کی رضا و خوشنودی کا حصول</a:t>
          </a:r>
          <a:endParaRPr lang="en-US" sz="28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37535E6-CAB6-43EE-B10C-B28DEBF816A2}" type="parTrans" cxnId="{E93DA543-C7C1-4695-BD24-B7D827A5A7FF}">
      <dgm:prSet/>
      <dgm:spPr/>
      <dgm:t>
        <a:bodyPr/>
        <a:lstStyle/>
        <a:p>
          <a:pPr algn="ctr" rtl="1"/>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0E459A7A-5915-4682-BB5D-0D8F1CDB5542}" type="sibTrans" cxnId="{E93DA543-C7C1-4695-BD24-B7D827A5A7FF}">
      <dgm:prSet/>
      <dgm:spPr/>
      <dgm:t>
        <a:bodyPr/>
        <a:lstStyle/>
        <a:p>
          <a:pPr algn="ctr" rtl="1"/>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49FD2C52-527E-4DFB-A82A-26EBF8BF46F4}">
      <dgm:prSet phldrT="[Text]" custT="1"/>
      <dgm:spPr>
        <a:gradFill flip="none" rotWithShape="0">
          <a:gsLst>
            <a:gs pos="0">
              <a:srgbClr val="5F82AD">
                <a:shade val="30000"/>
                <a:satMod val="115000"/>
              </a:srgbClr>
            </a:gs>
            <a:gs pos="50000">
              <a:srgbClr val="5F82AD">
                <a:shade val="67500"/>
                <a:satMod val="115000"/>
              </a:srgbClr>
            </a:gs>
            <a:gs pos="100000">
              <a:srgbClr val="5F82AD">
                <a:shade val="100000"/>
                <a:satMod val="115000"/>
              </a:srgbClr>
            </a:gs>
          </a:gsLst>
          <a:lin ang="16200000" scaled="1"/>
          <a:tileRect/>
        </a:gradFill>
        <a:ln>
          <a:solidFill>
            <a:schemeClr val="bg1"/>
          </a:solidFill>
        </a:ln>
      </dgm:spPr>
      <dgm:t>
        <a:bodyPr/>
        <a:lstStyle/>
        <a:p>
          <a:pPr algn="ctr" rtl="1">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جس کی رسائی یہاں تک ہوگئی اب ایساانسان صرف انسانیت سے نہیں جملہ مخلوقات سے محبت کرتا ہے</a:t>
          </a:r>
          <a:endParaRPr lang="en-US" sz="28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6CB5DF41-612B-4093-A93A-86B801F479F3}" type="parTrans" cxnId="{44C0B87A-9DCE-4009-A63B-480CF40FD083}">
      <dgm:prSet/>
      <dgm:spPr/>
      <dgm:t>
        <a:bodyPr/>
        <a:lstStyle/>
        <a:p>
          <a:pPr algn="ctr" rtl="1"/>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BA679CE6-C8F4-46F2-9446-F7CE4FA709C6}" type="sibTrans" cxnId="{44C0B87A-9DCE-4009-A63B-480CF40FD083}">
      <dgm:prSet/>
      <dgm:spPr/>
      <dgm:t>
        <a:bodyPr/>
        <a:lstStyle/>
        <a:p>
          <a:pPr algn="ctr" rtl="1"/>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030F5F9F-F3A2-46E3-AF00-701F629FC184}">
      <dgm:prSet phldrT="[Text]" custT="1"/>
      <dgm:spPr>
        <a:gradFill flip="none" rotWithShape="0">
          <a:gsLst>
            <a:gs pos="0">
              <a:srgbClr val="5F82AD">
                <a:shade val="30000"/>
                <a:satMod val="115000"/>
              </a:srgbClr>
            </a:gs>
            <a:gs pos="50000">
              <a:srgbClr val="5F82AD">
                <a:shade val="67500"/>
                <a:satMod val="115000"/>
              </a:srgbClr>
            </a:gs>
            <a:gs pos="100000">
              <a:srgbClr val="5F82AD">
                <a:shade val="100000"/>
                <a:satMod val="115000"/>
              </a:srgbClr>
            </a:gs>
          </a:gsLst>
          <a:lin ang="16200000" scaled="1"/>
          <a:tileRect/>
        </a:gradFill>
        <a:ln>
          <a:solidFill>
            <a:schemeClr val="bg1"/>
          </a:solidFill>
        </a:ln>
      </dgm:spPr>
      <dgm:t>
        <a:bodyPr/>
        <a:lstStyle/>
        <a:p>
          <a:pPr algn="ctr" rtl="1">
            <a:spcAft>
              <a:spcPts val="0"/>
            </a:spcAft>
          </a:pPr>
          <a:r>
            <a:rPr lang="ar-SA" sz="24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اِنسان کو اپنی زندگی کسی گھٹیا اور پست نصب العین کے لیے نہیں برباد کرنی چاہیے</a:t>
          </a:r>
          <a:r>
            <a:rPr lang="ur-PK" sz="24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a:t>
          </a:r>
          <a:r>
            <a:rPr lang="ar-SA" sz="24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انگریزی میں کہا جاتا ہے</a:t>
          </a:r>
          <a:r>
            <a:rPr lang="en-US" sz="24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Never settle for less </a:t>
          </a:r>
          <a:endParaRPr lang="en-US" sz="24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8C92F420-0D92-47E4-9D6D-ADC85A6A0437}" type="parTrans" cxnId="{BB583345-3937-488C-97C1-4E3CA22565CE}">
      <dgm:prSet/>
      <dgm:spPr/>
      <dgm:t>
        <a:bodyPr/>
        <a:lstStyle/>
        <a:p>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387F8FE4-12DC-439D-89E1-659CA4BB286A}" type="sibTrans" cxnId="{BB583345-3937-488C-97C1-4E3CA22565CE}">
      <dgm:prSet/>
      <dgm:spPr/>
      <dgm:t>
        <a:bodyPr/>
        <a:lstStyle/>
        <a:p>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77618ACD-4D6E-44AF-BB3A-903495954097}">
      <dgm:prSet phldrT="[Text]" custT="1"/>
      <dgm:spPr>
        <a:gradFill flip="none" rotWithShape="0">
          <a:gsLst>
            <a:gs pos="0">
              <a:srgbClr val="5F82AD">
                <a:shade val="30000"/>
                <a:satMod val="115000"/>
              </a:srgbClr>
            </a:gs>
            <a:gs pos="50000">
              <a:srgbClr val="5F82AD">
                <a:shade val="67500"/>
                <a:satMod val="115000"/>
              </a:srgbClr>
            </a:gs>
            <a:gs pos="100000">
              <a:srgbClr val="5F82AD">
                <a:shade val="100000"/>
                <a:satMod val="115000"/>
              </a:srgbClr>
            </a:gs>
          </a:gsLst>
          <a:lin ang="16200000" scaled="1"/>
          <a:tileRect/>
        </a:gradFill>
        <a:ln>
          <a:solidFill>
            <a:schemeClr val="bg1"/>
          </a:solidFill>
        </a:ln>
      </dgm:spPr>
      <dgm:t>
        <a:bodyPr/>
        <a:lstStyle/>
        <a:p>
          <a:pPr algn="ctr" rtl="1">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اعلیٰ ترین نصب العین اللہ کی رضا جوئی ہے  </a:t>
          </a:r>
          <a:endParaRPr lang="en-US" sz="28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8E4679DA-C2D8-43D8-BB28-25D0B89E829C}" type="parTrans" cxnId="{6F95992E-BA8B-44D6-B46B-CC33CB0516B7}">
      <dgm:prSet/>
      <dgm:spPr/>
      <dgm:t>
        <a:bodyPr/>
        <a:lstStyle/>
        <a:p>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8FAC427-D91E-47A2-83C7-0BB6BF43E133}" type="sibTrans" cxnId="{6F95992E-BA8B-44D6-B46B-CC33CB0516B7}">
      <dgm:prSet/>
      <dgm:spPr/>
      <dgm:t>
        <a:bodyPr/>
        <a:lstStyle/>
        <a:p>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36010CB3-69C6-414D-BF7C-5DC00E40DC7C}" type="pres">
      <dgm:prSet presAssocID="{1F66E006-3BD7-4924-A4C7-D7283B446E63}" presName="parentText" presStyleLbl="node1" presStyleIdx="0" presStyleCnt="4">
        <dgm:presLayoutVars>
          <dgm:chMax val="0"/>
          <dgm:bulletEnabled val="1"/>
        </dgm:presLayoutVars>
      </dgm:prSet>
      <dgm:spPr/>
      <dgm:t>
        <a:bodyPr/>
        <a:lstStyle/>
        <a:p>
          <a:endParaRPr lang="en-US"/>
        </a:p>
      </dgm:t>
    </dgm:pt>
    <dgm:pt modelId="{B2CF0B88-5221-405A-84CB-92F2688AED44}" type="pres">
      <dgm:prSet presAssocID="{0E459A7A-5915-4682-BB5D-0D8F1CDB5542}" presName="spacer" presStyleCnt="0"/>
      <dgm:spPr/>
      <dgm:t>
        <a:bodyPr/>
        <a:lstStyle/>
        <a:p>
          <a:endParaRPr lang="en-US"/>
        </a:p>
      </dgm:t>
    </dgm:pt>
    <dgm:pt modelId="{4D4E3EF4-FE49-4208-AA63-01FAEB2F5245}" type="pres">
      <dgm:prSet presAssocID="{49FD2C52-527E-4DFB-A82A-26EBF8BF46F4}" presName="parentText" presStyleLbl="node1" presStyleIdx="1" presStyleCnt="4">
        <dgm:presLayoutVars>
          <dgm:chMax val="0"/>
          <dgm:bulletEnabled val="1"/>
        </dgm:presLayoutVars>
      </dgm:prSet>
      <dgm:spPr/>
      <dgm:t>
        <a:bodyPr/>
        <a:lstStyle/>
        <a:p>
          <a:endParaRPr lang="en-US"/>
        </a:p>
      </dgm:t>
    </dgm:pt>
    <dgm:pt modelId="{AA88CDE4-D1AD-4421-98EE-4FB3200299A8}" type="pres">
      <dgm:prSet presAssocID="{BA679CE6-C8F4-46F2-9446-F7CE4FA709C6}" presName="spacer" presStyleCnt="0"/>
      <dgm:spPr/>
    </dgm:pt>
    <dgm:pt modelId="{8E038341-0AEF-447C-819C-7285E1D5F3A2}" type="pres">
      <dgm:prSet presAssocID="{030F5F9F-F3A2-46E3-AF00-701F629FC184}" presName="parentText" presStyleLbl="node1" presStyleIdx="2" presStyleCnt="4">
        <dgm:presLayoutVars>
          <dgm:chMax val="0"/>
          <dgm:bulletEnabled val="1"/>
        </dgm:presLayoutVars>
      </dgm:prSet>
      <dgm:spPr/>
      <dgm:t>
        <a:bodyPr/>
        <a:lstStyle/>
        <a:p>
          <a:endParaRPr lang="en-US"/>
        </a:p>
      </dgm:t>
    </dgm:pt>
    <dgm:pt modelId="{55DEBE02-F7C9-42B1-AA80-7AFC85AA92D0}" type="pres">
      <dgm:prSet presAssocID="{387F8FE4-12DC-439D-89E1-659CA4BB286A}" presName="spacer" presStyleCnt="0"/>
      <dgm:spPr/>
    </dgm:pt>
    <dgm:pt modelId="{490D988D-B407-4474-8FEA-79843E058236}" type="pres">
      <dgm:prSet presAssocID="{77618ACD-4D6E-44AF-BB3A-903495954097}" presName="parentText" presStyleLbl="node1" presStyleIdx="3" presStyleCnt="4">
        <dgm:presLayoutVars>
          <dgm:chMax val="0"/>
          <dgm:bulletEnabled val="1"/>
        </dgm:presLayoutVars>
      </dgm:prSet>
      <dgm:spPr/>
      <dgm:t>
        <a:bodyPr/>
        <a:lstStyle/>
        <a:p>
          <a:endParaRPr lang="en-US"/>
        </a:p>
      </dgm:t>
    </dgm:pt>
  </dgm:ptLst>
  <dgm:cxnLst>
    <dgm:cxn modelId="{E4DD300F-2937-40E1-BF56-8C1300BA9AF5}" type="presOf" srcId="{030F5F9F-F3A2-46E3-AF00-701F629FC184}" destId="{8E038341-0AEF-447C-819C-7285E1D5F3A2}" srcOrd="0" destOrd="0" presId="urn:microsoft.com/office/officeart/2005/8/layout/vList2"/>
    <dgm:cxn modelId="{A41937E5-9754-44DB-8F17-225608FC757D}" type="presOf" srcId="{724361B4-9B9F-4084-A10C-F167166253CF}" destId="{D76713C3-888F-4971-B388-C389CB2342AF}" srcOrd="0" destOrd="0" presId="urn:microsoft.com/office/officeart/2005/8/layout/vList2"/>
    <dgm:cxn modelId="{E93DA543-C7C1-4695-BD24-B7D827A5A7FF}" srcId="{724361B4-9B9F-4084-A10C-F167166253CF}" destId="{1F66E006-3BD7-4924-A4C7-D7283B446E63}" srcOrd="0" destOrd="0" parTransId="{937535E6-CAB6-43EE-B10C-B28DEBF816A2}" sibTransId="{0E459A7A-5915-4682-BB5D-0D8F1CDB5542}"/>
    <dgm:cxn modelId="{6F95992E-BA8B-44D6-B46B-CC33CB0516B7}" srcId="{724361B4-9B9F-4084-A10C-F167166253CF}" destId="{77618ACD-4D6E-44AF-BB3A-903495954097}" srcOrd="3" destOrd="0" parTransId="{8E4679DA-C2D8-43D8-BB28-25D0B89E829C}" sibTransId="{E8FAC427-D91E-47A2-83C7-0BB6BF43E133}"/>
    <dgm:cxn modelId="{E5741BEB-6C99-4992-B07F-488BF03D2CCF}" type="presOf" srcId="{77618ACD-4D6E-44AF-BB3A-903495954097}" destId="{490D988D-B407-4474-8FEA-79843E058236}" srcOrd="0" destOrd="0" presId="urn:microsoft.com/office/officeart/2005/8/layout/vList2"/>
    <dgm:cxn modelId="{BB583345-3937-488C-97C1-4E3CA22565CE}" srcId="{724361B4-9B9F-4084-A10C-F167166253CF}" destId="{030F5F9F-F3A2-46E3-AF00-701F629FC184}" srcOrd="2" destOrd="0" parTransId="{8C92F420-0D92-47E4-9D6D-ADC85A6A0437}" sibTransId="{387F8FE4-12DC-439D-89E1-659CA4BB286A}"/>
    <dgm:cxn modelId="{8AB51EBE-3E21-4B03-A77A-30FB2CFFB727}" type="presOf" srcId="{49FD2C52-527E-4DFB-A82A-26EBF8BF46F4}" destId="{4D4E3EF4-FE49-4208-AA63-01FAEB2F5245}" srcOrd="0" destOrd="0" presId="urn:microsoft.com/office/officeart/2005/8/layout/vList2"/>
    <dgm:cxn modelId="{11CF5ACF-3C91-43B4-9BAD-926229D92104}" type="presOf" srcId="{1F66E006-3BD7-4924-A4C7-D7283B446E63}" destId="{36010CB3-69C6-414D-BF7C-5DC00E40DC7C}" srcOrd="0" destOrd="0" presId="urn:microsoft.com/office/officeart/2005/8/layout/vList2"/>
    <dgm:cxn modelId="{44C0B87A-9DCE-4009-A63B-480CF40FD083}" srcId="{724361B4-9B9F-4084-A10C-F167166253CF}" destId="{49FD2C52-527E-4DFB-A82A-26EBF8BF46F4}" srcOrd="1" destOrd="0" parTransId="{6CB5DF41-612B-4093-A93A-86B801F479F3}" sibTransId="{BA679CE6-C8F4-46F2-9446-F7CE4FA709C6}"/>
    <dgm:cxn modelId="{7C4B95FA-896E-4A7E-BE7E-77EF7E2DA585}" type="presParOf" srcId="{D76713C3-888F-4971-B388-C389CB2342AF}" destId="{36010CB3-69C6-414D-BF7C-5DC00E40DC7C}" srcOrd="0" destOrd="0" presId="urn:microsoft.com/office/officeart/2005/8/layout/vList2"/>
    <dgm:cxn modelId="{209244F7-1FBC-4DFF-AFA5-73FCDAED2105}" type="presParOf" srcId="{D76713C3-888F-4971-B388-C389CB2342AF}" destId="{B2CF0B88-5221-405A-84CB-92F2688AED44}" srcOrd="1" destOrd="0" presId="urn:microsoft.com/office/officeart/2005/8/layout/vList2"/>
    <dgm:cxn modelId="{069FFE78-8EF6-4305-A5AF-4CC95430FCAE}" type="presParOf" srcId="{D76713C3-888F-4971-B388-C389CB2342AF}" destId="{4D4E3EF4-FE49-4208-AA63-01FAEB2F5245}" srcOrd="2" destOrd="0" presId="urn:microsoft.com/office/officeart/2005/8/layout/vList2"/>
    <dgm:cxn modelId="{5712B15B-A2BB-4E10-A8D4-8C1540DEA465}" type="presParOf" srcId="{D76713C3-888F-4971-B388-C389CB2342AF}" destId="{AA88CDE4-D1AD-4421-98EE-4FB3200299A8}" srcOrd="3" destOrd="0" presId="urn:microsoft.com/office/officeart/2005/8/layout/vList2"/>
    <dgm:cxn modelId="{3D4673D5-D174-483D-BEC1-0C5B68C32E56}" type="presParOf" srcId="{D76713C3-888F-4971-B388-C389CB2342AF}" destId="{8E038341-0AEF-447C-819C-7285E1D5F3A2}" srcOrd="4" destOrd="0" presId="urn:microsoft.com/office/officeart/2005/8/layout/vList2"/>
    <dgm:cxn modelId="{4BAE6205-F302-483D-BD98-0015DAE64AC6}" type="presParOf" srcId="{D76713C3-888F-4971-B388-C389CB2342AF}" destId="{55DEBE02-F7C9-42B1-AA80-7AFC85AA92D0}" srcOrd="5" destOrd="0" presId="urn:microsoft.com/office/officeart/2005/8/layout/vList2"/>
    <dgm:cxn modelId="{350074A6-F7CB-4E24-B021-F2A9F6EBA55A}" type="presParOf" srcId="{D76713C3-888F-4971-B388-C389CB2342AF}" destId="{490D988D-B407-4474-8FEA-79843E058236}" srcOrd="6" destOrd="0" presId="urn:microsoft.com/office/officeart/2005/8/layout/vList2"/>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9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شرک کی بنیادی وجہ معرفتِ الہی کا فقدان ہے</a:t>
          </a:r>
          <a:endParaRPr lang="en-US" sz="28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pPr>
            <a:lnSpc>
              <a:spcPct val="90000"/>
            </a:lnSpc>
            <a:spcBef>
              <a:spcPts val="0"/>
            </a:spcBef>
          </a:pPr>
          <a:endParaRPr lang="en-US" sz="28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9D09C75-CF2B-439D-B311-7F3BDBD8EA47}" type="sibTrans" cxnId="{4A7A59C9-17A6-426B-AEF5-4F4F61E09184}">
      <dgm:prSet/>
      <dgm:spPr/>
      <dgm:t>
        <a:bodyPr/>
        <a:lstStyle/>
        <a:p>
          <a:pPr>
            <a:lnSpc>
              <a:spcPct val="90000"/>
            </a:lnSpc>
            <a:spcBef>
              <a:spcPts val="0"/>
            </a:spcBef>
          </a:pPr>
          <a:endParaRPr lang="en-US" sz="28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F65F6AD3-B7F6-4B96-8636-8E56B9B1141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9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اللہ کو بھی عام دنیوی بادشاہوں پر قیاس کرکے مختلف عقائد اور تصورات گھڑلیے گئے</a:t>
          </a:r>
          <a:endParaRPr lang="en-US" sz="28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3E943ADA-6E14-466C-99D3-BA8B598FEB94}" type="parTrans" cxnId="{4874BF74-2810-420A-8E98-FF3E48489785}">
      <dgm:prSet/>
      <dgm:spPr/>
      <dgm:t>
        <a:bodyPr/>
        <a:lstStyle/>
        <a:p>
          <a:pPr>
            <a:lnSpc>
              <a:spcPct val="90000"/>
            </a:lnSpc>
            <a:spcBef>
              <a:spcPts val="0"/>
            </a:spcBef>
          </a:pP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1E3E88B5-D94A-480C-AB47-5E6AD3E2B445}" type="sibTrans" cxnId="{4874BF74-2810-420A-8E98-FF3E48489785}">
      <dgm:prSet/>
      <dgm:spPr/>
      <dgm:t>
        <a:bodyPr/>
        <a:lstStyle/>
        <a:p>
          <a:pPr>
            <a:lnSpc>
              <a:spcPct val="90000"/>
            </a:lnSpc>
            <a:spcBef>
              <a:spcPts val="0"/>
            </a:spcBef>
          </a:pP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F8ADD332-895D-44AE-9C0C-03F7AC573A31}">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90000"/>
            </a:lnSpc>
            <a:spcBef>
              <a:spcPts val="0"/>
            </a:spcBef>
            <a:spcAft>
              <a:spcPts val="0"/>
            </a:spcAft>
          </a:pPr>
          <a:r>
            <a:rPr lang="ar-SA" sz="26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شرک کی ایک صورت یہ بھی ہے کہ انسانوں کی اکثریت نے اللہ کے بجائے دولت، شہرت، اقتدار،  قوم یا وطن کو مطلوب بنالیا</a:t>
          </a:r>
          <a:endParaRPr lang="en-US" sz="26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5AF99E3C-1377-4DB6-98A5-93B334B5380E}" type="parTrans" cxnId="{1689C3A8-A2F0-46A4-8C5E-C0D901588761}">
      <dgm:prSet/>
      <dgm:spPr/>
      <dgm:t>
        <a:bodyPr/>
        <a:lstStyle/>
        <a:p>
          <a:endParaRPr lang="en-US">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09504E9B-06C5-496D-AB33-3C7744EB3433}" type="sibTrans" cxnId="{1689C3A8-A2F0-46A4-8C5E-C0D901588761}">
      <dgm:prSet/>
      <dgm:spPr/>
      <dgm:t>
        <a:bodyPr/>
        <a:lstStyle/>
        <a:p>
          <a:endParaRPr lang="en-US">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3">
        <dgm:presLayoutVars>
          <dgm:chMax val="0"/>
          <dgm:bulletEnabled val="1"/>
        </dgm:presLayoutVars>
      </dgm:prSet>
      <dgm:spPr/>
      <dgm:t>
        <a:bodyPr/>
        <a:lstStyle/>
        <a:p>
          <a:endParaRPr lang="en-US"/>
        </a:p>
      </dgm:t>
    </dgm:pt>
    <dgm:pt modelId="{824AB359-A07A-4C22-A3E8-D57F6C4A6AEE}" type="pres">
      <dgm:prSet presAssocID="{99D09C75-CF2B-439D-B311-7F3BDBD8EA47}" presName="spacer" presStyleCnt="0"/>
      <dgm:spPr/>
    </dgm:pt>
    <dgm:pt modelId="{17F36406-BC96-49D1-9ECB-E418070F97BB}" type="pres">
      <dgm:prSet presAssocID="{F65F6AD3-B7F6-4B96-8636-8E56B9B1141B}" presName="parentText" presStyleLbl="node1" presStyleIdx="1" presStyleCnt="3">
        <dgm:presLayoutVars>
          <dgm:chMax val="0"/>
          <dgm:bulletEnabled val="1"/>
        </dgm:presLayoutVars>
      </dgm:prSet>
      <dgm:spPr/>
      <dgm:t>
        <a:bodyPr/>
        <a:lstStyle/>
        <a:p>
          <a:endParaRPr lang="en-US"/>
        </a:p>
      </dgm:t>
    </dgm:pt>
    <dgm:pt modelId="{7C0AEA88-264B-4340-8E11-5DD22B0EEFBB}" type="pres">
      <dgm:prSet presAssocID="{1E3E88B5-D94A-480C-AB47-5E6AD3E2B445}" presName="spacer" presStyleCnt="0"/>
      <dgm:spPr/>
    </dgm:pt>
    <dgm:pt modelId="{7F370768-FF88-4045-B81A-B41C2064BE51}" type="pres">
      <dgm:prSet presAssocID="{F8ADD332-895D-44AE-9C0C-03F7AC573A31}" presName="parentText" presStyleLbl="node1" presStyleIdx="2" presStyleCnt="3">
        <dgm:presLayoutVars>
          <dgm:chMax val="0"/>
          <dgm:bulletEnabled val="1"/>
        </dgm:presLayoutVars>
      </dgm:prSet>
      <dgm:spPr/>
      <dgm:t>
        <a:bodyPr/>
        <a:lstStyle/>
        <a:p>
          <a:endParaRPr lang="en-US"/>
        </a:p>
      </dgm:t>
    </dgm:pt>
  </dgm:ptLst>
  <dgm:cxnLst>
    <dgm:cxn modelId="{42261ABE-38EE-4904-AE98-18E72C5499B0}" type="presOf" srcId="{F65F6AD3-B7F6-4B96-8636-8E56B9B1141B}" destId="{17F36406-BC96-49D1-9ECB-E418070F97BB}" srcOrd="0" destOrd="0" presId="urn:microsoft.com/office/officeart/2005/8/layout/vList2"/>
    <dgm:cxn modelId="{1689C3A8-A2F0-46A4-8C5E-C0D901588761}" srcId="{724361B4-9B9F-4084-A10C-F167166253CF}" destId="{F8ADD332-895D-44AE-9C0C-03F7AC573A31}" srcOrd="2" destOrd="0" parTransId="{5AF99E3C-1377-4DB6-98A5-93B334B5380E}" sibTransId="{09504E9B-06C5-496D-AB33-3C7744EB3433}"/>
    <dgm:cxn modelId="{4874BF74-2810-420A-8E98-FF3E48489785}" srcId="{724361B4-9B9F-4084-A10C-F167166253CF}" destId="{F65F6AD3-B7F6-4B96-8636-8E56B9B1141B}" srcOrd="1" destOrd="0" parTransId="{3E943ADA-6E14-466C-99D3-BA8B598FEB94}" sibTransId="{1E3E88B5-D94A-480C-AB47-5E6AD3E2B445}"/>
    <dgm:cxn modelId="{A77A60E6-738E-41FA-9AD7-BD7D43F1BB19}" type="presOf" srcId="{F8ADD332-895D-44AE-9C0C-03F7AC573A31}" destId="{7F370768-FF88-4045-B81A-B41C2064BE51}" srcOrd="0" destOrd="0" presId="urn:microsoft.com/office/officeart/2005/8/layout/vList2"/>
    <dgm:cxn modelId="{4A7A59C9-17A6-426B-AEF5-4F4F61E09184}" srcId="{724361B4-9B9F-4084-A10C-F167166253CF}" destId="{0967F7E4-F678-4578-8600-1B83ACEB6BBB}" srcOrd="0" destOrd="0" parTransId="{E6DCB98A-1613-426E-A30A-48ABE3BBB006}" sibTransId="{99D09C75-CF2B-439D-B311-7F3BDBD8EA47}"/>
    <dgm:cxn modelId="{78B1E80F-5E52-4DF9-A0B6-FDD083976062}" type="presOf" srcId="{724361B4-9B9F-4084-A10C-F167166253CF}" destId="{D76713C3-888F-4971-B388-C389CB2342AF}" srcOrd="0" destOrd="0" presId="urn:microsoft.com/office/officeart/2005/8/layout/vList2"/>
    <dgm:cxn modelId="{AA87D4E3-42D8-4D65-A330-CE4CCA2554E0}" type="presOf" srcId="{0967F7E4-F678-4578-8600-1B83ACEB6BBB}" destId="{D2B49F6D-4100-42FB-82A8-1CFAA91AE96A}" srcOrd="0" destOrd="0" presId="urn:microsoft.com/office/officeart/2005/8/layout/vList2"/>
    <dgm:cxn modelId="{F4737E26-B6D2-4396-B9F4-71D46BE716BB}" type="presParOf" srcId="{D76713C3-888F-4971-B388-C389CB2342AF}" destId="{D2B49F6D-4100-42FB-82A8-1CFAA91AE96A}" srcOrd="0" destOrd="0" presId="urn:microsoft.com/office/officeart/2005/8/layout/vList2"/>
    <dgm:cxn modelId="{7ECCDA73-EE5E-4B9B-A5EF-180CB94B8F6F}" type="presParOf" srcId="{D76713C3-888F-4971-B388-C389CB2342AF}" destId="{824AB359-A07A-4C22-A3E8-D57F6C4A6AEE}" srcOrd="1" destOrd="0" presId="urn:microsoft.com/office/officeart/2005/8/layout/vList2"/>
    <dgm:cxn modelId="{059ACF0F-373B-4C95-8405-FF5CA5AE7727}" type="presParOf" srcId="{D76713C3-888F-4971-B388-C389CB2342AF}" destId="{17F36406-BC96-49D1-9ECB-E418070F97BB}" srcOrd="2" destOrd="0" presId="urn:microsoft.com/office/officeart/2005/8/layout/vList2"/>
    <dgm:cxn modelId="{0C81CECA-C40D-4FAF-8B78-DC6DB465B1BB}" type="presParOf" srcId="{D76713C3-888F-4971-B388-C389CB2342AF}" destId="{7C0AEA88-264B-4340-8E11-5DD22B0EEFBB}" srcOrd="3" destOrd="0" presId="urn:microsoft.com/office/officeart/2005/8/layout/vList2"/>
    <dgm:cxn modelId="{1731C426-BF1E-47F9-9448-3F10F823C390}" type="presParOf" srcId="{D76713C3-888F-4971-B388-C389CB2342AF}" destId="{7F370768-FF88-4045-B81A-B41C2064BE51}" srcOrd="4" destOrd="0" presId="urn:microsoft.com/office/officeart/2005/8/layout/vList2"/>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9DAEB90-3C44-415E-839B-55876C892F66}" type="doc">
      <dgm:prSet loTypeId="urn:microsoft.com/office/officeart/2005/8/layout/lProcess3" loCatId="process" qsTypeId="urn:microsoft.com/office/officeart/2005/8/quickstyle/simple4" qsCatId="simple" csTypeId="urn:microsoft.com/office/officeart/2005/8/colors/accent1_2" csCatId="accent1" phldr="1"/>
      <dgm:spPr/>
      <dgm:t>
        <a:bodyPr/>
        <a:lstStyle/>
        <a:p>
          <a:endParaRPr lang="en-US"/>
        </a:p>
      </dgm:t>
    </dgm:pt>
    <dgm:pt modelId="{720C5FC1-1B5C-4E16-A6F5-FD1D33E007DA}">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0">
            <a:spcAft>
              <a:spcPts val="0"/>
            </a:spcAft>
          </a:pPr>
          <a:r>
            <a:rPr lang="ur-PK" sz="3200" dirty="0" smtClean="0">
              <a:effectLst>
                <a:outerShdw blurRad="38100" dist="38100" dir="2700000" algn="tl">
                  <a:srgbClr val="000000">
                    <a:alpha val="43137"/>
                  </a:srgbClr>
                </a:outerShdw>
              </a:effectLst>
              <a:latin typeface="noorehira" pitchFamily="2" charset="-78"/>
              <a:cs typeface="noorehira" pitchFamily="2" charset="-78"/>
            </a:rPr>
            <a:t>اصطفیٰ</a:t>
          </a:r>
          <a:endParaRPr lang="en-US" sz="3200" dirty="0">
            <a:effectLst>
              <a:outerShdw blurRad="38100" dist="38100" dir="2700000" algn="tl">
                <a:srgbClr val="000000">
                  <a:alpha val="43137"/>
                </a:srgbClr>
              </a:outerShdw>
            </a:effectLst>
            <a:latin typeface="noorehira" pitchFamily="2" charset="-78"/>
            <a:cs typeface="noorehira" pitchFamily="2" charset="-78"/>
          </a:endParaRPr>
        </a:p>
      </dgm:t>
    </dgm:pt>
    <dgm:pt modelId="{8A484020-7876-4E17-9F9A-93681ED9D746}" type="parTrans" cxnId="{061AA5F1-DF8C-4A13-A975-E260D5DE0792}">
      <dgm:prSet/>
      <dgm:spPr/>
      <dgm:t>
        <a:bodyPr/>
        <a:lstStyle/>
        <a:p>
          <a:pPr rtl="0"/>
          <a:endParaRPr lang="en-US" sz="1400">
            <a:latin typeface="Jameel Noori Nastaleeq" pitchFamily="2" charset="-78"/>
            <a:cs typeface="Jameel Noori Nastaleeq" pitchFamily="2" charset="-78"/>
          </a:endParaRPr>
        </a:p>
      </dgm:t>
    </dgm:pt>
    <dgm:pt modelId="{1A5A3450-FC44-4129-A94E-81B7B690D936}" type="sibTrans" cxnId="{061AA5F1-DF8C-4A13-A975-E260D5DE0792}">
      <dgm:prSet/>
      <dgm:spPr/>
      <dgm:t>
        <a:bodyPr/>
        <a:lstStyle/>
        <a:p>
          <a:pPr rtl="0"/>
          <a:endParaRPr lang="en-US" sz="1400">
            <a:latin typeface="Jameel Noori Nastaleeq" pitchFamily="2" charset="-78"/>
            <a:cs typeface="Jameel Noori Nastaleeq" pitchFamily="2" charset="-78"/>
          </a:endParaRPr>
        </a:p>
      </dgm:t>
    </dgm:pt>
    <dgm:pt modelId="{A9368323-C714-446A-9715-8AAF848C6E18}">
      <dgm:prSet phldrT="[Text]" custT="1"/>
      <dgm:spPr/>
      <dgm:t>
        <a:bodyPr/>
        <a:lstStyle/>
        <a:p>
          <a:pPr rtl="1"/>
          <a:r>
            <a:rPr lang="ur-PK" sz="2800" dirty="0" smtClean="0">
              <a:latin typeface="Jameel Noori Nastaleeq" pitchFamily="2" charset="-78"/>
              <a:cs typeface="Jameel Noori Nastaleeq" pitchFamily="2" charset="-78"/>
            </a:rPr>
            <a:t>چن لینا (</a:t>
          </a:r>
          <a:r>
            <a:rPr lang="en-US" sz="2800" dirty="0" smtClean="0">
              <a:latin typeface="Jameel Noori Nastaleeq" pitchFamily="2" charset="-78"/>
              <a:cs typeface="Jameel Noori Nastaleeq" pitchFamily="2" charset="-78"/>
            </a:rPr>
            <a:t>to choose</a:t>
          </a:r>
          <a:r>
            <a:rPr lang="ur-PK" sz="2800" dirty="0" smtClean="0">
              <a:latin typeface="Jameel Noori Nastaleeq" pitchFamily="2" charset="-78"/>
              <a:cs typeface="Jameel Noori Nastaleeq" pitchFamily="2" charset="-78"/>
            </a:rPr>
            <a:t>)</a:t>
          </a:r>
          <a:endParaRPr lang="en-US" sz="2800" dirty="0">
            <a:latin typeface="Jameel Noori Nastaleeq" pitchFamily="2" charset="-78"/>
            <a:cs typeface="Jameel Noori Nastaleeq" pitchFamily="2" charset="-78"/>
          </a:endParaRPr>
        </a:p>
      </dgm:t>
    </dgm:pt>
    <dgm:pt modelId="{C2490B5E-D681-4B8D-B8C7-6C9070112054}" type="parTrans" cxnId="{FE51C1DB-7CC7-44D5-A262-5DE0400B4656}">
      <dgm:prSet/>
      <dgm:spPr/>
      <dgm:t>
        <a:bodyPr/>
        <a:lstStyle/>
        <a:p>
          <a:pPr rtl="0"/>
          <a:endParaRPr lang="en-US" sz="1400">
            <a:latin typeface="Jameel Noori Nastaleeq" pitchFamily="2" charset="-78"/>
            <a:cs typeface="Jameel Noori Nastaleeq" pitchFamily="2" charset="-78"/>
          </a:endParaRPr>
        </a:p>
      </dgm:t>
    </dgm:pt>
    <dgm:pt modelId="{85FB001D-750B-40A8-9812-054F047EB62A}" type="sibTrans" cxnId="{FE51C1DB-7CC7-44D5-A262-5DE0400B4656}">
      <dgm:prSet/>
      <dgm:spPr/>
      <dgm:t>
        <a:bodyPr/>
        <a:lstStyle/>
        <a:p>
          <a:pPr rtl="0"/>
          <a:endParaRPr lang="en-US" sz="1400">
            <a:latin typeface="Jameel Noori Nastaleeq" pitchFamily="2" charset="-78"/>
            <a:cs typeface="Jameel Noori Nastaleeq" pitchFamily="2" charset="-78"/>
          </a:endParaRPr>
        </a:p>
      </dgm:t>
    </dgm:pt>
    <dgm:pt modelId="{0B41CBAD-43C5-447A-97D9-1746CDF159A0}" type="pres">
      <dgm:prSet presAssocID="{39DAEB90-3C44-415E-839B-55876C892F66}" presName="Name0" presStyleCnt="0">
        <dgm:presLayoutVars>
          <dgm:chPref val="3"/>
          <dgm:dir val="rev"/>
          <dgm:animLvl val="lvl"/>
          <dgm:resizeHandles/>
        </dgm:presLayoutVars>
      </dgm:prSet>
      <dgm:spPr/>
      <dgm:t>
        <a:bodyPr/>
        <a:lstStyle/>
        <a:p>
          <a:endParaRPr lang="en-US"/>
        </a:p>
      </dgm:t>
    </dgm:pt>
    <dgm:pt modelId="{063E4DF4-3D4E-4DFE-9488-7227DE66F151}" type="pres">
      <dgm:prSet presAssocID="{720C5FC1-1B5C-4E16-A6F5-FD1D33E007DA}" presName="horFlow" presStyleCnt="0"/>
      <dgm:spPr/>
      <dgm:t>
        <a:bodyPr/>
        <a:lstStyle/>
        <a:p>
          <a:endParaRPr lang="en-US"/>
        </a:p>
      </dgm:t>
    </dgm:pt>
    <dgm:pt modelId="{EE487FF6-6F0A-4769-A149-C6E60F0C1FC5}" type="pres">
      <dgm:prSet presAssocID="{720C5FC1-1B5C-4E16-A6F5-FD1D33E007DA}" presName="bigChev" presStyleLbl="node1" presStyleIdx="0" presStyleCnt="1" custScaleX="121957"/>
      <dgm:spPr/>
      <dgm:t>
        <a:bodyPr/>
        <a:lstStyle/>
        <a:p>
          <a:endParaRPr lang="en-US"/>
        </a:p>
      </dgm:t>
    </dgm:pt>
    <dgm:pt modelId="{E2C40281-1E7B-4A5B-87A7-0E6682B935BC}" type="pres">
      <dgm:prSet presAssocID="{C2490B5E-D681-4B8D-B8C7-6C9070112054}" presName="parTrans" presStyleCnt="0"/>
      <dgm:spPr/>
      <dgm:t>
        <a:bodyPr/>
        <a:lstStyle/>
        <a:p>
          <a:endParaRPr lang="en-US"/>
        </a:p>
      </dgm:t>
    </dgm:pt>
    <dgm:pt modelId="{CAFB9C3E-0258-44BF-B172-D508CF55783A}" type="pres">
      <dgm:prSet presAssocID="{A9368323-C714-446A-9715-8AAF848C6E18}" presName="node" presStyleLbl="alignAccFollowNode1" presStyleIdx="0" presStyleCnt="1" custScaleX="182442">
        <dgm:presLayoutVars>
          <dgm:bulletEnabled val="1"/>
        </dgm:presLayoutVars>
      </dgm:prSet>
      <dgm:spPr/>
      <dgm:t>
        <a:bodyPr/>
        <a:lstStyle/>
        <a:p>
          <a:endParaRPr lang="en-US"/>
        </a:p>
      </dgm:t>
    </dgm:pt>
  </dgm:ptLst>
  <dgm:cxnLst>
    <dgm:cxn modelId="{061AA5F1-DF8C-4A13-A975-E260D5DE0792}" srcId="{39DAEB90-3C44-415E-839B-55876C892F66}" destId="{720C5FC1-1B5C-4E16-A6F5-FD1D33E007DA}" srcOrd="0" destOrd="0" parTransId="{8A484020-7876-4E17-9F9A-93681ED9D746}" sibTransId="{1A5A3450-FC44-4129-A94E-81B7B690D936}"/>
    <dgm:cxn modelId="{FE51C1DB-7CC7-44D5-A262-5DE0400B4656}" srcId="{720C5FC1-1B5C-4E16-A6F5-FD1D33E007DA}" destId="{A9368323-C714-446A-9715-8AAF848C6E18}" srcOrd="0" destOrd="0" parTransId="{C2490B5E-D681-4B8D-B8C7-6C9070112054}" sibTransId="{85FB001D-750B-40A8-9812-054F047EB62A}"/>
    <dgm:cxn modelId="{FB7C570A-EF23-48D7-A7EE-E327F154F63C}" type="presOf" srcId="{39DAEB90-3C44-415E-839B-55876C892F66}" destId="{0B41CBAD-43C5-447A-97D9-1746CDF159A0}" srcOrd="0" destOrd="0" presId="urn:microsoft.com/office/officeart/2005/8/layout/lProcess3"/>
    <dgm:cxn modelId="{63905FDF-F3CE-4524-A4FE-9D261ED36698}" type="presOf" srcId="{A9368323-C714-446A-9715-8AAF848C6E18}" destId="{CAFB9C3E-0258-44BF-B172-D508CF55783A}" srcOrd="0" destOrd="0" presId="urn:microsoft.com/office/officeart/2005/8/layout/lProcess3"/>
    <dgm:cxn modelId="{8A1612CC-45D3-438D-AB66-104C2D0017F6}" type="presOf" srcId="{720C5FC1-1B5C-4E16-A6F5-FD1D33E007DA}" destId="{EE487FF6-6F0A-4769-A149-C6E60F0C1FC5}" srcOrd="0" destOrd="0" presId="urn:microsoft.com/office/officeart/2005/8/layout/lProcess3"/>
    <dgm:cxn modelId="{3505E8CA-A258-4BCF-B677-7825C762374E}" type="presParOf" srcId="{0B41CBAD-43C5-447A-97D9-1746CDF159A0}" destId="{063E4DF4-3D4E-4DFE-9488-7227DE66F151}" srcOrd="0" destOrd="0" presId="urn:microsoft.com/office/officeart/2005/8/layout/lProcess3"/>
    <dgm:cxn modelId="{A23E655E-A03F-4CA3-B0CC-465241F3AE3E}" type="presParOf" srcId="{063E4DF4-3D4E-4DFE-9488-7227DE66F151}" destId="{EE487FF6-6F0A-4769-A149-C6E60F0C1FC5}" srcOrd="0" destOrd="0" presId="urn:microsoft.com/office/officeart/2005/8/layout/lProcess3"/>
    <dgm:cxn modelId="{70902595-2D13-4627-B690-85E7472AA2BA}" type="presParOf" srcId="{063E4DF4-3D4E-4DFE-9488-7227DE66F151}" destId="{E2C40281-1E7B-4A5B-87A7-0E6682B935BC}" srcOrd="1" destOrd="0" presId="urn:microsoft.com/office/officeart/2005/8/layout/lProcess3"/>
    <dgm:cxn modelId="{90C1FFD7-8DA0-443B-BFFD-6BF7351CB850}" type="presParOf" srcId="{063E4DF4-3D4E-4DFE-9488-7227DE66F151}" destId="{CAFB9C3E-0258-44BF-B172-D508CF55783A}" srcOrd="2" destOrd="0" presId="urn:microsoft.com/office/officeart/2005/8/layout/lProcess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7F0D4D-B7B9-4BBB-8BB4-FEBF2E2276D9}">
      <dsp:nvSpPr>
        <dsp:cNvPr id="0" name=""/>
        <dsp:cNvSpPr/>
      </dsp:nvSpPr>
      <dsp:spPr>
        <a:xfrm rot="10800000">
          <a:off x="3853626" y="1914"/>
          <a:ext cx="3929691" cy="723996"/>
        </a:xfrm>
        <a:prstGeom prst="chevron">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(۱۸) شہادت علی الناس</a:t>
          </a:r>
          <a:endParaRPr lang="en-US" sz="2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rot="10800000">
        <a:off x="4215624" y="1914"/>
        <a:ext cx="3205695" cy="723996"/>
      </dsp:txXfrm>
    </dsp:sp>
    <dsp:sp modelId="{FE8363C5-272F-4652-9371-B4A53CBDBB54}">
      <dsp:nvSpPr>
        <dsp:cNvPr id="0" name=""/>
        <dsp:cNvSpPr/>
      </dsp:nvSpPr>
      <dsp:spPr>
        <a:xfrm rot="10800000">
          <a:off x="827281" y="63454"/>
          <a:ext cx="3261643" cy="600917"/>
        </a:xfrm>
        <a:prstGeom prst="chevron">
          <a:avLst/>
        </a:prstGeom>
        <a:solidFill>
          <a:schemeClr val="accent1">
            <a:alpha val="90000"/>
            <a:tint val="40000"/>
            <a:hueOff val="0"/>
            <a:satOff val="0"/>
            <a:lumOff val="0"/>
            <a:alphaOff val="0"/>
          </a:schemeClr>
        </a:solidFill>
        <a:ln w="6350" cap="flat" cmpd="sng" algn="ctr">
          <a:solidFill>
            <a:srgbClr val="1A3F6D">
              <a:alpha val="9000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kern="1200" dirty="0" smtClean="0">
              <a:latin typeface="Jameel Noori Nastaleeq" pitchFamily="2" charset="-78"/>
              <a:cs typeface="Jameel Noori Nastaleeq" pitchFamily="2" charset="-78"/>
            </a:rPr>
            <a:t>سورۃ الحج آخری رکوع</a:t>
          </a:r>
          <a:endParaRPr lang="en-US" sz="2400" kern="1200" dirty="0">
            <a:latin typeface="Jameel Noori Nastaleeq" pitchFamily="2" charset="-78"/>
            <a:cs typeface="Jameel Noori Nastaleeq" pitchFamily="2" charset="-78"/>
          </a:endParaRPr>
        </a:p>
      </dsp:txBody>
      <dsp:txXfrm rot="10800000">
        <a:off x="1127739" y="63454"/>
        <a:ext cx="2660726" cy="600917"/>
      </dsp:txXfrm>
    </dsp:sp>
    <dsp:sp modelId="{92AA1496-1A9D-4127-9074-5B287A06C5F1}">
      <dsp:nvSpPr>
        <dsp:cNvPr id="0" name=""/>
        <dsp:cNvSpPr/>
      </dsp:nvSpPr>
      <dsp:spPr>
        <a:xfrm rot="10800000">
          <a:off x="3853626" y="827270"/>
          <a:ext cx="3929691" cy="723996"/>
        </a:xfrm>
        <a:prstGeom prst="chevron">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(۱۹) جہاد فی سبیل اللہ (عظمت و اہمیت)</a:t>
          </a:r>
          <a:endParaRPr lang="en-US" sz="2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rot="10800000">
        <a:off x="4215624" y="827270"/>
        <a:ext cx="3205695" cy="723996"/>
      </dsp:txXfrm>
    </dsp:sp>
    <dsp:sp modelId="{71F9798A-EF2A-454A-B9CD-A44B256DC1EA}">
      <dsp:nvSpPr>
        <dsp:cNvPr id="0" name=""/>
        <dsp:cNvSpPr/>
      </dsp:nvSpPr>
      <dsp:spPr>
        <a:xfrm rot="10800000">
          <a:off x="827281" y="888810"/>
          <a:ext cx="3261643" cy="600917"/>
        </a:xfrm>
        <a:prstGeom prst="chevron">
          <a:avLst/>
        </a:prstGeom>
        <a:solidFill>
          <a:schemeClr val="accent1">
            <a:alpha val="90000"/>
            <a:tint val="40000"/>
            <a:hueOff val="0"/>
            <a:satOff val="0"/>
            <a:lumOff val="0"/>
            <a:alphaOff val="0"/>
          </a:schemeClr>
        </a:solidFill>
        <a:ln w="6350" cap="flat" cmpd="sng" algn="ctr">
          <a:solidFill>
            <a:srgbClr val="1A3F6D">
              <a:alpha val="9000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kern="1200" dirty="0" smtClean="0">
              <a:latin typeface="Jameel Noori Nastaleeq" pitchFamily="2" charset="-78"/>
              <a:cs typeface="Jameel Noori Nastaleeq" pitchFamily="2" charset="-78"/>
            </a:rPr>
            <a:t>سورۃ التوبہ: 24</a:t>
          </a:r>
          <a:endParaRPr lang="en-US" sz="2400" kern="1200" dirty="0">
            <a:latin typeface="Jameel Noori Nastaleeq" pitchFamily="2" charset="-78"/>
            <a:cs typeface="Jameel Noori Nastaleeq" pitchFamily="2" charset="-78"/>
          </a:endParaRPr>
        </a:p>
      </dsp:txBody>
      <dsp:txXfrm rot="10800000">
        <a:off x="1127739" y="888810"/>
        <a:ext cx="2660726" cy="600917"/>
      </dsp:txXfrm>
    </dsp:sp>
    <dsp:sp modelId="{4126A610-2CCE-4B06-A29F-0223994C73EF}">
      <dsp:nvSpPr>
        <dsp:cNvPr id="0" name=""/>
        <dsp:cNvSpPr/>
      </dsp:nvSpPr>
      <dsp:spPr>
        <a:xfrm rot="10800000">
          <a:off x="3853626" y="1652627"/>
          <a:ext cx="3929691" cy="723996"/>
        </a:xfrm>
        <a:prstGeom prst="chevron">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(۲۰) جہاد و قتال فی سبیل اللہ کا مقصد</a:t>
          </a:r>
        </a:p>
      </dsp:txBody>
      <dsp:txXfrm rot="10800000">
        <a:off x="4215624" y="1652627"/>
        <a:ext cx="3205695" cy="723996"/>
      </dsp:txXfrm>
    </dsp:sp>
    <dsp:sp modelId="{ACE2A377-0506-4ED5-B0D6-68213B77C015}">
      <dsp:nvSpPr>
        <dsp:cNvPr id="0" name=""/>
        <dsp:cNvSpPr/>
      </dsp:nvSpPr>
      <dsp:spPr>
        <a:xfrm rot="10800000">
          <a:off x="827281" y="1714166"/>
          <a:ext cx="3261643" cy="600917"/>
        </a:xfrm>
        <a:prstGeom prst="chevron">
          <a:avLst/>
        </a:prstGeom>
        <a:solidFill>
          <a:schemeClr val="accent1">
            <a:alpha val="90000"/>
            <a:tint val="40000"/>
            <a:hueOff val="0"/>
            <a:satOff val="0"/>
            <a:lumOff val="0"/>
            <a:alphaOff val="0"/>
          </a:schemeClr>
        </a:solidFill>
        <a:ln w="6350" cap="flat" cmpd="sng" algn="ctr">
          <a:solidFill>
            <a:srgbClr val="1A3F6D">
              <a:alpha val="9000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kern="1200" dirty="0" smtClean="0">
              <a:latin typeface="Jameel Noori Nastaleeq" pitchFamily="2" charset="-78"/>
              <a:cs typeface="Jameel Noori Nastaleeq" pitchFamily="2" charset="-78"/>
            </a:rPr>
            <a:t>سورۃ الصف</a:t>
          </a:r>
        </a:p>
      </dsp:txBody>
      <dsp:txXfrm rot="10800000">
        <a:off x="1127739" y="1714166"/>
        <a:ext cx="2660726" cy="600917"/>
      </dsp:txXfrm>
    </dsp:sp>
    <dsp:sp modelId="{0D93DD93-DD0D-478D-A5EF-03D4D39780DC}">
      <dsp:nvSpPr>
        <dsp:cNvPr id="0" name=""/>
        <dsp:cNvSpPr/>
      </dsp:nvSpPr>
      <dsp:spPr>
        <a:xfrm rot="10800000">
          <a:off x="3853626" y="2477983"/>
          <a:ext cx="3929691" cy="723996"/>
        </a:xfrm>
        <a:prstGeom prst="chevron">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(۲۱) انقلابِ نبویﷺ کا اساسی منہج</a:t>
          </a:r>
        </a:p>
      </dsp:txBody>
      <dsp:txXfrm rot="10800000">
        <a:off x="4215624" y="2477983"/>
        <a:ext cx="3205695" cy="723996"/>
      </dsp:txXfrm>
    </dsp:sp>
    <dsp:sp modelId="{37900F7A-BA6B-45F1-AC4D-5C79E61058E6}">
      <dsp:nvSpPr>
        <dsp:cNvPr id="0" name=""/>
        <dsp:cNvSpPr/>
      </dsp:nvSpPr>
      <dsp:spPr>
        <a:xfrm rot="10800000">
          <a:off x="827281" y="2539523"/>
          <a:ext cx="3261643" cy="600917"/>
        </a:xfrm>
        <a:prstGeom prst="chevron">
          <a:avLst/>
        </a:prstGeom>
        <a:solidFill>
          <a:schemeClr val="accent1">
            <a:alpha val="90000"/>
            <a:tint val="40000"/>
            <a:hueOff val="0"/>
            <a:satOff val="0"/>
            <a:lumOff val="0"/>
            <a:alphaOff val="0"/>
          </a:schemeClr>
        </a:solidFill>
        <a:ln w="6350" cap="flat" cmpd="sng" algn="ctr">
          <a:solidFill>
            <a:srgbClr val="1A3F6D">
              <a:alpha val="9000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kern="1200" dirty="0" smtClean="0">
              <a:latin typeface="Jameel Noori Nastaleeq" pitchFamily="2" charset="-78"/>
              <a:cs typeface="Jameel Noori Nastaleeq" pitchFamily="2" charset="-78"/>
            </a:rPr>
            <a:t>سورۃ الجمعہ</a:t>
          </a:r>
        </a:p>
      </dsp:txBody>
      <dsp:txXfrm rot="10800000">
        <a:off x="1127739" y="2539523"/>
        <a:ext cx="2660726" cy="600917"/>
      </dsp:txXfrm>
    </dsp:sp>
    <dsp:sp modelId="{F942E1B5-7A46-4370-B61D-75B7DB373EAF}">
      <dsp:nvSpPr>
        <dsp:cNvPr id="0" name=""/>
        <dsp:cNvSpPr/>
      </dsp:nvSpPr>
      <dsp:spPr>
        <a:xfrm rot="10800000">
          <a:off x="3853626" y="3303339"/>
          <a:ext cx="3929691" cy="723996"/>
        </a:xfrm>
        <a:prstGeom prst="chevron">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(۲۲) جہاد سے اعراض کی سزا: نفاق</a:t>
          </a:r>
        </a:p>
      </dsp:txBody>
      <dsp:txXfrm rot="10800000">
        <a:off x="4215624" y="3303339"/>
        <a:ext cx="3205695" cy="723996"/>
      </dsp:txXfrm>
    </dsp:sp>
    <dsp:sp modelId="{27C32174-0740-4362-8EE3-5F21619528FA}">
      <dsp:nvSpPr>
        <dsp:cNvPr id="0" name=""/>
        <dsp:cNvSpPr/>
      </dsp:nvSpPr>
      <dsp:spPr>
        <a:xfrm rot="10800000">
          <a:off x="827281" y="3364879"/>
          <a:ext cx="3261643" cy="600917"/>
        </a:xfrm>
        <a:prstGeom prst="chevron">
          <a:avLst/>
        </a:prstGeom>
        <a:solidFill>
          <a:schemeClr val="accent1">
            <a:alpha val="90000"/>
            <a:tint val="40000"/>
            <a:hueOff val="0"/>
            <a:satOff val="0"/>
            <a:lumOff val="0"/>
            <a:alphaOff val="0"/>
          </a:schemeClr>
        </a:solidFill>
        <a:ln w="6350" cap="flat" cmpd="sng" algn="ctr">
          <a:solidFill>
            <a:srgbClr val="1A3F6D">
              <a:alpha val="9000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kern="1200" dirty="0" smtClean="0">
              <a:latin typeface="Jameel Noori Nastaleeq" pitchFamily="2" charset="-78"/>
              <a:cs typeface="Jameel Noori Nastaleeq" pitchFamily="2" charset="-78"/>
            </a:rPr>
            <a:t>سورۃ المنافقون</a:t>
          </a:r>
        </a:p>
      </dsp:txBody>
      <dsp:txXfrm rot="10800000">
        <a:off x="1127739" y="3364879"/>
        <a:ext cx="2660726" cy="60091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49F6D-4100-42FB-82A8-1CFAA91AE96A}">
      <dsp:nvSpPr>
        <dsp:cNvPr id="0" name=""/>
        <dsp:cNvSpPr/>
      </dsp:nvSpPr>
      <dsp:spPr>
        <a:xfrm>
          <a:off x="0" y="355"/>
          <a:ext cx="9668248" cy="798799"/>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ts val="0"/>
            </a:spcAft>
          </a:pPr>
          <a:r>
            <a:rPr lang="ar-SA"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رسول بننے کی سعادت محنت سے نہیں بلکہ اللہ کے فضل سے حاصل ہوتی ہے</a:t>
          </a:r>
          <a:endParaRPr lang="en-US" sz="2800" b="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8994" y="39349"/>
        <a:ext cx="9590260" cy="720811"/>
      </dsp:txXfrm>
    </dsp:sp>
    <dsp:sp modelId="{17F36406-BC96-49D1-9ECB-E418070F97BB}">
      <dsp:nvSpPr>
        <dsp:cNvPr id="0" name=""/>
        <dsp:cNvSpPr/>
      </dsp:nvSpPr>
      <dsp:spPr>
        <a:xfrm>
          <a:off x="0" y="812809"/>
          <a:ext cx="9668248" cy="798799"/>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rtl="1">
            <a:lnSpc>
              <a:spcPct val="90000"/>
            </a:lnSpc>
            <a:spcBef>
              <a:spcPct val="0"/>
            </a:spcBef>
            <a:spcAft>
              <a:spcPts val="0"/>
            </a:spcAft>
          </a:pPr>
          <a:r>
            <a:rPr lang="ar-SA" sz="27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اللہ سمیع اوربصیر ہے۔ اِس کے برعکس انسانوں کے لیے ممکن نہیں کہ وہ اللہ کی بات سننے کا تحمل کرسکیں یا اللہ کو دیکھ سکیں</a:t>
          </a:r>
          <a:endParaRPr lang="en-US" sz="2700" b="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8994" y="851803"/>
        <a:ext cx="9590260" cy="720811"/>
      </dsp:txXfrm>
    </dsp:sp>
    <dsp:sp modelId="{7F370768-FF88-4045-B81A-B41C2064BE51}">
      <dsp:nvSpPr>
        <dsp:cNvPr id="0" name=""/>
        <dsp:cNvSpPr/>
      </dsp:nvSpPr>
      <dsp:spPr>
        <a:xfrm>
          <a:off x="0" y="1625263"/>
          <a:ext cx="9668248" cy="798799"/>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1">
            <a:lnSpc>
              <a:spcPct val="90000"/>
            </a:lnSpc>
            <a:spcBef>
              <a:spcPct val="0"/>
            </a:spcBef>
            <a:spcAft>
              <a:spcPts val="0"/>
            </a:spcAft>
          </a:pPr>
          <a:r>
            <a:rPr lang="ar-SA" sz="24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انسانوں تک اپنی ہدایت پہنچانے کے لیے اللہ نے سلسلۂ رسالت جاری فرمایا جو دو کڑیوں پر مشتمل ہے یعنی "رسولِ ملک" اور"رسولِ بشر"</a:t>
          </a:r>
          <a:endParaRPr lang="en-US" sz="2400" b="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8994" y="1664257"/>
        <a:ext cx="9590260" cy="72081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49F6D-4100-42FB-82A8-1CFAA91AE96A}">
      <dsp:nvSpPr>
        <dsp:cNvPr id="0" name=""/>
        <dsp:cNvSpPr/>
      </dsp:nvSpPr>
      <dsp:spPr>
        <a:xfrm>
          <a:off x="0" y="30792"/>
          <a:ext cx="9668248" cy="954720"/>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rtl="1">
            <a:lnSpc>
              <a:spcPct val="90000"/>
            </a:lnSpc>
            <a:spcBef>
              <a:spcPct val="0"/>
            </a:spcBef>
            <a:spcAft>
              <a:spcPts val="0"/>
            </a:spcAft>
          </a:pPr>
          <a:r>
            <a:rPr lang="ar-SA" sz="2700" kern="1200" spc="-50" baseline="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اللہ بذاتِ خود جانتا ہے یعنی  لوگ  کیا اعمال وہ آگے بھیج رہے ہیں اور اپنے اعمال کے کون سے اثرات، وہ پیچھے چھوڑ رہے ہیں؟</a:t>
          </a:r>
          <a:endParaRPr lang="en-US" sz="2700" b="0" kern="1200" spc="-50" baseline="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46606" y="77398"/>
        <a:ext cx="9575036" cy="861508"/>
      </dsp:txXfrm>
    </dsp:sp>
    <dsp:sp modelId="{17F36406-BC96-49D1-9ECB-E418070F97BB}">
      <dsp:nvSpPr>
        <dsp:cNvPr id="0" name=""/>
        <dsp:cNvSpPr/>
      </dsp:nvSpPr>
      <dsp:spPr>
        <a:xfrm>
          <a:off x="0" y="1132392"/>
          <a:ext cx="9668248" cy="954720"/>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ts val="0"/>
            </a:spcAft>
          </a:pPr>
          <a:r>
            <a:rPr lang="ar-SA"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یا اُن کی ترجیحات میں آخرت کی تیاری مقدم ہے یا مؤخر؟ </a:t>
          </a:r>
          <a:endParaRPr lang="en-US" sz="2800" b="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46606" y="1178998"/>
        <a:ext cx="9575036" cy="861508"/>
      </dsp:txXfrm>
    </dsp:sp>
    <dsp:sp modelId="{7F370768-FF88-4045-B81A-B41C2064BE51}">
      <dsp:nvSpPr>
        <dsp:cNvPr id="0" name=""/>
        <dsp:cNvSpPr/>
      </dsp:nvSpPr>
      <dsp:spPr>
        <a:xfrm>
          <a:off x="0" y="2233992"/>
          <a:ext cx="9668248" cy="954720"/>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ts val="0"/>
            </a:spcAft>
          </a:pPr>
          <a:r>
            <a:rPr lang="ar-SA"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روزِ قیامت فیصلہ کن اختیار صرف اللہ ہی کو حاصل ہوگا</a:t>
          </a:r>
          <a:endParaRPr lang="en-US" sz="2800" b="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46606" y="2280598"/>
        <a:ext cx="9575036" cy="86150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49F6D-4100-42FB-82A8-1CFAA91AE96A}">
      <dsp:nvSpPr>
        <dsp:cNvPr id="0" name=""/>
        <dsp:cNvSpPr/>
      </dsp:nvSpPr>
      <dsp:spPr>
        <a:xfrm>
          <a:off x="0" y="2062"/>
          <a:ext cx="9668248" cy="769984"/>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1">
            <a:lnSpc>
              <a:spcPct val="90000"/>
            </a:lnSpc>
            <a:spcBef>
              <a:spcPct val="0"/>
            </a:spcBef>
            <a:spcAft>
              <a:spcPts val="0"/>
            </a:spcAft>
          </a:pPr>
          <a:r>
            <a:rPr lang="ar-SA" sz="26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آیت</a:t>
          </a:r>
          <a:r>
            <a:rPr lang="en-US" sz="26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77</a:t>
          </a:r>
          <a:r>
            <a:rPr lang="ar-SA" sz="26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اور </a:t>
          </a:r>
          <a:r>
            <a:rPr lang="en-US" sz="26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78</a:t>
          </a:r>
          <a:r>
            <a:rPr lang="ar-SA" sz="26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میں بڑی جامعیت اور حکیمانہ  تدریج کے ساتھ اہلِ ایمان کو عمل کی دعوت </a:t>
          </a:r>
          <a:endParaRPr lang="en-US" sz="2600" b="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7588" y="39650"/>
        <a:ext cx="9593072" cy="694808"/>
      </dsp:txXfrm>
    </dsp:sp>
    <dsp:sp modelId="{17F36406-BC96-49D1-9ECB-E418070F97BB}">
      <dsp:nvSpPr>
        <dsp:cNvPr id="0" name=""/>
        <dsp:cNvSpPr/>
      </dsp:nvSpPr>
      <dsp:spPr>
        <a:xfrm>
          <a:off x="0" y="785983"/>
          <a:ext cx="9668248" cy="769984"/>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1">
            <a:lnSpc>
              <a:spcPct val="90000"/>
            </a:lnSpc>
            <a:spcBef>
              <a:spcPct val="0"/>
            </a:spcBef>
            <a:spcAft>
              <a:spcPts val="0"/>
            </a:spcAft>
          </a:pPr>
          <a:r>
            <a:rPr lang="ur-PK" sz="26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سورۃ العصر </a:t>
          </a:r>
          <a:r>
            <a:rPr lang="ar-SA" sz="26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میں بیان شدہ شرائطِ نجات  کا بیان</a:t>
          </a:r>
          <a:endParaRPr lang="en-US" sz="2600" b="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7588" y="823571"/>
        <a:ext cx="9593072" cy="694808"/>
      </dsp:txXfrm>
    </dsp:sp>
    <dsp:sp modelId="{F847CF8E-2EC6-46DC-A762-3FD67B05A875}">
      <dsp:nvSpPr>
        <dsp:cNvPr id="0" name=""/>
        <dsp:cNvSpPr/>
      </dsp:nvSpPr>
      <dsp:spPr>
        <a:xfrm>
          <a:off x="0" y="1555968"/>
          <a:ext cx="9668248" cy="1642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6967" tIns="27940" rIns="156464" bIns="27940" numCol="1" spcCol="1270" anchor="t" anchorCtr="0">
          <a:noAutofit/>
        </a:bodyPr>
        <a:lstStyle/>
        <a:p>
          <a:pPr marL="228600" lvl="1" indent="-228600" algn="r" defTabSz="977900" rtl="1">
            <a:lnSpc>
              <a:spcPct val="85000"/>
            </a:lnSpc>
            <a:spcBef>
              <a:spcPct val="0"/>
            </a:spcBef>
            <a:spcAft>
              <a:spcPts val="0"/>
            </a:spcAft>
            <a:buChar char="••"/>
          </a:pPr>
          <a:r>
            <a:rPr lang="ar-SA" sz="2200" kern="1200" dirty="0" smtClean="0">
              <a:latin typeface="Jameel Noori Nastaleeq" panose="02000503000000020004" pitchFamily="2" charset="-78"/>
              <a:cs typeface="Jameel Noori Nastaleeq" panose="02000503000000020004" pitchFamily="2" charset="-78"/>
            </a:rPr>
            <a:t>ایمان کا تذکرہ  </a:t>
          </a:r>
          <a:r>
            <a:rPr lang="ar-SA" sz="2200" kern="1200" dirty="0" smtClean="0">
              <a:latin typeface="Al Qalam Quran Publisher" panose="02040503050201020203" pitchFamily="18" charset="-78"/>
              <a:cs typeface="Al Qalam Quran Publisher" panose="02040503050201020203" pitchFamily="18" charset="-78"/>
            </a:rPr>
            <a:t>يٰۤاَيُّهَا الَّذِيْنَ اٰمَنُوا </a:t>
          </a:r>
          <a:r>
            <a:rPr lang="ar-SA" sz="2200" kern="1200" dirty="0" smtClean="0">
              <a:latin typeface="Jameel Noori Nastaleeq" panose="02000503000000020004" pitchFamily="2" charset="-78"/>
              <a:cs typeface="Jameel Noori Nastaleeq" panose="02000503000000020004" pitchFamily="2" charset="-78"/>
            </a:rPr>
            <a:t>کے خطاب میں ہے</a:t>
          </a:r>
          <a:endParaRPr lang="en-US" sz="2200" b="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a:p>
          <a:pPr marL="228600" lvl="1" indent="-228600" algn="r" defTabSz="977900" rtl="1">
            <a:lnSpc>
              <a:spcPct val="85000"/>
            </a:lnSpc>
            <a:spcBef>
              <a:spcPct val="0"/>
            </a:spcBef>
            <a:spcAft>
              <a:spcPts val="0"/>
            </a:spcAft>
            <a:buChar char="••"/>
          </a:pPr>
          <a:r>
            <a:rPr lang="ar-SA" sz="2200" kern="1200" dirty="0" smtClean="0">
              <a:latin typeface="Jameel Noori Nastaleeq" panose="02000503000000020004" pitchFamily="2" charset="-78"/>
              <a:cs typeface="Jameel Noori Nastaleeq" panose="02000503000000020004" pitchFamily="2" charset="-78"/>
            </a:rPr>
            <a:t>عملِ صالح کی وضاحت "رکوع کرو، سجدہ کرو،اپنے رب کی عبادت کرو اور خیر کے کام کرو" کے الفاظ سے کی گئی ہے</a:t>
          </a:r>
          <a:endParaRPr lang="en-US" sz="2200" b="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a:p>
          <a:pPr marL="228600" lvl="1" indent="-228600" algn="r" defTabSz="977900" rtl="1">
            <a:lnSpc>
              <a:spcPct val="85000"/>
            </a:lnSpc>
            <a:spcBef>
              <a:spcPct val="0"/>
            </a:spcBef>
            <a:spcAft>
              <a:spcPts val="0"/>
            </a:spcAft>
            <a:buChar char="••"/>
          </a:pPr>
          <a:r>
            <a:rPr lang="ar-SA" sz="2200" kern="1200" dirty="0" smtClean="0">
              <a:latin typeface="Jameel Noori Nastaleeq" panose="02000503000000020004" pitchFamily="2" charset="-78"/>
              <a:cs typeface="Jameel Noori Nastaleeq" panose="02000503000000020004" pitchFamily="2" charset="-78"/>
            </a:rPr>
            <a:t>تواصی بالحق اور تواصی بالصبر کے لیے جہاد کی اصطلاح ہے</a:t>
          </a:r>
          <a:endParaRPr lang="en-US" sz="2200" b="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a:p>
          <a:pPr marL="228600" lvl="1" indent="-228600" algn="r" defTabSz="977900" rtl="1">
            <a:lnSpc>
              <a:spcPct val="85000"/>
            </a:lnSpc>
            <a:spcBef>
              <a:spcPct val="0"/>
            </a:spcBef>
            <a:spcAft>
              <a:spcPts val="0"/>
            </a:spcAft>
            <a:buChar char="••"/>
          </a:pPr>
          <a:r>
            <a:rPr lang="ur-PK" sz="2200" kern="1200" dirty="0" smtClean="0">
              <a:latin typeface="Jameel Noori Nastaleeq" panose="02000503000000020004" pitchFamily="2" charset="-78"/>
              <a:cs typeface="Jameel Noori Nastaleeq" panose="02000503000000020004" pitchFamily="2" charset="-78"/>
            </a:rPr>
            <a:t>سورۃ العصر میں </a:t>
          </a:r>
          <a:r>
            <a:rPr lang="ar-SA" sz="2200" kern="1200" dirty="0" smtClean="0">
              <a:latin typeface="Jameel Noori Nastaleeq" panose="02000503000000020004" pitchFamily="2" charset="-78"/>
              <a:cs typeface="Jameel Noori Nastaleeq" panose="02000503000000020004" pitchFamily="2" charset="-78"/>
            </a:rPr>
            <a:t>خسارے سے بچنے کا ذکر تھا جبکہ یہاں کامیابی کی نوید ہے</a:t>
          </a:r>
          <a:endParaRPr lang="en-US" sz="2200" b="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0" y="1555968"/>
        <a:ext cx="9668248" cy="164275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43FA10-D030-43FD-A8CD-6E25658DB5D9}">
      <dsp:nvSpPr>
        <dsp:cNvPr id="0" name=""/>
        <dsp:cNvSpPr/>
      </dsp:nvSpPr>
      <dsp:spPr>
        <a:xfrm>
          <a:off x="5392737" y="184"/>
          <a:ext cx="2214562" cy="1328737"/>
        </a:xfrm>
        <a:prstGeom prst="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ur-PK"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ارکانِ اسلام کی ادائیگی</a:t>
          </a:r>
          <a:endParaRPr lang="en-US" sz="28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5392737" y="184"/>
        <a:ext cx="2214562" cy="1328737"/>
      </dsp:txXfrm>
    </dsp:sp>
    <dsp:sp modelId="{7E5B56C7-B588-4C89-8E30-6C287DEC79BA}">
      <dsp:nvSpPr>
        <dsp:cNvPr id="0" name=""/>
        <dsp:cNvSpPr/>
      </dsp:nvSpPr>
      <dsp:spPr>
        <a:xfrm>
          <a:off x="2956718" y="184"/>
          <a:ext cx="2214562" cy="1328737"/>
        </a:xfrm>
        <a:prstGeom prst="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ur-PK" sz="2800" kern="120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عبادتِ  رب </a:t>
          </a:r>
          <a:endParaRPr lang="en-US" sz="2800" kern="12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2956718" y="184"/>
        <a:ext cx="2214562" cy="1328737"/>
      </dsp:txXfrm>
    </dsp:sp>
    <dsp:sp modelId="{6AC6693C-A059-4FF3-9A4D-44CCFD5034DA}">
      <dsp:nvSpPr>
        <dsp:cNvPr id="0" name=""/>
        <dsp:cNvSpPr/>
      </dsp:nvSpPr>
      <dsp:spPr>
        <a:xfrm>
          <a:off x="520700" y="184"/>
          <a:ext cx="2214562" cy="1328737"/>
        </a:xfrm>
        <a:prstGeom prst="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ur-PK" sz="2800" kern="120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افعالِ خیر</a:t>
          </a:r>
          <a:endParaRPr lang="en-US" sz="2800" kern="12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520700" y="184"/>
        <a:ext cx="2214562" cy="132873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49F6D-4100-42FB-82A8-1CFAA91AE96A}">
      <dsp:nvSpPr>
        <dsp:cNvPr id="0" name=""/>
        <dsp:cNvSpPr/>
      </dsp:nvSpPr>
      <dsp:spPr>
        <a:xfrm>
          <a:off x="0" y="50"/>
          <a:ext cx="2522806" cy="720486"/>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1">
            <a:lnSpc>
              <a:spcPct val="90000"/>
            </a:lnSpc>
            <a:spcBef>
              <a:spcPct val="0"/>
            </a:spcBef>
            <a:spcAft>
              <a:spcPct val="35000"/>
            </a:spcAft>
          </a:pPr>
          <a:r>
            <a:rPr lang="ur-PK" sz="32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ارکانِ اسلام  کی ادائیگی</a:t>
          </a:r>
          <a:endParaRPr lang="en-US" sz="32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5171" y="35221"/>
        <a:ext cx="2452464" cy="65014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49F6D-4100-42FB-82A8-1CFAA91AE96A}">
      <dsp:nvSpPr>
        <dsp:cNvPr id="0" name=""/>
        <dsp:cNvSpPr/>
      </dsp:nvSpPr>
      <dsp:spPr>
        <a:xfrm>
          <a:off x="0" y="476"/>
          <a:ext cx="9668248" cy="1214423"/>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80000"/>
            </a:lnSpc>
            <a:spcBef>
              <a:spcPct val="0"/>
            </a:spcBef>
            <a:spcAft>
              <a:spcPts val="0"/>
            </a:spcAft>
          </a:pPr>
          <a:r>
            <a:rPr lang="ar-SA"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اِس آیت میں"رکوع کرواور سجدہ کرو" سے مراد ہے نماز ادا کرو۔</a:t>
          </a:r>
          <a:endParaRPr lang="ur-PK"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a:p>
          <a:pPr lvl="0" algn="ctr" defTabSz="1244600" rtl="1">
            <a:lnSpc>
              <a:spcPct val="80000"/>
            </a:lnSpc>
            <a:spcBef>
              <a:spcPct val="0"/>
            </a:spcBef>
            <a:spcAft>
              <a:spcPts val="0"/>
            </a:spcAft>
          </a:pPr>
          <a:r>
            <a:rPr lang="ar-SA"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قرآنِ حکیم میں اکثر ارکانِ نماز کا ذکر کرکے نماز مراد لی جاتی ہے</a:t>
          </a:r>
          <a:r>
            <a:rPr lang="ur-PK"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a:t>
          </a:r>
          <a:endParaRPr lang="en-US" sz="2800" b="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59283" y="59759"/>
        <a:ext cx="9549682" cy="1095857"/>
      </dsp:txXfrm>
    </dsp:sp>
    <dsp:sp modelId="{17F36406-BC96-49D1-9ECB-E418070F97BB}">
      <dsp:nvSpPr>
        <dsp:cNvPr id="0" name=""/>
        <dsp:cNvSpPr/>
      </dsp:nvSpPr>
      <dsp:spPr>
        <a:xfrm>
          <a:off x="0" y="1228245"/>
          <a:ext cx="9668248" cy="1214423"/>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80000"/>
            </a:lnSpc>
            <a:spcBef>
              <a:spcPct val="0"/>
            </a:spcBef>
            <a:spcAft>
              <a:spcPts val="0"/>
            </a:spcAft>
          </a:pPr>
          <a:r>
            <a:rPr lang="ar-SA"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پھر نماز تمام ارکانِ اسلام کی نمائندہ ہے۔گویا نماز سے مراد ہے کہ تمام ارکانِ اسلام ادا کرو۔</a:t>
          </a:r>
          <a:endParaRPr lang="ur-PK"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a:p>
          <a:pPr lvl="0" algn="ctr" defTabSz="1244600" rtl="1">
            <a:lnSpc>
              <a:spcPct val="80000"/>
            </a:lnSpc>
            <a:spcBef>
              <a:spcPct val="0"/>
            </a:spcBef>
            <a:spcAft>
              <a:spcPts val="0"/>
            </a:spcAft>
          </a:pPr>
          <a:r>
            <a:rPr lang="ar-SA"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یہی وجہ ہے کہ اگلی آیت میں نماز کے ساتھ زکوٰة کا بھی ذکر ہے</a:t>
          </a:r>
          <a:r>
            <a:rPr lang="ur-PK"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a:t>
          </a:r>
          <a:endParaRPr lang="en-US" sz="2800" b="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59283" y="1287528"/>
        <a:ext cx="9549682" cy="1095857"/>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49F6D-4100-42FB-82A8-1CFAA91AE96A}">
      <dsp:nvSpPr>
        <dsp:cNvPr id="0" name=""/>
        <dsp:cNvSpPr/>
      </dsp:nvSpPr>
      <dsp:spPr>
        <a:xfrm>
          <a:off x="0" y="50"/>
          <a:ext cx="2522806" cy="720486"/>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1">
            <a:lnSpc>
              <a:spcPct val="90000"/>
            </a:lnSpc>
            <a:spcBef>
              <a:spcPct val="0"/>
            </a:spcBef>
            <a:spcAft>
              <a:spcPct val="35000"/>
            </a:spcAft>
          </a:pPr>
          <a:r>
            <a:rPr lang="ur-PK" sz="32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عبادتِ ربّ</a:t>
          </a:r>
          <a:endParaRPr lang="en-US" sz="32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5171" y="35221"/>
        <a:ext cx="2452464" cy="650144"/>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49F6D-4100-42FB-82A8-1CFAA91AE96A}">
      <dsp:nvSpPr>
        <dsp:cNvPr id="0" name=""/>
        <dsp:cNvSpPr/>
      </dsp:nvSpPr>
      <dsp:spPr>
        <a:xfrm>
          <a:off x="0" y="160"/>
          <a:ext cx="9668248" cy="773954"/>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80000"/>
            </a:lnSpc>
            <a:spcBef>
              <a:spcPct val="0"/>
            </a:spcBef>
            <a:spcAft>
              <a:spcPts val="0"/>
            </a:spcAft>
          </a:pPr>
          <a:r>
            <a:rPr lang="ar-SA"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عبادتِ رب کو انسانوں اور جنوں کی تخلیق کا مقصد قرار دیا گیا</a:t>
          </a:r>
          <a:endParaRPr lang="en-US" sz="2800" b="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7781" y="37941"/>
        <a:ext cx="9592686" cy="698392"/>
      </dsp:txXfrm>
    </dsp:sp>
    <dsp:sp modelId="{17F36406-BC96-49D1-9ECB-E418070F97BB}">
      <dsp:nvSpPr>
        <dsp:cNvPr id="0" name=""/>
        <dsp:cNvSpPr/>
      </dsp:nvSpPr>
      <dsp:spPr>
        <a:xfrm>
          <a:off x="0" y="834595"/>
          <a:ext cx="9668248" cy="773954"/>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80000"/>
            </a:lnSpc>
            <a:spcBef>
              <a:spcPct val="0"/>
            </a:spcBef>
            <a:spcAft>
              <a:spcPts val="0"/>
            </a:spcAft>
          </a:pPr>
          <a:r>
            <a:rPr lang="ar-SA"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عبادتِ رب سے مراد ہے زندگی کے ہر گوشے میں دلی آمادگی کے ساتھ اپنے رب کی کلّی اطاعت کرنا</a:t>
          </a:r>
          <a:endParaRPr lang="en-US" sz="2800" b="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7781" y="872376"/>
        <a:ext cx="9592686" cy="698392"/>
      </dsp:txXfrm>
    </dsp:sp>
    <dsp:sp modelId="{17FD8824-DE65-4DB9-86B5-D5D6D3F621AD}">
      <dsp:nvSpPr>
        <dsp:cNvPr id="0" name=""/>
        <dsp:cNvSpPr/>
      </dsp:nvSpPr>
      <dsp:spPr>
        <a:xfrm>
          <a:off x="0" y="1669030"/>
          <a:ext cx="9668248" cy="773954"/>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80000"/>
            </a:lnSpc>
            <a:spcBef>
              <a:spcPct val="0"/>
            </a:spcBef>
            <a:spcAft>
              <a:spcPts val="0"/>
            </a:spcAft>
          </a:pPr>
          <a:r>
            <a:rPr lang="ar-SA" sz="2800" kern="120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ارکانِ اسلام عبادات ہیں جو انسان کو پوری زندگی میں اللہ تعالیٰ کی عبادت کے لیے تیار کرتے ہیں</a:t>
          </a:r>
          <a:endParaRPr lang="en-US" sz="2800" b="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7781" y="1706811"/>
        <a:ext cx="9592686" cy="698392"/>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49F6D-4100-42FB-82A8-1CFAA91AE96A}">
      <dsp:nvSpPr>
        <dsp:cNvPr id="0" name=""/>
        <dsp:cNvSpPr/>
      </dsp:nvSpPr>
      <dsp:spPr>
        <a:xfrm>
          <a:off x="0" y="50"/>
          <a:ext cx="2522806" cy="720486"/>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1">
            <a:lnSpc>
              <a:spcPct val="90000"/>
            </a:lnSpc>
            <a:spcBef>
              <a:spcPct val="0"/>
            </a:spcBef>
            <a:spcAft>
              <a:spcPct val="35000"/>
            </a:spcAft>
          </a:pPr>
          <a:r>
            <a:rPr lang="ur-PK" sz="32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افعالِ خیر</a:t>
          </a:r>
          <a:endParaRPr lang="en-US" sz="32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5171" y="35221"/>
        <a:ext cx="2452464" cy="650144"/>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49F6D-4100-42FB-82A8-1CFAA91AE96A}">
      <dsp:nvSpPr>
        <dsp:cNvPr id="0" name=""/>
        <dsp:cNvSpPr/>
      </dsp:nvSpPr>
      <dsp:spPr>
        <a:xfrm>
          <a:off x="0" y="1352"/>
          <a:ext cx="9668248" cy="653920"/>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1">
            <a:lnSpc>
              <a:spcPct val="80000"/>
            </a:lnSpc>
            <a:spcBef>
              <a:spcPct val="0"/>
            </a:spcBef>
            <a:spcAft>
              <a:spcPts val="0"/>
            </a:spcAft>
          </a:pPr>
          <a:r>
            <a:rPr lang="ar-SA" sz="26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حقوق العباد کاتقاضا بیان کیا جارہا ہے کہ انسانیت کی خدمت کے لیے بھلائی کے کام کرو</a:t>
          </a:r>
          <a:endParaRPr lang="en-US" sz="2600" b="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1922" y="33274"/>
        <a:ext cx="9604404" cy="590076"/>
      </dsp:txXfrm>
    </dsp:sp>
    <dsp:sp modelId="{17F36406-BC96-49D1-9ECB-E418070F97BB}">
      <dsp:nvSpPr>
        <dsp:cNvPr id="0" name=""/>
        <dsp:cNvSpPr/>
      </dsp:nvSpPr>
      <dsp:spPr>
        <a:xfrm>
          <a:off x="0" y="668254"/>
          <a:ext cx="9668248" cy="653920"/>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1">
            <a:lnSpc>
              <a:spcPct val="80000"/>
            </a:lnSpc>
            <a:spcBef>
              <a:spcPct val="0"/>
            </a:spcBef>
            <a:spcAft>
              <a:spcPts val="0"/>
            </a:spcAft>
          </a:pPr>
          <a:r>
            <a:rPr lang="ar-SA" sz="26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خیر اور بھلائی کے کاموں کے د و درجے ہیں</a:t>
          </a:r>
          <a:endParaRPr lang="en-US" sz="2600" b="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1922" y="700176"/>
        <a:ext cx="9604404" cy="590076"/>
      </dsp:txXfrm>
    </dsp:sp>
    <dsp:sp modelId="{2B33C17D-F19B-43B9-BF4C-5CBC5D38E69C}">
      <dsp:nvSpPr>
        <dsp:cNvPr id="0" name=""/>
        <dsp:cNvSpPr/>
      </dsp:nvSpPr>
      <dsp:spPr>
        <a:xfrm>
          <a:off x="0" y="1322175"/>
          <a:ext cx="9668248" cy="1119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6967" tIns="30480" rIns="170688" bIns="30480" numCol="1" spcCol="1270" anchor="t" anchorCtr="0">
          <a:noAutofit/>
        </a:bodyPr>
        <a:lstStyle/>
        <a:p>
          <a:pPr marL="228600" lvl="1" indent="-228600" algn="r" defTabSz="1066800" rtl="1">
            <a:lnSpc>
              <a:spcPct val="75000"/>
            </a:lnSpc>
            <a:spcBef>
              <a:spcPct val="0"/>
            </a:spcBef>
            <a:spcAft>
              <a:spcPts val="0"/>
            </a:spcAft>
            <a:buChar char="••"/>
          </a:pPr>
          <a:r>
            <a:rPr lang="ar-SA" sz="2400" kern="1200" spc="-40" baseline="0" dirty="0" smtClean="0">
              <a:latin typeface="Jameel Noori Nastaleeq" panose="02000503000000020004" pitchFamily="2" charset="-78"/>
              <a:cs typeface="Jameel Noori Nastaleeq" panose="02000503000000020004" pitchFamily="2" charset="-78"/>
            </a:rPr>
            <a:t>دنیوی خدمتِ خلق</a:t>
          </a:r>
          <a:r>
            <a:rPr lang="ur-PK" sz="2400" kern="1200" spc="-40" baseline="0" dirty="0" smtClean="0">
              <a:latin typeface="Jameel Noori Nastaleeq" panose="02000503000000020004" pitchFamily="2" charset="-78"/>
              <a:cs typeface="Jameel Noori Nastaleeq" panose="02000503000000020004" pitchFamily="2" charset="-78"/>
            </a:rPr>
            <a:t>:</a:t>
          </a:r>
          <a:r>
            <a:rPr lang="ar-SA" sz="2400" kern="1200" spc="-40" baseline="0" dirty="0" smtClean="0">
              <a:latin typeface="Jameel Noori Nastaleeq" panose="02000503000000020004" pitchFamily="2" charset="-78"/>
              <a:cs typeface="Jameel Noori Nastaleeq" panose="02000503000000020004" pitchFamily="2" charset="-78"/>
            </a:rPr>
            <a:t> یعنی بھوکوں کو کھانا کھلانا،ضرورت مندوں کا تن ڈھانپنا، بیماروں کی عیادت کرنا وغیرہ</a:t>
          </a:r>
          <a:r>
            <a:rPr lang="ur-PK" sz="2400" kern="1200" spc="-40" baseline="0" dirty="0" smtClean="0">
              <a:latin typeface="Jameel Noori Nastaleeq" panose="02000503000000020004" pitchFamily="2" charset="-78"/>
              <a:cs typeface="Jameel Noori Nastaleeq" panose="02000503000000020004" pitchFamily="2" charset="-78"/>
            </a:rPr>
            <a:t>۔ </a:t>
          </a:r>
          <a:r>
            <a:rPr lang="ar-SA" sz="2400" kern="1200" spc="-40" baseline="0" dirty="0" smtClean="0">
              <a:latin typeface="Jameel Noori Nastaleeq" panose="02000503000000020004" pitchFamily="2" charset="-78"/>
              <a:cs typeface="Jameel Noori Nastaleeq" panose="02000503000000020004" pitchFamily="2" charset="-78"/>
            </a:rPr>
            <a:t>دنیا میں اعلیٰ ترین خدمتِ خلق عادلانہ نظام کا قیام ہے</a:t>
          </a:r>
          <a:endParaRPr lang="en-US" sz="2400" b="0" kern="1200" spc="-40" baseline="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a:p>
          <a:pPr marL="228600" lvl="1" indent="-228600" algn="r" defTabSz="1066800" rtl="1">
            <a:lnSpc>
              <a:spcPct val="75000"/>
            </a:lnSpc>
            <a:spcBef>
              <a:spcPct val="0"/>
            </a:spcBef>
            <a:spcAft>
              <a:spcPts val="0"/>
            </a:spcAft>
            <a:buChar char="••"/>
          </a:pPr>
          <a:r>
            <a:rPr lang="ar-SA" sz="2400" kern="1200" spc="-40" baseline="0" dirty="0" smtClean="0">
              <a:latin typeface="Jameel Noori Nastaleeq" panose="02000503000000020004" pitchFamily="2" charset="-78"/>
              <a:cs typeface="Jameel Noori Nastaleeq" panose="02000503000000020004" pitchFamily="2" charset="-78"/>
            </a:rPr>
            <a:t>اُخروی خدمتِ خلق</a:t>
          </a:r>
          <a:r>
            <a:rPr lang="ur-PK" sz="2400" kern="1200" spc="-40" baseline="0" dirty="0" smtClean="0">
              <a:latin typeface="Jameel Noori Nastaleeq" panose="02000503000000020004" pitchFamily="2" charset="-78"/>
              <a:cs typeface="Jameel Noori Nastaleeq" panose="02000503000000020004" pitchFamily="2" charset="-78"/>
            </a:rPr>
            <a:t>:</a:t>
          </a:r>
          <a:r>
            <a:rPr lang="ar-SA" sz="2400" kern="1200" spc="-40" baseline="0" dirty="0" smtClean="0">
              <a:latin typeface="Jameel Noori Nastaleeq" panose="02000503000000020004" pitchFamily="2" charset="-78"/>
              <a:cs typeface="Jameel Noori Nastaleeq" panose="02000503000000020004" pitchFamily="2" charset="-78"/>
            </a:rPr>
            <a:t>یعنی لوگوں کو جہنم کی آگ سے بچانے اور اُن کی عاقبت سنوارنے کے لیے اُنہیں نیکی کی تلقین کرنا اور برائی سے روکنا</a:t>
          </a:r>
          <a:endParaRPr lang="en-US" sz="2400" b="0" kern="1200" spc="-40" baseline="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0" y="1322175"/>
        <a:ext cx="9668248" cy="11196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53CBA0-F54A-4620-87E5-0A017D17E4FF}">
      <dsp:nvSpPr>
        <dsp:cNvPr id="0" name=""/>
        <dsp:cNvSpPr/>
      </dsp:nvSpPr>
      <dsp:spPr>
        <a:xfrm rot="16200000">
          <a:off x="2523421" y="-2365941"/>
          <a:ext cx="1252316" cy="6297356"/>
        </a:xfrm>
        <a:prstGeom prst="round2SameRect">
          <a:avLst/>
        </a:prstGeom>
        <a:solidFill>
          <a:schemeClr val="accent1">
            <a:alpha val="90000"/>
            <a:tint val="40000"/>
            <a:hueOff val="0"/>
            <a:satOff val="0"/>
            <a:lumOff val="0"/>
            <a:alphaOff val="0"/>
          </a:schemeClr>
        </a:solidFill>
        <a:ln w="6350" cap="flat" cmpd="sng" algn="ctr">
          <a:solidFill>
            <a:srgbClr val="1A3F6D">
              <a:alpha val="9000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r" defTabSz="1244600" rtl="1">
            <a:lnSpc>
              <a:spcPct val="90000"/>
            </a:lnSpc>
            <a:spcBef>
              <a:spcPct val="0"/>
            </a:spcBef>
            <a:spcAft>
              <a:spcPts val="0"/>
            </a:spcAft>
            <a:buChar char="••"/>
          </a:pPr>
          <a:r>
            <a:rPr lang="ur-PK" sz="2800" i="0" kern="1200" dirty="0" smtClean="0">
              <a:effectLst/>
              <a:latin typeface="Jameel Noori Nastaleeq" pitchFamily="2" charset="-78"/>
              <a:cs typeface="Jameel Noori Nastaleeq" pitchFamily="2" charset="-78"/>
            </a:rPr>
            <a:t>کل نوعِ انسانی کے لیے دعوتِ ایمان</a:t>
          </a:r>
          <a:endParaRPr lang="en-US" sz="2800" i="0" kern="1200" dirty="0">
            <a:effectLst/>
            <a:latin typeface="Jameel Noori Nastaleeq" pitchFamily="2" charset="-78"/>
            <a:cs typeface="Jameel Noori Nastaleeq" pitchFamily="2" charset="-78"/>
          </a:endParaRPr>
        </a:p>
        <a:p>
          <a:pPr marL="285750" lvl="1" indent="-285750" algn="r" defTabSz="1244600" rtl="1">
            <a:lnSpc>
              <a:spcPct val="90000"/>
            </a:lnSpc>
            <a:spcBef>
              <a:spcPct val="0"/>
            </a:spcBef>
            <a:spcAft>
              <a:spcPts val="0"/>
            </a:spcAft>
            <a:buChar char="••"/>
          </a:pPr>
          <a:r>
            <a:rPr lang="ur-PK" sz="2800" i="0" kern="1200" dirty="0" smtClean="0">
              <a:effectLst/>
              <a:latin typeface="Jameel Noori Nastaleeq" pitchFamily="2" charset="-78"/>
              <a:cs typeface="Jameel Noori Nastaleeq" pitchFamily="2" charset="-78"/>
            </a:rPr>
            <a:t>آیت73:توحیدِ باری تعالیٰ، آیت 74: رسالت، آیت 75: آخرت</a:t>
          </a:r>
          <a:endParaRPr lang="en-US" sz="2800" i="0" kern="1200" dirty="0">
            <a:effectLst/>
            <a:latin typeface="Jameel Noori Nastaleeq" pitchFamily="2" charset="-78"/>
            <a:cs typeface="Jameel Noori Nastaleeq" pitchFamily="2" charset="-78"/>
          </a:endParaRPr>
        </a:p>
      </dsp:txBody>
      <dsp:txXfrm rot="5400000">
        <a:off x="62035" y="217711"/>
        <a:ext cx="6236223" cy="1130050"/>
      </dsp:txXfrm>
    </dsp:sp>
    <dsp:sp modelId="{9ECB497F-C5AB-45A2-85E9-F53161EFB7B4}">
      <dsp:nvSpPr>
        <dsp:cNvPr id="0" name=""/>
        <dsp:cNvSpPr/>
      </dsp:nvSpPr>
      <dsp:spPr>
        <a:xfrm>
          <a:off x="6199350" y="39"/>
          <a:ext cx="2329911" cy="1565395"/>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rtl="1">
            <a:lnSpc>
              <a:spcPct val="80000"/>
            </a:lnSpc>
            <a:spcBef>
              <a:spcPct val="0"/>
            </a:spcBef>
            <a:spcAft>
              <a:spcPts val="0"/>
            </a:spcAft>
          </a:pPr>
          <a:r>
            <a:rPr lang="ur-PK" sz="3200" kern="1200" dirty="0" smtClean="0">
              <a:effectLst>
                <a:outerShdw blurRad="38100" dist="38100" dir="2700000" algn="tl">
                  <a:srgbClr val="000000">
                    <a:alpha val="43137"/>
                  </a:srgbClr>
                </a:outerShdw>
              </a:effectLst>
              <a:latin typeface="Jameel Noori Kasheeda" pitchFamily="2" charset="-78"/>
              <a:cs typeface="UL Sajid Heading" pitchFamily="2" charset="-78"/>
            </a:rPr>
            <a:t>آیات 73-76</a:t>
          </a:r>
          <a:endParaRPr lang="en-US" sz="3200" kern="1200" dirty="0">
            <a:effectLst>
              <a:outerShdw blurRad="38100" dist="38100" dir="2700000" algn="tl">
                <a:srgbClr val="000000">
                  <a:alpha val="43137"/>
                </a:srgbClr>
              </a:outerShdw>
            </a:effectLst>
            <a:latin typeface="Jameel Noori Kasheeda" pitchFamily="2" charset="-78"/>
            <a:cs typeface="UL Sajid Heading" pitchFamily="2" charset="-78"/>
          </a:endParaRPr>
        </a:p>
      </dsp:txBody>
      <dsp:txXfrm>
        <a:off x="6275766" y="76455"/>
        <a:ext cx="2177079" cy="1412563"/>
      </dsp:txXfrm>
    </dsp:sp>
    <dsp:sp modelId="{8AE92451-24CF-4368-9FAC-237BEF80987C}">
      <dsp:nvSpPr>
        <dsp:cNvPr id="0" name=""/>
        <dsp:cNvSpPr/>
      </dsp:nvSpPr>
      <dsp:spPr>
        <a:xfrm rot="16200000">
          <a:off x="2523421" y="-722276"/>
          <a:ext cx="1252316" cy="6297356"/>
        </a:xfrm>
        <a:prstGeom prst="round2SameRect">
          <a:avLst/>
        </a:prstGeom>
        <a:solidFill>
          <a:schemeClr val="accent1">
            <a:alpha val="90000"/>
            <a:tint val="40000"/>
            <a:hueOff val="0"/>
            <a:satOff val="0"/>
            <a:lumOff val="0"/>
            <a:alphaOff val="0"/>
          </a:schemeClr>
        </a:solidFill>
        <a:ln w="6350" cap="flat" cmpd="sng" algn="ctr">
          <a:solidFill>
            <a:srgbClr val="1A3F6D">
              <a:alpha val="9000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r" defTabSz="1244600" rtl="1">
            <a:lnSpc>
              <a:spcPct val="90000"/>
            </a:lnSpc>
            <a:spcBef>
              <a:spcPct val="0"/>
            </a:spcBef>
            <a:spcAft>
              <a:spcPts val="0"/>
            </a:spcAft>
            <a:buChar char="••"/>
          </a:pPr>
          <a:r>
            <a:rPr lang="ur-PK" sz="2800" i="0" kern="1200" dirty="0" smtClean="0">
              <a:effectLst/>
              <a:latin typeface="Jameel Noori Nastaleeq" pitchFamily="2" charset="-78"/>
              <a:cs typeface="Jameel Noori Nastaleeq" pitchFamily="2" charset="-78"/>
            </a:rPr>
            <a:t>اہلِ ایمان کے لیے دعوتِ عمل</a:t>
          </a:r>
          <a:endParaRPr lang="en-US" sz="2800" i="0" kern="1200" dirty="0">
            <a:effectLst/>
            <a:latin typeface="Jameel Noori Nastaleeq" pitchFamily="2" charset="-78"/>
            <a:cs typeface="Jameel Noori Nastaleeq" pitchFamily="2" charset="-78"/>
          </a:endParaRPr>
        </a:p>
      </dsp:txBody>
      <dsp:txXfrm rot="5400000">
        <a:off x="62035" y="1861376"/>
        <a:ext cx="6236223" cy="1130050"/>
      </dsp:txXfrm>
    </dsp:sp>
    <dsp:sp modelId="{55AAC08B-7885-4DD6-A2C9-2AB2D0F9D832}">
      <dsp:nvSpPr>
        <dsp:cNvPr id="0" name=""/>
        <dsp:cNvSpPr/>
      </dsp:nvSpPr>
      <dsp:spPr>
        <a:xfrm>
          <a:off x="6199350" y="1643704"/>
          <a:ext cx="2329911" cy="1565395"/>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rtl="1">
            <a:lnSpc>
              <a:spcPct val="80000"/>
            </a:lnSpc>
            <a:spcBef>
              <a:spcPct val="0"/>
            </a:spcBef>
            <a:spcAft>
              <a:spcPts val="0"/>
            </a:spcAft>
          </a:pPr>
          <a:r>
            <a:rPr lang="ur-PK" sz="3200" kern="1200" dirty="0" smtClean="0">
              <a:effectLst>
                <a:outerShdw blurRad="38100" dist="38100" dir="2700000" algn="tl">
                  <a:srgbClr val="000000">
                    <a:alpha val="43137"/>
                  </a:srgbClr>
                </a:outerShdw>
              </a:effectLst>
              <a:latin typeface="Jameel Noori Kasheeda" pitchFamily="2" charset="-78"/>
              <a:cs typeface="UL Sajid Heading" pitchFamily="2" charset="-78"/>
            </a:rPr>
            <a:t>آیات 77-78</a:t>
          </a:r>
          <a:endParaRPr lang="en-US" sz="3200" kern="1200" dirty="0">
            <a:effectLst>
              <a:outerShdw blurRad="38100" dist="38100" dir="2700000" algn="tl">
                <a:srgbClr val="000000">
                  <a:alpha val="43137"/>
                </a:srgbClr>
              </a:outerShdw>
            </a:effectLst>
            <a:latin typeface="Jameel Noori Kasheeda" pitchFamily="2" charset="-78"/>
            <a:cs typeface="UL Sajid Heading" pitchFamily="2" charset="-78"/>
          </a:endParaRPr>
        </a:p>
      </dsp:txBody>
      <dsp:txXfrm>
        <a:off x="6275766" y="1720120"/>
        <a:ext cx="2177079" cy="1412563"/>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49F6D-4100-42FB-82A8-1CFAA91AE96A}">
      <dsp:nvSpPr>
        <dsp:cNvPr id="0" name=""/>
        <dsp:cNvSpPr/>
      </dsp:nvSpPr>
      <dsp:spPr>
        <a:xfrm>
          <a:off x="0" y="1505"/>
          <a:ext cx="9668248" cy="690300"/>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rtl="1">
            <a:lnSpc>
              <a:spcPct val="80000"/>
            </a:lnSpc>
            <a:spcBef>
              <a:spcPct val="0"/>
            </a:spcBef>
            <a:spcAft>
              <a:spcPts val="0"/>
            </a:spcAft>
          </a:pPr>
          <a:r>
            <a:rPr lang="ar-SA" sz="2500" kern="1200" spc="-20" baseline="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فلاحِ اُ خروی کے لیے محنت اور عمل درکارہے</a:t>
          </a:r>
          <a:r>
            <a:rPr lang="ur-PK" sz="2500" kern="1200" spc="-20" baseline="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جس </a:t>
          </a:r>
          <a:r>
            <a:rPr lang="ar-SA" sz="2500" kern="1200" spc="-20" baseline="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کے حوالے سے تین تقاضے اِس آیت میں بیان ہوئے اور ایک اگلی آیت میں آرہا ہے</a:t>
          </a:r>
          <a:endParaRPr lang="en-US" sz="2500" b="0" kern="1200" spc="-20" baseline="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3698" y="35203"/>
        <a:ext cx="9600852" cy="622904"/>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49F6D-4100-42FB-82A8-1CFAA91AE96A}">
      <dsp:nvSpPr>
        <dsp:cNvPr id="0" name=""/>
        <dsp:cNvSpPr/>
      </dsp:nvSpPr>
      <dsp:spPr>
        <a:xfrm>
          <a:off x="0" y="14811"/>
          <a:ext cx="9668248" cy="1029600"/>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ts val="0"/>
            </a:spcAft>
          </a:pPr>
          <a:r>
            <a:rPr lang="ar-SA"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جن بتوں یا معبودوں کو اللہ کے سوا پکارا جاتا ہے </a:t>
          </a:r>
          <a:r>
            <a:rPr lang="ur-PK"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اُن کی بے بسی کا بیان</a:t>
          </a:r>
          <a:endParaRPr lang="en-US" sz="2800" b="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50261" y="65072"/>
        <a:ext cx="9567726" cy="929078"/>
      </dsp:txXfrm>
    </dsp:sp>
    <dsp:sp modelId="{17F36406-BC96-49D1-9ECB-E418070F97BB}">
      <dsp:nvSpPr>
        <dsp:cNvPr id="0" name=""/>
        <dsp:cNvSpPr/>
      </dsp:nvSpPr>
      <dsp:spPr>
        <a:xfrm>
          <a:off x="0" y="1202811"/>
          <a:ext cx="9668248" cy="1029600"/>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ts val="0"/>
            </a:spcAft>
          </a:pPr>
          <a:r>
            <a:rPr lang="ur-PK"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a:t>
          </a:r>
          <a:r>
            <a:rPr lang="ar-SA"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مطلوب اگر کم تر ہو توطالب بھی کم تر ہوتا ہے</a:t>
          </a:r>
          <a:r>
            <a:rPr lang="ur-PK"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a:t>
          </a:r>
          <a:r>
            <a:rPr lang="ar-SA"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a:t>
          </a:r>
          <a:r>
            <a:rPr lang="ur-PK"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حکمتِ قرآنی کا خزانہ</a:t>
          </a:r>
          <a:endParaRPr lang="en-US" sz="2800" b="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50261" y="1253072"/>
        <a:ext cx="9567726" cy="929078"/>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49F6D-4100-42FB-82A8-1CFAA91AE96A}">
      <dsp:nvSpPr>
        <dsp:cNvPr id="0" name=""/>
        <dsp:cNvSpPr/>
      </dsp:nvSpPr>
      <dsp:spPr>
        <a:xfrm>
          <a:off x="0" y="14811"/>
          <a:ext cx="9668248" cy="1029600"/>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ts val="0"/>
            </a:spcAft>
          </a:pPr>
          <a:r>
            <a:rPr lang="ar-SA"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انسان کہلانے کا حق دار وہی ہے جس کا حیوانی تقاضوں سے بلند ترکوئی مقصد، مطلوب یانصب العین ہو</a:t>
          </a:r>
          <a:endParaRPr lang="en-US" sz="2800" b="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50261" y="65072"/>
        <a:ext cx="9567726" cy="929078"/>
      </dsp:txXfrm>
    </dsp:sp>
    <dsp:sp modelId="{17F36406-BC96-49D1-9ECB-E418070F97BB}">
      <dsp:nvSpPr>
        <dsp:cNvPr id="0" name=""/>
        <dsp:cNvSpPr/>
      </dsp:nvSpPr>
      <dsp:spPr>
        <a:xfrm>
          <a:off x="0" y="1202811"/>
          <a:ext cx="9668248" cy="1029600"/>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ts val="0"/>
            </a:spcAft>
          </a:pPr>
          <a:r>
            <a:rPr lang="ar-SA"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نصب العین اگر پست ہوتو اُس کے حصول کے لیے سعی و جہد کے نتیجے میں ایک پست سیرت و کردار وجود میں آتا ہے</a:t>
          </a:r>
          <a:endParaRPr lang="en-US" sz="2800" b="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50261" y="1253072"/>
        <a:ext cx="9567726" cy="92907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49F6D-4100-42FB-82A8-1CFAA91AE96A}">
      <dsp:nvSpPr>
        <dsp:cNvPr id="0" name=""/>
        <dsp:cNvSpPr/>
      </dsp:nvSpPr>
      <dsp:spPr>
        <a:xfrm>
          <a:off x="0" y="50"/>
          <a:ext cx="3929576" cy="720486"/>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1">
            <a:lnSpc>
              <a:spcPct val="90000"/>
            </a:lnSpc>
            <a:spcBef>
              <a:spcPct val="0"/>
            </a:spcBef>
            <a:spcAft>
              <a:spcPct val="35000"/>
            </a:spcAft>
          </a:pPr>
          <a:r>
            <a:rPr lang="ur-PK" sz="32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ڈاکٹر رفیع الدین مرحوم کی وضاحت</a:t>
          </a:r>
          <a:endParaRPr lang="en-US" sz="32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5171" y="35221"/>
        <a:ext cx="3859234" cy="65014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010CB3-69C6-414D-BF7C-5DC00E40DC7C}">
      <dsp:nvSpPr>
        <dsp:cNvPr id="0" name=""/>
        <dsp:cNvSpPr/>
      </dsp:nvSpPr>
      <dsp:spPr>
        <a:xfrm>
          <a:off x="0" y="897"/>
          <a:ext cx="9573708" cy="954720"/>
        </a:xfrm>
        <a:prstGeom prst="roundRect">
          <a:avLst/>
        </a:prstGeom>
        <a:gradFill flip="none" rotWithShape="0">
          <a:gsLst>
            <a:gs pos="0">
              <a:srgbClr val="5F82AD">
                <a:shade val="30000"/>
                <a:satMod val="115000"/>
              </a:srgbClr>
            </a:gs>
            <a:gs pos="50000">
              <a:srgbClr val="5F82AD">
                <a:shade val="67500"/>
                <a:satMod val="115000"/>
              </a:srgbClr>
            </a:gs>
            <a:gs pos="100000">
              <a:srgbClr val="5F82AD">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ar-SA"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جس کانصب العین محض اپنی ذات ہو تو ایسا شخص خود غرض ہوگا</a:t>
          </a:r>
          <a:endParaRPr lang="en-US" sz="28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46606" y="47503"/>
        <a:ext cx="9480496" cy="861508"/>
      </dsp:txXfrm>
    </dsp:sp>
    <dsp:sp modelId="{4D4E3EF4-FE49-4208-AA63-01FAEB2F5245}">
      <dsp:nvSpPr>
        <dsp:cNvPr id="0" name=""/>
        <dsp:cNvSpPr/>
      </dsp:nvSpPr>
      <dsp:spPr>
        <a:xfrm>
          <a:off x="0" y="1102497"/>
          <a:ext cx="9573708" cy="954720"/>
        </a:xfrm>
        <a:prstGeom prst="roundRect">
          <a:avLst/>
        </a:prstGeom>
        <a:gradFill flip="none" rotWithShape="0">
          <a:gsLst>
            <a:gs pos="0">
              <a:srgbClr val="5F82AD">
                <a:shade val="30000"/>
                <a:satMod val="115000"/>
              </a:srgbClr>
            </a:gs>
            <a:gs pos="50000">
              <a:srgbClr val="5F82AD">
                <a:shade val="67500"/>
                <a:satMod val="115000"/>
              </a:srgbClr>
            </a:gs>
            <a:gs pos="100000">
              <a:srgbClr val="5F82AD">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ts val="0"/>
            </a:spcAft>
          </a:pPr>
          <a:r>
            <a:rPr lang="ar-SA"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جس کا نصب العین اپنی قوم، برادری یا وطن کی سربلندی ہو وہ پہلے شخص سے بہتر ہوگا </a:t>
          </a:r>
          <a:endParaRPr lang="en-US" sz="28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46606" y="1149103"/>
        <a:ext cx="9480496" cy="861508"/>
      </dsp:txXfrm>
    </dsp:sp>
    <dsp:sp modelId="{8E038341-0AEF-447C-819C-7285E1D5F3A2}">
      <dsp:nvSpPr>
        <dsp:cNvPr id="0" name=""/>
        <dsp:cNvSpPr/>
      </dsp:nvSpPr>
      <dsp:spPr>
        <a:xfrm>
          <a:off x="0" y="2204097"/>
          <a:ext cx="9573708" cy="954720"/>
        </a:xfrm>
        <a:prstGeom prst="roundRect">
          <a:avLst/>
        </a:prstGeom>
        <a:gradFill flip="none" rotWithShape="0">
          <a:gsLst>
            <a:gs pos="0">
              <a:srgbClr val="5F82AD">
                <a:shade val="30000"/>
                <a:satMod val="115000"/>
              </a:srgbClr>
            </a:gs>
            <a:gs pos="50000">
              <a:srgbClr val="5F82AD">
                <a:shade val="67500"/>
                <a:satMod val="115000"/>
              </a:srgbClr>
            </a:gs>
            <a:gs pos="100000">
              <a:srgbClr val="5F82AD">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ts val="0"/>
            </a:spcAft>
          </a:pPr>
          <a:r>
            <a:rPr lang="ar-SA"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جس کا نصب العین انسان دوستی ہو وہ نسبتاًزیادہ فراخ دل ہوگا  </a:t>
          </a:r>
          <a:endParaRPr lang="en-US" sz="28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46606" y="2250703"/>
        <a:ext cx="9480496" cy="86150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010CB3-69C6-414D-BF7C-5DC00E40DC7C}">
      <dsp:nvSpPr>
        <dsp:cNvPr id="0" name=""/>
        <dsp:cNvSpPr/>
      </dsp:nvSpPr>
      <dsp:spPr>
        <a:xfrm>
          <a:off x="0" y="104"/>
          <a:ext cx="9573708" cy="779878"/>
        </a:xfrm>
        <a:prstGeom prst="roundRect">
          <a:avLst/>
        </a:prstGeom>
        <a:gradFill flip="none" rotWithShape="0">
          <a:gsLst>
            <a:gs pos="0">
              <a:srgbClr val="5F82AD">
                <a:shade val="30000"/>
                <a:satMod val="115000"/>
              </a:srgbClr>
            </a:gs>
            <a:gs pos="50000">
              <a:srgbClr val="5F82AD">
                <a:shade val="67500"/>
                <a:satMod val="115000"/>
              </a:srgbClr>
            </a:gs>
            <a:gs pos="100000">
              <a:srgbClr val="5F82AD">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ur-PK"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اعلیٰ ترین نصب العین ہے ذاتِ باری تعالیٰ کی رضا و خوشنودی کا حصول</a:t>
          </a:r>
          <a:endParaRPr lang="en-US" sz="28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8071" y="38175"/>
        <a:ext cx="9497566" cy="703736"/>
      </dsp:txXfrm>
    </dsp:sp>
    <dsp:sp modelId="{4D4E3EF4-FE49-4208-AA63-01FAEB2F5245}">
      <dsp:nvSpPr>
        <dsp:cNvPr id="0" name=""/>
        <dsp:cNvSpPr/>
      </dsp:nvSpPr>
      <dsp:spPr>
        <a:xfrm>
          <a:off x="0" y="793313"/>
          <a:ext cx="9573708" cy="779878"/>
        </a:xfrm>
        <a:prstGeom prst="roundRect">
          <a:avLst/>
        </a:prstGeom>
        <a:gradFill flip="none" rotWithShape="0">
          <a:gsLst>
            <a:gs pos="0">
              <a:srgbClr val="5F82AD">
                <a:shade val="30000"/>
                <a:satMod val="115000"/>
              </a:srgbClr>
            </a:gs>
            <a:gs pos="50000">
              <a:srgbClr val="5F82AD">
                <a:shade val="67500"/>
                <a:satMod val="115000"/>
              </a:srgbClr>
            </a:gs>
            <a:gs pos="100000">
              <a:srgbClr val="5F82AD">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ts val="0"/>
            </a:spcAft>
          </a:pPr>
          <a:r>
            <a:rPr lang="ar-SA"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جس کی رسائی یہاں تک ہوگئی اب ایساانسان صرف انسانیت سے نہیں جملہ مخلوقات سے محبت کرتا ہے</a:t>
          </a:r>
          <a:endParaRPr lang="en-US" sz="28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8071" y="831384"/>
        <a:ext cx="9497566" cy="703736"/>
      </dsp:txXfrm>
    </dsp:sp>
    <dsp:sp modelId="{8E038341-0AEF-447C-819C-7285E1D5F3A2}">
      <dsp:nvSpPr>
        <dsp:cNvPr id="0" name=""/>
        <dsp:cNvSpPr/>
      </dsp:nvSpPr>
      <dsp:spPr>
        <a:xfrm>
          <a:off x="0" y="1586523"/>
          <a:ext cx="9573708" cy="779878"/>
        </a:xfrm>
        <a:prstGeom prst="roundRect">
          <a:avLst/>
        </a:prstGeom>
        <a:gradFill flip="none" rotWithShape="0">
          <a:gsLst>
            <a:gs pos="0">
              <a:srgbClr val="5F82AD">
                <a:shade val="30000"/>
                <a:satMod val="115000"/>
              </a:srgbClr>
            </a:gs>
            <a:gs pos="50000">
              <a:srgbClr val="5F82AD">
                <a:shade val="67500"/>
                <a:satMod val="115000"/>
              </a:srgbClr>
            </a:gs>
            <a:gs pos="100000">
              <a:srgbClr val="5F82AD">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1">
            <a:lnSpc>
              <a:spcPct val="90000"/>
            </a:lnSpc>
            <a:spcBef>
              <a:spcPct val="0"/>
            </a:spcBef>
            <a:spcAft>
              <a:spcPts val="0"/>
            </a:spcAft>
          </a:pPr>
          <a:r>
            <a:rPr lang="ar-SA" sz="24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اِنسان کو اپنی زندگی کسی گھٹیا اور پست نصب العین کے لیے نہیں برباد کرنی چاہیے</a:t>
          </a:r>
          <a:r>
            <a:rPr lang="ur-PK" sz="24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a:t>
          </a:r>
          <a:r>
            <a:rPr lang="ar-SA" sz="24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انگریزی میں کہا جاتا ہے</a:t>
          </a:r>
          <a:r>
            <a:rPr lang="en-US" sz="24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Never settle for less </a:t>
          </a:r>
          <a:endParaRPr lang="en-US" sz="24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8071" y="1624594"/>
        <a:ext cx="9497566" cy="703736"/>
      </dsp:txXfrm>
    </dsp:sp>
    <dsp:sp modelId="{490D988D-B407-4474-8FEA-79843E058236}">
      <dsp:nvSpPr>
        <dsp:cNvPr id="0" name=""/>
        <dsp:cNvSpPr/>
      </dsp:nvSpPr>
      <dsp:spPr>
        <a:xfrm>
          <a:off x="0" y="2379732"/>
          <a:ext cx="9573708" cy="779878"/>
        </a:xfrm>
        <a:prstGeom prst="roundRect">
          <a:avLst/>
        </a:prstGeom>
        <a:gradFill flip="none" rotWithShape="0">
          <a:gsLst>
            <a:gs pos="0">
              <a:srgbClr val="5F82AD">
                <a:shade val="30000"/>
                <a:satMod val="115000"/>
              </a:srgbClr>
            </a:gs>
            <a:gs pos="50000">
              <a:srgbClr val="5F82AD">
                <a:shade val="67500"/>
                <a:satMod val="115000"/>
              </a:srgbClr>
            </a:gs>
            <a:gs pos="100000">
              <a:srgbClr val="5F82AD">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ts val="0"/>
            </a:spcAft>
          </a:pPr>
          <a:r>
            <a:rPr lang="ar-SA"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اعلیٰ ترین نصب العین اللہ کی رضا جوئی ہے  </a:t>
          </a:r>
          <a:endParaRPr lang="en-US" sz="28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8071" y="2417803"/>
        <a:ext cx="9497566" cy="70373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49F6D-4100-42FB-82A8-1CFAA91AE96A}">
      <dsp:nvSpPr>
        <dsp:cNvPr id="0" name=""/>
        <dsp:cNvSpPr/>
      </dsp:nvSpPr>
      <dsp:spPr>
        <a:xfrm>
          <a:off x="0" y="26281"/>
          <a:ext cx="9668248" cy="879840"/>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ts val="0"/>
            </a:spcAft>
          </a:pPr>
          <a:r>
            <a:rPr lang="ar-SA"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شرک کی بنیادی وجہ معرفتِ الہی کا فقدان ہے</a:t>
          </a:r>
          <a:endParaRPr lang="en-US" sz="2800" b="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42950" y="69231"/>
        <a:ext cx="9582348" cy="793940"/>
      </dsp:txXfrm>
    </dsp:sp>
    <dsp:sp modelId="{17F36406-BC96-49D1-9ECB-E418070F97BB}">
      <dsp:nvSpPr>
        <dsp:cNvPr id="0" name=""/>
        <dsp:cNvSpPr/>
      </dsp:nvSpPr>
      <dsp:spPr>
        <a:xfrm>
          <a:off x="0" y="1041481"/>
          <a:ext cx="9668248" cy="879840"/>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ts val="0"/>
            </a:spcAft>
          </a:pPr>
          <a:r>
            <a:rPr lang="ar-SA"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اللہ کو بھی عام دنیوی بادشاہوں پر قیاس کرکے مختلف عقائد اور تصورات گھڑلیے گئے</a:t>
          </a:r>
          <a:endParaRPr lang="en-US" sz="2800" b="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42950" y="1084431"/>
        <a:ext cx="9582348" cy="793940"/>
      </dsp:txXfrm>
    </dsp:sp>
    <dsp:sp modelId="{7F370768-FF88-4045-B81A-B41C2064BE51}">
      <dsp:nvSpPr>
        <dsp:cNvPr id="0" name=""/>
        <dsp:cNvSpPr/>
      </dsp:nvSpPr>
      <dsp:spPr>
        <a:xfrm>
          <a:off x="0" y="2056681"/>
          <a:ext cx="9668248" cy="879840"/>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1">
            <a:lnSpc>
              <a:spcPct val="90000"/>
            </a:lnSpc>
            <a:spcBef>
              <a:spcPct val="0"/>
            </a:spcBef>
            <a:spcAft>
              <a:spcPts val="0"/>
            </a:spcAft>
          </a:pPr>
          <a:r>
            <a:rPr lang="ar-SA" sz="26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شرک کی ایک صورت یہ بھی ہے کہ انسانوں کی اکثریت نے اللہ کے بجائے دولت، شہرت، اقتدار،  قوم یا وطن کو مطلوب بنالیا</a:t>
          </a:r>
          <a:endParaRPr lang="en-US" sz="2600" b="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42950" y="2099631"/>
        <a:ext cx="9582348" cy="79394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487FF6-6F0A-4769-A149-C6E60F0C1FC5}">
      <dsp:nvSpPr>
        <dsp:cNvPr id="0" name=""/>
        <dsp:cNvSpPr/>
      </dsp:nvSpPr>
      <dsp:spPr>
        <a:xfrm rot="10800000">
          <a:off x="4118221" y="377"/>
          <a:ext cx="2307671" cy="756880"/>
        </a:xfrm>
        <a:prstGeom prst="chevron">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20320" rIns="40640" bIns="20320" numCol="1" spcCol="1270" anchor="ctr" anchorCtr="0">
          <a:noAutofit/>
        </a:bodyPr>
        <a:lstStyle/>
        <a:p>
          <a:pPr lvl="0" algn="ctr" defTabSz="1422400" rtl="0">
            <a:lnSpc>
              <a:spcPct val="90000"/>
            </a:lnSpc>
            <a:spcBef>
              <a:spcPct val="0"/>
            </a:spcBef>
            <a:spcAft>
              <a:spcPts val="0"/>
            </a:spcAft>
          </a:pPr>
          <a:r>
            <a:rPr lang="ur-PK" sz="3200" kern="1200" dirty="0" smtClean="0">
              <a:effectLst>
                <a:outerShdw blurRad="38100" dist="38100" dir="2700000" algn="tl">
                  <a:srgbClr val="000000">
                    <a:alpha val="43137"/>
                  </a:srgbClr>
                </a:outerShdw>
              </a:effectLst>
              <a:latin typeface="noorehira" pitchFamily="2" charset="-78"/>
              <a:cs typeface="noorehira" pitchFamily="2" charset="-78"/>
            </a:rPr>
            <a:t>اصطفیٰ</a:t>
          </a:r>
          <a:endParaRPr lang="en-US" sz="3200" kern="1200" dirty="0">
            <a:effectLst>
              <a:outerShdw blurRad="38100" dist="38100" dir="2700000" algn="tl">
                <a:srgbClr val="000000">
                  <a:alpha val="43137"/>
                </a:srgbClr>
              </a:outerShdw>
            </a:effectLst>
            <a:latin typeface="noorehira" pitchFamily="2" charset="-78"/>
            <a:cs typeface="noorehira" pitchFamily="2" charset="-78"/>
          </a:endParaRPr>
        </a:p>
      </dsp:txBody>
      <dsp:txXfrm rot="10800000">
        <a:off x="4496661" y="377"/>
        <a:ext cx="1550791" cy="756880"/>
      </dsp:txXfrm>
    </dsp:sp>
    <dsp:sp modelId="{CAFB9C3E-0258-44BF-B172-D508CF55783A}">
      <dsp:nvSpPr>
        <dsp:cNvPr id="0" name=""/>
        <dsp:cNvSpPr/>
      </dsp:nvSpPr>
      <dsp:spPr>
        <a:xfrm rot="10800000">
          <a:off x="1498907" y="64712"/>
          <a:ext cx="2865300" cy="628210"/>
        </a:xfrm>
        <a:prstGeom prst="chevron">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0" tIns="17780" rIns="35560" bIns="17780" numCol="1" spcCol="1270" anchor="ctr" anchorCtr="0">
          <a:noAutofit/>
        </a:bodyPr>
        <a:lstStyle/>
        <a:p>
          <a:pPr lvl="0" algn="ctr" defTabSz="1244600" rtl="1">
            <a:lnSpc>
              <a:spcPct val="90000"/>
            </a:lnSpc>
            <a:spcBef>
              <a:spcPct val="0"/>
            </a:spcBef>
            <a:spcAft>
              <a:spcPct val="35000"/>
            </a:spcAft>
          </a:pPr>
          <a:r>
            <a:rPr lang="ur-PK" sz="2800" kern="1200" dirty="0" smtClean="0">
              <a:latin typeface="Jameel Noori Nastaleeq" pitchFamily="2" charset="-78"/>
              <a:cs typeface="Jameel Noori Nastaleeq" pitchFamily="2" charset="-78"/>
            </a:rPr>
            <a:t>چن لینا (</a:t>
          </a:r>
          <a:r>
            <a:rPr lang="en-US" sz="2800" kern="1200" dirty="0" smtClean="0">
              <a:latin typeface="Jameel Noori Nastaleeq" pitchFamily="2" charset="-78"/>
              <a:cs typeface="Jameel Noori Nastaleeq" pitchFamily="2" charset="-78"/>
            </a:rPr>
            <a:t>to choose</a:t>
          </a:r>
          <a:r>
            <a:rPr lang="ur-PK" sz="2800" kern="1200" dirty="0" smtClean="0">
              <a:latin typeface="Jameel Noori Nastaleeq" pitchFamily="2" charset="-78"/>
              <a:cs typeface="Jameel Noori Nastaleeq" pitchFamily="2" charset="-78"/>
            </a:rPr>
            <a:t>)</a:t>
          </a:r>
          <a:endParaRPr lang="en-US" sz="2800" kern="1200" dirty="0">
            <a:latin typeface="Jameel Noori Nastaleeq" pitchFamily="2" charset="-78"/>
            <a:cs typeface="Jameel Noori Nastaleeq" pitchFamily="2" charset="-78"/>
          </a:endParaRPr>
        </a:p>
      </dsp:txBody>
      <dsp:txXfrm rot="10800000">
        <a:off x="1813012" y="64712"/>
        <a:ext cx="2237090" cy="628210"/>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A8D236-770E-4BB6-B7E4-2952279A3630}" type="datetimeFigureOut">
              <a:rPr lang="en-US" smtClean="0"/>
              <a:t>10/16/2018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0CCF79-8EAD-49E9-B0DA-BD410CCD9AF7}" type="slidenum">
              <a:rPr lang="en-US" smtClean="0"/>
              <a:t>‹#›</a:t>
            </a:fld>
            <a:endParaRPr lang="en-US"/>
          </a:p>
        </p:txBody>
      </p:sp>
    </p:spTree>
    <p:extLst>
      <p:ext uri="{BB962C8B-B14F-4D97-AF65-F5344CB8AC3E}">
        <p14:creationId xmlns:p14="http://schemas.microsoft.com/office/powerpoint/2010/main" val="3008759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6</a:t>
            </a:fld>
            <a:endParaRPr lang="en-US"/>
          </a:p>
        </p:txBody>
      </p:sp>
    </p:spTree>
    <p:extLst>
      <p:ext uri="{BB962C8B-B14F-4D97-AF65-F5344CB8AC3E}">
        <p14:creationId xmlns:p14="http://schemas.microsoft.com/office/powerpoint/2010/main" val="5813498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16</a:t>
            </a:fld>
            <a:endParaRPr lang="en-US"/>
          </a:p>
        </p:txBody>
      </p:sp>
    </p:spTree>
    <p:extLst>
      <p:ext uri="{BB962C8B-B14F-4D97-AF65-F5344CB8AC3E}">
        <p14:creationId xmlns:p14="http://schemas.microsoft.com/office/powerpoint/2010/main" val="36420973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17</a:t>
            </a:fld>
            <a:endParaRPr lang="en-US"/>
          </a:p>
        </p:txBody>
      </p:sp>
    </p:spTree>
    <p:extLst>
      <p:ext uri="{BB962C8B-B14F-4D97-AF65-F5344CB8AC3E}">
        <p14:creationId xmlns:p14="http://schemas.microsoft.com/office/powerpoint/2010/main" val="11572687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18</a:t>
            </a:fld>
            <a:endParaRPr lang="en-US"/>
          </a:p>
        </p:txBody>
      </p:sp>
    </p:spTree>
    <p:extLst>
      <p:ext uri="{BB962C8B-B14F-4D97-AF65-F5344CB8AC3E}">
        <p14:creationId xmlns:p14="http://schemas.microsoft.com/office/powerpoint/2010/main" val="11817275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19</a:t>
            </a:fld>
            <a:endParaRPr lang="en-US"/>
          </a:p>
        </p:txBody>
      </p:sp>
    </p:spTree>
    <p:extLst>
      <p:ext uri="{BB962C8B-B14F-4D97-AF65-F5344CB8AC3E}">
        <p14:creationId xmlns:p14="http://schemas.microsoft.com/office/powerpoint/2010/main" val="21763165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20</a:t>
            </a:fld>
            <a:endParaRPr lang="en-US"/>
          </a:p>
        </p:txBody>
      </p:sp>
    </p:spTree>
    <p:extLst>
      <p:ext uri="{BB962C8B-B14F-4D97-AF65-F5344CB8AC3E}">
        <p14:creationId xmlns:p14="http://schemas.microsoft.com/office/powerpoint/2010/main" val="12007828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21</a:t>
            </a:fld>
            <a:endParaRPr lang="en-US"/>
          </a:p>
        </p:txBody>
      </p:sp>
    </p:spTree>
    <p:extLst>
      <p:ext uri="{BB962C8B-B14F-4D97-AF65-F5344CB8AC3E}">
        <p14:creationId xmlns:p14="http://schemas.microsoft.com/office/powerpoint/2010/main" val="3208311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22</a:t>
            </a:fld>
            <a:endParaRPr lang="en-US"/>
          </a:p>
        </p:txBody>
      </p:sp>
    </p:spTree>
    <p:extLst>
      <p:ext uri="{BB962C8B-B14F-4D97-AF65-F5344CB8AC3E}">
        <p14:creationId xmlns:p14="http://schemas.microsoft.com/office/powerpoint/2010/main" val="42534734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23</a:t>
            </a:fld>
            <a:endParaRPr lang="en-US"/>
          </a:p>
        </p:txBody>
      </p:sp>
    </p:spTree>
    <p:extLst>
      <p:ext uri="{BB962C8B-B14F-4D97-AF65-F5344CB8AC3E}">
        <p14:creationId xmlns:p14="http://schemas.microsoft.com/office/powerpoint/2010/main" val="5250093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24</a:t>
            </a:fld>
            <a:endParaRPr lang="en-US"/>
          </a:p>
        </p:txBody>
      </p:sp>
    </p:spTree>
    <p:extLst>
      <p:ext uri="{BB962C8B-B14F-4D97-AF65-F5344CB8AC3E}">
        <p14:creationId xmlns:p14="http://schemas.microsoft.com/office/powerpoint/2010/main" val="14230581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25</a:t>
            </a:fld>
            <a:endParaRPr lang="en-US"/>
          </a:p>
        </p:txBody>
      </p:sp>
    </p:spTree>
    <p:extLst>
      <p:ext uri="{BB962C8B-B14F-4D97-AF65-F5344CB8AC3E}">
        <p14:creationId xmlns:p14="http://schemas.microsoft.com/office/powerpoint/2010/main" val="1440967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8</a:t>
            </a:fld>
            <a:endParaRPr lang="en-US"/>
          </a:p>
        </p:txBody>
      </p:sp>
    </p:spTree>
    <p:extLst>
      <p:ext uri="{BB962C8B-B14F-4D97-AF65-F5344CB8AC3E}">
        <p14:creationId xmlns:p14="http://schemas.microsoft.com/office/powerpoint/2010/main" val="3642832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26</a:t>
            </a:fld>
            <a:endParaRPr lang="en-US"/>
          </a:p>
        </p:txBody>
      </p:sp>
    </p:spTree>
    <p:extLst>
      <p:ext uri="{BB962C8B-B14F-4D97-AF65-F5344CB8AC3E}">
        <p14:creationId xmlns:p14="http://schemas.microsoft.com/office/powerpoint/2010/main" val="28436459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27</a:t>
            </a:fld>
            <a:endParaRPr lang="en-US"/>
          </a:p>
        </p:txBody>
      </p:sp>
    </p:spTree>
    <p:extLst>
      <p:ext uri="{BB962C8B-B14F-4D97-AF65-F5344CB8AC3E}">
        <p14:creationId xmlns:p14="http://schemas.microsoft.com/office/powerpoint/2010/main" val="9265357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28</a:t>
            </a:fld>
            <a:endParaRPr lang="en-US"/>
          </a:p>
        </p:txBody>
      </p:sp>
    </p:spTree>
    <p:extLst>
      <p:ext uri="{BB962C8B-B14F-4D97-AF65-F5344CB8AC3E}">
        <p14:creationId xmlns:p14="http://schemas.microsoft.com/office/powerpoint/2010/main" val="38812667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29</a:t>
            </a:fld>
            <a:endParaRPr lang="en-US"/>
          </a:p>
        </p:txBody>
      </p:sp>
    </p:spTree>
    <p:extLst>
      <p:ext uri="{BB962C8B-B14F-4D97-AF65-F5344CB8AC3E}">
        <p14:creationId xmlns:p14="http://schemas.microsoft.com/office/powerpoint/2010/main" val="12208441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30</a:t>
            </a:fld>
            <a:endParaRPr lang="en-US"/>
          </a:p>
        </p:txBody>
      </p:sp>
    </p:spTree>
    <p:extLst>
      <p:ext uri="{BB962C8B-B14F-4D97-AF65-F5344CB8AC3E}">
        <p14:creationId xmlns:p14="http://schemas.microsoft.com/office/powerpoint/2010/main" val="27475818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9</a:t>
            </a:fld>
            <a:endParaRPr lang="en-US"/>
          </a:p>
        </p:txBody>
      </p:sp>
    </p:spTree>
    <p:extLst>
      <p:ext uri="{BB962C8B-B14F-4D97-AF65-F5344CB8AC3E}">
        <p14:creationId xmlns:p14="http://schemas.microsoft.com/office/powerpoint/2010/main" val="870515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10</a:t>
            </a:fld>
            <a:endParaRPr lang="en-US"/>
          </a:p>
        </p:txBody>
      </p:sp>
    </p:spTree>
    <p:extLst>
      <p:ext uri="{BB962C8B-B14F-4D97-AF65-F5344CB8AC3E}">
        <p14:creationId xmlns:p14="http://schemas.microsoft.com/office/powerpoint/2010/main" val="2436076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11</a:t>
            </a:fld>
            <a:endParaRPr lang="en-US"/>
          </a:p>
        </p:txBody>
      </p:sp>
    </p:spTree>
    <p:extLst>
      <p:ext uri="{BB962C8B-B14F-4D97-AF65-F5344CB8AC3E}">
        <p14:creationId xmlns:p14="http://schemas.microsoft.com/office/powerpoint/2010/main" val="30557936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12</a:t>
            </a:fld>
            <a:endParaRPr lang="en-US"/>
          </a:p>
        </p:txBody>
      </p:sp>
    </p:spTree>
    <p:extLst>
      <p:ext uri="{BB962C8B-B14F-4D97-AF65-F5344CB8AC3E}">
        <p14:creationId xmlns:p14="http://schemas.microsoft.com/office/powerpoint/2010/main" val="484314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13</a:t>
            </a:fld>
            <a:endParaRPr lang="en-US"/>
          </a:p>
        </p:txBody>
      </p:sp>
    </p:spTree>
    <p:extLst>
      <p:ext uri="{BB962C8B-B14F-4D97-AF65-F5344CB8AC3E}">
        <p14:creationId xmlns:p14="http://schemas.microsoft.com/office/powerpoint/2010/main" val="3126494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14</a:t>
            </a:fld>
            <a:endParaRPr lang="en-US"/>
          </a:p>
        </p:txBody>
      </p:sp>
    </p:spTree>
    <p:extLst>
      <p:ext uri="{BB962C8B-B14F-4D97-AF65-F5344CB8AC3E}">
        <p14:creationId xmlns:p14="http://schemas.microsoft.com/office/powerpoint/2010/main" val="34116615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15</a:t>
            </a:fld>
            <a:endParaRPr lang="en-US"/>
          </a:p>
        </p:txBody>
      </p:sp>
    </p:spTree>
    <p:extLst>
      <p:ext uri="{BB962C8B-B14F-4D97-AF65-F5344CB8AC3E}">
        <p14:creationId xmlns:p14="http://schemas.microsoft.com/office/powerpoint/2010/main" val="977291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383930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3536076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3317101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2527327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3328537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2513812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4058668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325735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2774344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3898380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1747529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C51008-9C16-4014-A391-93FC6E344D32}" type="datetimeFigureOut">
              <a:rPr lang="en-US" smtClean="0"/>
              <a:t>10/16/2018</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F1B118-B52C-4FAD-BE2E-F30929F8A694}" type="slidenum">
              <a:rPr lang="en-US" smtClean="0"/>
              <a:t>‹#›</a:t>
            </a:fld>
            <a:endParaRPr lang="en-US" dirty="0"/>
          </a:p>
        </p:txBody>
      </p:sp>
    </p:spTree>
    <p:extLst>
      <p:ext uri="{BB962C8B-B14F-4D97-AF65-F5344CB8AC3E}">
        <p14:creationId xmlns:p14="http://schemas.microsoft.com/office/powerpoint/2010/main" val="6224019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4.xml"/><Relationship Id="rId13" Type="http://schemas.openxmlformats.org/officeDocument/2006/relationships/diagramLayout" Target="../diagrams/layout5.xml"/><Relationship Id="rId3" Type="http://schemas.openxmlformats.org/officeDocument/2006/relationships/slideLayout" Target="../slideLayouts/slideLayout1.xml"/><Relationship Id="rId7" Type="http://schemas.openxmlformats.org/officeDocument/2006/relationships/diagramData" Target="../diagrams/data4.xml"/><Relationship Id="rId12" Type="http://schemas.openxmlformats.org/officeDocument/2006/relationships/diagramData" Target="../diagrams/data5.xml"/><Relationship Id="rId2" Type="http://schemas.openxmlformats.org/officeDocument/2006/relationships/video" Target="../media/media2.mp4"/><Relationship Id="rId16" Type="http://schemas.microsoft.com/office/2007/relationships/diagramDrawing" Target="../diagrams/drawing5.xml"/><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4.xml"/><Relationship Id="rId5" Type="http://schemas.openxmlformats.org/officeDocument/2006/relationships/image" Target="../media/image3.png"/><Relationship Id="rId15" Type="http://schemas.openxmlformats.org/officeDocument/2006/relationships/diagramColors" Target="../diagrams/colors5.xml"/><Relationship Id="rId10" Type="http://schemas.openxmlformats.org/officeDocument/2006/relationships/diagramColors" Target="../diagrams/colors4.xml"/><Relationship Id="rId4" Type="http://schemas.openxmlformats.org/officeDocument/2006/relationships/notesSlide" Target="../notesSlides/notesSlide4.xml"/><Relationship Id="rId9" Type="http://schemas.openxmlformats.org/officeDocument/2006/relationships/diagramQuickStyle" Target="../diagrams/quickStyle4.xml"/><Relationship Id="rId14"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slideLayout" Target="../slideLayouts/slideLayout1.xml"/><Relationship Id="rId7" Type="http://schemas.openxmlformats.org/officeDocument/2006/relationships/diagramData" Target="../diagrams/data6.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6.xml"/><Relationship Id="rId5" Type="http://schemas.openxmlformats.org/officeDocument/2006/relationships/image" Target="../media/image3.png"/><Relationship Id="rId10" Type="http://schemas.openxmlformats.org/officeDocument/2006/relationships/diagramColors" Target="../diagrams/colors6.xml"/><Relationship Id="rId4" Type="http://schemas.openxmlformats.org/officeDocument/2006/relationships/notesSlide" Target="../notesSlides/notesSlide5.xml"/><Relationship Id="rId9" Type="http://schemas.openxmlformats.org/officeDocument/2006/relationships/diagramQuickStyle" Target="../diagrams/quickStyle6.xml"/></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7.xml"/><Relationship Id="rId3" Type="http://schemas.openxmlformats.org/officeDocument/2006/relationships/slideLayout" Target="../slideLayouts/slideLayout1.xml"/><Relationship Id="rId7" Type="http://schemas.openxmlformats.org/officeDocument/2006/relationships/diagramData" Target="../diagrams/data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7.xml"/><Relationship Id="rId5" Type="http://schemas.openxmlformats.org/officeDocument/2006/relationships/image" Target="../media/image3.png"/><Relationship Id="rId10" Type="http://schemas.openxmlformats.org/officeDocument/2006/relationships/diagramColors" Target="../diagrams/colors7.xml"/><Relationship Id="rId4" Type="http://schemas.openxmlformats.org/officeDocument/2006/relationships/notesSlide" Target="../notesSlides/notesSlide6.xml"/><Relationship Id="rId9" Type="http://schemas.openxmlformats.org/officeDocument/2006/relationships/diagramQuickStyle" Target="../diagrams/quickStyle7.xml"/></Relationships>
</file>

<file path=ppt/slides/_rels/slide13.xml.rels><?xml version="1.0" encoding="UTF-8" standalone="yes"?>
<Relationships xmlns="http://schemas.openxmlformats.org/package/2006/relationships"><Relationship Id="rId8" Type="http://schemas.openxmlformats.org/officeDocument/2006/relationships/diagramLayout" Target="../diagrams/layout8.xml"/><Relationship Id="rId3" Type="http://schemas.openxmlformats.org/officeDocument/2006/relationships/slideLayout" Target="../slideLayouts/slideLayout1.xml"/><Relationship Id="rId7" Type="http://schemas.openxmlformats.org/officeDocument/2006/relationships/diagramData" Target="../diagrams/data8.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8.xml"/><Relationship Id="rId5" Type="http://schemas.openxmlformats.org/officeDocument/2006/relationships/image" Target="../media/image3.png"/><Relationship Id="rId10" Type="http://schemas.openxmlformats.org/officeDocument/2006/relationships/diagramColors" Target="../diagrams/colors8.xml"/><Relationship Id="rId4" Type="http://schemas.openxmlformats.org/officeDocument/2006/relationships/notesSlide" Target="../notesSlides/notesSlide7.xml"/><Relationship Id="rId9" Type="http://schemas.openxmlformats.org/officeDocument/2006/relationships/diagramQuickStyle" Target="../diagrams/quickStyle8.xml"/></Relationships>
</file>

<file path=ppt/slides/_rels/slide14.xml.rels><?xml version="1.0" encoding="UTF-8" standalone="yes"?>
<Relationships xmlns="http://schemas.openxmlformats.org/package/2006/relationships"><Relationship Id="rId8" Type="http://schemas.openxmlformats.org/officeDocument/2006/relationships/diagramLayout" Target="../diagrams/layout9.xml"/><Relationship Id="rId13" Type="http://schemas.openxmlformats.org/officeDocument/2006/relationships/diagramLayout" Target="../diagrams/layout10.xml"/><Relationship Id="rId3" Type="http://schemas.openxmlformats.org/officeDocument/2006/relationships/slideLayout" Target="../slideLayouts/slideLayout1.xml"/><Relationship Id="rId7" Type="http://schemas.openxmlformats.org/officeDocument/2006/relationships/diagramData" Target="../diagrams/data9.xml"/><Relationship Id="rId12" Type="http://schemas.openxmlformats.org/officeDocument/2006/relationships/diagramData" Target="../diagrams/data10.xml"/><Relationship Id="rId2" Type="http://schemas.openxmlformats.org/officeDocument/2006/relationships/video" Target="../media/media2.mp4"/><Relationship Id="rId16" Type="http://schemas.microsoft.com/office/2007/relationships/diagramDrawing" Target="../diagrams/drawing10.xml"/><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9.xml"/><Relationship Id="rId5" Type="http://schemas.openxmlformats.org/officeDocument/2006/relationships/image" Target="../media/image3.png"/><Relationship Id="rId15" Type="http://schemas.openxmlformats.org/officeDocument/2006/relationships/diagramColors" Target="../diagrams/colors10.xml"/><Relationship Id="rId10" Type="http://schemas.openxmlformats.org/officeDocument/2006/relationships/diagramColors" Target="../diagrams/colors9.xml"/><Relationship Id="rId4" Type="http://schemas.openxmlformats.org/officeDocument/2006/relationships/notesSlide" Target="../notesSlides/notesSlide8.xml"/><Relationship Id="rId9" Type="http://schemas.openxmlformats.org/officeDocument/2006/relationships/diagramQuickStyle" Target="../diagrams/quickStyle9.xml"/><Relationship Id="rId14" Type="http://schemas.openxmlformats.org/officeDocument/2006/relationships/diagramQuickStyle" Target="../diagrams/quickStyle10.xml"/></Relationships>
</file>

<file path=ppt/slides/_rels/slide15.xml.rels><?xml version="1.0" encoding="UTF-8" standalone="yes"?>
<Relationships xmlns="http://schemas.openxmlformats.org/package/2006/relationships"><Relationship Id="rId8" Type="http://schemas.openxmlformats.org/officeDocument/2006/relationships/diagramLayout" Target="../diagrams/layout11.xml"/><Relationship Id="rId3" Type="http://schemas.openxmlformats.org/officeDocument/2006/relationships/slideLayout" Target="../slideLayouts/slideLayout1.xml"/><Relationship Id="rId7" Type="http://schemas.openxmlformats.org/officeDocument/2006/relationships/diagramData" Target="../diagrams/data1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11.xml"/><Relationship Id="rId5" Type="http://schemas.openxmlformats.org/officeDocument/2006/relationships/image" Target="../media/image3.png"/><Relationship Id="rId10" Type="http://schemas.openxmlformats.org/officeDocument/2006/relationships/diagramColors" Target="../diagrams/colors11.xml"/><Relationship Id="rId4" Type="http://schemas.openxmlformats.org/officeDocument/2006/relationships/notesSlide" Target="../notesSlides/notesSlide9.xml"/><Relationship Id="rId9" Type="http://schemas.openxmlformats.org/officeDocument/2006/relationships/diagramQuickStyle" Target="../diagrams/quickStyle11.xml"/></Relationships>
</file>

<file path=ppt/slides/_rels/slide16.xml.rels><?xml version="1.0" encoding="UTF-8" standalone="yes"?>
<Relationships xmlns="http://schemas.openxmlformats.org/package/2006/relationships"><Relationship Id="rId8" Type="http://schemas.openxmlformats.org/officeDocument/2006/relationships/diagramLayout" Target="../diagrams/layout12.xml"/><Relationship Id="rId3" Type="http://schemas.openxmlformats.org/officeDocument/2006/relationships/slideLayout" Target="../slideLayouts/slideLayout1.xml"/><Relationship Id="rId7" Type="http://schemas.openxmlformats.org/officeDocument/2006/relationships/diagramData" Target="../diagrams/data1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12.xml"/><Relationship Id="rId5" Type="http://schemas.openxmlformats.org/officeDocument/2006/relationships/image" Target="../media/image3.png"/><Relationship Id="rId10" Type="http://schemas.openxmlformats.org/officeDocument/2006/relationships/diagramColors" Target="../diagrams/colors12.xml"/><Relationship Id="rId4" Type="http://schemas.openxmlformats.org/officeDocument/2006/relationships/notesSlide" Target="../notesSlides/notesSlide10.xml"/><Relationship Id="rId9" Type="http://schemas.openxmlformats.org/officeDocument/2006/relationships/diagramQuickStyle" Target="../diagrams/quickStyle12.xml"/></Relationships>
</file>

<file path=ppt/slides/_rels/slide17.xml.rels><?xml version="1.0" encoding="UTF-8" standalone="yes"?>
<Relationships xmlns="http://schemas.openxmlformats.org/package/2006/relationships"><Relationship Id="rId8" Type="http://schemas.openxmlformats.org/officeDocument/2006/relationships/diagramLayout" Target="../diagrams/layout13.xml"/><Relationship Id="rId3" Type="http://schemas.openxmlformats.org/officeDocument/2006/relationships/slideLayout" Target="../slideLayouts/slideLayout1.xml"/><Relationship Id="rId7" Type="http://schemas.openxmlformats.org/officeDocument/2006/relationships/diagramData" Target="../diagrams/data1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13.xml"/><Relationship Id="rId5" Type="http://schemas.openxmlformats.org/officeDocument/2006/relationships/image" Target="../media/image3.png"/><Relationship Id="rId10" Type="http://schemas.openxmlformats.org/officeDocument/2006/relationships/diagramColors" Target="../diagrams/colors13.xml"/><Relationship Id="rId4" Type="http://schemas.openxmlformats.org/officeDocument/2006/relationships/notesSlide" Target="../notesSlides/notesSlide11.xml"/><Relationship Id="rId9" Type="http://schemas.openxmlformats.org/officeDocument/2006/relationships/diagramQuickStyle" Target="../diagrams/quickStyle13.xml"/></Relationships>
</file>

<file path=ppt/slides/_rels/slide18.xml.rels><?xml version="1.0" encoding="UTF-8" standalone="yes"?>
<Relationships xmlns="http://schemas.openxmlformats.org/package/2006/relationships"><Relationship Id="rId8" Type="http://schemas.openxmlformats.org/officeDocument/2006/relationships/diagramLayout" Target="../diagrams/layout14.xml"/><Relationship Id="rId13" Type="http://schemas.openxmlformats.org/officeDocument/2006/relationships/diagramLayout" Target="../diagrams/layout15.xml"/><Relationship Id="rId3" Type="http://schemas.openxmlformats.org/officeDocument/2006/relationships/slideLayout" Target="../slideLayouts/slideLayout1.xml"/><Relationship Id="rId7" Type="http://schemas.openxmlformats.org/officeDocument/2006/relationships/diagramData" Target="../diagrams/data14.xml"/><Relationship Id="rId12" Type="http://schemas.openxmlformats.org/officeDocument/2006/relationships/diagramData" Target="../diagrams/data15.xml"/><Relationship Id="rId2" Type="http://schemas.openxmlformats.org/officeDocument/2006/relationships/video" Target="../media/media2.mp4"/><Relationship Id="rId16" Type="http://schemas.microsoft.com/office/2007/relationships/diagramDrawing" Target="../diagrams/drawing15.xml"/><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14.xml"/><Relationship Id="rId5" Type="http://schemas.openxmlformats.org/officeDocument/2006/relationships/image" Target="../media/image3.png"/><Relationship Id="rId15" Type="http://schemas.openxmlformats.org/officeDocument/2006/relationships/diagramColors" Target="../diagrams/colors15.xml"/><Relationship Id="rId10" Type="http://schemas.openxmlformats.org/officeDocument/2006/relationships/diagramColors" Target="../diagrams/colors14.xml"/><Relationship Id="rId4" Type="http://schemas.openxmlformats.org/officeDocument/2006/relationships/notesSlide" Target="../notesSlides/notesSlide12.xml"/><Relationship Id="rId9" Type="http://schemas.openxmlformats.org/officeDocument/2006/relationships/diagramQuickStyle" Target="../diagrams/quickStyle14.xml"/><Relationship Id="rId14" Type="http://schemas.openxmlformats.org/officeDocument/2006/relationships/diagramQuickStyle" Target="../diagrams/quickStyle15.xml"/></Relationships>
</file>

<file path=ppt/slides/_rels/slide19.xml.rels><?xml version="1.0" encoding="UTF-8" standalone="yes"?>
<Relationships xmlns="http://schemas.openxmlformats.org/package/2006/relationships"><Relationship Id="rId8" Type="http://schemas.openxmlformats.org/officeDocument/2006/relationships/diagramLayout" Target="../diagrams/layout16.xml"/><Relationship Id="rId13" Type="http://schemas.openxmlformats.org/officeDocument/2006/relationships/diagramLayout" Target="../diagrams/layout17.xml"/><Relationship Id="rId3" Type="http://schemas.openxmlformats.org/officeDocument/2006/relationships/slideLayout" Target="../slideLayouts/slideLayout1.xml"/><Relationship Id="rId7" Type="http://schemas.openxmlformats.org/officeDocument/2006/relationships/diagramData" Target="../diagrams/data16.xml"/><Relationship Id="rId12" Type="http://schemas.openxmlformats.org/officeDocument/2006/relationships/diagramData" Target="../diagrams/data17.xml"/><Relationship Id="rId2" Type="http://schemas.openxmlformats.org/officeDocument/2006/relationships/video" Target="../media/media2.mp4"/><Relationship Id="rId16" Type="http://schemas.microsoft.com/office/2007/relationships/diagramDrawing" Target="../diagrams/drawing17.xml"/><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16.xml"/><Relationship Id="rId5" Type="http://schemas.openxmlformats.org/officeDocument/2006/relationships/image" Target="../media/image3.png"/><Relationship Id="rId15" Type="http://schemas.openxmlformats.org/officeDocument/2006/relationships/diagramColors" Target="../diagrams/colors17.xml"/><Relationship Id="rId10" Type="http://schemas.openxmlformats.org/officeDocument/2006/relationships/diagramColors" Target="../diagrams/colors16.xml"/><Relationship Id="rId4" Type="http://schemas.openxmlformats.org/officeDocument/2006/relationships/notesSlide" Target="../notesSlides/notesSlide13.xml"/><Relationship Id="rId9" Type="http://schemas.openxmlformats.org/officeDocument/2006/relationships/diagramQuickStyle" Target="../diagrams/quickStyle16.xml"/><Relationship Id="rId14" Type="http://schemas.openxmlformats.org/officeDocument/2006/relationships/diagramQuickStyle" Target="../diagrams/quickStyl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diagramLayout" Target="../diagrams/layout18.xml"/><Relationship Id="rId13" Type="http://schemas.openxmlformats.org/officeDocument/2006/relationships/diagramLayout" Target="../diagrams/layout19.xml"/><Relationship Id="rId18" Type="http://schemas.openxmlformats.org/officeDocument/2006/relationships/diagramLayout" Target="../diagrams/layout20.xml"/><Relationship Id="rId3" Type="http://schemas.openxmlformats.org/officeDocument/2006/relationships/slideLayout" Target="../slideLayouts/slideLayout1.xml"/><Relationship Id="rId21" Type="http://schemas.microsoft.com/office/2007/relationships/diagramDrawing" Target="../diagrams/drawing20.xml"/><Relationship Id="rId7" Type="http://schemas.openxmlformats.org/officeDocument/2006/relationships/diagramData" Target="../diagrams/data18.xml"/><Relationship Id="rId12" Type="http://schemas.openxmlformats.org/officeDocument/2006/relationships/diagramData" Target="../diagrams/data19.xml"/><Relationship Id="rId17" Type="http://schemas.openxmlformats.org/officeDocument/2006/relationships/diagramData" Target="../diagrams/data20.xml"/><Relationship Id="rId2" Type="http://schemas.openxmlformats.org/officeDocument/2006/relationships/video" Target="../media/media2.mp4"/><Relationship Id="rId16" Type="http://schemas.microsoft.com/office/2007/relationships/diagramDrawing" Target="../diagrams/drawing19.xml"/><Relationship Id="rId20" Type="http://schemas.openxmlformats.org/officeDocument/2006/relationships/diagramColors" Target="../diagrams/colors20.xml"/><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18.xml"/><Relationship Id="rId5" Type="http://schemas.openxmlformats.org/officeDocument/2006/relationships/image" Target="../media/image3.png"/><Relationship Id="rId15" Type="http://schemas.openxmlformats.org/officeDocument/2006/relationships/diagramColors" Target="../diagrams/colors19.xml"/><Relationship Id="rId10" Type="http://schemas.openxmlformats.org/officeDocument/2006/relationships/diagramColors" Target="../diagrams/colors18.xml"/><Relationship Id="rId19" Type="http://schemas.openxmlformats.org/officeDocument/2006/relationships/diagramQuickStyle" Target="../diagrams/quickStyle20.xml"/><Relationship Id="rId4" Type="http://schemas.openxmlformats.org/officeDocument/2006/relationships/notesSlide" Target="../notesSlides/notesSlide14.xml"/><Relationship Id="rId9" Type="http://schemas.openxmlformats.org/officeDocument/2006/relationships/diagramQuickStyle" Target="../diagrams/quickStyle18.xml"/><Relationship Id="rId14" Type="http://schemas.openxmlformats.org/officeDocument/2006/relationships/diagramQuickStyle" Target="../diagrams/quickStyl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8" Type="http://schemas.openxmlformats.org/officeDocument/2006/relationships/diagramLayout" Target="../diagrams/layout21.xml"/><Relationship Id="rId3" Type="http://schemas.openxmlformats.org/officeDocument/2006/relationships/slideLayout" Target="../slideLayouts/slideLayout1.xml"/><Relationship Id="rId7" Type="http://schemas.openxmlformats.org/officeDocument/2006/relationships/diagramData" Target="../diagrams/data2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21.xml"/><Relationship Id="rId5" Type="http://schemas.openxmlformats.org/officeDocument/2006/relationships/image" Target="../media/image3.png"/><Relationship Id="rId10" Type="http://schemas.openxmlformats.org/officeDocument/2006/relationships/diagramColors" Target="../diagrams/colors21.xml"/><Relationship Id="rId4" Type="http://schemas.openxmlformats.org/officeDocument/2006/relationships/notesSlide" Target="../notesSlides/notesSlide16.xml"/><Relationship Id="rId9" Type="http://schemas.openxmlformats.org/officeDocument/2006/relationships/diagramQuickStyle" Target="../diagrams/quickStyle21.xml"/></Relationships>
</file>

<file path=ppt/slides/_rels/slide23.xml.rels><?xml version="1.0" encoding="UTF-8" standalone="yes"?>
<Relationships xmlns="http://schemas.openxmlformats.org/package/2006/relationships"><Relationship Id="rId8" Type="http://schemas.openxmlformats.org/officeDocument/2006/relationships/diagramLayout" Target="../diagrams/layout22.xml"/><Relationship Id="rId3" Type="http://schemas.openxmlformats.org/officeDocument/2006/relationships/slideLayout" Target="../slideLayouts/slideLayout1.xml"/><Relationship Id="rId7" Type="http://schemas.openxmlformats.org/officeDocument/2006/relationships/diagramData" Target="../diagrams/data2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22.xml"/><Relationship Id="rId5" Type="http://schemas.openxmlformats.org/officeDocument/2006/relationships/image" Target="../media/image3.png"/><Relationship Id="rId10" Type="http://schemas.openxmlformats.org/officeDocument/2006/relationships/diagramColors" Target="../diagrams/colors22.xml"/><Relationship Id="rId4" Type="http://schemas.openxmlformats.org/officeDocument/2006/relationships/notesSlide" Target="../notesSlides/notesSlide17.xml"/><Relationship Id="rId9" Type="http://schemas.openxmlformats.org/officeDocument/2006/relationships/diagramQuickStyle" Target="../diagrams/quickStyle22.xml"/></Relationships>
</file>

<file path=ppt/slides/_rels/slide24.xml.rels><?xml version="1.0" encoding="UTF-8" standalone="yes"?>
<Relationships xmlns="http://schemas.openxmlformats.org/package/2006/relationships"><Relationship Id="rId8" Type="http://schemas.openxmlformats.org/officeDocument/2006/relationships/diagramLayout" Target="../diagrams/layout23.xml"/><Relationship Id="rId3" Type="http://schemas.openxmlformats.org/officeDocument/2006/relationships/slideLayout" Target="../slideLayouts/slideLayout1.xml"/><Relationship Id="rId7" Type="http://schemas.openxmlformats.org/officeDocument/2006/relationships/diagramData" Target="../diagrams/data2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23.xml"/><Relationship Id="rId5" Type="http://schemas.openxmlformats.org/officeDocument/2006/relationships/image" Target="../media/image3.png"/><Relationship Id="rId10" Type="http://schemas.openxmlformats.org/officeDocument/2006/relationships/diagramColors" Target="../diagrams/colors23.xml"/><Relationship Id="rId4" Type="http://schemas.openxmlformats.org/officeDocument/2006/relationships/notesSlide" Target="../notesSlides/notesSlide18.xml"/><Relationship Id="rId9" Type="http://schemas.openxmlformats.org/officeDocument/2006/relationships/diagramQuickStyle" Target="../diagrams/quickStyle23.xml"/></Relationships>
</file>

<file path=ppt/slides/_rels/slide25.xml.rels><?xml version="1.0" encoding="UTF-8" standalone="yes"?>
<Relationships xmlns="http://schemas.openxmlformats.org/package/2006/relationships"><Relationship Id="rId8" Type="http://schemas.openxmlformats.org/officeDocument/2006/relationships/diagramLayout" Target="../diagrams/layout24.xml"/><Relationship Id="rId3" Type="http://schemas.openxmlformats.org/officeDocument/2006/relationships/slideLayout" Target="../slideLayouts/slideLayout1.xml"/><Relationship Id="rId7" Type="http://schemas.openxmlformats.org/officeDocument/2006/relationships/diagramData" Target="../diagrams/data24.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24.xml"/><Relationship Id="rId5" Type="http://schemas.openxmlformats.org/officeDocument/2006/relationships/image" Target="../media/image3.png"/><Relationship Id="rId10" Type="http://schemas.openxmlformats.org/officeDocument/2006/relationships/diagramColors" Target="../diagrams/colors24.xml"/><Relationship Id="rId4" Type="http://schemas.openxmlformats.org/officeDocument/2006/relationships/notesSlide" Target="../notesSlides/notesSlide19.xml"/><Relationship Id="rId9" Type="http://schemas.openxmlformats.org/officeDocument/2006/relationships/diagramQuickStyle" Target="../diagrams/quickStyle24.xml"/></Relationships>
</file>

<file path=ppt/slides/_rels/slide26.xml.rels><?xml version="1.0" encoding="UTF-8" standalone="yes"?>
<Relationships xmlns="http://schemas.openxmlformats.org/package/2006/relationships"><Relationship Id="rId8" Type="http://schemas.openxmlformats.org/officeDocument/2006/relationships/diagramLayout" Target="../diagrams/layout25.xml"/><Relationship Id="rId13" Type="http://schemas.openxmlformats.org/officeDocument/2006/relationships/diagramLayout" Target="../diagrams/layout26.xml"/><Relationship Id="rId3" Type="http://schemas.openxmlformats.org/officeDocument/2006/relationships/slideLayout" Target="../slideLayouts/slideLayout1.xml"/><Relationship Id="rId7" Type="http://schemas.openxmlformats.org/officeDocument/2006/relationships/diagramData" Target="../diagrams/data25.xml"/><Relationship Id="rId12" Type="http://schemas.openxmlformats.org/officeDocument/2006/relationships/diagramData" Target="../diagrams/data26.xml"/><Relationship Id="rId2" Type="http://schemas.openxmlformats.org/officeDocument/2006/relationships/video" Target="../media/media2.mp4"/><Relationship Id="rId16" Type="http://schemas.microsoft.com/office/2007/relationships/diagramDrawing" Target="../diagrams/drawing26.xml"/><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25.xml"/><Relationship Id="rId5" Type="http://schemas.openxmlformats.org/officeDocument/2006/relationships/image" Target="../media/image3.png"/><Relationship Id="rId15" Type="http://schemas.openxmlformats.org/officeDocument/2006/relationships/diagramColors" Target="../diagrams/colors26.xml"/><Relationship Id="rId10" Type="http://schemas.openxmlformats.org/officeDocument/2006/relationships/diagramColors" Target="../diagrams/colors25.xml"/><Relationship Id="rId4" Type="http://schemas.openxmlformats.org/officeDocument/2006/relationships/notesSlide" Target="../notesSlides/notesSlide20.xml"/><Relationship Id="rId9" Type="http://schemas.openxmlformats.org/officeDocument/2006/relationships/diagramQuickStyle" Target="../diagrams/quickStyle25.xml"/><Relationship Id="rId14" Type="http://schemas.openxmlformats.org/officeDocument/2006/relationships/diagramQuickStyle" Target="../diagrams/quickStyle26.xml"/></Relationships>
</file>

<file path=ppt/slides/_rels/slide27.xml.rels><?xml version="1.0" encoding="UTF-8" standalone="yes"?>
<Relationships xmlns="http://schemas.openxmlformats.org/package/2006/relationships"><Relationship Id="rId8" Type="http://schemas.openxmlformats.org/officeDocument/2006/relationships/diagramLayout" Target="../diagrams/layout27.xml"/><Relationship Id="rId13" Type="http://schemas.openxmlformats.org/officeDocument/2006/relationships/diagramLayout" Target="../diagrams/layout28.xml"/><Relationship Id="rId3" Type="http://schemas.openxmlformats.org/officeDocument/2006/relationships/slideLayout" Target="../slideLayouts/slideLayout1.xml"/><Relationship Id="rId7" Type="http://schemas.openxmlformats.org/officeDocument/2006/relationships/diagramData" Target="../diagrams/data27.xml"/><Relationship Id="rId12" Type="http://schemas.openxmlformats.org/officeDocument/2006/relationships/diagramData" Target="../diagrams/data28.xml"/><Relationship Id="rId2" Type="http://schemas.openxmlformats.org/officeDocument/2006/relationships/video" Target="../media/media2.mp4"/><Relationship Id="rId16" Type="http://schemas.microsoft.com/office/2007/relationships/diagramDrawing" Target="../diagrams/drawing28.xml"/><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27.xml"/><Relationship Id="rId5" Type="http://schemas.openxmlformats.org/officeDocument/2006/relationships/image" Target="../media/image3.png"/><Relationship Id="rId15" Type="http://schemas.openxmlformats.org/officeDocument/2006/relationships/diagramColors" Target="../diagrams/colors28.xml"/><Relationship Id="rId10" Type="http://schemas.openxmlformats.org/officeDocument/2006/relationships/diagramColors" Target="../diagrams/colors27.xml"/><Relationship Id="rId4" Type="http://schemas.openxmlformats.org/officeDocument/2006/relationships/notesSlide" Target="../notesSlides/notesSlide21.xml"/><Relationship Id="rId9" Type="http://schemas.openxmlformats.org/officeDocument/2006/relationships/diagramQuickStyle" Target="../diagrams/quickStyle27.xml"/><Relationship Id="rId14" Type="http://schemas.openxmlformats.org/officeDocument/2006/relationships/diagramQuickStyle" Target="../diagrams/quickStyle28.xml"/></Relationships>
</file>

<file path=ppt/slides/_rels/slide28.xml.rels><?xml version="1.0" encoding="UTF-8" standalone="yes"?>
<Relationships xmlns="http://schemas.openxmlformats.org/package/2006/relationships"><Relationship Id="rId8" Type="http://schemas.openxmlformats.org/officeDocument/2006/relationships/diagramLayout" Target="../diagrams/layout29.xml"/><Relationship Id="rId13" Type="http://schemas.openxmlformats.org/officeDocument/2006/relationships/diagramLayout" Target="../diagrams/layout30.xml"/><Relationship Id="rId3" Type="http://schemas.openxmlformats.org/officeDocument/2006/relationships/slideLayout" Target="../slideLayouts/slideLayout1.xml"/><Relationship Id="rId7" Type="http://schemas.openxmlformats.org/officeDocument/2006/relationships/diagramData" Target="../diagrams/data29.xml"/><Relationship Id="rId12" Type="http://schemas.openxmlformats.org/officeDocument/2006/relationships/diagramData" Target="../diagrams/data30.xml"/><Relationship Id="rId2" Type="http://schemas.openxmlformats.org/officeDocument/2006/relationships/video" Target="../media/media2.mp4"/><Relationship Id="rId16" Type="http://schemas.microsoft.com/office/2007/relationships/diagramDrawing" Target="../diagrams/drawing30.xml"/><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29.xml"/><Relationship Id="rId5" Type="http://schemas.openxmlformats.org/officeDocument/2006/relationships/image" Target="../media/image3.png"/><Relationship Id="rId15" Type="http://schemas.openxmlformats.org/officeDocument/2006/relationships/diagramColors" Target="../diagrams/colors30.xml"/><Relationship Id="rId10" Type="http://schemas.openxmlformats.org/officeDocument/2006/relationships/diagramColors" Target="../diagrams/colors29.xml"/><Relationship Id="rId4" Type="http://schemas.openxmlformats.org/officeDocument/2006/relationships/notesSlide" Target="../notesSlides/notesSlide22.xml"/><Relationship Id="rId9" Type="http://schemas.openxmlformats.org/officeDocument/2006/relationships/diagramQuickStyle" Target="../diagrams/quickStyle29.xml"/><Relationship Id="rId14" Type="http://schemas.openxmlformats.org/officeDocument/2006/relationships/diagramQuickStyle" Target="../diagrams/quickStyle30.xml"/></Relationships>
</file>

<file path=ppt/slides/_rels/slide29.xml.rels><?xml version="1.0" encoding="UTF-8" standalone="yes"?>
<Relationships xmlns="http://schemas.openxmlformats.org/package/2006/relationships"><Relationship Id="rId8" Type="http://schemas.openxmlformats.org/officeDocument/2006/relationships/diagramLayout" Target="../diagrams/layout31.xml"/><Relationship Id="rId13" Type="http://schemas.openxmlformats.org/officeDocument/2006/relationships/diagramLayout" Target="../diagrams/layout32.xml"/><Relationship Id="rId3" Type="http://schemas.openxmlformats.org/officeDocument/2006/relationships/slideLayout" Target="../slideLayouts/slideLayout1.xml"/><Relationship Id="rId7" Type="http://schemas.openxmlformats.org/officeDocument/2006/relationships/diagramData" Target="../diagrams/data31.xml"/><Relationship Id="rId12" Type="http://schemas.openxmlformats.org/officeDocument/2006/relationships/diagramData" Target="../diagrams/data32.xml"/><Relationship Id="rId2" Type="http://schemas.openxmlformats.org/officeDocument/2006/relationships/video" Target="../media/media2.mp4"/><Relationship Id="rId16" Type="http://schemas.microsoft.com/office/2007/relationships/diagramDrawing" Target="../diagrams/drawing32.xml"/><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31.xml"/><Relationship Id="rId5" Type="http://schemas.openxmlformats.org/officeDocument/2006/relationships/image" Target="../media/image3.png"/><Relationship Id="rId15" Type="http://schemas.openxmlformats.org/officeDocument/2006/relationships/diagramColors" Target="../diagrams/colors32.xml"/><Relationship Id="rId10" Type="http://schemas.openxmlformats.org/officeDocument/2006/relationships/diagramColors" Target="../diagrams/colors31.xml"/><Relationship Id="rId4" Type="http://schemas.openxmlformats.org/officeDocument/2006/relationships/notesSlide" Target="../notesSlides/notesSlide23.xml"/><Relationship Id="rId9" Type="http://schemas.openxmlformats.org/officeDocument/2006/relationships/diagramQuickStyle" Target="../diagrams/quickStyle31.xml"/><Relationship Id="rId14" Type="http://schemas.openxmlformats.org/officeDocument/2006/relationships/diagramQuickStyle" Target="../diagrams/quickStyle32.xml"/></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1.xml"/><Relationship Id="rId7" Type="http://schemas.openxmlformats.org/officeDocument/2006/relationships/diagramLayout" Target="../diagrams/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Data" Target="../diagrams/data1.xml"/><Relationship Id="rId5" Type="http://schemas.openxmlformats.org/officeDocument/2006/relationships/image" Target="../media/image4.png"/><Relationship Id="rId10" Type="http://schemas.microsoft.com/office/2007/relationships/diagramDrawing" Target="../diagrams/drawing1.xml"/><Relationship Id="rId4" Type="http://schemas.openxmlformats.org/officeDocument/2006/relationships/image" Target="../media/image3.png"/><Relationship Id="rId9" Type="http://schemas.openxmlformats.org/officeDocument/2006/relationships/diagramColors" Target="../diagrams/colors1.xml"/></Relationships>
</file>

<file path=ppt/slides/_rels/slide30.xml.rels><?xml version="1.0" encoding="UTF-8" standalone="yes"?>
<Relationships xmlns="http://schemas.openxmlformats.org/package/2006/relationships"><Relationship Id="rId8" Type="http://schemas.openxmlformats.org/officeDocument/2006/relationships/diagramLayout" Target="../diagrams/layout33.xml"/><Relationship Id="rId3" Type="http://schemas.openxmlformats.org/officeDocument/2006/relationships/slideLayout" Target="../slideLayouts/slideLayout1.xml"/><Relationship Id="rId7" Type="http://schemas.openxmlformats.org/officeDocument/2006/relationships/diagramData" Target="../diagrams/data3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33.xml"/><Relationship Id="rId5" Type="http://schemas.openxmlformats.org/officeDocument/2006/relationships/image" Target="../media/image3.png"/><Relationship Id="rId10" Type="http://schemas.openxmlformats.org/officeDocument/2006/relationships/diagramColors" Target="../diagrams/colors33.xml"/><Relationship Id="rId4" Type="http://schemas.openxmlformats.org/officeDocument/2006/relationships/notesSlide" Target="../notesSlides/notesSlide24.xml"/><Relationship Id="rId9" Type="http://schemas.openxmlformats.org/officeDocument/2006/relationships/diagramQuickStyle" Target="../diagrams/quickStyle33.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slideLayout" Target="../slideLayouts/slideLayout1.xml"/><Relationship Id="rId7" Type="http://schemas.openxmlformats.org/officeDocument/2006/relationships/diagramData" Target="../diagrams/data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2.xml"/><Relationship Id="rId5" Type="http://schemas.openxmlformats.org/officeDocument/2006/relationships/image" Target="../media/image3.png"/><Relationship Id="rId10" Type="http://schemas.openxmlformats.org/officeDocument/2006/relationships/diagramColors" Target="../diagrams/colors2.xml"/><Relationship Id="rId4" Type="http://schemas.openxmlformats.org/officeDocument/2006/relationships/notesSlide" Target="../notesSlides/notesSlide1.xml"/><Relationship Id="rId9"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slideLayout" Target="../slideLayouts/slideLayout1.xml"/><Relationship Id="rId7" Type="http://schemas.openxmlformats.org/officeDocument/2006/relationships/diagramData" Target="../diagrams/data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3.xml"/><Relationship Id="rId5" Type="http://schemas.openxmlformats.org/officeDocument/2006/relationships/image" Target="../media/image3.png"/><Relationship Id="rId10" Type="http://schemas.openxmlformats.org/officeDocument/2006/relationships/diagramColors" Target="../diagrams/colors3.xml"/><Relationship Id="rId4" Type="http://schemas.openxmlformats.org/officeDocument/2006/relationships/notesSlide" Target="../notesSlides/notesSlide3.xml"/><Relationship Id="rId9"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mp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82880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03970"/>
            <a:ext cx="12192000" cy="8679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73</a:t>
            </a:r>
          </a:p>
        </p:txBody>
      </p:sp>
      <p:sp>
        <p:nvSpPr>
          <p:cNvPr id="3" name="Rectangle 2"/>
          <p:cNvSpPr/>
          <p:nvPr/>
        </p:nvSpPr>
        <p:spPr>
          <a:xfrm>
            <a:off x="1022252" y="1887171"/>
            <a:ext cx="10147496" cy="1040285"/>
          </a:xfrm>
          <a:prstGeom prst="rect">
            <a:avLst/>
          </a:prstGeom>
        </p:spPr>
        <p:txBody>
          <a:bodyPr wrap="square">
            <a:spAutoFit/>
          </a:bodyPr>
          <a:lstStyle/>
          <a:p>
            <a:pPr algn="ctr" rtl="1">
              <a:lnSpc>
                <a:spcPct val="110000"/>
              </a:lnSpc>
            </a:pP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يٰۤاَيُّهَا النَّاسُ </a:t>
            </a:r>
            <a:r>
              <a:rPr lang="ur-PK" sz="28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ضُرِبَ </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مَثَلٌ </a:t>
            </a:r>
            <a:r>
              <a:rPr lang="ur-PK" sz="28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فَاسْتَمِعُوْا </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لَهٗ١ؕ </a:t>
            </a:r>
            <a:r>
              <a:rPr lang="ur-PK" sz="28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اِنَّ </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الَّذِيْنَ تَدْعُوْنَ مِنْ دُوْنِ </a:t>
            </a:r>
            <a:r>
              <a:rPr lang="ur-PK" sz="28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اللّٰهِ لَنْ </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يَّخْلُقُوْا ذُبَابًا </a:t>
            </a:r>
            <a:r>
              <a:rPr lang="ur-PK" sz="28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لَوِ اجْتَمَعُوْا </a:t>
            </a:r>
            <a:r>
              <a:rPr lang="ur-PK" sz="28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لَهٗ١ؕ</a:t>
            </a:r>
          </a:p>
          <a:p>
            <a:pPr algn="ctr" rtl="1">
              <a:lnSpc>
                <a:spcPct val="110000"/>
              </a:lnSpc>
            </a:pPr>
            <a:r>
              <a:rPr lang="ur-PK" sz="28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اِنْ </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يَّسْلُبْهُمُ الذُّبَابُ </a:t>
            </a:r>
            <a:r>
              <a:rPr lang="ur-PK" sz="28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شَيْـًٔا لَّا </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يَسْتَنْقِذُوْهُ۠ </a:t>
            </a:r>
            <a:r>
              <a:rPr lang="ur-PK" sz="28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مِنْهُ١ؕضَعُفَ </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الطَّالِبُ وَ </a:t>
            </a:r>
            <a:r>
              <a:rPr lang="ur-PK" sz="28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الْمَطْلُوْبُ۰۰۷۳</a:t>
            </a:r>
            <a:endParaRPr lang="en-US" sz="24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endParaRPr>
          </a:p>
        </p:txBody>
      </p:sp>
      <p:graphicFrame>
        <p:nvGraphicFramePr>
          <p:cNvPr id="16" name="Content Placeholder 5"/>
          <p:cNvGraphicFramePr>
            <a:graphicFrameLocks/>
          </p:cNvGraphicFramePr>
          <p:nvPr>
            <p:extLst>
              <p:ext uri="{D42A27DB-BD31-4B8C-83A1-F6EECF244321}">
                <p14:modId xmlns:p14="http://schemas.microsoft.com/office/powerpoint/2010/main" val="2357419378"/>
              </p:ext>
            </p:extLst>
          </p:nvPr>
        </p:nvGraphicFramePr>
        <p:xfrm>
          <a:off x="1261876" y="3747851"/>
          <a:ext cx="9668248" cy="224722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7" name="Content Placeholder 5"/>
          <p:cNvGraphicFramePr>
            <a:graphicFrameLocks/>
          </p:cNvGraphicFramePr>
          <p:nvPr>
            <p:extLst>
              <p:ext uri="{D42A27DB-BD31-4B8C-83A1-F6EECF244321}">
                <p14:modId xmlns:p14="http://schemas.microsoft.com/office/powerpoint/2010/main" val="22525080"/>
              </p:ext>
            </p:extLst>
          </p:nvPr>
        </p:nvGraphicFramePr>
        <p:xfrm>
          <a:off x="4131212" y="2897049"/>
          <a:ext cx="3929576" cy="720588"/>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614426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6">
                                            <p:graphicEl>
                                              <a:dgm id="{D2B49F6D-4100-42FB-82A8-1CFAA91AE96A}"/>
                                            </p:graphicEl>
                                          </p:spTgt>
                                        </p:tgtEl>
                                        <p:attrNameLst>
                                          <p:attrName>style.visibility</p:attrName>
                                        </p:attrNameLst>
                                      </p:cBhvr>
                                      <p:to>
                                        <p:strVal val="visible"/>
                                      </p:to>
                                    </p:set>
                                    <p:animEffect transition="in" filter="barn(inVertical)">
                                      <p:cBhvr>
                                        <p:cTn id="11" dur="500"/>
                                        <p:tgtEl>
                                          <p:spTgt spid="16">
                                            <p:graphicEl>
                                              <a:dgm id="{D2B49F6D-4100-42FB-82A8-1CFAA91AE96A}"/>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6">
                                            <p:graphicEl>
                                              <a:dgm id="{17F36406-BC96-49D1-9ECB-E418070F97BB}"/>
                                            </p:graphicEl>
                                          </p:spTgt>
                                        </p:tgtEl>
                                        <p:attrNameLst>
                                          <p:attrName>style.visibility</p:attrName>
                                        </p:attrNameLst>
                                      </p:cBhvr>
                                      <p:to>
                                        <p:strVal val="visible"/>
                                      </p:to>
                                    </p:set>
                                    <p:animEffect transition="in" filter="barn(inVertical)">
                                      <p:cBhvr>
                                        <p:cTn id="16" dur="500"/>
                                        <p:tgtEl>
                                          <p:spTgt spid="16">
                                            <p:graphicEl>
                                              <a:dgm id="{17F36406-BC96-49D1-9ECB-E418070F97B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repeatCount="indefinite" fill="hold" display="0">
                  <p:stCondLst>
                    <p:cond delay="indefinite"/>
                  </p:stCondLst>
                </p:cTn>
                <p:tgtEl>
                  <p:spTgt spid="71"/>
                </p:tgtEl>
              </p:cMediaNode>
            </p:video>
          </p:childTnLst>
        </p:cTn>
      </p:par>
    </p:tnLst>
    <p:bldLst>
      <p:bldGraphic spid="16" grpId="0" uiExpand="1">
        <p:bldSub>
          <a:bldDgm bld="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03970"/>
            <a:ext cx="12192000" cy="8679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73</a:t>
            </a:r>
          </a:p>
        </p:txBody>
      </p:sp>
      <p:sp>
        <p:nvSpPr>
          <p:cNvPr id="3" name="Rectangle 2"/>
          <p:cNvSpPr/>
          <p:nvPr/>
        </p:nvSpPr>
        <p:spPr>
          <a:xfrm>
            <a:off x="1022252" y="1887171"/>
            <a:ext cx="10147496" cy="1040285"/>
          </a:xfrm>
          <a:prstGeom prst="rect">
            <a:avLst/>
          </a:prstGeom>
        </p:spPr>
        <p:txBody>
          <a:bodyPr wrap="square">
            <a:spAutoFit/>
          </a:bodyPr>
          <a:lstStyle/>
          <a:p>
            <a:pPr algn="ctr" rtl="1">
              <a:lnSpc>
                <a:spcPct val="110000"/>
              </a:lnSpc>
            </a:pP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يٰۤاَيُّهَا النَّاسُ </a:t>
            </a:r>
            <a:r>
              <a:rPr lang="ur-PK" sz="28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ضُرِبَ </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مَثَلٌ </a:t>
            </a:r>
            <a:r>
              <a:rPr lang="ur-PK" sz="28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فَاسْتَمِعُوْا </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لَهٗ١ؕ </a:t>
            </a:r>
            <a:r>
              <a:rPr lang="ur-PK" sz="28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اِنَّ </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الَّذِيْنَ تَدْعُوْنَ مِنْ دُوْنِ </a:t>
            </a:r>
            <a:r>
              <a:rPr lang="ur-PK" sz="28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اللّٰهِ لَنْ </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يَّخْلُقُوْا ذُبَابًا </a:t>
            </a:r>
            <a:r>
              <a:rPr lang="ur-PK" sz="28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لَوِ اجْتَمَعُوْا </a:t>
            </a:r>
            <a:r>
              <a:rPr lang="ur-PK" sz="28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لَهٗ١ؕ</a:t>
            </a:r>
          </a:p>
          <a:p>
            <a:pPr algn="ctr" rtl="1">
              <a:lnSpc>
                <a:spcPct val="110000"/>
              </a:lnSpc>
            </a:pPr>
            <a:r>
              <a:rPr lang="ur-PK" sz="28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اِنْ </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يَّسْلُبْهُمُ الذُّبَابُ </a:t>
            </a:r>
            <a:r>
              <a:rPr lang="ur-PK" sz="28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شَيْـًٔا لَّا </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يَسْتَنْقِذُوْهُ۠ </a:t>
            </a:r>
            <a:r>
              <a:rPr lang="ur-PK" sz="28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مِنْهُ١ؕضَعُفَ </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الطَّالِبُ وَ </a:t>
            </a:r>
            <a:r>
              <a:rPr lang="ur-PK" sz="28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الْمَطْلُوْبُ۰۰۷۳</a:t>
            </a:r>
            <a:endParaRPr lang="en-US" sz="24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endParaRPr>
          </a:p>
        </p:txBody>
      </p:sp>
      <p:graphicFrame>
        <p:nvGraphicFramePr>
          <p:cNvPr id="8" name="Diagram 7"/>
          <p:cNvGraphicFramePr/>
          <p:nvPr>
            <p:extLst>
              <p:ext uri="{D42A27DB-BD31-4B8C-83A1-F6EECF244321}">
                <p14:modId xmlns:p14="http://schemas.microsoft.com/office/powerpoint/2010/main" val="4117960283"/>
              </p:ext>
            </p:extLst>
          </p:nvPr>
        </p:nvGraphicFramePr>
        <p:xfrm>
          <a:off x="1306102" y="2915621"/>
          <a:ext cx="9573708" cy="315971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166795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8">
                                            <p:graphicEl>
                                              <a:dgm id="{36010CB3-69C6-414D-BF7C-5DC00E40DC7C}"/>
                                            </p:graphicEl>
                                          </p:spTgt>
                                        </p:tgtEl>
                                        <p:attrNameLst>
                                          <p:attrName>style.visibility</p:attrName>
                                        </p:attrNameLst>
                                      </p:cBhvr>
                                      <p:to>
                                        <p:strVal val="visible"/>
                                      </p:to>
                                    </p:set>
                                    <p:animEffect transition="in" filter="barn(inVertical)">
                                      <p:cBhvr>
                                        <p:cTn id="11" dur="500"/>
                                        <p:tgtEl>
                                          <p:spTgt spid="8">
                                            <p:graphicEl>
                                              <a:dgm id="{36010CB3-69C6-414D-BF7C-5DC00E40DC7C}"/>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8">
                                            <p:graphicEl>
                                              <a:dgm id="{4D4E3EF4-FE49-4208-AA63-01FAEB2F5245}"/>
                                            </p:graphicEl>
                                          </p:spTgt>
                                        </p:tgtEl>
                                        <p:attrNameLst>
                                          <p:attrName>style.visibility</p:attrName>
                                        </p:attrNameLst>
                                      </p:cBhvr>
                                      <p:to>
                                        <p:strVal val="visible"/>
                                      </p:to>
                                    </p:set>
                                    <p:animEffect transition="in" filter="barn(inVertical)">
                                      <p:cBhvr>
                                        <p:cTn id="16" dur="500"/>
                                        <p:tgtEl>
                                          <p:spTgt spid="8">
                                            <p:graphicEl>
                                              <a:dgm id="{4D4E3EF4-FE49-4208-AA63-01FAEB2F5245}"/>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8">
                                            <p:graphicEl>
                                              <a:dgm id="{8E038341-0AEF-447C-819C-7285E1D5F3A2}"/>
                                            </p:graphicEl>
                                          </p:spTgt>
                                        </p:tgtEl>
                                        <p:attrNameLst>
                                          <p:attrName>style.visibility</p:attrName>
                                        </p:attrNameLst>
                                      </p:cBhvr>
                                      <p:to>
                                        <p:strVal val="visible"/>
                                      </p:to>
                                    </p:set>
                                    <p:animEffect transition="in" filter="barn(inVertical)">
                                      <p:cBhvr>
                                        <p:cTn id="21" dur="500"/>
                                        <p:tgtEl>
                                          <p:spTgt spid="8">
                                            <p:graphicEl>
                                              <a:dgm id="{8E038341-0AEF-447C-819C-7285E1D5F3A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repeatCount="indefinite" fill="hold" display="0">
                  <p:stCondLst>
                    <p:cond delay="indefinite"/>
                  </p:stCondLst>
                </p:cTn>
                <p:tgtEl>
                  <p:spTgt spid="71"/>
                </p:tgtEl>
              </p:cMediaNode>
            </p:video>
          </p:childTnLst>
        </p:cTn>
      </p:par>
    </p:tnLst>
    <p:bldLst>
      <p:bldGraphic spid="8" grpId="0" uiExpand="1">
        <p:bldSub>
          <a:bldDgm bld="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03970"/>
            <a:ext cx="12192000" cy="8679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73</a:t>
            </a:r>
          </a:p>
        </p:txBody>
      </p:sp>
      <p:sp>
        <p:nvSpPr>
          <p:cNvPr id="3" name="Rectangle 2"/>
          <p:cNvSpPr/>
          <p:nvPr/>
        </p:nvSpPr>
        <p:spPr>
          <a:xfrm>
            <a:off x="1022252" y="1887171"/>
            <a:ext cx="10147496" cy="1040285"/>
          </a:xfrm>
          <a:prstGeom prst="rect">
            <a:avLst/>
          </a:prstGeom>
        </p:spPr>
        <p:txBody>
          <a:bodyPr wrap="square">
            <a:spAutoFit/>
          </a:bodyPr>
          <a:lstStyle/>
          <a:p>
            <a:pPr algn="ctr" rtl="1">
              <a:lnSpc>
                <a:spcPct val="110000"/>
              </a:lnSpc>
            </a:pP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يٰۤاَيُّهَا النَّاسُ </a:t>
            </a:r>
            <a:r>
              <a:rPr lang="ur-PK" sz="28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ضُرِبَ </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مَثَلٌ </a:t>
            </a:r>
            <a:r>
              <a:rPr lang="ur-PK" sz="28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فَاسْتَمِعُوْا </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لَهٗ١ؕ </a:t>
            </a:r>
            <a:r>
              <a:rPr lang="ur-PK" sz="28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اِنَّ </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الَّذِيْنَ تَدْعُوْنَ مِنْ دُوْنِ </a:t>
            </a:r>
            <a:r>
              <a:rPr lang="ur-PK" sz="28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اللّٰهِ لَنْ </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يَّخْلُقُوْا ذُبَابًا </a:t>
            </a:r>
            <a:r>
              <a:rPr lang="ur-PK" sz="28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لَوِ اجْتَمَعُوْا </a:t>
            </a:r>
            <a:r>
              <a:rPr lang="ur-PK" sz="28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لَهٗ١ؕ</a:t>
            </a:r>
          </a:p>
          <a:p>
            <a:pPr algn="ctr" rtl="1">
              <a:lnSpc>
                <a:spcPct val="110000"/>
              </a:lnSpc>
            </a:pPr>
            <a:r>
              <a:rPr lang="ur-PK" sz="28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اِنْ </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يَّسْلُبْهُمُ الذُّبَابُ </a:t>
            </a:r>
            <a:r>
              <a:rPr lang="ur-PK" sz="28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شَيْـًٔا لَّا </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يَسْتَنْقِذُوْهُ۠ </a:t>
            </a:r>
            <a:r>
              <a:rPr lang="ur-PK" sz="28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مِنْهُ١ؕضَعُفَ </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الطَّالِبُ وَ </a:t>
            </a:r>
            <a:r>
              <a:rPr lang="ur-PK" sz="28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الْمَطْلُوْبُ۰۰۷۳</a:t>
            </a:r>
            <a:endParaRPr lang="en-US" sz="24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endParaRPr>
          </a:p>
        </p:txBody>
      </p:sp>
      <p:graphicFrame>
        <p:nvGraphicFramePr>
          <p:cNvPr id="8" name="Diagram 7"/>
          <p:cNvGraphicFramePr/>
          <p:nvPr>
            <p:extLst>
              <p:ext uri="{D42A27DB-BD31-4B8C-83A1-F6EECF244321}">
                <p14:modId xmlns:p14="http://schemas.microsoft.com/office/powerpoint/2010/main" val="416902239"/>
              </p:ext>
            </p:extLst>
          </p:nvPr>
        </p:nvGraphicFramePr>
        <p:xfrm>
          <a:off x="1306102" y="2915621"/>
          <a:ext cx="9573708" cy="315971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Rounded Rectangle 6"/>
          <p:cNvSpPr/>
          <p:nvPr/>
        </p:nvSpPr>
        <p:spPr>
          <a:xfrm>
            <a:off x="3188677" y="4075844"/>
            <a:ext cx="5814646" cy="1123238"/>
          </a:xfrm>
          <a:prstGeom prst="roundRect">
            <a:avLst>
              <a:gd name="adj" fmla="val 7355"/>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dirty="0"/>
          </a:p>
        </p:txBody>
      </p:sp>
      <p:sp>
        <p:nvSpPr>
          <p:cNvPr id="9" name="Rectangle 8"/>
          <p:cNvSpPr/>
          <p:nvPr/>
        </p:nvSpPr>
        <p:spPr>
          <a:xfrm>
            <a:off x="2451092" y="4072620"/>
            <a:ext cx="7561588" cy="1126462"/>
          </a:xfrm>
          <a:prstGeom prst="rect">
            <a:avLst/>
          </a:prstGeom>
        </p:spPr>
        <p:txBody>
          <a:bodyPr wrap="square" lIns="91440">
            <a:spAutoFit/>
          </a:bodyPr>
          <a:lstStyle/>
          <a:p>
            <a:pPr marL="457200" marR="228600" algn="ctr" rtl="1">
              <a:lnSpc>
                <a:spcPct val="120000"/>
              </a:lnSpc>
            </a:pPr>
            <a:r>
              <a:rPr lang="ur-PK" sz="2800" dirty="0">
                <a:solidFill>
                  <a:srgbClr val="1A3F6D"/>
                </a:solidFill>
                <a:latin typeface="noorehira" panose="02000000000000000000" pitchFamily="2" charset="-78"/>
                <a:ea typeface="Calibri" panose="020F0502020204030204" pitchFamily="34" charset="0"/>
                <a:cs typeface="noorehira" panose="02000000000000000000" pitchFamily="2" charset="-78"/>
              </a:rPr>
              <a:t>وَ </a:t>
            </a:r>
            <a:r>
              <a:rPr lang="ur-PK" sz="280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الَّذِیْنَ </a:t>
            </a:r>
            <a:r>
              <a:rPr lang="ur-PK" sz="2800" dirty="0">
                <a:solidFill>
                  <a:srgbClr val="1A3F6D"/>
                </a:solidFill>
                <a:latin typeface="noorehira" panose="02000000000000000000" pitchFamily="2" charset="-78"/>
                <a:ea typeface="Calibri" panose="020F0502020204030204" pitchFamily="34" charset="0"/>
                <a:cs typeface="noorehira" panose="02000000000000000000" pitchFamily="2" charset="-78"/>
              </a:rPr>
              <a:t>اٰمَنُوْۤا اَشَدُّ حُبًّا </a:t>
            </a:r>
            <a:r>
              <a:rPr lang="ur-PK" sz="280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لِّلہِ </a:t>
            </a:r>
            <a:r>
              <a:rPr lang="ur-PK" sz="2400" spc="-4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(البقرۃ:  </a:t>
            </a:r>
            <a:r>
              <a:rPr lang="en-US" sz="2000" spc="-40" dirty="0" smtClean="0">
                <a:solidFill>
                  <a:srgbClr val="1A3F6D"/>
                </a:solidFill>
                <a:latin typeface="Cambria" panose="02040503050406030204" pitchFamily="18" charset="0"/>
                <a:ea typeface="Calibri" panose="020F0502020204030204" pitchFamily="34" charset="0"/>
                <a:cs typeface="noorehira" panose="02000000000000000000" pitchFamily="2" charset="-78"/>
              </a:rPr>
              <a:t>165</a:t>
            </a:r>
            <a:r>
              <a:rPr lang="ur-PK" sz="2400" spc="-4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a:t>
            </a:r>
          </a:p>
          <a:p>
            <a:pPr marL="457200" marR="228600" algn="ctr" rtl="1">
              <a:lnSpc>
                <a:spcPct val="120000"/>
              </a:lnSpc>
            </a:pPr>
            <a:r>
              <a:rPr lang="ur-PK" sz="2800" dirty="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rPr>
              <a:t>"اور جو ایمان لائے وہ اﷲ کی محبت میں بڑے پکّے ہوتے ہیں</a:t>
            </a:r>
            <a:r>
              <a:rPr lang="ur-PK" sz="2800" dirty="0" smtClean="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rPr>
              <a:t>"۔</a:t>
            </a:r>
            <a:endParaRPr lang="ur-PK" sz="2800" spc="-40" dirty="0" smtClean="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endParaRPr>
          </a:p>
        </p:txBody>
      </p:sp>
    </p:spTree>
    <p:extLst>
      <p:ext uri="{BB962C8B-B14F-4D97-AF65-F5344CB8AC3E}">
        <p14:creationId xmlns:p14="http://schemas.microsoft.com/office/powerpoint/2010/main" val="2611120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8">
                                            <p:graphicEl>
                                              <a:dgm id="{36010CB3-69C6-414D-BF7C-5DC00E40DC7C}"/>
                                            </p:graphicEl>
                                          </p:spTgt>
                                        </p:tgtEl>
                                        <p:attrNameLst>
                                          <p:attrName>style.visibility</p:attrName>
                                        </p:attrNameLst>
                                      </p:cBhvr>
                                      <p:to>
                                        <p:strVal val="visible"/>
                                      </p:to>
                                    </p:set>
                                    <p:animEffect transition="in" filter="barn(inVertical)">
                                      <p:cBhvr>
                                        <p:cTn id="11" dur="500"/>
                                        <p:tgtEl>
                                          <p:spTgt spid="8">
                                            <p:graphicEl>
                                              <a:dgm id="{36010CB3-69C6-414D-BF7C-5DC00E40DC7C}"/>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8">
                                            <p:graphicEl>
                                              <a:dgm id="{4D4E3EF4-FE49-4208-AA63-01FAEB2F5245}"/>
                                            </p:graphicEl>
                                          </p:spTgt>
                                        </p:tgtEl>
                                        <p:attrNameLst>
                                          <p:attrName>style.visibility</p:attrName>
                                        </p:attrNameLst>
                                      </p:cBhvr>
                                      <p:to>
                                        <p:strVal val="visible"/>
                                      </p:to>
                                    </p:set>
                                    <p:animEffect transition="in" filter="barn(inVertical)">
                                      <p:cBhvr>
                                        <p:cTn id="16" dur="500"/>
                                        <p:tgtEl>
                                          <p:spTgt spid="8">
                                            <p:graphicEl>
                                              <a:dgm id="{4D4E3EF4-FE49-4208-AA63-01FAEB2F5245}"/>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8">
                                            <p:graphicEl>
                                              <a:dgm id="{8E038341-0AEF-447C-819C-7285E1D5F3A2}"/>
                                            </p:graphicEl>
                                          </p:spTgt>
                                        </p:tgtEl>
                                        <p:attrNameLst>
                                          <p:attrName>style.visibility</p:attrName>
                                        </p:attrNameLst>
                                      </p:cBhvr>
                                      <p:to>
                                        <p:strVal val="visible"/>
                                      </p:to>
                                    </p:set>
                                    <p:animEffect transition="in" filter="barn(inVertical)">
                                      <p:cBhvr>
                                        <p:cTn id="21" dur="500"/>
                                        <p:tgtEl>
                                          <p:spTgt spid="8">
                                            <p:graphicEl>
                                              <a:dgm id="{8E038341-0AEF-447C-819C-7285E1D5F3A2}"/>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graphicEl>
                                              <a:dgm id="{490D988D-B407-4474-8FEA-79843E058236}"/>
                                            </p:graphicEl>
                                          </p:spTgt>
                                        </p:tgtEl>
                                        <p:attrNameLst>
                                          <p:attrName>style.visibility</p:attrName>
                                        </p:attrNameLst>
                                      </p:cBhvr>
                                      <p:to>
                                        <p:strVal val="visible"/>
                                      </p:to>
                                    </p:set>
                                    <p:animEffect transition="in" filter="barn(inVertical)">
                                      <p:cBhvr>
                                        <p:cTn id="26" dur="500"/>
                                        <p:tgtEl>
                                          <p:spTgt spid="8">
                                            <p:graphicEl>
                                              <a:dgm id="{490D988D-B407-4474-8FEA-79843E058236}"/>
                                            </p:graphicEl>
                                          </p:spTgt>
                                        </p:tgtEl>
                                      </p:cBhvr>
                                    </p:animEffect>
                                  </p:childTnLst>
                                </p:cTn>
                              </p:par>
                            </p:childTnLst>
                          </p:cTn>
                        </p:par>
                        <p:par>
                          <p:cTn id="27" fill="hold">
                            <p:stCondLst>
                              <p:cond delay="500"/>
                            </p:stCondLst>
                            <p:childTnLst>
                              <p:par>
                                <p:cTn id="28" presetID="16" presetClass="entr" presetSubtype="21"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par>
                          <p:cTn id="31" fill="hold">
                            <p:stCondLst>
                              <p:cond delay="1000"/>
                            </p:stCondLst>
                            <p:childTnLst>
                              <p:par>
                                <p:cTn id="32" presetID="10" presetClass="entr" presetSubtype="0"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5" repeatCount="indefinite" fill="hold" display="0">
                  <p:stCondLst>
                    <p:cond delay="indefinite"/>
                  </p:stCondLst>
                </p:cTn>
                <p:tgtEl>
                  <p:spTgt spid="71"/>
                </p:tgtEl>
              </p:cMediaNode>
            </p:video>
          </p:childTnLst>
        </p:cTn>
      </p:par>
    </p:tnLst>
    <p:bldLst>
      <p:bldGraphic spid="8" grpId="0" uiExpand="1">
        <p:bldSub>
          <a:bldDgm bld="one"/>
        </p:bldSub>
      </p:bldGraphic>
      <p:bldP spid="7" grpId="0" animBg="1"/>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03970"/>
            <a:ext cx="12192000" cy="8679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74</a:t>
            </a:r>
          </a:p>
        </p:txBody>
      </p:sp>
      <p:sp>
        <p:nvSpPr>
          <p:cNvPr id="3" name="Rectangle 2"/>
          <p:cNvSpPr/>
          <p:nvPr/>
        </p:nvSpPr>
        <p:spPr>
          <a:xfrm>
            <a:off x="1022252" y="1873724"/>
            <a:ext cx="10147496" cy="1040285"/>
          </a:xfrm>
          <a:prstGeom prst="rect">
            <a:avLst/>
          </a:prstGeom>
        </p:spPr>
        <p:txBody>
          <a:bodyPr wrap="square">
            <a:spAutoFit/>
          </a:bodyPr>
          <a:lstStyle/>
          <a:p>
            <a:pPr algn="ctr" rtl="1">
              <a:lnSpc>
                <a:spcPct val="110000"/>
              </a:lnSpc>
            </a:pP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مَا قَدَرُوا اللّٰهَ حَقَّ قَدْرِهٖ١ؕ …</a:t>
            </a:r>
            <a:r>
              <a:rPr lang="ur-PK"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انہوں نے اللہ کو پہچانا نہیں جیسا کہ اس کو پہچاننے کا حق تھا </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 </a:t>
            </a:r>
            <a:endParaRPr lang="en-US" sz="24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endParaRPr>
          </a:p>
          <a:p>
            <a:pPr algn="ctr" rtl="1">
              <a:lnSpc>
                <a:spcPct val="110000"/>
              </a:lnSpc>
            </a:pPr>
            <a:r>
              <a:rPr lang="ar-SA"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اِنَّ اللّٰهَ لَقَوِيٌّ عَزِيْزٌ۰۰۷۴</a:t>
            </a:r>
            <a:r>
              <a:rPr lang="ar-SA" sz="2800" dirty="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rPr>
              <a:t>بے شک اللہ قوت والا زبردست ہے ۔</a:t>
            </a:r>
            <a:endParaRPr lang="en-US" sz="2400" dirty="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graphicFrame>
        <p:nvGraphicFramePr>
          <p:cNvPr id="10" name="Content Placeholder 5"/>
          <p:cNvGraphicFramePr>
            <a:graphicFrameLocks/>
          </p:cNvGraphicFramePr>
          <p:nvPr>
            <p:extLst>
              <p:ext uri="{D42A27DB-BD31-4B8C-83A1-F6EECF244321}">
                <p14:modId xmlns:p14="http://schemas.microsoft.com/office/powerpoint/2010/main" val="4280645838"/>
              </p:ext>
            </p:extLst>
          </p:nvPr>
        </p:nvGraphicFramePr>
        <p:xfrm>
          <a:off x="1258832" y="3044103"/>
          <a:ext cx="9668248" cy="296280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351762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0">
                                            <p:graphicEl>
                                              <a:dgm id="{D2B49F6D-4100-42FB-82A8-1CFAA91AE96A}"/>
                                            </p:graphicEl>
                                          </p:spTgt>
                                        </p:tgtEl>
                                        <p:attrNameLst>
                                          <p:attrName>style.visibility</p:attrName>
                                        </p:attrNameLst>
                                      </p:cBhvr>
                                      <p:to>
                                        <p:strVal val="visible"/>
                                      </p:to>
                                    </p:set>
                                    <p:animEffect transition="in" filter="barn(inVertical)">
                                      <p:cBhvr>
                                        <p:cTn id="11" dur="500"/>
                                        <p:tgtEl>
                                          <p:spTgt spid="10">
                                            <p:graphicEl>
                                              <a:dgm id="{D2B49F6D-4100-42FB-82A8-1CFAA91AE96A}"/>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0">
                                            <p:graphicEl>
                                              <a:dgm id="{17F36406-BC96-49D1-9ECB-E418070F97BB}"/>
                                            </p:graphicEl>
                                          </p:spTgt>
                                        </p:tgtEl>
                                        <p:attrNameLst>
                                          <p:attrName>style.visibility</p:attrName>
                                        </p:attrNameLst>
                                      </p:cBhvr>
                                      <p:to>
                                        <p:strVal val="visible"/>
                                      </p:to>
                                    </p:set>
                                    <p:animEffect transition="in" filter="barn(inVertical)">
                                      <p:cBhvr>
                                        <p:cTn id="16" dur="500"/>
                                        <p:tgtEl>
                                          <p:spTgt spid="10">
                                            <p:graphicEl>
                                              <a:dgm id="{17F36406-BC96-49D1-9ECB-E418070F97BB}"/>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0">
                                            <p:graphicEl>
                                              <a:dgm id="{7F370768-FF88-4045-B81A-B41C2064BE51}"/>
                                            </p:graphicEl>
                                          </p:spTgt>
                                        </p:tgtEl>
                                        <p:attrNameLst>
                                          <p:attrName>style.visibility</p:attrName>
                                        </p:attrNameLst>
                                      </p:cBhvr>
                                      <p:to>
                                        <p:strVal val="visible"/>
                                      </p:to>
                                    </p:set>
                                    <p:animEffect transition="in" filter="barn(inVertical)">
                                      <p:cBhvr>
                                        <p:cTn id="21" dur="500"/>
                                        <p:tgtEl>
                                          <p:spTgt spid="10">
                                            <p:graphicEl>
                                              <a:dgm id="{7F370768-FF88-4045-B81A-B41C2064BE5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repeatCount="indefinite" fill="hold" display="0">
                  <p:stCondLst>
                    <p:cond delay="indefinite"/>
                  </p:stCondLst>
                </p:cTn>
                <p:tgtEl>
                  <p:spTgt spid="71"/>
                </p:tgtEl>
              </p:cMediaNode>
            </p:video>
          </p:childTnLst>
        </p:cTn>
      </p:par>
    </p:tnLst>
    <p:bldLst>
      <p:bldGraphic spid="10" grpId="0" uiExpand="1">
        <p:bldSub>
          <a:bldDgm bld="one"/>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03970"/>
            <a:ext cx="12192000"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75</a:t>
            </a:r>
          </a:p>
        </p:txBody>
      </p:sp>
      <p:sp>
        <p:nvSpPr>
          <p:cNvPr id="3" name="Rectangle 2"/>
          <p:cNvSpPr/>
          <p:nvPr/>
        </p:nvSpPr>
        <p:spPr>
          <a:xfrm>
            <a:off x="1022252" y="1873724"/>
            <a:ext cx="10147496" cy="1040285"/>
          </a:xfrm>
          <a:prstGeom prst="rect">
            <a:avLst/>
          </a:prstGeom>
        </p:spPr>
        <p:txBody>
          <a:bodyPr wrap="square">
            <a:spAutoFit/>
          </a:bodyPr>
          <a:lstStyle/>
          <a:p>
            <a:pPr algn="ctr" rtl="1">
              <a:lnSpc>
                <a:spcPct val="110000"/>
              </a:lnSpc>
            </a:pPr>
            <a:r>
              <a:rPr lang="ar-SA"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اَللّٰهُ يَصْطَفِيْ …</a:t>
            </a:r>
            <a:r>
              <a:rPr lang="ar-SA" sz="2800" dirty="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rPr>
              <a:t>اللہ چُن لیتا ہے </a:t>
            </a:r>
            <a:r>
              <a:rPr lang="ar-SA" sz="28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…مِنَ </a:t>
            </a:r>
            <a:r>
              <a:rPr lang="ar-SA"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الْمَلٰٓىِٕكَةِ رُسُلًا وَّ مِنَ النَّاسِ١ؕ </a:t>
            </a:r>
            <a:r>
              <a:rPr lang="ar-SA" sz="28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ar-SA" sz="2800" dirty="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rPr>
              <a:t>فرشتوں اور انسانوں میں سے رسول  </a:t>
            </a:r>
            <a:r>
              <a:rPr lang="ar-SA" sz="28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endParaRPr lang="ur-PK" sz="28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endParaRPr>
          </a:p>
          <a:p>
            <a:pPr algn="ctr" rtl="1">
              <a:lnSpc>
                <a:spcPct val="110000"/>
              </a:lnSpc>
            </a:pPr>
            <a:r>
              <a:rPr lang="ar-SA" sz="28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اِنَّ </a:t>
            </a:r>
            <a:r>
              <a:rPr lang="ar-SA"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اللّٰهَ سَمِيْعٌۢ </a:t>
            </a:r>
            <a:r>
              <a:rPr lang="ar-SA" sz="28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بَصِيْرٌۚ۰۰۷۵</a:t>
            </a:r>
            <a:r>
              <a:rPr lang="ur-PK" sz="28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 </a:t>
            </a:r>
            <a:r>
              <a:rPr lang="ar-SA" sz="2800" dirty="0" smtClean="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rPr>
              <a:t>بے </a:t>
            </a:r>
            <a:r>
              <a:rPr lang="ar-SA" sz="2800" dirty="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rPr>
              <a:t>شک اللہ سننے والا دیکھنے والا ہے ۔</a:t>
            </a:r>
            <a:endParaRPr lang="en-US" sz="2800" dirty="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graphicFrame>
        <p:nvGraphicFramePr>
          <p:cNvPr id="7" name="Content Placeholder 3"/>
          <p:cNvGraphicFramePr>
            <a:graphicFrameLocks/>
          </p:cNvGraphicFramePr>
          <p:nvPr>
            <p:extLst>
              <p:ext uri="{D42A27DB-BD31-4B8C-83A1-F6EECF244321}">
                <p14:modId xmlns:p14="http://schemas.microsoft.com/office/powerpoint/2010/main" val="385939988"/>
              </p:ext>
            </p:extLst>
          </p:nvPr>
        </p:nvGraphicFramePr>
        <p:xfrm>
          <a:off x="2130556" y="2932734"/>
          <a:ext cx="7924800" cy="75763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8" name="Content Placeholder 5"/>
          <p:cNvGraphicFramePr>
            <a:graphicFrameLocks/>
          </p:cNvGraphicFramePr>
          <p:nvPr>
            <p:extLst>
              <p:ext uri="{D42A27DB-BD31-4B8C-83A1-F6EECF244321}">
                <p14:modId xmlns:p14="http://schemas.microsoft.com/office/powerpoint/2010/main" val="125855392"/>
              </p:ext>
            </p:extLst>
          </p:nvPr>
        </p:nvGraphicFramePr>
        <p:xfrm>
          <a:off x="1258832" y="3709094"/>
          <a:ext cx="9668248" cy="2424419"/>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3973701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7">
                                            <p:graphicEl>
                                              <a:dgm id="{EE487FF6-6F0A-4769-A149-C6E60F0C1FC5}"/>
                                            </p:graphicEl>
                                          </p:spTgt>
                                        </p:tgtEl>
                                        <p:attrNameLst>
                                          <p:attrName>style.visibility</p:attrName>
                                        </p:attrNameLst>
                                      </p:cBhvr>
                                      <p:to>
                                        <p:strVal val="visible"/>
                                      </p:to>
                                    </p:set>
                                    <p:animEffect transition="in" filter="wipe(right)">
                                      <p:cBhvr>
                                        <p:cTn id="11" dur="500"/>
                                        <p:tgtEl>
                                          <p:spTgt spid="7">
                                            <p:graphicEl>
                                              <a:dgm id="{EE487FF6-6F0A-4769-A149-C6E60F0C1FC5}"/>
                                            </p:graphicEl>
                                          </p:spTgt>
                                        </p:tgtEl>
                                      </p:cBhvr>
                                    </p:animEffect>
                                  </p:childTnLst>
                                </p:cTn>
                              </p:par>
                            </p:childTnLst>
                          </p:cTn>
                        </p:par>
                        <p:par>
                          <p:cTn id="12" fill="hold">
                            <p:stCondLst>
                              <p:cond delay="500"/>
                            </p:stCondLst>
                            <p:childTnLst>
                              <p:par>
                                <p:cTn id="13" presetID="22" presetClass="entr" presetSubtype="2" fill="hold" grpId="0" nodeType="afterEffect">
                                  <p:stCondLst>
                                    <p:cond delay="0"/>
                                  </p:stCondLst>
                                  <p:childTnLst>
                                    <p:set>
                                      <p:cBhvr>
                                        <p:cTn id="14" dur="1" fill="hold">
                                          <p:stCondLst>
                                            <p:cond delay="0"/>
                                          </p:stCondLst>
                                        </p:cTn>
                                        <p:tgtEl>
                                          <p:spTgt spid="7">
                                            <p:graphicEl>
                                              <a:dgm id="{CAFB9C3E-0258-44BF-B172-D508CF55783A}"/>
                                            </p:graphicEl>
                                          </p:spTgt>
                                        </p:tgtEl>
                                        <p:attrNameLst>
                                          <p:attrName>style.visibility</p:attrName>
                                        </p:attrNameLst>
                                      </p:cBhvr>
                                      <p:to>
                                        <p:strVal val="visible"/>
                                      </p:to>
                                    </p:set>
                                    <p:animEffect transition="in" filter="wipe(right)">
                                      <p:cBhvr>
                                        <p:cTn id="15" dur="500"/>
                                        <p:tgtEl>
                                          <p:spTgt spid="7">
                                            <p:graphicEl>
                                              <a:dgm id="{CAFB9C3E-0258-44BF-B172-D508CF55783A}"/>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graphicEl>
                                              <a:dgm id="{D2B49F6D-4100-42FB-82A8-1CFAA91AE96A}"/>
                                            </p:graphicEl>
                                          </p:spTgt>
                                        </p:tgtEl>
                                        <p:attrNameLst>
                                          <p:attrName>style.visibility</p:attrName>
                                        </p:attrNameLst>
                                      </p:cBhvr>
                                      <p:to>
                                        <p:strVal val="visible"/>
                                      </p:to>
                                    </p:set>
                                    <p:animEffect transition="in" filter="barn(inVertical)">
                                      <p:cBhvr>
                                        <p:cTn id="20" dur="500"/>
                                        <p:tgtEl>
                                          <p:spTgt spid="8">
                                            <p:graphicEl>
                                              <a:dgm id="{D2B49F6D-4100-42FB-82A8-1CFAA91AE96A}"/>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graphicEl>
                                              <a:dgm id="{17F36406-BC96-49D1-9ECB-E418070F97BB}"/>
                                            </p:graphicEl>
                                          </p:spTgt>
                                        </p:tgtEl>
                                        <p:attrNameLst>
                                          <p:attrName>style.visibility</p:attrName>
                                        </p:attrNameLst>
                                      </p:cBhvr>
                                      <p:to>
                                        <p:strVal val="visible"/>
                                      </p:to>
                                    </p:set>
                                    <p:animEffect transition="in" filter="barn(inVertical)">
                                      <p:cBhvr>
                                        <p:cTn id="25" dur="500"/>
                                        <p:tgtEl>
                                          <p:spTgt spid="8">
                                            <p:graphicEl>
                                              <a:dgm id="{17F36406-BC96-49D1-9ECB-E418070F97BB}"/>
                                            </p:graphic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8">
                                            <p:graphicEl>
                                              <a:dgm id="{7F370768-FF88-4045-B81A-B41C2064BE51}"/>
                                            </p:graphicEl>
                                          </p:spTgt>
                                        </p:tgtEl>
                                        <p:attrNameLst>
                                          <p:attrName>style.visibility</p:attrName>
                                        </p:attrNameLst>
                                      </p:cBhvr>
                                      <p:to>
                                        <p:strVal val="visible"/>
                                      </p:to>
                                    </p:set>
                                    <p:animEffect transition="in" filter="barn(inVertical)">
                                      <p:cBhvr>
                                        <p:cTn id="30" dur="500"/>
                                        <p:tgtEl>
                                          <p:spTgt spid="8">
                                            <p:graphicEl>
                                              <a:dgm id="{7F370768-FF88-4045-B81A-B41C2064BE5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repeatCount="indefinite" fill="hold" display="0">
                  <p:stCondLst>
                    <p:cond delay="indefinite"/>
                  </p:stCondLst>
                </p:cTn>
                <p:tgtEl>
                  <p:spTgt spid="71"/>
                </p:tgtEl>
              </p:cMediaNode>
            </p:video>
          </p:childTnLst>
        </p:cTn>
      </p:par>
    </p:tnLst>
    <p:bldLst>
      <p:bldGraphic spid="7" grpId="0" uiExpand="1">
        <p:bldSub>
          <a:bldDgm bld="one"/>
        </p:bldSub>
      </p:bldGraphic>
      <p:bldGraphic spid="8" grpId="0" uiExpand="1">
        <p:bldSub>
          <a:bldDgm bld="one"/>
        </p:bldSub>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03970"/>
            <a:ext cx="12192000" cy="8679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76</a:t>
            </a:r>
          </a:p>
        </p:txBody>
      </p:sp>
      <p:sp>
        <p:nvSpPr>
          <p:cNvPr id="3" name="Rectangle 2"/>
          <p:cNvSpPr/>
          <p:nvPr/>
        </p:nvSpPr>
        <p:spPr>
          <a:xfrm>
            <a:off x="1022252" y="1873724"/>
            <a:ext cx="10147496" cy="1040285"/>
          </a:xfrm>
          <a:prstGeom prst="rect">
            <a:avLst/>
          </a:prstGeom>
        </p:spPr>
        <p:txBody>
          <a:bodyPr wrap="square">
            <a:spAutoFit/>
          </a:bodyPr>
          <a:lstStyle/>
          <a:p>
            <a:pPr algn="ctr" rtl="1">
              <a:lnSpc>
                <a:spcPct val="110000"/>
              </a:lnSpc>
            </a:pPr>
            <a:r>
              <a:rPr lang="ar-SA"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يَعْلَمُ مَا بَيْنَ اَيْدِيْهِمْ وَ مَا </a:t>
            </a:r>
            <a:r>
              <a:rPr lang="ar-SA" sz="28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خَلْفَهُمْ…</a:t>
            </a:r>
            <a:r>
              <a:rPr lang="ar-SA" sz="2800" dirty="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rPr>
              <a:t>وہ (اللہ)جانتا ہے جواُن کے سامنے ہے اور جو اُن کے پیچھے ہے </a:t>
            </a:r>
            <a:r>
              <a:rPr lang="ar-SA" sz="28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endParaRPr lang="ur-PK" sz="28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endParaRPr>
          </a:p>
          <a:p>
            <a:pPr algn="ctr" rtl="1">
              <a:lnSpc>
                <a:spcPct val="110000"/>
              </a:lnSpc>
            </a:pPr>
            <a:r>
              <a:rPr lang="ar-SA" sz="28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a:t>
            </a:r>
            <a:r>
              <a:rPr lang="ar-SA"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اِلَى اللّٰهِ تُرْجَعُ الْاُمُوْرُ۰۰۷۶ ؕ </a:t>
            </a:r>
            <a:r>
              <a:rPr lang="ar-SA" sz="28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ar-SA" sz="2800" dirty="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rPr>
              <a:t>اور سب معاملات اُسی کے حضور پیش کئے جائیں </a:t>
            </a:r>
            <a:r>
              <a:rPr lang="ar-SA" sz="2800" dirty="0" smtClean="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rPr>
              <a:t>گے۔</a:t>
            </a:r>
            <a:endParaRPr lang="en-US" sz="2800" dirty="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graphicFrame>
        <p:nvGraphicFramePr>
          <p:cNvPr id="8" name="Content Placeholder 5"/>
          <p:cNvGraphicFramePr>
            <a:graphicFrameLocks/>
          </p:cNvGraphicFramePr>
          <p:nvPr>
            <p:extLst>
              <p:ext uri="{D42A27DB-BD31-4B8C-83A1-F6EECF244321}">
                <p14:modId xmlns:p14="http://schemas.microsoft.com/office/powerpoint/2010/main" val="3043414465"/>
              </p:ext>
            </p:extLst>
          </p:nvPr>
        </p:nvGraphicFramePr>
        <p:xfrm>
          <a:off x="1258832" y="2914010"/>
          <a:ext cx="9668248" cy="321950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644514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8">
                                            <p:graphicEl>
                                              <a:dgm id="{D2B49F6D-4100-42FB-82A8-1CFAA91AE96A}"/>
                                            </p:graphicEl>
                                          </p:spTgt>
                                        </p:tgtEl>
                                        <p:attrNameLst>
                                          <p:attrName>style.visibility</p:attrName>
                                        </p:attrNameLst>
                                      </p:cBhvr>
                                      <p:to>
                                        <p:strVal val="visible"/>
                                      </p:to>
                                    </p:set>
                                    <p:animEffect transition="in" filter="barn(inVertical)">
                                      <p:cBhvr>
                                        <p:cTn id="11" dur="500"/>
                                        <p:tgtEl>
                                          <p:spTgt spid="8">
                                            <p:graphicEl>
                                              <a:dgm id="{D2B49F6D-4100-42FB-82A8-1CFAA91AE96A}"/>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8">
                                            <p:graphicEl>
                                              <a:dgm id="{17F36406-BC96-49D1-9ECB-E418070F97BB}"/>
                                            </p:graphicEl>
                                          </p:spTgt>
                                        </p:tgtEl>
                                        <p:attrNameLst>
                                          <p:attrName>style.visibility</p:attrName>
                                        </p:attrNameLst>
                                      </p:cBhvr>
                                      <p:to>
                                        <p:strVal val="visible"/>
                                      </p:to>
                                    </p:set>
                                    <p:animEffect transition="in" filter="barn(inVertical)">
                                      <p:cBhvr>
                                        <p:cTn id="16" dur="500"/>
                                        <p:tgtEl>
                                          <p:spTgt spid="8">
                                            <p:graphicEl>
                                              <a:dgm id="{17F36406-BC96-49D1-9ECB-E418070F97BB}"/>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8">
                                            <p:graphicEl>
                                              <a:dgm id="{7F370768-FF88-4045-B81A-B41C2064BE51}"/>
                                            </p:graphicEl>
                                          </p:spTgt>
                                        </p:tgtEl>
                                        <p:attrNameLst>
                                          <p:attrName>style.visibility</p:attrName>
                                        </p:attrNameLst>
                                      </p:cBhvr>
                                      <p:to>
                                        <p:strVal val="visible"/>
                                      </p:to>
                                    </p:set>
                                    <p:animEffect transition="in" filter="barn(inVertical)">
                                      <p:cBhvr>
                                        <p:cTn id="21" dur="500"/>
                                        <p:tgtEl>
                                          <p:spTgt spid="8">
                                            <p:graphicEl>
                                              <a:dgm id="{7F370768-FF88-4045-B81A-B41C2064BE5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repeatCount="indefinite" fill="hold" display="0">
                  <p:stCondLst>
                    <p:cond delay="indefinite"/>
                  </p:stCondLst>
                </p:cTn>
                <p:tgtEl>
                  <p:spTgt spid="71"/>
                </p:tgtEl>
              </p:cMediaNode>
            </p:video>
          </p:childTnLst>
        </p:cTn>
      </p:par>
    </p:tnLst>
    <p:bldLst>
      <p:bldGraphic spid="8" grpId="0" uiExpand="1">
        <p:bldSub>
          <a:bldDgm bld="one"/>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03970"/>
            <a:ext cx="12192000"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a:t>
            </a:r>
            <a:r>
              <a:rPr lang="en-US"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77</a:t>
            </a:r>
            <a:endPar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
        <p:nvSpPr>
          <p:cNvPr id="3" name="Rectangle 2"/>
          <p:cNvSpPr/>
          <p:nvPr/>
        </p:nvSpPr>
        <p:spPr>
          <a:xfrm>
            <a:off x="1022252" y="1873724"/>
            <a:ext cx="10147496" cy="1040285"/>
          </a:xfrm>
          <a:prstGeom prst="rect">
            <a:avLst/>
          </a:prstGeom>
        </p:spPr>
        <p:txBody>
          <a:bodyPr wrap="square">
            <a:spAutoFit/>
          </a:bodyPr>
          <a:lstStyle/>
          <a:p>
            <a:pPr algn="ctr" rtl="1">
              <a:lnSpc>
                <a:spcPct val="110000"/>
              </a:lnSpc>
            </a:pPr>
            <a:r>
              <a:rPr lang="ar-SA"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يٰۤاَيُّهَا الَّذِيْنَ اٰمَنُوا</a:t>
            </a:r>
            <a:r>
              <a:rPr lang="ar-SA" sz="2000" dirty="0">
                <a:solidFill>
                  <a:srgbClr val="1A3F6D"/>
                </a:solidFill>
                <a:latin typeface="Calibri" panose="020F0502020204030204" pitchFamily="34" charset="0"/>
                <a:ea typeface="Times New Roman" panose="02020603050405020304" pitchFamily="18" charset="0"/>
              </a:rPr>
              <a:t> </a:t>
            </a:r>
            <a:r>
              <a:rPr lang="ar-SA"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ar-SA" sz="2800" dirty="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rPr>
              <a:t>  اے وہ لوگو جو ایمان لائے ہو</a:t>
            </a:r>
            <a:r>
              <a:rPr lang="ar-SA"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…ارْكَعُوْا وَ اسْجُدُوْا</a:t>
            </a:r>
            <a:r>
              <a:rPr lang="ar-SA" sz="2000" dirty="0">
                <a:solidFill>
                  <a:srgbClr val="1A3F6D"/>
                </a:solidFill>
                <a:latin typeface="Calibri" panose="020F0502020204030204" pitchFamily="34" charset="0"/>
                <a:ea typeface="Times New Roman" panose="02020603050405020304" pitchFamily="18" charset="0"/>
              </a:rPr>
              <a:t> </a:t>
            </a:r>
            <a:r>
              <a:rPr lang="ar-SA"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ar-SA" sz="2800" dirty="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rPr>
              <a:t>رکوع کرو اور سجدہ کرو  </a:t>
            </a:r>
            <a:r>
              <a:rPr lang="ar-SA"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اعْبُدُوْا رَبَّكُمْ</a:t>
            </a:r>
            <a:r>
              <a:rPr lang="ar-SA" sz="28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endParaRPr lang="ur-PK" sz="28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endParaRPr>
          </a:p>
          <a:p>
            <a:pPr algn="ctr" rtl="1">
              <a:lnSpc>
                <a:spcPct val="110000"/>
              </a:lnSpc>
            </a:pPr>
            <a:r>
              <a:rPr lang="ar-SA" sz="2800" dirty="0" smtClean="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rPr>
              <a:t>اور </a:t>
            </a:r>
            <a:r>
              <a:rPr lang="ar-SA" sz="2800" dirty="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rPr>
              <a:t>اپنے رب کی عبادت کرو </a:t>
            </a:r>
            <a:r>
              <a:rPr lang="ar-SA"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افْعَلُوا الْخَيْرَ…</a:t>
            </a:r>
            <a:r>
              <a:rPr lang="ar-SA" sz="2800" dirty="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rPr>
              <a:t>اور بھلائی کے کام کرو</a:t>
            </a:r>
            <a:r>
              <a:rPr lang="ar-SA"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…لَعَلَّكُمْ </a:t>
            </a:r>
            <a:r>
              <a:rPr lang="ar-SA" sz="28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تُفْلِحُوْنَۚؑ۰۰۷۷</a:t>
            </a:r>
            <a:r>
              <a:rPr lang="ar-SA" sz="2800" dirty="0" smtClean="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rPr>
              <a:t>تاکہ </a:t>
            </a:r>
            <a:r>
              <a:rPr lang="ar-SA" sz="2800" dirty="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rPr>
              <a:t>تم فلاح پاؤ ۔</a:t>
            </a:r>
            <a:endParaRPr lang="en-US" sz="2800" dirty="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graphicFrame>
        <p:nvGraphicFramePr>
          <p:cNvPr id="8" name="Content Placeholder 5"/>
          <p:cNvGraphicFramePr>
            <a:graphicFrameLocks/>
          </p:cNvGraphicFramePr>
          <p:nvPr>
            <p:extLst>
              <p:ext uri="{D42A27DB-BD31-4B8C-83A1-F6EECF244321}">
                <p14:modId xmlns:p14="http://schemas.microsoft.com/office/powerpoint/2010/main" val="417546701"/>
              </p:ext>
            </p:extLst>
          </p:nvPr>
        </p:nvGraphicFramePr>
        <p:xfrm>
          <a:off x="1258832" y="2890529"/>
          <a:ext cx="9668248" cy="320078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051066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8">
                                            <p:graphicEl>
                                              <a:dgm id="{D2B49F6D-4100-42FB-82A8-1CFAA91AE96A}"/>
                                            </p:graphicEl>
                                          </p:spTgt>
                                        </p:tgtEl>
                                        <p:attrNameLst>
                                          <p:attrName>style.visibility</p:attrName>
                                        </p:attrNameLst>
                                      </p:cBhvr>
                                      <p:to>
                                        <p:strVal val="visible"/>
                                      </p:to>
                                    </p:set>
                                    <p:animEffect transition="in" filter="barn(inVertical)">
                                      <p:cBhvr>
                                        <p:cTn id="11" dur="500"/>
                                        <p:tgtEl>
                                          <p:spTgt spid="8">
                                            <p:graphicEl>
                                              <a:dgm id="{D2B49F6D-4100-42FB-82A8-1CFAA91AE96A}"/>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8">
                                            <p:graphicEl>
                                              <a:dgm id="{17F36406-BC96-49D1-9ECB-E418070F97BB}"/>
                                            </p:graphicEl>
                                          </p:spTgt>
                                        </p:tgtEl>
                                        <p:attrNameLst>
                                          <p:attrName>style.visibility</p:attrName>
                                        </p:attrNameLst>
                                      </p:cBhvr>
                                      <p:to>
                                        <p:strVal val="visible"/>
                                      </p:to>
                                    </p:set>
                                    <p:animEffect transition="in" filter="barn(inVertical)">
                                      <p:cBhvr>
                                        <p:cTn id="16" dur="500"/>
                                        <p:tgtEl>
                                          <p:spTgt spid="8">
                                            <p:graphicEl>
                                              <a:dgm id="{17F36406-BC96-49D1-9ECB-E418070F97BB}"/>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8">
                                            <p:graphicEl>
                                              <a:dgm id="{F847CF8E-2EC6-46DC-A762-3FD67B05A875}"/>
                                            </p:graphicEl>
                                          </p:spTgt>
                                        </p:tgtEl>
                                        <p:attrNameLst>
                                          <p:attrName>style.visibility</p:attrName>
                                        </p:attrNameLst>
                                      </p:cBhvr>
                                      <p:to>
                                        <p:strVal val="visible"/>
                                      </p:to>
                                    </p:set>
                                    <p:animEffect transition="in" filter="wipe(right)">
                                      <p:cBhvr>
                                        <p:cTn id="21" dur="500"/>
                                        <p:tgtEl>
                                          <p:spTgt spid="8">
                                            <p:graphicEl>
                                              <a:dgm id="{F847CF8E-2EC6-46DC-A762-3FD67B05A87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repeatCount="indefinite" fill="hold" display="0">
                  <p:stCondLst>
                    <p:cond delay="indefinite"/>
                  </p:stCondLst>
                </p:cTn>
                <p:tgtEl>
                  <p:spTgt spid="71"/>
                </p:tgtEl>
              </p:cMediaNode>
            </p:video>
          </p:childTnLst>
        </p:cTn>
      </p:par>
    </p:tnLst>
    <p:bldLst>
      <p:bldGraphic spid="8" grpId="0" uiExpand="1">
        <p:bldSub>
          <a:bldDgm bld="one"/>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03970"/>
            <a:ext cx="12192000"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a:t>
            </a:r>
            <a:r>
              <a:rPr lang="en-US"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77</a:t>
            </a:r>
            <a:endPar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
        <p:nvSpPr>
          <p:cNvPr id="3" name="Rectangle 2"/>
          <p:cNvSpPr/>
          <p:nvPr/>
        </p:nvSpPr>
        <p:spPr>
          <a:xfrm>
            <a:off x="1022252" y="1873724"/>
            <a:ext cx="10147496" cy="1040285"/>
          </a:xfrm>
          <a:prstGeom prst="rect">
            <a:avLst/>
          </a:prstGeom>
        </p:spPr>
        <p:txBody>
          <a:bodyPr wrap="square">
            <a:spAutoFit/>
          </a:bodyPr>
          <a:lstStyle/>
          <a:p>
            <a:pPr algn="ctr" rtl="1">
              <a:lnSpc>
                <a:spcPct val="110000"/>
              </a:lnSpc>
            </a:pPr>
            <a:r>
              <a:rPr lang="ar-SA"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يٰۤاَيُّهَا الَّذِيْنَ اٰمَنُوا</a:t>
            </a:r>
            <a:r>
              <a:rPr lang="ar-SA" sz="2000" dirty="0">
                <a:solidFill>
                  <a:srgbClr val="1A3F6D"/>
                </a:solidFill>
                <a:latin typeface="Calibri" panose="020F0502020204030204" pitchFamily="34" charset="0"/>
                <a:ea typeface="Times New Roman" panose="02020603050405020304" pitchFamily="18" charset="0"/>
              </a:rPr>
              <a:t> </a:t>
            </a:r>
            <a:r>
              <a:rPr lang="ar-SA"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ar-SA" sz="2800" dirty="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rPr>
              <a:t>  اے وہ لوگو جو ایمان لائے ہو</a:t>
            </a:r>
            <a:r>
              <a:rPr lang="ar-SA"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…ارْكَعُوْا وَ اسْجُدُوْا</a:t>
            </a:r>
            <a:r>
              <a:rPr lang="ar-SA" sz="2000" dirty="0">
                <a:solidFill>
                  <a:srgbClr val="1A3F6D"/>
                </a:solidFill>
                <a:latin typeface="Calibri" panose="020F0502020204030204" pitchFamily="34" charset="0"/>
                <a:ea typeface="Times New Roman" panose="02020603050405020304" pitchFamily="18" charset="0"/>
              </a:rPr>
              <a:t> </a:t>
            </a:r>
            <a:r>
              <a:rPr lang="ar-SA"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ar-SA" sz="2800" dirty="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rPr>
              <a:t>رکوع کرو اور سجدہ کرو  </a:t>
            </a:r>
            <a:r>
              <a:rPr lang="ar-SA"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اعْبُدُوْا رَبَّكُمْ</a:t>
            </a:r>
            <a:r>
              <a:rPr lang="ar-SA" sz="28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endParaRPr lang="ur-PK" sz="28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endParaRPr>
          </a:p>
          <a:p>
            <a:pPr algn="ctr" rtl="1">
              <a:lnSpc>
                <a:spcPct val="110000"/>
              </a:lnSpc>
            </a:pPr>
            <a:r>
              <a:rPr lang="ar-SA" sz="2800" dirty="0" smtClean="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rPr>
              <a:t>اور </a:t>
            </a:r>
            <a:r>
              <a:rPr lang="ar-SA" sz="2800" dirty="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rPr>
              <a:t>اپنے رب کی عبادت کرو </a:t>
            </a:r>
            <a:r>
              <a:rPr lang="ar-SA"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افْعَلُوا الْخَيْرَ…</a:t>
            </a:r>
            <a:r>
              <a:rPr lang="ar-SA" sz="2800" dirty="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rPr>
              <a:t>اور بھلائی کے کام کرو</a:t>
            </a:r>
            <a:r>
              <a:rPr lang="ar-SA"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…لَعَلَّكُمْ </a:t>
            </a:r>
            <a:r>
              <a:rPr lang="ar-SA" sz="28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تُفْلِحُوْنَۚؑ۰۰۷۷</a:t>
            </a:r>
            <a:r>
              <a:rPr lang="ar-SA" sz="2800" dirty="0" smtClean="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rPr>
              <a:t>تاکہ </a:t>
            </a:r>
            <a:r>
              <a:rPr lang="ar-SA" sz="2800" dirty="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rPr>
              <a:t>تم فلاح پاؤ ۔</a:t>
            </a:r>
            <a:endParaRPr lang="en-US" sz="2800" dirty="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
        <p:nvSpPr>
          <p:cNvPr id="4" name="Rectangle 3"/>
          <p:cNvSpPr/>
          <p:nvPr/>
        </p:nvSpPr>
        <p:spPr>
          <a:xfrm>
            <a:off x="6091991" y="3182601"/>
            <a:ext cx="4823757" cy="523220"/>
          </a:xfrm>
          <a:prstGeom prst="rect">
            <a:avLst/>
          </a:prstGeom>
        </p:spPr>
        <p:txBody>
          <a:bodyPr wrap="none">
            <a:spAutoFit/>
          </a:bodyPr>
          <a:lstStyle/>
          <a:p>
            <a:pPr algn="r" rtl="1"/>
            <a:r>
              <a:rPr lang="ar-SA" sz="2800" dirty="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rPr>
              <a:t>آیت</a:t>
            </a:r>
            <a:r>
              <a:rPr lang="en-US" sz="2800" dirty="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rPr>
              <a:t>77 </a:t>
            </a:r>
            <a:r>
              <a:rPr lang="ar-SA" sz="2800" dirty="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rPr>
              <a:t>میں دین کے تین عملی تقاضے بیان کیے گئے ہیں:</a:t>
            </a:r>
            <a:endParaRPr lang="en-US" sz="2800" dirty="0">
              <a:solidFill>
                <a:srgbClr val="1A3F6D"/>
              </a:solidFill>
              <a:latin typeface="Jameel Noori Nastaleeq" panose="02000503000000020004" pitchFamily="2" charset="-78"/>
              <a:cs typeface="Jameel Noori Nastaleeq" panose="02000503000000020004" pitchFamily="2" charset="-78"/>
            </a:endParaRPr>
          </a:p>
        </p:txBody>
      </p:sp>
      <p:graphicFrame>
        <p:nvGraphicFramePr>
          <p:cNvPr id="5" name="Diagram 4"/>
          <p:cNvGraphicFramePr/>
          <p:nvPr>
            <p:extLst>
              <p:ext uri="{D42A27DB-BD31-4B8C-83A1-F6EECF244321}">
                <p14:modId xmlns:p14="http://schemas.microsoft.com/office/powerpoint/2010/main" val="622218530"/>
              </p:ext>
            </p:extLst>
          </p:nvPr>
        </p:nvGraphicFramePr>
        <p:xfrm>
          <a:off x="2032000" y="3832520"/>
          <a:ext cx="8128000" cy="132910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638288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righ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graphicEl>
                                              <a:dgm id="{0B43FA10-D030-43FD-A8CD-6E25658DB5D9}"/>
                                            </p:graphicEl>
                                          </p:spTgt>
                                        </p:tgtEl>
                                        <p:attrNameLst>
                                          <p:attrName>style.visibility</p:attrName>
                                        </p:attrNameLst>
                                      </p:cBhvr>
                                      <p:to>
                                        <p:strVal val="visible"/>
                                      </p:to>
                                    </p:set>
                                    <p:animEffect transition="in" filter="barn(inVertical)">
                                      <p:cBhvr>
                                        <p:cTn id="16" dur="500"/>
                                        <p:tgtEl>
                                          <p:spTgt spid="5">
                                            <p:graphicEl>
                                              <a:dgm id="{0B43FA10-D030-43FD-A8CD-6E25658DB5D9}"/>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graphicEl>
                                              <a:dgm id="{7E5B56C7-B588-4C89-8E30-6C287DEC79BA}"/>
                                            </p:graphicEl>
                                          </p:spTgt>
                                        </p:tgtEl>
                                        <p:attrNameLst>
                                          <p:attrName>style.visibility</p:attrName>
                                        </p:attrNameLst>
                                      </p:cBhvr>
                                      <p:to>
                                        <p:strVal val="visible"/>
                                      </p:to>
                                    </p:set>
                                    <p:animEffect transition="in" filter="barn(inVertical)">
                                      <p:cBhvr>
                                        <p:cTn id="21" dur="500"/>
                                        <p:tgtEl>
                                          <p:spTgt spid="5">
                                            <p:graphicEl>
                                              <a:dgm id="{7E5B56C7-B588-4C89-8E30-6C287DEC79BA}"/>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5">
                                            <p:graphicEl>
                                              <a:dgm id="{6AC6693C-A059-4FF3-9A4D-44CCFD5034DA}"/>
                                            </p:graphicEl>
                                          </p:spTgt>
                                        </p:tgtEl>
                                        <p:attrNameLst>
                                          <p:attrName>style.visibility</p:attrName>
                                        </p:attrNameLst>
                                      </p:cBhvr>
                                      <p:to>
                                        <p:strVal val="visible"/>
                                      </p:to>
                                    </p:set>
                                    <p:animEffect transition="in" filter="barn(inVertical)">
                                      <p:cBhvr>
                                        <p:cTn id="26" dur="500"/>
                                        <p:tgtEl>
                                          <p:spTgt spid="5">
                                            <p:graphicEl>
                                              <a:dgm id="{6AC6693C-A059-4FF3-9A4D-44CCFD5034D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repeatCount="indefinite" fill="hold" display="0">
                  <p:stCondLst>
                    <p:cond delay="indefinite"/>
                  </p:stCondLst>
                </p:cTn>
                <p:tgtEl>
                  <p:spTgt spid="71"/>
                </p:tgtEl>
              </p:cMediaNode>
            </p:video>
          </p:childTnLst>
        </p:cTn>
      </p:par>
    </p:tnLst>
    <p:bldLst>
      <p:bldP spid="4" grpId="0"/>
      <p:bldGraphic spid="5" grpId="0" uiExpand="1">
        <p:bldSub>
          <a:bldDgm bld="one"/>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03970"/>
            <a:ext cx="12192000"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a:t>
            </a:r>
            <a:r>
              <a:rPr lang="en-US"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77</a:t>
            </a:r>
            <a:endPar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
        <p:nvSpPr>
          <p:cNvPr id="3" name="Rectangle 2"/>
          <p:cNvSpPr/>
          <p:nvPr/>
        </p:nvSpPr>
        <p:spPr>
          <a:xfrm>
            <a:off x="1022252" y="1873724"/>
            <a:ext cx="10147496" cy="1040285"/>
          </a:xfrm>
          <a:prstGeom prst="rect">
            <a:avLst/>
          </a:prstGeom>
        </p:spPr>
        <p:txBody>
          <a:bodyPr wrap="square">
            <a:spAutoFit/>
          </a:bodyPr>
          <a:lstStyle/>
          <a:p>
            <a:pPr algn="ctr" rtl="1">
              <a:lnSpc>
                <a:spcPct val="110000"/>
              </a:lnSpc>
            </a:pPr>
            <a:r>
              <a:rPr lang="ar-SA"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يٰۤاَيُّهَا الَّذِيْنَ اٰمَنُوا</a:t>
            </a:r>
            <a:r>
              <a:rPr lang="ar-SA" sz="2000" dirty="0">
                <a:solidFill>
                  <a:srgbClr val="1A3F6D"/>
                </a:solidFill>
                <a:latin typeface="Calibri" panose="020F0502020204030204" pitchFamily="34" charset="0"/>
                <a:ea typeface="Times New Roman" panose="02020603050405020304" pitchFamily="18" charset="0"/>
              </a:rPr>
              <a:t> </a:t>
            </a:r>
            <a:r>
              <a:rPr lang="ar-SA"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ar-SA" sz="2800" dirty="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rPr>
              <a:t>  اے وہ لوگو جو ایمان لائے ہو</a:t>
            </a:r>
            <a:r>
              <a:rPr lang="ar-SA"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…ارْكَعُوْا وَ اسْجُدُوْا</a:t>
            </a:r>
            <a:r>
              <a:rPr lang="ar-SA" sz="2000" dirty="0">
                <a:solidFill>
                  <a:srgbClr val="1A3F6D"/>
                </a:solidFill>
                <a:latin typeface="Calibri" panose="020F0502020204030204" pitchFamily="34" charset="0"/>
                <a:ea typeface="Times New Roman" panose="02020603050405020304" pitchFamily="18" charset="0"/>
              </a:rPr>
              <a:t> </a:t>
            </a:r>
            <a:r>
              <a:rPr lang="ar-SA"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ar-SA" sz="2800" dirty="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rPr>
              <a:t>رکوع کرو اور سجدہ کرو  </a:t>
            </a:r>
            <a:r>
              <a:rPr lang="ar-SA"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اعْبُدُوْا رَبَّكُمْ</a:t>
            </a:r>
            <a:r>
              <a:rPr lang="ar-SA" sz="28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endParaRPr lang="ur-PK" sz="28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endParaRPr>
          </a:p>
          <a:p>
            <a:pPr algn="ctr" rtl="1">
              <a:lnSpc>
                <a:spcPct val="110000"/>
              </a:lnSpc>
            </a:pPr>
            <a:r>
              <a:rPr lang="ar-SA" sz="2800" dirty="0" smtClean="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rPr>
              <a:t>اور </a:t>
            </a:r>
            <a:r>
              <a:rPr lang="ar-SA" sz="2800" dirty="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rPr>
              <a:t>اپنے رب کی عبادت کرو </a:t>
            </a:r>
            <a:r>
              <a:rPr lang="ar-SA"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افْعَلُوا الْخَيْرَ…</a:t>
            </a:r>
            <a:r>
              <a:rPr lang="ar-SA" sz="2800" dirty="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rPr>
              <a:t>اور بھلائی کے کام کرو</a:t>
            </a:r>
            <a:r>
              <a:rPr lang="ar-SA"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…لَعَلَّكُمْ </a:t>
            </a:r>
            <a:r>
              <a:rPr lang="ar-SA" sz="28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تُفْلِحُوْنَۚؑ۰۰۷۷</a:t>
            </a:r>
            <a:r>
              <a:rPr lang="ar-SA" sz="2800" dirty="0" smtClean="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rPr>
              <a:t>تاکہ </a:t>
            </a:r>
            <a:r>
              <a:rPr lang="ar-SA" sz="2800" dirty="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rPr>
              <a:t>تم فلاح پاؤ ۔</a:t>
            </a:r>
            <a:endParaRPr lang="en-US" sz="2800" dirty="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graphicFrame>
        <p:nvGraphicFramePr>
          <p:cNvPr id="8" name="Content Placeholder 5"/>
          <p:cNvGraphicFramePr>
            <a:graphicFrameLocks/>
          </p:cNvGraphicFramePr>
          <p:nvPr>
            <p:extLst>
              <p:ext uri="{D42A27DB-BD31-4B8C-83A1-F6EECF244321}">
                <p14:modId xmlns:p14="http://schemas.microsoft.com/office/powerpoint/2010/main" val="73316864"/>
              </p:ext>
            </p:extLst>
          </p:nvPr>
        </p:nvGraphicFramePr>
        <p:xfrm>
          <a:off x="4834597" y="2897049"/>
          <a:ext cx="2522806" cy="72058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9" name="Content Placeholder 5"/>
          <p:cNvGraphicFramePr>
            <a:graphicFrameLocks/>
          </p:cNvGraphicFramePr>
          <p:nvPr>
            <p:extLst>
              <p:ext uri="{D42A27DB-BD31-4B8C-83A1-F6EECF244321}">
                <p14:modId xmlns:p14="http://schemas.microsoft.com/office/powerpoint/2010/main" val="2624863906"/>
              </p:ext>
            </p:extLst>
          </p:nvPr>
        </p:nvGraphicFramePr>
        <p:xfrm>
          <a:off x="1258832" y="3690368"/>
          <a:ext cx="9668248" cy="2443145"/>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10" name="Rounded Rectangle 9"/>
          <p:cNvSpPr/>
          <p:nvPr/>
        </p:nvSpPr>
        <p:spPr>
          <a:xfrm>
            <a:off x="4023462" y="4942290"/>
            <a:ext cx="4145076" cy="1123238"/>
          </a:xfrm>
          <a:prstGeom prst="roundRect">
            <a:avLst>
              <a:gd name="adj" fmla="val 7355"/>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dirty="0"/>
          </a:p>
        </p:txBody>
      </p:sp>
      <p:sp>
        <p:nvSpPr>
          <p:cNvPr id="11" name="Rectangle 10"/>
          <p:cNvSpPr/>
          <p:nvPr/>
        </p:nvSpPr>
        <p:spPr>
          <a:xfrm>
            <a:off x="2451092" y="4939066"/>
            <a:ext cx="7561588" cy="1126462"/>
          </a:xfrm>
          <a:prstGeom prst="rect">
            <a:avLst/>
          </a:prstGeom>
        </p:spPr>
        <p:txBody>
          <a:bodyPr wrap="square" lIns="91440">
            <a:spAutoFit/>
          </a:bodyPr>
          <a:lstStyle/>
          <a:p>
            <a:pPr marL="457200" marR="228600" algn="ctr" rtl="1">
              <a:lnSpc>
                <a:spcPct val="120000"/>
              </a:lnSpc>
            </a:pPr>
            <a:r>
              <a:rPr lang="ar-SA" sz="2800" dirty="0">
                <a:solidFill>
                  <a:srgbClr val="1A3F6D"/>
                </a:solidFill>
                <a:latin typeface="Al Qalam Quran Publisher" panose="02040503050201020203" pitchFamily="18" charset="-78"/>
                <a:ea typeface="Times New Roman" panose="02020603050405020304" pitchFamily="18" charset="0"/>
                <a:cs typeface="Al Qalam Quran Publisher" panose="02040503050201020203" pitchFamily="18" charset="-78"/>
              </a:rPr>
              <a:t>قُمِ الَّيْلَ اِلَّا </a:t>
            </a:r>
            <a:r>
              <a:rPr lang="ar-SA" sz="2800" dirty="0" smtClean="0">
                <a:solidFill>
                  <a:srgbClr val="1A3F6D"/>
                </a:solidFill>
                <a:latin typeface="Al Qalam Quran Publisher" panose="02040503050201020203" pitchFamily="18" charset="-78"/>
                <a:ea typeface="Times New Roman" panose="02020603050405020304" pitchFamily="18" charset="0"/>
                <a:cs typeface="Al Qalam Quran Publisher" panose="02040503050201020203" pitchFamily="18" charset="-78"/>
              </a:rPr>
              <a:t>قَلِيْلًاۙ۰۰۲</a:t>
            </a:r>
            <a:r>
              <a:rPr lang="ur-PK" sz="2400" spc="-4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(المزمل:  </a:t>
            </a:r>
            <a:r>
              <a:rPr lang="en-US" sz="2000" spc="-40" dirty="0" smtClean="0">
                <a:solidFill>
                  <a:srgbClr val="1A3F6D"/>
                </a:solidFill>
                <a:latin typeface="Cambria" panose="02040503050406030204" pitchFamily="18" charset="0"/>
                <a:ea typeface="Calibri" panose="020F0502020204030204" pitchFamily="34" charset="0"/>
                <a:cs typeface="noorehira" panose="02000000000000000000" pitchFamily="2" charset="-78"/>
              </a:rPr>
              <a:t>2</a:t>
            </a:r>
            <a:r>
              <a:rPr lang="ur-PK" sz="2400" spc="-4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a:t>
            </a:r>
          </a:p>
          <a:p>
            <a:pPr marL="457200" marR="228600" algn="ctr" rtl="1">
              <a:lnSpc>
                <a:spcPct val="120000"/>
              </a:lnSpc>
            </a:pPr>
            <a:r>
              <a:rPr lang="ur-PK" sz="2800" dirty="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rPr>
              <a:t>"رات کو قیام کیا کیجئے مگر تھوڑی رات"۔</a:t>
            </a:r>
            <a:endParaRPr lang="ur-PK" sz="2800" spc="-40" dirty="0" smtClean="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endParaRPr>
          </a:p>
        </p:txBody>
      </p:sp>
    </p:spTree>
    <p:extLst>
      <p:ext uri="{BB962C8B-B14F-4D97-AF65-F5344CB8AC3E}">
        <p14:creationId xmlns:p14="http://schemas.microsoft.com/office/powerpoint/2010/main" val="1763428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9">
                                            <p:graphicEl>
                                              <a:dgm id="{D2B49F6D-4100-42FB-82A8-1CFAA91AE96A}"/>
                                            </p:graphicEl>
                                          </p:spTgt>
                                        </p:tgtEl>
                                        <p:attrNameLst>
                                          <p:attrName>style.visibility</p:attrName>
                                        </p:attrNameLst>
                                      </p:cBhvr>
                                      <p:to>
                                        <p:strVal val="visible"/>
                                      </p:to>
                                    </p:set>
                                    <p:animEffect transition="in" filter="barn(inVertical)">
                                      <p:cBhvr>
                                        <p:cTn id="11" dur="500"/>
                                        <p:tgtEl>
                                          <p:spTgt spid="9">
                                            <p:graphicEl>
                                              <a:dgm id="{D2B49F6D-4100-42FB-82A8-1CFAA91AE96A}"/>
                                            </p:graphicEl>
                                          </p:spTgt>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xit" presetSubtype="21" fill="hold" grpId="1" nodeType="clickEffect">
                                  <p:stCondLst>
                                    <p:cond delay="0"/>
                                  </p:stCondLst>
                                  <p:childTnLst>
                                    <p:animEffect transition="out" filter="barn(inVertical)">
                                      <p:cBhvr>
                                        <p:cTn id="23" dur="500"/>
                                        <p:tgtEl>
                                          <p:spTgt spid="10"/>
                                        </p:tgtEl>
                                      </p:cBhvr>
                                    </p:animEffect>
                                    <p:set>
                                      <p:cBhvr>
                                        <p:cTn id="24" dur="1" fill="hold">
                                          <p:stCondLst>
                                            <p:cond delay="499"/>
                                          </p:stCondLst>
                                        </p:cTn>
                                        <p:tgtEl>
                                          <p:spTgt spid="10"/>
                                        </p:tgtEl>
                                        <p:attrNameLst>
                                          <p:attrName>style.visibility</p:attrName>
                                        </p:attrNameLst>
                                      </p:cBhvr>
                                      <p:to>
                                        <p:strVal val="hidden"/>
                                      </p:to>
                                    </p:set>
                                  </p:childTnLst>
                                </p:cTn>
                              </p:par>
                              <p:par>
                                <p:cTn id="25" presetID="16" presetClass="exit" presetSubtype="21" fill="hold" grpId="1" nodeType="withEffect">
                                  <p:stCondLst>
                                    <p:cond delay="0"/>
                                  </p:stCondLst>
                                  <p:childTnLst>
                                    <p:animEffect transition="out" filter="barn(inVertical)">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par>
                          <p:cTn id="28" fill="hold">
                            <p:stCondLst>
                              <p:cond delay="500"/>
                            </p:stCondLst>
                            <p:childTnLst>
                              <p:par>
                                <p:cTn id="29" presetID="16" presetClass="entr" presetSubtype="21" fill="hold" grpId="0" nodeType="afterEffect">
                                  <p:stCondLst>
                                    <p:cond delay="0"/>
                                  </p:stCondLst>
                                  <p:childTnLst>
                                    <p:set>
                                      <p:cBhvr>
                                        <p:cTn id="30" dur="1" fill="hold">
                                          <p:stCondLst>
                                            <p:cond delay="0"/>
                                          </p:stCondLst>
                                        </p:cTn>
                                        <p:tgtEl>
                                          <p:spTgt spid="9">
                                            <p:graphicEl>
                                              <a:dgm id="{17F36406-BC96-49D1-9ECB-E418070F97BB}"/>
                                            </p:graphicEl>
                                          </p:spTgt>
                                        </p:tgtEl>
                                        <p:attrNameLst>
                                          <p:attrName>style.visibility</p:attrName>
                                        </p:attrNameLst>
                                      </p:cBhvr>
                                      <p:to>
                                        <p:strVal val="visible"/>
                                      </p:to>
                                    </p:set>
                                    <p:animEffect transition="in" filter="barn(inVertical)">
                                      <p:cBhvr>
                                        <p:cTn id="31" dur="500"/>
                                        <p:tgtEl>
                                          <p:spTgt spid="9">
                                            <p:graphicEl>
                                              <a:dgm id="{17F36406-BC96-49D1-9ECB-E418070F97B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repeatCount="indefinite" fill="hold" display="0">
                  <p:stCondLst>
                    <p:cond delay="indefinite"/>
                  </p:stCondLst>
                </p:cTn>
                <p:tgtEl>
                  <p:spTgt spid="71"/>
                </p:tgtEl>
              </p:cMediaNode>
            </p:video>
          </p:childTnLst>
        </p:cTn>
      </p:par>
    </p:tnLst>
    <p:bldLst>
      <p:bldGraphic spid="9" grpId="0" uiExpand="1">
        <p:bldSub>
          <a:bldDgm bld="one"/>
        </p:bldSub>
      </p:bldGraphic>
      <p:bldP spid="10" grpId="0" animBg="1"/>
      <p:bldP spid="10" grpId="1" animBg="1"/>
      <p:bldP spid="11" grpId="0"/>
      <p:bldP spid="11"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03970"/>
            <a:ext cx="12192000"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a:t>
            </a:r>
            <a:r>
              <a:rPr lang="en-US"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77</a:t>
            </a:r>
            <a:endPar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
        <p:nvSpPr>
          <p:cNvPr id="3" name="Rectangle 2"/>
          <p:cNvSpPr/>
          <p:nvPr/>
        </p:nvSpPr>
        <p:spPr>
          <a:xfrm>
            <a:off x="1022252" y="1873724"/>
            <a:ext cx="10147496" cy="1040285"/>
          </a:xfrm>
          <a:prstGeom prst="rect">
            <a:avLst/>
          </a:prstGeom>
        </p:spPr>
        <p:txBody>
          <a:bodyPr wrap="square">
            <a:spAutoFit/>
          </a:bodyPr>
          <a:lstStyle/>
          <a:p>
            <a:pPr algn="ctr" rtl="1">
              <a:lnSpc>
                <a:spcPct val="110000"/>
              </a:lnSpc>
            </a:pPr>
            <a:r>
              <a:rPr lang="ar-SA"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يٰۤاَيُّهَا الَّذِيْنَ اٰمَنُوا</a:t>
            </a:r>
            <a:r>
              <a:rPr lang="ar-SA" sz="2000" dirty="0">
                <a:solidFill>
                  <a:srgbClr val="1A3F6D"/>
                </a:solidFill>
                <a:latin typeface="Calibri" panose="020F0502020204030204" pitchFamily="34" charset="0"/>
                <a:ea typeface="Times New Roman" panose="02020603050405020304" pitchFamily="18" charset="0"/>
              </a:rPr>
              <a:t> </a:t>
            </a:r>
            <a:r>
              <a:rPr lang="ar-SA"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ar-SA" sz="2800" dirty="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rPr>
              <a:t>  اے وہ لوگو جو ایمان لائے ہو</a:t>
            </a:r>
            <a:r>
              <a:rPr lang="ar-SA"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…ارْكَعُوْا وَ اسْجُدُوْا</a:t>
            </a:r>
            <a:r>
              <a:rPr lang="ar-SA" sz="2000" dirty="0">
                <a:solidFill>
                  <a:srgbClr val="1A3F6D"/>
                </a:solidFill>
                <a:latin typeface="Calibri" panose="020F0502020204030204" pitchFamily="34" charset="0"/>
                <a:ea typeface="Times New Roman" panose="02020603050405020304" pitchFamily="18" charset="0"/>
              </a:rPr>
              <a:t> </a:t>
            </a:r>
            <a:r>
              <a:rPr lang="ar-SA"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ar-SA" sz="2800" dirty="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rPr>
              <a:t>رکوع کرو اور سجدہ کرو  </a:t>
            </a:r>
            <a:r>
              <a:rPr lang="ar-SA"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اعْبُدُوْا رَبَّكُمْ</a:t>
            </a:r>
            <a:r>
              <a:rPr lang="ar-SA" sz="28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endParaRPr lang="ur-PK" sz="28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endParaRPr>
          </a:p>
          <a:p>
            <a:pPr algn="ctr" rtl="1">
              <a:lnSpc>
                <a:spcPct val="110000"/>
              </a:lnSpc>
            </a:pPr>
            <a:r>
              <a:rPr lang="ar-SA" sz="2800" dirty="0" smtClean="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rPr>
              <a:t>اور </a:t>
            </a:r>
            <a:r>
              <a:rPr lang="ar-SA" sz="2800" dirty="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rPr>
              <a:t>اپنے رب کی عبادت کرو </a:t>
            </a:r>
            <a:r>
              <a:rPr lang="ar-SA"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افْعَلُوا الْخَيْرَ…</a:t>
            </a:r>
            <a:r>
              <a:rPr lang="ar-SA" sz="2800" dirty="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rPr>
              <a:t>اور بھلائی کے کام کرو</a:t>
            </a:r>
            <a:r>
              <a:rPr lang="ar-SA"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…لَعَلَّكُمْ </a:t>
            </a:r>
            <a:r>
              <a:rPr lang="ar-SA" sz="28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تُفْلِحُوْنَۚؑ۰۰۷۷</a:t>
            </a:r>
            <a:r>
              <a:rPr lang="ar-SA" sz="2800" dirty="0" smtClean="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rPr>
              <a:t>تاکہ </a:t>
            </a:r>
            <a:r>
              <a:rPr lang="ar-SA" sz="2800" dirty="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rPr>
              <a:t>تم فلاح پاؤ ۔</a:t>
            </a:r>
            <a:endParaRPr lang="en-US" sz="2800" dirty="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graphicFrame>
        <p:nvGraphicFramePr>
          <p:cNvPr id="8" name="Content Placeholder 5"/>
          <p:cNvGraphicFramePr>
            <a:graphicFrameLocks/>
          </p:cNvGraphicFramePr>
          <p:nvPr>
            <p:extLst>
              <p:ext uri="{D42A27DB-BD31-4B8C-83A1-F6EECF244321}">
                <p14:modId xmlns:p14="http://schemas.microsoft.com/office/powerpoint/2010/main" val="1519772610"/>
              </p:ext>
            </p:extLst>
          </p:nvPr>
        </p:nvGraphicFramePr>
        <p:xfrm>
          <a:off x="4834597" y="2897049"/>
          <a:ext cx="2522806" cy="72058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9" name="Content Placeholder 5"/>
          <p:cNvGraphicFramePr>
            <a:graphicFrameLocks/>
          </p:cNvGraphicFramePr>
          <p:nvPr>
            <p:extLst>
              <p:ext uri="{D42A27DB-BD31-4B8C-83A1-F6EECF244321}">
                <p14:modId xmlns:p14="http://schemas.microsoft.com/office/powerpoint/2010/main" val="3647661169"/>
              </p:ext>
            </p:extLst>
          </p:nvPr>
        </p:nvGraphicFramePr>
        <p:xfrm>
          <a:off x="1258832" y="3690368"/>
          <a:ext cx="9668248" cy="2443145"/>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10" name="Rounded Rectangle 9"/>
          <p:cNvSpPr/>
          <p:nvPr/>
        </p:nvSpPr>
        <p:spPr>
          <a:xfrm>
            <a:off x="2752578" y="4640962"/>
            <a:ext cx="6686844" cy="1123238"/>
          </a:xfrm>
          <a:prstGeom prst="roundRect">
            <a:avLst>
              <a:gd name="adj" fmla="val 7355"/>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dirty="0"/>
          </a:p>
        </p:txBody>
      </p:sp>
      <p:sp>
        <p:nvSpPr>
          <p:cNvPr id="11" name="Rectangle 10"/>
          <p:cNvSpPr/>
          <p:nvPr/>
        </p:nvSpPr>
        <p:spPr>
          <a:xfrm>
            <a:off x="2451092" y="4637738"/>
            <a:ext cx="7561588" cy="1126462"/>
          </a:xfrm>
          <a:prstGeom prst="rect">
            <a:avLst/>
          </a:prstGeom>
        </p:spPr>
        <p:txBody>
          <a:bodyPr wrap="square" lIns="91440">
            <a:spAutoFit/>
          </a:bodyPr>
          <a:lstStyle/>
          <a:p>
            <a:pPr marL="457200" marR="228600" algn="ctr" rtl="1">
              <a:lnSpc>
                <a:spcPct val="120000"/>
              </a:lnSpc>
            </a:pPr>
            <a:r>
              <a:rPr lang="ar-SA" sz="2800" dirty="0">
                <a:solidFill>
                  <a:srgbClr val="1A3F6D"/>
                </a:solidFill>
                <a:latin typeface="Al Qalam Quran Publisher" panose="02040503050201020203" pitchFamily="18" charset="-78"/>
                <a:ea typeface="Times New Roman" panose="02020603050405020304" pitchFamily="18" charset="0"/>
                <a:cs typeface="Al Qalam Quran Publisher" panose="02040503050201020203" pitchFamily="18" charset="-78"/>
              </a:rPr>
              <a:t>وَ مَا خَلَقْتُ الْجِنَّ وَ الْاِنْسَ اِلَّا </a:t>
            </a:r>
            <a:r>
              <a:rPr lang="ar-SA" sz="2800" dirty="0" smtClean="0">
                <a:solidFill>
                  <a:srgbClr val="1A3F6D"/>
                </a:solidFill>
                <a:latin typeface="Al Qalam Quran Publisher" panose="02040503050201020203" pitchFamily="18" charset="-78"/>
                <a:ea typeface="Times New Roman" panose="02020603050405020304" pitchFamily="18" charset="0"/>
                <a:cs typeface="Al Qalam Quran Publisher" panose="02040503050201020203" pitchFamily="18" charset="-78"/>
              </a:rPr>
              <a:t>لِيَعْبُدُوْنِ</a:t>
            </a:r>
            <a:r>
              <a:rPr lang="ur-PK" sz="2400" spc="-4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(الذٰریٰت:  </a:t>
            </a:r>
            <a:r>
              <a:rPr lang="en-US" sz="2000" spc="-40" dirty="0" smtClean="0">
                <a:solidFill>
                  <a:srgbClr val="1A3F6D"/>
                </a:solidFill>
                <a:latin typeface="Cambria" panose="02040503050406030204" pitchFamily="18" charset="0"/>
                <a:ea typeface="Calibri" panose="020F0502020204030204" pitchFamily="34" charset="0"/>
                <a:cs typeface="noorehira" panose="02000000000000000000" pitchFamily="2" charset="-78"/>
              </a:rPr>
              <a:t>56</a:t>
            </a:r>
            <a:r>
              <a:rPr lang="ur-PK" sz="2400" spc="-4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a:t>
            </a:r>
          </a:p>
          <a:p>
            <a:pPr marL="457200" marR="228600" algn="ctr" rtl="1">
              <a:lnSpc>
                <a:spcPct val="120000"/>
              </a:lnSpc>
            </a:pPr>
            <a:r>
              <a:rPr lang="ur-PK" sz="2800" dirty="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rPr>
              <a:t>"میں نے جنوں اور انسانوں کو نہیں بنایا مگراس لیے کہ وہ میری عبادت کریں"۔</a:t>
            </a:r>
            <a:endParaRPr lang="ur-PK" sz="2800" spc="-40" dirty="0" smtClean="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endParaRPr>
          </a:p>
        </p:txBody>
      </p:sp>
    </p:spTree>
    <p:extLst>
      <p:ext uri="{BB962C8B-B14F-4D97-AF65-F5344CB8AC3E}">
        <p14:creationId xmlns:p14="http://schemas.microsoft.com/office/powerpoint/2010/main" val="3838597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9">
                                            <p:graphicEl>
                                              <a:dgm id="{D2B49F6D-4100-42FB-82A8-1CFAA91AE96A}"/>
                                            </p:graphicEl>
                                          </p:spTgt>
                                        </p:tgtEl>
                                        <p:attrNameLst>
                                          <p:attrName>style.visibility</p:attrName>
                                        </p:attrNameLst>
                                      </p:cBhvr>
                                      <p:to>
                                        <p:strVal val="visible"/>
                                      </p:to>
                                    </p:set>
                                    <p:animEffect transition="in" filter="barn(inVertical)">
                                      <p:cBhvr>
                                        <p:cTn id="11" dur="500"/>
                                        <p:tgtEl>
                                          <p:spTgt spid="9">
                                            <p:graphicEl>
                                              <a:dgm id="{D2B49F6D-4100-42FB-82A8-1CFAA91AE96A}"/>
                                            </p:graphicEl>
                                          </p:spTgt>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xit" presetSubtype="21" fill="hold" grpId="1" nodeType="clickEffect">
                                  <p:stCondLst>
                                    <p:cond delay="0"/>
                                  </p:stCondLst>
                                  <p:childTnLst>
                                    <p:animEffect transition="out" filter="barn(inVertical)">
                                      <p:cBhvr>
                                        <p:cTn id="23" dur="500"/>
                                        <p:tgtEl>
                                          <p:spTgt spid="10"/>
                                        </p:tgtEl>
                                      </p:cBhvr>
                                    </p:animEffect>
                                    <p:set>
                                      <p:cBhvr>
                                        <p:cTn id="24" dur="1" fill="hold">
                                          <p:stCondLst>
                                            <p:cond delay="499"/>
                                          </p:stCondLst>
                                        </p:cTn>
                                        <p:tgtEl>
                                          <p:spTgt spid="10"/>
                                        </p:tgtEl>
                                        <p:attrNameLst>
                                          <p:attrName>style.visibility</p:attrName>
                                        </p:attrNameLst>
                                      </p:cBhvr>
                                      <p:to>
                                        <p:strVal val="hidden"/>
                                      </p:to>
                                    </p:set>
                                  </p:childTnLst>
                                </p:cTn>
                              </p:par>
                              <p:par>
                                <p:cTn id="25" presetID="16" presetClass="exit" presetSubtype="21" fill="hold" grpId="1" nodeType="withEffect">
                                  <p:stCondLst>
                                    <p:cond delay="0"/>
                                  </p:stCondLst>
                                  <p:childTnLst>
                                    <p:animEffect transition="out" filter="barn(inVertical)">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par>
                          <p:cTn id="28" fill="hold">
                            <p:stCondLst>
                              <p:cond delay="500"/>
                            </p:stCondLst>
                            <p:childTnLst>
                              <p:par>
                                <p:cTn id="29" presetID="16" presetClass="entr" presetSubtype="21" fill="hold" grpId="0" nodeType="afterEffect">
                                  <p:stCondLst>
                                    <p:cond delay="0"/>
                                  </p:stCondLst>
                                  <p:childTnLst>
                                    <p:set>
                                      <p:cBhvr>
                                        <p:cTn id="30" dur="1" fill="hold">
                                          <p:stCondLst>
                                            <p:cond delay="0"/>
                                          </p:stCondLst>
                                        </p:cTn>
                                        <p:tgtEl>
                                          <p:spTgt spid="9">
                                            <p:graphicEl>
                                              <a:dgm id="{17F36406-BC96-49D1-9ECB-E418070F97BB}"/>
                                            </p:graphicEl>
                                          </p:spTgt>
                                        </p:tgtEl>
                                        <p:attrNameLst>
                                          <p:attrName>style.visibility</p:attrName>
                                        </p:attrNameLst>
                                      </p:cBhvr>
                                      <p:to>
                                        <p:strVal val="visible"/>
                                      </p:to>
                                    </p:set>
                                    <p:animEffect transition="in" filter="barn(inVertical)">
                                      <p:cBhvr>
                                        <p:cTn id="31" dur="500"/>
                                        <p:tgtEl>
                                          <p:spTgt spid="9">
                                            <p:graphicEl>
                                              <a:dgm id="{17F36406-BC96-49D1-9ECB-E418070F97BB}"/>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9">
                                            <p:graphicEl>
                                              <a:dgm id="{17FD8824-DE65-4DB9-86B5-D5D6D3F621AD}"/>
                                            </p:graphicEl>
                                          </p:spTgt>
                                        </p:tgtEl>
                                        <p:attrNameLst>
                                          <p:attrName>style.visibility</p:attrName>
                                        </p:attrNameLst>
                                      </p:cBhvr>
                                      <p:to>
                                        <p:strVal val="visible"/>
                                      </p:to>
                                    </p:set>
                                    <p:animEffect transition="in" filter="barn(inVertical)">
                                      <p:cBhvr>
                                        <p:cTn id="36" dur="500"/>
                                        <p:tgtEl>
                                          <p:spTgt spid="9">
                                            <p:graphicEl>
                                              <a:dgm id="{17FD8824-DE65-4DB9-86B5-D5D6D3F621A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7" repeatCount="indefinite" fill="hold" display="0">
                  <p:stCondLst>
                    <p:cond delay="indefinite"/>
                  </p:stCondLst>
                </p:cTn>
                <p:tgtEl>
                  <p:spTgt spid="71"/>
                </p:tgtEl>
              </p:cMediaNode>
            </p:video>
          </p:childTnLst>
        </p:cTn>
      </p:par>
    </p:tnLst>
    <p:bldLst>
      <p:bldGraphic spid="9" grpId="0" uiExpand="1">
        <p:bldSub>
          <a:bldDgm bld="one"/>
        </p:bldSub>
      </p:bldGraphic>
      <p:bldP spid="10" grpId="0" uiExpand="1" animBg="1"/>
      <p:bldP spid="10" grpId="1" uiExpand="1" animBg="1"/>
      <p:bldP spid="11" grpId="0" uiExpand="1"/>
      <p:bldP spid="11" grpId="1" uiExpan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4840" y="-2588987"/>
            <a:ext cx="14433653" cy="8118929"/>
          </a:xfrm>
          <a:prstGeom prst="rect">
            <a:avLst/>
          </a:prstGeom>
        </p:spPr>
      </p:pic>
      <p:sp>
        <p:nvSpPr>
          <p:cNvPr id="3" name="Rectangle 2"/>
          <p:cNvSpPr/>
          <p:nvPr/>
        </p:nvSpPr>
        <p:spPr>
          <a:xfrm>
            <a:off x="1073672" y="2274823"/>
            <a:ext cx="10036627" cy="2339102"/>
          </a:xfrm>
          <a:prstGeom prst="rect">
            <a:avLst/>
          </a:prstGeom>
        </p:spPr>
        <p:txBody>
          <a:bodyPr wrap="square">
            <a:spAutoFit/>
          </a:bodyPr>
          <a:lstStyle/>
          <a:p>
            <a:pPr algn="ctr" rtl="1"/>
            <a:r>
              <a:rPr lang="ur-PK" sz="5400" i="1"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حصّہ چہارم: درسِ اوّل</a:t>
            </a:r>
            <a:endParaRPr lang="en-US" sz="5400"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a:p>
            <a:pPr algn="ctr" rtl="1">
              <a:spcBef>
                <a:spcPts val="2400"/>
              </a:spcBef>
            </a:pPr>
            <a:r>
              <a:rPr lang="ur-PK" sz="7200"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a:t>
            </a:r>
            <a:r>
              <a:rPr lang="ur-PK" sz="7200" i="1"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شہادت علی الناس</a:t>
            </a:r>
            <a:r>
              <a:rPr lang="ur-PK" sz="7200"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a:t>
            </a:r>
            <a:endParaRPr lang="ur-PK" sz="7200" kern="0" dirty="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
        <p:nvSpPr>
          <p:cNvPr id="5" name="TextBox 4"/>
          <p:cNvSpPr txBox="1"/>
          <p:nvPr/>
        </p:nvSpPr>
        <p:spPr>
          <a:xfrm>
            <a:off x="1073675" y="4894105"/>
            <a:ext cx="10036627" cy="830997"/>
          </a:xfrm>
          <a:prstGeom prst="rect">
            <a:avLst/>
          </a:prstGeom>
          <a:noFill/>
        </p:spPr>
        <p:txBody>
          <a:bodyPr wrap="square" rtlCol="0">
            <a:spAutoFit/>
          </a:bodyPr>
          <a:lstStyle/>
          <a:p>
            <a:pPr algn="ctr" rtl="1"/>
            <a:r>
              <a:rPr lang="ur-PK" sz="480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cs typeface="Jameel Noori Nastaleeq" panose="02000503000000020004" pitchFamily="2" charset="-78"/>
              </a:rPr>
              <a:t>سورۃ  الحج آیات 73 تا 78 </a:t>
            </a:r>
            <a:r>
              <a:rPr lang="ar-SA" sz="480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cs typeface="Jameel Noori Nastaleeq" panose="02000503000000020004" pitchFamily="2" charset="-78"/>
              </a:rPr>
              <a:t>(</a:t>
            </a:r>
            <a:r>
              <a:rPr lang="ur-PK" sz="480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cs typeface="Jameel Noori Nastaleeq" panose="02000503000000020004" pitchFamily="2" charset="-78"/>
              </a:rPr>
              <a:t>آخری رکوع) کی روشنی میں</a:t>
            </a:r>
            <a:endParaRPr lang="en-US" sz="4800" dirty="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2874740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1"/>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03970"/>
            <a:ext cx="12192000"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a:t>
            </a:r>
            <a:r>
              <a:rPr lang="en-US"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77</a:t>
            </a:r>
            <a:endPar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
        <p:nvSpPr>
          <p:cNvPr id="3" name="Rectangle 2"/>
          <p:cNvSpPr/>
          <p:nvPr/>
        </p:nvSpPr>
        <p:spPr>
          <a:xfrm>
            <a:off x="1022252" y="1873724"/>
            <a:ext cx="10147496" cy="1040285"/>
          </a:xfrm>
          <a:prstGeom prst="rect">
            <a:avLst/>
          </a:prstGeom>
        </p:spPr>
        <p:txBody>
          <a:bodyPr wrap="square">
            <a:spAutoFit/>
          </a:bodyPr>
          <a:lstStyle/>
          <a:p>
            <a:pPr algn="ctr" rtl="1">
              <a:lnSpc>
                <a:spcPct val="110000"/>
              </a:lnSpc>
            </a:pPr>
            <a:r>
              <a:rPr lang="ar-SA"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يٰۤاَيُّهَا الَّذِيْنَ اٰمَنُوا</a:t>
            </a:r>
            <a:r>
              <a:rPr lang="ar-SA" sz="2000" dirty="0">
                <a:solidFill>
                  <a:srgbClr val="1A3F6D"/>
                </a:solidFill>
                <a:latin typeface="Calibri" panose="020F0502020204030204" pitchFamily="34" charset="0"/>
                <a:ea typeface="Times New Roman" panose="02020603050405020304" pitchFamily="18" charset="0"/>
              </a:rPr>
              <a:t> </a:t>
            </a:r>
            <a:r>
              <a:rPr lang="ar-SA"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ar-SA" sz="2800" dirty="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rPr>
              <a:t>  اے وہ لوگو جو ایمان لائے ہو</a:t>
            </a:r>
            <a:r>
              <a:rPr lang="ar-SA"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…ارْكَعُوْا وَ اسْجُدُوْا</a:t>
            </a:r>
            <a:r>
              <a:rPr lang="ar-SA" sz="2000" dirty="0">
                <a:solidFill>
                  <a:srgbClr val="1A3F6D"/>
                </a:solidFill>
                <a:latin typeface="Calibri" panose="020F0502020204030204" pitchFamily="34" charset="0"/>
                <a:ea typeface="Times New Roman" panose="02020603050405020304" pitchFamily="18" charset="0"/>
              </a:rPr>
              <a:t> </a:t>
            </a:r>
            <a:r>
              <a:rPr lang="ar-SA"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ar-SA" sz="2800" dirty="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rPr>
              <a:t>رکوع کرو اور سجدہ کرو  </a:t>
            </a:r>
            <a:r>
              <a:rPr lang="ar-SA"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اعْبُدُوْا رَبَّكُمْ</a:t>
            </a:r>
            <a:r>
              <a:rPr lang="ar-SA" sz="28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endParaRPr lang="ur-PK" sz="28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endParaRPr>
          </a:p>
          <a:p>
            <a:pPr algn="ctr" rtl="1">
              <a:lnSpc>
                <a:spcPct val="110000"/>
              </a:lnSpc>
            </a:pPr>
            <a:r>
              <a:rPr lang="ar-SA" sz="2800" dirty="0" smtClean="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rPr>
              <a:t>اور </a:t>
            </a:r>
            <a:r>
              <a:rPr lang="ar-SA" sz="2800" dirty="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rPr>
              <a:t>اپنے رب کی عبادت کرو </a:t>
            </a:r>
            <a:r>
              <a:rPr lang="ar-SA"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افْعَلُوا الْخَيْرَ…</a:t>
            </a:r>
            <a:r>
              <a:rPr lang="ar-SA" sz="2800" dirty="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rPr>
              <a:t>اور بھلائی کے کام کرو</a:t>
            </a:r>
            <a:r>
              <a:rPr lang="ar-SA"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…لَعَلَّكُمْ </a:t>
            </a:r>
            <a:r>
              <a:rPr lang="ar-SA" sz="28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تُفْلِحُوْنَۚؑ۰۰۷۷</a:t>
            </a:r>
            <a:r>
              <a:rPr lang="ar-SA" sz="2800" dirty="0" smtClean="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rPr>
              <a:t>تاکہ </a:t>
            </a:r>
            <a:r>
              <a:rPr lang="ar-SA" sz="2800" dirty="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rPr>
              <a:t>تم فلاح پاؤ ۔</a:t>
            </a:r>
            <a:endParaRPr lang="en-US" sz="2800" dirty="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graphicFrame>
        <p:nvGraphicFramePr>
          <p:cNvPr id="8" name="Content Placeholder 5"/>
          <p:cNvGraphicFramePr>
            <a:graphicFrameLocks/>
          </p:cNvGraphicFramePr>
          <p:nvPr>
            <p:extLst>
              <p:ext uri="{D42A27DB-BD31-4B8C-83A1-F6EECF244321}">
                <p14:modId xmlns:p14="http://schemas.microsoft.com/office/powerpoint/2010/main" val="1910579175"/>
              </p:ext>
            </p:extLst>
          </p:nvPr>
        </p:nvGraphicFramePr>
        <p:xfrm>
          <a:off x="4834597" y="2897049"/>
          <a:ext cx="2522806" cy="72058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9" name="Content Placeholder 5"/>
          <p:cNvGraphicFramePr>
            <a:graphicFrameLocks/>
          </p:cNvGraphicFramePr>
          <p:nvPr>
            <p:extLst>
              <p:ext uri="{D42A27DB-BD31-4B8C-83A1-F6EECF244321}">
                <p14:modId xmlns:p14="http://schemas.microsoft.com/office/powerpoint/2010/main" val="2164250174"/>
              </p:ext>
            </p:extLst>
          </p:nvPr>
        </p:nvGraphicFramePr>
        <p:xfrm>
          <a:off x="1258832" y="3690368"/>
          <a:ext cx="9668248" cy="2443145"/>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10" name="Rounded Rectangle 9"/>
          <p:cNvSpPr/>
          <p:nvPr/>
        </p:nvSpPr>
        <p:spPr>
          <a:xfrm>
            <a:off x="2766646" y="4554745"/>
            <a:ext cx="6686844" cy="1123238"/>
          </a:xfrm>
          <a:prstGeom prst="roundRect">
            <a:avLst>
              <a:gd name="adj" fmla="val 7355"/>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dirty="0"/>
          </a:p>
        </p:txBody>
      </p:sp>
      <p:sp>
        <p:nvSpPr>
          <p:cNvPr id="11" name="Rectangle 10"/>
          <p:cNvSpPr/>
          <p:nvPr/>
        </p:nvSpPr>
        <p:spPr>
          <a:xfrm>
            <a:off x="2468204" y="4640962"/>
            <a:ext cx="7561588" cy="1015663"/>
          </a:xfrm>
          <a:prstGeom prst="rect">
            <a:avLst/>
          </a:prstGeom>
        </p:spPr>
        <p:txBody>
          <a:bodyPr wrap="square" lIns="91440">
            <a:spAutoFit/>
          </a:bodyPr>
          <a:lstStyle/>
          <a:p>
            <a:pPr marL="457200" marR="228600" algn="ctr" rtl="1">
              <a:lnSpc>
                <a:spcPct val="120000"/>
              </a:lnSpc>
            </a:pPr>
            <a:r>
              <a:rPr lang="ar-SA" sz="2200" dirty="0" smtClean="0">
                <a:solidFill>
                  <a:srgbClr val="1A3F6D"/>
                </a:solidFill>
                <a:latin typeface="noorehidayat" panose="02060603050605020204" pitchFamily="18" charset="-78"/>
                <a:cs typeface="noorehidayat" panose="02060603050605020204" pitchFamily="18" charset="-78"/>
              </a:rPr>
              <a:t>خَیْرُ النَّاسِ اَنۡفَعُہُمۡ لِلنَّاسِ</a:t>
            </a:r>
            <a:r>
              <a:rPr lang="ur-PK" sz="2200" dirty="0" smtClean="0">
                <a:solidFill>
                  <a:srgbClr val="1A3F6D"/>
                </a:solidFill>
                <a:latin typeface="noorehidayat" panose="02060603050605020204" pitchFamily="18" charset="-78"/>
                <a:cs typeface="noorehidayat" panose="02060603050605020204" pitchFamily="18" charset="-78"/>
              </a:rPr>
              <a:t> </a:t>
            </a:r>
            <a:r>
              <a:rPr lang="ur-PK" sz="2000" spc="-40" dirty="0" smtClean="0">
                <a:solidFill>
                  <a:srgbClr val="1A3F6D"/>
                </a:solidFill>
                <a:latin typeface="noorehidayat" panose="02060603050605020204" pitchFamily="18" charset="-78"/>
                <a:ea typeface="Calibri" panose="020F0502020204030204" pitchFamily="34" charset="0"/>
                <a:cs typeface="noorehidayat" panose="02060603050605020204" pitchFamily="18" charset="-78"/>
              </a:rPr>
              <a:t>(الطبرانی)</a:t>
            </a:r>
          </a:p>
          <a:p>
            <a:pPr marL="457200" marR="228600" algn="ctr" rtl="1">
              <a:lnSpc>
                <a:spcPct val="120000"/>
              </a:lnSpc>
            </a:pPr>
            <a:r>
              <a:rPr lang="ur-PK" sz="2800" dirty="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rPr>
              <a:t>" لوگوں میں سے بہترین وہ ہے جو لوگوں کو سب سے زیادہ نفع پہنچائے"۔</a:t>
            </a:r>
            <a:endParaRPr lang="ur-PK" sz="2800" spc="-40" dirty="0" smtClean="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endParaRPr>
          </a:p>
        </p:txBody>
      </p:sp>
      <p:graphicFrame>
        <p:nvGraphicFramePr>
          <p:cNvPr id="12" name="Content Placeholder 5"/>
          <p:cNvGraphicFramePr>
            <a:graphicFrameLocks/>
          </p:cNvGraphicFramePr>
          <p:nvPr>
            <p:extLst>
              <p:ext uri="{D42A27DB-BD31-4B8C-83A1-F6EECF244321}">
                <p14:modId xmlns:p14="http://schemas.microsoft.com/office/powerpoint/2010/main" val="1344369332"/>
              </p:ext>
            </p:extLst>
          </p:nvPr>
        </p:nvGraphicFramePr>
        <p:xfrm>
          <a:off x="1258832" y="4956537"/>
          <a:ext cx="9668248" cy="693311"/>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Tree>
    <p:extLst>
      <p:ext uri="{BB962C8B-B14F-4D97-AF65-F5344CB8AC3E}">
        <p14:creationId xmlns:p14="http://schemas.microsoft.com/office/powerpoint/2010/main" val="2971485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9">
                                            <p:graphicEl>
                                              <a:dgm id="{D2B49F6D-4100-42FB-82A8-1CFAA91AE96A}"/>
                                            </p:graphicEl>
                                          </p:spTgt>
                                        </p:tgtEl>
                                        <p:attrNameLst>
                                          <p:attrName>style.visibility</p:attrName>
                                        </p:attrNameLst>
                                      </p:cBhvr>
                                      <p:to>
                                        <p:strVal val="visible"/>
                                      </p:to>
                                    </p:set>
                                    <p:animEffect transition="in" filter="barn(inVertical)">
                                      <p:cBhvr>
                                        <p:cTn id="11" dur="500"/>
                                        <p:tgtEl>
                                          <p:spTgt spid="9">
                                            <p:graphicEl>
                                              <a:dgm id="{D2B49F6D-4100-42FB-82A8-1CFAA91AE96A}"/>
                                            </p:graphicEl>
                                          </p:spTgt>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xit" presetSubtype="21" fill="hold" grpId="1" nodeType="clickEffect">
                                  <p:stCondLst>
                                    <p:cond delay="0"/>
                                  </p:stCondLst>
                                  <p:childTnLst>
                                    <p:animEffect transition="out" filter="barn(inVertical)">
                                      <p:cBhvr>
                                        <p:cTn id="23" dur="500"/>
                                        <p:tgtEl>
                                          <p:spTgt spid="10"/>
                                        </p:tgtEl>
                                      </p:cBhvr>
                                    </p:animEffect>
                                    <p:set>
                                      <p:cBhvr>
                                        <p:cTn id="24" dur="1" fill="hold">
                                          <p:stCondLst>
                                            <p:cond delay="499"/>
                                          </p:stCondLst>
                                        </p:cTn>
                                        <p:tgtEl>
                                          <p:spTgt spid="10"/>
                                        </p:tgtEl>
                                        <p:attrNameLst>
                                          <p:attrName>style.visibility</p:attrName>
                                        </p:attrNameLst>
                                      </p:cBhvr>
                                      <p:to>
                                        <p:strVal val="hidden"/>
                                      </p:to>
                                    </p:set>
                                  </p:childTnLst>
                                </p:cTn>
                              </p:par>
                              <p:par>
                                <p:cTn id="25" presetID="16" presetClass="exit" presetSubtype="21" fill="hold" grpId="1" nodeType="withEffect">
                                  <p:stCondLst>
                                    <p:cond delay="0"/>
                                  </p:stCondLst>
                                  <p:childTnLst>
                                    <p:animEffect transition="out" filter="barn(inVertical)">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par>
                          <p:cTn id="28" fill="hold">
                            <p:stCondLst>
                              <p:cond delay="500"/>
                            </p:stCondLst>
                            <p:childTnLst>
                              <p:par>
                                <p:cTn id="29" presetID="16" presetClass="entr" presetSubtype="21" fill="hold" grpId="0" nodeType="afterEffect">
                                  <p:stCondLst>
                                    <p:cond delay="0"/>
                                  </p:stCondLst>
                                  <p:childTnLst>
                                    <p:set>
                                      <p:cBhvr>
                                        <p:cTn id="30" dur="1" fill="hold">
                                          <p:stCondLst>
                                            <p:cond delay="0"/>
                                          </p:stCondLst>
                                        </p:cTn>
                                        <p:tgtEl>
                                          <p:spTgt spid="9">
                                            <p:graphicEl>
                                              <a:dgm id="{17F36406-BC96-49D1-9ECB-E418070F97BB}"/>
                                            </p:graphicEl>
                                          </p:spTgt>
                                        </p:tgtEl>
                                        <p:attrNameLst>
                                          <p:attrName>style.visibility</p:attrName>
                                        </p:attrNameLst>
                                      </p:cBhvr>
                                      <p:to>
                                        <p:strVal val="visible"/>
                                      </p:to>
                                    </p:set>
                                    <p:animEffect transition="in" filter="barn(inVertical)">
                                      <p:cBhvr>
                                        <p:cTn id="31" dur="500"/>
                                        <p:tgtEl>
                                          <p:spTgt spid="9">
                                            <p:graphicEl>
                                              <a:dgm id="{17F36406-BC96-49D1-9ECB-E418070F97BB}"/>
                                            </p:graphicEl>
                                          </p:spTgt>
                                        </p:tgtEl>
                                      </p:cBhvr>
                                    </p:animEffect>
                                  </p:childTnLst>
                                </p:cTn>
                              </p:par>
                            </p:childTnLst>
                          </p:cTn>
                        </p:par>
                        <p:par>
                          <p:cTn id="32" fill="hold">
                            <p:stCondLst>
                              <p:cond delay="1000"/>
                            </p:stCondLst>
                            <p:childTnLst>
                              <p:par>
                                <p:cTn id="33" presetID="22" presetClass="entr" presetSubtype="2" fill="hold" grpId="0" nodeType="afterEffect">
                                  <p:stCondLst>
                                    <p:cond delay="0"/>
                                  </p:stCondLst>
                                  <p:childTnLst>
                                    <p:set>
                                      <p:cBhvr>
                                        <p:cTn id="34" dur="1" fill="hold">
                                          <p:stCondLst>
                                            <p:cond delay="0"/>
                                          </p:stCondLst>
                                        </p:cTn>
                                        <p:tgtEl>
                                          <p:spTgt spid="9">
                                            <p:graphicEl>
                                              <a:dgm id="{2B33C17D-F19B-43B9-BF4C-5CBC5D38E69C}"/>
                                            </p:graphicEl>
                                          </p:spTgt>
                                        </p:tgtEl>
                                        <p:attrNameLst>
                                          <p:attrName>style.visibility</p:attrName>
                                        </p:attrNameLst>
                                      </p:cBhvr>
                                      <p:to>
                                        <p:strVal val="visible"/>
                                      </p:to>
                                    </p:set>
                                    <p:animEffect transition="in" filter="wipe(right)">
                                      <p:cBhvr>
                                        <p:cTn id="35" dur="500"/>
                                        <p:tgtEl>
                                          <p:spTgt spid="9">
                                            <p:graphicEl>
                                              <a:dgm id="{2B33C17D-F19B-43B9-BF4C-5CBC5D38E69C}"/>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xit" presetSubtype="8" fill="hold" grpId="1" nodeType="clickEffect">
                                  <p:stCondLst>
                                    <p:cond delay="0"/>
                                  </p:stCondLst>
                                  <p:childTnLst>
                                    <p:animEffect transition="out" filter="wipe(left)">
                                      <p:cBhvr>
                                        <p:cTn id="39" dur="500"/>
                                        <p:tgtEl>
                                          <p:spTgt spid="9">
                                            <p:graphicEl>
                                              <a:dgm id="{2B33C17D-F19B-43B9-BF4C-5CBC5D38E69C}"/>
                                            </p:graphicEl>
                                          </p:spTgt>
                                        </p:tgtEl>
                                      </p:cBhvr>
                                    </p:animEffect>
                                    <p:set>
                                      <p:cBhvr>
                                        <p:cTn id="40" dur="1" fill="hold">
                                          <p:stCondLst>
                                            <p:cond delay="499"/>
                                          </p:stCondLst>
                                        </p:cTn>
                                        <p:tgtEl>
                                          <p:spTgt spid="9">
                                            <p:graphicEl>
                                              <a:dgm id="{2B33C17D-F19B-43B9-BF4C-5CBC5D38E69C}"/>
                                            </p:graphicEl>
                                          </p:spTgt>
                                        </p:tgtEl>
                                        <p:attrNameLst>
                                          <p:attrName>style.visibility</p:attrName>
                                        </p:attrNameLst>
                                      </p:cBhvr>
                                      <p:to>
                                        <p:strVal val="hidden"/>
                                      </p:to>
                                    </p:set>
                                  </p:childTnLst>
                                </p:cTn>
                              </p:par>
                            </p:childTnLst>
                          </p:cTn>
                        </p:par>
                        <p:par>
                          <p:cTn id="41" fill="hold">
                            <p:stCondLst>
                              <p:cond delay="500"/>
                            </p:stCondLst>
                            <p:childTnLst>
                              <p:par>
                                <p:cTn id="42" presetID="16" presetClass="entr" presetSubtype="21" fill="hold" grpId="0" nodeType="afterEffect">
                                  <p:stCondLst>
                                    <p:cond delay="0"/>
                                  </p:stCondLst>
                                  <p:childTnLst>
                                    <p:set>
                                      <p:cBhvr>
                                        <p:cTn id="43" dur="1" fill="hold">
                                          <p:stCondLst>
                                            <p:cond delay="0"/>
                                          </p:stCondLst>
                                        </p:cTn>
                                        <p:tgtEl>
                                          <p:spTgt spid="12">
                                            <p:graphicEl>
                                              <a:dgm id="{D2B49F6D-4100-42FB-82A8-1CFAA91AE96A}"/>
                                            </p:graphicEl>
                                          </p:spTgt>
                                        </p:tgtEl>
                                        <p:attrNameLst>
                                          <p:attrName>style.visibility</p:attrName>
                                        </p:attrNameLst>
                                      </p:cBhvr>
                                      <p:to>
                                        <p:strVal val="visible"/>
                                      </p:to>
                                    </p:set>
                                    <p:animEffect transition="in" filter="barn(inVertical)">
                                      <p:cBhvr>
                                        <p:cTn id="44" dur="500"/>
                                        <p:tgtEl>
                                          <p:spTgt spid="12">
                                            <p:graphicEl>
                                              <a:dgm id="{D2B49F6D-4100-42FB-82A8-1CFAA91AE96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5" repeatCount="indefinite" fill="hold" display="0">
                  <p:stCondLst>
                    <p:cond delay="indefinite"/>
                  </p:stCondLst>
                </p:cTn>
                <p:tgtEl>
                  <p:spTgt spid="71"/>
                </p:tgtEl>
              </p:cMediaNode>
            </p:video>
          </p:childTnLst>
        </p:cTn>
      </p:par>
    </p:tnLst>
    <p:bldLst>
      <p:bldGraphic spid="9" grpId="0" uiExpand="1">
        <p:bldSub>
          <a:bldDgm bld="one"/>
        </p:bldSub>
      </p:bldGraphic>
      <p:bldGraphic spid="9" grpId="1" uiExpand="1">
        <p:bldSub>
          <a:bldDgm bld="one"/>
        </p:bldSub>
      </p:bldGraphic>
      <p:bldP spid="10" grpId="0" uiExpand="1" animBg="1"/>
      <p:bldP spid="10" grpId="1" uiExpand="1" animBg="1"/>
      <p:bldP spid="11" grpId="0" uiExpand="1"/>
      <p:bldP spid="11" grpId="1" uiExpand="1"/>
      <p:bldGraphic spid="12" grpId="0">
        <p:bldSub>
          <a:bldDgm bld="one"/>
        </p:bldSub>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35630"/>
            <a:ext cx="12192000"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آیت78</a:t>
            </a:r>
          </a:p>
        </p:txBody>
      </p:sp>
      <p:sp>
        <p:nvSpPr>
          <p:cNvPr id="2" name="Rectangle 1"/>
          <p:cNvSpPr/>
          <p:nvPr/>
        </p:nvSpPr>
        <p:spPr>
          <a:xfrm>
            <a:off x="1096780" y="1997558"/>
            <a:ext cx="9998439" cy="3690241"/>
          </a:xfrm>
          <a:prstGeom prst="rect">
            <a:avLst/>
          </a:prstGeom>
        </p:spPr>
        <p:txBody>
          <a:bodyPr wrap="square">
            <a:spAutoFit/>
          </a:bodyPr>
          <a:lstStyle/>
          <a:p>
            <a:pPr algn="ctr" rtl="1">
              <a:lnSpc>
                <a:spcPct val="120000"/>
              </a:lnSpc>
            </a:pPr>
            <a:r>
              <a:rPr lang="ar-SA"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جَاهِدُوْا فِي اللّٰهِ حَقَّ جِهَادِهٖ١ؕ …</a:t>
            </a:r>
            <a:r>
              <a:rPr lang="ar-SA" sz="2800" dirty="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rPr>
              <a:t>اور اللہ (کی راہ) میں جہاد کرو جیسا کہ اُس کے لیے جہاد کرنے کا حق ہے</a:t>
            </a:r>
            <a:r>
              <a:rPr lang="ar-SA"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…هُوَ اجْتَبٰىكُمْ…</a:t>
            </a:r>
            <a:r>
              <a:rPr lang="ar-SA" sz="2800" dirty="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rPr>
              <a:t>اُس نے تمہیں چُن لیا ہے</a:t>
            </a:r>
            <a:r>
              <a:rPr lang="ar-SA"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مَا جَعَلَ عَلَيْكُمْ فِي الدِّيْنِ مِنْ حَرَجٍ١ؕ …</a:t>
            </a:r>
            <a:r>
              <a:rPr lang="ar-SA" sz="2800" dirty="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rPr>
              <a:t>اور تم پر دین (کی کسی بات) میں تنگی نہیں رکھی</a:t>
            </a:r>
            <a:r>
              <a:rPr lang="ar-SA"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…مِلَّةَ اَبِيْكُمْ اِبْرٰهِيْمَ١ؕ …</a:t>
            </a:r>
            <a:r>
              <a:rPr lang="ar-SA" sz="2800" dirty="0">
                <a:solidFill>
                  <a:srgbClr val="1A3F6D"/>
                </a:solidFill>
                <a:latin typeface="Calibri" panose="020F0502020204030204" pitchFamily="34" charset="0"/>
                <a:ea typeface="Times New Roman" panose="02020603050405020304" pitchFamily="18" charset="0"/>
              </a:rPr>
              <a:t> </a:t>
            </a:r>
            <a:r>
              <a:rPr lang="ar-SA" sz="2800" dirty="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rPr>
              <a:t>(یہ دین) راستہ ہے تمہارے جد امجد ابراہیم﷤ کا  </a:t>
            </a:r>
            <a:r>
              <a:rPr lang="ar-SA"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…هُوَ سَمّٰىكُمُ الْمُسْلِمِيْنَ١ۙ۬ …</a:t>
            </a:r>
            <a:r>
              <a:rPr lang="ar-SA" sz="2800" dirty="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rPr>
              <a:t>اُنہوں نے تمہارا نام مسلمان رکھا</a:t>
            </a:r>
            <a:r>
              <a:rPr lang="ar-SA"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…مِنْ قَبْلُ وَ فِيْ هٰذَا…</a:t>
            </a:r>
            <a:r>
              <a:rPr lang="ar-SA" sz="2800" dirty="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rPr>
              <a:t>اِس سے پہلے اور اب بھی</a:t>
            </a:r>
            <a:r>
              <a:rPr lang="ar-SA"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…لِيَكُوْنَ الرَّسُوْلُ شَهِيْدًا عَلَيْكُمْ …</a:t>
            </a:r>
            <a:r>
              <a:rPr lang="ar-SA" sz="2800" dirty="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rPr>
              <a:t>تاکہ (روزِ قیامت) رسولﷺ  گواہ بن جائیں تم پر </a:t>
            </a:r>
            <a:r>
              <a:rPr lang="ar-SA"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تَكُوْنُوْا شُهَدَآءَ عَلَى النَّاسِ١ۖۚ …</a:t>
            </a:r>
            <a:r>
              <a:rPr lang="ar-SA" sz="2800" dirty="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rPr>
              <a:t>اور تم گواہ بن جاؤ لوگوں پر</a:t>
            </a:r>
            <a:r>
              <a:rPr lang="ar-SA"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…فَاَقِيْمُوا الصَّلٰوةَ …</a:t>
            </a:r>
            <a:r>
              <a:rPr lang="ar-SA" sz="2800" dirty="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rPr>
              <a:t>پس قائم کرو نماز </a:t>
            </a:r>
            <a:r>
              <a:rPr lang="ar-SA"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اٰتُوا الزَّكٰوةَ …</a:t>
            </a:r>
            <a:r>
              <a:rPr lang="ar-SA" sz="2800" dirty="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rPr>
              <a:t>اور دو زکوٰة</a:t>
            </a:r>
            <a:r>
              <a:rPr lang="ar-SA"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اعْتَصِمُوْا بِاللّٰهِ١ؕ…</a:t>
            </a:r>
            <a:r>
              <a:rPr lang="ar-SA" sz="2800" dirty="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rPr>
              <a:t>اور چمٹ جاؤ اللہ سے</a:t>
            </a:r>
            <a:r>
              <a:rPr lang="ar-SA"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…هُوَ مَوْلٰىكُمْ١ۚ…</a:t>
            </a:r>
            <a:r>
              <a:rPr lang="ar-SA" sz="2800" dirty="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rPr>
              <a:t>وہ تمہارا دوست ہے  </a:t>
            </a:r>
            <a:r>
              <a:rPr lang="ar-SA"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…فَنِعْمَ الْمَوْلٰى…</a:t>
            </a:r>
            <a:r>
              <a:rPr lang="ar-SA" sz="2800" dirty="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rPr>
              <a:t>پس خوب دوست ہے  </a:t>
            </a:r>
            <a:r>
              <a:rPr lang="ar-SA"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نِعْمَ النَّصِيْرُؒ۰۰۷۸ </a:t>
            </a:r>
            <a:r>
              <a:rPr lang="ar-SA" sz="2800" dirty="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rPr>
              <a:t>اور خوب مددگار ہے ۔</a:t>
            </a:r>
            <a:endParaRPr lang="en-US" sz="2800" dirty="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2953345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1"/>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03970"/>
            <a:ext cx="12192000"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78</a:t>
            </a:r>
          </a:p>
        </p:txBody>
      </p:sp>
      <p:sp>
        <p:nvSpPr>
          <p:cNvPr id="3" name="Rectangle 2"/>
          <p:cNvSpPr/>
          <p:nvPr/>
        </p:nvSpPr>
        <p:spPr>
          <a:xfrm>
            <a:off x="1022252" y="1944863"/>
            <a:ext cx="10147496" cy="584775"/>
          </a:xfrm>
          <a:prstGeom prst="rect">
            <a:avLst/>
          </a:prstGeom>
        </p:spPr>
        <p:txBody>
          <a:bodyPr wrap="square">
            <a:spAutoFit/>
          </a:bodyPr>
          <a:lstStyle/>
          <a:p>
            <a:pPr algn="ctr" rtl="1"/>
            <a:r>
              <a:rPr lang="ar-SA" sz="32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جَاهِدُوْا فِي اللّٰهِ حَقَّ </a:t>
            </a:r>
            <a:r>
              <a:rPr lang="ar-SA" sz="32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جِهَادِهٖ١ؕ</a:t>
            </a:r>
            <a:endParaRPr lang="en-US" sz="3200" dirty="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graphicFrame>
        <p:nvGraphicFramePr>
          <p:cNvPr id="9" name="Content Placeholder 5"/>
          <p:cNvGraphicFramePr>
            <a:graphicFrameLocks/>
          </p:cNvGraphicFramePr>
          <p:nvPr>
            <p:extLst>
              <p:ext uri="{D42A27DB-BD31-4B8C-83A1-F6EECF244321}">
                <p14:modId xmlns:p14="http://schemas.microsoft.com/office/powerpoint/2010/main" val="286912561"/>
              </p:ext>
            </p:extLst>
          </p:nvPr>
        </p:nvGraphicFramePr>
        <p:xfrm>
          <a:off x="1261876" y="2529638"/>
          <a:ext cx="9668248" cy="336036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318474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9">
                                            <p:graphicEl>
                                              <a:dgm id="{D2B49F6D-4100-42FB-82A8-1CFAA91AE96A}"/>
                                            </p:graphicEl>
                                          </p:spTgt>
                                        </p:tgtEl>
                                        <p:attrNameLst>
                                          <p:attrName>style.visibility</p:attrName>
                                        </p:attrNameLst>
                                      </p:cBhvr>
                                      <p:to>
                                        <p:strVal val="visible"/>
                                      </p:to>
                                    </p:set>
                                    <p:animEffect transition="in" filter="barn(inVertical)">
                                      <p:cBhvr>
                                        <p:cTn id="11" dur="500"/>
                                        <p:tgtEl>
                                          <p:spTgt spid="9">
                                            <p:graphicEl>
                                              <a:dgm id="{D2B49F6D-4100-42FB-82A8-1CFAA91AE96A}"/>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graphicEl>
                                              <a:dgm id="{17F36406-BC96-49D1-9ECB-E418070F97BB}"/>
                                            </p:graphicEl>
                                          </p:spTgt>
                                        </p:tgtEl>
                                        <p:attrNameLst>
                                          <p:attrName>style.visibility</p:attrName>
                                        </p:attrNameLst>
                                      </p:cBhvr>
                                      <p:to>
                                        <p:strVal val="visible"/>
                                      </p:to>
                                    </p:set>
                                    <p:animEffect transition="in" filter="barn(inVertical)">
                                      <p:cBhvr>
                                        <p:cTn id="16" dur="500"/>
                                        <p:tgtEl>
                                          <p:spTgt spid="9">
                                            <p:graphicEl>
                                              <a:dgm id="{17F36406-BC96-49D1-9ECB-E418070F97BB}"/>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graphicEl>
                                              <a:dgm id="{02D39FBC-2194-423F-B4F5-26E9BA3C1101}"/>
                                            </p:graphicEl>
                                          </p:spTgt>
                                        </p:tgtEl>
                                        <p:attrNameLst>
                                          <p:attrName>style.visibility</p:attrName>
                                        </p:attrNameLst>
                                      </p:cBhvr>
                                      <p:to>
                                        <p:strVal val="visible"/>
                                      </p:to>
                                    </p:set>
                                    <p:animEffect transition="in" filter="barn(inVertical)">
                                      <p:cBhvr>
                                        <p:cTn id="21" dur="500"/>
                                        <p:tgtEl>
                                          <p:spTgt spid="9">
                                            <p:graphicEl>
                                              <a:dgm id="{02D39FBC-2194-423F-B4F5-26E9BA3C1101}"/>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9">
                                            <p:graphicEl>
                                              <a:dgm id="{17BBC38E-1716-48D0-9598-A2B0ACB54121}"/>
                                            </p:graphicEl>
                                          </p:spTgt>
                                        </p:tgtEl>
                                        <p:attrNameLst>
                                          <p:attrName>style.visibility</p:attrName>
                                        </p:attrNameLst>
                                      </p:cBhvr>
                                      <p:to>
                                        <p:strVal val="visible"/>
                                      </p:to>
                                    </p:set>
                                    <p:animEffect transition="in" filter="barn(inVertical)">
                                      <p:cBhvr>
                                        <p:cTn id="26" dur="500"/>
                                        <p:tgtEl>
                                          <p:spTgt spid="9">
                                            <p:graphicEl>
                                              <a:dgm id="{17BBC38E-1716-48D0-9598-A2B0ACB5412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repeatCount="indefinite" fill="hold" display="0">
                  <p:stCondLst>
                    <p:cond delay="indefinite"/>
                  </p:stCondLst>
                </p:cTn>
                <p:tgtEl>
                  <p:spTgt spid="71"/>
                </p:tgtEl>
              </p:cMediaNode>
            </p:video>
          </p:childTnLst>
        </p:cTn>
      </p:par>
    </p:tnLst>
    <p:bldLst>
      <p:bldGraphic spid="9" grpId="0" uiExpand="1">
        <p:bldSub>
          <a:bldDgm bld="one"/>
        </p:bldSub>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03970"/>
            <a:ext cx="12192000"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78</a:t>
            </a:r>
          </a:p>
        </p:txBody>
      </p:sp>
      <p:sp>
        <p:nvSpPr>
          <p:cNvPr id="3" name="Rectangle 2"/>
          <p:cNvSpPr/>
          <p:nvPr/>
        </p:nvSpPr>
        <p:spPr>
          <a:xfrm>
            <a:off x="1022252" y="1929996"/>
            <a:ext cx="10147496" cy="584775"/>
          </a:xfrm>
          <a:prstGeom prst="rect">
            <a:avLst/>
          </a:prstGeom>
        </p:spPr>
        <p:txBody>
          <a:bodyPr wrap="square">
            <a:spAutoFit/>
          </a:bodyPr>
          <a:lstStyle/>
          <a:p>
            <a:pPr algn="ctr" rtl="1"/>
            <a:r>
              <a:rPr lang="ar-SA" sz="32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هُوَ اجْتَبٰىكُمْ</a:t>
            </a:r>
            <a:endParaRPr lang="en-US" sz="3200" dirty="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graphicFrame>
        <p:nvGraphicFramePr>
          <p:cNvPr id="7" name="Content Placeholder 5"/>
          <p:cNvGraphicFramePr>
            <a:graphicFrameLocks/>
          </p:cNvGraphicFramePr>
          <p:nvPr>
            <p:extLst>
              <p:ext uri="{D42A27DB-BD31-4B8C-83A1-F6EECF244321}">
                <p14:modId xmlns:p14="http://schemas.microsoft.com/office/powerpoint/2010/main" val="2720800270"/>
              </p:ext>
            </p:extLst>
          </p:nvPr>
        </p:nvGraphicFramePr>
        <p:xfrm>
          <a:off x="1258832" y="2514771"/>
          <a:ext cx="9668248" cy="359060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8" name="Rounded Rectangle 7"/>
          <p:cNvSpPr/>
          <p:nvPr/>
        </p:nvSpPr>
        <p:spPr>
          <a:xfrm>
            <a:off x="1824111" y="3787686"/>
            <a:ext cx="8543778" cy="1554126"/>
          </a:xfrm>
          <a:prstGeom prst="roundRect">
            <a:avLst>
              <a:gd name="adj" fmla="val 7355"/>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dirty="0"/>
          </a:p>
        </p:txBody>
      </p:sp>
      <p:sp>
        <p:nvSpPr>
          <p:cNvPr id="10" name="Rectangle 9"/>
          <p:cNvSpPr/>
          <p:nvPr/>
        </p:nvSpPr>
        <p:spPr>
          <a:xfrm>
            <a:off x="1536692" y="3784462"/>
            <a:ext cx="9390388" cy="1557349"/>
          </a:xfrm>
          <a:prstGeom prst="rect">
            <a:avLst/>
          </a:prstGeom>
        </p:spPr>
        <p:txBody>
          <a:bodyPr wrap="square" lIns="91440">
            <a:spAutoFit/>
          </a:bodyPr>
          <a:lstStyle/>
          <a:p>
            <a:pPr marL="457200" marR="228600" algn="ctr" rtl="1">
              <a:lnSpc>
                <a:spcPct val="120000"/>
              </a:lnSpc>
            </a:pPr>
            <a:r>
              <a:rPr lang="ar-SA" sz="2800" dirty="0">
                <a:solidFill>
                  <a:srgbClr val="1A3F6D"/>
                </a:solidFill>
                <a:latin typeface="Al Qalam Quran Publisher" panose="02040503050201020203" pitchFamily="18" charset="-78"/>
                <a:ea typeface="Times New Roman" panose="02020603050405020304" pitchFamily="18" charset="0"/>
                <a:cs typeface="Al Qalam Quran Publisher" panose="02040503050201020203" pitchFamily="18" charset="-78"/>
              </a:rPr>
              <a:t>وَ كَذٰلِكَ جَعَلْنٰكُمْ اُمَّةً وَّسَطًا لِّتَكُوْنُوْا شُهَدَآءَ عَلَى النَّاسِ وَ يَكُوْنَ الرَّسُوْلُ عَلَيْكُمْ </a:t>
            </a:r>
            <a:r>
              <a:rPr lang="ar-SA" sz="2800" dirty="0" smtClean="0">
                <a:solidFill>
                  <a:srgbClr val="1A3F6D"/>
                </a:solidFill>
                <a:latin typeface="Al Qalam Quran Publisher" panose="02040503050201020203" pitchFamily="18" charset="-78"/>
                <a:ea typeface="Times New Roman" panose="02020603050405020304" pitchFamily="18" charset="0"/>
                <a:cs typeface="Al Qalam Quran Publisher" panose="02040503050201020203" pitchFamily="18" charset="-78"/>
              </a:rPr>
              <a:t>شَهِيْدًا</a:t>
            </a:r>
            <a:r>
              <a:rPr lang="ur-PK" sz="2800" dirty="0" smtClean="0">
                <a:solidFill>
                  <a:srgbClr val="1A3F6D"/>
                </a:solidFill>
                <a:latin typeface="Al Qalam Quran Publisher" panose="02040503050201020203" pitchFamily="18" charset="-78"/>
                <a:ea typeface="Times New Roman" panose="02020603050405020304" pitchFamily="18" charset="0"/>
                <a:cs typeface="Al Qalam Quran Publisher" panose="02040503050201020203" pitchFamily="18" charset="-78"/>
              </a:rPr>
              <a:t> </a:t>
            </a:r>
            <a:r>
              <a:rPr lang="ur-PK" sz="2400" spc="-4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(البقرۃ:  </a:t>
            </a:r>
            <a:r>
              <a:rPr lang="en-US" sz="2000" spc="-40" dirty="0" smtClean="0">
                <a:solidFill>
                  <a:srgbClr val="1A3F6D"/>
                </a:solidFill>
                <a:latin typeface="Cambria" panose="02040503050406030204" pitchFamily="18" charset="0"/>
                <a:ea typeface="Calibri" panose="020F0502020204030204" pitchFamily="34" charset="0"/>
                <a:cs typeface="noorehira" panose="02000000000000000000" pitchFamily="2" charset="-78"/>
              </a:rPr>
              <a:t>143</a:t>
            </a:r>
            <a:r>
              <a:rPr lang="ur-PK" sz="2400" spc="-4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a:t>
            </a:r>
          </a:p>
          <a:p>
            <a:pPr marL="457200" marR="228600" algn="ctr" rtl="1">
              <a:lnSpc>
                <a:spcPct val="110000"/>
              </a:lnSpc>
            </a:pPr>
            <a:r>
              <a:rPr lang="ur-PK" sz="2800" dirty="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rPr>
              <a:t>"اور اسی طرح ہم نے تم کو درمیانی اُمت بنایا ہے تاکہ تم لوگوں پر گواہ بنو اور رسول (آخر الزماںﷺ) </a:t>
            </a:r>
            <a:endParaRPr lang="ur-PK" sz="2800" dirty="0" smtClean="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endParaRPr>
          </a:p>
          <a:p>
            <a:pPr marL="457200" marR="228600" algn="ctr" rtl="1">
              <a:lnSpc>
                <a:spcPct val="110000"/>
              </a:lnSpc>
            </a:pPr>
            <a:r>
              <a:rPr lang="ur-PK" sz="2800" dirty="0" smtClean="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rPr>
              <a:t>تم </a:t>
            </a:r>
            <a:r>
              <a:rPr lang="ur-PK" sz="2800" dirty="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rPr>
              <a:t>پر گواہ بنیں"۔</a:t>
            </a:r>
            <a:endParaRPr lang="ur-PK" sz="2800" spc="-40" dirty="0" smtClean="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endParaRPr>
          </a:p>
        </p:txBody>
      </p:sp>
      <p:sp>
        <p:nvSpPr>
          <p:cNvPr id="11" name="Rounded Rectangle 10"/>
          <p:cNvSpPr/>
          <p:nvPr/>
        </p:nvSpPr>
        <p:spPr>
          <a:xfrm>
            <a:off x="3538847" y="4341060"/>
            <a:ext cx="5108218" cy="1006283"/>
          </a:xfrm>
          <a:prstGeom prst="roundRect">
            <a:avLst>
              <a:gd name="adj" fmla="val 7355"/>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dirty="0"/>
          </a:p>
        </p:txBody>
      </p:sp>
      <p:sp>
        <p:nvSpPr>
          <p:cNvPr id="12" name="Rectangle 11"/>
          <p:cNvSpPr/>
          <p:nvPr/>
        </p:nvSpPr>
        <p:spPr>
          <a:xfrm>
            <a:off x="1533648" y="4337837"/>
            <a:ext cx="9390388" cy="1009507"/>
          </a:xfrm>
          <a:prstGeom prst="rect">
            <a:avLst/>
          </a:prstGeom>
        </p:spPr>
        <p:txBody>
          <a:bodyPr wrap="square" lIns="91440">
            <a:spAutoFit/>
          </a:bodyPr>
          <a:lstStyle/>
          <a:p>
            <a:pPr marL="457200" marR="228600" algn="ctr" rtl="1">
              <a:lnSpc>
                <a:spcPct val="120000"/>
              </a:lnSpc>
            </a:pPr>
            <a:r>
              <a:rPr lang="ar-SA" sz="2200" dirty="0">
                <a:solidFill>
                  <a:srgbClr val="1A3F6D"/>
                </a:solidFill>
                <a:latin typeface="noorehidayat" panose="02060603050605020204" pitchFamily="18" charset="-78"/>
                <a:ea typeface="Times New Roman" panose="02020603050405020304" pitchFamily="18" charset="0"/>
                <a:cs typeface="noorehidayat" panose="02060603050605020204" pitchFamily="18" charset="-78"/>
              </a:rPr>
              <a:t>فَلْیُبَلِّغِ الشَّاہِدُ الْغَائِبَ </a:t>
            </a:r>
            <a:r>
              <a:rPr lang="ur-PK" sz="2400" spc="-4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(صحیح بخاری)</a:t>
            </a:r>
          </a:p>
          <a:p>
            <a:pPr marL="457200" marR="228600" algn="ctr" rtl="1">
              <a:lnSpc>
                <a:spcPct val="110000"/>
              </a:lnSpc>
            </a:pPr>
            <a:r>
              <a:rPr lang="ur-PK" sz="2800" dirty="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rPr>
              <a:t>"پہنچادیں حاضرین ان تک جو یہاں نہیں ہیں"۔</a:t>
            </a:r>
            <a:endParaRPr lang="ur-PK" sz="2800" spc="-40" dirty="0" smtClean="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endParaRPr>
          </a:p>
        </p:txBody>
      </p:sp>
    </p:spTree>
    <p:extLst>
      <p:ext uri="{BB962C8B-B14F-4D97-AF65-F5344CB8AC3E}">
        <p14:creationId xmlns:p14="http://schemas.microsoft.com/office/powerpoint/2010/main" val="1907600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7">
                                            <p:graphicEl>
                                              <a:dgm id="{D2B49F6D-4100-42FB-82A8-1CFAA91AE96A}"/>
                                            </p:graphicEl>
                                          </p:spTgt>
                                        </p:tgtEl>
                                        <p:attrNameLst>
                                          <p:attrName>style.visibility</p:attrName>
                                        </p:attrNameLst>
                                      </p:cBhvr>
                                      <p:to>
                                        <p:strVal val="visible"/>
                                      </p:to>
                                    </p:set>
                                    <p:animEffect transition="in" filter="barn(inVertical)">
                                      <p:cBhvr>
                                        <p:cTn id="11" dur="500"/>
                                        <p:tgtEl>
                                          <p:spTgt spid="7">
                                            <p:graphicEl>
                                              <a:dgm id="{D2B49F6D-4100-42FB-82A8-1CFAA91AE96A}"/>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7">
                                            <p:graphicEl>
                                              <a:dgm id="{17F36406-BC96-49D1-9ECB-E418070F97BB}"/>
                                            </p:graphicEl>
                                          </p:spTgt>
                                        </p:tgtEl>
                                        <p:attrNameLst>
                                          <p:attrName>style.visibility</p:attrName>
                                        </p:attrNameLst>
                                      </p:cBhvr>
                                      <p:to>
                                        <p:strVal val="visible"/>
                                      </p:to>
                                    </p:set>
                                    <p:animEffect transition="in" filter="barn(inVertical)">
                                      <p:cBhvr>
                                        <p:cTn id="16" dur="500"/>
                                        <p:tgtEl>
                                          <p:spTgt spid="7">
                                            <p:graphicEl>
                                              <a:dgm id="{17F36406-BC96-49D1-9ECB-E418070F97BB}"/>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graphicEl>
                                              <a:dgm id="{02D39FBC-2194-423F-B4F5-26E9BA3C1101}"/>
                                            </p:graphicEl>
                                          </p:spTgt>
                                        </p:tgtEl>
                                        <p:attrNameLst>
                                          <p:attrName>style.visibility</p:attrName>
                                        </p:attrNameLst>
                                      </p:cBhvr>
                                      <p:to>
                                        <p:strVal val="visible"/>
                                      </p:to>
                                    </p:set>
                                    <p:animEffect transition="in" filter="barn(inVertical)">
                                      <p:cBhvr>
                                        <p:cTn id="21" dur="500"/>
                                        <p:tgtEl>
                                          <p:spTgt spid="7">
                                            <p:graphicEl>
                                              <a:dgm id="{02D39FBC-2194-423F-B4F5-26E9BA3C1101}"/>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7">
                                            <p:graphicEl>
                                              <a:dgm id="{17BBC38E-1716-48D0-9598-A2B0ACB54121}"/>
                                            </p:graphicEl>
                                          </p:spTgt>
                                        </p:tgtEl>
                                        <p:attrNameLst>
                                          <p:attrName>style.visibility</p:attrName>
                                        </p:attrNameLst>
                                      </p:cBhvr>
                                      <p:to>
                                        <p:strVal val="visible"/>
                                      </p:to>
                                    </p:set>
                                    <p:animEffect transition="in" filter="barn(inVertical)">
                                      <p:cBhvr>
                                        <p:cTn id="26" dur="500"/>
                                        <p:tgtEl>
                                          <p:spTgt spid="7">
                                            <p:graphicEl>
                                              <a:dgm id="{17BBC38E-1716-48D0-9598-A2B0ACB54121}"/>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xit" presetSubtype="21" fill="hold" grpId="1" nodeType="clickEffect">
                                  <p:stCondLst>
                                    <p:cond delay="0"/>
                                  </p:stCondLst>
                                  <p:childTnLst>
                                    <p:animEffect transition="out" filter="barn(inVertical)">
                                      <p:cBhvr>
                                        <p:cTn id="39" dur="500"/>
                                        <p:tgtEl>
                                          <p:spTgt spid="8"/>
                                        </p:tgtEl>
                                      </p:cBhvr>
                                    </p:animEffect>
                                    <p:set>
                                      <p:cBhvr>
                                        <p:cTn id="40" dur="1" fill="hold">
                                          <p:stCondLst>
                                            <p:cond delay="499"/>
                                          </p:stCondLst>
                                        </p:cTn>
                                        <p:tgtEl>
                                          <p:spTgt spid="8"/>
                                        </p:tgtEl>
                                        <p:attrNameLst>
                                          <p:attrName>style.visibility</p:attrName>
                                        </p:attrNameLst>
                                      </p:cBhvr>
                                      <p:to>
                                        <p:strVal val="hidden"/>
                                      </p:to>
                                    </p:set>
                                  </p:childTnLst>
                                </p:cTn>
                              </p:par>
                              <p:par>
                                <p:cTn id="41" presetID="16" presetClass="exit" presetSubtype="21" fill="hold" grpId="1" nodeType="withEffect">
                                  <p:stCondLst>
                                    <p:cond delay="0"/>
                                  </p:stCondLst>
                                  <p:childTnLst>
                                    <p:animEffect transition="out" filter="barn(inVertical)">
                                      <p:cBhvr>
                                        <p:cTn id="42" dur="500"/>
                                        <p:tgtEl>
                                          <p:spTgt spid="10"/>
                                        </p:tgtEl>
                                      </p:cBhvr>
                                    </p:animEffect>
                                    <p:set>
                                      <p:cBhvr>
                                        <p:cTn id="43" dur="1" fill="hold">
                                          <p:stCondLst>
                                            <p:cond delay="499"/>
                                          </p:stCondLst>
                                        </p:cTn>
                                        <p:tgtEl>
                                          <p:spTgt spid="10"/>
                                        </p:tgtEl>
                                        <p:attrNameLst>
                                          <p:attrName>style.visibility</p:attrName>
                                        </p:attrNameLst>
                                      </p:cBhvr>
                                      <p:to>
                                        <p:strVal val="hidden"/>
                                      </p:to>
                                    </p:set>
                                  </p:childTnLst>
                                </p:cTn>
                              </p:par>
                            </p:childTnLst>
                          </p:cTn>
                        </p:par>
                        <p:par>
                          <p:cTn id="44" fill="hold">
                            <p:stCondLst>
                              <p:cond delay="500"/>
                            </p:stCondLst>
                            <p:childTnLst>
                              <p:par>
                                <p:cTn id="45" presetID="16" presetClass="entr" presetSubtype="21" fill="hold" grpId="0" nodeType="afterEffect">
                                  <p:stCondLst>
                                    <p:cond delay="0"/>
                                  </p:stCondLst>
                                  <p:childTnLst>
                                    <p:set>
                                      <p:cBhvr>
                                        <p:cTn id="46" dur="1" fill="hold">
                                          <p:stCondLst>
                                            <p:cond delay="0"/>
                                          </p:stCondLst>
                                        </p:cTn>
                                        <p:tgtEl>
                                          <p:spTgt spid="7">
                                            <p:graphicEl>
                                              <a:dgm id="{50DEF6BC-8B1E-49CF-93A4-BB67D7A03901}"/>
                                            </p:graphicEl>
                                          </p:spTgt>
                                        </p:tgtEl>
                                        <p:attrNameLst>
                                          <p:attrName>style.visibility</p:attrName>
                                        </p:attrNameLst>
                                      </p:cBhvr>
                                      <p:to>
                                        <p:strVal val="visible"/>
                                      </p:to>
                                    </p:set>
                                    <p:animEffect transition="in" filter="barn(inVertical)">
                                      <p:cBhvr>
                                        <p:cTn id="47" dur="500"/>
                                        <p:tgtEl>
                                          <p:spTgt spid="7">
                                            <p:graphicEl>
                                              <a:dgm id="{50DEF6BC-8B1E-49CF-93A4-BB67D7A03901}"/>
                                            </p:graphicEl>
                                          </p:spTgt>
                                        </p:tgtEl>
                                      </p:cBhvr>
                                    </p:animEffect>
                                  </p:childTnLst>
                                </p:cTn>
                              </p:par>
                            </p:childTnLst>
                          </p:cTn>
                        </p:par>
                        <p:par>
                          <p:cTn id="48" fill="hold">
                            <p:stCondLst>
                              <p:cond delay="1000"/>
                            </p:stCondLst>
                            <p:childTnLst>
                              <p:par>
                                <p:cTn id="49" presetID="16" presetClass="entr" presetSubtype="21"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barn(inVertical)">
                                      <p:cBhvr>
                                        <p:cTn id="51" dur="500"/>
                                        <p:tgtEl>
                                          <p:spTgt spid="11"/>
                                        </p:tgtEl>
                                      </p:cBhvr>
                                    </p:animEffect>
                                  </p:childTnLst>
                                </p:cTn>
                              </p:par>
                            </p:childTnLst>
                          </p:cTn>
                        </p:par>
                        <p:par>
                          <p:cTn id="52" fill="hold">
                            <p:stCondLst>
                              <p:cond delay="1500"/>
                            </p:stCondLst>
                            <p:childTnLst>
                              <p:par>
                                <p:cTn id="53" presetID="10" presetClass="entr" presetSubtype="0" fill="hold" grpId="0" nodeType="after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6" repeatCount="indefinite" fill="hold" display="0">
                  <p:stCondLst>
                    <p:cond delay="indefinite"/>
                  </p:stCondLst>
                </p:cTn>
                <p:tgtEl>
                  <p:spTgt spid="71"/>
                </p:tgtEl>
              </p:cMediaNode>
            </p:video>
          </p:childTnLst>
        </p:cTn>
      </p:par>
    </p:tnLst>
    <p:bldLst>
      <p:bldGraphic spid="7" grpId="0" uiExpand="1">
        <p:bldSub>
          <a:bldDgm bld="one"/>
        </p:bldSub>
      </p:bldGraphic>
      <p:bldP spid="8" grpId="0" animBg="1"/>
      <p:bldP spid="8" grpId="1" animBg="1"/>
      <p:bldP spid="10" grpId="0"/>
      <p:bldP spid="10" grpId="1"/>
      <p:bldP spid="11" grpId="0" animBg="1"/>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03970"/>
            <a:ext cx="12192000"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78</a:t>
            </a:r>
          </a:p>
        </p:txBody>
      </p:sp>
      <p:sp>
        <p:nvSpPr>
          <p:cNvPr id="3" name="Rectangle 2"/>
          <p:cNvSpPr/>
          <p:nvPr/>
        </p:nvSpPr>
        <p:spPr>
          <a:xfrm>
            <a:off x="1022252" y="1929996"/>
            <a:ext cx="10147496" cy="584775"/>
          </a:xfrm>
          <a:prstGeom prst="rect">
            <a:avLst/>
          </a:prstGeom>
        </p:spPr>
        <p:txBody>
          <a:bodyPr wrap="square">
            <a:spAutoFit/>
          </a:bodyPr>
          <a:lstStyle/>
          <a:p>
            <a:pPr algn="ctr" rtl="1"/>
            <a:r>
              <a:rPr lang="ar-SA" sz="32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a:t>
            </a:r>
            <a:r>
              <a:rPr lang="ar-SA" sz="32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مَا جَعَلَ عَلَيْكُمْ فِي الدِّيْنِ مِنْ </a:t>
            </a:r>
            <a:r>
              <a:rPr lang="ar-SA" sz="32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حَرَجٍ١ؕ</a:t>
            </a:r>
            <a:endParaRPr lang="en-US" sz="3200" dirty="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graphicFrame>
        <p:nvGraphicFramePr>
          <p:cNvPr id="9" name="Content Placeholder 5"/>
          <p:cNvGraphicFramePr>
            <a:graphicFrameLocks/>
          </p:cNvGraphicFramePr>
          <p:nvPr>
            <p:extLst>
              <p:ext uri="{D42A27DB-BD31-4B8C-83A1-F6EECF244321}">
                <p14:modId xmlns:p14="http://schemas.microsoft.com/office/powerpoint/2010/main" val="2184656401"/>
              </p:ext>
            </p:extLst>
          </p:nvPr>
        </p:nvGraphicFramePr>
        <p:xfrm>
          <a:off x="1261876" y="2619721"/>
          <a:ext cx="9668248" cy="223363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4097911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9">
                                            <p:graphicEl>
                                              <a:dgm id="{D2B49F6D-4100-42FB-82A8-1CFAA91AE96A}"/>
                                            </p:graphicEl>
                                          </p:spTgt>
                                        </p:tgtEl>
                                        <p:attrNameLst>
                                          <p:attrName>style.visibility</p:attrName>
                                        </p:attrNameLst>
                                      </p:cBhvr>
                                      <p:to>
                                        <p:strVal val="visible"/>
                                      </p:to>
                                    </p:set>
                                    <p:animEffect transition="in" filter="barn(inVertical)">
                                      <p:cBhvr>
                                        <p:cTn id="11" dur="500"/>
                                        <p:tgtEl>
                                          <p:spTgt spid="9">
                                            <p:graphicEl>
                                              <a:dgm id="{D2B49F6D-4100-42FB-82A8-1CFAA91AE96A}"/>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graphicEl>
                                              <a:dgm id="{17F36406-BC96-49D1-9ECB-E418070F97BB}"/>
                                            </p:graphicEl>
                                          </p:spTgt>
                                        </p:tgtEl>
                                        <p:attrNameLst>
                                          <p:attrName>style.visibility</p:attrName>
                                        </p:attrNameLst>
                                      </p:cBhvr>
                                      <p:to>
                                        <p:strVal val="visible"/>
                                      </p:to>
                                    </p:set>
                                    <p:animEffect transition="in" filter="barn(inVertical)">
                                      <p:cBhvr>
                                        <p:cTn id="16" dur="500"/>
                                        <p:tgtEl>
                                          <p:spTgt spid="9">
                                            <p:graphicEl>
                                              <a:dgm id="{17F36406-BC96-49D1-9ECB-E418070F97B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repeatCount="indefinite" fill="hold" display="0">
                  <p:stCondLst>
                    <p:cond delay="indefinite"/>
                  </p:stCondLst>
                </p:cTn>
                <p:tgtEl>
                  <p:spTgt spid="71"/>
                </p:tgtEl>
              </p:cMediaNode>
            </p:video>
          </p:childTnLst>
        </p:cTn>
      </p:par>
    </p:tnLst>
    <p:bldLst>
      <p:bldGraphic spid="9" grpId="0" uiExpand="1">
        <p:bldSub>
          <a:bldDgm bld="one"/>
        </p:bldSub>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03970"/>
            <a:ext cx="12192000"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78</a:t>
            </a:r>
          </a:p>
        </p:txBody>
      </p:sp>
      <p:sp>
        <p:nvSpPr>
          <p:cNvPr id="3" name="Rectangle 2"/>
          <p:cNvSpPr/>
          <p:nvPr/>
        </p:nvSpPr>
        <p:spPr>
          <a:xfrm>
            <a:off x="1022252" y="1929996"/>
            <a:ext cx="10147496" cy="584775"/>
          </a:xfrm>
          <a:prstGeom prst="rect">
            <a:avLst/>
          </a:prstGeom>
        </p:spPr>
        <p:txBody>
          <a:bodyPr wrap="square">
            <a:spAutoFit/>
          </a:bodyPr>
          <a:lstStyle/>
          <a:p>
            <a:pPr algn="ctr" rtl="1"/>
            <a:r>
              <a:rPr lang="ar-SA" sz="32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مِلَّةَ اَبِيْكُمْ اِبْرٰهِيْمَ١ؕ هُوَ سَمّٰىكُمُ الْمُسْلِمِيْنَ١ۙ۬ مِنْ قَبْلُ وَ فِيْ هٰذَا</a:t>
            </a:r>
            <a:endParaRPr lang="en-US" sz="3200" dirty="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graphicFrame>
        <p:nvGraphicFramePr>
          <p:cNvPr id="9" name="Content Placeholder 5"/>
          <p:cNvGraphicFramePr>
            <a:graphicFrameLocks/>
          </p:cNvGraphicFramePr>
          <p:nvPr>
            <p:extLst>
              <p:ext uri="{D42A27DB-BD31-4B8C-83A1-F6EECF244321}">
                <p14:modId xmlns:p14="http://schemas.microsoft.com/office/powerpoint/2010/main" val="102053956"/>
              </p:ext>
            </p:extLst>
          </p:nvPr>
        </p:nvGraphicFramePr>
        <p:xfrm>
          <a:off x="2077329" y="2619721"/>
          <a:ext cx="8037342" cy="320430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Rounded Rectangle 6"/>
          <p:cNvSpPr/>
          <p:nvPr/>
        </p:nvSpPr>
        <p:spPr>
          <a:xfrm>
            <a:off x="1824111" y="5034585"/>
            <a:ext cx="8543778" cy="1080150"/>
          </a:xfrm>
          <a:prstGeom prst="roundRect">
            <a:avLst>
              <a:gd name="adj" fmla="val 7355"/>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dirty="0"/>
          </a:p>
        </p:txBody>
      </p:sp>
      <p:sp>
        <p:nvSpPr>
          <p:cNvPr id="8" name="Rectangle 7"/>
          <p:cNvSpPr/>
          <p:nvPr/>
        </p:nvSpPr>
        <p:spPr>
          <a:xfrm>
            <a:off x="1536692" y="5031361"/>
            <a:ext cx="9390388" cy="1083374"/>
          </a:xfrm>
          <a:prstGeom prst="rect">
            <a:avLst/>
          </a:prstGeom>
        </p:spPr>
        <p:txBody>
          <a:bodyPr wrap="square" lIns="91440">
            <a:spAutoFit/>
          </a:bodyPr>
          <a:lstStyle/>
          <a:p>
            <a:pPr marL="457200" marR="228600" algn="ctr" rtl="1">
              <a:lnSpc>
                <a:spcPct val="120000"/>
              </a:lnSpc>
            </a:pPr>
            <a:r>
              <a:rPr lang="ar-SA" sz="2800" dirty="0">
                <a:solidFill>
                  <a:srgbClr val="1A3F6D"/>
                </a:solidFill>
                <a:latin typeface="Al Qalam Quran Publisher" panose="02040503050201020203" pitchFamily="18" charset="-78"/>
                <a:ea typeface="Times New Roman" panose="02020603050405020304" pitchFamily="18" charset="0"/>
                <a:cs typeface="Al Qalam Quran Publisher" panose="02040503050201020203" pitchFamily="18" charset="-78"/>
              </a:rPr>
              <a:t>رَبَّنَا وَ اجْعَلْنَا مُسْلِمَيْنِ لَكَ وَ مِنْ ذُرِّيَّتِنَاۤ اُمَّةً مُّسْلِمَةً لَّكَ</a:t>
            </a:r>
            <a:r>
              <a:rPr lang="ur-PK" sz="2400" spc="-4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(البقرۃ:  </a:t>
            </a:r>
            <a:r>
              <a:rPr lang="en-US" sz="2000" spc="-40" dirty="0" smtClean="0">
                <a:solidFill>
                  <a:srgbClr val="1A3F6D"/>
                </a:solidFill>
                <a:latin typeface="Cambria" panose="02040503050406030204" pitchFamily="18" charset="0"/>
                <a:ea typeface="Calibri" panose="020F0502020204030204" pitchFamily="34" charset="0"/>
                <a:cs typeface="noorehira" panose="02000000000000000000" pitchFamily="2" charset="-78"/>
              </a:rPr>
              <a:t>128</a:t>
            </a:r>
            <a:r>
              <a:rPr lang="ur-PK" sz="2400" spc="-4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a:t>
            </a:r>
          </a:p>
          <a:p>
            <a:pPr marL="457200" marR="228600" algn="ctr" rtl="1">
              <a:lnSpc>
                <a:spcPct val="110000"/>
              </a:lnSpc>
            </a:pPr>
            <a:r>
              <a:rPr lang="ur-PK" sz="2800" dirty="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rPr>
              <a:t>"اے ہمارے رب ہم دونوں کو اپنا فرمانبردار بنا اور ہماری اولاد میں سے اپنی فرمانبردار امت پیدا فرما"۔</a:t>
            </a:r>
            <a:endParaRPr lang="ur-PK" sz="2800" spc="-40" dirty="0" smtClean="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endParaRPr>
          </a:p>
        </p:txBody>
      </p:sp>
      <p:sp>
        <p:nvSpPr>
          <p:cNvPr id="10" name="Rounded Rectangle 9"/>
          <p:cNvSpPr/>
          <p:nvPr/>
        </p:nvSpPr>
        <p:spPr>
          <a:xfrm>
            <a:off x="1824111" y="3491367"/>
            <a:ext cx="8543778" cy="1462402"/>
          </a:xfrm>
          <a:prstGeom prst="roundRect">
            <a:avLst>
              <a:gd name="adj" fmla="val 7355"/>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dirty="0"/>
          </a:p>
        </p:txBody>
      </p:sp>
      <p:sp>
        <p:nvSpPr>
          <p:cNvPr id="11" name="Rectangle 10"/>
          <p:cNvSpPr/>
          <p:nvPr/>
        </p:nvSpPr>
        <p:spPr>
          <a:xfrm>
            <a:off x="1536692" y="3488143"/>
            <a:ext cx="9390388" cy="1557349"/>
          </a:xfrm>
          <a:prstGeom prst="rect">
            <a:avLst/>
          </a:prstGeom>
        </p:spPr>
        <p:txBody>
          <a:bodyPr wrap="square" lIns="91440">
            <a:spAutoFit/>
          </a:bodyPr>
          <a:lstStyle/>
          <a:p>
            <a:pPr marL="457200" marR="228600" algn="ctr" rtl="1">
              <a:lnSpc>
                <a:spcPct val="120000"/>
              </a:lnSpc>
            </a:pPr>
            <a:r>
              <a:rPr lang="ar-SA" sz="2800" dirty="0">
                <a:solidFill>
                  <a:srgbClr val="1A3F6D"/>
                </a:solidFill>
                <a:latin typeface="Al Qalam Quran Publisher" panose="02040503050201020203" pitchFamily="18" charset="-78"/>
                <a:ea typeface="Times New Roman" panose="02020603050405020304" pitchFamily="18" charset="0"/>
                <a:cs typeface="Al Qalam Quran Publisher" panose="02040503050201020203" pitchFamily="18" charset="-78"/>
              </a:rPr>
              <a:t>وَ مَنْ اَحْسَنُ قَوْلًا مِّمَّنْ دَعَاۤ اِلَى اللّٰهِ وَ عَمِلَ صَالِحًا وَّ قَالَ اِنَّنِيْ مِنَ </a:t>
            </a:r>
            <a:r>
              <a:rPr lang="ar-SA" sz="2800" dirty="0" smtClean="0">
                <a:solidFill>
                  <a:srgbClr val="1A3F6D"/>
                </a:solidFill>
                <a:latin typeface="Al Qalam Quran Publisher" panose="02040503050201020203" pitchFamily="18" charset="-78"/>
                <a:ea typeface="Times New Roman" panose="02020603050405020304" pitchFamily="18" charset="0"/>
                <a:cs typeface="Al Qalam Quran Publisher" panose="02040503050201020203" pitchFamily="18" charset="-78"/>
              </a:rPr>
              <a:t>الْمُسْلِمِيْنَ۰۰۳۳</a:t>
            </a:r>
            <a:r>
              <a:rPr lang="ur-PK" sz="2400" spc="-4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(حٰم السجدۃ:  </a:t>
            </a:r>
            <a:r>
              <a:rPr lang="en-US" sz="2000" spc="-40" dirty="0" smtClean="0">
                <a:solidFill>
                  <a:srgbClr val="1A3F6D"/>
                </a:solidFill>
                <a:latin typeface="Cambria" panose="02040503050406030204" pitchFamily="18" charset="0"/>
                <a:ea typeface="Calibri" panose="020F0502020204030204" pitchFamily="34" charset="0"/>
                <a:cs typeface="noorehira" panose="02000000000000000000" pitchFamily="2" charset="-78"/>
              </a:rPr>
              <a:t>33</a:t>
            </a:r>
            <a:r>
              <a:rPr lang="ur-PK" sz="2400" spc="-4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a:t>
            </a:r>
          </a:p>
          <a:p>
            <a:pPr marL="457200" marR="228600" algn="ctr" rtl="1">
              <a:lnSpc>
                <a:spcPct val="110000"/>
              </a:lnSpc>
            </a:pPr>
            <a:r>
              <a:rPr lang="ur-PK" sz="2800" dirty="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rPr>
              <a:t>"اور اُس سے بہتر بات کس کی ہوسکتی ہے جو اللہ کی طرف بلائے اور نیک عمل کرے اور کہے کہ مَیں مسلمانوں میں سے ہوں"۔</a:t>
            </a:r>
            <a:endParaRPr lang="ur-PK" sz="2800" spc="-40" dirty="0" smtClean="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endParaRPr>
          </a:p>
        </p:txBody>
      </p:sp>
    </p:spTree>
    <p:extLst>
      <p:ext uri="{BB962C8B-B14F-4D97-AF65-F5344CB8AC3E}">
        <p14:creationId xmlns:p14="http://schemas.microsoft.com/office/powerpoint/2010/main" val="3169237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9">
                                            <p:graphicEl>
                                              <a:dgm id="{D2B49F6D-4100-42FB-82A8-1CFAA91AE96A}"/>
                                            </p:graphicEl>
                                          </p:spTgt>
                                        </p:tgtEl>
                                        <p:attrNameLst>
                                          <p:attrName>style.visibility</p:attrName>
                                        </p:attrNameLst>
                                      </p:cBhvr>
                                      <p:to>
                                        <p:strVal val="visible"/>
                                      </p:to>
                                    </p:set>
                                    <p:animEffect transition="in" filter="barn(inVertical)">
                                      <p:cBhvr>
                                        <p:cTn id="11" dur="500"/>
                                        <p:tgtEl>
                                          <p:spTgt spid="9">
                                            <p:graphicEl>
                                              <a:dgm id="{D2B49F6D-4100-42FB-82A8-1CFAA91AE96A}"/>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graphicEl>
                                              <a:dgm id="{17F36406-BC96-49D1-9ECB-E418070F97BB}"/>
                                            </p:graphicEl>
                                          </p:spTgt>
                                        </p:tgtEl>
                                        <p:attrNameLst>
                                          <p:attrName>style.visibility</p:attrName>
                                        </p:attrNameLst>
                                      </p:cBhvr>
                                      <p:to>
                                        <p:strVal val="visible"/>
                                      </p:to>
                                    </p:set>
                                    <p:animEffect transition="in" filter="barn(inVertical)">
                                      <p:cBhvr>
                                        <p:cTn id="16" dur="500"/>
                                        <p:tgtEl>
                                          <p:spTgt spid="9">
                                            <p:graphicEl>
                                              <a:dgm id="{17F36406-BC96-49D1-9ECB-E418070F97BB}"/>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graphicEl>
                                              <a:dgm id="{E6062E50-43FB-47C8-A9A7-57DE0B38724C}"/>
                                            </p:graphicEl>
                                          </p:spTgt>
                                        </p:tgtEl>
                                        <p:attrNameLst>
                                          <p:attrName>style.visibility</p:attrName>
                                        </p:attrNameLst>
                                      </p:cBhvr>
                                      <p:to>
                                        <p:strVal val="visible"/>
                                      </p:to>
                                    </p:set>
                                    <p:animEffect transition="in" filter="barn(inVertical)">
                                      <p:cBhvr>
                                        <p:cTn id="21" dur="500"/>
                                        <p:tgtEl>
                                          <p:spTgt spid="9">
                                            <p:graphicEl>
                                              <a:dgm id="{E6062E50-43FB-47C8-A9A7-57DE0B38724C}"/>
                                            </p:graphicEl>
                                          </p:spTgt>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xit" presetSubtype="21" fill="hold" grpId="1" nodeType="clickEffect">
                                  <p:stCondLst>
                                    <p:cond delay="0"/>
                                  </p:stCondLst>
                                  <p:childTnLst>
                                    <p:animEffect transition="out" filter="barn(inVertical)">
                                      <p:cBhvr>
                                        <p:cTn id="33" dur="500"/>
                                        <p:tgtEl>
                                          <p:spTgt spid="7"/>
                                        </p:tgtEl>
                                      </p:cBhvr>
                                    </p:animEffect>
                                    <p:set>
                                      <p:cBhvr>
                                        <p:cTn id="34" dur="1" fill="hold">
                                          <p:stCondLst>
                                            <p:cond delay="499"/>
                                          </p:stCondLst>
                                        </p:cTn>
                                        <p:tgtEl>
                                          <p:spTgt spid="7"/>
                                        </p:tgtEl>
                                        <p:attrNameLst>
                                          <p:attrName>style.visibility</p:attrName>
                                        </p:attrNameLst>
                                      </p:cBhvr>
                                      <p:to>
                                        <p:strVal val="hidden"/>
                                      </p:to>
                                    </p:set>
                                  </p:childTnLst>
                                </p:cTn>
                              </p:par>
                              <p:par>
                                <p:cTn id="35" presetID="16" presetClass="exit" presetSubtype="21" fill="hold" grpId="1" nodeType="withEffect">
                                  <p:stCondLst>
                                    <p:cond delay="0"/>
                                  </p:stCondLst>
                                  <p:childTnLst>
                                    <p:animEffect transition="out" filter="barn(inVertical)">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childTnLst>
                          </p:cTn>
                        </p:par>
                        <p:par>
                          <p:cTn id="38" fill="hold">
                            <p:stCondLst>
                              <p:cond delay="500"/>
                            </p:stCondLst>
                            <p:childTnLst>
                              <p:par>
                                <p:cTn id="39" presetID="16" presetClass="entr" presetSubtype="21" fill="hold" grpId="0" nodeType="afterEffect">
                                  <p:stCondLst>
                                    <p:cond delay="0"/>
                                  </p:stCondLst>
                                  <p:childTnLst>
                                    <p:set>
                                      <p:cBhvr>
                                        <p:cTn id="40" dur="1" fill="hold">
                                          <p:stCondLst>
                                            <p:cond delay="0"/>
                                          </p:stCondLst>
                                        </p:cTn>
                                        <p:tgtEl>
                                          <p:spTgt spid="9">
                                            <p:graphicEl>
                                              <a:dgm id="{93529BEA-93A1-4F0C-919E-A729763C40A9}"/>
                                            </p:graphicEl>
                                          </p:spTgt>
                                        </p:tgtEl>
                                        <p:attrNameLst>
                                          <p:attrName>style.visibility</p:attrName>
                                        </p:attrNameLst>
                                      </p:cBhvr>
                                      <p:to>
                                        <p:strVal val="visible"/>
                                      </p:to>
                                    </p:set>
                                    <p:animEffect transition="in" filter="barn(inVertical)">
                                      <p:cBhvr>
                                        <p:cTn id="41" dur="500"/>
                                        <p:tgtEl>
                                          <p:spTgt spid="9">
                                            <p:graphicEl>
                                              <a:dgm id="{93529BEA-93A1-4F0C-919E-A729763C40A9}"/>
                                            </p:graphicEl>
                                          </p:spTgt>
                                        </p:tgtEl>
                                      </p:cBhvr>
                                    </p:animEffect>
                                  </p:childTnLst>
                                </p:cTn>
                              </p:par>
                            </p:childTnLst>
                          </p:cTn>
                        </p:par>
                        <p:par>
                          <p:cTn id="42" fill="hold">
                            <p:stCondLst>
                              <p:cond delay="1000"/>
                            </p:stCondLst>
                            <p:childTnLst>
                              <p:par>
                                <p:cTn id="43" presetID="16" presetClass="entr" presetSubtype="21"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barn(inVertical)">
                                      <p:cBhvr>
                                        <p:cTn id="45" dur="500"/>
                                        <p:tgtEl>
                                          <p:spTgt spid="10"/>
                                        </p:tgtEl>
                                      </p:cBhvr>
                                    </p:animEffect>
                                  </p:childTnLst>
                                </p:cTn>
                              </p:par>
                            </p:childTnLst>
                          </p:cTn>
                        </p:par>
                        <p:par>
                          <p:cTn id="46" fill="hold">
                            <p:stCondLst>
                              <p:cond delay="1500"/>
                            </p:stCondLst>
                            <p:childTnLst>
                              <p:par>
                                <p:cTn id="47" presetID="10" presetClass="entr" presetSubtype="0" fill="hold" grpId="0" nodeType="after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0" repeatCount="indefinite" fill="hold" display="0">
                  <p:stCondLst>
                    <p:cond delay="indefinite"/>
                  </p:stCondLst>
                </p:cTn>
                <p:tgtEl>
                  <p:spTgt spid="71"/>
                </p:tgtEl>
              </p:cMediaNode>
            </p:video>
          </p:childTnLst>
        </p:cTn>
      </p:par>
    </p:tnLst>
    <p:bldLst>
      <p:bldGraphic spid="9" grpId="0" uiExpand="1">
        <p:bldSub>
          <a:bldDgm bld="one"/>
        </p:bldSub>
      </p:bldGraphic>
      <p:bldP spid="7" grpId="0" animBg="1"/>
      <p:bldP spid="7" grpId="1" animBg="1"/>
      <p:bldP spid="8" grpId="0"/>
      <p:bldP spid="8" grpId="1"/>
      <p:bldP spid="10" grpId="0" animBg="1"/>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03970"/>
            <a:ext cx="12192000"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78</a:t>
            </a:r>
          </a:p>
        </p:txBody>
      </p:sp>
      <p:sp>
        <p:nvSpPr>
          <p:cNvPr id="3" name="Rectangle 2"/>
          <p:cNvSpPr/>
          <p:nvPr/>
        </p:nvSpPr>
        <p:spPr>
          <a:xfrm>
            <a:off x="1022252" y="1929996"/>
            <a:ext cx="10147496" cy="584775"/>
          </a:xfrm>
          <a:prstGeom prst="rect">
            <a:avLst/>
          </a:prstGeom>
        </p:spPr>
        <p:txBody>
          <a:bodyPr wrap="square">
            <a:spAutoFit/>
          </a:bodyPr>
          <a:lstStyle/>
          <a:p>
            <a:pPr algn="ctr" rtl="1"/>
            <a:r>
              <a:rPr lang="ar-SA" sz="32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لِيَكُوْنَ </a:t>
            </a:r>
            <a:r>
              <a:rPr lang="ar-SA" sz="32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الرَّسُوْلُ شَهِيْدًا عَلَيْكُمْ وَ تَكُوْنُوْا شُهَدَآءَ عَلَى النَّاسِ١ۖۚ</a:t>
            </a:r>
            <a:endParaRPr lang="en-US" sz="3200" dirty="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graphicFrame>
        <p:nvGraphicFramePr>
          <p:cNvPr id="12" name="Content Placeholder 5"/>
          <p:cNvGraphicFramePr>
            <a:graphicFrameLocks/>
          </p:cNvGraphicFramePr>
          <p:nvPr>
            <p:extLst>
              <p:ext uri="{D42A27DB-BD31-4B8C-83A1-F6EECF244321}">
                <p14:modId xmlns:p14="http://schemas.microsoft.com/office/powerpoint/2010/main" val="2142635576"/>
              </p:ext>
            </p:extLst>
          </p:nvPr>
        </p:nvGraphicFramePr>
        <p:xfrm>
          <a:off x="4834597" y="2514771"/>
          <a:ext cx="2522806" cy="72058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3" name="Diagram 12"/>
          <p:cNvGraphicFramePr/>
          <p:nvPr>
            <p:extLst>
              <p:ext uri="{D42A27DB-BD31-4B8C-83A1-F6EECF244321}">
                <p14:modId xmlns:p14="http://schemas.microsoft.com/office/powerpoint/2010/main" val="2948653423"/>
              </p:ext>
            </p:extLst>
          </p:nvPr>
        </p:nvGraphicFramePr>
        <p:xfrm>
          <a:off x="2032000" y="3408066"/>
          <a:ext cx="8128000" cy="1329107"/>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2" name="Rectangle 1"/>
          <p:cNvSpPr/>
          <p:nvPr/>
        </p:nvSpPr>
        <p:spPr>
          <a:xfrm>
            <a:off x="2822917" y="4878620"/>
            <a:ext cx="6546166" cy="523220"/>
          </a:xfrm>
          <a:prstGeom prst="rect">
            <a:avLst/>
          </a:prstGeom>
        </p:spPr>
        <p:txBody>
          <a:bodyPr wrap="square">
            <a:spAutoFit/>
          </a:bodyPr>
          <a:lstStyle/>
          <a:p>
            <a:pPr algn="r" rtl="1"/>
            <a:r>
              <a:rPr lang="en-US" sz="2800" dirty="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rPr>
              <a:t> </a:t>
            </a:r>
            <a:r>
              <a:rPr lang="ar-SA" sz="2800" dirty="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rPr>
              <a:t>گواہی جب بھی دی جائے گی تو کسی فریق کے حق میں ہوگی اور کسی کے خلاف</a:t>
            </a:r>
            <a:endParaRPr lang="en-US" sz="2800" dirty="0">
              <a:solidFill>
                <a:srgbClr val="1A3F6D"/>
              </a:solidFill>
              <a:latin typeface="Jameel Noori Nastaleeq" panose="02000503000000020004" pitchFamily="2" charset="-78"/>
              <a:cs typeface="Jameel Noori Nastaleeq" panose="02000503000000020004" pitchFamily="2" charset="-78"/>
            </a:endParaRPr>
          </a:p>
        </p:txBody>
      </p:sp>
      <p:sp>
        <p:nvSpPr>
          <p:cNvPr id="7" name="Rounded Rectangle 6"/>
          <p:cNvSpPr/>
          <p:nvPr/>
        </p:nvSpPr>
        <p:spPr>
          <a:xfrm>
            <a:off x="1430216" y="4343972"/>
            <a:ext cx="9359704" cy="1554125"/>
          </a:xfrm>
          <a:prstGeom prst="roundRect">
            <a:avLst>
              <a:gd name="adj" fmla="val 7355"/>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dirty="0"/>
          </a:p>
        </p:txBody>
      </p:sp>
      <p:sp>
        <p:nvSpPr>
          <p:cNvPr id="8" name="Rectangle 7"/>
          <p:cNvSpPr/>
          <p:nvPr/>
        </p:nvSpPr>
        <p:spPr>
          <a:xfrm>
            <a:off x="1153348" y="4340749"/>
            <a:ext cx="10185212" cy="1557349"/>
          </a:xfrm>
          <a:prstGeom prst="rect">
            <a:avLst/>
          </a:prstGeom>
        </p:spPr>
        <p:txBody>
          <a:bodyPr wrap="square" lIns="91440">
            <a:spAutoFit/>
          </a:bodyPr>
          <a:lstStyle/>
          <a:p>
            <a:pPr marL="457200" marR="228600" algn="ctr" rtl="1">
              <a:lnSpc>
                <a:spcPct val="120000"/>
              </a:lnSpc>
            </a:pPr>
            <a:r>
              <a:rPr lang="ur-PK" sz="2800" dirty="0" smtClean="0">
                <a:solidFill>
                  <a:srgbClr val="1A3F6D"/>
                </a:solidFill>
                <a:latin typeface="Al Qalam Quran Publisher" panose="02040503050201020203" pitchFamily="18" charset="-78"/>
                <a:ea typeface="Times New Roman" panose="02020603050405020304" pitchFamily="18" charset="0"/>
                <a:cs typeface="Al Qalam Quran Publisher" panose="02040503050201020203" pitchFamily="18" charset="-78"/>
              </a:rPr>
              <a:t>ی</a:t>
            </a:r>
            <a:r>
              <a:rPr lang="ar-SA" sz="2800" dirty="0" smtClean="0">
                <a:solidFill>
                  <a:srgbClr val="1A3F6D"/>
                </a:solidFill>
                <a:latin typeface="Al Qalam Quran Publisher" panose="02040503050201020203" pitchFamily="18" charset="-78"/>
                <a:ea typeface="Times New Roman" panose="02020603050405020304" pitchFamily="18" charset="0"/>
                <a:cs typeface="Al Qalam Quran Publisher" panose="02040503050201020203" pitchFamily="18" charset="-78"/>
              </a:rPr>
              <a:t>ٰۤاَيُّهَا </a:t>
            </a:r>
            <a:r>
              <a:rPr lang="ar-SA" sz="2800" dirty="0">
                <a:solidFill>
                  <a:srgbClr val="1A3F6D"/>
                </a:solidFill>
                <a:latin typeface="Al Qalam Quran Publisher" panose="02040503050201020203" pitchFamily="18" charset="-78"/>
                <a:ea typeface="Times New Roman" panose="02020603050405020304" pitchFamily="18" charset="0"/>
                <a:cs typeface="Al Qalam Quran Publisher" panose="02040503050201020203" pitchFamily="18" charset="-78"/>
              </a:rPr>
              <a:t>الَّذِيْنَ اٰمَنُوْا كُوْنُوْا قَوّٰمِيْنَ بِالْقِسْطِ شُهَدَآءَ لِلّٰهِ وَ لَوْ عَلٰۤى اَنْفُسِكُمْ اَوِ الْوَالِدَيْنِ وَ </a:t>
            </a:r>
            <a:r>
              <a:rPr lang="ar-SA" sz="2800" dirty="0" smtClean="0">
                <a:solidFill>
                  <a:srgbClr val="1A3F6D"/>
                </a:solidFill>
                <a:latin typeface="Al Qalam Quran Publisher" panose="02040503050201020203" pitchFamily="18" charset="-78"/>
                <a:ea typeface="Times New Roman" panose="02020603050405020304" pitchFamily="18" charset="0"/>
                <a:cs typeface="Al Qalam Quran Publisher" panose="02040503050201020203" pitchFamily="18" charset="-78"/>
              </a:rPr>
              <a:t>الْاَقْرَبِيْنَ</a:t>
            </a:r>
            <a:r>
              <a:rPr lang="ur-PK" sz="2400" spc="-4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(النساء:  </a:t>
            </a:r>
            <a:r>
              <a:rPr lang="en-US" sz="2000" spc="-40" dirty="0" smtClean="0">
                <a:solidFill>
                  <a:srgbClr val="1A3F6D"/>
                </a:solidFill>
                <a:latin typeface="Cambria" panose="02040503050406030204" pitchFamily="18" charset="0"/>
                <a:ea typeface="Calibri" panose="020F0502020204030204" pitchFamily="34" charset="0"/>
                <a:cs typeface="noorehira" panose="02000000000000000000" pitchFamily="2" charset="-78"/>
              </a:rPr>
              <a:t>135</a:t>
            </a:r>
            <a:r>
              <a:rPr lang="ur-PK" sz="2400" spc="-4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a:t>
            </a:r>
          </a:p>
          <a:p>
            <a:pPr marL="457200" marR="228600" algn="ctr" rtl="1">
              <a:lnSpc>
                <a:spcPct val="110000"/>
              </a:lnSpc>
            </a:pPr>
            <a:r>
              <a:rPr lang="ur-PK" sz="2800" dirty="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rPr>
              <a:t>"اے ایمان والو! کھڑے ہوجاؤ عدل کے علم بردار بن کر گواہ ہوتے ہوئے اللہ کے حق میں، خواہ وہ تمہارے اپنے </a:t>
            </a:r>
            <a:endParaRPr lang="ur-PK" sz="2800" dirty="0" smtClean="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endParaRPr>
          </a:p>
          <a:p>
            <a:pPr marL="457200" marR="228600" algn="ctr" rtl="1">
              <a:lnSpc>
                <a:spcPct val="110000"/>
              </a:lnSpc>
            </a:pPr>
            <a:r>
              <a:rPr lang="ur-PK" sz="2800" dirty="0" smtClean="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rPr>
              <a:t>یا </a:t>
            </a:r>
            <a:r>
              <a:rPr lang="ur-PK" sz="2800" dirty="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rPr>
              <a:t>تمہارے ماں باپ یا تمہارے رشتہ داروں کے خلاف ہی کیوں نہ ہو"۔</a:t>
            </a:r>
            <a:endParaRPr lang="ur-PK" sz="2800" spc="-40" dirty="0" smtClean="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endParaRPr>
          </a:p>
        </p:txBody>
      </p:sp>
    </p:spTree>
    <p:extLst>
      <p:ext uri="{BB962C8B-B14F-4D97-AF65-F5344CB8AC3E}">
        <p14:creationId xmlns:p14="http://schemas.microsoft.com/office/powerpoint/2010/main" val="2861315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3">
                                            <p:graphicEl>
                                              <a:dgm id="{0B43FA10-D030-43FD-A8CD-6E25658DB5D9}"/>
                                            </p:graphicEl>
                                          </p:spTgt>
                                        </p:tgtEl>
                                        <p:attrNameLst>
                                          <p:attrName>style.visibility</p:attrName>
                                        </p:attrNameLst>
                                      </p:cBhvr>
                                      <p:to>
                                        <p:strVal val="visible"/>
                                      </p:to>
                                    </p:set>
                                    <p:animEffect transition="in" filter="barn(inVertical)">
                                      <p:cBhvr>
                                        <p:cTn id="11" dur="500"/>
                                        <p:tgtEl>
                                          <p:spTgt spid="13">
                                            <p:graphicEl>
                                              <a:dgm id="{0B43FA10-D030-43FD-A8CD-6E25658DB5D9}"/>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3">
                                            <p:graphicEl>
                                              <a:dgm id="{7E5B56C7-B588-4C89-8E30-6C287DEC79BA}"/>
                                            </p:graphicEl>
                                          </p:spTgt>
                                        </p:tgtEl>
                                        <p:attrNameLst>
                                          <p:attrName>style.visibility</p:attrName>
                                        </p:attrNameLst>
                                      </p:cBhvr>
                                      <p:to>
                                        <p:strVal val="visible"/>
                                      </p:to>
                                    </p:set>
                                    <p:animEffect transition="in" filter="barn(inVertical)">
                                      <p:cBhvr>
                                        <p:cTn id="16" dur="500"/>
                                        <p:tgtEl>
                                          <p:spTgt spid="13">
                                            <p:graphicEl>
                                              <a:dgm id="{7E5B56C7-B588-4C89-8E30-6C287DEC79BA}"/>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right)">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repeatCount="indefinite" fill="hold" display="0">
                  <p:stCondLst>
                    <p:cond delay="indefinite"/>
                  </p:stCondLst>
                </p:cTn>
                <p:tgtEl>
                  <p:spTgt spid="71"/>
                </p:tgtEl>
              </p:cMediaNode>
            </p:video>
          </p:childTnLst>
        </p:cTn>
      </p:par>
    </p:tnLst>
    <p:bldLst>
      <p:bldGraphic spid="13" grpId="0" uiExpand="1">
        <p:bldSub>
          <a:bldDgm bld="one"/>
        </p:bldSub>
      </p:bldGraphic>
      <p:bldP spid="2" grpId="0"/>
      <p:bldP spid="7" grpId="0" uiExpand="1" animBg="1"/>
      <p:bldP spid="8" grpId="0" uiExpan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03970"/>
            <a:ext cx="12192000"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78</a:t>
            </a:r>
          </a:p>
        </p:txBody>
      </p:sp>
      <p:sp>
        <p:nvSpPr>
          <p:cNvPr id="3" name="Rectangle 2"/>
          <p:cNvSpPr/>
          <p:nvPr/>
        </p:nvSpPr>
        <p:spPr>
          <a:xfrm>
            <a:off x="1022252" y="1929996"/>
            <a:ext cx="10147496" cy="584775"/>
          </a:xfrm>
          <a:prstGeom prst="rect">
            <a:avLst/>
          </a:prstGeom>
        </p:spPr>
        <p:txBody>
          <a:bodyPr wrap="square">
            <a:spAutoFit/>
          </a:bodyPr>
          <a:lstStyle/>
          <a:p>
            <a:pPr algn="ctr" rtl="1"/>
            <a:r>
              <a:rPr lang="ar-SA" sz="32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لِيَكُوْنَ </a:t>
            </a:r>
            <a:r>
              <a:rPr lang="ar-SA" sz="32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الرَّسُوْلُ شَهِيْدًا عَلَيْكُمْ وَ تَكُوْنُوْا شُهَدَآءَ عَلَى النَّاسِ١ۖۚ</a:t>
            </a:r>
            <a:endParaRPr lang="en-US" sz="3200" dirty="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graphicFrame>
        <p:nvGraphicFramePr>
          <p:cNvPr id="12" name="Content Placeholder 5"/>
          <p:cNvGraphicFramePr>
            <a:graphicFrameLocks/>
          </p:cNvGraphicFramePr>
          <p:nvPr>
            <p:extLst>
              <p:ext uri="{D42A27DB-BD31-4B8C-83A1-F6EECF244321}">
                <p14:modId xmlns:p14="http://schemas.microsoft.com/office/powerpoint/2010/main" val="2142635576"/>
              </p:ext>
            </p:extLst>
          </p:nvPr>
        </p:nvGraphicFramePr>
        <p:xfrm>
          <a:off x="4834597" y="2514771"/>
          <a:ext cx="2522806" cy="72058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1" name="Content Placeholder 5"/>
          <p:cNvGraphicFramePr>
            <a:graphicFrameLocks/>
          </p:cNvGraphicFramePr>
          <p:nvPr>
            <p:extLst>
              <p:ext uri="{D42A27DB-BD31-4B8C-83A1-F6EECF244321}">
                <p14:modId xmlns:p14="http://schemas.microsoft.com/office/powerpoint/2010/main" val="3887145137"/>
              </p:ext>
            </p:extLst>
          </p:nvPr>
        </p:nvGraphicFramePr>
        <p:xfrm>
          <a:off x="1258832" y="3314991"/>
          <a:ext cx="9668248" cy="2790387"/>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4250306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1">
                                            <p:graphicEl>
                                              <a:dgm id="{D2B49F6D-4100-42FB-82A8-1CFAA91AE96A}"/>
                                            </p:graphicEl>
                                          </p:spTgt>
                                        </p:tgtEl>
                                        <p:attrNameLst>
                                          <p:attrName>style.visibility</p:attrName>
                                        </p:attrNameLst>
                                      </p:cBhvr>
                                      <p:to>
                                        <p:strVal val="visible"/>
                                      </p:to>
                                    </p:set>
                                    <p:animEffect transition="in" filter="barn(inVertical)">
                                      <p:cBhvr>
                                        <p:cTn id="11" dur="500"/>
                                        <p:tgtEl>
                                          <p:spTgt spid="11">
                                            <p:graphicEl>
                                              <a:dgm id="{D2B49F6D-4100-42FB-82A8-1CFAA91AE96A}"/>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11">
                                            <p:graphicEl>
                                              <a:dgm id="{0D084001-73AF-4F96-94A9-15ABE9EA0A23}"/>
                                            </p:graphicEl>
                                          </p:spTgt>
                                        </p:tgtEl>
                                        <p:attrNameLst>
                                          <p:attrName>style.visibility</p:attrName>
                                        </p:attrNameLst>
                                      </p:cBhvr>
                                      <p:to>
                                        <p:strVal val="visible"/>
                                      </p:to>
                                    </p:set>
                                    <p:animEffect transition="in" filter="wipe(right)">
                                      <p:cBhvr>
                                        <p:cTn id="16" dur="500"/>
                                        <p:tgtEl>
                                          <p:spTgt spid="11">
                                            <p:graphicEl>
                                              <a:dgm id="{0D084001-73AF-4F96-94A9-15ABE9EA0A2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repeatCount="indefinite" fill="hold" display="0">
                  <p:stCondLst>
                    <p:cond delay="indefinite"/>
                  </p:stCondLst>
                </p:cTn>
                <p:tgtEl>
                  <p:spTgt spid="71"/>
                </p:tgtEl>
              </p:cMediaNode>
            </p:video>
          </p:childTnLst>
        </p:cTn>
      </p:par>
    </p:tnLst>
    <p:bldLst>
      <p:bldGraphic spid="11" grpId="0" uiExpand="1">
        <p:bldSub>
          <a:bldDgm bld="one"/>
        </p:bldSub>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03970"/>
            <a:ext cx="12192000"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78</a:t>
            </a:r>
          </a:p>
        </p:txBody>
      </p:sp>
      <p:sp>
        <p:nvSpPr>
          <p:cNvPr id="3" name="Rectangle 2"/>
          <p:cNvSpPr/>
          <p:nvPr/>
        </p:nvSpPr>
        <p:spPr>
          <a:xfrm>
            <a:off x="1022252" y="1929996"/>
            <a:ext cx="10147496" cy="584775"/>
          </a:xfrm>
          <a:prstGeom prst="rect">
            <a:avLst/>
          </a:prstGeom>
        </p:spPr>
        <p:txBody>
          <a:bodyPr wrap="square">
            <a:spAutoFit/>
          </a:bodyPr>
          <a:lstStyle/>
          <a:p>
            <a:pPr algn="ctr" rtl="1"/>
            <a:r>
              <a:rPr lang="ar-SA" sz="32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لِيَكُوْنَ </a:t>
            </a:r>
            <a:r>
              <a:rPr lang="ar-SA" sz="32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الرَّسُوْلُ شَهِيْدًا عَلَيْكُمْ وَ تَكُوْنُوْا شُهَدَآءَ عَلَى النَّاسِ١ۖۚ</a:t>
            </a:r>
            <a:endParaRPr lang="en-US" sz="3200" dirty="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graphicFrame>
        <p:nvGraphicFramePr>
          <p:cNvPr id="12" name="Content Placeholder 5"/>
          <p:cNvGraphicFramePr>
            <a:graphicFrameLocks/>
          </p:cNvGraphicFramePr>
          <p:nvPr>
            <p:extLst>
              <p:ext uri="{D42A27DB-BD31-4B8C-83A1-F6EECF244321}">
                <p14:modId xmlns:p14="http://schemas.microsoft.com/office/powerpoint/2010/main" val="2142635576"/>
              </p:ext>
            </p:extLst>
          </p:nvPr>
        </p:nvGraphicFramePr>
        <p:xfrm>
          <a:off x="4834597" y="2514771"/>
          <a:ext cx="2522806" cy="72058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1" name="Content Placeholder 5"/>
          <p:cNvGraphicFramePr>
            <a:graphicFrameLocks/>
          </p:cNvGraphicFramePr>
          <p:nvPr>
            <p:extLst>
              <p:ext uri="{D42A27DB-BD31-4B8C-83A1-F6EECF244321}">
                <p14:modId xmlns:p14="http://schemas.microsoft.com/office/powerpoint/2010/main" val="331070766"/>
              </p:ext>
            </p:extLst>
          </p:nvPr>
        </p:nvGraphicFramePr>
        <p:xfrm>
          <a:off x="1258832" y="3314992"/>
          <a:ext cx="9668248" cy="222768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8" name="Rounded Rectangle 7"/>
          <p:cNvSpPr/>
          <p:nvPr/>
        </p:nvSpPr>
        <p:spPr>
          <a:xfrm>
            <a:off x="1767402" y="4469937"/>
            <a:ext cx="8642300" cy="1554125"/>
          </a:xfrm>
          <a:prstGeom prst="roundRect">
            <a:avLst>
              <a:gd name="adj" fmla="val 7355"/>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dirty="0"/>
          </a:p>
        </p:txBody>
      </p:sp>
      <p:sp>
        <p:nvSpPr>
          <p:cNvPr id="9" name="Rectangle 8"/>
          <p:cNvSpPr/>
          <p:nvPr/>
        </p:nvSpPr>
        <p:spPr>
          <a:xfrm>
            <a:off x="1131832" y="4466714"/>
            <a:ext cx="10185212" cy="1557349"/>
          </a:xfrm>
          <a:prstGeom prst="rect">
            <a:avLst/>
          </a:prstGeom>
        </p:spPr>
        <p:txBody>
          <a:bodyPr wrap="square" lIns="91440">
            <a:spAutoFit/>
          </a:bodyPr>
          <a:lstStyle/>
          <a:p>
            <a:pPr marL="457200" marR="228600" algn="ctr" rtl="1">
              <a:lnSpc>
                <a:spcPct val="120000"/>
              </a:lnSpc>
            </a:pPr>
            <a:r>
              <a:rPr lang="ar-SA" sz="2800" dirty="0" smtClean="0">
                <a:solidFill>
                  <a:srgbClr val="1A3F6D"/>
                </a:solidFill>
                <a:latin typeface="Al Qalam Quran Publisher" panose="02040503050201020203" pitchFamily="18" charset="-78"/>
                <a:ea typeface="Times New Roman" panose="02020603050405020304" pitchFamily="18" charset="0"/>
                <a:cs typeface="Al Qalam Quran Publisher" panose="02040503050201020203" pitchFamily="18" charset="-78"/>
              </a:rPr>
              <a:t>لَقَدْ </a:t>
            </a:r>
            <a:r>
              <a:rPr lang="ar-SA" sz="2800" dirty="0">
                <a:solidFill>
                  <a:srgbClr val="1A3F6D"/>
                </a:solidFill>
                <a:latin typeface="Al Qalam Quran Publisher" panose="02040503050201020203" pitchFamily="18" charset="-78"/>
                <a:ea typeface="Times New Roman" panose="02020603050405020304" pitchFamily="18" charset="0"/>
                <a:cs typeface="Al Qalam Quran Publisher" panose="02040503050201020203" pitchFamily="18" charset="-78"/>
              </a:rPr>
              <a:t>اَرْسَلْنَا رُسُلَنَا بِالْبَيِّنٰتِ وَ اَنْزَلْنَا مَعَهُمُ الْكِتٰبَ وَ الْمِيْزَانَ لِيَقُوْمَ النَّاسُ بِالْقِسْطِ </a:t>
            </a:r>
            <a:r>
              <a:rPr lang="ur-PK" sz="2400" spc="-4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(الحدید:  </a:t>
            </a:r>
            <a:r>
              <a:rPr lang="en-US" sz="2000" spc="-40" dirty="0" smtClean="0">
                <a:solidFill>
                  <a:srgbClr val="1A3F6D"/>
                </a:solidFill>
                <a:latin typeface="Cambria" panose="02040503050406030204" pitchFamily="18" charset="0"/>
                <a:ea typeface="Calibri" panose="020F0502020204030204" pitchFamily="34" charset="0"/>
                <a:cs typeface="noorehira" panose="02000000000000000000" pitchFamily="2" charset="-78"/>
              </a:rPr>
              <a:t>25</a:t>
            </a:r>
            <a:r>
              <a:rPr lang="ur-PK" sz="2400" spc="-4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a:t>
            </a:r>
          </a:p>
          <a:p>
            <a:pPr marL="457200" marR="228600" algn="ctr" rtl="1">
              <a:lnSpc>
                <a:spcPct val="110000"/>
              </a:lnSpc>
            </a:pPr>
            <a:r>
              <a:rPr lang="ur-PK" sz="2800" dirty="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rPr>
              <a:t>"ہم نے اپنے رسولوں کو کھلی نشانیاں دے کر بھیجا اور اُن پر کتابیں نازل کیں اور ترازو (یعنی نظامِ عدل) </a:t>
            </a:r>
            <a:endParaRPr lang="ur-PK" sz="2800" dirty="0" smtClean="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endParaRPr>
          </a:p>
          <a:p>
            <a:pPr marL="457200" marR="228600" algn="ctr" rtl="1">
              <a:lnSpc>
                <a:spcPct val="110000"/>
              </a:lnSpc>
            </a:pPr>
            <a:r>
              <a:rPr lang="ur-PK" sz="2800" dirty="0" smtClean="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rPr>
              <a:t>تاکہ </a:t>
            </a:r>
            <a:r>
              <a:rPr lang="ur-PK" sz="2800" dirty="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rPr>
              <a:t>لوگ عدل پر قائم رہیں"۔</a:t>
            </a:r>
            <a:endParaRPr lang="ur-PK" sz="2800" spc="-40" dirty="0" smtClean="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endParaRPr>
          </a:p>
        </p:txBody>
      </p:sp>
    </p:spTree>
    <p:extLst>
      <p:ext uri="{BB962C8B-B14F-4D97-AF65-F5344CB8AC3E}">
        <p14:creationId xmlns:p14="http://schemas.microsoft.com/office/powerpoint/2010/main" val="813167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1">
                                            <p:graphicEl>
                                              <a:dgm id="{D2B49F6D-4100-42FB-82A8-1CFAA91AE96A}"/>
                                            </p:graphicEl>
                                          </p:spTgt>
                                        </p:tgtEl>
                                        <p:attrNameLst>
                                          <p:attrName>style.visibility</p:attrName>
                                        </p:attrNameLst>
                                      </p:cBhvr>
                                      <p:to>
                                        <p:strVal val="visible"/>
                                      </p:to>
                                    </p:set>
                                    <p:animEffect transition="in" filter="barn(inVertical)">
                                      <p:cBhvr>
                                        <p:cTn id="11" dur="500"/>
                                        <p:tgtEl>
                                          <p:spTgt spid="11">
                                            <p:graphicEl>
                                              <a:dgm id="{D2B49F6D-4100-42FB-82A8-1CFAA91AE96A}"/>
                                            </p:graphicEl>
                                          </p:spTgt>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xit" presetSubtype="21" fill="hold" grpId="1" nodeType="clickEffect">
                                  <p:stCondLst>
                                    <p:cond delay="0"/>
                                  </p:stCondLst>
                                  <p:childTnLst>
                                    <p:animEffect transition="out" filter="barn(inVertical)">
                                      <p:cBhvr>
                                        <p:cTn id="23" dur="500"/>
                                        <p:tgtEl>
                                          <p:spTgt spid="8"/>
                                        </p:tgtEl>
                                      </p:cBhvr>
                                    </p:animEffect>
                                    <p:set>
                                      <p:cBhvr>
                                        <p:cTn id="24" dur="1" fill="hold">
                                          <p:stCondLst>
                                            <p:cond delay="499"/>
                                          </p:stCondLst>
                                        </p:cTn>
                                        <p:tgtEl>
                                          <p:spTgt spid="8"/>
                                        </p:tgtEl>
                                        <p:attrNameLst>
                                          <p:attrName>style.visibility</p:attrName>
                                        </p:attrNameLst>
                                      </p:cBhvr>
                                      <p:to>
                                        <p:strVal val="hidden"/>
                                      </p:to>
                                    </p:set>
                                  </p:childTnLst>
                                </p:cTn>
                              </p:par>
                              <p:par>
                                <p:cTn id="25" presetID="16" presetClass="exit" presetSubtype="21" fill="hold" grpId="1" nodeType="withEffect">
                                  <p:stCondLst>
                                    <p:cond delay="0"/>
                                  </p:stCondLst>
                                  <p:childTnLst>
                                    <p:animEffect transition="out" filter="barn(inVertical)">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par>
                          <p:cTn id="28" fill="hold">
                            <p:stCondLst>
                              <p:cond delay="500"/>
                            </p:stCondLst>
                            <p:childTnLst>
                              <p:par>
                                <p:cTn id="29" presetID="16" presetClass="entr" presetSubtype="21" fill="hold" grpId="0" nodeType="afterEffect">
                                  <p:stCondLst>
                                    <p:cond delay="0"/>
                                  </p:stCondLst>
                                  <p:childTnLst>
                                    <p:set>
                                      <p:cBhvr>
                                        <p:cTn id="30" dur="1" fill="hold">
                                          <p:stCondLst>
                                            <p:cond delay="0"/>
                                          </p:stCondLst>
                                        </p:cTn>
                                        <p:tgtEl>
                                          <p:spTgt spid="11">
                                            <p:graphicEl>
                                              <a:dgm id="{290CE6BE-1B0D-4868-A020-2F3824C25A27}"/>
                                            </p:graphicEl>
                                          </p:spTgt>
                                        </p:tgtEl>
                                        <p:attrNameLst>
                                          <p:attrName>style.visibility</p:attrName>
                                        </p:attrNameLst>
                                      </p:cBhvr>
                                      <p:to>
                                        <p:strVal val="visible"/>
                                      </p:to>
                                    </p:set>
                                    <p:animEffect transition="in" filter="barn(inVertical)">
                                      <p:cBhvr>
                                        <p:cTn id="31" dur="500"/>
                                        <p:tgtEl>
                                          <p:spTgt spid="11">
                                            <p:graphicEl>
                                              <a:dgm id="{290CE6BE-1B0D-4868-A020-2F3824C25A2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repeatCount="indefinite" fill="hold" display="0">
                  <p:stCondLst>
                    <p:cond delay="indefinite"/>
                  </p:stCondLst>
                </p:cTn>
                <p:tgtEl>
                  <p:spTgt spid="71"/>
                </p:tgtEl>
              </p:cMediaNode>
            </p:video>
          </p:childTnLst>
        </p:cTn>
      </p:par>
    </p:tnLst>
    <p:bldLst>
      <p:bldGraphic spid="11" grpId="0" uiExpand="1">
        <p:bldSub>
          <a:bldDgm bld="one"/>
        </p:bldSub>
      </p:bldGraphic>
      <p:bldP spid="8" grpId="0" animBg="1"/>
      <p:bldP spid="8" grpId="1" animBg="1"/>
      <p:bldP spid="9" grpId="0"/>
      <p:bldP spid="9"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03970"/>
            <a:ext cx="12192000"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78</a:t>
            </a:r>
          </a:p>
        </p:txBody>
      </p:sp>
      <p:sp>
        <p:nvSpPr>
          <p:cNvPr id="3" name="Rectangle 2"/>
          <p:cNvSpPr/>
          <p:nvPr/>
        </p:nvSpPr>
        <p:spPr>
          <a:xfrm>
            <a:off x="1022252" y="1929996"/>
            <a:ext cx="10147496" cy="584775"/>
          </a:xfrm>
          <a:prstGeom prst="rect">
            <a:avLst/>
          </a:prstGeom>
        </p:spPr>
        <p:txBody>
          <a:bodyPr wrap="square">
            <a:spAutoFit/>
          </a:bodyPr>
          <a:lstStyle/>
          <a:p>
            <a:pPr algn="ctr" rtl="1"/>
            <a:r>
              <a:rPr lang="ar-SA" sz="32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لِيَكُوْنَ </a:t>
            </a:r>
            <a:r>
              <a:rPr lang="ar-SA" sz="32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الرَّسُوْلُ شَهِيْدًا عَلَيْكُمْ وَ تَكُوْنُوْا شُهَدَآءَ عَلَى النَّاسِ١ۖۚ</a:t>
            </a:r>
            <a:endParaRPr lang="en-US" sz="3200" dirty="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graphicFrame>
        <p:nvGraphicFramePr>
          <p:cNvPr id="12" name="Content Placeholder 5"/>
          <p:cNvGraphicFramePr>
            <a:graphicFrameLocks/>
          </p:cNvGraphicFramePr>
          <p:nvPr>
            <p:extLst>
              <p:ext uri="{D42A27DB-BD31-4B8C-83A1-F6EECF244321}">
                <p14:modId xmlns:p14="http://schemas.microsoft.com/office/powerpoint/2010/main" val="2142635576"/>
              </p:ext>
            </p:extLst>
          </p:nvPr>
        </p:nvGraphicFramePr>
        <p:xfrm>
          <a:off x="4834597" y="2514771"/>
          <a:ext cx="2522806" cy="72058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1" name="Content Placeholder 5"/>
          <p:cNvGraphicFramePr>
            <a:graphicFrameLocks/>
          </p:cNvGraphicFramePr>
          <p:nvPr>
            <p:extLst>
              <p:ext uri="{D42A27DB-BD31-4B8C-83A1-F6EECF244321}">
                <p14:modId xmlns:p14="http://schemas.microsoft.com/office/powerpoint/2010/main" val="3160080662"/>
              </p:ext>
            </p:extLst>
          </p:nvPr>
        </p:nvGraphicFramePr>
        <p:xfrm>
          <a:off x="1258832" y="3314991"/>
          <a:ext cx="9668248" cy="2790387"/>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3895316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1">
                                            <p:graphicEl>
                                              <a:dgm id="{D2B49F6D-4100-42FB-82A8-1CFAA91AE96A}"/>
                                            </p:graphicEl>
                                          </p:spTgt>
                                        </p:tgtEl>
                                        <p:attrNameLst>
                                          <p:attrName>style.visibility</p:attrName>
                                        </p:attrNameLst>
                                      </p:cBhvr>
                                      <p:to>
                                        <p:strVal val="visible"/>
                                      </p:to>
                                    </p:set>
                                    <p:animEffect transition="in" filter="barn(inVertical)">
                                      <p:cBhvr>
                                        <p:cTn id="11" dur="500"/>
                                        <p:tgtEl>
                                          <p:spTgt spid="11">
                                            <p:graphicEl>
                                              <a:dgm id="{D2B49F6D-4100-42FB-82A8-1CFAA91AE96A}"/>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1">
                                            <p:graphicEl>
                                              <a:dgm id="{290CE6BE-1B0D-4868-A020-2F3824C25A27}"/>
                                            </p:graphicEl>
                                          </p:spTgt>
                                        </p:tgtEl>
                                        <p:attrNameLst>
                                          <p:attrName>style.visibility</p:attrName>
                                        </p:attrNameLst>
                                      </p:cBhvr>
                                      <p:to>
                                        <p:strVal val="visible"/>
                                      </p:to>
                                    </p:set>
                                    <p:animEffect transition="in" filter="barn(inVertical)">
                                      <p:cBhvr>
                                        <p:cTn id="16" dur="500"/>
                                        <p:tgtEl>
                                          <p:spTgt spid="11">
                                            <p:graphicEl>
                                              <a:dgm id="{290CE6BE-1B0D-4868-A020-2F3824C25A2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repeatCount="indefinite" fill="hold" display="0">
                  <p:stCondLst>
                    <p:cond delay="indefinite"/>
                  </p:stCondLst>
                </p:cTn>
                <p:tgtEl>
                  <p:spTgt spid="71"/>
                </p:tgtEl>
              </p:cMediaNode>
            </p:video>
          </p:childTnLst>
        </p:cTn>
      </p:par>
    </p:tnLst>
    <p:bldLst>
      <p:bldGraphic spid="11" grpId="0" uiExpand="1">
        <p:bldSub>
          <a:bldDgm bld="one"/>
        </p:bldSub>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4012" y="497000"/>
            <a:ext cx="12192000" cy="1446550"/>
          </a:xfrm>
          <a:prstGeom prst="rect">
            <a:avLst/>
          </a:prstGeom>
        </p:spPr>
        <p:txBody>
          <a:bodyPr wrap="square">
            <a:spAutoFit/>
          </a:bodyPr>
          <a:lstStyle/>
          <a:p>
            <a:pPr algn="ctr" rtl="1"/>
            <a:r>
              <a:rPr lang="ur-PK" sz="4400" b="1" kern="0" spc="50" dirty="0" smtClean="0">
                <a:ln w="0"/>
                <a:solidFill>
                  <a:srgbClr val="E7E6E6"/>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چوتھا حصہ</a:t>
            </a:r>
            <a:r>
              <a:rPr lang="ur-PK" sz="4400" b="1" kern="0" spc="50" dirty="0">
                <a:ln w="0"/>
                <a:solidFill>
                  <a:srgbClr val="E7E6E6"/>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 </a:t>
            </a:r>
            <a:endParaRPr lang="ur-PK" sz="4400" b="1" kern="0" spc="50" dirty="0" smtClean="0">
              <a:ln w="0"/>
              <a:solidFill>
                <a:srgbClr val="E7E6E6"/>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a:p>
            <a:pPr algn="ctr" rtl="1"/>
            <a:r>
              <a:rPr lang="ur-PK" sz="4400" b="1" kern="0" spc="50" dirty="0" smtClean="0">
                <a:ln w="0"/>
                <a:solidFill>
                  <a:srgbClr val="E7E6E6"/>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تواصی بالحق</a:t>
            </a:r>
            <a:endParaRPr lang="en-US" sz="4400" b="1" kern="0" spc="50" dirty="0">
              <a:ln w="0"/>
              <a:solidFill>
                <a:srgbClr val="E7E6E6"/>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graphicFrame>
        <p:nvGraphicFramePr>
          <p:cNvPr id="6" name="Content Placeholder 7"/>
          <p:cNvGraphicFramePr>
            <a:graphicFrameLocks/>
          </p:cNvGraphicFramePr>
          <p:nvPr>
            <p:extLst>
              <p:ext uri="{D42A27DB-BD31-4B8C-83A1-F6EECF244321}">
                <p14:modId xmlns:p14="http://schemas.microsoft.com/office/powerpoint/2010/main" val="3468313179"/>
              </p:ext>
            </p:extLst>
          </p:nvPr>
        </p:nvGraphicFramePr>
        <p:xfrm>
          <a:off x="1786688" y="2035883"/>
          <a:ext cx="8610600" cy="402925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406377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6">
                                            <p:graphicEl>
                                              <a:dgm id="{427F0D4D-B7B9-4BBB-8BB4-FEBF2E2276D9}"/>
                                            </p:graphicEl>
                                          </p:spTgt>
                                        </p:tgtEl>
                                        <p:attrNameLst>
                                          <p:attrName>style.visibility</p:attrName>
                                        </p:attrNameLst>
                                      </p:cBhvr>
                                      <p:to>
                                        <p:strVal val="visible"/>
                                      </p:to>
                                    </p:set>
                                    <p:animEffect transition="in" filter="wipe(right)">
                                      <p:cBhvr>
                                        <p:cTn id="11" dur="250"/>
                                        <p:tgtEl>
                                          <p:spTgt spid="6">
                                            <p:graphicEl>
                                              <a:dgm id="{427F0D4D-B7B9-4BBB-8BB4-FEBF2E2276D9}"/>
                                            </p:graphicEl>
                                          </p:spTgt>
                                        </p:tgtEl>
                                      </p:cBhvr>
                                    </p:animEffect>
                                  </p:childTnLst>
                                </p:cTn>
                              </p:par>
                            </p:childTnLst>
                          </p:cTn>
                        </p:par>
                        <p:par>
                          <p:cTn id="12" fill="hold">
                            <p:stCondLst>
                              <p:cond delay="250"/>
                            </p:stCondLst>
                            <p:childTnLst>
                              <p:par>
                                <p:cTn id="13" presetID="22" presetClass="entr" presetSubtype="2" fill="hold" grpId="0" nodeType="afterEffect">
                                  <p:stCondLst>
                                    <p:cond delay="0"/>
                                  </p:stCondLst>
                                  <p:childTnLst>
                                    <p:set>
                                      <p:cBhvr>
                                        <p:cTn id="14" dur="1" fill="hold">
                                          <p:stCondLst>
                                            <p:cond delay="0"/>
                                          </p:stCondLst>
                                        </p:cTn>
                                        <p:tgtEl>
                                          <p:spTgt spid="6">
                                            <p:graphicEl>
                                              <a:dgm id="{FE8363C5-272F-4652-9371-B4A53CBDBB54}"/>
                                            </p:graphicEl>
                                          </p:spTgt>
                                        </p:tgtEl>
                                        <p:attrNameLst>
                                          <p:attrName>style.visibility</p:attrName>
                                        </p:attrNameLst>
                                      </p:cBhvr>
                                      <p:to>
                                        <p:strVal val="visible"/>
                                      </p:to>
                                    </p:set>
                                    <p:animEffect transition="in" filter="wipe(right)">
                                      <p:cBhvr>
                                        <p:cTn id="15" dur="250"/>
                                        <p:tgtEl>
                                          <p:spTgt spid="6">
                                            <p:graphicEl>
                                              <a:dgm id="{FE8363C5-272F-4652-9371-B4A53CBDBB54}"/>
                                            </p:graphicEl>
                                          </p:spTgt>
                                        </p:tgtEl>
                                      </p:cBhvr>
                                    </p:animEffect>
                                  </p:childTnLst>
                                </p:cTn>
                              </p:par>
                            </p:childTnLst>
                          </p:cTn>
                        </p:par>
                        <p:par>
                          <p:cTn id="16" fill="hold">
                            <p:stCondLst>
                              <p:cond delay="500"/>
                            </p:stCondLst>
                            <p:childTnLst>
                              <p:par>
                                <p:cTn id="17" presetID="22" presetClass="entr" presetSubtype="2" fill="hold" grpId="0" nodeType="afterEffect">
                                  <p:stCondLst>
                                    <p:cond delay="0"/>
                                  </p:stCondLst>
                                  <p:childTnLst>
                                    <p:set>
                                      <p:cBhvr>
                                        <p:cTn id="18" dur="1" fill="hold">
                                          <p:stCondLst>
                                            <p:cond delay="0"/>
                                          </p:stCondLst>
                                        </p:cTn>
                                        <p:tgtEl>
                                          <p:spTgt spid="6">
                                            <p:graphicEl>
                                              <a:dgm id="{92AA1496-1A9D-4127-9074-5B287A06C5F1}"/>
                                            </p:graphicEl>
                                          </p:spTgt>
                                        </p:tgtEl>
                                        <p:attrNameLst>
                                          <p:attrName>style.visibility</p:attrName>
                                        </p:attrNameLst>
                                      </p:cBhvr>
                                      <p:to>
                                        <p:strVal val="visible"/>
                                      </p:to>
                                    </p:set>
                                    <p:animEffect transition="in" filter="wipe(right)">
                                      <p:cBhvr>
                                        <p:cTn id="19" dur="250"/>
                                        <p:tgtEl>
                                          <p:spTgt spid="6">
                                            <p:graphicEl>
                                              <a:dgm id="{92AA1496-1A9D-4127-9074-5B287A06C5F1}"/>
                                            </p:graphicEl>
                                          </p:spTgt>
                                        </p:tgtEl>
                                      </p:cBhvr>
                                    </p:animEffect>
                                  </p:childTnLst>
                                </p:cTn>
                              </p:par>
                            </p:childTnLst>
                          </p:cTn>
                        </p:par>
                        <p:par>
                          <p:cTn id="20" fill="hold">
                            <p:stCondLst>
                              <p:cond delay="750"/>
                            </p:stCondLst>
                            <p:childTnLst>
                              <p:par>
                                <p:cTn id="21" presetID="22" presetClass="entr" presetSubtype="2" fill="hold" grpId="0" nodeType="afterEffect">
                                  <p:stCondLst>
                                    <p:cond delay="0"/>
                                  </p:stCondLst>
                                  <p:childTnLst>
                                    <p:set>
                                      <p:cBhvr>
                                        <p:cTn id="22" dur="1" fill="hold">
                                          <p:stCondLst>
                                            <p:cond delay="0"/>
                                          </p:stCondLst>
                                        </p:cTn>
                                        <p:tgtEl>
                                          <p:spTgt spid="6">
                                            <p:graphicEl>
                                              <a:dgm id="{71F9798A-EF2A-454A-B9CD-A44B256DC1EA}"/>
                                            </p:graphicEl>
                                          </p:spTgt>
                                        </p:tgtEl>
                                        <p:attrNameLst>
                                          <p:attrName>style.visibility</p:attrName>
                                        </p:attrNameLst>
                                      </p:cBhvr>
                                      <p:to>
                                        <p:strVal val="visible"/>
                                      </p:to>
                                    </p:set>
                                    <p:animEffect transition="in" filter="wipe(right)">
                                      <p:cBhvr>
                                        <p:cTn id="23" dur="250"/>
                                        <p:tgtEl>
                                          <p:spTgt spid="6">
                                            <p:graphicEl>
                                              <a:dgm id="{71F9798A-EF2A-454A-B9CD-A44B256DC1EA}"/>
                                            </p:graphicEl>
                                          </p:spTgt>
                                        </p:tgtEl>
                                      </p:cBhvr>
                                    </p:animEffect>
                                  </p:childTnLst>
                                </p:cTn>
                              </p:par>
                            </p:childTnLst>
                          </p:cTn>
                        </p:par>
                        <p:par>
                          <p:cTn id="24" fill="hold">
                            <p:stCondLst>
                              <p:cond delay="1000"/>
                            </p:stCondLst>
                            <p:childTnLst>
                              <p:par>
                                <p:cTn id="25" presetID="22" presetClass="entr" presetSubtype="2" fill="hold" grpId="0" nodeType="afterEffect">
                                  <p:stCondLst>
                                    <p:cond delay="0"/>
                                  </p:stCondLst>
                                  <p:childTnLst>
                                    <p:set>
                                      <p:cBhvr>
                                        <p:cTn id="26" dur="1" fill="hold">
                                          <p:stCondLst>
                                            <p:cond delay="0"/>
                                          </p:stCondLst>
                                        </p:cTn>
                                        <p:tgtEl>
                                          <p:spTgt spid="6">
                                            <p:graphicEl>
                                              <a:dgm id="{4126A610-2CCE-4B06-A29F-0223994C73EF}"/>
                                            </p:graphicEl>
                                          </p:spTgt>
                                        </p:tgtEl>
                                        <p:attrNameLst>
                                          <p:attrName>style.visibility</p:attrName>
                                        </p:attrNameLst>
                                      </p:cBhvr>
                                      <p:to>
                                        <p:strVal val="visible"/>
                                      </p:to>
                                    </p:set>
                                    <p:animEffect transition="in" filter="wipe(right)">
                                      <p:cBhvr>
                                        <p:cTn id="27" dur="250"/>
                                        <p:tgtEl>
                                          <p:spTgt spid="6">
                                            <p:graphicEl>
                                              <a:dgm id="{4126A610-2CCE-4B06-A29F-0223994C73EF}"/>
                                            </p:graphicEl>
                                          </p:spTgt>
                                        </p:tgtEl>
                                      </p:cBhvr>
                                    </p:animEffect>
                                  </p:childTnLst>
                                </p:cTn>
                              </p:par>
                            </p:childTnLst>
                          </p:cTn>
                        </p:par>
                        <p:par>
                          <p:cTn id="28" fill="hold">
                            <p:stCondLst>
                              <p:cond delay="1250"/>
                            </p:stCondLst>
                            <p:childTnLst>
                              <p:par>
                                <p:cTn id="29" presetID="22" presetClass="entr" presetSubtype="2" fill="hold" grpId="0" nodeType="afterEffect">
                                  <p:stCondLst>
                                    <p:cond delay="0"/>
                                  </p:stCondLst>
                                  <p:childTnLst>
                                    <p:set>
                                      <p:cBhvr>
                                        <p:cTn id="30" dur="1" fill="hold">
                                          <p:stCondLst>
                                            <p:cond delay="0"/>
                                          </p:stCondLst>
                                        </p:cTn>
                                        <p:tgtEl>
                                          <p:spTgt spid="6">
                                            <p:graphicEl>
                                              <a:dgm id="{ACE2A377-0506-4ED5-B0D6-68213B77C015}"/>
                                            </p:graphicEl>
                                          </p:spTgt>
                                        </p:tgtEl>
                                        <p:attrNameLst>
                                          <p:attrName>style.visibility</p:attrName>
                                        </p:attrNameLst>
                                      </p:cBhvr>
                                      <p:to>
                                        <p:strVal val="visible"/>
                                      </p:to>
                                    </p:set>
                                    <p:animEffect transition="in" filter="wipe(right)">
                                      <p:cBhvr>
                                        <p:cTn id="31" dur="250"/>
                                        <p:tgtEl>
                                          <p:spTgt spid="6">
                                            <p:graphicEl>
                                              <a:dgm id="{ACE2A377-0506-4ED5-B0D6-68213B77C015}"/>
                                            </p:graphicEl>
                                          </p:spTgt>
                                        </p:tgtEl>
                                      </p:cBhvr>
                                    </p:animEffect>
                                  </p:childTnLst>
                                </p:cTn>
                              </p:par>
                            </p:childTnLst>
                          </p:cTn>
                        </p:par>
                        <p:par>
                          <p:cTn id="32" fill="hold">
                            <p:stCondLst>
                              <p:cond delay="1500"/>
                            </p:stCondLst>
                            <p:childTnLst>
                              <p:par>
                                <p:cTn id="33" presetID="22" presetClass="entr" presetSubtype="2" fill="hold" grpId="0" nodeType="afterEffect">
                                  <p:stCondLst>
                                    <p:cond delay="0"/>
                                  </p:stCondLst>
                                  <p:childTnLst>
                                    <p:set>
                                      <p:cBhvr>
                                        <p:cTn id="34" dur="1" fill="hold">
                                          <p:stCondLst>
                                            <p:cond delay="0"/>
                                          </p:stCondLst>
                                        </p:cTn>
                                        <p:tgtEl>
                                          <p:spTgt spid="6">
                                            <p:graphicEl>
                                              <a:dgm id="{0D93DD93-DD0D-478D-A5EF-03D4D39780DC}"/>
                                            </p:graphicEl>
                                          </p:spTgt>
                                        </p:tgtEl>
                                        <p:attrNameLst>
                                          <p:attrName>style.visibility</p:attrName>
                                        </p:attrNameLst>
                                      </p:cBhvr>
                                      <p:to>
                                        <p:strVal val="visible"/>
                                      </p:to>
                                    </p:set>
                                    <p:animEffect transition="in" filter="wipe(right)">
                                      <p:cBhvr>
                                        <p:cTn id="35" dur="250"/>
                                        <p:tgtEl>
                                          <p:spTgt spid="6">
                                            <p:graphicEl>
                                              <a:dgm id="{0D93DD93-DD0D-478D-A5EF-03D4D39780DC}"/>
                                            </p:graphicEl>
                                          </p:spTgt>
                                        </p:tgtEl>
                                      </p:cBhvr>
                                    </p:animEffect>
                                  </p:childTnLst>
                                </p:cTn>
                              </p:par>
                            </p:childTnLst>
                          </p:cTn>
                        </p:par>
                        <p:par>
                          <p:cTn id="36" fill="hold">
                            <p:stCondLst>
                              <p:cond delay="1750"/>
                            </p:stCondLst>
                            <p:childTnLst>
                              <p:par>
                                <p:cTn id="37" presetID="22" presetClass="entr" presetSubtype="2" fill="hold" grpId="0" nodeType="afterEffect">
                                  <p:stCondLst>
                                    <p:cond delay="0"/>
                                  </p:stCondLst>
                                  <p:childTnLst>
                                    <p:set>
                                      <p:cBhvr>
                                        <p:cTn id="38" dur="1" fill="hold">
                                          <p:stCondLst>
                                            <p:cond delay="0"/>
                                          </p:stCondLst>
                                        </p:cTn>
                                        <p:tgtEl>
                                          <p:spTgt spid="6">
                                            <p:graphicEl>
                                              <a:dgm id="{37900F7A-BA6B-45F1-AC4D-5C79E61058E6}"/>
                                            </p:graphicEl>
                                          </p:spTgt>
                                        </p:tgtEl>
                                        <p:attrNameLst>
                                          <p:attrName>style.visibility</p:attrName>
                                        </p:attrNameLst>
                                      </p:cBhvr>
                                      <p:to>
                                        <p:strVal val="visible"/>
                                      </p:to>
                                    </p:set>
                                    <p:animEffect transition="in" filter="wipe(right)">
                                      <p:cBhvr>
                                        <p:cTn id="39" dur="250"/>
                                        <p:tgtEl>
                                          <p:spTgt spid="6">
                                            <p:graphicEl>
                                              <a:dgm id="{37900F7A-BA6B-45F1-AC4D-5C79E61058E6}"/>
                                            </p:graphicEl>
                                          </p:spTgt>
                                        </p:tgtEl>
                                      </p:cBhvr>
                                    </p:animEffect>
                                  </p:childTnLst>
                                </p:cTn>
                              </p:par>
                            </p:childTnLst>
                          </p:cTn>
                        </p:par>
                        <p:par>
                          <p:cTn id="40" fill="hold">
                            <p:stCondLst>
                              <p:cond delay="2000"/>
                            </p:stCondLst>
                            <p:childTnLst>
                              <p:par>
                                <p:cTn id="41" presetID="22" presetClass="entr" presetSubtype="2" fill="hold" grpId="0" nodeType="afterEffect">
                                  <p:stCondLst>
                                    <p:cond delay="0"/>
                                  </p:stCondLst>
                                  <p:childTnLst>
                                    <p:set>
                                      <p:cBhvr>
                                        <p:cTn id="42" dur="1" fill="hold">
                                          <p:stCondLst>
                                            <p:cond delay="0"/>
                                          </p:stCondLst>
                                        </p:cTn>
                                        <p:tgtEl>
                                          <p:spTgt spid="6">
                                            <p:graphicEl>
                                              <a:dgm id="{F942E1B5-7A46-4370-B61D-75B7DB373EAF}"/>
                                            </p:graphicEl>
                                          </p:spTgt>
                                        </p:tgtEl>
                                        <p:attrNameLst>
                                          <p:attrName>style.visibility</p:attrName>
                                        </p:attrNameLst>
                                      </p:cBhvr>
                                      <p:to>
                                        <p:strVal val="visible"/>
                                      </p:to>
                                    </p:set>
                                    <p:animEffect transition="in" filter="wipe(right)">
                                      <p:cBhvr>
                                        <p:cTn id="43" dur="250"/>
                                        <p:tgtEl>
                                          <p:spTgt spid="6">
                                            <p:graphicEl>
                                              <a:dgm id="{F942E1B5-7A46-4370-B61D-75B7DB373EAF}"/>
                                            </p:graphicEl>
                                          </p:spTgt>
                                        </p:tgtEl>
                                      </p:cBhvr>
                                    </p:animEffect>
                                  </p:childTnLst>
                                </p:cTn>
                              </p:par>
                            </p:childTnLst>
                          </p:cTn>
                        </p:par>
                        <p:par>
                          <p:cTn id="44" fill="hold">
                            <p:stCondLst>
                              <p:cond delay="2250"/>
                            </p:stCondLst>
                            <p:childTnLst>
                              <p:par>
                                <p:cTn id="45" presetID="22" presetClass="entr" presetSubtype="2" fill="hold" grpId="0" nodeType="afterEffect">
                                  <p:stCondLst>
                                    <p:cond delay="0"/>
                                  </p:stCondLst>
                                  <p:childTnLst>
                                    <p:set>
                                      <p:cBhvr>
                                        <p:cTn id="46" dur="1" fill="hold">
                                          <p:stCondLst>
                                            <p:cond delay="0"/>
                                          </p:stCondLst>
                                        </p:cTn>
                                        <p:tgtEl>
                                          <p:spTgt spid="6">
                                            <p:graphicEl>
                                              <a:dgm id="{27C32174-0740-4362-8EE3-5F21619528FA}"/>
                                            </p:graphicEl>
                                          </p:spTgt>
                                        </p:tgtEl>
                                        <p:attrNameLst>
                                          <p:attrName>style.visibility</p:attrName>
                                        </p:attrNameLst>
                                      </p:cBhvr>
                                      <p:to>
                                        <p:strVal val="visible"/>
                                      </p:to>
                                    </p:set>
                                    <p:animEffect transition="in" filter="wipe(right)">
                                      <p:cBhvr>
                                        <p:cTn id="47" dur="250"/>
                                        <p:tgtEl>
                                          <p:spTgt spid="6">
                                            <p:graphicEl>
                                              <a:dgm id="{27C32174-0740-4362-8EE3-5F21619528FA}"/>
                                            </p:graphicEl>
                                          </p:spTgt>
                                        </p:tgtEl>
                                      </p:cBhvr>
                                    </p:animEffect>
                                  </p:childTnLst>
                                </p:cTn>
                              </p:par>
                            </p:childTnLst>
                          </p:cTn>
                        </p:par>
                        <p:par>
                          <p:cTn id="48" fill="hold">
                            <p:stCondLst>
                              <p:cond delay="2500"/>
                            </p:stCondLst>
                            <p:childTnLst>
                              <p:par>
                                <p:cTn id="49" presetID="26" presetClass="emph" presetSubtype="0" repeatCount="indefinite" fill="hold" grpId="1" nodeType="afterEffect">
                                  <p:stCondLst>
                                    <p:cond delay="0"/>
                                  </p:stCondLst>
                                  <p:endCondLst>
                                    <p:cond evt="onNext" delay="0">
                                      <p:tgtEl>
                                        <p:sldTgt/>
                                      </p:tgtEl>
                                    </p:cond>
                                  </p:endCondLst>
                                  <p:childTnLst>
                                    <p:animEffect transition="out" filter="fade">
                                      <p:cBhvr>
                                        <p:cTn id="50" dur="1000" tmFilter="0, 0; .2, .5; .8, .5; 1, 0"/>
                                        <p:tgtEl>
                                          <p:spTgt spid="6">
                                            <p:graphicEl>
                                              <a:dgm id="{427F0D4D-B7B9-4BBB-8BB4-FEBF2E2276D9}"/>
                                            </p:graphicEl>
                                          </p:spTgt>
                                        </p:tgtEl>
                                      </p:cBhvr>
                                    </p:animEffect>
                                    <p:animScale>
                                      <p:cBhvr>
                                        <p:cTn id="51" dur="500" autoRev="1" fill="hold"/>
                                        <p:tgtEl>
                                          <p:spTgt spid="6">
                                            <p:graphicEl>
                                              <a:dgm id="{427F0D4D-B7B9-4BBB-8BB4-FEBF2E2276D9}"/>
                                            </p:graphicEl>
                                          </p:spTgt>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6">
                                            <p:graphicEl>
                                              <a:dgm id="{FE8363C5-272F-4652-9371-B4A53CBDBB54}"/>
                                            </p:graphicEl>
                                          </p:spTgt>
                                        </p:tgtEl>
                                      </p:cBhvr>
                                    </p:animEffect>
                                    <p:animScale>
                                      <p:cBhvr>
                                        <p:cTn id="54" dur="500" autoRev="1" fill="hold"/>
                                        <p:tgtEl>
                                          <p:spTgt spid="6">
                                            <p:graphicEl>
                                              <a:dgm id="{FE8363C5-272F-4652-9371-B4A53CBDBB54}"/>
                                            </p:graphic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55" repeatCount="indefinite" fill="hold" display="0">
                  <p:stCondLst>
                    <p:cond delay="indefinite"/>
                  </p:stCondLst>
                </p:cTn>
                <p:tgtEl>
                  <p:spTgt spid="71"/>
                </p:tgtEl>
              </p:cMediaNode>
            </p:video>
          </p:childTnLst>
        </p:cTn>
      </p:par>
    </p:tnLst>
    <p:bldLst>
      <p:bldGraphic spid="6" grpId="0" uiExpand="1">
        <p:bldSub>
          <a:bldDgm bld="one"/>
        </p:bldSub>
      </p:bldGraphic>
      <p:bldGraphic spid="6" grpId="1" uiExpand="1">
        <p:bldSub>
          <a:bldDgm bld="one"/>
        </p:bldSub>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03970"/>
            <a:ext cx="12192000"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78</a:t>
            </a:r>
          </a:p>
        </p:txBody>
      </p:sp>
      <p:sp>
        <p:nvSpPr>
          <p:cNvPr id="3" name="Rectangle 2"/>
          <p:cNvSpPr/>
          <p:nvPr/>
        </p:nvSpPr>
        <p:spPr>
          <a:xfrm>
            <a:off x="1022252" y="1920809"/>
            <a:ext cx="10147496" cy="584775"/>
          </a:xfrm>
          <a:prstGeom prst="rect">
            <a:avLst/>
          </a:prstGeom>
        </p:spPr>
        <p:txBody>
          <a:bodyPr wrap="square">
            <a:spAutoFit/>
          </a:bodyPr>
          <a:lstStyle/>
          <a:p>
            <a:pPr algn="ctr" rtl="1"/>
            <a:r>
              <a:rPr lang="ar-SA" sz="32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فَاَقِيْمُوا الصَّلٰوةَ وَ اٰتُوا الزَّكٰوةَ </a:t>
            </a:r>
            <a:r>
              <a:rPr lang="ur-PK" sz="32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 </a:t>
            </a:r>
            <a:r>
              <a:rPr lang="ar-SA" sz="32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اعْتَصِمُوْا بِاللّٰهِ١ؕهُوَ مَوْلٰىكُمْ١ۚ</a:t>
            </a:r>
            <a:r>
              <a:rPr lang="ur-PK" sz="32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 </a:t>
            </a:r>
            <a:r>
              <a:rPr lang="ar-SA" sz="32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فَنِعْمَ الْمَوْلٰى</a:t>
            </a:r>
            <a:r>
              <a:rPr lang="ur-PK" sz="32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 </a:t>
            </a:r>
            <a:r>
              <a:rPr lang="ar-SA" sz="32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نِعْمَ النَّصِيْرُؒ۰۰۷۸</a:t>
            </a:r>
            <a:endParaRPr lang="en-US" sz="3200" dirty="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graphicFrame>
        <p:nvGraphicFramePr>
          <p:cNvPr id="9" name="Content Placeholder 5"/>
          <p:cNvGraphicFramePr>
            <a:graphicFrameLocks/>
          </p:cNvGraphicFramePr>
          <p:nvPr>
            <p:extLst>
              <p:ext uri="{D42A27DB-BD31-4B8C-83A1-F6EECF244321}">
                <p14:modId xmlns:p14="http://schemas.microsoft.com/office/powerpoint/2010/main" val="720881965"/>
              </p:ext>
            </p:extLst>
          </p:nvPr>
        </p:nvGraphicFramePr>
        <p:xfrm>
          <a:off x="1258832" y="2505585"/>
          <a:ext cx="9668248" cy="359979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Rounded Rectangle 6"/>
          <p:cNvSpPr/>
          <p:nvPr/>
        </p:nvSpPr>
        <p:spPr>
          <a:xfrm>
            <a:off x="2836156" y="4088937"/>
            <a:ext cx="6504792" cy="1080151"/>
          </a:xfrm>
          <a:prstGeom prst="roundRect">
            <a:avLst>
              <a:gd name="adj" fmla="val 7355"/>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dirty="0"/>
          </a:p>
        </p:txBody>
      </p:sp>
      <p:sp>
        <p:nvSpPr>
          <p:cNvPr id="8" name="Rectangle 7"/>
          <p:cNvSpPr/>
          <p:nvPr/>
        </p:nvSpPr>
        <p:spPr>
          <a:xfrm>
            <a:off x="1131832" y="4085714"/>
            <a:ext cx="10185212" cy="1083374"/>
          </a:xfrm>
          <a:prstGeom prst="rect">
            <a:avLst/>
          </a:prstGeom>
        </p:spPr>
        <p:txBody>
          <a:bodyPr wrap="square" lIns="91440">
            <a:spAutoFit/>
          </a:bodyPr>
          <a:lstStyle/>
          <a:p>
            <a:pPr marL="457200" marR="228600" algn="ctr" rtl="1">
              <a:lnSpc>
                <a:spcPct val="120000"/>
              </a:lnSpc>
            </a:pPr>
            <a:r>
              <a:rPr lang="ar-SA" sz="2800" dirty="0">
                <a:solidFill>
                  <a:srgbClr val="1A3F6D"/>
                </a:solidFill>
                <a:latin typeface="Al Qalam Quran Publisher" panose="02040503050201020203" pitchFamily="18" charset="-78"/>
                <a:ea typeface="Times New Roman" panose="02020603050405020304" pitchFamily="18" charset="0"/>
                <a:cs typeface="Al Qalam Quran Publisher" panose="02040503050201020203" pitchFamily="18" charset="-78"/>
              </a:rPr>
              <a:t>وَ اعْتَصِمُوْا بِحَبْلِ اللّٰهِ جَمِيْعًا وَّ لَا تَفَرَّقُوْا </a:t>
            </a:r>
            <a:r>
              <a:rPr lang="ur-PK" sz="2400" spc="-4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(آل عمران:  </a:t>
            </a:r>
            <a:r>
              <a:rPr lang="en-US" sz="2000" spc="-40" dirty="0" smtClean="0">
                <a:solidFill>
                  <a:srgbClr val="1A3F6D"/>
                </a:solidFill>
                <a:latin typeface="Cambria" panose="02040503050406030204" pitchFamily="18" charset="0"/>
                <a:ea typeface="Calibri" panose="020F0502020204030204" pitchFamily="34" charset="0"/>
                <a:cs typeface="noorehira" panose="02000000000000000000" pitchFamily="2" charset="-78"/>
              </a:rPr>
              <a:t>103</a:t>
            </a:r>
            <a:r>
              <a:rPr lang="ur-PK" sz="2400" spc="-4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a:t>
            </a:r>
          </a:p>
          <a:p>
            <a:pPr marL="457200" marR="228600" algn="ctr" rtl="1">
              <a:lnSpc>
                <a:spcPct val="110000"/>
              </a:lnSpc>
            </a:pPr>
            <a:r>
              <a:rPr lang="ur-PK" sz="2800" dirty="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rPr>
              <a:t>"اور سب مل کر اللہ کی رسّی کو مضبوطی سے تھام لو اور گروہ گروہ نہ ہو جاؤ"۔</a:t>
            </a:r>
            <a:endParaRPr lang="ur-PK" sz="2800" spc="-40" dirty="0" smtClean="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endParaRPr>
          </a:p>
        </p:txBody>
      </p:sp>
      <p:sp>
        <p:nvSpPr>
          <p:cNvPr id="10" name="Rounded Rectangle 9"/>
          <p:cNvSpPr/>
          <p:nvPr/>
        </p:nvSpPr>
        <p:spPr>
          <a:xfrm>
            <a:off x="2131250" y="4699427"/>
            <a:ext cx="7917648" cy="1046441"/>
          </a:xfrm>
          <a:prstGeom prst="roundRect">
            <a:avLst>
              <a:gd name="adj" fmla="val 7355"/>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dirty="0"/>
          </a:p>
        </p:txBody>
      </p:sp>
      <p:sp>
        <p:nvSpPr>
          <p:cNvPr id="11" name="Rectangle 10"/>
          <p:cNvSpPr/>
          <p:nvPr/>
        </p:nvSpPr>
        <p:spPr>
          <a:xfrm>
            <a:off x="1133354" y="4767138"/>
            <a:ext cx="10185212" cy="1015663"/>
          </a:xfrm>
          <a:prstGeom prst="rect">
            <a:avLst/>
          </a:prstGeom>
        </p:spPr>
        <p:txBody>
          <a:bodyPr wrap="square" lIns="91440">
            <a:spAutoFit/>
          </a:bodyPr>
          <a:lstStyle/>
          <a:p>
            <a:pPr marL="457200" marR="228600" algn="ctr" rtl="1">
              <a:lnSpc>
                <a:spcPct val="120000"/>
              </a:lnSpc>
            </a:pPr>
            <a:r>
              <a:rPr lang="ar-SA" sz="2200" dirty="0">
                <a:solidFill>
                  <a:srgbClr val="1A3F6D"/>
                </a:solidFill>
                <a:latin typeface="noorehidayat" panose="02060603050605020204" pitchFamily="18" charset="-78"/>
                <a:ea typeface="Times New Roman" panose="02020603050405020304" pitchFamily="18" charset="0"/>
                <a:cs typeface="noorehidayat" panose="02060603050605020204" pitchFamily="18" charset="-78"/>
              </a:rPr>
              <a:t>ھُوَحَبْلُ اللہِ الْمَتِیْنُ وَھُوَ الذِّکْرُ الْحَکِیْمُ وَھُوَ الصِّرَاطُ الْمُسْتَقِیْمُ </a:t>
            </a:r>
            <a:r>
              <a:rPr lang="ur-PK" sz="2000" spc="-4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(ترمذی)</a:t>
            </a:r>
            <a:endParaRPr lang="ur-PK" sz="2200" spc="-40" dirty="0" smtClean="0">
              <a:solidFill>
                <a:srgbClr val="1A3F6D"/>
              </a:solidFill>
              <a:latin typeface="noorehira" panose="02000000000000000000" pitchFamily="2" charset="-78"/>
              <a:ea typeface="Calibri" panose="020F0502020204030204" pitchFamily="34" charset="0"/>
              <a:cs typeface="noorehira" panose="02000000000000000000" pitchFamily="2" charset="-78"/>
            </a:endParaRPr>
          </a:p>
          <a:p>
            <a:pPr marL="457200" marR="228600" algn="ctr" rtl="1">
              <a:lnSpc>
                <a:spcPct val="120000"/>
              </a:lnSpc>
            </a:pPr>
            <a:r>
              <a:rPr lang="ur-PK" sz="2800" dirty="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rPr>
              <a:t>"قرآن ہی اللہ کی مضبوط رسّی ہے اور حکمت بھرا ذکر ہے او ر وہی صراطِ مستقیم ہے"۔</a:t>
            </a:r>
            <a:endParaRPr lang="ur-PK" sz="2800" spc="-40" dirty="0" smtClean="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endParaRPr>
          </a:p>
        </p:txBody>
      </p:sp>
    </p:spTree>
    <p:extLst>
      <p:ext uri="{BB962C8B-B14F-4D97-AF65-F5344CB8AC3E}">
        <p14:creationId xmlns:p14="http://schemas.microsoft.com/office/powerpoint/2010/main" val="1340499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9">
                                            <p:graphicEl>
                                              <a:dgm id="{D2B49F6D-4100-42FB-82A8-1CFAA91AE96A}"/>
                                            </p:graphicEl>
                                          </p:spTgt>
                                        </p:tgtEl>
                                        <p:attrNameLst>
                                          <p:attrName>style.visibility</p:attrName>
                                        </p:attrNameLst>
                                      </p:cBhvr>
                                      <p:to>
                                        <p:strVal val="visible"/>
                                      </p:to>
                                    </p:set>
                                    <p:animEffect transition="in" filter="barn(inVertical)">
                                      <p:cBhvr>
                                        <p:cTn id="11" dur="500"/>
                                        <p:tgtEl>
                                          <p:spTgt spid="9">
                                            <p:graphicEl>
                                              <a:dgm id="{D2B49F6D-4100-42FB-82A8-1CFAA91AE96A}"/>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graphicEl>
                                              <a:dgm id="{17F36406-BC96-49D1-9ECB-E418070F97BB}"/>
                                            </p:graphicEl>
                                          </p:spTgt>
                                        </p:tgtEl>
                                        <p:attrNameLst>
                                          <p:attrName>style.visibility</p:attrName>
                                        </p:attrNameLst>
                                      </p:cBhvr>
                                      <p:to>
                                        <p:strVal val="visible"/>
                                      </p:to>
                                    </p:set>
                                    <p:animEffect transition="in" filter="barn(inVertical)">
                                      <p:cBhvr>
                                        <p:cTn id="16" dur="500"/>
                                        <p:tgtEl>
                                          <p:spTgt spid="9">
                                            <p:graphicEl>
                                              <a:dgm id="{17F36406-BC96-49D1-9ECB-E418070F97BB}"/>
                                            </p:graphicEl>
                                          </p:spTgt>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xit" presetSubtype="21" fill="hold" grpId="1" nodeType="clickEffect">
                                  <p:stCondLst>
                                    <p:cond delay="0"/>
                                  </p:stCondLst>
                                  <p:childTnLst>
                                    <p:animEffect transition="out" filter="barn(inVertical)">
                                      <p:cBhvr>
                                        <p:cTn id="28" dur="500"/>
                                        <p:tgtEl>
                                          <p:spTgt spid="7"/>
                                        </p:tgtEl>
                                      </p:cBhvr>
                                    </p:animEffect>
                                    <p:set>
                                      <p:cBhvr>
                                        <p:cTn id="29" dur="1" fill="hold">
                                          <p:stCondLst>
                                            <p:cond delay="499"/>
                                          </p:stCondLst>
                                        </p:cTn>
                                        <p:tgtEl>
                                          <p:spTgt spid="7"/>
                                        </p:tgtEl>
                                        <p:attrNameLst>
                                          <p:attrName>style.visibility</p:attrName>
                                        </p:attrNameLst>
                                      </p:cBhvr>
                                      <p:to>
                                        <p:strVal val="hidden"/>
                                      </p:to>
                                    </p:set>
                                  </p:childTnLst>
                                </p:cTn>
                              </p:par>
                              <p:par>
                                <p:cTn id="30" presetID="16" presetClass="exit" presetSubtype="21" fill="hold" grpId="1" nodeType="withEffect">
                                  <p:stCondLst>
                                    <p:cond delay="0"/>
                                  </p:stCondLst>
                                  <p:childTnLst>
                                    <p:animEffect transition="out" filter="barn(inVertical)">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childTnLst>
                          </p:cTn>
                        </p:par>
                        <p:par>
                          <p:cTn id="33" fill="hold">
                            <p:stCondLst>
                              <p:cond delay="500"/>
                            </p:stCondLst>
                            <p:childTnLst>
                              <p:par>
                                <p:cTn id="34" presetID="16" presetClass="entr" presetSubtype="21" fill="hold" grpId="0" nodeType="afterEffect">
                                  <p:stCondLst>
                                    <p:cond delay="0"/>
                                  </p:stCondLst>
                                  <p:childTnLst>
                                    <p:set>
                                      <p:cBhvr>
                                        <p:cTn id="35" dur="1" fill="hold">
                                          <p:stCondLst>
                                            <p:cond delay="0"/>
                                          </p:stCondLst>
                                        </p:cTn>
                                        <p:tgtEl>
                                          <p:spTgt spid="9">
                                            <p:graphicEl>
                                              <a:dgm id="{02D39FBC-2194-423F-B4F5-26E9BA3C1101}"/>
                                            </p:graphicEl>
                                          </p:spTgt>
                                        </p:tgtEl>
                                        <p:attrNameLst>
                                          <p:attrName>style.visibility</p:attrName>
                                        </p:attrNameLst>
                                      </p:cBhvr>
                                      <p:to>
                                        <p:strVal val="visible"/>
                                      </p:to>
                                    </p:set>
                                    <p:animEffect transition="in" filter="barn(inVertical)">
                                      <p:cBhvr>
                                        <p:cTn id="36" dur="500"/>
                                        <p:tgtEl>
                                          <p:spTgt spid="9">
                                            <p:graphicEl>
                                              <a:dgm id="{02D39FBC-2194-423F-B4F5-26E9BA3C1101}"/>
                                            </p:graphicEl>
                                          </p:spTgt>
                                        </p:tgtEl>
                                      </p:cBhvr>
                                    </p:animEffect>
                                  </p:childTnLst>
                                </p:cTn>
                              </p:par>
                            </p:childTnLst>
                          </p:cTn>
                        </p:par>
                        <p:par>
                          <p:cTn id="37" fill="hold">
                            <p:stCondLst>
                              <p:cond delay="1000"/>
                            </p:stCondLst>
                            <p:childTnLst>
                              <p:par>
                                <p:cTn id="38" presetID="16" presetClass="entr" presetSubtype="21"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childTnLst>
                          </p:cTn>
                        </p:par>
                        <p:par>
                          <p:cTn id="41" fill="hold">
                            <p:stCondLst>
                              <p:cond delay="1500"/>
                            </p:stCondLst>
                            <p:childTnLst>
                              <p:par>
                                <p:cTn id="42" presetID="10" presetClass="entr" presetSubtype="0"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xit" presetSubtype="21" fill="hold" grpId="1" nodeType="clickEffect">
                                  <p:stCondLst>
                                    <p:cond delay="0"/>
                                  </p:stCondLst>
                                  <p:childTnLst>
                                    <p:animEffect transition="out" filter="barn(inVertical)">
                                      <p:cBhvr>
                                        <p:cTn id="48" dur="500"/>
                                        <p:tgtEl>
                                          <p:spTgt spid="10"/>
                                        </p:tgtEl>
                                      </p:cBhvr>
                                    </p:animEffect>
                                    <p:set>
                                      <p:cBhvr>
                                        <p:cTn id="49" dur="1" fill="hold">
                                          <p:stCondLst>
                                            <p:cond delay="499"/>
                                          </p:stCondLst>
                                        </p:cTn>
                                        <p:tgtEl>
                                          <p:spTgt spid="10"/>
                                        </p:tgtEl>
                                        <p:attrNameLst>
                                          <p:attrName>style.visibility</p:attrName>
                                        </p:attrNameLst>
                                      </p:cBhvr>
                                      <p:to>
                                        <p:strVal val="hidden"/>
                                      </p:to>
                                    </p:set>
                                  </p:childTnLst>
                                </p:cTn>
                              </p:par>
                              <p:par>
                                <p:cTn id="50" presetID="16" presetClass="exit" presetSubtype="21" fill="hold" grpId="1" nodeType="withEffect">
                                  <p:stCondLst>
                                    <p:cond delay="0"/>
                                  </p:stCondLst>
                                  <p:childTnLst>
                                    <p:animEffect transition="out" filter="barn(inVertical)">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childTnLst>
                          </p:cTn>
                        </p:par>
                        <p:par>
                          <p:cTn id="53" fill="hold">
                            <p:stCondLst>
                              <p:cond delay="500"/>
                            </p:stCondLst>
                            <p:childTnLst>
                              <p:par>
                                <p:cTn id="54" presetID="16" presetClass="entr" presetSubtype="21" fill="hold" grpId="0" nodeType="afterEffect">
                                  <p:stCondLst>
                                    <p:cond delay="0"/>
                                  </p:stCondLst>
                                  <p:childTnLst>
                                    <p:set>
                                      <p:cBhvr>
                                        <p:cTn id="55" dur="1" fill="hold">
                                          <p:stCondLst>
                                            <p:cond delay="0"/>
                                          </p:stCondLst>
                                        </p:cTn>
                                        <p:tgtEl>
                                          <p:spTgt spid="9">
                                            <p:graphicEl>
                                              <a:dgm id="{17BBC38E-1716-48D0-9598-A2B0ACB54121}"/>
                                            </p:graphicEl>
                                          </p:spTgt>
                                        </p:tgtEl>
                                        <p:attrNameLst>
                                          <p:attrName>style.visibility</p:attrName>
                                        </p:attrNameLst>
                                      </p:cBhvr>
                                      <p:to>
                                        <p:strVal val="visible"/>
                                      </p:to>
                                    </p:set>
                                    <p:animEffect transition="in" filter="barn(inVertical)">
                                      <p:cBhvr>
                                        <p:cTn id="56" dur="500"/>
                                        <p:tgtEl>
                                          <p:spTgt spid="9">
                                            <p:graphicEl>
                                              <a:dgm id="{17BBC38E-1716-48D0-9598-A2B0ACB54121}"/>
                                            </p:graphicEl>
                                          </p:spTgt>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9">
                                            <p:graphicEl>
                                              <a:dgm id="{36CE72B8-40E1-4994-A1E2-1653D41995A2}"/>
                                            </p:graphicEl>
                                          </p:spTgt>
                                        </p:tgtEl>
                                        <p:attrNameLst>
                                          <p:attrName>style.visibility</p:attrName>
                                        </p:attrNameLst>
                                      </p:cBhvr>
                                      <p:to>
                                        <p:strVal val="visible"/>
                                      </p:to>
                                    </p:set>
                                    <p:animEffect transition="in" filter="barn(inVertical)">
                                      <p:cBhvr>
                                        <p:cTn id="61" dur="500"/>
                                        <p:tgtEl>
                                          <p:spTgt spid="9">
                                            <p:graphicEl>
                                              <a:dgm id="{36CE72B8-40E1-4994-A1E2-1653D41995A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2" repeatCount="indefinite" fill="hold" display="0">
                  <p:stCondLst>
                    <p:cond delay="indefinite"/>
                  </p:stCondLst>
                </p:cTn>
                <p:tgtEl>
                  <p:spTgt spid="71"/>
                </p:tgtEl>
              </p:cMediaNode>
            </p:video>
          </p:childTnLst>
        </p:cTn>
      </p:par>
    </p:tnLst>
    <p:bldLst>
      <p:bldGraphic spid="9" grpId="0" uiExpand="1">
        <p:bldSub>
          <a:bldDgm bld="one"/>
        </p:bldSub>
      </p:bldGraphic>
      <p:bldP spid="7" grpId="0" animBg="1"/>
      <p:bldP spid="7" grpId="1" animBg="1"/>
      <p:bldP spid="8" grpId="0"/>
      <p:bldP spid="8" grpId="1"/>
      <p:bldP spid="10" grpId="0" animBg="1"/>
      <p:bldP spid="10" grpId="1" animBg="1"/>
      <p:bldP spid="11" grpId="0"/>
      <p:bldP spid="11"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4840" y="-2588987"/>
            <a:ext cx="14433653" cy="8118929"/>
          </a:xfrm>
          <a:prstGeom prst="rect">
            <a:avLst/>
          </a:prstGeom>
        </p:spPr>
      </p:pic>
      <p:sp>
        <p:nvSpPr>
          <p:cNvPr id="3" name="Rectangle 2"/>
          <p:cNvSpPr/>
          <p:nvPr/>
        </p:nvSpPr>
        <p:spPr>
          <a:xfrm>
            <a:off x="1073672" y="2274823"/>
            <a:ext cx="10036627" cy="2339102"/>
          </a:xfrm>
          <a:prstGeom prst="rect">
            <a:avLst/>
          </a:prstGeom>
        </p:spPr>
        <p:txBody>
          <a:bodyPr wrap="square">
            <a:spAutoFit/>
          </a:bodyPr>
          <a:lstStyle/>
          <a:p>
            <a:pPr algn="ctr" rtl="1"/>
            <a:r>
              <a:rPr lang="ur-PK" sz="5400" i="1"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حصّہ چہارم: درسِ اوّل</a:t>
            </a:r>
            <a:endParaRPr lang="en-US" sz="5400"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a:p>
            <a:pPr algn="ctr" rtl="1">
              <a:spcBef>
                <a:spcPts val="2400"/>
              </a:spcBef>
            </a:pPr>
            <a:r>
              <a:rPr lang="ur-PK" sz="7200"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a:t>
            </a:r>
            <a:r>
              <a:rPr lang="ur-PK" sz="7200" i="1"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شہادت علی الناس</a:t>
            </a:r>
            <a:r>
              <a:rPr lang="ur-PK" sz="7200"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a:t>
            </a:r>
            <a:endParaRPr lang="ur-PK" sz="7200" kern="0" dirty="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
        <p:nvSpPr>
          <p:cNvPr id="5" name="TextBox 4"/>
          <p:cNvSpPr txBox="1"/>
          <p:nvPr/>
        </p:nvSpPr>
        <p:spPr>
          <a:xfrm>
            <a:off x="1073675" y="4894105"/>
            <a:ext cx="10036627" cy="830997"/>
          </a:xfrm>
          <a:prstGeom prst="rect">
            <a:avLst/>
          </a:prstGeom>
          <a:noFill/>
        </p:spPr>
        <p:txBody>
          <a:bodyPr wrap="square" rtlCol="0">
            <a:spAutoFit/>
          </a:bodyPr>
          <a:lstStyle/>
          <a:p>
            <a:pPr algn="ctr" rtl="1"/>
            <a:r>
              <a:rPr lang="ur-PK" sz="480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cs typeface="Jameel Noori Nastaleeq" panose="02000503000000020004" pitchFamily="2" charset="-78"/>
              </a:rPr>
              <a:t>سورۃ  الحج آیات 73 تا 78 </a:t>
            </a:r>
            <a:r>
              <a:rPr lang="ar-SA" sz="4800" dirty="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cs typeface="Jameel Noori Nastaleeq" panose="02000503000000020004" pitchFamily="2" charset="-78"/>
              </a:rPr>
              <a:t>(</a:t>
            </a:r>
            <a:r>
              <a:rPr lang="ur-PK" sz="4800" dirty="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cs typeface="Jameel Noori Nastaleeq" panose="02000503000000020004" pitchFamily="2" charset="-78"/>
              </a:rPr>
              <a:t>آخری رکوع) کی </a:t>
            </a:r>
            <a:r>
              <a:rPr lang="ur-PK" sz="480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cs typeface="Jameel Noori Nastaleeq" panose="02000503000000020004" pitchFamily="2" charset="-78"/>
              </a:rPr>
              <a:t>روشنی میں</a:t>
            </a:r>
            <a:endParaRPr lang="en-US" sz="4800" dirty="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2284088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1"/>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807717"/>
            <a:ext cx="12192000" cy="1107996"/>
          </a:xfrm>
          <a:prstGeom prst="rect">
            <a:avLst/>
          </a:prstGeom>
        </p:spPr>
        <p:txBody>
          <a:bodyPr wrap="square">
            <a:spAutoFit/>
          </a:bodyPr>
          <a:lstStyle/>
          <a:p>
            <a:pPr algn="ctr" rtl="1"/>
            <a:r>
              <a:rPr lang="ur-PK" sz="6400" b="1" i="1" kern="0" spc="50" dirty="0" smtClean="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سورۃ الحج </a:t>
            </a:r>
            <a:r>
              <a:rPr lang="ur-PK" sz="5400" b="1" kern="0" spc="50" dirty="0" smtClean="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آخری رکوع</a:t>
            </a:r>
            <a:endParaRPr lang="en-US" sz="6400" b="1" kern="0" spc="50" dirty="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
        <p:nvSpPr>
          <p:cNvPr id="7" name="Rectangle 6"/>
          <p:cNvSpPr/>
          <p:nvPr/>
        </p:nvSpPr>
        <p:spPr>
          <a:xfrm>
            <a:off x="1320800" y="2195794"/>
            <a:ext cx="9572979" cy="769441"/>
          </a:xfrm>
          <a:prstGeom prst="rect">
            <a:avLst/>
          </a:prstGeom>
        </p:spPr>
        <p:txBody>
          <a:bodyPr wrap="square">
            <a:spAutoFit/>
          </a:bodyPr>
          <a:lstStyle/>
          <a:p>
            <a:pPr marL="742950" indent="-742950" algn="r" rtl="1">
              <a:buClr>
                <a:srgbClr val="1D508F"/>
              </a:buClr>
              <a:buFont typeface="+mj-lt"/>
              <a:buAutoNum type="arabicParenR"/>
            </a:pPr>
            <a:r>
              <a:rPr lang="ur-PK" sz="4400" spc="-100" dirty="0" smtClean="0">
                <a:solidFill>
                  <a:srgbClr val="1A3F6D"/>
                </a:solidFill>
                <a:latin typeface="Jameel Noori Nastaleeq" panose="02000503000000020004" pitchFamily="2" charset="-78"/>
                <a:cs typeface="Jameel Noori Nastaleeq" panose="02000503000000020004" pitchFamily="2" charset="-78"/>
              </a:rPr>
              <a:t>مطالباتِ قرآن کے چوتھے حصّہ کا موضوع کیا ہے؟</a:t>
            </a:r>
            <a:endParaRPr lang="en-US" sz="4400" spc="-100" dirty="0">
              <a:solidFill>
                <a:srgbClr val="1A3F6D"/>
              </a:solidFill>
              <a:latin typeface="Jameel Noori Nastaleeq" panose="02000503000000020004" pitchFamily="2" charset="-78"/>
              <a:cs typeface="Jameel Noori Nastaleeq" panose="02000503000000020004" pitchFamily="2" charset="-78"/>
            </a:endParaRPr>
          </a:p>
        </p:txBody>
      </p:sp>
      <p:sp>
        <p:nvSpPr>
          <p:cNvPr id="8" name="Rounded Rectangle 7"/>
          <p:cNvSpPr/>
          <p:nvPr/>
        </p:nvSpPr>
        <p:spPr>
          <a:xfrm>
            <a:off x="5942601" y="3194648"/>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9" name="Rounded Rectangle 8"/>
          <p:cNvSpPr/>
          <p:nvPr/>
        </p:nvSpPr>
        <p:spPr>
          <a:xfrm>
            <a:off x="1437982" y="3182601"/>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0" name="Rounded Rectangle 9"/>
          <p:cNvSpPr/>
          <p:nvPr/>
        </p:nvSpPr>
        <p:spPr>
          <a:xfrm>
            <a:off x="5942601" y="4420699"/>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1" name="Rectangle 10"/>
          <p:cNvSpPr/>
          <p:nvPr/>
        </p:nvSpPr>
        <p:spPr>
          <a:xfrm>
            <a:off x="6048066" y="3343606"/>
            <a:ext cx="4147221" cy="769441"/>
          </a:xfrm>
          <a:prstGeom prst="rect">
            <a:avLst/>
          </a:prstGeom>
        </p:spPr>
        <p:txBody>
          <a:bodyPr wrap="square">
            <a:spAutoFit/>
          </a:bodyPr>
          <a:lstStyle/>
          <a:p>
            <a:pPr marL="568325" indent="-568325" algn="ctr" rtl="1">
              <a:buSzPct val="90000"/>
              <a:buFont typeface="+mj-lt"/>
              <a:buAutoNum type="alphaUcPeriod"/>
            </a:pPr>
            <a:r>
              <a:rPr lang="ur-PK" sz="4400" spc="-10" dirty="0" smtClean="0">
                <a:solidFill>
                  <a:schemeClr val="bg1"/>
                </a:solidFill>
                <a:effectLst>
                  <a:outerShdw blurRad="38100" dist="38100" dir="2700000" algn="tl">
                    <a:srgbClr val="000000">
                      <a:alpha val="43137"/>
                    </a:srgbClr>
                  </a:outerShdw>
                </a:effectLst>
                <a:ea typeface="Calibri" panose="020F0502020204030204" pitchFamily="34" charset="0"/>
                <a:cs typeface="Jameel Noori Nastaleeq" panose="02000503000000020004" pitchFamily="2" charset="-78"/>
              </a:rPr>
              <a:t>ایمان</a:t>
            </a:r>
            <a:endParaRPr lang="en-US" sz="4400" dirty="0">
              <a:solidFill>
                <a:schemeClr val="bg1"/>
              </a:solidFill>
              <a:effectLst>
                <a:outerShdw blurRad="38100" dist="38100" dir="2700000" algn="tl">
                  <a:srgbClr val="000000">
                    <a:alpha val="43137"/>
                  </a:srgbClr>
                </a:outerShdw>
              </a:effectLst>
            </a:endParaRPr>
          </a:p>
        </p:txBody>
      </p:sp>
      <p:sp>
        <p:nvSpPr>
          <p:cNvPr id="12" name="Rectangle 11"/>
          <p:cNvSpPr/>
          <p:nvPr/>
        </p:nvSpPr>
        <p:spPr>
          <a:xfrm>
            <a:off x="1437982" y="3375421"/>
            <a:ext cx="4252686" cy="769441"/>
          </a:xfrm>
          <a:prstGeom prst="rect">
            <a:avLst/>
          </a:prstGeom>
        </p:spPr>
        <p:txBody>
          <a:bodyPr wrap="square">
            <a:spAutoFit/>
          </a:bodyPr>
          <a:lstStyle/>
          <a:p>
            <a:pPr marL="576263" indent="-576263" algn="ctr" rtl="1">
              <a:buSzPct val="90000"/>
              <a:buFont typeface="+mj-lt"/>
              <a:buAutoNum type="alphaUcPeriod" startAt="2"/>
            </a:pPr>
            <a:r>
              <a:rPr lang="ur-PK" sz="4400" spc="-10" dirty="0" smtClean="0">
                <a:solidFill>
                  <a:schemeClr val="bg1"/>
                </a:solidFill>
                <a:effectLst>
                  <a:outerShdw blurRad="38100" dist="38100" dir="2700000" algn="tl">
                    <a:srgbClr val="000000">
                      <a:alpha val="43137"/>
                    </a:srgbClr>
                  </a:outerShdw>
                </a:effectLst>
                <a:ea typeface="Calibri" panose="020F0502020204030204" pitchFamily="34" charset="0"/>
                <a:cs typeface="Jameel Noori Nastaleeq" panose="02000503000000020004" pitchFamily="2" charset="-78"/>
              </a:rPr>
              <a:t>عملِ صالح</a:t>
            </a:r>
            <a:endParaRPr lang="en-US" sz="4400" dirty="0">
              <a:solidFill>
                <a:schemeClr val="bg1"/>
              </a:solidFill>
              <a:effectLst>
                <a:outerShdw blurRad="38100" dist="38100" dir="2700000" algn="tl">
                  <a:srgbClr val="000000">
                    <a:alpha val="43137"/>
                  </a:srgbClr>
                </a:outerShdw>
              </a:effectLst>
            </a:endParaRPr>
          </a:p>
        </p:txBody>
      </p:sp>
      <p:sp>
        <p:nvSpPr>
          <p:cNvPr id="13" name="Rectangle 12"/>
          <p:cNvSpPr/>
          <p:nvPr/>
        </p:nvSpPr>
        <p:spPr>
          <a:xfrm>
            <a:off x="5942601" y="4556613"/>
            <a:ext cx="4227600" cy="769441"/>
          </a:xfrm>
          <a:prstGeom prst="rect">
            <a:avLst/>
          </a:prstGeom>
        </p:spPr>
        <p:txBody>
          <a:bodyPr wrap="square">
            <a:spAutoFit/>
          </a:bodyPr>
          <a:lstStyle/>
          <a:p>
            <a:pPr marL="576263" indent="-576263" algn="ctr" rtl="1">
              <a:buSzPct val="90000"/>
              <a:buFont typeface="+mj-lt"/>
              <a:buAutoNum type="alphaUcPeriod" startAt="3"/>
            </a:pPr>
            <a:r>
              <a:rPr lang="ur-PK" sz="4400" spc="-10" dirty="0" smtClean="0">
                <a:solidFill>
                  <a:schemeClr val="bg1"/>
                </a:solidFill>
                <a:effectLst>
                  <a:outerShdw blurRad="38100" dist="38100" dir="2700000" algn="tl">
                    <a:srgbClr val="000000">
                      <a:alpha val="43137"/>
                    </a:srgbClr>
                  </a:outerShdw>
                </a:effectLst>
                <a:ea typeface="Calibri" panose="020F0502020204030204" pitchFamily="34" charset="0"/>
                <a:cs typeface="Jameel Noori Nastaleeq" panose="02000503000000020004" pitchFamily="2" charset="-78"/>
              </a:rPr>
              <a:t>تواصی بالحق</a:t>
            </a:r>
            <a:endParaRPr lang="en-US" sz="4400" dirty="0">
              <a:solidFill>
                <a:schemeClr val="bg1"/>
              </a:solidFill>
              <a:effectLst>
                <a:outerShdw blurRad="38100" dist="38100" dir="2700000" algn="tl">
                  <a:srgbClr val="000000">
                    <a:alpha val="43137"/>
                  </a:srgbClr>
                </a:outerShdw>
              </a:effectLst>
            </a:endParaRPr>
          </a:p>
        </p:txBody>
      </p:sp>
      <p:sp>
        <p:nvSpPr>
          <p:cNvPr id="14" name="Rounded Rectangle 13"/>
          <p:cNvSpPr/>
          <p:nvPr/>
        </p:nvSpPr>
        <p:spPr>
          <a:xfrm>
            <a:off x="1454657" y="4442396"/>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5" name="Rectangle 14"/>
          <p:cNvSpPr/>
          <p:nvPr/>
        </p:nvSpPr>
        <p:spPr>
          <a:xfrm>
            <a:off x="1454657" y="4578310"/>
            <a:ext cx="4227600" cy="769441"/>
          </a:xfrm>
          <a:prstGeom prst="rect">
            <a:avLst/>
          </a:prstGeom>
        </p:spPr>
        <p:txBody>
          <a:bodyPr wrap="square">
            <a:spAutoFit/>
          </a:bodyPr>
          <a:lstStyle/>
          <a:p>
            <a:pPr marL="576263" indent="-576263" algn="ctr" rtl="1">
              <a:buSzPct val="90000"/>
              <a:buFont typeface="+mj-lt"/>
              <a:buAutoNum type="alphaUcPeriod" startAt="4"/>
            </a:pPr>
            <a:r>
              <a:rPr lang="ur-PK" sz="4400" spc="-10" dirty="0" smtClean="0">
                <a:solidFill>
                  <a:schemeClr val="bg1"/>
                </a:solidFill>
                <a:effectLst>
                  <a:outerShdw blurRad="38100" dist="38100" dir="2700000" algn="tl">
                    <a:srgbClr val="000000">
                      <a:alpha val="43137"/>
                    </a:srgbClr>
                  </a:outerShdw>
                </a:effectLst>
                <a:ea typeface="Calibri" panose="020F0502020204030204" pitchFamily="34" charset="0"/>
                <a:cs typeface="Jameel Noori Nastaleeq" panose="02000503000000020004" pitchFamily="2" charset="-78"/>
              </a:rPr>
              <a:t>تواصی بالصبر</a:t>
            </a:r>
            <a:endParaRPr lang="en-US" sz="44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11726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250"/>
                                        <p:tgtEl>
                                          <p:spTgt spid="7"/>
                                        </p:tgtEl>
                                      </p:cBhvr>
                                    </p:animEffect>
                                  </p:childTnLst>
                                </p:cTn>
                              </p:par>
                            </p:childTnLst>
                          </p:cTn>
                        </p:par>
                        <p:par>
                          <p:cTn id="12" fill="hold">
                            <p:stCondLst>
                              <p:cond delay="250"/>
                            </p:stCondLst>
                            <p:childTnLst>
                              <p:par>
                                <p:cTn id="13" presetID="16" presetClass="entr" presetSubtype="2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250"/>
                                        <p:tgtEl>
                                          <p:spTgt spid="8"/>
                                        </p:tgtEl>
                                      </p:cBhvr>
                                    </p:animEffect>
                                  </p:childTnLst>
                                </p:cTn>
                              </p:par>
                              <p:par>
                                <p:cTn id="16" presetID="22" presetClass="entr" presetSubtype="2" fill="hold" grpId="0" nodeType="withEffect">
                                  <p:stCondLst>
                                    <p:cond delay="500"/>
                                  </p:stCondLst>
                                  <p:childTnLst>
                                    <p:set>
                                      <p:cBhvr>
                                        <p:cTn id="17" dur="1" fill="hold">
                                          <p:stCondLst>
                                            <p:cond delay="0"/>
                                          </p:stCondLst>
                                        </p:cTn>
                                        <p:tgtEl>
                                          <p:spTgt spid="11"/>
                                        </p:tgtEl>
                                        <p:attrNameLst>
                                          <p:attrName>style.visibility</p:attrName>
                                        </p:attrNameLst>
                                      </p:cBhvr>
                                      <p:to>
                                        <p:strVal val="visible"/>
                                      </p:to>
                                    </p:set>
                                    <p:animEffect transition="in" filter="wipe(right)">
                                      <p:cBhvr>
                                        <p:cTn id="18" dur="500"/>
                                        <p:tgtEl>
                                          <p:spTgt spid="11"/>
                                        </p:tgtEl>
                                      </p:cBhvr>
                                    </p:animEffect>
                                  </p:childTnLst>
                                </p:cTn>
                              </p:par>
                            </p:childTnLst>
                          </p:cTn>
                        </p:par>
                        <p:par>
                          <p:cTn id="19" fill="hold">
                            <p:stCondLst>
                              <p:cond delay="1250"/>
                            </p:stCondLst>
                            <p:childTnLst>
                              <p:par>
                                <p:cTn id="20" presetID="16" presetClass="entr" presetSubtype="21"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250"/>
                                        <p:tgtEl>
                                          <p:spTgt spid="9"/>
                                        </p:tgtEl>
                                      </p:cBhvr>
                                    </p:animEffect>
                                  </p:childTnLst>
                                </p:cTn>
                              </p:par>
                              <p:par>
                                <p:cTn id="23" presetID="22" presetClass="entr" presetSubtype="2" fill="hold" grpId="0" nodeType="withEffect">
                                  <p:stCondLst>
                                    <p:cond delay="600"/>
                                  </p:stCondLst>
                                  <p:childTnLst>
                                    <p:set>
                                      <p:cBhvr>
                                        <p:cTn id="24" dur="1" fill="hold">
                                          <p:stCondLst>
                                            <p:cond delay="0"/>
                                          </p:stCondLst>
                                        </p:cTn>
                                        <p:tgtEl>
                                          <p:spTgt spid="12"/>
                                        </p:tgtEl>
                                        <p:attrNameLst>
                                          <p:attrName>style.visibility</p:attrName>
                                        </p:attrNameLst>
                                      </p:cBhvr>
                                      <p:to>
                                        <p:strVal val="visible"/>
                                      </p:to>
                                    </p:set>
                                    <p:animEffect transition="in" filter="wipe(right)">
                                      <p:cBhvr>
                                        <p:cTn id="25" dur="500"/>
                                        <p:tgtEl>
                                          <p:spTgt spid="12"/>
                                        </p:tgtEl>
                                      </p:cBhvr>
                                    </p:animEffect>
                                  </p:childTnLst>
                                </p:cTn>
                              </p:par>
                            </p:childTnLst>
                          </p:cTn>
                        </p:par>
                        <p:par>
                          <p:cTn id="26" fill="hold">
                            <p:stCondLst>
                              <p:cond delay="2350"/>
                            </p:stCondLst>
                            <p:childTnLst>
                              <p:par>
                                <p:cTn id="27" presetID="16" presetClass="entr" presetSubtype="21"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250"/>
                                        <p:tgtEl>
                                          <p:spTgt spid="10"/>
                                        </p:tgtEl>
                                      </p:cBhvr>
                                    </p:animEffect>
                                  </p:childTnLst>
                                </p:cTn>
                              </p:par>
                              <p:par>
                                <p:cTn id="30" presetID="22" presetClass="entr" presetSubtype="2" fill="hold" grpId="0" nodeType="withEffect">
                                  <p:stCondLst>
                                    <p:cond delay="600"/>
                                  </p:stCondLst>
                                  <p:childTnLst>
                                    <p:set>
                                      <p:cBhvr>
                                        <p:cTn id="31" dur="1" fill="hold">
                                          <p:stCondLst>
                                            <p:cond delay="0"/>
                                          </p:stCondLst>
                                        </p:cTn>
                                        <p:tgtEl>
                                          <p:spTgt spid="13"/>
                                        </p:tgtEl>
                                        <p:attrNameLst>
                                          <p:attrName>style.visibility</p:attrName>
                                        </p:attrNameLst>
                                      </p:cBhvr>
                                      <p:to>
                                        <p:strVal val="visible"/>
                                      </p:to>
                                    </p:set>
                                    <p:animEffect transition="in" filter="wipe(right)">
                                      <p:cBhvr>
                                        <p:cTn id="32" dur="500"/>
                                        <p:tgtEl>
                                          <p:spTgt spid="13"/>
                                        </p:tgtEl>
                                      </p:cBhvr>
                                    </p:animEffect>
                                  </p:childTnLst>
                                </p:cTn>
                              </p:par>
                            </p:childTnLst>
                          </p:cTn>
                        </p:par>
                        <p:par>
                          <p:cTn id="33" fill="hold">
                            <p:stCondLst>
                              <p:cond delay="3450"/>
                            </p:stCondLst>
                            <p:childTnLst>
                              <p:par>
                                <p:cTn id="34" presetID="16" presetClass="entr" presetSubtype="21"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250"/>
                                        <p:tgtEl>
                                          <p:spTgt spid="14"/>
                                        </p:tgtEl>
                                      </p:cBhvr>
                                    </p:animEffect>
                                  </p:childTnLst>
                                </p:cTn>
                              </p:par>
                              <p:par>
                                <p:cTn id="37" presetID="22" presetClass="entr" presetSubtype="2" fill="hold" grpId="0" nodeType="withEffect">
                                  <p:stCondLst>
                                    <p:cond delay="600"/>
                                  </p:stCondLst>
                                  <p:childTnLst>
                                    <p:set>
                                      <p:cBhvr>
                                        <p:cTn id="38" dur="1" fill="hold">
                                          <p:stCondLst>
                                            <p:cond delay="0"/>
                                          </p:stCondLst>
                                        </p:cTn>
                                        <p:tgtEl>
                                          <p:spTgt spid="15"/>
                                        </p:tgtEl>
                                        <p:attrNameLst>
                                          <p:attrName>style.visibility</p:attrName>
                                        </p:attrNameLst>
                                      </p:cBhvr>
                                      <p:to>
                                        <p:strVal val="visible"/>
                                      </p:to>
                                    </p:set>
                                    <p:animEffect transition="in" filter="wipe(right)">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0" repeatCount="indefinite" fill="hold" display="0">
                  <p:stCondLst>
                    <p:cond delay="indefinite"/>
                  </p:stCondLst>
                </p:cTn>
                <p:tgtEl>
                  <p:spTgt spid="71"/>
                </p:tgtEl>
              </p:cMediaNode>
            </p:video>
          </p:childTnLst>
        </p:cTn>
      </p:par>
    </p:tnLst>
    <p:bldLst>
      <p:bldP spid="7" grpId="0"/>
      <p:bldP spid="8" grpId="0" animBg="1"/>
      <p:bldP spid="9" grpId="0" animBg="1"/>
      <p:bldP spid="10" grpId="0" animBg="1"/>
      <p:bldP spid="11" grpId="0"/>
      <p:bldP spid="12" grpId="0"/>
      <p:bldP spid="13" grpId="0"/>
      <p:bldP spid="14" grpId="0" animBg="1"/>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 name="Rectangle 6"/>
          <p:cNvSpPr/>
          <p:nvPr/>
        </p:nvSpPr>
        <p:spPr>
          <a:xfrm>
            <a:off x="1087820" y="2195794"/>
            <a:ext cx="9695793" cy="1446550"/>
          </a:xfrm>
          <a:prstGeom prst="rect">
            <a:avLst/>
          </a:prstGeom>
        </p:spPr>
        <p:txBody>
          <a:bodyPr wrap="square">
            <a:spAutoFit/>
          </a:bodyPr>
          <a:lstStyle/>
          <a:p>
            <a:pPr marL="742950" indent="-742950" algn="r" rtl="1">
              <a:buClr>
                <a:srgbClr val="1D508F"/>
              </a:buClr>
              <a:buFont typeface="+mj-lt"/>
              <a:buAutoNum type="arabicParenR" startAt="2"/>
            </a:pPr>
            <a:r>
              <a:rPr lang="ur-PK" sz="4400" dirty="0" smtClean="0">
                <a:solidFill>
                  <a:srgbClr val="1A3F6D"/>
                </a:solidFill>
                <a:cs typeface="Jameel Noori Nastaleeq" panose="02000503000000020004" pitchFamily="2" charset="-78"/>
              </a:rPr>
              <a:t>اعلیٰ ترین سیرت و کردار کے حصول کے لیے ایک انسان کے نصب العین کا مرکز و محور کیا ہونا چاہیے؟</a:t>
            </a:r>
            <a:endParaRPr lang="en-US" sz="5400" dirty="0">
              <a:solidFill>
                <a:srgbClr val="1A3F6D"/>
              </a:solidFill>
              <a:latin typeface="Jameel Noori Nastaleeq" panose="02000503000000020004" pitchFamily="2" charset="-78"/>
              <a:cs typeface="Jameel Noori Nastaleeq" panose="02000503000000020004" pitchFamily="2" charset="-78"/>
            </a:endParaRPr>
          </a:p>
        </p:txBody>
      </p:sp>
      <p:sp>
        <p:nvSpPr>
          <p:cNvPr id="8" name="Rounded Rectangle 7"/>
          <p:cNvSpPr/>
          <p:nvPr/>
        </p:nvSpPr>
        <p:spPr>
          <a:xfrm>
            <a:off x="5888189" y="3739723"/>
            <a:ext cx="4556997"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9" name="Rounded Rectangle 8"/>
          <p:cNvSpPr/>
          <p:nvPr/>
        </p:nvSpPr>
        <p:spPr>
          <a:xfrm>
            <a:off x="1231170" y="3727676"/>
            <a:ext cx="4556997"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0" name="Rounded Rectangle 9"/>
          <p:cNvSpPr/>
          <p:nvPr/>
        </p:nvSpPr>
        <p:spPr>
          <a:xfrm>
            <a:off x="5888189" y="4965774"/>
            <a:ext cx="4556997"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1" name="Rectangle 10"/>
          <p:cNvSpPr/>
          <p:nvPr/>
        </p:nvSpPr>
        <p:spPr>
          <a:xfrm>
            <a:off x="5993655" y="3888681"/>
            <a:ext cx="4443985" cy="707886"/>
          </a:xfrm>
          <a:prstGeom prst="rect">
            <a:avLst/>
          </a:prstGeom>
        </p:spPr>
        <p:txBody>
          <a:bodyPr wrap="square">
            <a:spAutoFit/>
          </a:bodyPr>
          <a:lstStyle/>
          <a:p>
            <a:pPr marL="568325" indent="-568325" algn="ctr" rtl="1">
              <a:buSzPct val="90000"/>
              <a:buFont typeface="+mj-lt"/>
              <a:buAutoNum type="alphaUcPeriod"/>
            </a:pPr>
            <a:r>
              <a:rPr lang="ur-PK" sz="4000" spc="-10" dirty="0" smtClean="0">
                <a:solidFill>
                  <a:schemeClr val="bg1"/>
                </a:solidFill>
                <a:effectLst>
                  <a:outerShdw blurRad="38100" dist="38100" dir="2700000" algn="tl">
                    <a:srgbClr val="000000">
                      <a:alpha val="43137"/>
                    </a:srgbClr>
                  </a:outerShdw>
                </a:effectLst>
                <a:ea typeface="Calibri" panose="020F0502020204030204" pitchFamily="34" charset="0"/>
                <a:cs typeface="Jameel Noori Nastaleeq" panose="02000503000000020004" pitchFamily="2" charset="-78"/>
              </a:rPr>
              <a:t>اپنی ذات</a:t>
            </a:r>
            <a:endParaRPr lang="en-US" sz="4000" dirty="0">
              <a:solidFill>
                <a:schemeClr val="bg1"/>
              </a:solidFill>
              <a:effectLst>
                <a:outerShdw blurRad="38100" dist="38100" dir="2700000" algn="tl">
                  <a:srgbClr val="000000">
                    <a:alpha val="43137"/>
                  </a:srgbClr>
                </a:outerShdw>
              </a:effectLst>
            </a:endParaRPr>
          </a:p>
        </p:txBody>
      </p:sp>
      <p:sp>
        <p:nvSpPr>
          <p:cNvPr id="12" name="Rectangle 11"/>
          <p:cNvSpPr/>
          <p:nvPr/>
        </p:nvSpPr>
        <p:spPr>
          <a:xfrm>
            <a:off x="1231170" y="3920496"/>
            <a:ext cx="4556997" cy="707886"/>
          </a:xfrm>
          <a:prstGeom prst="rect">
            <a:avLst/>
          </a:prstGeom>
        </p:spPr>
        <p:txBody>
          <a:bodyPr wrap="square">
            <a:spAutoFit/>
          </a:bodyPr>
          <a:lstStyle/>
          <a:p>
            <a:pPr marL="576263" indent="-576263" algn="ctr" rtl="1">
              <a:buSzPct val="90000"/>
              <a:buFont typeface="+mj-lt"/>
              <a:buAutoNum type="alphaUcPeriod" startAt="2"/>
            </a:pPr>
            <a:r>
              <a:rPr lang="ur-PK" sz="4000" spc="-10" dirty="0" smtClean="0">
                <a:solidFill>
                  <a:schemeClr val="bg1"/>
                </a:solidFill>
                <a:effectLst>
                  <a:outerShdw blurRad="38100" dist="38100" dir="2700000" algn="tl">
                    <a:srgbClr val="000000">
                      <a:alpha val="43137"/>
                    </a:srgbClr>
                  </a:outerShdw>
                </a:effectLst>
                <a:cs typeface="Jameel Noori Nastaleeq" panose="02000503000000020004" pitchFamily="2" charset="-78"/>
              </a:rPr>
              <a:t>قوم، برادری یا وطن کی سربلندی</a:t>
            </a:r>
            <a:endParaRPr lang="en-US" sz="4000" dirty="0">
              <a:solidFill>
                <a:schemeClr val="bg1"/>
              </a:solidFill>
              <a:effectLst>
                <a:outerShdw blurRad="38100" dist="38100" dir="2700000" algn="tl">
                  <a:srgbClr val="000000">
                    <a:alpha val="43137"/>
                  </a:srgbClr>
                </a:outerShdw>
              </a:effectLst>
            </a:endParaRPr>
          </a:p>
        </p:txBody>
      </p:sp>
      <p:sp>
        <p:nvSpPr>
          <p:cNvPr id="13" name="Rectangle 12"/>
          <p:cNvSpPr/>
          <p:nvPr/>
        </p:nvSpPr>
        <p:spPr>
          <a:xfrm>
            <a:off x="5888189" y="5101688"/>
            <a:ext cx="4530116" cy="707886"/>
          </a:xfrm>
          <a:prstGeom prst="rect">
            <a:avLst/>
          </a:prstGeom>
        </p:spPr>
        <p:txBody>
          <a:bodyPr wrap="square">
            <a:spAutoFit/>
          </a:bodyPr>
          <a:lstStyle/>
          <a:p>
            <a:pPr marL="576263" indent="-576263" algn="ctr" rtl="1">
              <a:buSzPct val="90000"/>
              <a:buFont typeface="+mj-lt"/>
              <a:buAutoNum type="alphaUcPeriod" startAt="3"/>
            </a:pPr>
            <a:r>
              <a:rPr lang="ur-PK" sz="4000" spc="-10" dirty="0" smtClean="0">
                <a:solidFill>
                  <a:schemeClr val="bg1"/>
                </a:solidFill>
                <a:effectLst>
                  <a:outerShdw blurRad="38100" dist="38100" dir="2700000" algn="tl">
                    <a:srgbClr val="000000">
                      <a:alpha val="43137"/>
                    </a:srgbClr>
                  </a:outerShdw>
                </a:effectLst>
                <a:cs typeface="Jameel Noori Nastaleeq" panose="02000503000000020004" pitchFamily="2" charset="-78"/>
              </a:rPr>
              <a:t>نوعِ انسانی کی خدمت</a:t>
            </a:r>
            <a:endParaRPr lang="en-US" sz="4000" dirty="0">
              <a:solidFill>
                <a:schemeClr val="bg1"/>
              </a:solidFill>
              <a:effectLst>
                <a:outerShdw blurRad="38100" dist="38100" dir="2700000" algn="tl">
                  <a:srgbClr val="000000">
                    <a:alpha val="43137"/>
                  </a:srgbClr>
                </a:outerShdw>
              </a:effectLst>
            </a:endParaRPr>
          </a:p>
        </p:txBody>
      </p:sp>
      <p:sp>
        <p:nvSpPr>
          <p:cNvPr id="14" name="Rounded Rectangle 13"/>
          <p:cNvSpPr/>
          <p:nvPr/>
        </p:nvSpPr>
        <p:spPr>
          <a:xfrm>
            <a:off x="1247845" y="4987471"/>
            <a:ext cx="4556997"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5" name="Rectangle 14"/>
          <p:cNvSpPr/>
          <p:nvPr/>
        </p:nvSpPr>
        <p:spPr>
          <a:xfrm>
            <a:off x="1247845" y="5123385"/>
            <a:ext cx="4530116" cy="707886"/>
          </a:xfrm>
          <a:prstGeom prst="rect">
            <a:avLst/>
          </a:prstGeom>
        </p:spPr>
        <p:txBody>
          <a:bodyPr wrap="square">
            <a:spAutoFit/>
          </a:bodyPr>
          <a:lstStyle/>
          <a:p>
            <a:pPr marL="576263" indent="-576263" algn="ctr" rtl="1">
              <a:buSzPct val="90000"/>
              <a:buFont typeface="+mj-lt"/>
              <a:buAutoNum type="alphaUcPeriod" startAt="4"/>
            </a:pPr>
            <a:r>
              <a:rPr lang="ur-PK" sz="4000" spc="-10" dirty="0" smtClean="0">
                <a:solidFill>
                  <a:schemeClr val="bg1"/>
                </a:solidFill>
                <a:effectLst>
                  <a:outerShdw blurRad="38100" dist="38100" dir="2700000" algn="tl">
                    <a:srgbClr val="000000">
                      <a:alpha val="43137"/>
                    </a:srgbClr>
                  </a:outerShdw>
                </a:effectLst>
                <a:ea typeface="Calibri" panose="020F0502020204030204" pitchFamily="34" charset="0"/>
                <a:cs typeface="Jameel Noori Nastaleeq" panose="02000503000000020004" pitchFamily="2" charset="-78"/>
              </a:rPr>
              <a:t>اللہ کی رضا و خوشنودی</a:t>
            </a:r>
            <a:endParaRPr lang="en-US" sz="4000" dirty="0">
              <a:solidFill>
                <a:schemeClr val="bg1"/>
              </a:solidFill>
              <a:effectLst>
                <a:outerShdw blurRad="38100" dist="38100" dir="2700000" algn="tl">
                  <a:srgbClr val="000000">
                    <a:alpha val="43137"/>
                  </a:srgbClr>
                </a:outerShdw>
              </a:effectLst>
            </a:endParaRPr>
          </a:p>
        </p:txBody>
      </p:sp>
      <p:sp>
        <p:nvSpPr>
          <p:cNvPr id="16" name="Rectangle 15"/>
          <p:cNvSpPr/>
          <p:nvPr/>
        </p:nvSpPr>
        <p:spPr>
          <a:xfrm>
            <a:off x="0" y="841461"/>
            <a:ext cx="12192000" cy="1107996"/>
          </a:xfrm>
          <a:prstGeom prst="rect">
            <a:avLst/>
          </a:prstGeom>
        </p:spPr>
        <p:txBody>
          <a:bodyPr wrap="square">
            <a:spAutoFit/>
          </a:bodyPr>
          <a:lstStyle/>
          <a:p>
            <a:pPr algn="ctr" rtl="1"/>
            <a:r>
              <a:rPr lang="ur-PK" sz="6400" b="1" i="1" kern="0" spc="50" dirty="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سورۃ الحج </a:t>
            </a:r>
            <a:r>
              <a:rPr lang="ur-PK" sz="5400" b="1" kern="0" spc="50" dirty="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آخری رکوع</a:t>
            </a:r>
            <a:endParaRPr lang="en-US" sz="6400" b="1" kern="0" spc="50" dirty="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3556298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250"/>
                                        <p:tgtEl>
                                          <p:spTgt spid="7"/>
                                        </p:tgtEl>
                                      </p:cBhvr>
                                    </p:animEffect>
                                  </p:childTnLst>
                                </p:cTn>
                              </p:par>
                            </p:childTnLst>
                          </p:cTn>
                        </p:par>
                        <p:par>
                          <p:cTn id="12" fill="hold">
                            <p:stCondLst>
                              <p:cond delay="250"/>
                            </p:stCondLst>
                            <p:childTnLst>
                              <p:par>
                                <p:cTn id="13" presetID="16" presetClass="entr" presetSubtype="2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250"/>
                                        <p:tgtEl>
                                          <p:spTgt spid="8"/>
                                        </p:tgtEl>
                                      </p:cBhvr>
                                    </p:animEffect>
                                  </p:childTnLst>
                                </p:cTn>
                              </p:par>
                              <p:par>
                                <p:cTn id="16" presetID="22" presetClass="entr" presetSubtype="2" fill="hold" grpId="0" nodeType="withEffect">
                                  <p:stCondLst>
                                    <p:cond delay="500"/>
                                  </p:stCondLst>
                                  <p:childTnLst>
                                    <p:set>
                                      <p:cBhvr>
                                        <p:cTn id="17" dur="1" fill="hold">
                                          <p:stCondLst>
                                            <p:cond delay="0"/>
                                          </p:stCondLst>
                                        </p:cTn>
                                        <p:tgtEl>
                                          <p:spTgt spid="11"/>
                                        </p:tgtEl>
                                        <p:attrNameLst>
                                          <p:attrName>style.visibility</p:attrName>
                                        </p:attrNameLst>
                                      </p:cBhvr>
                                      <p:to>
                                        <p:strVal val="visible"/>
                                      </p:to>
                                    </p:set>
                                    <p:animEffect transition="in" filter="wipe(right)">
                                      <p:cBhvr>
                                        <p:cTn id="18" dur="500"/>
                                        <p:tgtEl>
                                          <p:spTgt spid="11"/>
                                        </p:tgtEl>
                                      </p:cBhvr>
                                    </p:animEffect>
                                  </p:childTnLst>
                                </p:cTn>
                              </p:par>
                            </p:childTnLst>
                          </p:cTn>
                        </p:par>
                        <p:par>
                          <p:cTn id="19" fill="hold">
                            <p:stCondLst>
                              <p:cond delay="1250"/>
                            </p:stCondLst>
                            <p:childTnLst>
                              <p:par>
                                <p:cTn id="20" presetID="16" presetClass="entr" presetSubtype="21"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250"/>
                                        <p:tgtEl>
                                          <p:spTgt spid="9"/>
                                        </p:tgtEl>
                                      </p:cBhvr>
                                    </p:animEffect>
                                  </p:childTnLst>
                                </p:cTn>
                              </p:par>
                              <p:par>
                                <p:cTn id="23" presetID="22" presetClass="entr" presetSubtype="2" fill="hold" grpId="0" nodeType="withEffect">
                                  <p:stCondLst>
                                    <p:cond delay="600"/>
                                  </p:stCondLst>
                                  <p:childTnLst>
                                    <p:set>
                                      <p:cBhvr>
                                        <p:cTn id="24" dur="1" fill="hold">
                                          <p:stCondLst>
                                            <p:cond delay="0"/>
                                          </p:stCondLst>
                                        </p:cTn>
                                        <p:tgtEl>
                                          <p:spTgt spid="12"/>
                                        </p:tgtEl>
                                        <p:attrNameLst>
                                          <p:attrName>style.visibility</p:attrName>
                                        </p:attrNameLst>
                                      </p:cBhvr>
                                      <p:to>
                                        <p:strVal val="visible"/>
                                      </p:to>
                                    </p:set>
                                    <p:animEffect transition="in" filter="wipe(right)">
                                      <p:cBhvr>
                                        <p:cTn id="25" dur="500"/>
                                        <p:tgtEl>
                                          <p:spTgt spid="12"/>
                                        </p:tgtEl>
                                      </p:cBhvr>
                                    </p:animEffect>
                                  </p:childTnLst>
                                </p:cTn>
                              </p:par>
                            </p:childTnLst>
                          </p:cTn>
                        </p:par>
                        <p:par>
                          <p:cTn id="26" fill="hold">
                            <p:stCondLst>
                              <p:cond delay="2350"/>
                            </p:stCondLst>
                            <p:childTnLst>
                              <p:par>
                                <p:cTn id="27" presetID="16" presetClass="entr" presetSubtype="21"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250"/>
                                        <p:tgtEl>
                                          <p:spTgt spid="10"/>
                                        </p:tgtEl>
                                      </p:cBhvr>
                                    </p:animEffect>
                                  </p:childTnLst>
                                </p:cTn>
                              </p:par>
                              <p:par>
                                <p:cTn id="30" presetID="22" presetClass="entr" presetSubtype="2" fill="hold" grpId="0" nodeType="withEffect">
                                  <p:stCondLst>
                                    <p:cond delay="600"/>
                                  </p:stCondLst>
                                  <p:childTnLst>
                                    <p:set>
                                      <p:cBhvr>
                                        <p:cTn id="31" dur="1" fill="hold">
                                          <p:stCondLst>
                                            <p:cond delay="0"/>
                                          </p:stCondLst>
                                        </p:cTn>
                                        <p:tgtEl>
                                          <p:spTgt spid="13"/>
                                        </p:tgtEl>
                                        <p:attrNameLst>
                                          <p:attrName>style.visibility</p:attrName>
                                        </p:attrNameLst>
                                      </p:cBhvr>
                                      <p:to>
                                        <p:strVal val="visible"/>
                                      </p:to>
                                    </p:set>
                                    <p:animEffect transition="in" filter="wipe(right)">
                                      <p:cBhvr>
                                        <p:cTn id="32" dur="500"/>
                                        <p:tgtEl>
                                          <p:spTgt spid="13"/>
                                        </p:tgtEl>
                                      </p:cBhvr>
                                    </p:animEffect>
                                  </p:childTnLst>
                                </p:cTn>
                              </p:par>
                            </p:childTnLst>
                          </p:cTn>
                        </p:par>
                        <p:par>
                          <p:cTn id="33" fill="hold">
                            <p:stCondLst>
                              <p:cond delay="3450"/>
                            </p:stCondLst>
                            <p:childTnLst>
                              <p:par>
                                <p:cTn id="34" presetID="16" presetClass="entr" presetSubtype="21"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250"/>
                                        <p:tgtEl>
                                          <p:spTgt spid="14"/>
                                        </p:tgtEl>
                                      </p:cBhvr>
                                    </p:animEffect>
                                  </p:childTnLst>
                                </p:cTn>
                              </p:par>
                              <p:par>
                                <p:cTn id="37" presetID="22" presetClass="entr" presetSubtype="2" fill="hold" grpId="0" nodeType="withEffect">
                                  <p:stCondLst>
                                    <p:cond delay="600"/>
                                  </p:stCondLst>
                                  <p:childTnLst>
                                    <p:set>
                                      <p:cBhvr>
                                        <p:cTn id="38" dur="1" fill="hold">
                                          <p:stCondLst>
                                            <p:cond delay="0"/>
                                          </p:stCondLst>
                                        </p:cTn>
                                        <p:tgtEl>
                                          <p:spTgt spid="15"/>
                                        </p:tgtEl>
                                        <p:attrNameLst>
                                          <p:attrName>style.visibility</p:attrName>
                                        </p:attrNameLst>
                                      </p:cBhvr>
                                      <p:to>
                                        <p:strVal val="visible"/>
                                      </p:to>
                                    </p:set>
                                    <p:animEffect transition="in" filter="wipe(right)">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0" repeatCount="indefinite" fill="hold" display="0">
                  <p:stCondLst>
                    <p:cond delay="indefinite"/>
                  </p:stCondLst>
                </p:cTn>
                <p:tgtEl>
                  <p:spTgt spid="71"/>
                </p:tgtEl>
              </p:cMediaNode>
            </p:video>
          </p:childTnLst>
        </p:cTn>
      </p:par>
    </p:tnLst>
    <p:bldLst>
      <p:bldP spid="7" grpId="0"/>
      <p:bldP spid="8" grpId="0" animBg="1"/>
      <p:bldP spid="9" grpId="0" animBg="1"/>
      <p:bldP spid="10" grpId="0" animBg="1"/>
      <p:bldP spid="11" grpId="0"/>
      <p:bldP spid="12" grpId="0"/>
      <p:bldP spid="13" grpId="0"/>
      <p:bldP spid="14" grpId="0" animBg="1"/>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 name="Rectangle 6"/>
          <p:cNvSpPr/>
          <p:nvPr/>
        </p:nvSpPr>
        <p:spPr>
          <a:xfrm>
            <a:off x="1366934" y="2195794"/>
            <a:ext cx="9575207" cy="738664"/>
          </a:xfrm>
          <a:prstGeom prst="rect">
            <a:avLst/>
          </a:prstGeom>
        </p:spPr>
        <p:txBody>
          <a:bodyPr wrap="square">
            <a:spAutoFit/>
          </a:bodyPr>
          <a:lstStyle/>
          <a:p>
            <a:pPr marL="742950" indent="-742950" algn="r" rtl="1">
              <a:buClr>
                <a:srgbClr val="1D508F"/>
              </a:buClr>
              <a:buFont typeface="+mj-lt"/>
              <a:buAutoNum type="arabicParenR" startAt="3"/>
            </a:pPr>
            <a:r>
              <a:rPr lang="ur-PK" sz="4200" dirty="0" smtClean="0">
                <a:solidFill>
                  <a:srgbClr val="1A3F6D"/>
                </a:solidFill>
                <a:latin typeface="Jameel Noori Nastaleeq" panose="02000503000000020004" pitchFamily="2" charset="-78"/>
                <a:cs typeface="Jameel Noori Nastaleeq" panose="02000503000000020004" pitchFamily="2" charset="-78"/>
              </a:rPr>
              <a:t>آیت 77 میں درجِ ذیل میں سے کس عملی تقاضے کا بیان نہیں آیا ہے؟</a:t>
            </a:r>
            <a:endParaRPr lang="en-US" sz="4200" dirty="0">
              <a:solidFill>
                <a:srgbClr val="1A3F6D"/>
              </a:solidFill>
              <a:latin typeface="Jameel Noori Nastaleeq" panose="02000503000000020004" pitchFamily="2" charset="-78"/>
              <a:cs typeface="Jameel Noori Nastaleeq" panose="02000503000000020004" pitchFamily="2" charset="-78"/>
            </a:endParaRPr>
          </a:p>
        </p:txBody>
      </p:sp>
      <p:sp>
        <p:nvSpPr>
          <p:cNvPr id="8" name="Rounded Rectangle 7"/>
          <p:cNvSpPr/>
          <p:nvPr/>
        </p:nvSpPr>
        <p:spPr>
          <a:xfrm>
            <a:off x="5871553" y="3120805"/>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4000" dirty="0"/>
          </a:p>
        </p:txBody>
      </p:sp>
      <p:sp>
        <p:nvSpPr>
          <p:cNvPr id="9" name="Rounded Rectangle 8"/>
          <p:cNvSpPr/>
          <p:nvPr/>
        </p:nvSpPr>
        <p:spPr>
          <a:xfrm>
            <a:off x="1366934" y="3108758"/>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4000" dirty="0"/>
          </a:p>
        </p:txBody>
      </p:sp>
      <p:sp>
        <p:nvSpPr>
          <p:cNvPr id="10" name="Rounded Rectangle 9"/>
          <p:cNvSpPr/>
          <p:nvPr/>
        </p:nvSpPr>
        <p:spPr>
          <a:xfrm>
            <a:off x="5871553" y="4346856"/>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4000" dirty="0"/>
          </a:p>
        </p:txBody>
      </p:sp>
      <p:sp>
        <p:nvSpPr>
          <p:cNvPr id="11" name="Rectangle 10"/>
          <p:cNvSpPr/>
          <p:nvPr/>
        </p:nvSpPr>
        <p:spPr>
          <a:xfrm>
            <a:off x="5977018" y="3269763"/>
            <a:ext cx="4147221" cy="707886"/>
          </a:xfrm>
          <a:prstGeom prst="rect">
            <a:avLst/>
          </a:prstGeom>
        </p:spPr>
        <p:txBody>
          <a:bodyPr wrap="square">
            <a:spAutoFit/>
          </a:bodyPr>
          <a:lstStyle/>
          <a:p>
            <a:pPr marL="568325" indent="-568325" algn="ctr" rtl="1">
              <a:buSzPct val="90000"/>
              <a:buFont typeface="+mj-lt"/>
              <a:buAutoNum type="alphaUcPeriod"/>
            </a:pPr>
            <a:r>
              <a:rPr lang="ur-PK" sz="4000" spc="-10" dirty="0" smtClean="0">
                <a:solidFill>
                  <a:schemeClr val="bg1"/>
                </a:solidFill>
                <a:effectLst>
                  <a:outerShdw blurRad="38100" dist="38100" dir="2700000" algn="tl">
                    <a:srgbClr val="000000">
                      <a:alpha val="43137"/>
                    </a:srgbClr>
                  </a:outerShdw>
                </a:effectLst>
                <a:ea typeface="Calibri" panose="020F0502020204030204" pitchFamily="34" charset="0"/>
                <a:cs typeface="Jameel Noori Nastaleeq" panose="02000503000000020004" pitchFamily="2" charset="-78"/>
              </a:rPr>
              <a:t>ارکانِ اسلام کی ادائیگی</a:t>
            </a:r>
            <a:endParaRPr lang="en-US" sz="4000" dirty="0">
              <a:solidFill>
                <a:schemeClr val="bg1"/>
              </a:solidFill>
              <a:effectLst>
                <a:outerShdw blurRad="38100" dist="38100" dir="2700000" algn="tl">
                  <a:srgbClr val="000000">
                    <a:alpha val="43137"/>
                  </a:srgbClr>
                </a:outerShdw>
              </a:effectLst>
            </a:endParaRPr>
          </a:p>
        </p:txBody>
      </p:sp>
      <p:sp>
        <p:nvSpPr>
          <p:cNvPr id="12" name="Rectangle 11"/>
          <p:cNvSpPr/>
          <p:nvPr/>
        </p:nvSpPr>
        <p:spPr>
          <a:xfrm>
            <a:off x="1366934" y="3301578"/>
            <a:ext cx="4252686" cy="707886"/>
          </a:xfrm>
          <a:prstGeom prst="rect">
            <a:avLst/>
          </a:prstGeom>
        </p:spPr>
        <p:txBody>
          <a:bodyPr wrap="square">
            <a:spAutoFit/>
          </a:bodyPr>
          <a:lstStyle/>
          <a:p>
            <a:pPr marL="576263" indent="-576263" algn="ctr" rtl="1">
              <a:buSzPct val="90000"/>
              <a:buFont typeface="+mj-lt"/>
              <a:buAutoNum type="alphaUcPeriod" startAt="2"/>
            </a:pPr>
            <a:r>
              <a:rPr lang="ur-PK" sz="4000" spc="-10" dirty="0" smtClean="0">
                <a:solidFill>
                  <a:schemeClr val="bg1"/>
                </a:solidFill>
                <a:effectLst>
                  <a:outerShdw blurRad="38100" dist="38100" dir="2700000" algn="tl">
                    <a:srgbClr val="000000">
                      <a:alpha val="43137"/>
                    </a:srgbClr>
                  </a:outerShdw>
                </a:effectLst>
                <a:ea typeface="Calibri" panose="020F0502020204030204" pitchFamily="34" charset="0"/>
                <a:cs typeface="Jameel Noori Nastaleeq" panose="02000503000000020004" pitchFamily="2" charset="-78"/>
              </a:rPr>
              <a:t>عبادتِ ربّ</a:t>
            </a:r>
            <a:endParaRPr lang="en-US" sz="4000" dirty="0">
              <a:solidFill>
                <a:schemeClr val="bg1"/>
              </a:solidFill>
              <a:effectLst>
                <a:outerShdw blurRad="38100" dist="38100" dir="2700000" algn="tl">
                  <a:srgbClr val="000000">
                    <a:alpha val="43137"/>
                  </a:srgbClr>
                </a:outerShdw>
              </a:effectLst>
            </a:endParaRPr>
          </a:p>
        </p:txBody>
      </p:sp>
      <p:sp>
        <p:nvSpPr>
          <p:cNvPr id="13" name="Rectangle 12"/>
          <p:cNvSpPr/>
          <p:nvPr/>
        </p:nvSpPr>
        <p:spPr>
          <a:xfrm>
            <a:off x="5871553" y="4482770"/>
            <a:ext cx="4227600" cy="707886"/>
          </a:xfrm>
          <a:prstGeom prst="rect">
            <a:avLst/>
          </a:prstGeom>
        </p:spPr>
        <p:txBody>
          <a:bodyPr wrap="square">
            <a:spAutoFit/>
          </a:bodyPr>
          <a:lstStyle/>
          <a:p>
            <a:pPr marL="576263" indent="-576263" algn="ctr" rtl="1">
              <a:buSzPct val="90000"/>
              <a:buFont typeface="+mj-lt"/>
              <a:buAutoNum type="alphaUcPeriod" startAt="3"/>
            </a:pPr>
            <a:r>
              <a:rPr lang="ur-PK" sz="4000" spc="-10" dirty="0" smtClean="0">
                <a:solidFill>
                  <a:schemeClr val="bg1"/>
                </a:solidFill>
                <a:effectLst>
                  <a:outerShdw blurRad="38100" dist="38100" dir="2700000" algn="tl">
                    <a:srgbClr val="000000">
                      <a:alpha val="43137"/>
                    </a:srgbClr>
                  </a:outerShdw>
                </a:effectLst>
                <a:cs typeface="Jameel Noori Nastaleeq" panose="02000503000000020004" pitchFamily="2" charset="-78"/>
              </a:rPr>
              <a:t>شہادت علی الناس</a:t>
            </a:r>
            <a:endParaRPr lang="en-US" sz="4000" dirty="0">
              <a:solidFill>
                <a:schemeClr val="bg1"/>
              </a:solidFill>
              <a:effectLst>
                <a:outerShdw blurRad="38100" dist="38100" dir="2700000" algn="tl">
                  <a:srgbClr val="000000">
                    <a:alpha val="43137"/>
                  </a:srgbClr>
                </a:outerShdw>
              </a:effectLst>
            </a:endParaRPr>
          </a:p>
        </p:txBody>
      </p:sp>
      <p:sp>
        <p:nvSpPr>
          <p:cNvPr id="14" name="Rounded Rectangle 13"/>
          <p:cNvSpPr/>
          <p:nvPr/>
        </p:nvSpPr>
        <p:spPr>
          <a:xfrm>
            <a:off x="1383609" y="4368553"/>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marL="742950" indent="-742950" algn="ctr" rtl="1">
              <a:buSzPct val="90000"/>
              <a:buFont typeface="+mj-lt"/>
              <a:buAutoNum type="alphaUcPeriod" startAt="4"/>
            </a:pPr>
            <a:r>
              <a:rPr lang="ur-PK" sz="4000" spc="-10" dirty="0" smtClean="0">
                <a:solidFill>
                  <a:schemeClr val="bg1"/>
                </a:solidFill>
                <a:effectLst>
                  <a:outerShdw blurRad="38100" dist="38100" dir="2700000" algn="tl">
                    <a:srgbClr val="000000">
                      <a:alpha val="43137"/>
                    </a:srgbClr>
                  </a:outerShdw>
                </a:effectLst>
                <a:ea typeface="Calibri" panose="020F0502020204030204" pitchFamily="34" charset="0"/>
                <a:cs typeface="Jameel Noori Nastaleeq" panose="02000503000000020004" pitchFamily="2" charset="-78"/>
              </a:rPr>
              <a:t>افعالِ خیر</a:t>
            </a:r>
            <a:endParaRPr lang="en-US" sz="4000" dirty="0">
              <a:solidFill>
                <a:schemeClr val="bg1"/>
              </a:solidFill>
              <a:effectLst>
                <a:outerShdw blurRad="38100" dist="38100" dir="2700000" algn="tl">
                  <a:srgbClr val="000000">
                    <a:alpha val="43137"/>
                  </a:srgbClr>
                </a:outerShdw>
              </a:effectLst>
            </a:endParaRPr>
          </a:p>
        </p:txBody>
      </p:sp>
      <p:sp>
        <p:nvSpPr>
          <p:cNvPr id="17" name="Rectangle 16"/>
          <p:cNvSpPr/>
          <p:nvPr/>
        </p:nvSpPr>
        <p:spPr>
          <a:xfrm>
            <a:off x="1358523" y="4509116"/>
            <a:ext cx="4227600" cy="707886"/>
          </a:xfrm>
          <a:prstGeom prst="rect">
            <a:avLst/>
          </a:prstGeom>
        </p:spPr>
        <p:txBody>
          <a:bodyPr wrap="square">
            <a:spAutoFit/>
          </a:bodyPr>
          <a:lstStyle/>
          <a:p>
            <a:pPr marL="576263" indent="-576263" algn="ctr" rtl="1">
              <a:buSzPct val="90000"/>
              <a:buFont typeface="+mj-lt"/>
              <a:buAutoNum type="alphaUcPeriod" startAt="4"/>
            </a:pPr>
            <a:endParaRPr lang="en-US" sz="4000" dirty="0">
              <a:solidFill>
                <a:schemeClr val="bg1"/>
              </a:solidFill>
            </a:endParaRPr>
          </a:p>
        </p:txBody>
      </p:sp>
      <p:sp>
        <p:nvSpPr>
          <p:cNvPr id="15" name="Rectangle 14"/>
          <p:cNvSpPr/>
          <p:nvPr/>
        </p:nvSpPr>
        <p:spPr>
          <a:xfrm>
            <a:off x="0" y="807717"/>
            <a:ext cx="12192000" cy="1107996"/>
          </a:xfrm>
          <a:prstGeom prst="rect">
            <a:avLst/>
          </a:prstGeom>
        </p:spPr>
        <p:txBody>
          <a:bodyPr wrap="square">
            <a:spAutoFit/>
          </a:bodyPr>
          <a:lstStyle/>
          <a:p>
            <a:pPr algn="ctr" rtl="1"/>
            <a:r>
              <a:rPr lang="ur-PK" sz="6400" b="1" i="1" kern="0" spc="50" dirty="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سورۃ الحج </a:t>
            </a:r>
            <a:r>
              <a:rPr lang="ur-PK" sz="5400" b="1" kern="0" spc="50" dirty="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آخری رکوع</a:t>
            </a:r>
            <a:endParaRPr lang="en-US" sz="6400" b="1" kern="0" spc="50" dirty="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1739496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250"/>
                                        <p:tgtEl>
                                          <p:spTgt spid="7"/>
                                        </p:tgtEl>
                                      </p:cBhvr>
                                    </p:animEffect>
                                  </p:childTnLst>
                                </p:cTn>
                              </p:par>
                            </p:childTnLst>
                          </p:cTn>
                        </p:par>
                        <p:par>
                          <p:cTn id="12" fill="hold">
                            <p:stCondLst>
                              <p:cond delay="250"/>
                            </p:stCondLst>
                            <p:childTnLst>
                              <p:par>
                                <p:cTn id="13" presetID="16" presetClass="entr" presetSubtype="2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250"/>
                                        <p:tgtEl>
                                          <p:spTgt spid="8"/>
                                        </p:tgtEl>
                                      </p:cBhvr>
                                    </p:animEffect>
                                  </p:childTnLst>
                                </p:cTn>
                              </p:par>
                              <p:par>
                                <p:cTn id="16" presetID="22" presetClass="entr" presetSubtype="2" fill="hold" grpId="0" nodeType="withEffect">
                                  <p:stCondLst>
                                    <p:cond delay="500"/>
                                  </p:stCondLst>
                                  <p:childTnLst>
                                    <p:set>
                                      <p:cBhvr>
                                        <p:cTn id="17" dur="1" fill="hold">
                                          <p:stCondLst>
                                            <p:cond delay="0"/>
                                          </p:stCondLst>
                                        </p:cTn>
                                        <p:tgtEl>
                                          <p:spTgt spid="11"/>
                                        </p:tgtEl>
                                        <p:attrNameLst>
                                          <p:attrName>style.visibility</p:attrName>
                                        </p:attrNameLst>
                                      </p:cBhvr>
                                      <p:to>
                                        <p:strVal val="visible"/>
                                      </p:to>
                                    </p:set>
                                    <p:animEffect transition="in" filter="wipe(right)">
                                      <p:cBhvr>
                                        <p:cTn id="18" dur="500"/>
                                        <p:tgtEl>
                                          <p:spTgt spid="11"/>
                                        </p:tgtEl>
                                      </p:cBhvr>
                                    </p:animEffect>
                                  </p:childTnLst>
                                </p:cTn>
                              </p:par>
                            </p:childTnLst>
                          </p:cTn>
                        </p:par>
                        <p:par>
                          <p:cTn id="19" fill="hold">
                            <p:stCondLst>
                              <p:cond delay="1250"/>
                            </p:stCondLst>
                            <p:childTnLst>
                              <p:par>
                                <p:cTn id="20" presetID="16" presetClass="entr" presetSubtype="21"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250"/>
                                        <p:tgtEl>
                                          <p:spTgt spid="9"/>
                                        </p:tgtEl>
                                      </p:cBhvr>
                                    </p:animEffect>
                                  </p:childTnLst>
                                </p:cTn>
                              </p:par>
                              <p:par>
                                <p:cTn id="23" presetID="22" presetClass="entr" presetSubtype="2" fill="hold" grpId="0" nodeType="withEffect">
                                  <p:stCondLst>
                                    <p:cond delay="600"/>
                                  </p:stCondLst>
                                  <p:childTnLst>
                                    <p:set>
                                      <p:cBhvr>
                                        <p:cTn id="24" dur="1" fill="hold">
                                          <p:stCondLst>
                                            <p:cond delay="0"/>
                                          </p:stCondLst>
                                        </p:cTn>
                                        <p:tgtEl>
                                          <p:spTgt spid="12"/>
                                        </p:tgtEl>
                                        <p:attrNameLst>
                                          <p:attrName>style.visibility</p:attrName>
                                        </p:attrNameLst>
                                      </p:cBhvr>
                                      <p:to>
                                        <p:strVal val="visible"/>
                                      </p:to>
                                    </p:set>
                                    <p:animEffect transition="in" filter="wipe(right)">
                                      <p:cBhvr>
                                        <p:cTn id="25" dur="500"/>
                                        <p:tgtEl>
                                          <p:spTgt spid="12"/>
                                        </p:tgtEl>
                                      </p:cBhvr>
                                    </p:animEffect>
                                  </p:childTnLst>
                                </p:cTn>
                              </p:par>
                            </p:childTnLst>
                          </p:cTn>
                        </p:par>
                        <p:par>
                          <p:cTn id="26" fill="hold">
                            <p:stCondLst>
                              <p:cond delay="2350"/>
                            </p:stCondLst>
                            <p:childTnLst>
                              <p:par>
                                <p:cTn id="27" presetID="16" presetClass="entr" presetSubtype="21"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250"/>
                                        <p:tgtEl>
                                          <p:spTgt spid="10"/>
                                        </p:tgtEl>
                                      </p:cBhvr>
                                    </p:animEffect>
                                  </p:childTnLst>
                                </p:cTn>
                              </p:par>
                              <p:par>
                                <p:cTn id="30" presetID="22" presetClass="entr" presetSubtype="2" fill="hold" grpId="0" nodeType="withEffect">
                                  <p:stCondLst>
                                    <p:cond delay="600"/>
                                  </p:stCondLst>
                                  <p:childTnLst>
                                    <p:set>
                                      <p:cBhvr>
                                        <p:cTn id="31" dur="1" fill="hold">
                                          <p:stCondLst>
                                            <p:cond delay="0"/>
                                          </p:stCondLst>
                                        </p:cTn>
                                        <p:tgtEl>
                                          <p:spTgt spid="13"/>
                                        </p:tgtEl>
                                        <p:attrNameLst>
                                          <p:attrName>style.visibility</p:attrName>
                                        </p:attrNameLst>
                                      </p:cBhvr>
                                      <p:to>
                                        <p:strVal val="visible"/>
                                      </p:to>
                                    </p:set>
                                    <p:animEffect transition="in" filter="wipe(right)">
                                      <p:cBhvr>
                                        <p:cTn id="32" dur="500"/>
                                        <p:tgtEl>
                                          <p:spTgt spid="13"/>
                                        </p:tgtEl>
                                      </p:cBhvr>
                                    </p:animEffect>
                                  </p:childTnLst>
                                </p:cTn>
                              </p:par>
                            </p:childTnLst>
                          </p:cTn>
                        </p:par>
                        <p:par>
                          <p:cTn id="33" fill="hold">
                            <p:stCondLst>
                              <p:cond delay="3450"/>
                            </p:stCondLst>
                            <p:childTnLst>
                              <p:par>
                                <p:cTn id="34" presetID="16" presetClass="entr" presetSubtype="21"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250"/>
                                        <p:tgtEl>
                                          <p:spTgt spid="14"/>
                                        </p:tgtEl>
                                      </p:cBhvr>
                                    </p:animEffect>
                                  </p:childTnLst>
                                </p:cTn>
                              </p:par>
                              <p:par>
                                <p:cTn id="37" presetID="22" presetClass="entr" presetSubtype="2" fill="hold" grpId="0" nodeType="withEffect" nodePh="1">
                                  <p:stCondLst>
                                    <p:cond delay="600"/>
                                  </p:stCondLst>
                                  <p:endCondLst>
                                    <p:cond evt="begin" delay="0">
                                      <p:tn val="37"/>
                                    </p:cond>
                                  </p:endCondLst>
                                  <p:childTnLst>
                                    <p:set>
                                      <p:cBhvr>
                                        <p:cTn id="38" dur="1" fill="hold">
                                          <p:stCondLst>
                                            <p:cond delay="0"/>
                                          </p:stCondLst>
                                        </p:cTn>
                                        <p:tgtEl>
                                          <p:spTgt spid="17"/>
                                        </p:tgtEl>
                                        <p:attrNameLst>
                                          <p:attrName>style.visibility</p:attrName>
                                        </p:attrNameLst>
                                      </p:cBhvr>
                                      <p:to>
                                        <p:strVal val="visible"/>
                                      </p:to>
                                    </p:set>
                                    <p:animEffect transition="in" filter="wipe(right)">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0" repeatCount="indefinite" fill="hold" display="0">
                  <p:stCondLst>
                    <p:cond delay="indefinite"/>
                  </p:stCondLst>
                </p:cTn>
                <p:tgtEl>
                  <p:spTgt spid="71"/>
                </p:tgtEl>
              </p:cMediaNode>
            </p:video>
          </p:childTnLst>
        </p:cTn>
      </p:par>
    </p:tnLst>
    <p:bldLst>
      <p:bldP spid="7" grpId="0"/>
      <p:bldP spid="8" grpId="0" animBg="1"/>
      <p:bldP spid="9" grpId="0" animBg="1"/>
      <p:bldP spid="10" grpId="0" animBg="1"/>
      <p:bldP spid="11" grpId="0"/>
      <p:bldP spid="12" grpId="0"/>
      <p:bldP spid="13" grpId="0"/>
      <p:bldP spid="14" grpId="0" animBg="1"/>
      <p:bldP spid="1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 name="Rectangle 6"/>
          <p:cNvSpPr/>
          <p:nvPr/>
        </p:nvSpPr>
        <p:spPr>
          <a:xfrm>
            <a:off x="1098632" y="2195794"/>
            <a:ext cx="9837682" cy="707886"/>
          </a:xfrm>
          <a:prstGeom prst="rect">
            <a:avLst/>
          </a:prstGeom>
        </p:spPr>
        <p:txBody>
          <a:bodyPr wrap="square">
            <a:spAutoFit/>
          </a:bodyPr>
          <a:lstStyle/>
          <a:p>
            <a:pPr marL="742950" indent="-742950" algn="r" rtl="1">
              <a:buClr>
                <a:srgbClr val="1D508F"/>
              </a:buClr>
              <a:buFont typeface="+mj-lt"/>
              <a:buAutoNum type="arabicParenR" startAt="4"/>
            </a:pPr>
            <a:r>
              <a:rPr lang="ur-PK" sz="4000" dirty="0" smtClean="0">
                <a:solidFill>
                  <a:srgbClr val="1A3F6D"/>
                </a:solidFill>
                <a:latin typeface="Jameel Noori Nastaleeq" panose="02000503000000020004" pitchFamily="2" charset="-78"/>
                <a:cs typeface="Jameel Noori Nastaleeq" panose="02000503000000020004" pitchFamily="2" charset="-78"/>
              </a:rPr>
              <a:t>زیرِ بحث درس میں دین کے کتنے عملی تقاضوں کا بیان آیا ہے؟</a:t>
            </a:r>
            <a:endParaRPr lang="en-US" sz="4000" dirty="0">
              <a:solidFill>
                <a:srgbClr val="1A3F6D"/>
              </a:solidFill>
              <a:latin typeface="Jameel Noori Nastaleeq" panose="02000503000000020004" pitchFamily="2" charset="-78"/>
              <a:cs typeface="Jameel Noori Nastaleeq" panose="02000503000000020004" pitchFamily="2" charset="-78"/>
            </a:endParaRPr>
          </a:p>
        </p:txBody>
      </p:sp>
      <p:sp>
        <p:nvSpPr>
          <p:cNvPr id="8" name="Rounded Rectangle 7"/>
          <p:cNvSpPr/>
          <p:nvPr/>
        </p:nvSpPr>
        <p:spPr>
          <a:xfrm>
            <a:off x="5990535" y="3150280"/>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400" dirty="0"/>
          </a:p>
        </p:txBody>
      </p:sp>
      <p:sp>
        <p:nvSpPr>
          <p:cNvPr id="9" name="Rounded Rectangle 8"/>
          <p:cNvSpPr/>
          <p:nvPr/>
        </p:nvSpPr>
        <p:spPr>
          <a:xfrm>
            <a:off x="1485916" y="3138233"/>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0" name="Rounded Rectangle 9"/>
          <p:cNvSpPr/>
          <p:nvPr/>
        </p:nvSpPr>
        <p:spPr>
          <a:xfrm>
            <a:off x="5990535" y="4376331"/>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1" name="Rectangle 10"/>
          <p:cNvSpPr/>
          <p:nvPr/>
        </p:nvSpPr>
        <p:spPr>
          <a:xfrm>
            <a:off x="6096000" y="3299238"/>
            <a:ext cx="4147221" cy="646331"/>
          </a:xfrm>
          <a:prstGeom prst="rect">
            <a:avLst/>
          </a:prstGeom>
        </p:spPr>
        <p:txBody>
          <a:bodyPr wrap="square">
            <a:spAutoFit/>
          </a:bodyPr>
          <a:lstStyle/>
          <a:p>
            <a:pPr marL="568325" indent="-568325" algn="ctr" rtl="1">
              <a:buSzPct val="90000"/>
              <a:buFont typeface="+mj-lt"/>
              <a:buAutoNum type="alphaUcPeriod"/>
            </a:pPr>
            <a:r>
              <a:rPr lang="ur-PK" sz="3600" spc="-10" dirty="0" smtClean="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تین</a:t>
            </a:r>
            <a:endParaRPr lang="en-US" sz="360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12" name="Rectangle 11"/>
          <p:cNvSpPr/>
          <p:nvPr/>
        </p:nvSpPr>
        <p:spPr>
          <a:xfrm>
            <a:off x="1485916" y="3331053"/>
            <a:ext cx="4252686" cy="646331"/>
          </a:xfrm>
          <a:prstGeom prst="rect">
            <a:avLst/>
          </a:prstGeom>
        </p:spPr>
        <p:txBody>
          <a:bodyPr wrap="square">
            <a:spAutoFit/>
          </a:bodyPr>
          <a:lstStyle/>
          <a:p>
            <a:pPr marL="576263" indent="-576263" algn="ctr" rtl="1">
              <a:buSzPct val="90000"/>
              <a:buFont typeface="+mj-lt"/>
              <a:buAutoNum type="alphaUcPeriod" startAt="2"/>
            </a:pPr>
            <a:r>
              <a:rPr lang="ur-PK" sz="3600" spc="-10" dirty="0" smtClean="0">
                <a:solidFill>
                  <a:schemeClr val="bg1"/>
                </a:solidFill>
                <a:effectLst>
                  <a:outerShdw blurRad="38100" dist="38100" dir="2700000" algn="tl">
                    <a:srgbClr val="000000">
                      <a:alpha val="43137"/>
                    </a:srgbClr>
                  </a:outerShdw>
                </a:effectLst>
                <a:latin typeface="Jameel Noori Nastaleeq" panose="02000503000000020004" pitchFamily="2" charset="-78"/>
                <a:ea typeface="Calibri" panose="020F0502020204030204" pitchFamily="34" charset="0"/>
                <a:cs typeface="Jameel Noori Nastaleeq" panose="02000503000000020004" pitchFamily="2" charset="-78"/>
              </a:rPr>
              <a:t>چار</a:t>
            </a:r>
            <a:endParaRPr lang="en-US" sz="360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13" name="Rectangle 12"/>
          <p:cNvSpPr/>
          <p:nvPr/>
        </p:nvSpPr>
        <p:spPr>
          <a:xfrm>
            <a:off x="5990535" y="4512245"/>
            <a:ext cx="4227600" cy="646331"/>
          </a:xfrm>
          <a:prstGeom prst="rect">
            <a:avLst/>
          </a:prstGeom>
        </p:spPr>
        <p:txBody>
          <a:bodyPr wrap="square">
            <a:spAutoFit/>
          </a:bodyPr>
          <a:lstStyle/>
          <a:p>
            <a:pPr marL="576263" indent="-576263" algn="ctr" rtl="1">
              <a:buSzPct val="90000"/>
              <a:buFont typeface="+mj-lt"/>
              <a:buAutoNum type="alphaUcPeriod" startAt="3"/>
            </a:pPr>
            <a:r>
              <a:rPr lang="ur-PK" sz="3600" spc="-10" dirty="0" smtClean="0">
                <a:solidFill>
                  <a:schemeClr val="bg1"/>
                </a:solidFill>
                <a:effectLst>
                  <a:outerShdw blurRad="38100" dist="38100" dir="2700000" algn="tl">
                    <a:srgbClr val="000000">
                      <a:alpha val="43137"/>
                    </a:srgbClr>
                  </a:outerShdw>
                </a:effectLst>
                <a:latin typeface="Jameel Noori Nastaleeq" panose="02000503000000020004" pitchFamily="2" charset="-78"/>
                <a:ea typeface="Calibri" panose="020F0502020204030204" pitchFamily="34" charset="0"/>
                <a:cs typeface="Jameel Noori Nastaleeq" panose="02000503000000020004" pitchFamily="2" charset="-78"/>
              </a:rPr>
              <a:t>پانچ</a:t>
            </a:r>
            <a:endParaRPr lang="en-US" sz="360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14" name="Rounded Rectangle 13"/>
          <p:cNvSpPr/>
          <p:nvPr/>
        </p:nvSpPr>
        <p:spPr>
          <a:xfrm>
            <a:off x="1502591" y="4398028"/>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5" name="Rectangle 14"/>
          <p:cNvSpPr/>
          <p:nvPr/>
        </p:nvSpPr>
        <p:spPr>
          <a:xfrm>
            <a:off x="1499547" y="4591422"/>
            <a:ext cx="4227600" cy="584775"/>
          </a:xfrm>
          <a:prstGeom prst="rect">
            <a:avLst/>
          </a:prstGeom>
        </p:spPr>
        <p:txBody>
          <a:bodyPr wrap="square">
            <a:spAutoFit/>
          </a:bodyPr>
          <a:lstStyle/>
          <a:p>
            <a:pPr marL="576263" indent="-576263" algn="ctr" rtl="1">
              <a:buSzPct val="90000"/>
              <a:buFont typeface="+mj-lt"/>
              <a:buAutoNum type="alphaUcPeriod" startAt="4"/>
            </a:pPr>
            <a:r>
              <a:rPr lang="ur-PK" sz="3200" spc="-10" dirty="0" smtClean="0">
                <a:solidFill>
                  <a:schemeClr val="bg1"/>
                </a:solidFill>
                <a:effectLst>
                  <a:outerShdw blurRad="38100" dist="38100" dir="2700000" algn="tl">
                    <a:srgbClr val="000000">
                      <a:alpha val="43137"/>
                    </a:srgbClr>
                  </a:outerShdw>
                </a:effectLst>
                <a:latin typeface="Jameel Noori Nastaleeq" panose="02000503000000020004" pitchFamily="2" charset="-78"/>
                <a:ea typeface="Calibri" panose="020F0502020204030204" pitchFamily="34" charset="0"/>
                <a:cs typeface="Jameel Noori Nastaleeq" panose="02000503000000020004" pitchFamily="2" charset="-78"/>
              </a:rPr>
              <a:t>چھ</a:t>
            </a:r>
            <a:endParaRPr lang="en-US" sz="320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17" name="Rectangle 16"/>
          <p:cNvSpPr/>
          <p:nvPr/>
        </p:nvSpPr>
        <p:spPr>
          <a:xfrm>
            <a:off x="0" y="807717"/>
            <a:ext cx="12192000" cy="1107996"/>
          </a:xfrm>
          <a:prstGeom prst="rect">
            <a:avLst/>
          </a:prstGeom>
        </p:spPr>
        <p:txBody>
          <a:bodyPr wrap="square">
            <a:spAutoFit/>
          </a:bodyPr>
          <a:lstStyle/>
          <a:p>
            <a:pPr algn="ctr" rtl="1"/>
            <a:r>
              <a:rPr lang="ur-PK" sz="6400" b="1" i="1" kern="0" spc="50" dirty="0" smtClean="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سورۃ الحج </a:t>
            </a:r>
            <a:r>
              <a:rPr lang="ur-PK" sz="5400" b="1" kern="0" spc="50" dirty="0" smtClean="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آخری رکوع</a:t>
            </a:r>
            <a:endParaRPr lang="en-US" sz="6400" b="1" kern="0" spc="50" dirty="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368159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250"/>
                                        <p:tgtEl>
                                          <p:spTgt spid="7"/>
                                        </p:tgtEl>
                                      </p:cBhvr>
                                    </p:animEffect>
                                  </p:childTnLst>
                                </p:cTn>
                              </p:par>
                            </p:childTnLst>
                          </p:cTn>
                        </p:par>
                        <p:par>
                          <p:cTn id="12" fill="hold">
                            <p:stCondLst>
                              <p:cond delay="250"/>
                            </p:stCondLst>
                            <p:childTnLst>
                              <p:par>
                                <p:cTn id="13" presetID="16" presetClass="entr" presetSubtype="2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250"/>
                                        <p:tgtEl>
                                          <p:spTgt spid="8"/>
                                        </p:tgtEl>
                                      </p:cBhvr>
                                    </p:animEffect>
                                  </p:childTnLst>
                                </p:cTn>
                              </p:par>
                              <p:par>
                                <p:cTn id="16" presetID="22" presetClass="entr" presetSubtype="2" fill="hold" grpId="0" nodeType="withEffect">
                                  <p:stCondLst>
                                    <p:cond delay="500"/>
                                  </p:stCondLst>
                                  <p:childTnLst>
                                    <p:set>
                                      <p:cBhvr>
                                        <p:cTn id="17" dur="1" fill="hold">
                                          <p:stCondLst>
                                            <p:cond delay="0"/>
                                          </p:stCondLst>
                                        </p:cTn>
                                        <p:tgtEl>
                                          <p:spTgt spid="11"/>
                                        </p:tgtEl>
                                        <p:attrNameLst>
                                          <p:attrName>style.visibility</p:attrName>
                                        </p:attrNameLst>
                                      </p:cBhvr>
                                      <p:to>
                                        <p:strVal val="visible"/>
                                      </p:to>
                                    </p:set>
                                    <p:animEffect transition="in" filter="wipe(right)">
                                      <p:cBhvr>
                                        <p:cTn id="18" dur="500"/>
                                        <p:tgtEl>
                                          <p:spTgt spid="11"/>
                                        </p:tgtEl>
                                      </p:cBhvr>
                                    </p:animEffect>
                                  </p:childTnLst>
                                </p:cTn>
                              </p:par>
                            </p:childTnLst>
                          </p:cTn>
                        </p:par>
                        <p:par>
                          <p:cTn id="19" fill="hold">
                            <p:stCondLst>
                              <p:cond delay="1250"/>
                            </p:stCondLst>
                            <p:childTnLst>
                              <p:par>
                                <p:cTn id="20" presetID="16" presetClass="entr" presetSubtype="21"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250"/>
                                        <p:tgtEl>
                                          <p:spTgt spid="9"/>
                                        </p:tgtEl>
                                      </p:cBhvr>
                                    </p:animEffect>
                                  </p:childTnLst>
                                </p:cTn>
                              </p:par>
                              <p:par>
                                <p:cTn id="23" presetID="22" presetClass="entr" presetSubtype="2" fill="hold" grpId="0" nodeType="withEffect">
                                  <p:stCondLst>
                                    <p:cond delay="600"/>
                                  </p:stCondLst>
                                  <p:childTnLst>
                                    <p:set>
                                      <p:cBhvr>
                                        <p:cTn id="24" dur="1" fill="hold">
                                          <p:stCondLst>
                                            <p:cond delay="0"/>
                                          </p:stCondLst>
                                        </p:cTn>
                                        <p:tgtEl>
                                          <p:spTgt spid="12"/>
                                        </p:tgtEl>
                                        <p:attrNameLst>
                                          <p:attrName>style.visibility</p:attrName>
                                        </p:attrNameLst>
                                      </p:cBhvr>
                                      <p:to>
                                        <p:strVal val="visible"/>
                                      </p:to>
                                    </p:set>
                                    <p:animEffect transition="in" filter="wipe(right)">
                                      <p:cBhvr>
                                        <p:cTn id="25" dur="500"/>
                                        <p:tgtEl>
                                          <p:spTgt spid="12"/>
                                        </p:tgtEl>
                                      </p:cBhvr>
                                    </p:animEffect>
                                  </p:childTnLst>
                                </p:cTn>
                              </p:par>
                            </p:childTnLst>
                          </p:cTn>
                        </p:par>
                        <p:par>
                          <p:cTn id="26" fill="hold">
                            <p:stCondLst>
                              <p:cond delay="2350"/>
                            </p:stCondLst>
                            <p:childTnLst>
                              <p:par>
                                <p:cTn id="27" presetID="16" presetClass="entr" presetSubtype="21"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250"/>
                                        <p:tgtEl>
                                          <p:spTgt spid="10"/>
                                        </p:tgtEl>
                                      </p:cBhvr>
                                    </p:animEffect>
                                  </p:childTnLst>
                                </p:cTn>
                              </p:par>
                              <p:par>
                                <p:cTn id="30" presetID="22" presetClass="entr" presetSubtype="2" fill="hold" grpId="0" nodeType="withEffect">
                                  <p:stCondLst>
                                    <p:cond delay="600"/>
                                  </p:stCondLst>
                                  <p:childTnLst>
                                    <p:set>
                                      <p:cBhvr>
                                        <p:cTn id="31" dur="1" fill="hold">
                                          <p:stCondLst>
                                            <p:cond delay="0"/>
                                          </p:stCondLst>
                                        </p:cTn>
                                        <p:tgtEl>
                                          <p:spTgt spid="13"/>
                                        </p:tgtEl>
                                        <p:attrNameLst>
                                          <p:attrName>style.visibility</p:attrName>
                                        </p:attrNameLst>
                                      </p:cBhvr>
                                      <p:to>
                                        <p:strVal val="visible"/>
                                      </p:to>
                                    </p:set>
                                    <p:animEffect transition="in" filter="wipe(right)">
                                      <p:cBhvr>
                                        <p:cTn id="32" dur="500"/>
                                        <p:tgtEl>
                                          <p:spTgt spid="13"/>
                                        </p:tgtEl>
                                      </p:cBhvr>
                                    </p:animEffect>
                                  </p:childTnLst>
                                </p:cTn>
                              </p:par>
                            </p:childTnLst>
                          </p:cTn>
                        </p:par>
                        <p:par>
                          <p:cTn id="33" fill="hold">
                            <p:stCondLst>
                              <p:cond delay="3450"/>
                            </p:stCondLst>
                            <p:childTnLst>
                              <p:par>
                                <p:cTn id="34" presetID="16" presetClass="entr" presetSubtype="21"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250"/>
                                        <p:tgtEl>
                                          <p:spTgt spid="14"/>
                                        </p:tgtEl>
                                      </p:cBhvr>
                                    </p:animEffect>
                                  </p:childTnLst>
                                </p:cTn>
                              </p:par>
                              <p:par>
                                <p:cTn id="37" presetID="22" presetClass="entr" presetSubtype="2" fill="hold" grpId="0" nodeType="withEffect">
                                  <p:stCondLst>
                                    <p:cond delay="600"/>
                                  </p:stCondLst>
                                  <p:childTnLst>
                                    <p:set>
                                      <p:cBhvr>
                                        <p:cTn id="38" dur="1" fill="hold">
                                          <p:stCondLst>
                                            <p:cond delay="0"/>
                                          </p:stCondLst>
                                        </p:cTn>
                                        <p:tgtEl>
                                          <p:spTgt spid="15"/>
                                        </p:tgtEl>
                                        <p:attrNameLst>
                                          <p:attrName>style.visibility</p:attrName>
                                        </p:attrNameLst>
                                      </p:cBhvr>
                                      <p:to>
                                        <p:strVal val="visible"/>
                                      </p:to>
                                    </p:set>
                                    <p:animEffect transition="in" filter="wipe(right)">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0" repeatCount="indefinite" fill="hold" display="0">
                  <p:stCondLst>
                    <p:cond delay="indefinite"/>
                  </p:stCondLst>
                </p:cTn>
                <p:tgtEl>
                  <p:spTgt spid="71"/>
                </p:tgtEl>
              </p:cMediaNode>
            </p:video>
          </p:childTnLst>
        </p:cTn>
      </p:par>
    </p:tnLst>
    <p:bldLst>
      <p:bldP spid="7" grpId="0"/>
      <p:bldP spid="8" grpId="0" animBg="1"/>
      <p:bldP spid="9" grpId="0" animBg="1"/>
      <p:bldP spid="10" grpId="0" animBg="1"/>
      <p:bldP spid="11" grpId="0"/>
      <p:bldP spid="12" grpId="0"/>
      <p:bldP spid="13" grpId="0"/>
      <p:bldP spid="14" grpId="0" animBg="1"/>
      <p:bldP spid="1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 name="Rectangle 6"/>
          <p:cNvSpPr/>
          <p:nvPr/>
        </p:nvSpPr>
        <p:spPr>
          <a:xfrm>
            <a:off x="1034717" y="2195794"/>
            <a:ext cx="9914020" cy="738664"/>
          </a:xfrm>
          <a:prstGeom prst="rect">
            <a:avLst/>
          </a:prstGeom>
        </p:spPr>
        <p:txBody>
          <a:bodyPr wrap="square">
            <a:spAutoFit/>
          </a:bodyPr>
          <a:lstStyle/>
          <a:p>
            <a:pPr marL="742950" lvl="0" indent="-742950" algn="r" rtl="1">
              <a:buClr>
                <a:srgbClr val="1D508F"/>
              </a:buClr>
              <a:buFont typeface="+mj-lt"/>
              <a:buAutoNum type="arabicParenR" startAt="5"/>
            </a:pPr>
            <a:r>
              <a:rPr lang="ur-PK" sz="4200" dirty="0" smtClean="0">
                <a:solidFill>
                  <a:srgbClr val="1A3F6D"/>
                </a:solidFill>
                <a:latin typeface="Jameel Noori Nastaleeq" panose="02000503000000020004" pitchFamily="2" charset="-78"/>
                <a:cs typeface="Jameel Noori Nastaleeq" panose="02000503000000020004" pitchFamily="2" charset="-78"/>
              </a:rPr>
              <a:t>اُمّتِ وسط یعنی درمیانی اُمت کا ذکر کس آیت میں آیا ہے؟</a:t>
            </a:r>
            <a:endParaRPr lang="en-US" sz="4200" dirty="0">
              <a:solidFill>
                <a:srgbClr val="1A3F6D"/>
              </a:solidFill>
              <a:latin typeface="Jameel Noori Nastaleeq" panose="02000503000000020004" pitchFamily="2" charset="-78"/>
              <a:cs typeface="Jameel Noori Nastaleeq" panose="02000503000000020004" pitchFamily="2" charset="-78"/>
            </a:endParaRPr>
          </a:p>
        </p:txBody>
      </p:sp>
      <p:sp>
        <p:nvSpPr>
          <p:cNvPr id="8" name="Rounded Rectangle 7"/>
          <p:cNvSpPr/>
          <p:nvPr/>
        </p:nvSpPr>
        <p:spPr>
          <a:xfrm>
            <a:off x="5971029" y="3103777"/>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9" name="Rounded Rectangle 8"/>
          <p:cNvSpPr/>
          <p:nvPr/>
        </p:nvSpPr>
        <p:spPr>
          <a:xfrm>
            <a:off x="1466410" y="3091730"/>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0" name="Rounded Rectangle 9"/>
          <p:cNvSpPr/>
          <p:nvPr/>
        </p:nvSpPr>
        <p:spPr>
          <a:xfrm>
            <a:off x="5971029" y="4329828"/>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1" name="Rectangle 10"/>
          <p:cNvSpPr/>
          <p:nvPr/>
        </p:nvSpPr>
        <p:spPr>
          <a:xfrm>
            <a:off x="6076494" y="3252735"/>
            <a:ext cx="4147221" cy="707886"/>
          </a:xfrm>
          <a:prstGeom prst="rect">
            <a:avLst/>
          </a:prstGeom>
        </p:spPr>
        <p:txBody>
          <a:bodyPr wrap="square">
            <a:spAutoFit/>
          </a:bodyPr>
          <a:lstStyle/>
          <a:p>
            <a:pPr marL="568325" indent="-568325" algn="ctr" rtl="1">
              <a:buSzPct val="90000"/>
              <a:buFont typeface="+mj-lt"/>
              <a:buAutoNum type="alphaUcPeriod"/>
            </a:pPr>
            <a:r>
              <a:rPr lang="ur-PK" sz="4000" spc="-10" dirty="0" smtClean="0">
                <a:solidFill>
                  <a:schemeClr val="bg1"/>
                </a:solidFill>
                <a:effectLst>
                  <a:outerShdw blurRad="38100" dist="38100" dir="2700000" algn="tl">
                    <a:srgbClr val="000000">
                      <a:alpha val="43137"/>
                    </a:srgbClr>
                  </a:outerShdw>
                </a:effectLst>
                <a:cs typeface="Jameel Noori Nastaleeq" panose="02000503000000020004" pitchFamily="2" charset="-78"/>
              </a:rPr>
              <a:t>البقرۃ: 143</a:t>
            </a:r>
            <a:endParaRPr lang="en-US" sz="4000" dirty="0">
              <a:solidFill>
                <a:schemeClr val="bg1"/>
              </a:solidFill>
              <a:effectLst>
                <a:outerShdw blurRad="38100" dist="38100" dir="2700000" algn="tl">
                  <a:srgbClr val="000000">
                    <a:alpha val="43137"/>
                  </a:srgbClr>
                </a:outerShdw>
              </a:effectLst>
            </a:endParaRPr>
          </a:p>
        </p:txBody>
      </p:sp>
      <p:sp>
        <p:nvSpPr>
          <p:cNvPr id="12" name="Rectangle 11"/>
          <p:cNvSpPr/>
          <p:nvPr/>
        </p:nvSpPr>
        <p:spPr>
          <a:xfrm>
            <a:off x="1466410" y="3284550"/>
            <a:ext cx="4252686" cy="707886"/>
          </a:xfrm>
          <a:prstGeom prst="rect">
            <a:avLst/>
          </a:prstGeom>
        </p:spPr>
        <p:txBody>
          <a:bodyPr wrap="square">
            <a:spAutoFit/>
          </a:bodyPr>
          <a:lstStyle/>
          <a:p>
            <a:pPr marL="576263" indent="-576263" algn="ctr" rtl="1">
              <a:buSzPct val="90000"/>
              <a:buFont typeface="+mj-lt"/>
              <a:buAutoNum type="alphaUcPeriod" startAt="2"/>
            </a:pPr>
            <a:r>
              <a:rPr lang="ur-PK" sz="4000" spc="-10" dirty="0" smtClean="0">
                <a:solidFill>
                  <a:schemeClr val="bg1"/>
                </a:solidFill>
                <a:effectLst>
                  <a:outerShdw blurRad="38100" dist="38100" dir="2700000" algn="tl">
                    <a:srgbClr val="000000">
                      <a:alpha val="43137"/>
                    </a:srgbClr>
                  </a:outerShdw>
                </a:effectLst>
                <a:ea typeface="Calibri" panose="020F0502020204030204" pitchFamily="34" charset="0"/>
                <a:cs typeface="Jameel Noori Nastaleeq" panose="02000503000000020004" pitchFamily="2" charset="-78"/>
              </a:rPr>
              <a:t>حٰم السجدۃ: 33</a:t>
            </a:r>
            <a:endParaRPr lang="en-US" sz="4000" dirty="0">
              <a:solidFill>
                <a:schemeClr val="bg1"/>
              </a:solidFill>
              <a:effectLst>
                <a:outerShdw blurRad="38100" dist="38100" dir="2700000" algn="tl">
                  <a:srgbClr val="000000">
                    <a:alpha val="43137"/>
                  </a:srgbClr>
                </a:outerShdw>
              </a:effectLst>
            </a:endParaRPr>
          </a:p>
        </p:txBody>
      </p:sp>
      <p:sp>
        <p:nvSpPr>
          <p:cNvPr id="13" name="Rectangle 12"/>
          <p:cNvSpPr/>
          <p:nvPr/>
        </p:nvSpPr>
        <p:spPr>
          <a:xfrm>
            <a:off x="5971029" y="4465742"/>
            <a:ext cx="4227600" cy="707886"/>
          </a:xfrm>
          <a:prstGeom prst="rect">
            <a:avLst/>
          </a:prstGeom>
        </p:spPr>
        <p:txBody>
          <a:bodyPr wrap="square">
            <a:spAutoFit/>
          </a:bodyPr>
          <a:lstStyle/>
          <a:p>
            <a:pPr marL="576263" indent="-576263" algn="ctr" rtl="1">
              <a:buSzPct val="90000"/>
              <a:buFont typeface="+mj-lt"/>
              <a:buAutoNum type="alphaUcPeriod" startAt="3"/>
            </a:pPr>
            <a:r>
              <a:rPr lang="ur-PK" sz="4000" spc="-10" dirty="0" smtClean="0">
                <a:solidFill>
                  <a:schemeClr val="bg1"/>
                </a:solidFill>
                <a:effectLst>
                  <a:outerShdw blurRad="38100" dist="38100" dir="2700000" algn="tl">
                    <a:srgbClr val="000000">
                      <a:alpha val="43137"/>
                    </a:srgbClr>
                  </a:outerShdw>
                </a:effectLst>
                <a:ea typeface="Calibri" panose="020F0502020204030204" pitchFamily="34" charset="0"/>
                <a:cs typeface="Jameel Noori Nastaleeq" panose="02000503000000020004" pitchFamily="2" charset="-78"/>
              </a:rPr>
              <a:t>النساء: 135</a:t>
            </a:r>
            <a:endParaRPr lang="en-US" sz="4000" dirty="0">
              <a:solidFill>
                <a:schemeClr val="bg1"/>
              </a:solidFill>
              <a:effectLst>
                <a:outerShdw blurRad="38100" dist="38100" dir="2700000" algn="tl">
                  <a:srgbClr val="000000">
                    <a:alpha val="43137"/>
                  </a:srgbClr>
                </a:outerShdw>
              </a:effectLst>
            </a:endParaRPr>
          </a:p>
        </p:txBody>
      </p:sp>
      <p:sp>
        <p:nvSpPr>
          <p:cNvPr id="14" name="Rounded Rectangle 13"/>
          <p:cNvSpPr/>
          <p:nvPr/>
        </p:nvSpPr>
        <p:spPr>
          <a:xfrm>
            <a:off x="1483085" y="4351525"/>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7" name="Rectangle 16"/>
          <p:cNvSpPr/>
          <p:nvPr/>
        </p:nvSpPr>
        <p:spPr>
          <a:xfrm>
            <a:off x="1457999" y="4492088"/>
            <a:ext cx="4227600" cy="707886"/>
          </a:xfrm>
          <a:prstGeom prst="rect">
            <a:avLst/>
          </a:prstGeom>
        </p:spPr>
        <p:txBody>
          <a:bodyPr wrap="square">
            <a:spAutoFit/>
          </a:bodyPr>
          <a:lstStyle/>
          <a:p>
            <a:pPr marL="576263" indent="-576263" algn="ctr" rtl="1">
              <a:buSzPct val="90000"/>
              <a:buFont typeface="+mj-lt"/>
              <a:buAutoNum type="alphaUcPeriod" startAt="4"/>
            </a:pPr>
            <a:r>
              <a:rPr lang="ur-PK" sz="4000" spc="-10" dirty="0" smtClean="0">
                <a:solidFill>
                  <a:schemeClr val="bg1"/>
                </a:solidFill>
                <a:effectLst>
                  <a:outerShdw blurRad="38100" dist="38100" dir="2700000" algn="tl">
                    <a:srgbClr val="000000">
                      <a:alpha val="43137"/>
                    </a:srgbClr>
                  </a:outerShdw>
                </a:effectLst>
                <a:ea typeface="Calibri" panose="020F0502020204030204" pitchFamily="34" charset="0"/>
                <a:cs typeface="Jameel Noori Nastaleeq" panose="02000503000000020004" pitchFamily="2" charset="-78"/>
              </a:rPr>
              <a:t>الحدید: 25</a:t>
            </a:r>
            <a:endParaRPr lang="en-US" sz="4000" dirty="0">
              <a:solidFill>
                <a:schemeClr val="bg1"/>
              </a:solidFill>
              <a:effectLst>
                <a:outerShdw blurRad="38100" dist="38100" dir="2700000" algn="tl">
                  <a:srgbClr val="000000">
                    <a:alpha val="43137"/>
                  </a:srgbClr>
                </a:outerShdw>
              </a:effectLst>
            </a:endParaRPr>
          </a:p>
        </p:txBody>
      </p:sp>
      <p:sp>
        <p:nvSpPr>
          <p:cNvPr id="16" name="Rectangle 15"/>
          <p:cNvSpPr/>
          <p:nvPr/>
        </p:nvSpPr>
        <p:spPr>
          <a:xfrm>
            <a:off x="0" y="807717"/>
            <a:ext cx="12192000" cy="1107996"/>
          </a:xfrm>
          <a:prstGeom prst="rect">
            <a:avLst/>
          </a:prstGeom>
        </p:spPr>
        <p:txBody>
          <a:bodyPr wrap="square">
            <a:spAutoFit/>
          </a:bodyPr>
          <a:lstStyle/>
          <a:p>
            <a:pPr algn="ctr" rtl="1"/>
            <a:r>
              <a:rPr lang="ur-PK" sz="6400" b="1" i="1" kern="0" spc="50" dirty="0" smtClean="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سورۃ الحج </a:t>
            </a:r>
            <a:r>
              <a:rPr lang="ur-PK" sz="5400" b="1" kern="0" spc="50" dirty="0" smtClean="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آخری رکوع</a:t>
            </a:r>
            <a:endParaRPr lang="en-US" sz="6400" b="1" kern="0" spc="50" dirty="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1187282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250"/>
                                        <p:tgtEl>
                                          <p:spTgt spid="7"/>
                                        </p:tgtEl>
                                      </p:cBhvr>
                                    </p:animEffect>
                                  </p:childTnLst>
                                </p:cTn>
                              </p:par>
                            </p:childTnLst>
                          </p:cTn>
                        </p:par>
                        <p:par>
                          <p:cTn id="12" fill="hold">
                            <p:stCondLst>
                              <p:cond delay="250"/>
                            </p:stCondLst>
                            <p:childTnLst>
                              <p:par>
                                <p:cTn id="13" presetID="16" presetClass="entr" presetSubtype="2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250"/>
                                        <p:tgtEl>
                                          <p:spTgt spid="8"/>
                                        </p:tgtEl>
                                      </p:cBhvr>
                                    </p:animEffect>
                                  </p:childTnLst>
                                </p:cTn>
                              </p:par>
                              <p:par>
                                <p:cTn id="16" presetID="22" presetClass="entr" presetSubtype="2" fill="hold" grpId="0" nodeType="withEffect">
                                  <p:stCondLst>
                                    <p:cond delay="500"/>
                                  </p:stCondLst>
                                  <p:childTnLst>
                                    <p:set>
                                      <p:cBhvr>
                                        <p:cTn id="17" dur="1" fill="hold">
                                          <p:stCondLst>
                                            <p:cond delay="0"/>
                                          </p:stCondLst>
                                        </p:cTn>
                                        <p:tgtEl>
                                          <p:spTgt spid="11"/>
                                        </p:tgtEl>
                                        <p:attrNameLst>
                                          <p:attrName>style.visibility</p:attrName>
                                        </p:attrNameLst>
                                      </p:cBhvr>
                                      <p:to>
                                        <p:strVal val="visible"/>
                                      </p:to>
                                    </p:set>
                                    <p:animEffect transition="in" filter="wipe(right)">
                                      <p:cBhvr>
                                        <p:cTn id="18" dur="500"/>
                                        <p:tgtEl>
                                          <p:spTgt spid="11"/>
                                        </p:tgtEl>
                                      </p:cBhvr>
                                    </p:animEffect>
                                  </p:childTnLst>
                                </p:cTn>
                              </p:par>
                            </p:childTnLst>
                          </p:cTn>
                        </p:par>
                        <p:par>
                          <p:cTn id="19" fill="hold">
                            <p:stCondLst>
                              <p:cond delay="1250"/>
                            </p:stCondLst>
                            <p:childTnLst>
                              <p:par>
                                <p:cTn id="20" presetID="16" presetClass="entr" presetSubtype="21"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250"/>
                                        <p:tgtEl>
                                          <p:spTgt spid="9"/>
                                        </p:tgtEl>
                                      </p:cBhvr>
                                    </p:animEffect>
                                  </p:childTnLst>
                                </p:cTn>
                              </p:par>
                              <p:par>
                                <p:cTn id="23" presetID="22" presetClass="entr" presetSubtype="2" fill="hold" grpId="0" nodeType="withEffect">
                                  <p:stCondLst>
                                    <p:cond delay="600"/>
                                  </p:stCondLst>
                                  <p:childTnLst>
                                    <p:set>
                                      <p:cBhvr>
                                        <p:cTn id="24" dur="1" fill="hold">
                                          <p:stCondLst>
                                            <p:cond delay="0"/>
                                          </p:stCondLst>
                                        </p:cTn>
                                        <p:tgtEl>
                                          <p:spTgt spid="12"/>
                                        </p:tgtEl>
                                        <p:attrNameLst>
                                          <p:attrName>style.visibility</p:attrName>
                                        </p:attrNameLst>
                                      </p:cBhvr>
                                      <p:to>
                                        <p:strVal val="visible"/>
                                      </p:to>
                                    </p:set>
                                    <p:animEffect transition="in" filter="wipe(right)">
                                      <p:cBhvr>
                                        <p:cTn id="25" dur="500"/>
                                        <p:tgtEl>
                                          <p:spTgt spid="12"/>
                                        </p:tgtEl>
                                      </p:cBhvr>
                                    </p:animEffect>
                                  </p:childTnLst>
                                </p:cTn>
                              </p:par>
                            </p:childTnLst>
                          </p:cTn>
                        </p:par>
                        <p:par>
                          <p:cTn id="26" fill="hold">
                            <p:stCondLst>
                              <p:cond delay="2350"/>
                            </p:stCondLst>
                            <p:childTnLst>
                              <p:par>
                                <p:cTn id="27" presetID="16" presetClass="entr" presetSubtype="21"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250"/>
                                        <p:tgtEl>
                                          <p:spTgt spid="10"/>
                                        </p:tgtEl>
                                      </p:cBhvr>
                                    </p:animEffect>
                                  </p:childTnLst>
                                </p:cTn>
                              </p:par>
                              <p:par>
                                <p:cTn id="30" presetID="22" presetClass="entr" presetSubtype="2" fill="hold" grpId="0" nodeType="withEffect">
                                  <p:stCondLst>
                                    <p:cond delay="600"/>
                                  </p:stCondLst>
                                  <p:childTnLst>
                                    <p:set>
                                      <p:cBhvr>
                                        <p:cTn id="31" dur="1" fill="hold">
                                          <p:stCondLst>
                                            <p:cond delay="0"/>
                                          </p:stCondLst>
                                        </p:cTn>
                                        <p:tgtEl>
                                          <p:spTgt spid="13"/>
                                        </p:tgtEl>
                                        <p:attrNameLst>
                                          <p:attrName>style.visibility</p:attrName>
                                        </p:attrNameLst>
                                      </p:cBhvr>
                                      <p:to>
                                        <p:strVal val="visible"/>
                                      </p:to>
                                    </p:set>
                                    <p:animEffect transition="in" filter="wipe(right)">
                                      <p:cBhvr>
                                        <p:cTn id="32" dur="500"/>
                                        <p:tgtEl>
                                          <p:spTgt spid="13"/>
                                        </p:tgtEl>
                                      </p:cBhvr>
                                    </p:animEffect>
                                  </p:childTnLst>
                                </p:cTn>
                              </p:par>
                            </p:childTnLst>
                          </p:cTn>
                        </p:par>
                        <p:par>
                          <p:cTn id="33" fill="hold">
                            <p:stCondLst>
                              <p:cond delay="3450"/>
                            </p:stCondLst>
                            <p:childTnLst>
                              <p:par>
                                <p:cTn id="34" presetID="16" presetClass="entr" presetSubtype="21"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250"/>
                                        <p:tgtEl>
                                          <p:spTgt spid="14"/>
                                        </p:tgtEl>
                                      </p:cBhvr>
                                    </p:animEffect>
                                  </p:childTnLst>
                                </p:cTn>
                              </p:par>
                              <p:par>
                                <p:cTn id="37" presetID="22" presetClass="entr" presetSubtype="2" fill="hold" grpId="0" nodeType="withEffect">
                                  <p:stCondLst>
                                    <p:cond delay="600"/>
                                  </p:stCondLst>
                                  <p:childTnLst>
                                    <p:set>
                                      <p:cBhvr>
                                        <p:cTn id="38" dur="1" fill="hold">
                                          <p:stCondLst>
                                            <p:cond delay="0"/>
                                          </p:stCondLst>
                                        </p:cTn>
                                        <p:tgtEl>
                                          <p:spTgt spid="17"/>
                                        </p:tgtEl>
                                        <p:attrNameLst>
                                          <p:attrName>style.visibility</p:attrName>
                                        </p:attrNameLst>
                                      </p:cBhvr>
                                      <p:to>
                                        <p:strVal val="visible"/>
                                      </p:to>
                                    </p:set>
                                    <p:animEffect transition="in" filter="wipe(right)">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0" repeatCount="indefinite" fill="hold" display="0">
                  <p:stCondLst>
                    <p:cond delay="indefinite"/>
                  </p:stCondLst>
                </p:cTn>
                <p:tgtEl>
                  <p:spTgt spid="71"/>
                </p:tgtEl>
              </p:cMediaNode>
            </p:video>
          </p:childTnLst>
        </p:cTn>
      </p:par>
    </p:tnLst>
    <p:bldLst>
      <p:bldP spid="7" grpId="0"/>
      <p:bldP spid="8" grpId="0" animBg="1"/>
      <p:bldP spid="9" grpId="0" animBg="1"/>
      <p:bldP spid="10" grpId="0" animBg="1"/>
      <p:bldP spid="11" grpId="0"/>
      <p:bldP spid="12" grpId="0"/>
      <p:bldP spid="13" grpId="0"/>
      <p:bldP spid="14" grpId="0" animBg="1"/>
      <p:bldP spid="1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mp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173943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repeatCount="indefinite"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3044" y="753043"/>
            <a:ext cx="12192000" cy="1015663"/>
          </a:xfrm>
          <a:prstGeom prst="rect">
            <a:avLst/>
          </a:prstGeom>
        </p:spPr>
        <p:txBody>
          <a:bodyPr wrap="square">
            <a:spAutoFit/>
          </a:bodyPr>
          <a:lstStyle/>
          <a:p>
            <a:pPr algn="ctr" rtl="1"/>
            <a:r>
              <a:rPr lang="ur-PK" sz="5800" b="1" kern="0" dirty="0" smtClean="0">
                <a:ln w="0"/>
                <a:solidFill>
                  <a:schemeClr val="bg1"/>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سورۃ  الحج</a:t>
            </a:r>
            <a:endParaRPr lang="en-US" sz="5800" b="1" kern="0" dirty="0">
              <a:ln w="0"/>
              <a:solidFill>
                <a:schemeClr val="bg1"/>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graphicFrame>
        <p:nvGraphicFramePr>
          <p:cNvPr id="24" name="Table 23"/>
          <p:cNvGraphicFramePr>
            <a:graphicFrameLocks noGrp="1"/>
          </p:cNvGraphicFramePr>
          <p:nvPr>
            <p:extLst/>
          </p:nvPr>
        </p:nvGraphicFramePr>
        <p:xfrm>
          <a:off x="1066801" y="2442947"/>
          <a:ext cx="9383486" cy="2284641"/>
        </p:xfrm>
        <a:graphic>
          <a:graphicData uri="http://schemas.openxmlformats.org/drawingml/2006/table">
            <a:tbl>
              <a:tblPr rtl="1" firstRow="1" firstCol="1" bandRow="1"/>
              <a:tblGrid>
                <a:gridCol w="4928629"/>
                <a:gridCol w="4454857"/>
              </a:tblGrid>
              <a:tr h="2284641">
                <a:tc>
                  <a:txBody>
                    <a:bodyPr/>
                    <a:lstStyle/>
                    <a:p>
                      <a:pPr marL="228600" marR="228600" algn="just" rtl="1">
                        <a:lnSpc>
                          <a:spcPts val="2400"/>
                        </a:lnSpc>
                        <a:spcBef>
                          <a:spcPts val="0"/>
                        </a:spcBef>
                        <a:spcAft>
                          <a:spcPts val="0"/>
                        </a:spcAft>
                      </a:pPr>
                      <a:r>
                        <a:rPr lang="ur-PK" sz="3600" b="0" u="none" cap="none" spc="0" dirty="0">
                          <a:ln w="0"/>
                          <a:solidFill>
                            <a:srgbClr val="1A3F6D"/>
                          </a:solidFill>
                          <a:effectLst>
                            <a:outerShdw blurRad="38100" dist="25400" dir="5400000" algn="ctr" rotWithShape="0">
                              <a:srgbClr val="6E747A">
                                <a:alpha val="43000"/>
                              </a:srgbClr>
                            </a:outerShdw>
                          </a:effectLst>
                          <a:latin typeface="Al Qalam Quran Publisher" panose="02040503050201020203" pitchFamily="18" charset="-78"/>
                          <a:ea typeface="Calibri" panose="020F0502020204030204" pitchFamily="34" charset="0"/>
                          <a:cs typeface="Al Qalam Quran Publisher" panose="02040503050201020203" pitchFamily="18" charset="-78"/>
                        </a:rPr>
                        <a:t>اَعُوْذُ بِاللّٰهِ مِنَ الشَّيْطٰنِ الرَّجِيْمِ۰۰</a:t>
                      </a:r>
                      <a:endParaRPr lang="en-US" sz="3200" b="0" u="none" cap="none" spc="0" dirty="0">
                        <a:ln w="0"/>
                        <a:solidFill>
                          <a:srgbClr val="1A3F6D"/>
                        </a:solidFill>
                        <a:effectLst>
                          <a:outerShdw blurRad="38100" dist="25400" dir="5400000" algn="ctr" rotWithShape="0">
                            <a:srgbClr val="6E747A">
                              <a:alpha val="43000"/>
                            </a:srgbClr>
                          </a:outerShdw>
                        </a:effectLst>
                        <a:latin typeface="Al Qalam Quran Publisher" panose="02040503050201020203" pitchFamily="18" charset="-78"/>
                        <a:ea typeface="Calibri" panose="020F0502020204030204" pitchFamily="34" charset="0"/>
                        <a:cs typeface="Al Qalam Quran Publisher" panose="02040503050201020203" pitchFamily="18" charset="-78"/>
                      </a:endParaRPr>
                    </a:p>
                  </a:txBody>
                  <a:tcPr marL="68580" marR="68580" marT="0" marB="0">
                    <a:lnL>
                      <a:noFill/>
                    </a:lnL>
                    <a:lnR>
                      <a:noFill/>
                    </a:lnR>
                    <a:lnT>
                      <a:noFill/>
                    </a:lnT>
                    <a:lnB>
                      <a:noFill/>
                    </a:lnB>
                  </a:tcPr>
                </a:tc>
                <a:tc>
                  <a:txBody>
                    <a:bodyPr/>
                    <a:lstStyle/>
                    <a:p>
                      <a:pPr marL="228600" marR="228600" algn="just" rtl="1">
                        <a:lnSpc>
                          <a:spcPts val="2400"/>
                        </a:lnSpc>
                        <a:spcBef>
                          <a:spcPts val="0"/>
                        </a:spcBef>
                        <a:spcAft>
                          <a:spcPts val="0"/>
                        </a:spcAft>
                      </a:pPr>
                      <a:r>
                        <a:rPr lang="ur-PK" sz="3600" b="0" u="none" cap="none" spc="0" dirty="0">
                          <a:ln w="0"/>
                          <a:solidFill>
                            <a:srgbClr val="1A3F6D"/>
                          </a:solidFill>
                          <a:effectLst>
                            <a:outerShdw blurRad="38100" dist="25400" dir="5400000" algn="ctr" rotWithShape="0">
                              <a:srgbClr val="6E747A">
                                <a:alpha val="43000"/>
                              </a:srgbClr>
                            </a:outerShdw>
                          </a:effectLst>
                          <a:latin typeface="Al Qalam Quran Publisher" panose="02040503050201020203" pitchFamily="18" charset="-78"/>
                          <a:ea typeface="Calibri" panose="020F0502020204030204" pitchFamily="34" charset="0"/>
                          <a:cs typeface="Al Qalam Quran Publisher" panose="02040503050201020203" pitchFamily="18" charset="-78"/>
                        </a:rPr>
                        <a:t>بِسْمِ اللّٰهِ الرَّحْمٰنِ الرَّحِيْمِ۰۰</a:t>
                      </a:r>
                      <a:endParaRPr lang="en-US" sz="3200" b="0" u="none" cap="none" spc="0" dirty="0">
                        <a:ln w="0"/>
                        <a:solidFill>
                          <a:srgbClr val="1A3F6D"/>
                        </a:solidFill>
                        <a:effectLst>
                          <a:outerShdw blurRad="38100" dist="25400" dir="5400000" algn="ctr" rotWithShape="0">
                            <a:srgbClr val="6E747A">
                              <a:alpha val="43000"/>
                            </a:srgbClr>
                          </a:outerShdw>
                        </a:effectLst>
                        <a:latin typeface="Al Qalam Quran Publisher" panose="02040503050201020203" pitchFamily="18" charset="-78"/>
                        <a:ea typeface="Calibri" panose="020F0502020204030204" pitchFamily="34" charset="0"/>
                        <a:cs typeface="Al Qalam Quran Publisher" panose="02040503050201020203" pitchFamily="18" charset="-78"/>
                      </a:endParaRPr>
                    </a:p>
                  </a:txBody>
                  <a:tcPr marL="68580" marR="68580" marT="0" marB="0">
                    <a:lnL>
                      <a:noFill/>
                    </a:lnL>
                    <a:lnR>
                      <a:noFill/>
                    </a:lnR>
                    <a:lnT>
                      <a:noFill/>
                    </a:lnT>
                    <a:lnB>
                      <a:noFill/>
                    </a:lnB>
                  </a:tcPr>
                </a:tc>
              </a:tr>
            </a:tbl>
          </a:graphicData>
        </a:graphic>
      </p:graphicFrame>
      <p:sp>
        <p:nvSpPr>
          <p:cNvPr id="25" name="Rectangle 2"/>
          <p:cNvSpPr>
            <a:spLocks noChangeArrowheads="1"/>
          </p:cNvSpPr>
          <p:nvPr/>
        </p:nvSpPr>
        <p:spPr bwMode="auto">
          <a:xfrm>
            <a:off x="1181100" y="3166167"/>
            <a:ext cx="98298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rtl="1">
              <a:lnSpc>
                <a:spcPct val="120000"/>
              </a:lnSpc>
            </a:pPr>
            <a:r>
              <a:rPr lang="ar-SA" sz="4000" dirty="0">
                <a:solidFill>
                  <a:srgbClr val="1A3F6D"/>
                </a:solidFill>
                <a:latin typeface="Al Qalam Quran Publisher" panose="02040503050201020203" pitchFamily="18" charset="-78"/>
                <a:ea typeface="Times New Roman" panose="02020603050405020304" pitchFamily="18" charset="0"/>
                <a:cs typeface="Al Qalam Quran Publisher" panose="02040503050201020203" pitchFamily="18" charset="-78"/>
              </a:rPr>
              <a:t>يٰۤاَيُّهَا النَّاسُ ضُرِبَ مَثَلٌ فَاسْتَمِعُوْا لَهٗ١ؕ اِنَّ الَّذِيْنَ تَدْعُوْنَ مِنْ دُوْنِ اللّٰهِ لَنْ يَّخْلُقُوْا ذُبَابًا وَّ لَوِ اجْتَمَعُوْا لَهٗ١ؕ وَ اِنْ يَّسْلُبْهُمُ الذُّبَابُ شَيْـًٔا لَّا يَسْتَنْقِذُوْهُ۠ مِنْهُ١ؕ ضَعُفَ الطَّالِبُ وَ الْمَطْلُوْبُ۰۰۷۳ </a:t>
            </a:r>
            <a:endParaRPr lang="ar-SA" sz="4000" dirty="0">
              <a:solidFill>
                <a:srgbClr val="1A3F6D"/>
              </a:solidFill>
              <a:latin typeface="Al Qalam Quran Publisher" panose="02040503050201020203" pitchFamily="18" charset="-78"/>
              <a:ea typeface="Calibri" panose="020F0502020204030204" pitchFamily="34" charset="0"/>
              <a:cs typeface="Al Qalam Quran Publisher" panose="02040503050201020203" pitchFamily="18" charset="-78"/>
            </a:endParaRPr>
          </a:p>
        </p:txBody>
      </p:sp>
    </p:spTree>
    <p:extLst>
      <p:ext uri="{BB962C8B-B14F-4D97-AF65-F5344CB8AC3E}">
        <p14:creationId xmlns:p14="http://schemas.microsoft.com/office/powerpoint/2010/main" val="2926651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1"/>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4840" y="-2588987"/>
            <a:ext cx="14433653" cy="8118929"/>
          </a:xfrm>
          <a:prstGeom prst="rect">
            <a:avLst/>
          </a:prstGeom>
        </p:spPr>
      </p:pic>
      <p:sp>
        <p:nvSpPr>
          <p:cNvPr id="3" name="Rectangle 2"/>
          <p:cNvSpPr/>
          <p:nvPr/>
        </p:nvSpPr>
        <p:spPr>
          <a:xfrm>
            <a:off x="1073672" y="3180192"/>
            <a:ext cx="10036627" cy="1446550"/>
          </a:xfrm>
          <a:prstGeom prst="rect">
            <a:avLst/>
          </a:prstGeom>
        </p:spPr>
        <p:txBody>
          <a:bodyPr wrap="square">
            <a:spAutoFit/>
          </a:bodyPr>
          <a:lstStyle/>
          <a:p>
            <a:pPr algn="ctr" rtl="1"/>
            <a:r>
              <a:rPr lang="ur-PK" sz="8800" i="1"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تمہیدی نکات</a:t>
            </a:r>
            <a:endParaRPr lang="ur-PK" sz="13800" i="1"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3715154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1"/>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35630"/>
            <a:ext cx="12192000"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آیات کا تجزیہ</a:t>
            </a:r>
          </a:p>
        </p:txBody>
      </p:sp>
      <p:graphicFrame>
        <p:nvGraphicFramePr>
          <p:cNvPr id="6" name="Content Placeholder 3"/>
          <p:cNvGraphicFramePr>
            <a:graphicFrameLocks/>
          </p:cNvGraphicFramePr>
          <p:nvPr>
            <p:extLst>
              <p:ext uri="{D42A27DB-BD31-4B8C-83A1-F6EECF244321}">
                <p14:modId xmlns:p14="http://schemas.microsoft.com/office/powerpoint/2010/main" val="195403101"/>
              </p:ext>
            </p:extLst>
          </p:nvPr>
        </p:nvGraphicFramePr>
        <p:xfrm>
          <a:off x="1778420" y="2136584"/>
          <a:ext cx="8629071" cy="320913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828650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graphicEl>
                                              <a:dgm id="{9ECB497F-C5AB-45A2-85E9-F53161EFB7B4}"/>
                                            </p:graphicEl>
                                          </p:spTgt>
                                        </p:tgtEl>
                                        <p:attrNameLst>
                                          <p:attrName>style.visibility</p:attrName>
                                        </p:attrNameLst>
                                      </p:cBhvr>
                                      <p:to>
                                        <p:strVal val="visible"/>
                                      </p:to>
                                    </p:set>
                                    <p:animEffect transition="in" filter="barn(inVertical)">
                                      <p:cBhvr>
                                        <p:cTn id="11" dur="500"/>
                                        <p:tgtEl>
                                          <p:spTgt spid="6">
                                            <p:graphicEl>
                                              <a:dgm id="{9ECB497F-C5AB-45A2-85E9-F53161EFB7B4}"/>
                                            </p:graphicEl>
                                          </p:spTgt>
                                        </p:tgtEl>
                                      </p:cBhvr>
                                    </p:animEffect>
                                  </p:childTnLst>
                                </p:cTn>
                              </p:par>
                            </p:childTnLst>
                          </p:cTn>
                        </p:par>
                        <p:par>
                          <p:cTn id="12" fill="hold">
                            <p:stCondLst>
                              <p:cond delay="500"/>
                            </p:stCondLst>
                            <p:childTnLst>
                              <p:par>
                                <p:cTn id="13" presetID="22" presetClass="entr" presetSubtype="2" fill="hold" grpId="0" nodeType="afterEffect">
                                  <p:stCondLst>
                                    <p:cond delay="0"/>
                                  </p:stCondLst>
                                  <p:childTnLst>
                                    <p:set>
                                      <p:cBhvr>
                                        <p:cTn id="14" dur="1" fill="hold">
                                          <p:stCondLst>
                                            <p:cond delay="0"/>
                                          </p:stCondLst>
                                        </p:cTn>
                                        <p:tgtEl>
                                          <p:spTgt spid="6">
                                            <p:graphicEl>
                                              <a:dgm id="{EC53CBA0-F54A-4620-87E5-0A017D17E4FF}"/>
                                            </p:graphicEl>
                                          </p:spTgt>
                                        </p:tgtEl>
                                        <p:attrNameLst>
                                          <p:attrName>style.visibility</p:attrName>
                                        </p:attrNameLst>
                                      </p:cBhvr>
                                      <p:to>
                                        <p:strVal val="visible"/>
                                      </p:to>
                                    </p:set>
                                    <p:animEffect transition="in" filter="wipe(right)">
                                      <p:cBhvr>
                                        <p:cTn id="15" dur="500"/>
                                        <p:tgtEl>
                                          <p:spTgt spid="6">
                                            <p:graphicEl>
                                              <a:dgm id="{EC53CBA0-F54A-4620-87E5-0A017D17E4FF}"/>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graphicEl>
                                              <a:dgm id="{55AAC08B-7885-4DD6-A2C9-2AB2D0F9D832}"/>
                                            </p:graphicEl>
                                          </p:spTgt>
                                        </p:tgtEl>
                                        <p:attrNameLst>
                                          <p:attrName>style.visibility</p:attrName>
                                        </p:attrNameLst>
                                      </p:cBhvr>
                                      <p:to>
                                        <p:strVal val="visible"/>
                                      </p:to>
                                    </p:set>
                                    <p:animEffect transition="in" filter="barn(inVertical)">
                                      <p:cBhvr>
                                        <p:cTn id="20" dur="500"/>
                                        <p:tgtEl>
                                          <p:spTgt spid="6">
                                            <p:graphicEl>
                                              <a:dgm id="{55AAC08B-7885-4DD6-A2C9-2AB2D0F9D832}"/>
                                            </p:graphicEl>
                                          </p:spTgt>
                                        </p:tgtEl>
                                      </p:cBhvr>
                                    </p:animEffect>
                                  </p:childTnLst>
                                </p:cTn>
                              </p:par>
                            </p:childTnLst>
                          </p:cTn>
                        </p:par>
                        <p:par>
                          <p:cTn id="21" fill="hold">
                            <p:stCondLst>
                              <p:cond delay="500"/>
                            </p:stCondLst>
                            <p:childTnLst>
                              <p:par>
                                <p:cTn id="22" presetID="22" presetClass="entr" presetSubtype="2" fill="hold" grpId="0" nodeType="afterEffect">
                                  <p:stCondLst>
                                    <p:cond delay="0"/>
                                  </p:stCondLst>
                                  <p:childTnLst>
                                    <p:set>
                                      <p:cBhvr>
                                        <p:cTn id="23" dur="1" fill="hold">
                                          <p:stCondLst>
                                            <p:cond delay="0"/>
                                          </p:stCondLst>
                                        </p:cTn>
                                        <p:tgtEl>
                                          <p:spTgt spid="6">
                                            <p:graphicEl>
                                              <a:dgm id="{8AE92451-24CF-4368-9FAC-237BEF80987C}"/>
                                            </p:graphicEl>
                                          </p:spTgt>
                                        </p:tgtEl>
                                        <p:attrNameLst>
                                          <p:attrName>style.visibility</p:attrName>
                                        </p:attrNameLst>
                                      </p:cBhvr>
                                      <p:to>
                                        <p:strVal val="visible"/>
                                      </p:to>
                                    </p:set>
                                    <p:animEffect transition="in" filter="wipe(right)">
                                      <p:cBhvr>
                                        <p:cTn id="24" dur="500"/>
                                        <p:tgtEl>
                                          <p:spTgt spid="6">
                                            <p:graphicEl>
                                              <a:dgm id="{8AE92451-24CF-4368-9FAC-237BEF80987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repeatCount="indefinite" fill="hold" display="0">
                  <p:stCondLst>
                    <p:cond delay="indefinite"/>
                  </p:stCondLst>
                </p:cTn>
                <p:tgtEl>
                  <p:spTgt spid="71"/>
                </p:tgtEl>
              </p:cMediaNode>
            </p:video>
          </p:childTnLst>
        </p:cTn>
      </p:par>
    </p:tnLst>
    <p:bldLst>
      <p:bldGraphic spid="6" grpId="0" uiExpand="1">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4840" y="-2588987"/>
            <a:ext cx="14433653" cy="8118929"/>
          </a:xfrm>
          <a:prstGeom prst="rect">
            <a:avLst/>
          </a:prstGeom>
        </p:spPr>
      </p:pic>
      <p:sp>
        <p:nvSpPr>
          <p:cNvPr id="3" name="Rectangle 2"/>
          <p:cNvSpPr/>
          <p:nvPr/>
        </p:nvSpPr>
        <p:spPr>
          <a:xfrm>
            <a:off x="1073672" y="3180192"/>
            <a:ext cx="10036627" cy="1446550"/>
          </a:xfrm>
          <a:prstGeom prst="rect">
            <a:avLst/>
          </a:prstGeom>
        </p:spPr>
        <p:txBody>
          <a:bodyPr wrap="square">
            <a:spAutoFit/>
          </a:bodyPr>
          <a:lstStyle/>
          <a:p>
            <a:pPr algn="ctr" rtl="1"/>
            <a:r>
              <a:rPr lang="ur-PK" sz="8800" i="1"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آیات پر غور و فکر</a:t>
            </a:r>
            <a:endParaRPr lang="ur-PK" sz="13800" i="1"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1449092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1"/>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35630"/>
            <a:ext cx="12192000"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آیت73</a:t>
            </a:r>
          </a:p>
        </p:txBody>
      </p:sp>
      <p:sp>
        <p:nvSpPr>
          <p:cNvPr id="2" name="Rectangle 1"/>
          <p:cNvSpPr/>
          <p:nvPr/>
        </p:nvSpPr>
        <p:spPr>
          <a:xfrm>
            <a:off x="1096780" y="1997558"/>
            <a:ext cx="9998439" cy="3613105"/>
          </a:xfrm>
          <a:prstGeom prst="rect">
            <a:avLst/>
          </a:prstGeom>
        </p:spPr>
        <p:txBody>
          <a:bodyPr wrap="square">
            <a:spAutoFit/>
          </a:bodyPr>
          <a:lstStyle/>
          <a:p>
            <a:pPr algn="ctr" rtl="1">
              <a:lnSpc>
                <a:spcPct val="120000"/>
              </a:lnSpc>
            </a:pPr>
            <a:r>
              <a:rPr lang="ur-PK" sz="32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يٰۤاَيُّهَا النَّاسُ …</a:t>
            </a:r>
            <a:r>
              <a:rPr lang="ur-PK" sz="32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اے لوگو!</a:t>
            </a:r>
            <a:r>
              <a:rPr lang="ur-PK" sz="32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  … ضُرِبَ مَثَلٌ …</a:t>
            </a:r>
            <a:r>
              <a:rPr lang="ur-PK" sz="32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ایک مثال بیان کی گئی</a:t>
            </a:r>
            <a:r>
              <a:rPr lang="ur-PK" sz="32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 فَاسْتَمِعُوْا لَهٗ١ؕ …</a:t>
            </a:r>
            <a:r>
              <a:rPr lang="ur-PK" sz="32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پس اسے غور سے سنو  </a:t>
            </a:r>
            <a:r>
              <a:rPr lang="ur-PK" sz="32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 اِنَّ الَّذِيْنَ تَدْعُوْنَ مِنْ دُوْنِ اللّٰهِ…</a:t>
            </a:r>
            <a:r>
              <a:rPr lang="ur-PK" sz="32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بے شک وہ ہستیاں جن کو تم اللہ کے سوا پکارتے ہو </a:t>
            </a:r>
            <a:r>
              <a:rPr lang="ur-PK" sz="32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…لَنْ يَّخْلُقُوْا ذُبَابًا …</a:t>
            </a:r>
            <a:r>
              <a:rPr lang="ur-PK" sz="32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وہ ہرگز نہیں بنا سکتیں ایک مکھی </a:t>
            </a:r>
            <a:r>
              <a:rPr lang="ur-PK" sz="32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 وَّ لَوِ اجْتَمَعُوْا لَهٗ١ؕ…</a:t>
            </a:r>
            <a:r>
              <a:rPr lang="ur-PK" sz="32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اگرچہ وہ سب اُس کے لیے جمع ہوجائیں  </a:t>
            </a:r>
            <a:r>
              <a:rPr lang="ur-PK" sz="32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اِنْ يَّسْلُبْهُمُ الذُّبَابُ شَيْـًٔا…</a:t>
            </a:r>
            <a:r>
              <a:rPr lang="ur-PK" sz="32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اور اگر مکھی اُن سے کوئی شے چھین لے</a:t>
            </a:r>
            <a:r>
              <a:rPr lang="ur-PK" sz="32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…لَّا يَسْتَنْقِذُوْهُ۠ مِنْهُ١ؕ…</a:t>
            </a:r>
            <a:r>
              <a:rPr lang="ur-PK" sz="32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وہ ہستیاں اُسے چھڑا نہیں سکتیں </a:t>
            </a:r>
            <a:r>
              <a:rPr lang="ur-PK" sz="32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…ضَعُفَ الطَّالِبُ وَ الْمَطْلُوْبُ۰۰۷۳</a:t>
            </a:r>
            <a:r>
              <a:rPr lang="ur-PK" sz="32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لاچار ہے طالب(عابد) اور مطلوب ( معبود)۔  </a:t>
            </a:r>
            <a:endParaRPr lang="en-US" sz="2800" dirty="0">
              <a:solidFill>
                <a:srgbClr val="1A3F6D"/>
              </a:solidFill>
              <a:effectLst/>
              <a:latin typeface="Calibri" panose="020F0502020204030204" pitchFamily="34" charset="0"/>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3393134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1"/>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03970"/>
            <a:ext cx="12192000" cy="8679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73</a:t>
            </a:r>
          </a:p>
        </p:txBody>
      </p:sp>
      <p:sp>
        <p:nvSpPr>
          <p:cNvPr id="3" name="Rectangle 2"/>
          <p:cNvSpPr/>
          <p:nvPr/>
        </p:nvSpPr>
        <p:spPr>
          <a:xfrm>
            <a:off x="1022252" y="1887171"/>
            <a:ext cx="10147496" cy="1040285"/>
          </a:xfrm>
          <a:prstGeom prst="rect">
            <a:avLst/>
          </a:prstGeom>
        </p:spPr>
        <p:txBody>
          <a:bodyPr wrap="square">
            <a:spAutoFit/>
          </a:bodyPr>
          <a:lstStyle/>
          <a:p>
            <a:pPr algn="ctr" rtl="1">
              <a:lnSpc>
                <a:spcPct val="110000"/>
              </a:lnSpc>
            </a:pP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يٰۤاَيُّهَا النَّاسُ </a:t>
            </a:r>
            <a:r>
              <a:rPr lang="ur-PK" sz="28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ضُرِبَ </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مَثَلٌ </a:t>
            </a:r>
            <a:r>
              <a:rPr lang="ur-PK" sz="28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فَاسْتَمِعُوْا </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لَهٗ١ؕ </a:t>
            </a:r>
            <a:r>
              <a:rPr lang="ur-PK" sz="28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اِنَّ </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الَّذِيْنَ تَدْعُوْنَ مِنْ دُوْنِ </a:t>
            </a:r>
            <a:r>
              <a:rPr lang="ur-PK" sz="28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اللّٰهِ لَنْ </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يَّخْلُقُوْا ذُبَابًا </a:t>
            </a:r>
            <a:r>
              <a:rPr lang="ur-PK" sz="28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لَوِ اجْتَمَعُوْا </a:t>
            </a:r>
            <a:r>
              <a:rPr lang="ur-PK" sz="28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لَهٗ١ؕ</a:t>
            </a:r>
          </a:p>
          <a:p>
            <a:pPr algn="ctr" rtl="1">
              <a:lnSpc>
                <a:spcPct val="110000"/>
              </a:lnSpc>
            </a:pPr>
            <a:r>
              <a:rPr lang="ur-PK" sz="28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اِنْ </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يَّسْلُبْهُمُ الذُّبَابُ </a:t>
            </a:r>
            <a:r>
              <a:rPr lang="ur-PK" sz="28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شَيْـًٔا لَّا </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يَسْتَنْقِذُوْهُ۠ </a:t>
            </a:r>
            <a:r>
              <a:rPr lang="ur-PK" sz="28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مِنْهُ١ؕضَعُفَ </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الطَّالِبُ وَ </a:t>
            </a:r>
            <a:r>
              <a:rPr lang="ur-PK" sz="28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الْمَطْلُوْبُ۰۰۷۳</a:t>
            </a:r>
            <a:endParaRPr lang="en-US" sz="24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endParaRPr>
          </a:p>
        </p:txBody>
      </p:sp>
      <p:graphicFrame>
        <p:nvGraphicFramePr>
          <p:cNvPr id="16" name="Content Placeholder 5"/>
          <p:cNvGraphicFramePr>
            <a:graphicFrameLocks/>
          </p:cNvGraphicFramePr>
          <p:nvPr>
            <p:extLst>
              <p:ext uri="{D42A27DB-BD31-4B8C-83A1-F6EECF244321}">
                <p14:modId xmlns:p14="http://schemas.microsoft.com/office/powerpoint/2010/main" val="775327018"/>
              </p:ext>
            </p:extLst>
          </p:nvPr>
        </p:nvGraphicFramePr>
        <p:xfrm>
          <a:off x="1258832" y="3044103"/>
          <a:ext cx="9668248" cy="224722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497434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6">
                                            <p:graphicEl>
                                              <a:dgm id="{D2B49F6D-4100-42FB-82A8-1CFAA91AE96A}"/>
                                            </p:graphicEl>
                                          </p:spTgt>
                                        </p:tgtEl>
                                        <p:attrNameLst>
                                          <p:attrName>style.visibility</p:attrName>
                                        </p:attrNameLst>
                                      </p:cBhvr>
                                      <p:to>
                                        <p:strVal val="visible"/>
                                      </p:to>
                                    </p:set>
                                    <p:animEffect transition="in" filter="barn(inVertical)">
                                      <p:cBhvr>
                                        <p:cTn id="11" dur="500"/>
                                        <p:tgtEl>
                                          <p:spTgt spid="16">
                                            <p:graphicEl>
                                              <a:dgm id="{D2B49F6D-4100-42FB-82A8-1CFAA91AE96A}"/>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6">
                                            <p:graphicEl>
                                              <a:dgm id="{17F36406-BC96-49D1-9ECB-E418070F97BB}"/>
                                            </p:graphicEl>
                                          </p:spTgt>
                                        </p:tgtEl>
                                        <p:attrNameLst>
                                          <p:attrName>style.visibility</p:attrName>
                                        </p:attrNameLst>
                                      </p:cBhvr>
                                      <p:to>
                                        <p:strVal val="visible"/>
                                      </p:to>
                                    </p:set>
                                    <p:animEffect transition="in" filter="barn(inVertical)">
                                      <p:cBhvr>
                                        <p:cTn id="16" dur="500"/>
                                        <p:tgtEl>
                                          <p:spTgt spid="16">
                                            <p:graphicEl>
                                              <a:dgm id="{17F36406-BC96-49D1-9ECB-E418070F97B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repeatCount="indefinite" fill="hold" display="0">
                  <p:stCondLst>
                    <p:cond delay="indefinite"/>
                  </p:stCondLst>
                </p:cTn>
                <p:tgtEl>
                  <p:spTgt spid="71"/>
                </p:tgtEl>
              </p:cMediaNode>
            </p:video>
          </p:childTnLst>
        </p:cTn>
      </p:par>
    </p:tnLst>
    <p:bldLst>
      <p:bldGraphic spid="16" grpId="0" uiExpand="1">
        <p:bldSub>
          <a:bldDgm bld="one"/>
        </p:bldSub>
      </p:bldGraphic>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19708</TotalTime>
  <Words>2910</Words>
  <Application>Microsoft Office PowerPoint</Application>
  <PresentationFormat>Custom</PresentationFormat>
  <Paragraphs>254</Paragraphs>
  <Slides>37</Slides>
  <Notes>24</Notes>
  <HiddenSlides>0</HiddenSlides>
  <MMClips>37</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37</vt:i4>
      </vt:variant>
    </vt:vector>
  </HeadingPairs>
  <TitlesOfParts>
    <vt:vector size="50" baseType="lpstr">
      <vt:lpstr>Arial</vt:lpstr>
      <vt:lpstr>Cambria</vt:lpstr>
      <vt:lpstr>Bombay Black Unicode</vt:lpstr>
      <vt:lpstr>noorehidayat</vt:lpstr>
      <vt:lpstr>Times New Roman</vt:lpstr>
      <vt:lpstr>Calibri</vt:lpstr>
      <vt:lpstr>noorehira</vt:lpstr>
      <vt:lpstr>Jameel Noori Nastaleeq</vt:lpstr>
      <vt:lpstr>Calibri Light</vt:lpstr>
      <vt:lpstr>Al Qalam Quran Publisher</vt:lpstr>
      <vt:lpstr>Jameel Noori Kasheeda</vt:lpstr>
      <vt:lpstr>UL Sajid Heading</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Super Laptop</dc:creator>
  <cp:lastModifiedBy>SAMOBASR</cp:lastModifiedBy>
  <cp:revision>790</cp:revision>
  <dcterms:created xsi:type="dcterms:W3CDTF">2015-07-28T15:13:29Z</dcterms:created>
  <dcterms:modified xsi:type="dcterms:W3CDTF">2018-10-16T11:12:04Z</dcterms:modified>
</cp:coreProperties>
</file>