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7" r:id="rId2"/>
    <p:sldId id="335" r:id="rId3"/>
    <p:sldId id="336" r:id="rId4"/>
    <p:sldId id="261" r:id="rId5"/>
    <p:sldId id="338" r:id="rId6"/>
    <p:sldId id="367" r:id="rId7"/>
    <p:sldId id="299" r:id="rId8"/>
    <p:sldId id="391" r:id="rId9"/>
    <p:sldId id="263"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6" r:id="rId24"/>
    <p:sldId id="407" r:id="rId25"/>
    <p:sldId id="412" r:id="rId26"/>
    <p:sldId id="408" r:id="rId27"/>
    <p:sldId id="409" r:id="rId28"/>
    <p:sldId id="410" r:id="rId29"/>
    <p:sldId id="411" r:id="rId30"/>
    <p:sldId id="328" r:id="rId31"/>
    <p:sldId id="329" r:id="rId32"/>
    <p:sldId id="330" r:id="rId33"/>
    <p:sldId id="331" r:id="rId34"/>
    <p:sldId id="332" r:id="rId35"/>
    <p:sldId id="291" r:id="rId36"/>
  </p:sldIdLst>
  <p:sldSz cx="12192000" cy="6858000"/>
  <p:notesSz cx="6858000" cy="9144000"/>
  <p:embeddedFontLst>
    <p:embeddedFont>
      <p:font typeface="noorehidayat" pitchFamily="18" charset="-78"/>
      <p:regular r:id="rId38"/>
    </p:embeddedFont>
    <p:embeddedFont>
      <p:font typeface="Al Qalam Quran Publisher" pitchFamily="18" charset="-78"/>
      <p:regular r:id="rId39"/>
    </p:embeddedFont>
    <p:embeddedFont>
      <p:font typeface="Jameel Noori Nastaleeq" pitchFamily="2" charset="-78"/>
      <p:regular r:id="rId40"/>
      <p:italic r:id="rId41"/>
    </p:embeddedFont>
    <p:embeddedFont>
      <p:font typeface="Bombay Black Unicode" pitchFamily="2" charset="-78"/>
      <p:regular r:id="rId42"/>
    </p:embeddedFont>
    <p:embeddedFont>
      <p:font typeface="Calibri" pitchFamily="34" charset="0"/>
      <p:regular r:id="rId43"/>
      <p:bold r:id="rId44"/>
      <p:italic r:id="rId45"/>
      <p:boldItalic r:id="rId46"/>
    </p:embeddedFont>
    <p:embeddedFont>
      <p:font typeface="noorehira" pitchFamily="2" charset="-78"/>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08F"/>
    <a:srgbClr val="1A3F6D"/>
    <a:srgbClr val="D2DEEF"/>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18" autoAdjust="0"/>
    <p:restoredTop sz="93910" autoAdjust="0"/>
  </p:normalViewPr>
  <p:slideViewPr>
    <p:cSldViewPr snapToGrid="0">
      <p:cViewPr>
        <p:scale>
          <a:sx n="83" d="100"/>
          <a:sy n="83" d="100"/>
        </p:scale>
        <p:origin x="-84" y="-50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2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2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2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2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آل عمران آخری رکوع</a:t>
          </a:r>
        </a:p>
      </dgm:t>
    </dgm:pt>
    <dgm:pt modelId="{B552770D-74AC-4DC1-B69A-78D0A9F7E052}" type="parTrans" cxnId="{53A77E71-A01B-4A46-A6E7-52D6C0E114B9}">
      <dgm:prSet/>
      <dgm:spPr/>
      <dgm:t>
        <a:bodyPr/>
        <a:lstStyle/>
        <a:p>
          <a:endParaRPr lang="en-US" sz="2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2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التغابن</a:t>
          </a:r>
        </a:p>
      </dgm:t>
    </dgm:pt>
    <dgm:pt modelId="{7AF7AF30-BC15-4C3B-B02F-776656E3D4F2}" type="parTrans" cxnId="{450074BD-A10B-4688-AE0C-808E7E40087D}">
      <dgm:prSet/>
      <dgm:spPr/>
      <dgm:t>
        <a:bodyPr/>
        <a:lstStyle/>
        <a:p>
          <a:endParaRPr lang="en-US" sz="2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2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الفاتحہ</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2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2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gm:t>
    </dgm:pt>
    <dgm:pt modelId="{83D8E016-52B4-4303-90A8-6B5F301161E1}" type="parTrans" cxnId="{E22BDC0F-847A-4A90-A4A0-FE3485EF9D95}">
      <dgm:prSet/>
      <dgm:spPr/>
      <dgm:t>
        <a:bodyPr/>
        <a:lstStyle/>
        <a:p>
          <a:endParaRPr lang="en-US" sz="2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2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gm:t>
    </dgm:pt>
    <dgm:pt modelId="{4C565DD1-F062-4B43-BDFD-928D922EF19F}" type="parTrans" cxnId="{9DA05B52-BCC2-4380-A633-25B847B74326}">
      <dgm:prSet/>
      <dgm:spPr/>
      <dgm:t>
        <a:bodyPr/>
        <a:lstStyle/>
        <a:p>
          <a:endParaRPr lang="en-US" sz="2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2400">
            <a:latin typeface="Jameel Noori Nastaleeq" pitchFamily="2" charset="-78"/>
            <a:cs typeface="Jameel Noori Nastaleeq" pitchFamily="2" charset="-78"/>
          </a:endParaRPr>
        </a:p>
      </dgm:t>
    </dgm:pt>
    <dgm:pt modelId="{0E7CFA20-CC6A-4C52-B85A-71AA3F65C92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gm:t>
    </dgm:pt>
    <dgm:pt modelId="{0326A0D1-562C-4426-ABEA-89C20D0BD16E}" type="parTrans" cxnId="{B1B0B0B4-10A5-487E-A752-1DF14BC43FC0}">
      <dgm:prSet/>
      <dgm:spPr/>
      <dgm:t>
        <a:bodyPr/>
        <a:lstStyle/>
        <a:p>
          <a:endParaRPr lang="en-US" sz="2400">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sz="2400">
            <a:latin typeface="Jameel Noori Nastaleeq" pitchFamily="2" charset="-78"/>
            <a:cs typeface="Jameel Noori Nastaleeq" pitchFamily="2" charset="-78"/>
          </a:endParaRPr>
        </a:p>
      </dgm:t>
    </dgm:pt>
    <dgm:pt modelId="{D2D8C708-B4FF-4CB5-A66C-EF5A15668C0D}">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النور رکوع 5</a:t>
          </a:r>
        </a:p>
      </dgm:t>
    </dgm:pt>
    <dgm:pt modelId="{5176E12B-DB8E-44C5-A0BD-2DE4E412A985}" type="parTrans" cxnId="{4F447099-B3C1-44E0-8AD1-45249F840787}">
      <dgm:prSet/>
      <dgm:spPr/>
      <dgm:t>
        <a:bodyPr/>
        <a:lstStyle/>
        <a:p>
          <a:endParaRPr lang="en-US" sz="2400"/>
        </a:p>
      </dgm:t>
    </dgm:pt>
    <dgm:pt modelId="{0C74B579-B7EA-415C-9DA2-2B48EE286D48}" type="sibTrans" cxnId="{4F447099-B3C1-44E0-8AD1-45249F840787}">
      <dgm:prSet/>
      <dgm:spPr/>
      <dgm:t>
        <a:bodyPr/>
        <a:lstStyle/>
        <a:p>
          <a:endParaRPr lang="en-US" sz="2400"/>
        </a:p>
      </dgm:t>
    </dgm:pt>
    <dgm:pt modelId="{C7DF121C-3580-4D23-947C-53B6F8A661F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gm:t>
    </dgm:pt>
    <dgm:pt modelId="{420358D2-C2BB-4193-9A21-76C6DB13E5BC}" type="parTrans" cxnId="{4D751F7E-3D09-405B-AE27-2BAACC9A802B}">
      <dgm:prSet/>
      <dgm:spPr/>
      <dgm:t>
        <a:bodyPr/>
        <a:lstStyle/>
        <a:p>
          <a:endParaRPr lang="en-US" sz="2400"/>
        </a:p>
      </dgm:t>
    </dgm:pt>
    <dgm:pt modelId="{AAC31DF8-1098-4691-B416-2B351E0C33D3}" type="sibTrans" cxnId="{4D751F7E-3D09-405B-AE27-2BAACC9A802B}">
      <dgm:prSet/>
      <dgm:spPr/>
      <dgm:t>
        <a:bodyPr/>
        <a:lstStyle/>
        <a:p>
          <a:endParaRPr lang="en-US" sz="2400"/>
        </a:p>
      </dgm:t>
    </dgm:pt>
    <dgm:pt modelId="{6729D9CC-03A1-4D6B-B8F1-203BEE3313BE}">
      <dgm:prSet phldrT="[Text]" custT="1"/>
      <dgm:spPr>
        <a:solidFill>
          <a:srgbClr val="D2DEEF"/>
        </a:solidFill>
        <a:ln>
          <a:solidFill>
            <a:srgbClr val="1A3F6D"/>
          </a:solidFill>
        </a:ln>
      </dgm:spPr>
      <dgm:t>
        <a:bodyPr/>
        <a:lstStyle/>
        <a:p>
          <a:pPr rtl="1"/>
          <a:r>
            <a:rPr lang="ur-PK" sz="2400" dirty="0" smtClean="0">
              <a:latin typeface="Jameel Noori Nastaleeq" pitchFamily="2" charset="-78"/>
              <a:cs typeface="Jameel Noori Nastaleeq" pitchFamily="2" charset="-78"/>
            </a:rPr>
            <a:t>سورۃ القیامہ</a:t>
          </a:r>
        </a:p>
      </dgm:t>
    </dgm:pt>
    <dgm:pt modelId="{C515ED0D-8293-4D71-8A90-14A0A2C0DFF0}" type="parTrans" cxnId="{5519B133-1A41-44B0-AA0E-496931FB45D3}">
      <dgm:prSet/>
      <dgm:spPr/>
      <dgm:t>
        <a:bodyPr/>
        <a:lstStyle/>
        <a:p>
          <a:endParaRPr lang="en-US" sz="2400"/>
        </a:p>
      </dgm:t>
    </dgm:pt>
    <dgm:pt modelId="{0A9BC5D9-1EAD-4105-8891-68F5A387420A}" type="sibTrans" cxnId="{5519B133-1A41-44B0-AA0E-496931FB45D3}">
      <dgm:prSet/>
      <dgm:spPr/>
      <dgm:t>
        <a:bodyPr/>
        <a:lstStyle/>
        <a:p>
          <a:endParaRPr lang="en-US" sz="2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451081"/>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9794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5" custScaleX="205684">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9794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5" custScaleX="205684">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6" custScaleX="297941"/>
      <dgm:spPr/>
      <dgm:t>
        <a:bodyPr/>
        <a:lstStyle/>
        <a:p>
          <a:endParaRPr lang="en-US"/>
        </a:p>
      </dgm:t>
    </dgm:pt>
    <dgm:pt modelId="{CAB5EFF2-D3B5-479C-A3E4-CF3D9F605004}" type="pres">
      <dgm:prSet presAssocID="{5176E12B-DB8E-44C5-A0BD-2DE4E412A985}" presName="parTrans" presStyleCnt="0"/>
      <dgm:spPr/>
    </dgm:pt>
    <dgm:pt modelId="{84F55392-DAC7-4820-8E0A-9450D092CA82}" type="pres">
      <dgm:prSet presAssocID="{D2D8C708-B4FF-4CB5-A66C-EF5A15668C0D}" presName="node" presStyleLbl="alignAccFollowNode1" presStyleIdx="2" presStyleCnt="5" custScaleX="205684">
        <dgm:presLayoutVars>
          <dgm:bulletEnabled val="1"/>
        </dgm:presLayoutVars>
      </dgm:prSet>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6" custScaleX="29794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05684">
        <dgm:presLayoutVars>
          <dgm:bulletEnabled val="1"/>
        </dgm:presLayoutVars>
      </dgm:prSet>
      <dgm:spPr/>
      <dgm:t>
        <a:bodyPr/>
        <a:lstStyle/>
        <a:p>
          <a:endParaRPr lang="en-US"/>
        </a:p>
      </dgm:t>
    </dgm:pt>
    <dgm:pt modelId="{89E80F6F-DEE0-4F49-98AD-0B436719265C}" type="pres">
      <dgm:prSet presAssocID="{D974C1AA-9DCA-465F-B5D6-F8DCC3177D8E}" presName="vSp" presStyleCnt="0"/>
      <dgm:spPr/>
    </dgm:pt>
    <dgm:pt modelId="{F1A1894B-3D79-4C30-BE2B-999F004C4F8A}" type="pres">
      <dgm:prSet presAssocID="{C7DF121C-3580-4D23-947C-53B6F8A661FF}" presName="horFlow" presStyleCnt="0"/>
      <dgm:spPr/>
    </dgm:pt>
    <dgm:pt modelId="{E44A20ED-C457-4029-80DC-6BB30FC42A76}" type="pres">
      <dgm:prSet presAssocID="{C7DF121C-3580-4D23-947C-53B6F8A661FF}" presName="bigChev" presStyleLbl="node1" presStyleIdx="5" presStyleCnt="6" custScaleX="297941"/>
      <dgm:spPr/>
      <dgm:t>
        <a:bodyPr/>
        <a:lstStyle/>
        <a:p>
          <a:endParaRPr lang="en-US"/>
        </a:p>
      </dgm:t>
    </dgm:pt>
    <dgm:pt modelId="{DE06735C-63DE-440B-81D6-174F70707B39}" type="pres">
      <dgm:prSet presAssocID="{C515ED0D-8293-4D71-8A90-14A0A2C0DFF0}" presName="parTrans" presStyleCnt="0"/>
      <dgm:spPr/>
    </dgm:pt>
    <dgm:pt modelId="{D3B5E165-9210-43FE-8962-17EDF9D66E2C}" type="pres">
      <dgm:prSet presAssocID="{6729D9CC-03A1-4D6B-B8F1-203BEE3313BE}" presName="node" presStyleLbl="alignAccFollowNode1" presStyleIdx="4" presStyleCnt="5" custScaleX="205684">
        <dgm:presLayoutVars>
          <dgm:bulletEnabled val="1"/>
        </dgm:presLayoutVars>
      </dgm:prSet>
      <dgm:spPr/>
      <dgm:t>
        <a:bodyPr/>
        <a:lstStyle/>
        <a:p>
          <a:endParaRPr lang="en-US"/>
        </a:p>
      </dgm:t>
    </dgm:pt>
  </dgm:ptLst>
  <dgm:cxnLst>
    <dgm:cxn modelId="{ABD2EDD4-B685-4980-9EFC-8821EB6EC6B1}" type="presOf" srcId="{417CD2D6-C29E-49AC-9A27-829C82AE2773}" destId="{F0FCB771-FCA3-4403-B3FF-D66ABD8C7757}" srcOrd="0" destOrd="0" presId="urn:microsoft.com/office/officeart/2005/8/layout/lProcess3"/>
    <dgm:cxn modelId="{2AD5DD4F-0246-4517-B3E6-A211DACB461E}" type="presOf" srcId="{312C3F98-3618-45C6-87C2-C84B8191908E}" destId="{4126A610-2CCE-4B06-A29F-0223994C73EF}" srcOrd="0" destOrd="0" presId="urn:microsoft.com/office/officeart/2005/8/layout/lProcess3"/>
    <dgm:cxn modelId="{4D751F7E-3D09-405B-AE27-2BAACC9A802B}" srcId="{417CD2D6-C29E-49AC-9A27-829C82AE2773}" destId="{C7DF121C-3580-4D23-947C-53B6F8A661FF}" srcOrd="5" destOrd="0" parTransId="{420358D2-C2BB-4193-9A21-76C6DB13E5BC}" sibTransId="{AAC31DF8-1098-4691-B416-2B351E0C33D3}"/>
    <dgm:cxn modelId="{31A53BCA-76EE-4051-B15B-F4050CCFFC7C}" type="presOf" srcId="{0E7CFA20-CC6A-4C52-B85A-71AA3F65C925}" destId="{0AECD693-E47F-47D3-890A-71B101F2C770}"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FBEE0A7D-196B-41BC-9AD3-4C99BF39E868}" type="presOf" srcId="{D8EACAFA-908F-4B41-B929-48F074817F1B}" destId="{ACE2A377-0506-4ED5-B0D6-68213B77C015}"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9DA05B52-BCC2-4380-A633-25B847B74326}" srcId="{417CD2D6-C29E-49AC-9A27-829C82AE2773}" destId="{D974C1AA-9DCA-465F-B5D6-F8DCC3177D8E}" srcOrd="4" destOrd="0" parTransId="{4C565DD1-F062-4B43-BDFD-928D922EF19F}" sibTransId="{E7720E69-B774-4F87-A571-6F8AAE6D2C7C}"/>
    <dgm:cxn modelId="{136EE006-680E-4EF6-A9D2-35D79FC776B5}" srcId="{417CD2D6-C29E-49AC-9A27-829C82AE2773}" destId="{88D0FC1A-7669-4237-9E0A-9BA9CBBE627D}" srcOrd="1" destOrd="0" parTransId="{35F685B7-6F9C-46DD-A000-752956C5287E}" sibTransId="{8DD4110A-AAB0-4F3A-9629-1D391895FD2D}"/>
    <dgm:cxn modelId="{25608110-F9EF-41A9-BB2F-F22B2B5C3976}" type="presOf" srcId="{C0A4B61F-FEDA-4368-8243-B32E98A9C202}" destId="{37900F7A-BA6B-45F1-AC4D-5C79E61058E6}" srcOrd="0" destOrd="0" presId="urn:microsoft.com/office/officeart/2005/8/layout/lProcess3"/>
    <dgm:cxn modelId="{5519B133-1A41-44B0-AA0E-496931FB45D3}" srcId="{C7DF121C-3580-4D23-947C-53B6F8A661FF}" destId="{6729D9CC-03A1-4D6B-B8F1-203BEE3313BE}" srcOrd="0" destOrd="0" parTransId="{C515ED0D-8293-4D71-8A90-14A0A2C0DFF0}" sibTransId="{0A9BC5D9-1EAD-4105-8891-68F5A387420A}"/>
    <dgm:cxn modelId="{B1B0B0B4-10A5-487E-A752-1DF14BC43FC0}" srcId="{417CD2D6-C29E-49AC-9A27-829C82AE2773}" destId="{0E7CFA20-CC6A-4C52-B85A-71AA3F65C925}" srcOrd="3" destOrd="0" parTransId="{0326A0D1-562C-4426-ABEA-89C20D0BD16E}" sibTransId="{BE977354-D227-4A9B-9E40-67A7EE5E250D}"/>
    <dgm:cxn modelId="{72DB50D8-4A3D-4577-92B7-10F73415A247}" type="presOf" srcId="{6729D9CC-03A1-4D6B-B8F1-203BEE3313BE}" destId="{D3B5E165-9210-43FE-8962-17EDF9D66E2C}"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572FD0AB-40D0-4549-B697-C1EE4150B339}" srcId="{88D0FC1A-7669-4237-9E0A-9BA9CBBE627D}" destId="{EFB59917-76AA-4DB0-93F5-CF8AE34BDE3D}" srcOrd="0" destOrd="0" parTransId="{3CC0B3F3-299F-4F8F-B885-EC285D4EB44E}" sibTransId="{EFE52F5C-1ACF-4EB4-9C14-1CFE26568ABA}"/>
    <dgm:cxn modelId="{9B411BC7-8E80-4B1A-A6DA-CD0E24E73E3C}" type="presOf" srcId="{EFB59917-76AA-4DB0-93F5-CF8AE34BDE3D}" destId="{71F9798A-EF2A-454A-B9CD-A44B256DC1EA}" srcOrd="0" destOrd="0" presId="urn:microsoft.com/office/officeart/2005/8/layout/lProcess3"/>
    <dgm:cxn modelId="{AE1A71C0-B089-49A5-9F23-BCE1750ED0C3}" type="presOf" srcId="{D5272905-D666-48D7-8CF4-7B30A90B22B5}" destId="{427F0D4D-B7B9-4BBB-8BB4-FEBF2E2276D9}" srcOrd="0" destOrd="0" presId="urn:microsoft.com/office/officeart/2005/8/layout/lProcess3"/>
    <dgm:cxn modelId="{4F447099-B3C1-44E0-8AD1-45249F840787}" srcId="{0E7CFA20-CC6A-4C52-B85A-71AA3F65C925}" destId="{D2D8C708-B4FF-4CB5-A66C-EF5A15668C0D}" srcOrd="0" destOrd="0" parTransId="{5176E12B-DB8E-44C5-A0BD-2DE4E412A985}" sibTransId="{0C74B579-B7EA-415C-9DA2-2B48EE286D48}"/>
    <dgm:cxn modelId="{94972A00-DFBC-4C28-B2B7-B834FA556EEF}" type="presOf" srcId="{88D0FC1A-7669-4237-9E0A-9BA9CBBE627D}" destId="{92AA1496-1A9D-4127-9074-5B287A06C5F1}"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490678CA-23CA-40D6-8EB7-BB0D6CE41213}" type="presOf" srcId="{D2D8C708-B4FF-4CB5-A66C-EF5A15668C0D}" destId="{84F55392-DAC7-4820-8E0A-9450D092CA82}" srcOrd="0" destOrd="0" presId="urn:microsoft.com/office/officeart/2005/8/layout/lProcess3"/>
    <dgm:cxn modelId="{15576317-798E-4955-93AD-0DDE71640CBB}" type="presOf" srcId="{D974C1AA-9DCA-465F-B5D6-F8DCC3177D8E}" destId="{0D93DD93-DD0D-478D-A5EF-03D4D39780DC}" srcOrd="0" destOrd="0" presId="urn:microsoft.com/office/officeart/2005/8/layout/lProcess3"/>
    <dgm:cxn modelId="{4EE7544F-280F-4752-AF9E-471132A1E9CC}" type="presOf" srcId="{C7DF121C-3580-4D23-947C-53B6F8A661FF}" destId="{E44A20ED-C457-4029-80DC-6BB30FC42A76}" srcOrd="0" destOrd="0" presId="urn:microsoft.com/office/officeart/2005/8/layout/lProcess3"/>
    <dgm:cxn modelId="{5696973C-DF81-4590-8D01-D9F9ECAE2658}" type="presParOf" srcId="{F0FCB771-FCA3-4403-B3FF-D66ABD8C7757}" destId="{EE15CEB6-F32B-4539-9164-DBDEE97433FB}" srcOrd="0" destOrd="0" presId="urn:microsoft.com/office/officeart/2005/8/layout/lProcess3"/>
    <dgm:cxn modelId="{B98AA529-11C1-425D-A8FE-4E061726F9A9}" type="presParOf" srcId="{EE15CEB6-F32B-4539-9164-DBDEE97433FB}" destId="{427F0D4D-B7B9-4BBB-8BB4-FEBF2E2276D9}" srcOrd="0" destOrd="0" presId="urn:microsoft.com/office/officeart/2005/8/layout/lProcess3"/>
    <dgm:cxn modelId="{B52534F5-819F-416D-8E07-B5A847564A13}" type="presParOf" srcId="{F0FCB771-FCA3-4403-B3FF-D66ABD8C7757}" destId="{CFBC8134-F293-4ACE-831F-0F8D04ADD1DE}" srcOrd="1" destOrd="0" presId="urn:microsoft.com/office/officeart/2005/8/layout/lProcess3"/>
    <dgm:cxn modelId="{DABEAB1B-A086-45FE-80CF-5F38E26672E6}" type="presParOf" srcId="{F0FCB771-FCA3-4403-B3FF-D66ABD8C7757}" destId="{44A7A681-7ECB-4C35-BDAF-B16F693871E1}" srcOrd="2" destOrd="0" presId="urn:microsoft.com/office/officeart/2005/8/layout/lProcess3"/>
    <dgm:cxn modelId="{5A03C6DB-78C9-4706-9A24-1080240A3939}" type="presParOf" srcId="{44A7A681-7ECB-4C35-BDAF-B16F693871E1}" destId="{92AA1496-1A9D-4127-9074-5B287A06C5F1}" srcOrd="0" destOrd="0" presId="urn:microsoft.com/office/officeart/2005/8/layout/lProcess3"/>
    <dgm:cxn modelId="{85BB18AB-EB88-4B68-9D1B-2AA2B505A9C0}" type="presParOf" srcId="{44A7A681-7ECB-4C35-BDAF-B16F693871E1}" destId="{C34077B3-5151-4A39-9707-14C0CC92477B}" srcOrd="1" destOrd="0" presId="urn:microsoft.com/office/officeart/2005/8/layout/lProcess3"/>
    <dgm:cxn modelId="{28D5A594-DF60-4FCA-AED8-E98DAF0BA8AC}" type="presParOf" srcId="{44A7A681-7ECB-4C35-BDAF-B16F693871E1}" destId="{71F9798A-EF2A-454A-B9CD-A44B256DC1EA}" srcOrd="2" destOrd="0" presId="urn:microsoft.com/office/officeart/2005/8/layout/lProcess3"/>
    <dgm:cxn modelId="{216B1620-5E4F-45B5-867D-6AF29FF606D5}" type="presParOf" srcId="{F0FCB771-FCA3-4403-B3FF-D66ABD8C7757}" destId="{6B5805C7-A036-4608-8186-A8E5BC1580EE}" srcOrd="3" destOrd="0" presId="urn:microsoft.com/office/officeart/2005/8/layout/lProcess3"/>
    <dgm:cxn modelId="{0BD84627-12E9-47C0-A4B4-18D59662AD4A}" type="presParOf" srcId="{F0FCB771-FCA3-4403-B3FF-D66ABD8C7757}" destId="{1EB49BC3-BA2D-49CB-8D7A-3D2561464D80}" srcOrd="4" destOrd="0" presId="urn:microsoft.com/office/officeart/2005/8/layout/lProcess3"/>
    <dgm:cxn modelId="{2AE13C32-2990-43A1-99A5-D1ECA846494C}" type="presParOf" srcId="{1EB49BC3-BA2D-49CB-8D7A-3D2561464D80}" destId="{4126A610-2CCE-4B06-A29F-0223994C73EF}" srcOrd="0" destOrd="0" presId="urn:microsoft.com/office/officeart/2005/8/layout/lProcess3"/>
    <dgm:cxn modelId="{F51C9F37-9C00-443A-8B8B-AF437E001902}" type="presParOf" srcId="{1EB49BC3-BA2D-49CB-8D7A-3D2561464D80}" destId="{DB656B91-BB6C-4BBB-AD97-9EA220C48A5E}" srcOrd="1" destOrd="0" presId="urn:microsoft.com/office/officeart/2005/8/layout/lProcess3"/>
    <dgm:cxn modelId="{DEB4ED9D-B309-4D7B-B49F-311CAB6F67F0}" type="presParOf" srcId="{1EB49BC3-BA2D-49CB-8D7A-3D2561464D80}" destId="{ACE2A377-0506-4ED5-B0D6-68213B77C015}" srcOrd="2" destOrd="0" presId="urn:microsoft.com/office/officeart/2005/8/layout/lProcess3"/>
    <dgm:cxn modelId="{B56E37C6-E39F-4D12-A4E2-C2678F353534}" type="presParOf" srcId="{F0FCB771-FCA3-4403-B3FF-D66ABD8C7757}" destId="{F453FEA8-7CFD-4F53-81F1-51A06BD72051}" srcOrd="5" destOrd="0" presId="urn:microsoft.com/office/officeart/2005/8/layout/lProcess3"/>
    <dgm:cxn modelId="{6D1E9B42-AACE-4409-8CE1-E9F51B395187}" type="presParOf" srcId="{F0FCB771-FCA3-4403-B3FF-D66ABD8C7757}" destId="{CC06CFEF-419F-4916-A36A-E3B2FE12E36F}" srcOrd="6" destOrd="0" presId="urn:microsoft.com/office/officeart/2005/8/layout/lProcess3"/>
    <dgm:cxn modelId="{A617F72A-52EB-499B-8D39-62BDFF6BAA74}" type="presParOf" srcId="{CC06CFEF-419F-4916-A36A-E3B2FE12E36F}" destId="{0AECD693-E47F-47D3-890A-71B101F2C770}" srcOrd="0" destOrd="0" presId="urn:microsoft.com/office/officeart/2005/8/layout/lProcess3"/>
    <dgm:cxn modelId="{68D9A2D5-ADC8-4A4F-93A0-E6792E054397}" type="presParOf" srcId="{CC06CFEF-419F-4916-A36A-E3B2FE12E36F}" destId="{CAB5EFF2-D3B5-479C-A3E4-CF3D9F605004}" srcOrd="1" destOrd="0" presId="urn:microsoft.com/office/officeart/2005/8/layout/lProcess3"/>
    <dgm:cxn modelId="{F4F1C163-2341-4DE0-8FD3-4E0EFDF98AE4}" type="presParOf" srcId="{CC06CFEF-419F-4916-A36A-E3B2FE12E36F}" destId="{84F55392-DAC7-4820-8E0A-9450D092CA82}" srcOrd="2" destOrd="0" presId="urn:microsoft.com/office/officeart/2005/8/layout/lProcess3"/>
    <dgm:cxn modelId="{D023719C-6F2B-44C6-B92E-E847E77C53CC}" type="presParOf" srcId="{F0FCB771-FCA3-4403-B3FF-D66ABD8C7757}" destId="{2E05719F-FDA6-4D60-B9C1-097CC986E66C}" srcOrd="7" destOrd="0" presId="urn:microsoft.com/office/officeart/2005/8/layout/lProcess3"/>
    <dgm:cxn modelId="{478071AA-939A-4FC8-A471-8876F6ABF340}" type="presParOf" srcId="{F0FCB771-FCA3-4403-B3FF-D66ABD8C7757}" destId="{29382A42-C48B-4D75-A2DB-B9F35EC19A6D}" srcOrd="8" destOrd="0" presId="urn:microsoft.com/office/officeart/2005/8/layout/lProcess3"/>
    <dgm:cxn modelId="{17621FA9-FA42-44D6-87B5-C53F0D0F6F70}" type="presParOf" srcId="{29382A42-C48B-4D75-A2DB-B9F35EC19A6D}" destId="{0D93DD93-DD0D-478D-A5EF-03D4D39780DC}" srcOrd="0" destOrd="0" presId="urn:microsoft.com/office/officeart/2005/8/layout/lProcess3"/>
    <dgm:cxn modelId="{FB182E12-FB43-47A5-A21C-604045C8D323}" type="presParOf" srcId="{29382A42-C48B-4D75-A2DB-B9F35EC19A6D}" destId="{D3479434-4748-415E-929C-F4828F19ECF2}" srcOrd="1" destOrd="0" presId="urn:microsoft.com/office/officeart/2005/8/layout/lProcess3"/>
    <dgm:cxn modelId="{B39DB929-4B25-4BA2-B714-B7318E21E70B}" type="presParOf" srcId="{29382A42-C48B-4D75-A2DB-B9F35EC19A6D}" destId="{37900F7A-BA6B-45F1-AC4D-5C79E61058E6}" srcOrd="2" destOrd="0" presId="urn:microsoft.com/office/officeart/2005/8/layout/lProcess3"/>
    <dgm:cxn modelId="{820C5365-D538-49B4-9D3D-5C38AA42CBAA}" type="presParOf" srcId="{F0FCB771-FCA3-4403-B3FF-D66ABD8C7757}" destId="{89E80F6F-DEE0-4F49-98AD-0B436719265C}" srcOrd="9" destOrd="0" presId="urn:microsoft.com/office/officeart/2005/8/layout/lProcess3"/>
    <dgm:cxn modelId="{9763B70A-5646-44A9-A2F3-43CD2FDC2633}" type="presParOf" srcId="{F0FCB771-FCA3-4403-B3FF-D66ABD8C7757}" destId="{F1A1894B-3D79-4C30-BE2B-999F004C4F8A}" srcOrd="10" destOrd="0" presId="urn:microsoft.com/office/officeart/2005/8/layout/lProcess3"/>
    <dgm:cxn modelId="{D8FCE69C-0DDD-4C22-AC05-C2370A296484}" type="presParOf" srcId="{F1A1894B-3D79-4C30-BE2B-999F004C4F8A}" destId="{E44A20ED-C457-4029-80DC-6BB30FC42A76}" srcOrd="0" destOrd="0" presId="urn:microsoft.com/office/officeart/2005/8/layout/lProcess3"/>
    <dgm:cxn modelId="{D5395589-DDA6-46E1-94D1-B2F59A86788D}" type="presParOf" srcId="{F1A1894B-3D79-4C30-BE2B-999F004C4F8A}" destId="{DE06735C-63DE-440B-81D6-174F70707B39}" srcOrd="1" destOrd="0" presId="urn:microsoft.com/office/officeart/2005/8/layout/lProcess3"/>
    <dgm:cxn modelId="{64E30B51-8160-45F4-9DA0-129230446A07}" type="presParOf" srcId="{F1A1894B-3D79-4C30-BE2B-999F004C4F8A}" destId="{D3B5E165-9210-43FE-8962-17EDF9D66E2C}"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32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قصص النبیین</a:t>
          </a:r>
          <a:endParaRPr lang="en-US" sz="3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9368323-C714-446A-9715-8AAF848C6E18}">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انبیاء کے ذاتی حالات  و محاسن کابیان( جیسے سورۂ یوسف میں حضرت یوسفؑ کا قصہ)</a:t>
          </a:r>
          <a:endParaRPr lang="en-US" dirty="0">
            <a:latin typeface="Jameel Noori Nastaleeq" panose="02000503000000020004" pitchFamily="2" charset="-78"/>
            <a:cs typeface="Jameel Noori Nastaleeq" panose="02000503000000020004" pitchFamily="2" charset="-78"/>
          </a:endParaRPr>
        </a:p>
      </dgm:t>
    </dgm:pt>
    <dgm:pt modelId="{C2490B5E-D681-4B8D-B8C7-6C9070112054}" type="par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8F2F563-353B-426E-855A-8A26150DC4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32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انباء الرسل</a:t>
          </a:r>
          <a:endParaRPr lang="en-US" sz="3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7ED342E-60E6-4049-8076-8AF956988322}" type="par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FB5026D-CFEC-4785-9F4A-BB43864E6EF6}" type="sib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F85B0B7-37F9-4EAC-B720-79CD6170F6FA}">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رسولوں کی اپنی  قو موں کے ساتھ کشمکش کا  بیان</a:t>
          </a:r>
          <a:endParaRPr lang="en-US" dirty="0">
            <a:latin typeface="Jameel Noori Nastaleeq" panose="02000503000000020004" pitchFamily="2" charset="-78"/>
            <a:cs typeface="Jameel Noori Nastaleeq" panose="02000503000000020004" pitchFamily="2" charset="-78"/>
          </a:endParaRPr>
        </a:p>
      </dgm:t>
    </dgm:pt>
    <dgm:pt modelId="{D04DE74C-3484-4F78-8911-F71D1F80B27D}" type="par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6A2AED3-E8E9-483F-B99D-8F893DEB531D}" type="sib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F34C37B-F5B2-4BD8-B446-CC277EC91EE0}" type="pres">
      <dgm:prSet presAssocID="{39DAEB90-3C44-415E-839B-55876C892F66}" presName="Name0" presStyleCnt="0">
        <dgm:presLayoutVars>
          <dgm:dir val="rev"/>
          <dgm:animLvl val="lvl"/>
          <dgm:resizeHandles val="exact"/>
        </dgm:presLayoutVars>
      </dgm:prSet>
      <dgm:spPr/>
      <dgm:t>
        <a:bodyPr/>
        <a:lstStyle/>
        <a:p>
          <a:endParaRPr lang="en-US"/>
        </a:p>
      </dgm:t>
    </dgm:pt>
    <dgm:pt modelId="{0656D600-BEDE-42B4-8A09-A3A40A422ABA}" type="pres">
      <dgm:prSet presAssocID="{720C5FC1-1B5C-4E16-A6F5-FD1D33E007DA}" presName="linNode" presStyleCnt="0"/>
      <dgm:spPr/>
      <dgm:t>
        <a:bodyPr/>
        <a:lstStyle/>
        <a:p>
          <a:endParaRPr lang="en-US"/>
        </a:p>
      </dgm:t>
    </dgm:pt>
    <dgm:pt modelId="{31A6148A-60C8-433E-BD38-9029467FC229}" type="pres">
      <dgm:prSet presAssocID="{720C5FC1-1B5C-4E16-A6F5-FD1D33E007DA}" presName="parentText" presStyleLbl="node1" presStyleIdx="0" presStyleCnt="2">
        <dgm:presLayoutVars>
          <dgm:chMax val="1"/>
          <dgm:bulletEnabled val="1"/>
        </dgm:presLayoutVars>
      </dgm:prSet>
      <dgm:spPr/>
      <dgm:t>
        <a:bodyPr/>
        <a:lstStyle/>
        <a:p>
          <a:endParaRPr lang="en-US"/>
        </a:p>
      </dgm:t>
    </dgm:pt>
    <dgm:pt modelId="{A9E269E0-B364-4207-9B07-0FEB700F5D7F}" type="pres">
      <dgm:prSet presAssocID="{720C5FC1-1B5C-4E16-A6F5-FD1D33E007DA}" presName="descendantText" presStyleLbl="alignAccFollowNode1" presStyleIdx="0" presStyleCnt="2" custScaleX="146522">
        <dgm:presLayoutVars>
          <dgm:bulletEnabled val="1"/>
        </dgm:presLayoutVars>
      </dgm:prSet>
      <dgm:spPr/>
      <dgm:t>
        <a:bodyPr/>
        <a:lstStyle/>
        <a:p>
          <a:endParaRPr lang="en-US"/>
        </a:p>
      </dgm:t>
    </dgm:pt>
    <dgm:pt modelId="{E01A0C6C-018A-4204-9972-9DD35A427041}" type="pres">
      <dgm:prSet presAssocID="{1A5A3450-FC44-4129-A94E-81B7B690D936}" presName="sp" presStyleCnt="0"/>
      <dgm:spPr/>
      <dgm:t>
        <a:bodyPr/>
        <a:lstStyle/>
        <a:p>
          <a:endParaRPr lang="en-US"/>
        </a:p>
      </dgm:t>
    </dgm:pt>
    <dgm:pt modelId="{7465F9F0-4778-4F15-97FA-9BA801AA2539}" type="pres">
      <dgm:prSet presAssocID="{B8F2F563-353B-426E-855A-8A26150DC47D}" presName="linNode" presStyleCnt="0"/>
      <dgm:spPr/>
      <dgm:t>
        <a:bodyPr/>
        <a:lstStyle/>
        <a:p>
          <a:endParaRPr lang="en-US"/>
        </a:p>
      </dgm:t>
    </dgm:pt>
    <dgm:pt modelId="{47AEF947-741A-4F26-9A32-15C7639A46BF}" type="pres">
      <dgm:prSet presAssocID="{B8F2F563-353B-426E-855A-8A26150DC47D}" presName="parentText" presStyleLbl="node1" presStyleIdx="1" presStyleCnt="2">
        <dgm:presLayoutVars>
          <dgm:chMax val="1"/>
          <dgm:bulletEnabled val="1"/>
        </dgm:presLayoutVars>
      </dgm:prSet>
      <dgm:spPr/>
      <dgm:t>
        <a:bodyPr/>
        <a:lstStyle/>
        <a:p>
          <a:endParaRPr lang="en-US"/>
        </a:p>
      </dgm:t>
    </dgm:pt>
    <dgm:pt modelId="{7A888C4C-E8F1-4165-8DBE-D2FAA5DA04FE}" type="pres">
      <dgm:prSet presAssocID="{B8F2F563-353B-426E-855A-8A26150DC47D}" presName="descendantText" presStyleLbl="alignAccFollowNode1" presStyleIdx="1" presStyleCnt="2" custScaleX="146522">
        <dgm:presLayoutVars>
          <dgm:bulletEnabled val="1"/>
        </dgm:presLayoutVars>
      </dgm:prSet>
      <dgm:spPr/>
      <dgm:t>
        <a:bodyPr/>
        <a:lstStyle/>
        <a:p>
          <a:endParaRPr lang="en-US"/>
        </a:p>
      </dgm:t>
    </dgm:pt>
  </dgm:ptLst>
  <dgm:cxnLst>
    <dgm:cxn modelId="{655C4191-1C50-484C-9119-B08D0D9E8467}" type="presOf" srcId="{720C5FC1-1B5C-4E16-A6F5-FD1D33E007DA}" destId="{31A6148A-60C8-433E-BD38-9029467FC229}" srcOrd="0" destOrd="0" presId="urn:microsoft.com/office/officeart/2005/8/layout/vList5"/>
    <dgm:cxn modelId="{5683CAE8-1BC8-4752-865A-451923826237}" type="presOf" srcId="{3F85B0B7-37F9-4EAC-B720-79CD6170F6FA}" destId="{7A888C4C-E8F1-4165-8DBE-D2FAA5DA04FE}" srcOrd="0" destOrd="0" presId="urn:microsoft.com/office/officeart/2005/8/layout/vList5"/>
    <dgm:cxn modelId="{28142B21-CD77-421B-B848-97E4C54FACE4}" srcId="{B8F2F563-353B-426E-855A-8A26150DC47D}" destId="{3F85B0B7-37F9-4EAC-B720-79CD6170F6FA}" srcOrd="0" destOrd="0" parTransId="{D04DE74C-3484-4F78-8911-F71D1F80B27D}" sibTransId="{E6A2AED3-E8E9-483F-B99D-8F893DEB531D}"/>
    <dgm:cxn modelId="{0769B837-A539-4BE6-A8F0-FADD336F6BA1}" type="presOf" srcId="{A9368323-C714-446A-9715-8AAF848C6E18}" destId="{A9E269E0-B364-4207-9B07-0FEB700F5D7F}" srcOrd="0" destOrd="0"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0B28DF58-E873-4DAC-9265-366A1F18AFAE}" type="presOf" srcId="{39DAEB90-3C44-415E-839B-55876C892F66}" destId="{2F34C37B-F5B2-4BD8-B446-CC277EC91EE0}" srcOrd="0" destOrd="0" presId="urn:microsoft.com/office/officeart/2005/8/layout/vList5"/>
    <dgm:cxn modelId="{FE51C1DB-7CC7-44D5-A262-5DE0400B4656}" srcId="{720C5FC1-1B5C-4E16-A6F5-FD1D33E007DA}" destId="{A9368323-C714-446A-9715-8AAF848C6E18}" srcOrd="0" destOrd="0" parTransId="{C2490B5E-D681-4B8D-B8C7-6C9070112054}" sibTransId="{85FB001D-750B-40A8-9812-054F047EB62A}"/>
    <dgm:cxn modelId="{70ED3804-8BD3-4640-811D-3DFE11FD69C0}" type="presOf" srcId="{B8F2F563-353B-426E-855A-8A26150DC47D}" destId="{47AEF947-741A-4F26-9A32-15C7639A46BF}" srcOrd="0" destOrd="0" presId="urn:microsoft.com/office/officeart/2005/8/layout/vList5"/>
    <dgm:cxn modelId="{EABCA291-83BF-4D94-B441-8A2CFC512B9C}" srcId="{39DAEB90-3C44-415E-839B-55876C892F66}" destId="{B8F2F563-353B-426E-855A-8A26150DC47D}" srcOrd="1" destOrd="0" parTransId="{97ED342E-60E6-4049-8076-8AF956988322}" sibTransId="{7FB5026D-CFEC-4785-9F4A-BB43864E6EF6}"/>
    <dgm:cxn modelId="{B4E1CC02-3BC8-47F5-AC4E-FD4175D95437}" type="presParOf" srcId="{2F34C37B-F5B2-4BD8-B446-CC277EC91EE0}" destId="{0656D600-BEDE-42B4-8A09-A3A40A422ABA}" srcOrd="0" destOrd="0" presId="urn:microsoft.com/office/officeart/2005/8/layout/vList5"/>
    <dgm:cxn modelId="{3F978F16-8648-4D5A-8DCD-CFCE84E07B8E}" type="presParOf" srcId="{0656D600-BEDE-42B4-8A09-A3A40A422ABA}" destId="{31A6148A-60C8-433E-BD38-9029467FC229}" srcOrd="0" destOrd="0" presId="urn:microsoft.com/office/officeart/2005/8/layout/vList5"/>
    <dgm:cxn modelId="{C1328113-32D1-400C-8F10-B46D4D34CA65}" type="presParOf" srcId="{0656D600-BEDE-42B4-8A09-A3A40A422ABA}" destId="{A9E269E0-B364-4207-9B07-0FEB700F5D7F}" srcOrd="1" destOrd="0" presId="urn:microsoft.com/office/officeart/2005/8/layout/vList5"/>
    <dgm:cxn modelId="{9165BF7F-CECA-4CB9-ADB4-42561279952D}" type="presParOf" srcId="{2F34C37B-F5B2-4BD8-B446-CC277EC91EE0}" destId="{E01A0C6C-018A-4204-9972-9DD35A427041}" srcOrd="1" destOrd="0" presId="urn:microsoft.com/office/officeart/2005/8/layout/vList5"/>
    <dgm:cxn modelId="{EB2E2412-B6BF-4197-A289-B6BC12973ACD}" type="presParOf" srcId="{2F34C37B-F5B2-4BD8-B446-CC277EC91EE0}" destId="{7465F9F0-4778-4F15-97FA-9BA801AA2539}" srcOrd="2" destOrd="0" presId="urn:microsoft.com/office/officeart/2005/8/layout/vList5"/>
    <dgm:cxn modelId="{612C8681-E02B-4C32-B54D-FEDA0476F8CD}" type="presParOf" srcId="{7465F9F0-4778-4F15-97FA-9BA801AA2539}" destId="{47AEF947-741A-4F26-9A32-15C7639A46BF}" srcOrd="0" destOrd="0" presId="urn:microsoft.com/office/officeart/2005/8/layout/vList5"/>
    <dgm:cxn modelId="{4BC0415A-8222-429D-B11E-51A289BD3D58}" type="presParOf" srcId="{7465F9F0-4778-4F15-97FA-9BA801AA2539}" destId="{7A888C4C-E8F1-4165-8DBE-D2FAA5DA04FE}"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dirty="0" smtClean="0">
              <a:solidFill>
                <a:schemeClr val="bg1"/>
              </a:solidFill>
              <a:ea typeface="Calibri" panose="020F0502020204030204" pitchFamily="34" charset="0"/>
              <a:cs typeface="Al Qalam Quran Publisher" panose="02040503050201020203" pitchFamily="18" charset="-78"/>
            </a:rPr>
            <a:t>الَّذِيْنَ كَفَرُوْا </a:t>
          </a:r>
          <a:r>
            <a:rPr lang="ar-SA" sz="2800" u="sng" dirty="0" smtClean="0">
              <a:latin typeface="noorehira" panose="02000000000000000000" pitchFamily="2" charset="-78"/>
              <a:cs typeface="noorehira" panose="02000000000000000000" pitchFamily="2" charset="-78"/>
            </a:rPr>
            <a:t> </a:t>
          </a:r>
          <a:r>
            <a:rPr lang="ur-PK" sz="2800" dirty="0" smtClean="0">
              <a:latin typeface="Jameel Noori Nastaleeq" panose="02000503000000020004" pitchFamily="2" charset="-78"/>
              <a:cs typeface="Jameel Noori Nastaleeq" panose="02000503000000020004" pitchFamily="2" charset="-78"/>
            </a:rPr>
            <a:t>سے مراد </a:t>
          </a:r>
          <a:r>
            <a:rPr lang="ar-SA" sz="2800" dirty="0" smtClean="0">
              <a:latin typeface="Jameel Noori Nastaleeq" panose="02000503000000020004" pitchFamily="2" charset="-78"/>
              <a:cs typeface="Jameel Noori Nastaleeq" panose="02000503000000020004" pitchFamily="2" charset="-78"/>
            </a:rPr>
            <a:t>قومِ نوحؑ،قومِ ہودؑ، قومِ صالح ؑ،  قومِ لوطؑ،     قومِ شعیبؑ اور آلِ فرعون ہیں</a:t>
          </a:r>
          <a:endParaRPr lang="en-US" sz="2800" i="0" u="none" dirty="0">
            <a:solidFill>
              <a:schemeClr val="bg1"/>
            </a:solidFill>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dirty="0" smtClean="0">
              <a:latin typeface="Al Qalam Quran Publisher" panose="02040503050201020203" pitchFamily="18" charset="-78"/>
              <a:cs typeface="Al Qalam Quran Publisher" panose="02040503050201020203" pitchFamily="18" charset="-78"/>
            </a:rPr>
            <a:t>فَذَاقُوْا وَبَالَ اَمْرِهِمْ </a:t>
          </a:r>
          <a:r>
            <a:rPr lang="ar-SA" sz="2800" dirty="0" smtClean="0">
              <a:latin typeface="Jameel Noori Nastaleeq" panose="02000503000000020004" pitchFamily="2" charset="-78"/>
              <a:cs typeface="Jameel Noori Nastaleeq" panose="02000503000000020004" pitchFamily="2" charset="-78"/>
            </a:rPr>
            <a:t>میں وبال سے مراد وہ عذاب ہیں جو مختلف اقوام پر دنیا ہی میں آئے </a:t>
          </a:r>
          <a:endParaRPr lang="en-US" sz="2800" i="0" u="none"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3DD96E-9BBB-4B4E-8659-1B58C8AC131C}" type="par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23C4A5F7-CAE4-4949-9A86-2ACEBA642162}">
      <dgm:prSet phldrT="[Text]" custT="1"/>
      <dgm:spPr>
        <a:noFill/>
      </dgm:spPr>
      <dgm:t>
        <a:bodyPr/>
        <a:lstStyle/>
        <a:p>
          <a:pPr algn="r" rtl="1">
            <a:lnSpc>
              <a:spcPct val="80000"/>
            </a:lnSpc>
            <a:spcAft>
              <a:spcPts val="0"/>
            </a:spcAft>
          </a:pPr>
          <a:r>
            <a:rPr lang="ar-SA" sz="2400" dirty="0" smtClean="0">
              <a:latin typeface="Jameel Noori Nastaleeq" panose="02000503000000020004" pitchFamily="2" charset="-78"/>
              <a:cs typeface="Jameel Noori Nastaleeq" panose="02000503000000020004" pitchFamily="2" charset="-78"/>
            </a:rPr>
            <a:t>تین اقوام حضرت ابراہیمؑ سے قبل اور مؤخرالذکر تین اقوام حضرت ابراہیمؑ کے بعد گزری ہیں</a:t>
          </a:r>
          <a:endParaRPr lang="en-US" sz="2400" i="0" u="none" dirty="0">
            <a:solidFill>
              <a:schemeClr val="bg1"/>
            </a:solidFill>
            <a:effectLst/>
            <a:latin typeface="Jameel Noori Nastaleeq" pitchFamily="2" charset="-78"/>
            <a:cs typeface="Jameel Noori Nastaleeq" pitchFamily="2" charset="-78"/>
          </a:endParaRPr>
        </a:p>
      </dgm:t>
    </dgm:pt>
    <dgm:pt modelId="{975298E2-E195-4ACF-A290-E22DEE3EEE1B}" type="parTrans" cxnId="{D8389392-3A31-4995-BC58-63A8744A6DAD}">
      <dgm:prSet/>
      <dgm:spPr/>
      <dgm:t>
        <a:bodyPr/>
        <a:lstStyle/>
        <a:p>
          <a:endParaRPr lang="en-US"/>
        </a:p>
      </dgm:t>
    </dgm:pt>
    <dgm:pt modelId="{CD56A264-22D0-43D6-8335-59E4E7F3CCB0}" type="sibTrans" cxnId="{D8389392-3A31-4995-BC58-63A8744A6DAD}">
      <dgm:prSet/>
      <dgm:spPr/>
      <dgm:t>
        <a:bodyPr/>
        <a:lstStyle/>
        <a:p>
          <a:endParaRPr lang="en-US"/>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2">
        <dgm:presLayoutVars>
          <dgm:chMax val="0"/>
          <dgm:bulletEnabled val="1"/>
        </dgm:presLayoutVars>
      </dgm:prSet>
      <dgm:spPr/>
      <dgm:t>
        <a:bodyPr/>
        <a:lstStyle/>
        <a:p>
          <a:endParaRPr lang="en-US"/>
        </a:p>
      </dgm:t>
    </dgm:pt>
    <dgm:pt modelId="{C33CC510-1DE7-4B19-93E3-EAFEE8ECFEE2}" type="pres">
      <dgm:prSet presAssocID="{8AD4A2E2-9BCB-4003-992C-4A57A558F94D}" presName="childText" presStyleLbl="revTx" presStyleIdx="0" presStyleCnt="1">
        <dgm:presLayoutVars>
          <dgm:bulletEnabled val="1"/>
        </dgm:presLayoutVars>
      </dgm:prSet>
      <dgm:spPr/>
      <dgm:t>
        <a:bodyPr/>
        <a:lstStyle/>
        <a:p>
          <a:endParaRPr lang="en-US"/>
        </a:p>
      </dgm:t>
    </dgm:pt>
    <dgm:pt modelId="{11F70E79-039A-4BB0-BB60-F5D18389E514}" type="pres">
      <dgm:prSet presAssocID="{27A4CCC5-19D7-44B9-94E7-A8B165E82ECA}" presName="parentText" presStyleLbl="node1" presStyleIdx="1" presStyleCnt="2">
        <dgm:presLayoutVars>
          <dgm:chMax val="0"/>
          <dgm:bulletEnabled val="1"/>
        </dgm:presLayoutVars>
      </dgm:prSet>
      <dgm:spPr/>
      <dgm:t>
        <a:bodyPr/>
        <a:lstStyle/>
        <a:p>
          <a:endParaRPr lang="en-US"/>
        </a:p>
      </dgm:t>
    </dgm:pt>
  </dgm:ptLst>
  <dgm:cxnLst>
    <dgm:cxn modelId="{31486C8A-AAEE-4890-A2BB-04AE92633818}" type="presOf" srcId="{78CE1FCE-CF2F-4557-8E58-E57403B31326}" destId="{97640B43-C0C6-41E0-8A21-5BFCEEF574E9}" srcOrd="0" destOrd="0" presId="urn:microsoft.com/office/officeart/2005/8/layout/vList2"/>
    <dgm:cxn modelId="{CA2F0CB0-ABA4-45A9-A390-2EAD9DCD0BCC}" type="presOf" srcId="{23C4A5F7-CAE4-4949-9A86-2ACEBA642162}" destId="{C33CC510-1DE7-4B19-93E3-EAFEE8ECFEE2}" srcOrd="0" destOrd="0" presId="urn:microsoft.com/office/officeart/2005/8/layout/vList2"/>
    <dgm:cxn modelId="{293EE657-72A6-4902-B018-34ABA2AC39AA}" type="presOf" srcId="{27A4CCC5-19D7-44B9-94E7-A8B165E82ECA}" destId="{11F70E79-039A-4BB0-BB60-F5D18389E514}" srcOrd="0" destOrd="0" presId="urn:microsoft.com/office/officeart/2005/8/layout/vList2"/>
    <dgm:cxn modelId="{6016C06E-4B67-4D9B-B788-99385F8E2D51}" type="presOf" srcId="{8AD4A2E2-9BCB-4003-992C-4A57A558F94D}" destId="{270E4404-1F3C-4EDC-BAEB-80942CE64AD2}" srcOrd="0" destOrd="0" presId="urn:microsoft.com/office/officeart/2005/8/layout/vList2"/>
    <dgm:cxn modelId="{77976957-3303-459B-BCEA-33D32EE95538}" srcId="{78CE1FCE-CF2F-4557-8E58-E57403B31326}" destId="{8AD4A2E2-9BCB-4003-992C-4A57A558F94D}" srcOrd="0" destOrd="0" parTransId="{3828DC4D-7EA5-4FE2-89A9-AECCB066A0D0}" sibTransId="{3DCE779A-19BC-4741-824D-34982DABF429}"/>
    <dgm:cxn modelId="{D8389392-3A31-4995-BC58-63A8744A6DAD}" srcId="{8AD4A2E2-9BCB-4003-992C-4A57A558F94D}" destId="{23C4A5F7-CAE4-4949-9A86-2ACEBA642162}" srcOrd="0" destOrd="0" parTransId="{975298E2-E195-4ACF-A290-E22DEE3EEE1B}" sibTransId="{CD56A264-22D0-43D6-8335-59E4E7F3CCB0}"/>
    <dgm:cxn modelId="{FFD58DC4-7B8B-477C-B564-B51FA08587BB}" srcId="{78CE1FCE-CF2F-4557-8E58-E57403B31326}" destId="{27A4CCC5-19D7-44B9-94E7-A8B165E82ECA}" srcOrd="1" destOrd="0" parTransId="{963DD96E-9BBB-4B4E-8659-1B58C8AC131C}" sibTransId="{46F03E27-A4C2-4B6A-B0F4-B3BE0FA5498A}"/>
    <dgm:cxn modelId="{95C55AAA-8137-405B-9773-9165B00F0963}" type="presParOf" srcId="{97640B43-C0C6-41E0-8A21-5BFCEEF574E9}" destId="{270E4404-1F3C-4EDC-BAEB-80942CE64AD2}" srcOrd="0" destOrd="0" presId="urn:microsoft.com/office/officeart/2005/8/layout/vList2"/>
    <dgm:cxn modelId="{92F784E8-7859-461F-A952-4390ACEFCA70}" type="presParOf" srcId="{97640B43-C0C6-41E0-8A21-5BFCEEF574E9}" destId="{C33CC510-1DE7-4B19-93E3-EAFEE8ECFEE2}" srcOrd="1" destOrd="0" presId="urn:microsoft.com/office/officeart/2005/8/layout/vList2"/>
    <dgm:cxn modelId="{B4ECC95A-2D5F-4178-8721-8337837DF29E}" type="presParOf" srcId="{97640B43-C0C6-41E0-8A21-5BFCEEF574E9}" destId="{11F70E79-039A-4BB0-BB60-F5D18389E514}"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dirty="0" smtClean="0">
              <a:latin typeface="Al Qalam Quran Publisher" panose="02040503050201020203" pitchFamily="18" charset="-78"/>
              <a:cs typeface="Al Qalam Quran Publisher" panose="02040503050201020203" pitchFamily="18" charset="-78"/>
            </a:rPr>
            <a:t>فَذَاقُوْا وَبَالَ اَمْرِهِمْ </a:t>
          </a:r>
          <a:r>
            <a:rPr lang="ar-SA" sz="2800" dirty="0" smtClean="0">
              <a:latin typeface="Jameel Noori Nastaleeq" panose="02000503000000020004" pitchFamily="2" charset="-78"/>
              <a:cs typeface="Jameel Noori Nastaleeq" panose="02000503000000020004" pitchFamily="2" charset="-78"/>
            </a:rPr>
            <a:t>میں امرسے مراد وہ گناہ ہیں جن میں مختلف اقوام مبتلا رہیں</a:t>
          </a:r>
          <a:endParaRPr lang="en-US" sz="2800" i="0" u="none" dirty="0">
            <a:solidFill>
              <a:schemeClr val="bg1"/>
            </a:solidFill>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dirty="0" smtClean="0">
              <a:latin typeface="Al Qalam Quran Publisher" panose="02040503050201020203" pitchFamily="18" charset="-78"/>
              <a:cs typeface="Al Qalam Quran Publisher" panose="02040503050201020203" pitchFamily="18" charset="-78"/>
            </a:rPr>
            <a:t>عَذَابٌ اَلِيْمٌ </a:t>
          </a:r>
          <a:r>
            <a:rPr lang="ar-SA" sz="2800" dirty="0" smtClean="0">
              <a:latin typeface="Jameel Noori Nastaleeq" panose="02000503000000020004" pitchFamily="2" charset="-78"/>
              <a:cs typeface="Jameel Noori Nastaleeq" panose="02000503000000020004" pitchFamily="2" charset="-78"/>
            </a:rPr>
            <a:t>سے آخرت کی سزا مراد ہے</a:t>
          </a:r>
          <a:endParaRPr lang="en-US" sz="2800" i="0" u="none"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3DD96E-9BBB-4B4E-8659-1B58C8AC131C}" type="par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23C4A5F7-CAE4-4949-9A86-2ACEBA642162}">
      <dgm:prSet phldrT="[Text]" custT="1"/>
      <dgm:spPr>
        <a:noFill/>
      </dgm:spPr>
      <dgm:t>
        <a:bodyPr/>
        <a:lstStyle/>
        <a:p>
          <a:pPr algn="r" rtl="1">
            <a:lnSpc>
              <a:spcPct val="80000"/>
            </a:lnSpc>
            <a:spcAft>
              <a:spcPts val="0"/>
            </a:spcAft>
          </a:pPr>
          <a:r>
            <a:rPr lang="ar-SA" sz="2400" dirty="0" smtClean="0">
              <a:latin typeface="Jameel Noori Nastaleeq" panose="02000503000000020004" pitchFamily="2" charset="-78"/>
              <a:cs typeface="Jameel Noori Nastaleeq" panose="02000503000000020004" pitchFamily="2" charset="-78"/>
            </a:rPr>
            <a:t>شرک کا گناہ تو متذکرہ بالا تمام اقوام ہی نے کیا۔اضافی طور پر  قومِ لوطؑ   نے ہم جنس پرستی  ،  قومِ شعیبؑ نے ناپ تول میں کمی اور رہزنی جبکہ  آلِ فرعون نے بنی اسرائیل پر سیاسی جبر کے جرائم کا ارتکاب کیا</a:t>
          </a:r>
          <a:endParaRPr lang="en-US" sz="2400" i="0" u="none" dirty="0">
            <a:solidFill>
              <a:schemeClr val="bg1"/>
            </a:solidFill>
            <a:effectLst/>
            <a:latin typeface="Jameel Noori Nastaleeq" pitchFamily="2" charset="-78"/>
            <a:cs typeface="Jameel Noori Nastaleeq" pitchFamily="2" charset="-78"/>
          </a:endParaRPr>
        </a:p>
      </dgm:t>
    </dgm:pt>
    <dgm:pt modelId="{975298E2-E195-4ACF-A290-E22DEE3EEE1B}" type="parTrans" cxnId="{D8389392-3A31-4995-BC58-63A8744A6DAD}">
      <dgm:prSet/>
      <dgm:spPr/>
      <dgm:t>
        <a:bodyPr/>
        <a:lstStyle/>
        <a:p>
          <a:endParaRPr lang="en-US"/>
        </a:p>
      </dgm:t>
    </dgm:pt>
    <dgm:pt modelId="{CD56A264-22D0-43D6-8335-59E4E7F3CCB0}" type="sibTrans" cxnId="{D8389392-3A31-4995-BC58-63A8744A6DAD}">
      <dgm:prSet/>
      <dgm:spPr/>
      <dgm:t>
        <a:bodyPr/>
        <a:lstStyle/>
        <a:p>
          <a:endParaRPr lang="en-US"/>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2">
        <dgm:presLayoutVars>
          <dgm:chMax val="0"/>
          <dgm:bulletEnabled val="1"/>
        </dgm:presLayoutVars>
      </dgm:prSet>
      <dgm:spPr/>
      <dgm:t>
        <a:bodyPr/>
        <a:lstStyle/>
        <a:p>
          <a:endParaRPr lang="en-US"/>
        </a:p>
      </dgm:t>
    </dgm:pt>
    <dgm:pt modelId="{C33CC510-1DE7-4B19-93E3-EAFEE8ECFEE2}" type="pres">
      <dgm:prSet presAssocID="{8AD4A2E2-9BCB-4003-992C-4A57A558F94D}" presName="childText" presStyleLbl="revTx" presStyleIdx="0" presStyleCnt="1">
        <dgm:presLayoutVars>
          <dgm:bulletEnabled val="1"/>
        </dgm:presLayoutVars>
      </dgm:prSet>
      <dgm:spPr/>
      <dgm:t>
        <a:bodyPr/>
        <a:lstStyle/>
        <a:p>
          <a:endParaRPr lang="en-US"/>
        </a:p>
      </dgm:t>
    </dgm:pt>
    <dgm:pt modelId="{11F70E79-039A-4BB0-BB60-F5D18389E514}" type="pres">
      <dgm:prSet presAssocID="{27A4CCC5-19D7-44B9-94E7-A8B165E82ECA}" presName="parentText" presStyleLbl="node1" presStyleIdx="1" presStyleCnt="2">
        <dgm:presLayoutVars>
          <dgm:chMax val="0"/>
          <dgm:bulletEnabled val="1"/>
        </dgm:presLayoutVars>
      </dgm:prSet>
      <dgm:spPr/>
      <dgm:t>
        <a:bodyPr/>
        <a:lstStyle/>
        <a:p>
          <a:endParaRPr lang="en-US"/>
        </a:p>
      </dgm:t>
    </dgm:pt>
  </dgm:ptLst>
  <dgm:cxnLst>
    <dgm:cxn modelId="{D04DD2EA-FC30-4A06-9E33-BCAFBEBC3FDD}" type="presOf" srcId="{78CE1FCE-CF2F-4557-8E58-E57403B31326}" destId="{97640B43-C0C6-41E0-8A21-5BFCEEF574E9}" srcOrd="0" destOrd="0" presId="urn:microsoft.com/office/officeart/2005/8/layout/vList2"/>
    <dgm:cxn modelId="{77976957-3303-459B-BCEA-33D32EE95538}" srcId="{78CE1FCE-CF2F-4557-8E58-E57403B31326}" destId="{8AD4A2E2-9BCB-4003-992C-4A57A558F94D}" srcOrd="0" destOrd="0" parTransId="{3828DC4D-7EA5-4FE2-89A9-AECCB066A0D0}" sibTransId="{3DCE779A-19BC-4741-824D-34982DABF429}"/>
    <dgm:cxn modelId="{C64D207E-5DBA-455A-B4C8-34FB0D06F9CB}" type="presOf" srcId="{27A4CCC5-19D7-44B9-94E7-A8B165E82ECA}" destId="{11F70E79-039A-4BB0-BB60-F5D18389E514}" srcOrd="0" destOrd="0" presId="urn:microsoft.com/office/officeart/2005/8/layout/vList2"/>
    <dgm:cxn modelId="{8C5F3CE8-8640-44F2-B9A7-9E3ABB4A5F25}" type="presOf" srcId="{23C4A5F7-CAE4-4949-9A86-2ACEBA642162}" destId="{C33CC510-1DE7-4B19-93E3-EAFEE8ECFEE2}" srcOrd="0" destOrd="0" presId="urn:microsoft.com/office/officeart/2005/8/layout/vList2"/>
    <dgm:cxn modelId="{D8389392-3A31-4995-BC58-63A8744A6DAD}" srcId="{8AD4A2E2-9BCB-4003-992C-4A57A558F94D}" destId="{23C4A5F7-CAE4-4949-9A86-2ACEBA642162}" srcOrd="0" destOrd="0" parTransId="{975298E2-E195-4ACF-A290-E22DEE3EEE1B}" sibTransId="{CD56A264-22D0-43D6-8335-59E4E7F3CCB0}"/>
    <dgm:cxn modelId="{A2DD8EA3-3FEE-4979-9C4C-AF70CC596A8A}" type="presOf" srcId="{8AD4A2E2-9BCB-4003-992C-4A57A558F94D}" destId="{270E4404-1F3C-4EDC-BAEB-80942CE64AD2}"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7082730B-D3DE-4414-90ED-C3EB788658D7}" type="presParOf" srcId="{97640B43-C0C6-41E0-8A21-5BFCEEF574E9}" destId="{270E4404-1F3C-4EDC-BAEB-80942CE64AD2}" srcOrd="0" destOrd="0" presId="urn:microsoft.com/office/officeart/2005/8/layout/vList2"/>
    <dgm:cxn modelId="{C2C3B2D9-0882-47D9-A27C-A4935983E96B}" type="presParOf" srcId="{97640B43-C0C6-41E0-8A21-5BFCEEF574E9}" destId="{C33CC510-1DE7-4B19-93E3-EAFEE8ECFEE2}" srcOrd="1" destOrd="0" presId="urn:microsoft.com/office/officeart/2005/8/layout/vList2"/>
    <dgm:cxn modelId="{00167C0B-E9CC-40F2-94C2-61B56DA39415}" type="presParOf" srcId="{97640B43-C0C6-41E0-8A21-5BFCEEF574E9}" destId="{11F70E79-039A-4BB0-BB60-F5D18389E514}"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E39EAF-5C41-4F8C-A0E7-15F517C5B30B}" type="doc">
      <dgm:prSet loTypeId="urn:microsoft.com/office/officeart/2005/8/layout/arrow6" loCatId="relationship" qsTypeId="urn:microsoft.com/office/officeart/2005/8/quickstyle/simple5" qsCatId="simple" csTypeId="urn:microsoft.com/office/officeart/2005/8/colors/accent1_4" csCatId="accent1" phldr="1"/>
      <dgm:spPr/>
      <dgm:t>
        <a:bodyPr/>
        <a:lstStyle/>
        <a:p>
          <a:endParaRPr lang="en-US"/>
        </a:p>
      </dgm:t>
    </dgm:pt>
    <dgm:pt modelId="{43E2702F-022A-4CD6-B38F-2167765F2610}">
      <dgm:prSet phldrT="[Text]" custT="1"/>
      <dgm:spPr/>
      <dgm:t>
        <a:bodyPr/>
        <a:lstStyle/>
        <a:p>
          <a:pPr algn="ctr" rtl="1">
            <a:spcAft>
              <a:spcPts val="0"/>
            </a:spcAft>
          </a:pPr>
          <a:r>
            <a:rPr lang="ur-PK" sz="3000" dirty="0" smtClean="0">
              <a:latin typeface="Jameel Noori Nastaleeq" pitchFamily="2" charset="-78"/>
              <a:cs typeface="Jameel Noori Nastaleeq" pitchFamily="2" charset="-78"/>
            </a:rPr>
            <a:t>بشر مان کر رسالت کا انکار</a:t>
          </a:r>
          <a:endParaRPr lang="en-US" sz="3000" dirty="0">
            <a:latin typeface="Jameel Noori Nastaleeq" pitchFamily="2" charset="-78"/>
            <a:cs typeface="Jameel Noori Nastaleeq" pitchFamily="2" charset="-78"/>
          </a:endParaRPr>
        </a:p>
      </dgm:t>
    </dgm:pt>
    <dgm:pt modelId="{B53E7D07-59EE-43D2-9F72-AA5501BA711B}" type="parTrans" cxnId="{8713A87B-74D2-421F-A226-8719AE099592}">
      <dgm:prSet/>
      <dgm:spPr/>
      <dgm:t>
        <a:bodyPr/>
        <a:lstStyle/>
        <a:p>
          <a:endParaRPr lang="en-US" sz="3000">
            <a:latin typeface="Jameel Noori Nastaleeq" pitchFamily="2" charset="-78"/>
            <a:cs typeface="Jameel Noori Nastaleeq" pitchFamily="2" charset="-78"/>
          </a:endParaRPr>
        </a:p>
      </dgm:t>
    </dgm:pt>
    <dgm:pt modelId="{00DE37D3-FB55-4C52-9852-1F8B263A4AAB}" type="sibTrans" cxnId="{8713A87B-74D2-421F-A226-8719AE099592}">
      <dgm:prSet/>
      <dgm:spPr/>
      <dgm:t>
        <a:bodyPr/>
        <a:lstStyle/>
        <a:p>
          <a:endParaRPr lang="en-US" sz="3000">
            <a:latin typeface="Jameel Noori Nastaleeq" pitchFamily="2" charset="-78"/>
            <a:cs typeface="Jameel Noori Nastaleeq" pitchFamily="2" charset="-78"/>
          </a:endParaRPr>
        </a:p>
      </dgm:t>
    </dgm:pt>
    <dgm:pt modelId="{4A3A4EA1-7268-4210-989B-8230EA15794A}">
      <dgm:prSet phldrT="[Text]" custT="1"/>
      <dgm:spPr/>
      <dgm:t>
        <a:bodyPr/>
        <a:lstStyle/>
        <a:p>
          <a:pPr algn="ctr" rtl="1">
            <a:spcAft>
              <a:spcPts val="0"/>
            </a:spcAft>
          </a:pPr>
          <a:r>
            <a:rPr lang="ur-PK" sz="3000" dirty="0" smtClean="0">
              <a:latin typeface="Jameel Noori Nastaleeq" pitchFamily="2" charset="-78"/>
              <a:cs typeface="Jameel Noori Nastaleeq" pitchFamily="2" charset="-78"/>
            </a:rPr>
            <a:t>رسول مان کر بشریت کا انکار</a:t>
          </a:r>
          <a:endParaRPr lang="en-US" sz="3000" dirty="0">
            <a:latin typeface="Jameel Noori Nastaleeq" pitchFamily="2" charset="-78"/>
            <a:cs typeface="Jameel Noori Nastaleeq" pitchFamily="2" charset="-78"/>
          </a:endParaRPr>
        </a:p>
      </dgm:t>
    </dgm:pt>
    <dgm:pt modelId="{BC6E46CC-0CE7-4915-BC91-2C7FDDCAC188}" type="parTrans" cxnId="{B77D7760-F408-4BAA-8DA3-4E8CFDD7B866}">
      <dgm:prSet/>
      <dgm:spPr/>
      <dgm:t>
        <a:bodyPr/>
        <a:lstStyle/>
        <a:p>
          <a:endParaRPr lang="en-US" sz="3000">
            <a:latin typeface="Jameel Noori Nastaleeq" pitchFamily="2" charset="-78"/>
            <a:cs typeface="Jameel Noori Nastaleeq" pitchFamily="2" charset="-78"/>
          </a:endParaRPr>
        </a:p>
      </dgm:t>
    </dgm:pt>
    <dgm:pt modelId="{109F0EDA-56D9-4DE1-A0F2-081843FCDE9E}" type="sibTrans" cxnId="{B77D7760-F408-4BAA-8DA3-4E8CFDD7B866}">
      <dgm:prSet/>
      <dgm:spPr/>
      <dgm:t>
        <a:bodyPr/>
        <a:lstStyle/>
        <a:p>
          <a:endParaRPr lang="en-US" sz="3000">
            <a:latin typeface="Jameel Noori Nastaleeq" pitchFamily="2" charset="-78"/>
            <a:cs typeface="Jameel Noori Nastaleeq" pitchFamily="2" charset="-78"/>
          </a:endParaRPr>
        </a:p>
      </dgm:t>
    </dgm:pt>
    <dgm:pt modelId="{C7E92AE4-0717-4AAE-A083-5F0E9524966A}" type="pres">
      <dgm:prSet presAssocID="{3DE39EAF-5C41-4F8C-A0E7-15F517C5B30B}" presName="compositeShape" presStyleCnt="0">
        <dgm:presLayoutVars>
          <dgm:chMax val="2"/>
          <dgm:dir val="rev"/>
          <dgm:resizeHandles val="exact"/>
        </dgm:presLayoutVars>
      </dgm:prSet>
      <dgm:spPr/>
      <dgm:t>
        <a:bodyPr/>
        <a:lstStyle/>
        <a:p>
          <a:endParaRPr lang="en-US"/>
        </a:p>
      </dgm:t>
    </dgm:pt>
    <dgm:pt modelId="{6B790BFD-7F60-4AFE-BAFC-2C5467488A4B}" type="pres">
      <dgm:prSet presAssocID="{3DE39EAF-5C41-4F8C-A0E7-15F517C5B30B}" presName="ribbon" presStyleLbl="node1" presStyleIdx="0" presStyleCnt="1" custScaleX="172657"/>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endParaRPr lang="en-US"/>
        </a:p>
      </dgm:t>
    </dgm:pt>
    <dgm:pt modelId="{D2AB1F6F-44F3-4DE6-BDF0-23B5D058DD02}" type="pres">
      <dgm:prSet presAssocID="{3DE39EAF-5C41-4F8C-A0E7-15F517C5B30B}" presName="leftArrowText" presStyleLbl="node1" presStyleIdx="0" presStyleCnt="1" custScaleX="153661" custLinFactNeighborX="-33512">
        <dgm:presLayoutVars>
          <dgm:chMax val="0"/>
          <dgm:bulletEnabled val="1"/>
        </dgm:presLayoutVars>
      </dgm:prSet>
      <dgm:spPr/>
      <dgm:t>
        <a:bodyPr/>
        <a:lstStyle/>
        <a:p>
          <a:endParaRPr lang="en-US"/>
        </a:p>
      </dgm:t>
    </dgm:pt>
    <dgm:pt modelId="{4F4B9163-D4A9-43A6-9216-967A4AABCAC3}" type="pres">
      <dgm:prSet presAssocID="{3DE39EAF-5C41-4F8C-A0E7-15F517C5B30B}" presName="rightArrowText" presStyleLbl="node1" presStyleIdx="0" presStyleCnt="1" custScaleX="123389" custLinFactNeighborX="32407">
        <dgm:presLayoutVars>
          <dgm:chMax val="0"/>
          <dgm:bulletEnabled val="1"/>
        </dgm:presLayoutVars>
      </dgm:prSet>
      <dgm:spPr/>
      <dgm:t>
        <a:bodyPr/>
        <a:lstStyle/>
        <a:p>
          <a:endParaRPr lang="en-US"/>
        </a:p>
      </dgm:t>
    </dgm:pt>
  </dgm:ptLst>
  <dgm:cxnLst>
    <dgm:cxn modelId="{EF33A228-AFF7-4728-B262-CE5C46B18360}" type="presOf" srcId="{43E2702F-022A-4CD6-B38F-2167765F2610}" destId="{4F4B9163-D4A9-43A6-9216-967A4AABCAC3}" srcOrd="0" destOrd="0" presId="urn:microsoft.com/office/officeart/2005/8/layout/arrow6"/>
    <dgm:cxn modelId="{87ECCA29-BCC9-4592-A298-F17829FC003A}" type="presOf" srcId="{3DE39EAF-5C41-4F8C-A0E7-15F517C5B30B}" destId="{C7E92AE4-0717-4AAE-A083-5F0E9524966A}" srcOrd="0" destOrd="0" presId="urn:microsoft.com/office/officeart/2005/8/layout/arrow6"/>
    <dgm:cxn modelId="{8713A87B-74D2-421F-A226-8719AE099592}" srcId="{3DE39EAF-5C41-4F8C-A0E7-15F517C5B30B}" destId="{43E2702F-022A-4CD6-B38F-2167765F2610}" srcOrd="0" destOrd="0" parTransId="{B53E7D07-59EE-43D2-9F72-AA5501BA711B}" sibTransId="{00DE37D3-FB55-4C52-9852-1F8B263A4AAB}"/>
    <dgm:cxn modelId="{B77D7760-F408-4BAA-8DA3-4E8CFDD7B866}" srcId="{3DE39EAF-5C41-4F8C-A0E7-15F517C5B30B}" destId="{4A3A4EA1-7268-4210-989B-8230EA15794A}" srcOrd="1" destOrd="0" parTransId="{BC6E46CC-0CE7-4915-BC91-2C7FDDCAC188}" sibTransId="{109F0EDA-56D9-4DE1-A0F2-081843FCDE9E}"/>
    <dgm:cxn modelId="{79A227E6-A419-49EB-B128-21700A5A59BB}" type="presOf" srcId="{4A3A4EA1-7268-4210-989B-8230EA15794A}" destId="{D2AB1F6F-44F3-4DE6-BDF0-23B5D058DD02}" srcOrd="0" destOrd="0" presId="urn:microsoft.com/office/officeart/2005/8/layout/arrow6"/>
    <dgm:cxn modelId="{F230DF77-1BA5-40BB-9F32-1B8CC7984CA5}" type="presParOf" srcId="{C7E92AE4-0717-4AAE-A083-5F0E9524966A}" destId="{6B790BFD-7F60-4AFE-BAFC-2C5467488A4B}" srcOrd="0" destOrd="0" presId="urn:microsoft.com/office/officeart/2005/8/layout/arrow6"/>
    <dgm:cxn modelId="{464B7B54-D569-4F4E-93D2-3F464B92DD60}" type="presParOf" srcId="{C7E92AE4-0717-4AAE-A083-5F0E9524966A}" destId="{D2AB1F6F-44F3-4DE6-BDF0-23B5D058DD02}" srcOrd="1" destOrd="0" presId="urn:microsoft.com/office/officeart/2005/8/layout/arrow6"/>
    <dgm:cxn modelId="{23D2ACA1-5517-4B84-B6E3-6E24071A630B}" type="presParOf" srcId="{C7E92AE4-0717-4AAE-A083-5F0E9524966A}" destId="{4F4B9163-D4A9-43A6-9216-967A4AABCAC3}" srcOrd="2" destOrd="0" presId="urn:microsoft.com/office/officeart/2005/8/layout/arrow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0"/>
          <a:r>
            <a:rPr lang="ur-PK" sz="36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نتیجہ</a:t>
          </a:r>
          <a:endParaRPr lang="en-US" sz="360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a:ln>
          <a:solidFill>
            <a:srgbClr val="1D508F">
              <a:alpha val="90000"/>
            </a:srgbClr>
          </a:solidFill>
        </a:ln>
      </dgm:spPr>
      <dgm:t>
        <a:bodyPr/>
        <a:lstStyle/>
        <a:p>
          <a:pPr rtl="0"/>
          <a:r>
            <a:rPr lang="ur-PK" sz="2800" smtClean="0">
              <a:latin typeface="Jameel Noori Nastaleeq" pitchFamily="2" charset="-78"/>
              <a:cs typeface="Jameel Noori Nastaleeq" pitchFamily="2" charset="-78"/>
            </a:rPr>
            <a:t>رسول کی اطاعت اور اتباع سے فرار</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8410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209776">
        <dgm:presLayoutVars>
          <dgm:bulletEnabled val="1"/>
        </dgm:presLayoutVars>
      </dgm:prSet>
      <dgm:spPr/>
      <dgm:t>
        <a:bodyPr/>
        <a:lstStyle/>
        <a:p>
          <a:endParaRPr lang="en-US"/>
        </a:p>
      </dgm:t>
    </dgm:pt>
  </dgm:ptLst>
  <dgm:cxnLst>
    <dgm:cxn modelId="{FE51C1DB-7CC7-44D5-A262-5DE0400B4656}" srcId="{720C5FC1-1B5C-4E16-A6F5-FD1D33E007DA}" destId="{A9368323-C714-446A-9715-8AAF848C6E18}" srcOrd="0" destOrd="0" parTransId="{C2490B5E-D681-4B8D-B8C7-6C9070112054}" sibTransId="{85FB001D-750B-40A8-9812-054F047EB62A}"/>
    <dgm:cxn modelId="{6DA0FBDB-95CB-44FC-913B-258567D15B04}" type="presOf" srcId="{720C5FC1-1B5C-4E16-A6F5-FD1D33E007DA}" destId="{EE487FF6-6F0A-4769-A149-C6E60F0C1FC5}"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AAA9F1F0-0DE2-4F2D-9A28-98E81A57550F}" type="presOf" srcId="{A9368323-C714-446A-9715-8AAF848C6E18}" destId="{CAFB9C3E-0258-44BF-B172-D508CF55783A}" srcOrd="0" destOrd="0" presId="urn:microsoft.com/office/officeart/2005/8/layout/lProcess3"/>
    <dgm:cxn modelId="{2E097855-73EC-4CF9-98B2-6A811DAE6DC9}" type="presOf" srcId="{39DAEB90-3C44-415E-839B-55876C892F66}" destId="{0B41CBAD-43C5-447A-97D9-1746CDF159A0}" srcOrd="0" destOrd="0" presId="urn:microsoft.com/office/officeart/2005/8/layout/lProcess3"/>
    <dgm:cxn modelId="{C13295EA-4CF2-4301-A88B-74271FFA81D1}" type="presParOf" srcId="{0B41CBAD-43C5-447A-97D9-1746CDF159A0}" destId="{063E4DF4-3D4E-4DFE-9488-7227DE66F151}" srcOrd="0" destOrd="0" presId="urn:microsoft.com/office/officeart/2005/8/layout/lProcess3"/>
    <dgm:cxn modelId="{10CBAC0C-2ABB-4856-8E62-78BC2E4F2B0D}" type="presParOf" srcId="{063E4DF4-3D4E-4DFE-9488-7227DE66F151}" destId="{EE487FF6-6F0A-4769-A149-C6E60F0C1FC5}" srcOrd="0" destOrd="0" presId="urn:microsoft.com/office/officeart/2005/8/layout/lProcess3"/>
    <dgm:cxn modelId="{1BD03459-A4AA-4BEA-9B99-3CB5C5B48D20}" type="presParOf" srcId="{063E4DF4-3D4E-4DFE-9488-7227DE66F151}" destId="{E2C40281-1E7B-4A5B-87A7-0E6682B935BC}" srcOrd="1" destOrd="0" presId="urn:microsoft.com/office/officeart/2005/8/layout/lProcess3"/>
    <dgm:cxn modelId="{7C0C0E0A-84BC-4801-8159-C129289CE580}"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800" dirty="0" smtClean="0">
              <a:latin typeface="Jameel Noori Nastaleeq" panose="02000503000000020004" pitchFamily="2" charset="-78"/>
              <a:cs typeface="Jameel Noori Nastaleeq" panose="02000503000000020004" pitchFamily="2" charset="-78"/>
            </a:rPr>
            <a:t>تمام رسول انسان تھے لیکن اللہ کے چنے ہوئے خاص بندے تھے  </a:t>
          </a:r>
          <a:endParaRPr lang="en-US" sz="2800" dirty="0">
            <a:latin typeface="Jameel Noori Nastaleeq" panose="02000503000000020004" pitchFamily="2" charset="-78"/>
            <a:cs typeface="Jameel Noori Nastaleeq" panose="02000503000000020004" pitchFamily="2" charset="-78"/>
          </a:endParaRPr>
        </a:p>
      </dgm:t>
    </dgm:pt>
    <dgm:pt modelId="{3828DC4D-7EA5-4FE2-89A9-AECCB066A0D0}" type="parTrans" cxnId="{77976957-3303-459B-BCEA-33D32EE95538}">
      <dgm:prSet/>
      <dgm:spPr/>
      <dgm:t>
        <a:bodyPr/>
        <a:lstStyle/>
        <a:p>
          <a:endParaRPr lang="en-US">
            <a:latin typeface="Jameel Noori Nastaleeq" panose="02000503000000020004" pitchFamily="2" charset="-78"/>
            <a:cs typeface="Jameel Noori Nastaleeq" panose="02000503000000020004" pitchFamily="2" charset="-78"/>
          </a:endParaRPr>
        </a:p>
      </dgm:t>
    </dgm:pt>
    <dgm:pt modelId="{3DCE779A-19BC-4741-824D-34982DABF429}" type="sibTrans" cxnId="{77976957-3303-459B-BCEA-33D32EE95538}">
      <dgm:prSet/>
      <dgm:spPr/>
      <dgm:t>
        <a:bodyPr/>
        <a:lstStyle/>
        <a:p>
          <a:endParaRPr lang="en-US">
            <a:latin typeface="Jameel Noori Nastaleeq" panose="02000503000000020004" pitchFamily="2" charset="-78"/>
            <a:cs typeface="Jameel Noori Nastaleeq" panose="02000503000000020004"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800" dirty="0" smtClean="0">
              <a:latin typeface="Jameel Noori Nastaleeq" panose="02000503000000020004" pitchFamily="2" charset="-78"/>
              <a:cs typeface="Jameel Noori Nastaleeq" panose="02000503000000020004" pitchFamily="2" charset="-78"/>
            </a:rPr>
            <a:t>رسول انسان اس لیے تھے کہ وہ انسانوں کے لیے نمونہ تھے  </a:t>
          </a:r>
          <a:endParaRPr lang="en-US" sz="2800" dirty="0">
            <a:latin typeface="Jameel Noori Nastaleeq" panose="02000503000000020004" pitchFamily="2" charset="-78"/>
            <a:cs typeface="Jameel Noori Nastaleeq" panose="02000503000000020004" pitchFamily="2" charset="-78"/>
          </a:endParaRPr>
        </a:p>
      </dgm:t>
    </dgm:pt>
    <dgm:pt modelId="{963DD96E-9BBB-4B4E-8659-1B58C8AC131C}" type="parTrans" cxnId="{FFD58DC4-7B8B-477C-B564-B51FA08587BB}">
      <dgm:prSet/>
      <dgm:spPr/>
      <dgm:t>
        <a:bodyPr/>
        <a:lstStyle/>
        <a:p>
          <a:endParaRPr lang="en-US">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a:latin typeface="Jameel Noori Nastaleeq" panose="02000503000000020004" pitchFamily="2" charset="-78"/>
            <a:cs typeface="Jameel Noori Nastaleeq" panose="02000503000000020004" pitchFamily="2" charset="-78"/>
          </a:endParaRPr>
        </a:p>
      </dgm:t>
    </dgm:pt>
    <dgm:pt modelId="{ED624FEF-C791-4960-9A21-18563F2C22B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800" dirty="0" smtClean="0">
              <a:latin typeface="Al Qalam Quran Publisher" panose="02040503050201020203" pitchFamily="18" charset="-78"/>
              <a:cs typeface="Al Qalam Quran Publisher" panose="02040503050201020203" pitchFamily="18" charset="-78"/>
            </a:rPr>
            <a:t>وَ اللّٰهُ غَنِيٌّ حَمِيْدٌ </a:t>
          </a:r>
          <a:r>
            <a:rPr lang="ar-SA" sz="2800" dirty="0" smtClean="0">
              <a:latin typeface="Jameel Noori Nastaleeq" panose="02000503000000020004" pitchFamily="2" charset="-78"/>
              <a:cs typeface="Jameel Noori Nastaleeq" panose="02000503000000020004" pitchFamily="2" charset="-78"/>
            </a:rPr>
            <a:t>سے مراد یہ ہے کہ اللہ کو کسی کی احتیاج نہیں </a:t>
          </a:r>
          <a:endParaRPr lang="en-US" sz="2800" dirty="0">
            <a:latin typeface="Jameel Noori Nastaleeq" panose="02000503000000020004" pitchFamily="2" charset="-78"/>
            <a:cs typeface="Jameel Noori Nastaleeq" panose="02000503000000020004" pitchFamily="2" charset="-78"/>
          </a:endParaRPr>
        </a:p>
      </dgm:t>
    </dgm:pt>
    <dgm:pt modelId="{FDB7578D-9707-49DB-896A-A866FFD81A2E}" type="parTrans" cxnId="{68615969-76FA-4155-A53E-54E311414933}">
      <dgm:prSet/>
      <dgm:spPr/>
      <dgm:t>
        <a:bodyPr/>
        <a:lstStyle/>
        <a:p>
          <a:endParaRPr lang="en-US">
            <a:latin typeface="Jameel Noori Nastaleeq" panose="02000503000000020004" pitchFamily="2" charset="-78"/>
            <a:cs typeface="Jameel Noori Nastaleeq" panose="02000503000000020004" pitchFamily="2" charset="-78"/>
          </a:endParaRPr>
        </a:p>
      </dgm:t>
    </dgm:pt>
    <dgm:pt modelId="{2EE10EB7-5288-420F-8CC0-48C381B44637}" type="sibTrans" cxnId="{68615969-76FA-4155-A53E-54E311414933}">
      <dgm:prSet/>
      <dgm:spPr/>
      <dgm:t>
        <a:bodyPr/>
        <a:lstStyle/>
        <a:p>
          <a:endParaRPr lang="en-US">
            <a:latin typeface="Jameel Noori Nastaleeq" panose="02000503000000020004" pitchFamily="2" charset="-78"/>
            <a:cs typeface="Jameel Noori Nastaleeq" panose="02000503000000020004" pitchFamily="2" charset="-78"/>
          </a:endParaRPr>
        </a:p>
      </dgm:t>
    </dgm:pt>
    <dgm:pt modelId="{6BFB284A-0D67-46A0-9685-0EF522C312B4}">
      <dgm:prSet phldrT="[Text]" custT="1"/>
      <dgm:spPr/>
      <dgm:t>
        <a:bodyPr/>
        <a:lstStyle/>
        <a:p>
          <a:pPr rtl="1"/>
          <a:r>
            <a:rPr lang="ar-SA" sz="2200" dirty="0" smtClean="0">
              <a:latin typeface="Jameel Noori Nastaleeq" panose="02000503000000020004" pitchFamily="2" charset="-78"/>
              <a:cs typeface="Jameel Noori Nastaleeq" panose="02000503000000020004" pitchFamily="2" charset="-78"/>
            </a:rPr>
            <a:t>کوئی اسے مان لے تو اس کی بادشاہی میں کوئی اضافہ نہیں ہوتا اور کوئی انکار کردے تو اس کی</a:t>
          </a:r>
          <a:r>
            <a:rPr lang="ur-PK" sz="2200" dirty="0" smtClean="0">
              <a:latin typeface="Jameel Noori Nastaleeq" panose="02000503000000020004" pitchFamily="2" charset="-78"/>
              <a:cs typeface="Jameel Noori Nastaleeq" panose="02000503000000020004" pitchFamily="2" charset="-78"/>
            </a:rPr>
            <a:t> </a:t>
          </a:r>
          <a:r>
            <a:rPr lang="ar-SA" sz="2200" dirty="0" smtClean="0">
              <a:latin typeface="Jameel Noori Nastaleeq" panose="02000503000000020004" pitchFamily="2" charset="-78"/>
              <a:cs typeface="Jameel Noori Nastaleeq" panose="02000503000000020004" pitchFamily="2" charset="-78"/>
            </a:rPr>
            <a:t>جلالتِ شان میں کوئی کمی واقع نہیں ہوتی</a:t>
          </a:r>
          <a:endParaRPr lang="en-US" sz="2200" dirty="0">
            <a:latin typeface="Jameel Noori Nastaleeq" panose="02000503000000020004" pitchFamily="2" charset="-78"/>
            <a:cs typeface="Jameel Noori Nastaleeq" panose="02000503000000020004" pitchFamily="2" charset="-78"/>
          </a:endParaRPr>
        </a:p>
      </dgm:t>
    </dgm:pt>
    <dgm:pt modelId="{FED0B25F-5098-4B8E-A603-3BF01A7467E7}" type="parTrans" cxnId="{EB4796C2-82CD-4497-8922-6D4E44C0C60B}">
      <dgm:prSet/>
      <dgm:spPr/>
      <dgm:t>
        <a:bodyPr/>
        <a:lstStyle/>
        <a:p>
          <a:endParaRPr lang="en-US">
            <a:latin typeface="Jameel Noori Nastaleeq" panose="02000503000000020004" pitchFamily="2" charset="-78"/>
            <a:cs typeface="Jameel Noori Nastaleeq" panose="02000503000000020004" pitchFamily="2" charset="-78"/>
          </a:endParaRPr>
        </a:p>
      </dgm:t>
    </dgm:pt>
    <dgm:pt modelId="{47387BD9-932D-48F9-B955-72FD5E579205}" type="sibTrans" cxnId="{EB4796C2-82CD-4497-8922-6D4E44C0C60B}">
      <dgm:prSet/>
      <dgm:spPr/>
      <dgm:t>
        <a:bodyPr/>
        <a:lstStyle/>
        <a:p>
          <a:endParaRPr lang="en-US">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3">
        <dgm:presLayoutVars>
          <dgm:chMax val="0"/>
          <dgm:bulletEnabled val="1"/>
        </dgm:presLayoutVars>
      </dgm:prSet>
      <dgm:spPr/>
      <dgm:t>
        <a:bodyPr/>
        <a:lstStyle/>
        <a:p>
          <a:endParaRPr lang="en-US"/>
        </a:p>
      </dgm:t>
    </dgm:pt>
    <dgm:pt modelId="{0803045F-D45B-41AC-8F57-1896954A807D}" type="pres">
      <dgm:prSet presAssocID="{3DCE779A-19BC-4741-824D-34982DABF429}" presName="spacer" presStyleCnt="0"/>
      <dgm:spPr/>
      <dgm:t>
        <a:bodyPr/>
        <a:lstStyle/>
        <a:p>
          <a:endParaRPr lang="en-US"/>
        </a:p>
      </dgm:t>
    </dgm:pt>
    <dgm:pt modelId="{11F70E79-039A-4BB0-BB60-F5D18389E514}" type="pres">
      <dgm:prSet presAssocID="{27A4CCC5-19D7-44B9-94E7-A8B165E82ECA}" presName="parentText" presStyleLbl="node1" presStyleIdx="1" presStyleCnt="3">
        <dgm:presLayoutVars>
          <dgm:chMax val="0"/>
          <dgm:bulletEnabled val="1"/>
        </dgm:presLayoutVars>
      </dgm:prSet>
      <dgm:spPr/>
      <dgm:t>
        <a:bodyPr/>
        <a:lstStyle/>
        <a:p>
          <a:endParaRPr lang="en-US"/>
        </a:p>
      </dgm:t>
    </dgm:pt>
    <dgm:pt modelId="{297A45B6-F8C4-4EB0-AF5A-926B035DC4D3}" type="pres">
      <dgm:prSet presAssocID="{46F03E27-A4C2-4B6A-B0F4-B3BE0FA5498A}" presName="spacer" presStyleCnt="0"/>
      <dgm:spPr/>
      <dgm:t>
        <a:bodyPr/>
        <a:lstStyle/>
        <a:p>
          <a:endParaRPr lang="en-US"/>
        </a:p>
      </dgm:t>
    </dgm:pt>
    <dgm:pt modelId="{2EFA273A-155B-4B70-88F7-E08CC7E7F90D}" type="pres">
      <dgm:prSet presAssocID="{ED624FEF-C791-4960-9A21-18563F2C22BD}" presName="parentText" presStyleLbl="node1" presStyleIdx="2" presStyleCnt="3">
        <dgm:presLayoutVars>
          <dgm:chMax val="0"/>
          <dgm:bulletEnabled val="1"/>
        </dgm:presLayoutVars>
      </dgm:prSet>
      <dgm:spPr/>
      <dgm:t>
        <a:bodyPr/>
        <a:lstStyle/>
        <a:p>
          <a:endParaRPr lang="en-US"/>
        </a:p>
      </dgm:t>
    </dgm:pt>
    <dgm:pt modelId="{3328ECB4-F69A-43F8-B833-2A0AD23AE88E}" type="pres">
      <dgm:prSet presAssocID="{ED624FEF-C791-4960-9A21-18563F2C22BD}" presName="childText" presStyleLbl="revTx" presStyleIdx="0" presStyleCnt="1">
        <dgm:presLayoutVars>
          <dgm:bulletEnabled val="1"/>
        </dgm:presLayoutVars>
      </dgm:prSet>
      <dgm:spPr/>
      <dgm:t>
        <a:bodyPr/>
        <a:lstStyle/>
        <a:p>
          <a:endParaRPr lang="en-US"/>
        </a:p>
      </dgm:t>
    </dgm:pt>
  </dgm:ptLst>
  <dgm:cxnLst>
    <dgm:cxn modelId="{77976957-3303-459B-BCEA-33D32EE95538}" srcId="{78CE1FCE-CF2F-4557-8E58-E57403B31326}" destId="{8AD4A2E2-9BCB-4003-992C-4A57A558F94D}" srcOrd="0" destOrd="0" parTransId="{3828DC4D-7EA5-4FE2-89A9-AECCB066A0D0}" sibTransId="{3DCE779A-19BC-4741-824D-34982DABF429}"/>
    <dgm:cxn modelId="{A5E62289-9E56-4C50-8BFF-3AFF67F822E6}" type="presOf" srcId="{27A4CCC5-19D7-44B9-94E7-A8B165E82ECA}" destId="{11F70E79-039A-4BB0-BB60-F5D18389E514}"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EB4796C2-82CD-4497-8922-6D4E44C0C60B}" srcId="{ED624FEF-C791-4960-9A21-18563F2C22BD}" destId="{6BFB284A-0D67-46A0-9685-0EF522C312B4}" srcOrd="0" destOrd="0" parTransId="{FED0B25F-5098-4B8E-A603-3BF01A7467E7}" sibTransId="{47387BD9-932D-48F9-B955-72FD5E579205}"/>
    <dgm:cxn modelId="{D248B3E3-3986-43AC-A29E-7E750C63A383}" type="presOf" srcId="{6BFB284A-0D67-46A0-9685-0EF522C312B4}" destId="{3328ECB4-F69A-43F8-B833-2A0AD23AE88E}" srcOrd="0" destOrd="0" presId="urn:microsoft.com/office/officeart/2005/8/layout/vList2"/>
    <dgm:cxn modelId="{24DB7717-5955-4B98-A07D-1A9D679AC3A2}" type="presOf" srcId="{8AD4A2E2-9BCB-4003-992C-4A57A558F94D}" destId="{270E4404-1F3C-4EDC-BAEB-80942CE64AD2}" srcOrd="0" destOrd="0" presId="urn:microsoft.com/office/officeart/2005/8/layout/vList2"/>
    <dgm:cxn modelId="{C9EE4609-8BDF-4FE6-BD89-0119AB793196}" type="presOf" srcId="{ED624FEF-C791-4960-9A21-18563F2C22BD}" destId="{2EFA273A-155B-4B70-88F7-E08CC7E7F90D}" srcOrd="0" destOrd="0" presId="urn:microsoft.com/office/officeart/2005/8/layout/vList2"/>
    <dgm:cxn modelId="{EAAA3F42-7D5C-4EDB-ADA2-AFEF2C64474B}" type="presOf" srcId="{78CE1FCE-CF2F-4557-8E58-E57403B31326}" destId="{97640B43-C0C6-41E0-8A21-5BFCEEF574E9}" srcOrd="0" destOrd="0" presId="urn:microsoft.com/office/officeart/2005/8/layout/vList2"/>
    <dgm:cxn modelId="{68615969-76FA-4155-A53E-54E311414933}" srcId="{78CE1FCE-CF2F-4557-8E58-E57403B31326}" destId="{ED624FEF-C791-4960-9A21-18563F2C22BD}" srcOrd="2" destOrd="0" parTransId="{FDB7578D-9707-49DB-896A-A866FFD81A2E}" sibTransId="{2EE10EB7-5288-420F-8CC0-48C381B44637}"/>
    <dgm:cxn modelId="{5E7929C5-5655-483B-9F6B-3D597F013E30}" type="presParOf" srcId="{97640B43-C0C6-41E0-8A21-5BFCEEF574E9}" destId="{270E4404-1F3C-4EDC-BAEB-80942CE64AD2}" srcOrd="0" destOrd="0" presId="urn:microsoft.com/office/officeart/2005/8/layout/vList2"/>
    <dgm:cxn modelId="{91AF7ADA-DF2D-488C-BB00-688A0037DD9E}" type="presParOf" srcId="{97640B43-C0C6-41E0-8A21-5BFCEEF574E9}" destId="{0803045F-D45B-41AC-8F57-1896954A807D}" srcOrd="1" destOrd="0" presId="urn:microsoft.com/office/officeart/2005/8/layout/vList2"/>
    <dgm:cxn modelId="{FCF0A1E4-E971-48F5-B22C-F3DF8F2065CA}" type="presParOf" srcId="{97640B43-C0C6-41E0-8A21-5BFCEEF574E9}" destId="{11F70E79-039A-4BB0-BB60-F5D18389E514}" srcOrd="2" destOrd="0" presId="urn:microsoft.com/office/officeart/2005/8/layout/vList2"/>
    <dgm:cxn modelId="{BC94CC36-8872-49AB-AC66-37F729052BFF}" type="presParOf" srcId="{97640B43-C0C6-41E0-8A21-5BFCEEF574E9}" destId="{297A45B6-F8C4-4EB0-AF5A-926B035DC4D3}" srcOrd="3" destOrd="0" presId="urn:microsoft.com/office/officeart/2005/8/layout/vList2"/>
    <dgm:cxn modelId="{43DE15B7-5BF7-4339-A541-9287AC32AA47}" type="presParOf" srcId="{97640B43-C0C6-41E0-8A21-5BFCEEF574E9}" destId="{2EFA273A-155B-4B70-88F7-E08CC7E7F90D}" srcOrd="4" destOrd="0" presId="urn:microsoft.com/office/officeart/2005/8/layout/vList2"/>
    <dgm:cxn modelId="{9351C1F0-9040-45ED-880E-BDD12D2EBC6D}" type="presParOf" srcId="{97640B43-C0C6-41E0-8A21-5BFCEEF574E9}" destId="{3328ECB4-F69A-43F8-B833-2A0AD23AE88E}"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Al Qalam Quran Publisher" panose="02040503050201020203" pitchFamily="18" charset="-78"/>
              <a:cs typeface="Al Qalam Quran Publisher" panose="02040503050201020203" pitchFamily="18" charset="-78"/>
            </a:rPr>
            <a:t>بَلٰى وَ رَبِّيْ </a:t>
          </a:r>
          <a:r>
            <a:rPr lang="ar-SA" dirty="0" smtClean="0">
              <a:latin typeface="Jameel Noori Nastaleeq" panose="02000503000000020004" pitchFamily="2" charset="-78"/>
              <a:cs typeface="Jameel Noori Nastaleeq" panose="02000503000000020004" pitchFamily="2" charset="-78"/>
            </a:rPr>
            <a:t>کے الفاظ در اصل  وقوعِ  قیامت  کے لیے دلیلِ خطابی کا درجہ رکھتے ہیں</a:t>
          </a:r>
          <a:endParaRPr lang="en-US" dirty="0">
            <a:latin typeface="Jameel Noori Nastaleeq" panose="02000503000000020004" pitchFamily="2" charset="-78"/>
            <a:cs typeface="Jameel Noori Nastaleeq" panose="02000503000000020004" pitchFamily="2" charset="-78"/>
          </a:endParaRPr>
        </a:p>
      </dgm:t>
    </dgm:pt>
    <dgm:pt modelId="{3828DC4D-7EA5-4FE2-89A9-AECCB066A0D0}" type="parTrans" cxnId="{77976957-3303-459B-BCEA-33D32EE95538}">
      <dgm:prSet/>
      <dgm:spPr/>
      <dgm:t>
        <a:bodyPr/>
        <a:lstStyle/>
        <a:p>
          <a:endParaRPr lang="en-US">
            <a:latin typeface="Jameel Noori Nastaleeq" panose="02000503000000020004" pitchFamily="2" charset="-78"/>
            <a:cs typeface="Jameel Noori Nastaleeq" panose="02000503000000020004" pitchFamily="2" charset="-78"/>
          </a:endParaRPr>
        </a:p>
      </dgm:t>
    </dgm:pt>
    <dgm:pt modelId="{3DCE779A-19BC-4741-824D-34982DABF429}" type="sibTrans" cxnId="{77976957-3303-459B-BCEA-33D32EE95538}">
      <dgm:prSet/>
      <dgm:spPr/>
      <dgm:t>
        <a:bodyPr/>
        <a:lstStyle/>
        <a:p>
          <a:endParaRPr lang="en-US">
            <a:latin typeface="Jameel Noori Nastaleeq" panose="02000503000000020004" pitchFamily="2" charset="-78"/>
            <a:cs typeface="Jameel Noori Nastaleeq" panose="02000503000000020004" pitchFamily="2" charset="-78"/>
          </a:endParaRPr>
        </a:p>
      </dgm:t>
    </dgm:pt>
    <dgm:pt modelId="{27A4CCC5-19D7-44B9-94E7-A8B165E82EC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Al Qalam Quran Publisher" panose="02040503050201020203" pitchFamily="18" charset="-78"/>
              <a:cs typeface="Al Qalam Quran Publisher" panose="02040503050201020203" pitchFamily="18" charset="-78"/>
            </a:rPr>
            <a:t>وَ ذٰلِكَ عَلَى اللّٰهِ يَسِيْرٌ </a:t>
          </a:r>
          <a:r>
            <a:rPr lang="ar-SA" dirty="0" smtClean="0">
              <a:latin typeface="Jameel Noori Nastaleeq" panose="02000503000000020004" pitchFamily="2" charset="-78"/>
              <a:cs typeface="Jameel Noori Nastaleeq" panose="02000503000000020004" pitchFamily="2" charset="-78"/>
            </a:rPr>
            <a:t>کے الفاظ  وقوعِ قیامت  پر دوسری دلیل ہیں </a:t>
          </a:r>
          <a:endParaRPr lang="en-US" dirty="0">
            <a:latin typeface="Jameel Noori Nastaleeq" panose="02000503000000020004" pitchFamily="2" charset="-78"/>
            <a:cs typeface="Jameel Noori Nastaleeq" panose="02000503000000020004" pitchFamily="2" charset="-78"/>
          </a:endParaRPr>
        </a:p>
      </dgm:t>
    </dgm:pt>
    <dgm:pt modelId="{963DD96E-9BBB-4B4E-8659-1B58C8AC131C}" type="parTrans" cxnId="{FFD58DC4-7B8B-477C-B564-B51FA08587BB}">
      <dgm:prSet/>
      <dgm:spPr/>
      <dgm:t>
        <a:bodyPr/>
        <a:lstStyle/>
        <a:p>
          <a:endParaRPr lang="en-US">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a:latin typeface="Jameel Noori Nastaleeq" panose="02000503000000020004" pitchFamily="2" charset="-78"/>
            <a:cs typeface="Jameel Noori Nastaleeq" panose="02000503000000020004" pitchFamily="2" charset="-78"/>
          </a:endParaRPr>
        </a:p>
      </dgm:t>
    </dgm:pt>
    <dgm:pt modelId="{ED624FEF-C791-4960-9A21-18563F2C22B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لفظ </a:t>
          </a:r>
          <a:r>
            <a:rPr lang="ur-PK" dirty="0" smtClean="0">
              <a:latin typeface="Jameel Noori Nastaleeq" panose="02000503000000020004" pitchFamily="2" charset="-78"/>
              <a:cs typeface="Jameel Noori Nastaleeq" panose="02000503000000020004" pitchFamily="2" charset="-78"/>
            </a:rPr>
            <a:t>'</a:t>
          </a:r>
          <a:r>
            <a:rPr lang="ur-PK" dirty="0" smtClean="0">
              <a:latin typeface="Al Qalam Quran Publisher" panose="02040503050201020203" pitchFamily="18" charset="-78"/>
              <a:cs typeface="Al Qalam Quran Publisher" panose="02040503050201020203" pitchFamily="18" charset="-78"/>
            </a:rPr>
            <a:t>قُلْ </a:t>
          </a:r>
          <a:r>
            <a:rPr lang="ar-SA" dirty="0" smtClean="0">
              <a:latin typeface="Jameel Noori Nastaleeq" panose="02000503000000020004" pitchFamily="2" charset="-78"/>
              <a:cs typeface="Jameel Noori Nastaleeq" panose="02000503000000020004" pitchFamily="2" charset="-78"/>
            </a:rPr>
            <a:t>' پر عمل کا مظہر آپ</a:t>
          </a:r>
          <a:r>
            <a:rPr lang="ur-PK"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ﷺ کا</a:t>
          </a:r>
          <a:r>
            <a:rPr lang="ur-PK"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ایک پُرحکمت خطبہ</a:t>
          </a:r>
          <a:endParaRPr lang="en-US" dirty="0">
            <a:latin typeface="Jameel Noori Nastaleeq" panose="02000503000000020004" pitchFamily="2" charset="-78"/>
            <a:cs typeface="Jameel Noori Nastaleeq" panose="02000503000000020004" pitchFamily="2" charset="-78"/>
          </a:endParaRPr>
        </a:p>
      </dgm:t>
    </dgm:pt>
    <dgm:pt modelId="{FDB7578D-9707-49DB-896A-A866FFD81A2E}" type="parTrans" cxnId="{68615969-76FA-4155-A53E-54E311414933}">
      <dgm:prSet/>
      <dgm:spPr/>
      <dgm:t>
        <a:bodyPr/>
        <a:lstStyle/>
        <a:p>
          <a:endParaRPr lang="en-US">
            <a:latin typeface="Jameel Noori Nastaleeq" panose="02000503000000020004" pitchFamily="2" charset="-78"/>
            <a:cs typeface="Jameel Noori Nastaleeq" panose="02000503000000020004" pitchFamily="2" charset="-78"/>
          </a:endParaRPr>
        </a:p>
      </dgm:t>
    </dgm:pt>
    <dgm:pt modelId="{2EE10EB7-5288-420F-8CC0-48C381B44637}" type="sibTrans" cxnId="{68615969-76FA-4155-A53E-54E311414933}">
      <dgm:prSet/>
      <dgm:spPr/>
      <dgm:t>
        <a:bodyPr/>
        <a:lstStyle/>
        <a:p>
          <a:endParaRPr lang="en-US">
            <a:latin typeface="Jameel Noori Nastaleeq" panose="02000503000000020004" pitchFamily="2" charset="-78"/>
            <a:cs typeface="Jameel Noori Nastaleeq" panose="02000503000000020004" pitchFamily="2" charset="-78"/>
          </a:endParaRPr>
        </a:p>
      </dgm:t>
    </dgm:pt>
    <dgm:pt modelId="{9B8DBF1B-55A1-4964-A5AC-74B549E9B575}">
      <dgm:prSet phldrT="[Text]"/>
      <dgm:spPr/>
      <dgm:t>
        <a:bodyPr/>
        <a:lstStyle/>
        <a:p>
          <a:pPr rtl="1"/>
          <a:r>
            <a:rPr lang="ar-SA" smtClean="0">
              <a:latin typeface="Jameel Noori Nastaleeq" panose="02000503000000020004" pitchFamily="2" charset="-78"/>
              <a:cs typeface="Jameel Noori Nastaleeq" panose="02000503000000020004" pitchFamily="2" charset="-78"/>
            </a:rPr>
            <a:t>قسم کے پس منظر میں دلیل آپﷺ کی مثالی سیرت اور کردارہے</a:t>
          </a:r>
          <a:endParaRPr lang="en-US" dirty="0">
            <a:latin typeface="Jameel Noori Nastaleeq" panose="02000503000000020004" pitchFamily="2" charset="-78"/>
            <a:cs typeface="Jameel Noori Nastaleeq" panose="02000503000000020004" pitchFamily="2" charset="-78"/>
          </a:endParaRPr>
        </a:p>
      </dgm:t>
    </dgm:pt>
    <dgm:pt modelId="{D8E20ACE-7175-4361-9D64-38AF48876EF4}" type="parTrans" cxnId="{1E4D9DEF-AF9B-49E0-8880-D13025E98FC7}">
      <dgm:prSet/>
      <dgm:spPr/>
      <dgm:t>
        <a:bodyPr/>
        <a:lstStyle/>
        <a:p>
          <a:endParaRPr lang="en-US">
            <a:latin typeface="Jameel Noori Nastaleeq" panose="02000503000000020004" pitchFamily="2" charset="-78"/>
            <a:cs typeface="Jameel Noori Nastaleeq" panose="02000503000000020004" pitchFamily="2" charset="-78"/>
          </a:endParaRPr>
        </a:p>
      </dgm:t>
    </dgm:pt>
    <dgm:pt modelId="{383064AF-9CEB-4FB5-8B12-DEDDDBB964B8}" type="sibTrans" cxnId="{1E4D9DEF-AF9B-49E0-8880-D13025E98FC7}">
      <dgm:prSet/>
      <dgm:spPr/>
      <dgm:t>
        <a:bodyPr/>
        <a:lstStyle/>
        <a:p>
          <a:endParaRPr lang="en-US">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3">
        <dgm:presLayoutVars>
          <dgm:chMax val="0"/>
          <dgm:bulletEnabled val="1"/>
        </dgm:presLayoutVars>
      </dgm:prSet>
      <dgm:spPr/>
      <dgm:t>
        <a:bodyPr/>
        <a:lstStyle/>
        <a:p>
          <a:endParaRPr lang="en-US"/>
        </a:p>
      </dgm:t>
    </dgm:pt>
    <dgm:pt modelId="{C33CC510-1DE7-4B19-93E3-EAFEE8ECFEE2}" type="pres">
      <dgm:prSet presAssocID="{8AD4A2E2-9BCB-4003-992C-4A57A558F94D}" presName="childText" presStyleLbl="revTx" presStyleIdx="0" presStyleCnt="1">
        <dgm:presLayoutVars>
          <dgm:bulletEnabled val="1"/>
        </dgm:presLayoutVars>
      </dgm:prSet>
      <dgm:spPr/>
      <dgm:t>
        <a:bodyPr/>
        <a:lstStyle/>
        <a:p>
          <a:endParaRPr lang="en-US"/>
        </a:p>
      </dgm:t>
    </dgm:pt>
    <dgm:pt modelId="{11F70E79-039A-4BB0-BB60-F5D18389E514}" type="pres">
      <dgm:prSet presAssocID="{27A4CCC5-19D7-44B9-94E7-A8B165E82ECA}" presName="parentText" presStyleLbl="node1" presStyleIdx="1" presStyleCnt="3">
        <dgm:presLayoutVars>
          <dgm:chMax val="0"/>
          <dgm:bulletEnabled val="1"/>
        </dgm:presLayoutVars>
      </dgm:prSet>
      <dgm:spPr/>
      <dgm:t>
        <a:bodyPr/>
        <a:lstStyle/>
        <a:p>
          <a:endParaRPr lang="en-US"/>
        </a:p>
      </dgm:t>
    </dgm:pt>
    <dgm:pt modelId="{297A45B6-F8C4-4EB0-AF5A-926B035DC4D3}" type="pres">
      <dgm:prSet presAssocID="{46F03E27-A4C2-4B6A-B0F4-B3BE0FA5498A}" presName="spacer" presStyleCnt="0"/>
      <dgm:spPr/>
      <dgm:t>
        <a:bodyPr/>
        <a:lstStyle/>
        <a:p>
          <a:endParaRPr lang="en-US"/>
        </a:p>
      </dgm:t>
    </dgm:pt>
    <dgm:pt modelId="{2EFA273A-155B-4B70-88F7-E08CC7E7F90D}" type="pres">
      <dgm:prSet presAssocID="{ED624FEF-C791-4960-9A21-18563F2C22BD}" presName="parentText" presStyleLbl="node1" presStyleIdx="2" presStyleCnt="3">
        <dgm:presLayoutVars>
          <dgm:chMax val="0"/>
          <dgm:bulletEnabled val="1"/>
        </dgm:presLayoutVars>
      </dgm:prSet>
      <dgm:spPr/>
      <dgm:t>
        <a:bodyPr/>
        <a:lstStyle/>
        <a:p>
          <a:endParaRPr lang="en-US"/>
        </a:p>
      </dgm:t>
    </dgm:pt>
  </dgm:ptLst>
  <dgm:cxnLst>
    <dgm:cxn modelId="{77976957-3303-459B-BCEA-33D32EE95538}" srcId="{78CE1FCE-CF2F-4557-8E58-E57403B31326}" destId="{8AD4A2E2-9BCB-4003-992C-4A57A558F94D}" srcOrd="0" destOrd="0" parTransId="{3828DC4D-7EA5-4FE2-89A9-AECCB066A0D0}" sibTransId="{3DCE779A-19BC-4741-824D-34982DABF429}"/>
    <dgm:cxn modelId="{1E4D9DEF-AF9B-49E0-8880-D13025E98FC7}" srcId="{8AD4A2E2-9BCB-4003-992C-4A57A558F94D}" destId="{9B8DBF1B-55A1-4964-A5AC-74B549E9B575}" srcOrd="0" destOrd="0" parTransId="{D8E20ACE-7175-4361-9D64-38AF48876EF4}" sibTransId="{383064AF-9CEB-4FB5-8B12-DEDDDBB964B8}"/>
    <dgm:cxn modelId="{84C1B624-C503-4385-B18F-5B91011E4B38}" type="presOf" srcId="{8AD4A2E2-9BCB-4003-992C-4A57A558F94D}" destId="{270E4404-1F3C-4EDC-BAEB-80942CE64AD2}" srcOrd="0" destOrd="0" presId="urn:microsoft.com/office/officeart/2005/8/layout/vList2"/>
    <dgm:cxn modelId="{AEF83CC8-2B89-477D-8736-B15AD262A467}" type="presOf" srcId="{9B8DBF1B-55A1-4964-A5AC-74B549E9B575}" destId="{C33CC510-1DE7-4B19-93E3-EAFEE8ECFEE2}" srcOrd="0" destOrd="0" presId="urn:microsoft.com/office/officeart/2005/8/layout/vList2"/>
    <dgm:cxn modelId="{3008BE61-2758-4A85-B412-EA7D9C24B4F1}" type="presOf" srcId="{27A4CCC5-19D7-44B9-94E7-A8B165E82ECA}" destId="{11F70E79-039A-4BB0-BB60-F5D18389E514}" srcOrd="0" destOrd="0" presId="urn:microsoft.com/office/officeart/2005/8/layout/vList2"/>
    <dgm:cxn modelId="{68615969-76FA-4155-A53E-54E311414933}" srcId="{78CE1FCE-CF2F-4557-8E58-E57403B31326}" destId="{ED624FEF-C791-4960-9A21-18563F2C22BD}" srcOrd="2" destOrd="0" parTransId="{FDB7578D-9707-49DB-896A-A866FFD81A2E}" sibTransId="{2EE10EB7-5288-420F-8CC0-48C381B44637}"/>
    <dgm:cxn modelId="{B8A201BB-0AC0-4DAF-A933-2BB18FDD4EE2}" type="presOf" srcId="{ED624FEF-C791-4960-9A21-18563F2C22BD}" destId="{2EFA273A-155B-4B70-88F7-E08CC7E7F90D}" srcOrd="0" destOrd="0" presId="urn:microsoft.com/office/officeart/2005/8/layout/vList2"/>
    <dgm:cxn modelId="{6B955A96-F59C-4EDD-BDF7-2ED09475E585}" type="presOf" srcId="{78CE1FCE-CF2F-4557-8E58-E57403B31326}" destId="{97640B43-C0C6-41E0-8A21-5BFCEEF574E9}"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C26D6A88-D7A2-4F53-A646-F94CCDA81254}" type="presParOf" srcId="{97640B43-C0C6-41E0-8A21-5BFCEEF574E9}" destId="{270E4404-1F3C-4EDC-BAEB-80942CE64AD2}" srcOrd="0" destOrd="0" presId="urn:microsoft.com/office/officeart/2005/8/layout/vList2"/>
    <dgm:cxn modelId="{F798A634-13B9-422D-BFC6-3846B3762CD3}" type="presParOf" srcId="{97640B43-C0C6-41E0-8A21-5BFCEEF574E9}" destId="{C33CC510-1DE7-4B19-93E3-EAFEE8ECFEE2}" srcOrd="1" destOrd="0" presId="urn:microsoft.com/office/officeart/2005/8/layout/vList2"/>
    <dgm:cxn modelId="{4DE96C27-1637-4FFC-B005-AC50EC764873}" type="presParOf" srcId="{97640B43-C0C6-41E0-8A21-5BFCEEF574E9}" destId="{11F70E79-039A-4BB0-BB60-F5D18389E514}" srcOrd="2" destOrd="0" presId="urn:microsoft.com/office/officeart/2005/8/layout/vList2"/>
    <dgm:cxn modelId="{9D78784F-C7F5-4115-B24E-47CE4ED61F7C}" type="presParOf" srcId="{97640B43-C0C6-41E0-8A21-5BFCEEF574E9}" destId="{297A45B6-F8C4-4EB0-AF5A-926B035DC4D3}" srcOrd="3" destOrd="0" presId="urn:microsoft.com/office/officeart/2005/8/layout/vList2"/>
    <dgm:cxn modelId="{EFC3FC19-383E-4688-897A-C536035CBDC6}" type="presParOf" srcId="{97640B43-C0C6-41E0-8A21-5BFCEEF574E9}" destId="{2EFA273A-155B-4B70-88F7-E08CC7E7F90D}"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400" dirty="0" smtClean="0">
              <a:latin typeface="Al Qalam Quran Publisher" panose="02040503050201020203" pitchFamily="18" charset="-78"/>
              <a:cs typeface="Al Qalam Quran Publisher" panose="02040503050201020203" pitchFamily="18" charset="-78"/>
            </a:rPr>
            <a:t>فَاٰمِنُوْا </a:t>
          </a:r>
          <a:r>
            <a:rPr lang="ar-SA" sz="2400" dirty="0" smtClean="0">
              <a:latin typeface="Jameel Noori Nastaleeq" panose="02000503000000020004" pitchFamily="2" charset="-78"/>
              <a:cs typeface="Jameel Noori Nastaleeq" panose="02000503000000020004" pitchFamily="2" charset="-78"/>
            </a:rPr>
            <a:t>سے مراد یہ ہے کہ اب تک جو مضامین بیان ہوئے ہیں وہ تو حق ہیں ہی ، تمہارے لیے بہتریہ ہے کہ ان پر ایمان لے آؤ</a:t>
          </a:r>
          <a:endParaRPr lang="en-US" sz="2400" dirty="0">
            <a:latin typeface="Jameel Noori Nastaleeq" panose="02000503000000020004" pitchFamily="2" charset="-78"/>
            <a:cs typeface="Jameel Noori Nastaleeq" panose="02000503000000020004" pitchFamily="2" charset="-78"/>
          </a:endParaRPr>
        </a:p>
      </dgm:t>
    </dgm:pt>
    <dgm:pt modelId="{3828DC4D-7EA5-4FE2-89A9-AECCB066A0D0}" type="parTrans" cxnId="{77976957-3303-459B-BCEA-33D32EE95538}">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3DCE779A-19BC-4741-824D-34982DABF429}" type="sibTrans" cxnId="{77976957-3303-459B-BCEA-33D32EE95538}">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sz="2400" dirty="0" smtClean="0">
              <a:latin typeface="Jameel Noori Nastaleeq" panose="02000503000000020004" pitchFamily="2" charset="-78"/>
              <a:cs typeface="Jameel Noori Nastaleeq" panose="02000503000000020004" pitchFamily="2" charset="-78"/>
            </a:rPr>
            <a:t>اللہ کی صفت </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noorehira" panose="02000000000000000000" pitchFamily="2" charset="-78"/>
              <a:cs typeface="noorehira" panose="02000000000000000000" pitchFamily="2" charset="-78"/>
            </a:rPr>
            <a:t>'</a:t>
          </a:r>
          <a:r>
            <a:rPr lang="ur-PK" sz="2400" dirty="0" smtClean="0">
              <a:latin typeface="noorehira" panose="02000000000000000000" pitchFamily="2" charset="-78"/>
              <a:cs typeface="noorehira" panose="02000000000000000000" pitchFamily="2" charset="-78"/>
            </a:rPr>
            <a:t>خَبِیۡرٌ '</a:t>
          </a:r>
          <a:r>
            <a:rPr lang="ar-SA" sz="2400" dirty="0" smtClean="0">
              <a:latin typeface="Jameel Noori Nastaleeq" panose="02000503000000020004" pitchFamily="2" charset="-78"/>
              <a:cs typeface="Jameel Noori Nastaleeq" panose="02000503000000020004" pitchFamily="2" charset="-78"/>
            </a:rPr>
            <a:t> </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اس اسلوب پر آنے والی دیگر صفات مثلاً  </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noorehira" panose="02000000000000000000" pitchFamily="2" charset="-78"/>
              <a:cs typeface="noorehira" panose="02000000000000000000" pitchFamily="2" charset="-78"/>
            </a:rPr>
            <a:t>سَمِیۡعٌ، </a:t>
          </a:r>
          <a:r>
            <a:rPr lang="ur-PK" sz="2400" dirty="0" smtClean="0">
              <a:latin typeface="noorehira" panose="02000000000000000000" pitchFamily="2" charset="-78"/>
              <a:cs typeface="noorehira" panose="02000000000000000000" pitchFamily="2" charset="-78"/>
            </a:rPr>
            <a:t> </a:t>
          </a:r>
          <a:r>
            <a:rPr lang="ar-SA" sz="2400" dirty="0" smtClean="0">
              <a:latin typeface="noorehira" panose="02000000000000000000" pitchFamily="2" charset="-78"/>
              <a:cs typeface="noorehira" panose="02000000000000000000" pitchFamily="2" charset="-78"/>
            </a:rPr>
            <a:t>بَصِیۡرٌ، </a:t>
          </a:r>
          <a:r>
            <a:rPr lang="ur-PK" sz="2400" dirty="0" smtClean="0">
              <a:latin typeface="noorehira" panose="02000000000000000000" pitchFamily="2" charset="-78"/>
              <a:cs typeface="noorehira" panose="02000000000000000000" pitchFamily="2" charset="-78"/>
            </a:rPr>
            <a:t> </a:t>
          </a:r>
          <a:r>
            <a:rPr lang="ar-SA" sz="2400" dirty="0" smtClean="0">
              <a:latin typeface="noorehira" panose="02000000000000000000" pitchFamily="2" charset="-78"/>
              <a:cs typeface="noorehira" panose="02000000000000000000" pitchFamily="2" charset="-78"/>
            </a:rPr>
            <a:t>شَہِیۡدٌ </a:t>
          </a:r>
          <a:r>
            <a:rPr lang="ur-PK" sz="2400" dirty="0" smtClean="0">
              <a:latin typeface="noorehira" panose="02000000000000000000" pitchFamily="2" charset="-78"/>
              <a:cs typeface="noorehira" panose="02000000000000000000" pitchFamily="2" charset="-78"/>
            </a:rPr>
            <a:t> </a:t>
          </a:r>
          <a:r>
            <a:rPr lang="ar-SA" sz="2400" dirty="0" smtClean="0">
              <a:latin typeface="Jameel Noori Nastaleeq" panose="02000503000000020004" pitchFamily="2" charset="-78"/>
              <a:cs typeface="Jameel Noori Nastaleeq" panose="02000503000000020004" pitchFamily="2" charset="-78"/>
            </a:rPr>
            <a:t>وغیرہ سے زیادہ جامع ہے</a:t>
          </a:r>
          <a:endParaRPr lang="en-US" sz="2400" dirty="0">
            <a:latin typeface="Jameel Noori Nastaleeq" panose="02000503000000020004" pitchFamily="2" charset="-78"/>
            <a:cs typeface="Jameel Noori Nastaleeq" panose="02000503000000020004" pitchFamily="2" charset="-78"/>
          </a:endParaRPr>
        </a:p>
      </dgm:t>
    </dgm:pt>
    <dgm:pt modelId="{963DD96E-9BBB-4B4E-8659-1B58C8AC131C}" type="parTrans" cxnId="{FFD58DC4-7B8B-477C-B564-B51FA08587BB}">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6BFB284A-0D67-46A0-9685-0EF522C312B4}">
      <dgm:prSet phldrT="[Text]" custT="1"/>
      <dgm:spPr/>
      <dgm:t>
        <a:bodyPr/>
        <a:lstStyle/>
        <a:p>
          <a:pPr rtl="1"/>
          <a:r>
            <a:rPr lang="ar-SA" sz="2400" dirty="0" smtClean="0">
              <a:latin typeface="Jameel Noori Nastaleeq" panose="02000503000000020004" pitchFamily="2" charset="-78"/>
              <a:cs typeface="Jameel Noori Nastaleeq" panose="02000503000000020004" pitchFamily="2" charset="-78"/>
            </a:rPr>
            <a:t>دیگر صفات وہ ذرائع ہیں جن سے حاصل ہونے والی معلومات پر غوروتجزیہ سے صفت خبیر نتائج اخذکرتی ہے</a:t>
          </a:r>
          <a:endParaRPr lang="en-US" sz="2400" dirty="0">
            <a:latin typeface="Jameel Noori Nastaleeq" panose="02000503000000020004" pitchFamily="2" charset="-78"/>
            <a:cs typeface="Jameel Noori Nastaleeq" panose="02000503000000020004" pitchFamily="2" charset="-78"/>
          </a:endParaRPr>
        </a:p>
      </dgm:t>
    </dgm:pt>
    <dgm:pt modelId="{FED0B25F-5098-4B8E-A603-3BF01A7467E7}" type="parTrans" cxnId="{EB4796C2-82CD-4497-8922-6D4E44C0C60B}">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47387BD9-932D-48F9-B955-72FD5E579205}" type="sibTrans" cxnId="{EB4796C2-82CD-4497-8922-6D4E44C0C60B}">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ED624FEF-C791-4960-9A21-18563F2C22B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2400" dirty="0" smtClean="0">
              <a:latin typeface="Al Qalam Quran Publisher" panose="02040503050201020203" pitchFamily="18" charset="-78"/>
              <a:cs typeface="Al Qalam Quran Publisher" panose="02040503050201020203" pitchFamily="18" charset="-78"/>
            </a:rPr>
            <a:t>وَ اللّٰهُ غَنِيٌّ حَمِيْدٌ </a:t>
          </a:r>
          <a:r>
            <a:rPr lang="ar-SA" sz="2400" dirty="0" smtClean="0">
              <a:latin typeface="Jameel Noori Nastaleeq" panose="02000503000000020004" pitchFamily="2" charset="-78"/>
              <a:cs typeface="Jameel Noori Nastaleeq" panose="02000503000000020004" pitchFamily="2" charset="-78"/>
            </a:rPr>
            <a:t>سے مراد یہ ہے کہ اللہ کو کسی کی احتیاج نہیں </a:t>
          </a:r>
          <a:endParaRPr lang="en-US" sz="2400" dirty="0">
            <a:latin typeface="Jameel Noori Nastaleeq" panose="02000503000000020004" pitchFamily="2" charset="-78"/>
            <a:cs typeface="Jameel Noori Nastaleeq" panose="02000503000000020004" pitchFamily="2" charset="-78"/>
          </a:endParaRPr>
        </a:p>
      </dgm:t>
    </dgm:pt>
    <dgm:pt modelId="{2EE10EB7-5288-420F-8CC0-48C381B44637}" type="sibTrans" cxnId="{68615969-76FA-4155-A53E-54E311414933}">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FDB7578D-9707-49DB-896A-A866FFD81A2E}" type="parTrans" cxnId="{68615969-76FA-4155-A53E-54E311414933}">
      <dgm:prSet/>
      <dgm:spPr/>
      <dgm:t>
        <a:bodyPr/>
        <a:lstStyle/>
        <a:p>
          <a:endParaRPr lang="en-US" sz="2400">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3">
        <dgm:presLayoutVars>
          <dgm:chMax val="0"/>
          <dgm:bulletEnabled val="1"/>
        </dgm:presLayoutVars>
      </dgm:prSet>
      <dgm:spPr/>
      <dgm:t>
        <a:bodyPr/>
        <a:lstStyle/>
        <a:p>
          <a:endParaRPr lang="en-US"/>
        </a:p>
      </dgm:t>
    </dgm:pt>
    <dgm:pt modelId="{0803045F-D45B-41AC-8F57-1896954A807D}" type="pres">
      <dgm:prSet presAssocID="{3DCE779A-19BC-4741-824D-34982DABF429}" presName="spacer" presStyleCnt="0"/>
      <dgm:spPr/>
      <dgm:t>
        <a:bodyPr/>
        <a:lstStyle/>
        <a:p>
          <a:endParaRPr lang="en-US"/>
        </a:p>
      </dgm:t>
    </dgm:pt>
    <dgm:pt modelId="{11F70E79-039A-4BB0-BB60-F5D18389E514}" type="pres">
      <dgm:prSet presAssocID="{27A4CCC5-19D7-44B9-94E7-A8B165E82ECA}" presName="parentText" presStyleLbl="node1" presStyleIdx="1" presStyleCnt="3">
        <dgm:presLayoutVars>
          <dgm:chMax val="0"/>
          <dgm:bulletEnabled val="1"/>
        </dgm:presLayoutVars>
      </dgm:prSet>
      <dgm:spPr/>
      <dgm:t>
        <a:bodyPr/>
        <a:lstStyle/>
        <a:p>
          <a:endParaRPr lang="en-US"/>
        </a:p>
      </dgm:t>
    </dgm:pt>
    <dgm:pt modelId="{297A45B6-F8C4-4EB0-AF5A-926B035DC4D3}" type="pres">
      <dgm:prSet presAssocID="{46F03E27-A4C2-4B6A-B0F4-B3BE0FA5498A}" presName="spacer" presStyleCnt="0"/>
      <dgm:spPr/>
      <dgm:t>
        <a:bodyPr/>
        <a:lstStyle/>
        <a:p>
          <a:endParaRPr lang="en-US"/>
        </a:p>
      </dgm:t>
    </dgm:pt>
    <dgm:pt modelId="{2EFA273A-155B-4B70-88F7-E08CC7E7F90D}" type="pres">
      <dgm:prSet presAssocID="{ED624FEF-C791-4960-9A21-18563F2C22BD}" presName="parentText" presStyleLbl="node1" presStyleIdx="2" presStyleCnt="3">
        <dgm:presLayoutVars>
          <dgm:chMax val="0"/>
          <dgm:bulletEnabled val="1"/>
        </dgm:presLayoutVars>
      </dgm:prSet>
      <dgm:spPr/>
      <dgm:t>
        <a:bodyPr/>
        <a:lstStyle/>
        <a:p>
          <a:endParaRPr lang="en-US"/>
        </a:p>
      </dgm:t>
    </dgm:pt>
    <dgm:pt modelId="{3328ECB4-F69A-43F8-B833-2A0AD23AE88E}" type="pres">
      <dgm:prSet presAssocID="{ED624FEF-C791-4960-9A21-18563F2C22BD}" presName="childText" presStyleLbl="revTx" presStyleIdx="0" presStyleCnt="1">
        <dgm:presLayoutVars>
          <dgm:bulletEnabled val="1"/>
        </dgm:presLayoutVars>
      </dgm:prSet>
      <dgm:spPr/>
      <dgm:t>
        <a:bodyPr/>
        <a:lstStyle/>
        <a:p>
          <a:endParaRPr lang="en-US"/>
        </a:p>
      </dgm:t>
    </dgm:pt>
  </dgm:ptLst>
  <dgm:cxnLst>
    <dgm:cxn modelId="{8263EF98-8821-4019-8E0C-AD79D5B2CDA2}" type="presOf" srcId="{6BFB284A-0D67-46A0-9685-0EF522C312B4}" destId="{3328ECB4-F69A-43F8-B833-2A0AD23AE88E}" srcOrd="0" destOrd="0" presId="urn:microsoft.com/office/officeart/2005/8/layout/vList2"/>
    <dgm:cxn modelId="{EB4796C2-82CD-4497-8922-6D4E44C0C60B}" srcId="{ED624FEF-C791-4960-9A21-18563F2C22BD}" destId="{6BFB284A-0D67-46A0-9685-0EF522C312B4}" srcOrd="0" destOrd="0" parTransId="{FED0B25F-5098-4B8E-A603-3BF01A7467E7}" sibTransId="{47387BD9-932D-48F9-B955-72FD5E579205}"/>
    <dgm:cxn modelId="{77976957-3303-459B-BCEA-33D32EE95538}" srcId="{78CE1FCE-CF2F-4557-8E58-E57403B31326}" destId="{8AD4A2E2-9BCB-4003-992C-4A57A558F94D}" srcOrd="0" destOrd="0" parTransId="{3828DC4D-7EA5-4FE2-89A9-AECCB066A0D0}" sibTransId="{3DCE779A-19BC-4741-824D-34982DABF429}"/>
    <dgm:cxn modelId="{CAE81B35-B9BB-4527-ACE8-40FE1E987C8A}" type="presOf" srcId="{27A4CCC5-19D7-44B9-94E7-A8B165E82ECA}" destId="{11F70E79-039A-4BB0-BB60-F5D18389E514}" srcOrd="0" destOrd="0" presId="urn:microsoft.com/office/officeart/2005/8/layout/vList2"/>
    <dgm:cxn modelId="{8EFCC496-2F0F-46AE-A6B8-BD7ECABD4F4D}" type="presOf" srcId="{ED624FEF-C791-4960-9A21-18563F2C22BD}" destId="{2EFA273A-155B-4B70-88F7-E08CC7E7F90D}" srcOrd="0" destOrd="0" presId="urn:microsoft.com/office/officeart/2005/8/layout/vList2"/>
    <dgm:cxn modelId="{68615969-76FA-4155-A53E-54E311414933}" srcId="{78CE1FCE-CF2F-4557-8E58-E57403B31326}" destId="{ED624FEF-C791-4960-9A21-18563F2C22BD}" srcOrd="2" destOrd="0" parTransId="{FDB7578D-9707-49DB-896A-A866FFD81A2E}" sibTransId="{2EE10EB7-5288-420F-8CC0-48C381B44637}"/>
    <dgm:cxn modelId="{E2AA4219-CCD0-4181-B5D5-A296AC5B315E}" type="presOf" srcId="{8AD4A2E2-9BCB-4003-992C-4A57A558F94D}" destId="{270E4404-1F3C-4EDC-BAEB-80942CE64AD2}" srcOrd="0" destOrd="0" presId="urn:microsoft.com/office/officeart/2005/8/layout/vList2"/>
    <dgm:cxn modelId="{4212923C-A585-4055-85A4-BC9241F934AF}" type="presOf" srcId="{78CE1FCE-CF2F-4557-8E58-E57403B31326}" destId="{97640B43-C0C6-41E0-8A21-5BFCEEF574E9}"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A4263920-80A3-4E41-854A-749840404A60}" type="presParOf" srcId="{97640B43-C0C6-41E0-8A21-5BFCEEF574E9}" destId="{270E4404-1F3C-4EDC-BAEB-80942CE64AD2}" srcOrd="0" destOrd="0" presId="urn:microsoft.com/office/officeart/2005/8/layout/vList2"/>
    <dgm:cxn modelId="{06E92027-2390-44A2-A6BA-71861E7BFE26}" type="presParOf" srcId="{97640B43-C0C6-41E0-8A21-5BFCEEF574E9}" destId="{0803045F-D45B-41AC-8F57-1896954A807D}" srcOrd="1" destOrd="0" presId="urn:microsoft.com/office/officeart/2005/8/layout/vList2"/>
    <dgm:cxn modelId="{1AC60CCA-3EC6-4752-9C29-06CEBAC867DB}" type="presParOf" srcId="{97640B43-C0C6-41E0-8A21-5BFCEEF574E9}" destId="{11F70E79-039A-4BB0-BB60-F5D18389E514}" srcOrd="2" destOrd="0" presId="urn:microsoft.com/office/officeart/2005/8/layout/vList2"/>
    <dgm:cxn modelId="{55A5D465-71D3-46E4-A1E8-292803B0D6FB}" type="presParOf" srcId="{97640B43-C0C6-41E0-8A21-5BFCEEF574E9}" destId="{297A45B6-F8C4-4EB0-AF5A-926B035DC4D3}" srcOrd="3" destOrd="0" presId="urn:microsoft.com/office/officeart/2005/8/layout/vList2"/>
    <dgm:cxn modelId="{75E10081-12EA-47A5-A891-55E90508345F}" type="presParOf" srcId="{97640B43-C0C6-41E0-8A21-5BFCEEF574E9}" destId="{2EFA273A-155B-4B70-88F7-E08CC7E7F90D}" srcOrd="4" destOrd="0" presId="urn:microsoft.com/office/officeart/2005/8/layout/vList2"/>
    <dgm:cxn modelId="{D16A3E12-6B30-46E9-A985-4B215A60C2B1}" type="presParOf" srcId="{97640B43-C0C6-41E0-8A21-5BFCEEF574E9}" destId="{3328ECB4-F69A-43F8-B833-2A0AD23AE88E}"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CAD8537-FFDD-454F-967E-37D1A22BDE6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719792A8-BD0B-46BB-9C0B-FDF399496260}">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Al Qalam Quran Publisher" panose="02040503050201020203" pitchFamily="18" charset="-78"/>
              <a:cs typeface="Al Qalam Quran Publisher" panose="02040503050201020203" pitchFamily="18" charset="-78"/>
            </a:rPr>
            <a:t>فَاٰمِنُوْا </a:t>
          </a:r>
          <a:r>
            <a:rPr lang="ar-SA" dirty="0" smtClean="0">
              <a:latin typeface="Jameel Noori Nastaleeq" panose="02000503000000020004" pitchFamily="2" charset="-78"/>
              <a:cs typeface="Jameel Noori Nastaleeq" panose="02000503000000020004" pitchFamily="2" charset="-78"/>
            </a:rPr>
            <a:t>سے مراد یہ ہے کہ اب تک جو مضامین بیان ہوئے ہیں وہ تو حق ہیں ہی ، تمہارے لیے بہتریہ ہے کہ ان پر ایمان لے آؤ</a:t>
          </a:r>
          <a:endParaRPr lang="en-US" dirty="0"/>
        </a:p>
      </dgm:t>
    </dgm:pt>
    <dgm:pt modelId="{A89DCF68-59D7-4521-B595-46841694CBF4}" type="parTrans" cxnId="{28D5184E-89F4-4C80-836E-4DE05C3B403F}">
      <dgm:prSet/>
      <dgm:spPr/>
      <dgm:t>
        <a:bodyPr/>
        <a:lstStyle/>
        <a:p>
          <a:endParaRPr lang="en-US"/>
        </a:p>
      </dgm:t>
    </dgm:pt>
    <dgm:pt modelId="{E38B9A42-C27F-42C9-879A-E0D61E7D910F}" type="sibTrans" cxnId="{28D5184E-89F4-4C80-836E-4DE05C3B403F}">
      <dgm:prSet/>
      <dgm:spPr/>
      <dgm:t>
        <a:bodyPr/>
        <a:lstStyle/>
        <a:p>
          <a:endParaRPr lang="en-US"/>
        </a:p>
      </dgm:t>
    </dgm:pt>
    <dgm:pt modelId="{6086BC70-E914-4E5B-B64D-53BD80C877BF}">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ar-SA" dirty="0" smtClean="0">
              <a:latin typeface="Jameel Noori Nastaleeq" panose="02000503000000020004" pitchFamily="2" charset="-78"/>
              <a:cs typeface="Jameel Noori Nastaleeq" panose="02000503000000020004" pitchFamily="2" charset="-78"/>
            </a:rPr>
            <a:t>اللہ کی صفت </a:t>
          </a:r>
          <a:r>
            <a:rPr lang="ur-PK" dirty="0" smtClean="0">
              <a:latin typeface="Jameel Noori Nastaleeq" panose="02000503000000020004" pitchFamily="2" charset="-78"/>
              <a:cs typeface="Jameel Noori Nastaleeq" panose="02000503000000020004" pitchFamily="2" charset="-78"/>
            </a:rPr>
            <a:t> </a:t>
          </a:r>
          <a:r>
            <a:rPr lang="ar-SA" dirty="0" smtClean="0">
              <a:latin typeface="noorehira" panose="02000000000000000000" pitchFamily="2" charset="-78"/>
              <a:cs typeface="noorehira" panose="02000000000000000000" pitchFamily="2" charset="-78"/>
            </a:rPr>
            <a:t>'</a:t>
          </a:r>
          <a:r>
            <a:rPr lang="ur-PK" dirty="0" smtClean="0">
              <a:latin typeface="noorehira" panose="02000000000000000000" pitchFamily="2" charset="-78"/>
              <a:cs typeface="noorehira" panose="02000000000000000000" pitchFamily="2" charset="-78"/>
            </a:rPr>
            <a:t>خَبِیۡرٌ '</a:t>
          </a:r>
          <a:r>
            <a:rPr lang="ar-SA" dirty="0" smtClean="0">
              <a:latin typeface="Jameel Noori Nastaleeq" panose="02000503000000020004" pitchFamily="2" charset="-78"/>
              <a:cs typeface="Jameel Noori Nastaleeq" panose="02000503000000020004" pitchFamily="2" charset="-78"/>
            </a:rPr>
            <a:t> </a:t>
          </a:r>
          <a:r>
            <a:rPr lang="ur-PK" dirty="0" smtClean="0">
              <a:latin typeface="Jameel Noori Nastaleeq" panose="02000503000000020004" pitchFamily="2" charset="-78"/>
              <a:cs typeface="Jameel Noori Nastaleeq" panose="02000503000000020004" pitchFamily="2" charset="-78"/>
            </a:rPr>
            <a:t> </a:t>
          </a:r>
          <a:r>
            <a:rPr lang="ar-SA" dirty="0" smtClean="0">
              <a:latin typeface="Jameel Noori Nastaleeq" panose="02000503000000020004" pitchFamily="2" charset="-78"/>
              <a:cs typeface="Jameel Noori Nastaleeq" panose="02000503000000020004" pitchFamily="2" charset="-78"/>
            </a:rPr>
            <a:t>اس اسلوب پر آنے والی دیگر صفات مثلاً  </a:t>
          </a:r>
          <a:r>
            <a:rPr lang="ur-PK" dirty="0" smtClean="0">
              <a:latin typeface="Jameel Noori Nastaleeq" panose="02000503000000020004" pitchFamily="2" charset="-78"/>
              <a:cs typeface="Jameel Noori Nastaleeq" panose="02000503000000020004" pitchFamily="2" charset="-78"/>
            </a:rPr>
            <a:t> </a:t>
          </a:r>
          <a:r>
            <a:rPr lang="ar-SA" dirty="0" smtClean="0">
              <a:latin typeface="noorehira" panose="02000000000000000000" pitchFamily="2" charset="-78"/>
              <a:cs typeface="noorehira" panose="02000000000000000000" pitchFamily="2" charset="-78"/>
            </a:rPr>
            <a:t>سَمِیۡعٌ، </a:t>
          </a:r>
          <a:r>
            <a:rPr lang="ur-PK" dirty="0" smtClean="0">
              <a:latin typeface="noorehira" panose="02000000000000000000" pitchFamily="2" charset="-78"/>
              <a:cs typeface="noorehira" panose="02000000000000000000" pitchFamily="2" charset="-78"/>
            </a:rPr>
            <a:t> </a:t>
          </a:r>
          <a:r>
            <a:rPr lang="ar-SA" dirty="0" smtClean="0">
              <a:latin typeface="noorehira" panose="02000000000000000000" pitchFamily="2" charset="-78"/>
              <a:cs typeface="noorehira" panose="02000000000000000000" pitchFamily="2" charset="-78"/>
            </a:rPr>
            <a:t>بَصِیۡرٌ، </a:t>
          </a:r>
          <a:r>
            <a:rPr lang="ur-PK" dirty="0" smtClean="0">
              <a:latin typeface="noorehira" panose="02000000000000000000" pitchFamily="2" charset="-78"/>
              <a:cs typeface="noorehira" panose="02000000000000000000" pitchFamily="2" charset="-78"/>
            </a:rPr>
            <a:t> </a:t>
          </a:r>
          <a:r>
            <a:rPr lang="ar-SA" dirty="0" smtClean="0">
              <a:latin typeface="noorehira" panose="02000000000000000000" pitchFamily="2" charset="-78"/>
              <a:cs typeface="noorehira" panose="02000000000000000000" pitchFamily="2" charset="-78"/>
            </a:rPr>
            <a:t>شَہِیۡدٌ </a:t>
          </a:r>
          <a:r>
            <a:rPr lang="ur-PK" dirty="0" smtClean="0">
              <a:latin typeface="noorehira" panose="02000000000000000000" pitchFamily="2" charset="-78"/>
              <a:cs typeface="noorehira" panose="02000000000000000000" pitchFamily="2" charset="-78"/>
            </a:rPr>
            <a:t> </a:t>
          </a:r>
          <a:r>
            <a:rPr lang="ar-SA" dirty="0" smtClean="0">
              <a:latin typeface="Jameel Noori Nastaleeq" panose="02000503000000020004" pitchFamily="2" charset="-78"/>
              <a:cs typeface="Jameel Noori Nastaleeq" panose="02000503000000020004" pitchFamily="2" charset="-78"/>
            </a:rPr>
            <a:t>وغیرہ سے زیادہ جامع ہے</a:t>
          </a:r>
          <a:endParaRPr lang="en-US" dirty="0">
            <a:latin typeface="Jameel Noori Nastaleeq" panose="02000503000000020004" pitchFamily="2" charset="-78"/>
            <a:cs typeface="Jameel Noori Nastaleeq" panose="02000503000000020004" pitchFamily="2" charset="-78"/>
          </a:endParaRPr>
        </a:p>
      </dgm:t>
    </dgm:pt>
    <dgm:pt modelId="{C833D0A4-17C7-47FB-93E7-2A6085AE23F1}" type="parTrans" cxnId="{F96227FD-9E7C-4FD1-8B5B-B5F4C71B7806}">
      <dgm:prSet/>
      <dgm:spPr/>
      <dgm:t>
        <a:bodyPr/>
        <a:lstStyle/>
        <a:p>
          <a:endParaRPr lang="en-US"/>
        </a:p>
      </dgm:t>
    </dgm:pt>
    <dgm:pt modelId="{6E4154F0-05BD-4A99-9E3F-72494E35DA19}" type="sibTrans" cxnId="{F96227FD-9E7C-4FD1-8B5B-B5F4C71B7806}">
      <dgm:prSet/>
      <dgm:spPr/>
      <dgm:t>
        <a:bodyPr/>
        <a:lstStyle/>
        <a:p>
          <a:endParaRPr lang="en-US"/>
        </a:p>
      </dgm:t>
    </dgm:pt>
    <dgm:pt modelId="{48074A62-8D6B-43F8-AA25-210740809D27}">
      <dgm:prSet phldrT="[Text]"/>
      <dgm:spPr>
        <a:noFill/>
      </dgm:spPr>
      <dgm:t>
        <a:bodyPr/>
        <a:lstStyle/>
        <a:p>
          <a:pPr rtl="1"/>
          <a:r>
            <a:rPr lang="ar-SA" dirty="0" smtClean="0">
              <a:latin typeface="Jameel Noori Nastaleeq" panose="02000503000000020004" pitchFamily="2" charset="-78"/>
              <a:cs typeface="Jameel Noori Nastaleeq" panose="02000503000000020004" pitchFamily="2" charset="-78"/>
            </a:rPr>
            <a:t>دیگر صفات وہ ذرائع ہیں جن سے حاصل ہونے والی معلومات پر غوروتجزیہ سے صفت خبیر نتائج اخذکرتی ہے</a:t>
          </a:r>
          <a:endParaRPr lang="en-US" dirty="0">
            <a:latin typeface="Jameel Noori Nastaleeq" panose="02000503000000020004" pitchFamily="2" charset="-78"/>
            <a:cs typeface="Jameel Noori Nastaleeq" panose="02000503000000020004" pitchFamily="2" charset="-78"/>
          </a:endParaRPr>
        </a:p>
      </dgm:t>
    </dgm:pt>
    <dgm:pt modelId="{D69D5EB0-664D-4C4C-BEAF-0A3AEFEC5E9D}" type="parTrans" cxnId="{F2686272-82C2-4448-96F1-AF1769EC05F2}">
      <dgm:prSet/>
      <dgm:spPr/>
      <dgm:t>
        <a:bodyPr/>
        <a:lstStyle/>
        <a:p>
          <a:endParaRPr lang="en-US"/>
        </a:p>
      </dgm:t>
    </dgm:pt>
    <dgm:pt modelId="{CF8DBD29-CF6E-463C-A202-A72655B4C2B2}" type="sibTrans" cxnId="{F2686272-82C2-4448-96F1-AF1769EC05F2}">
      <dgm:prSet/>
      <dgm:spPr/>
      <dgm:t>
        <a:bodyPr/>
        <a:lstStyle/>
        <a:p>
          <a:endParaRPr lang="en-US"/>
        </a:p>
      </dgm:t>
    </dgm:pt>
    <dgm:pt modelId="{9D709E57-9C53-4299-BF42-4916C4552481}" type="pres">
      <dgm:prSet presAssocID="{8CAD8537-FFDD-454F-967E-37D1A22BDE6C}" presName="linear" presStyleCnt="0">
        <dgm:presLayoutVars>
          <dgm:animLvl val="lvl"/>
          <dgm:resizeHandles val="exact"/>
        </dgm:presLayoutVars>
      </dgm:prSet>
      <dgm:spPr/>
      <dgm:t>
        <a:bodyPr/>
        <a:lstStyle/>
        <a:p>
          <a:endParaRPr lang="en-US"/>
        </a:p>
      </dgm:t>
    </dgm:pt>
    <dgm:pt modelId="{87EE62CB-BB54-4EA0-89CF-80F69AACFAA0}" type="pres">
      <dgm:prSet presAssocID="{719792A8-BD0B-46BB-9C0B-FDF399496260}" presName="parentText" presStyleLbl="node1" presStyleIdx="0" presStyleCnt="2">
        <dgm:presLayoutVars>
          <dgm:chMax val="0"/>
          <dgm:bulletEnabled val="1"/>
        </dgm:presLayoutVars>
      </dgm:prSet>
      <dgm:spPr/>
      <dgm:t>
        <a:bodyPr/>
        <a:lstStyle/>
        <a:p>
          <a:endParaRPr lang="en-US"/>
        </a:p>
      </dgm:t>
    </dgm:pt>
    <dgm:pt modelId="{845399F0-F8FB-467F-95A6-744E855858DB}" type="pres">
      <dgm:prSet presAssocID="{E38B9A42-C27F-42C9-879A-E0D61E7D910F}" presName="spacer" presStyleCnt="0"/>
      <dgm:spPr/>
    </dgm:pt>
    <dgm:pt modelId="{E2DAAA5D-25DD-4B1A-99ED-BCF368907E3A}" type="pres">
      <dgm:prSet presAssocID="{6086BC70-E914-4E5B-B64D-53BD80C877BF}" presName="parentText" presStyleLbl="node1" presStyleIdx="1" presStyleCnt="2">
        <dgm:presLayoutVars>
          <dgm:chMax val="0"/>
          <dgm:bulletEnabled val="1"/>
        </dgm:presLayoutVars>
      </dgm:prSet>
      <dgm:spPr/>
      <dgm:t>
        <a:bodyPr/>
        <a:lstStyle/>
        <a:p>
          <a:endParaRPr lang="en-US"/>
        </a:p>
      </dgm:t>
    </dgm:pt>
    <dgm:pt modelId="{D57D7205-C5FB-47AE-9CA2-1C602CDB58B6}" type="pres">
      <dgm:prSet presAssocID="{6086BC70-E914-4E5B-B64D-53BD80C877BF}" presName="childText" presStyleLbl="revTx" presStyleIdx="0" presStyleCnt="1">
        <dgm:presLayoutVars>
          <dgm:bulletEnabled val="1"/>
        </dgm:presLayoutVars>
      </dgm:prSet>
      <dgm:spPr/>
      <dgm:t>
        <a:bodyPr/>
        <a:lstStyle/>
        <a:p>
          <a:endParaRPr lang="en-US"/>
        </a:p>
      </dgm:t>
    </dgm:pt>
  </dgm:ptLst>
  <dgm:cxnLst>
    <dgm:cxn modelId="{F96227FD-9E7C-4FD1-8B5B-B5F4C71B7806}" srcId="{8CAD8537-FFDD-454F-967E-37D1A22BDE6C}" destId="{6086BC70-E914-4E5B-B64D-53BD80C877BF}" srcOrd="1" destOrd="0" parTransId="{C833D0A4-17C7-47FB-93E7-2A6085AE23F1}" sibTransId="{6E4154F0-05BD-4A99-9E3F-72494E35DA19}"/>
    <dgm:cxn modelId="{2373B322-431D-4C13-B074-3F52F6BAE0B0}" type="presOf" srcId="{48074A62-8D6B-43F8-AA25-210740809D27}" destId="{D57D7205-C5FB-47AE-9CA2-1C602CDB58B6}" srcOrd="0" destOrd="0" presId="urn:microsoft.com/office/officeart/2005/8/layout/vList2"/>
    <dgm:cxn modelId="{4B6A612F-A299-4A08-AD19-ED174E43C144}" type="presOf" srcId="{8CAD8537-FFDD-454F-967E-37D1A22BDE6C}" destId="{9D709E57-9C53-4299-BF42-4916C4552481}" srcOrd="0" destOrd="0" presId="urn:microsoft.com/office/officeart/2005/8/layout/vList2"/>
    <dgm:cxn modelId="{DD0EA661-8126-414E-A478-5D49DAA89552}" type="presOf" srcId="{719792A8-BD0B-46BB-9C0B-FDF399496260}" destId="{87EE62CB-BB54-4EA0-89CF-80F69AACFAA0}" srcOrd="0" destOrd="0" presId="urn:microsoft.com/office/officeart/2005/8/layout/vList2"/>
    <dgm:cxn modelId="{55236336-7C40-46B4-A4D8-F8FD24194CDE}" type="presOf" srcId="{6086BC70-E914-4E5B-B64D-53BD80C877BF}" destId="{E2DAAA5D-25DD-4B1A-99ED-BCF368907E3A}" srcOrd="0" destOrd="0" presId="urn:microsoft.com/office/officeart/2005/8/layout/vList2"/>
    <dgm:cxn modelId="{28D5184E-89F4-4C80-836E-4DE05C3B403F}" srcId="{8CAD8537-FFDD-454F-967E-37D1A22BDE6C}" destId="{719792A8-BD0B-46BB-9C0B-FDF399496260}" srcOrd="0" destOrd="0" parTransId="{A89DCF68-59D7-4521-B595-46841694CBF4}" sibTransId="{E38B9A42-C27F-42C9-879A-E0D61E7D910F}"/>
    <dgm:cxn modelId="{F2686272-82C2-4448-96F1-AF1769EC05F2}" srcId="{6086BC70-E914-4E5B-B64D-53BD80C877BF}" destId="{48074A62-8D6B-43F8-AA25-210740809D27}" srcOrd="0" destOrd="0" parTransId="{D69D5EB0-664D-4C4C-BEAF-0A3AEFEC5E9D}" sibTransId="{CF8DBD29-CF6E-463C-A202-A72655B4C2B2}"/>
    <dgm:cxn modelId="{E2A5D7FE-0094-4A9F-B45F-E97803250235}" type="presParOf" srcId="{9D709E57-9C53-4299-BF42-4916C4552481}" destId="{87EE62CB-BB54-4EA0-89CF-80F69AACFAA0}" srcOrd="0" destOrd="0" presId="urn:microsoft.com/office/officeart/2005/8/layout/vList2"/>
    <dgm:cxn modelId="{A7876E46-2FED-4F85-92A9-28996A16F450}" type="presParOf" srcId="{9D709E57-9C53-4299-BF42-4916C4552481}" destId="{845399F0-F8FB-467F-95A6-744E855858DB}" srcOrd="1" destOrd="0" presId="urn:microsoft.com/office/officeart/2005/8/layout/vList2"/>
    <dgm:cxn modelId="{F5B9BB7E-D2EA-4450-94B4-81885D641E30}" type="presParOf" srcId="{9D709E57-9C53-4299-BF42-4916C4552481}" destId="{E2DAAA5D-25DD-4B1A-99ED-BCF368907E3A}" srcOrd="2" destOrd="0" presId="urn:microsoft.com/office/officeart/2005/8/layout/vList2"/>
    <dgm:cxn modelId="{CAAA231B-989A-4CA4-9940-993B05C0E3BD}" type="presParOf" srcId="{9D709E57-9C53-4299-BF42-4916C4552481}" destId="{D57D7205-C5FB-47AE-9CA2-1C602CDB58B6}" srcOrd="3"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spcAft>
              <a:spcPts val="0"/>
            </a:spcAft>
          </a:pPr>
          <a:r>
            <a:rPr lang="ur-PK" sz="3200" b="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لغوی معنی</a:t>
          </a:r>
          <a:endParaRPr lang="en-US" sz="3200" b="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9368323-C714-446A-9715-8AAF848C6E18}">
      <dgm:prSet phldrT="[Text]" custT="1"/>
      <dgm:spPr>
        <a:ln>
          <a:solidFill>
            <a:srgbClr val="1D508F">
              <a:alpha val="90000"/>
            </a:srgbClr>
          </a:solidFill>
        </a:ln>
      </dgm:spPr>
      <dgm:t>
        <a:bodyPr/>
        <a:lstStyle/>
        <a:p>
          <a:pPr rtl="1"/>
          <a:r>
            <a:rPr lang="ur-PK" sz="3200" dirty="0" smtClean="0">
              <a:latin typeface="Jameel Noori Nastaleeq" pitchFamily="2" charset="-78"/>
              <a:cs typeface="Jameel Noori Nastaleeq" pitchFamily="2" charset="-78"/>
            </a:rPr>
            <a:t>کسی کا کسی کو نقصان پہنچانا</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5ED54C84-DEB2-4D89-BD4B-69F377F1E82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spcAft>
              <a:spcPts val="0"/>
            </a:spcAft>
          </a:pPr>
          <a:r>
            <a:rPr lang="ur-PK" sz="3200" b="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اصطلاحی معنی</a:t>
          </a:r>
          <a:endParaRPr lang="en-US" sz="3200" b="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52033E2-7A0A-4259-B462-2E3828B31E35}" type="parTrans" cxnId="{E436EF26-B0F2-4DC7-B8FA-D3E8DFA9FAD1}">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1AD9C45-F7E8-4F3A-9D38-3E5DCFFA16A3}" type="sibTrans" cxnId="{E436EF26-B0F2-4DC7-B8FA-D3E8DFA9FAD1}">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0C0B8E1-7EEB-4C2B-A0F9-FF22FA3C11E1}">
      <dgm:prSet phldrT="[Text]" custT="1"/>
      <dgm:spPr>
        <a:ln>
          <a:solidFill>
            <a:srgbClr val="1D508F">
              <a:alpha val="90000"/>
            </a:srgbClr>
          </a:solidFill>
        </a:ln>
      </dgm:spPr>
      <dgm:t>
        <a:bodyPr/>
        <a:lstStyle/>
        <a:p>
          <a:pPr rtl="1"/>
          <a:r>
            <a:rPr lang="ur-PK" sz="3200" smtClean="0">
              <a:latin typeface="Jameel Noori Nastaleeq" pitchFamily="2" charset="-78"/>
              <a:cs typeface="Jameel Noori Nastaleeq" pitchFamily="2" charset="-78"/>
            </a:rPr>
            <a:t>ہار اور جیت</a:t>
          </a:r>
          <a:endParaRPr lang="en-US" sz="3200" dirty="0">
            <a:latin typeface="Jameel Noori Nastaleeq" pitchFamily="2" charset="-78"/>
            <a:cs typeface="Jameel Noori Nastaleeq" pitchFamily="2" charset="-78"/>
          </a:endParaRPr>
        </a:p>
      </dgm:t>
    </dgm:pt>
    <dgm:pt modelId="{BB4914A0-F19C-40F8-8CCA-7D7DC60A2CE5}" type="parTrans" cxnId="{DA15433A-A422-42EE-B408-9D66F94AA89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FBFA915-5FDB-4AE4-9F9C-92C50551F4A2}" type="sibTrans" cxnId="{DA15433A-A422-42EE-B408-9D66F94AA89F}">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1843DC2-5745-4849-9BC3-67AE748519A7}" type="pres">
      <dgm:prSet presAssocID="{39DAEB90-3C44-415E-839B-55876C892F66}" presName="Name0" presStyleCnt="0">
        <dgm:presLayoutVars>
          <dgm:dir val="rev"/>
          <dgm:animLvl val="lvl"/>
          <dgm:resizeHandles val="exact"/>
        </dgm:presLayoutVars>
      </dgm:prSet>
      <dgm:spPr/>
      <dgm:t>
        <a:bodyPr/>
        <a:lstStyle/>
        <a:p>
          <a:endParaRPr lang="en-US"/>
        </a:p>
      </dgm:t>
    </dgm:pt>
    <dgm:pt modelId="{FD8BEA10-0D2E-4FBE-B30B-C35995311101}" type="pres">
      <dgm:prSet presAssocID="{720C5FC1-1B5C-4E16-A6F5-FD1D33E007DA}" presName="linNode" presStyleCnt="0"/>
      <dgm:spPr/>
      <dgm:t>
        <a:bodyPr/>
        <a:lstStyle/>
        <a:p>
          <a:endParaRPr lang="en-US"/>
        </a:p>
      </dgm:t>
    </dgm:pt>
    <dgm:pt modelId="{E78934AA-9C5A-445A-BA52-E5FFBCBCF7CE}" type="pres">
      <dgm:prSet presAssocID="{720C5FC1-1B5C-4E16-A6F5-FD1D33E007DA}" presName="parentText" presStyleLbl="node1" presStyleIdx="0" presStyleCnt="2">
        <dgm:presLayoutVars>
          <dgm:chMax val="1"/>
          <dgm:bulletEnabled val="1"/>
        </dgm:presLayoutVars>
      </dgm:prSet>
      <dgm:spPr/>
      <dgm:t>
        <a:bodyPr/>
        <a:lstStyle/>
        <a:p>
          <a:endParaRPr lang="en-US"/>
        </a:p>
      </dgm:t>
    </dgm:pt>
    <dgm:pt modelId="{13260DDB-10E2-423B-85CE-CCACB317C14F}" type="pres">
      <dgm:prSet presAssocID="{720C5FC1-1B5C-4E16-A6F5-FD1D33E007DA}" presName="descendantText" presStyleLbl="alignAccFollowNode1" presStyleIdx="0" presStyleCnt="2">
        <dgm:presLayoutVars>
          <dgm:bulletEnabled val="1"/>
        </dgm:presLayoutVars>
      </dgm:prSet>
      <dgm:spPr/>
      <dgm:t>
        <a:bodyPr/>
        <a:lstStyle/>
        <a:p>
          <a:endParaRPr lang="en-US"/>
        </a:p>
      </dgm:t>
    </dgm:pt>
    <dgm:pt modelId="{E9E7AE27-89EA-459C-90BC-68F009A9AC90}" type="pres">
      <dgm:prSet presAssocID="{1A5A3450-FC44-4129-A94E-81B7B690D936}" presName="sp" presStyleCnt="0"/>
      <dgm:spPr/>
      <dgm:t>
        <a:bodyPr/>
        <a:lstStyle/>
        <a:p>
          <a:endParaRPr lang="en-US"/>
        </a:p>
      </dgm:t>
    </dgm:pt>
    <dgm:pt modelId="{F341ABFB-C28D-4254-8622-5325E53CAB78}" type="pres">
      <dgm:prSet presAssocID="{5ED54C84-DEB2-4D89-BD4B-69F377F1E822}" presName="linNode" presStyleCnt="0"/>
      <dgm:spPr/>
      <dgm:t>
        <a:bodyPr/>
        <a:lstStyle/>
        <a:p>
          <a:endParaRPr lang="en-US"/>
        </a:p>
      </dgm:t>
    </dgm:pt>
    <dgm:pt modelId="{5D8A82C3-4A9A-4B6E-83D8-D0DD805AC90C}" type="pres">
      <dgm:prSet presAssocID="{5ED54C84-DEB2-4D89-BD4B-69F377F1E822}" presName="parentText" presStyleLbl="node1" presStyleIdx="1" presStyleCnt="2">
        <dgm:presLayoutVars>
          <dgm:chMax val="1"/>
          <dgm:bulletEnabled val="1"/>
        </dgm:presLayoutVars>
      </dgm:prSet>
      <dgm:spPr/>
      <dgm:t>
        <a:bodyPr/>
        <a:lstStyle/>
        <a:p>
          <a:endParaRPr lang="en-US"/>
        </a:p>
      </dgm:t>
    </dgm:pt>
    <dgm:pt modelId="{898470A9-9296-4576-989B-364416B344A0}" type="pres">
      <dgm:prSet presAssocID="{5ED54C84-DEB2-4D89-BD4B-69F377F1E822}" presName="descendantText" presStyleLbl="alignAccFollowNode1" presStyleIdx="1" presStyleCnt="2">
        <dgm:presLayoutVars>
          <dgm:bulletEnabled val="1"/>
        </dgm:presLayoutVars>
      </dgm:prSet>
      <dgm:spPr/>
      <dgm:t>
        <a:bodyPr/>
        <a:lstStyle/>
        <a:p>
          <a:endParaRPr lang="en-US"/>
        </a:p>
      </dgm:t>
    </dgm:pt>
  </dgm:ptLst>
  <dgm:cxnLst>
    <dgm:cxn modelId="{EB75AA77-72B4-4545-A4F0-E565705D05AC}" type="presOf" srcId="{5ED54C84-DEB2-4D89-BD4B-69F377F1E822}" destId="{5D8A82C3-4A9A-4B6E-83D8-D0DD805AC90C}" srcOrd="0" destOrd="0"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E436EF26-B0F2-4DC7-B8FA-D3E8DFA9FAD1}" srcId="{39DAEB90-3C44-415E-839B-55876C892F66}" destId="{5ED54C84-DEB2-4D89-BD4B-69F377F1E822}" srcOrd="1" destOrd="0" parTransId="{052033E2-7A0A-4259-B462-2E3828B31E35}" sibTransId="{E1AD9C45-F7E8-4F3A-9D38-3E5DCFFA16A3}"/>
    <dgm:cxn modelId="{FE51C1DB-7CC7-44D5-A262-5DE0400B4656}" srcId="{720C5FC1-1B5C-4E16-A6F5-FD1D33E007DA}" destId="{A9368323-C714-446A-9715-8AAF848C6E18}" srcOrd="0" destOrd="0" parTransId="{C2490B5E-D681-4B8D-B8C7-6C9070112054}" sibTransId="{85FB001D-750B-40A8-9812-054F047EB62A}"/>
    <dgm:cxn modelId="{DA15433A-A422-42EE-B408-9D66F94AA89F}" srcId="{5ED54C84-DEB2-4D89-BD4B-69F377F1E822}" destId="{20C0B8E1-7EEB-4C2B-A0F9-FF22FA3C11E1}" srcOrd="0" destOrd="0" parTransId="{BB4914A0-F19C-40F8-8CCA-7D7DC60A2CE5}" sibTransId="{2FBFA915-5FDB-4AE4-9F9C-92C50551F4A2}"/>
    <dgm:cxn modelId="{76BC3BFD-654A-49C5-B57D-5442C175B4CF}" type="presOf" srcId="{20C0B8E1-7EEB-4C2B-A0F9-FF22FA3C11E1}" destId="{898470A9-9296-4576-989B-364416B344A0}" srcOrd="0" destOrd="0" presId="urn:microsoft.com/office/officeart/2005/8/layout/vList5"/>
    <dgm:cxn modelId="{7F416453-8065-4491-921B-6C950C53FA28}" type="presOf" srcId="{A9368323-C714-446A-9715-8AAF848C6E18}" destId="{13260DDB-10E2-423B-85CE-CCACB317C14F}" srcOrd="0" destOrd="0" presId="urn:microsoft.com/office/officeart/2005/8/layout/vList5"/>
    <dgm:cxn modelId="{9AD9E5D8-4247-4296-8A56-2562511C15C7}" type="presOf" srcId="{720C5FC1-1B5C-4E16-A6F5-FD1D33E007DA}" destId="{E78934AA-9C5A-445A-BA52-E5FFBCBCF7CE}" srcOrd="0" destOrd="0" presId="urn:microsoft.com/office/officeart/2005/8/layout/vList5"/>
    <dgm:cxn modelId="{23A6D7AC-A35F-4562-81C0-170F032C7146}" type="presOf" srcId="{39DAEB90-3C44-415E-839B-55876C892F66}" destId="{E1843DC2-5745-4849-9BC3-67AE748519A7}" srcOrd="0" destOrd="0" presId="urn:microsoft.com/office/officeart/2005/8/layout/vList5"/>
    <dgm:cxn modelId="{2B024249-02D4-47EB-8F94-4161DB707CA5}" type="presParOf" srcId="{E1843DC2-5745-4849-9BC3-67AE748519A7}" destId="{FD8BEA10-0D2E-4FBE-B30B-C35995311101}" srcOrd="0" destOrd="0" presId="urn:microsoft.com/office/officeart/2005/8/layout/vList5"/>
    <dgm:cxn modelId="{F8911C48-DD1F-4B82-A24F-078DF3170392}" type="presParOf" srcId="{FD8BEA10-0D2E-4FBE-B30B-C35995311101}" destId="{E78934AA-9C5A-445A-BA52-E5FFBCBCF7CE}" srcOrd="0" destOrd="0" presId="urn:microsoft.com/office/officeart/2005/8/layout/vList5"/>
    <dgm:cxn modelId="{38A49FC0-496A-4958-9E70-D4AE9DA30A2D}" type="presParOf" srcId="{FD8BEA10-0D2E-4FBE-B30B-C35995311101}" destId="{13260DDB-10E2-423B-85CE-CCACB317C14F}" srcOrd="1" destOrd="0" presId="urn:microsoft.com/office/officeart/2005/8/layout/vList5"/>
    <dgm:cxn modelId="{C4D94F45-AA9D-45CE-BE2C-C5B73BE84A77}" type="presParOf" srcId="{E1843DC2-5745-4849-9BC3-67AE748519A7}" destId="{E9E7AE27-89EA-459C-90BC-68F009A9AC90}" srcOrd="1" destOrd="0" presId="urn:microsoft.com/office/officeart/2005/8/layout/vList5"/>
    <dgm:cxn modelId="{57378297-7BA8-45AC-82BE-9588ED272FE1}" type="presParOf" srcId="{E1843DC2-5745-4849-9BC3-67AE748519A7}" destId="{F341ABFB-C28D-4254-8622-5325E53CAB78}" srcOrd="2" destOrd="0" presId="urn:microsoft.com/office/officeart/2005/8/layout/vList5"/>
    <dgm:cxn modelId="{B8B8C42E-4EB5-4A70-9FA5-F6B671E35DF6}" type="presParOf" srcId="{F341ABFB-C28D-4254-8622-5325E53CAB78}" destId="{5D8A82C3-4A9A-4B6E-83D8-D0DD805AC90C}" srcOrd="0" destOrd="0" presId="urn:microsoft.com/office/officeart/2005/8/layout/vList5"/>
    <dgm:cxn modelId="{6EE9D765-A19D-4F2A-B966-AC9EACA5A056}" type="presParOf" srcId="{F341ABFB-C28D-4254-8622-5325E53CAB78}" destId="{898470A9-9296-4576-989B-364416B344A0}"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100000"/>
            </a:lnSpc>
            <a:spcBef>
              <a:spcPts val="0"/>
            </a:spcBef>
            <a:spcAft>
              <a:spcPts val="0"/>
            </a:spcAft>
          </a:pP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رکوع 1 </a:t>
          </a:r>
        </a:p>
        <a:p>
          <a:pPr rtl="1">
            <a:lnSpc>
              <a:spcPct val="100000"/>
            </a:lnSpc>
            <a:spcBef>
              <a:spcPts val="0"/>
            </a:spcBef>
            <a:spcAft>
              <a:spcPts val="0"/>
            </a:spcAft>
          </a:pP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1-10)</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27E8A47A-133F-47A1-B687-CE99AC99AA13}">
      <dgm:prSet/>
      <dgm:spPr>
        <a:ln>
          <a:solidFill>
            <a:srgbClr val="1A3F6D">
              <a:alpha val="90000"/>
            </a:srgbClr>
          </a:solidFill>
        </a:ln>
      </dgm:spPr>
      <dgm:t>
        <a:bodyPr/>
        <a:lstStyle/>
        <a:p>
          <a:pPr rtl="1">
            <a:lnSpc>
              <a:spcPct val="10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7 آیات: وضاحت ایمان</a:t>
          </a:r>
          <a:endParaRPr lang="en-US" dirty="0">
            <a:latin typeface="Jameel Noori Nastaleeq" panose="02000503000000020004" pitchFamily="2" charset="-78"/>
            <a:cs typeface="Jameel Noori Nastaleeq" panose="02000503000000020004" pitchFamily="2" charset="-78"/>
          </a:endParaRPr>
        </a:p>
      </dgm:t>
    </dgm:pt>
    <dgm:pt modelId="{3513BAEB-B407-4CB9-847C-69F6B84B20FB}" type="parTrans" cxnId="{FD0E444A-9D4C-4B50-9E6B-13C97086D187}">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FE44775-69FA-4EFD-97BF-A5D95002B07D}" type="sibTrans" cxnId="{FD0E444A-9D4C-4B50-9E6B-13C97086D187}">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681572D-0962-45E0-BF3F-7A3071D5D961}">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100000"/>
            </a:lnSpc>
            <a:spcBef>
              <a:spcPts val="0"/>
            </a:spcBef>
            <a:spcAft>
              <a:spcPts val="0"/>
            </a:spcAft>
          </a:pP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رکوع </a:t>
          </a:r>
          <a:r>
            <a:rPr lang="en-US"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2</a:t>
          </a:r>
          <a:endPar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rtl="1">
            <a:lnSpc>
              <a:spcPct val="100000"/>
            </a:lnSpc>
            <a:spcBef>
              <a:spcPts val="0"/>
            </a:spcBef>
            <a:spcAft>
              <a:spcPts val="0"/>
            </a:spcAft>
          </a:pP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(آیات </a:t>
          </a:r>
          <a:r>
            <a:rPr lang="en-US"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11-18</a:t>
          </a: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42424D-582C-44B9-8DC5-16D46AB1E67C}" type="parTrans" cxnId="{6A198F67-A835-40F7-802B-9DB137DD0DA6}">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84C9B20E-52C9-49B3-96FB-124F9A40747E}" type="sibTrans" cxnId="{6A198F67-A835-40F7-802B-9DB137DD0DA6}">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0E5ACCA-4F3A-4DCE-B545-DA10F8FBB8CE}">
      <dgm:prSet/>
      <dgm:spPr>
        <a:ln>
          <a:solidFill>
            <a:srgbClr val="1A3F6D">
              <a:alpha val="90000"/>
            </a:srgbClr>
          </a:solidFill>
        </a:ln>
      </dgm:spPr>
      <dgm:t>
        <a:bodyPr/>
        <a:lstStyle/>
        <a:p>
          <a:pPr rtl="1">
            <a:lnSpc>
              <a:spcPct val="100000"/>
            </a:lnSpc>
            <a:spcBef>
              <a:spcPts val="0"/>
            </a:spcBef>
            <a:spcAft>
              <a:spcPts val="0"/>
            </a:spcAft>
          </a:pPr>
          <a:r>
            <a:rPr lang="en-US" dirty="0" smtClean="0">
              <a:latin typeface="Jameel Noori Nastaleeq" panose="02000503000000020004" pitchFamily="2" charset="-78"/>
              <a:cs typeface="Jameel Noori Nastaleeq" panose="02000503000000020004" pitchFamily="2" charset="-78"/>
            </a:rPr>
            <a:t>5</a:t>
          </a:r>
          <a:r>
            <a:rPr lang="ur-PK" dirty="0" smtClean="0">
              <a:latin typeface="Jameel Noori Nastaleeq" panose="02000503000000020004" pitchFamily="2" charset="-78"/>
              <a:cs typeface="Jameel Noori Nastaleeq" panose="02000503000000020004" pitchFamily="2" charset="-78"/>
            </a:rPr>
            <a:t> آیات: ایمان کے ثمرات و تقاضے</a:t>
          </a:r>
          <a:endParaRPr lang="en-US" dirty="0">
            <a:latin typeface="Jameel Noori Nastaleeq" panose="02000503000000020004" pitchFamily="2" charset="-78"/>
            <a:cs typeface="Jameel Noori Nastaleeq" panose="02000503000000020004" pitchFamily="2" charset="-78"/>
          </a:endParaRPr>
        </a:p>
      </dgm:t>
    </dgm:pt>
    <dgm:pt modelId="{4F168D85-C908-4801-B7CF-C2FFB88B769B}" type="parTrans" cxnId="{98E28093-17ED-42A1-90AC-5F6793231AC6}">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A378F6AA-A76F-4E09-B556-2D26BCA2689B}" type="sibTrans" cxnId="{98E28093-17ED-42A1-90AC-5F6793231AC6}">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FE05770-3097-4E59-AA33-572AD4787CA2}">
      <dgm:prSet/>
      <dgm:spPr>
        <a:ln>
          <a:solidFill>
            <a:srgbClr val="1A3F6D">
              <a:alpha val="90000"/>
            </a:srgbClr>
          </a:solidFill>
        </a:ln>
      </dgm:spPr>
      <dgm:t>
        <a:bodyPr/>
        <a:lstStyle/>
        <a:p>
          <a:pPr rtl="1">
            <a:lnSpc>
              <a:spcPct val="10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3 آیات: دعوت ایمان</a:t>
          </a:r>
          <a:endParaRPr lang="en-US" dirty="0">
            <a:latin typeface="Jameel Noori Nastaleeq" panose="02000503000000020004" pitchFamily="2" charset="-78"/>
            <a:cs typeface="Jameel Noori Nastaleeq" panose="02000503000000020004" pitchFamily="2" charset="-78"/>
          </a:endParaRPr>
        </a:p>
      </dgm:t>
    </dgm:pt>
    <dgm:pt modelId="{6EECDFA8-129B-4B91-A3DE-6646CC24F084}" type="parTrans" cxnId="{EFA85399-ADD7-4AFB-AC0B-E75C52D515B5}">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278773A-3056-458C-8475-8C1EABE8984E}" type="sibTrans" cxnId="{EFA85399-ADD7-4AFB-AC0B-E75C52D515B5}">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BBC6989-46E4-4307-8446-457D3BB80B25}">
      <dgm:prSet/>
      <dgm:spPr>
        <a:ln>
          <a:solidFill>
            <a:srgbClr val="1A3F6D">
              <a:alpha val="90000"/>
            </a:srgbClr>
          </a:solidFill>
        </a:ln>
      </dgm:spPr>
      <dgm:t>
        <a:bodyPr/>
        <a:lstStyle/>
        <a:p>
          <a:pPr rtl="1">
            <a:lnSpc>
              <a:spcPct val="100000"/>
            </a:lnSpc>
            <a:spcBef>
              <a:spcPts val="0"/>
            </a:spcBef>
            <a:spcAft>
              <a:spcPts val="0"/>
            </a:spcAft>
          </a:pPr>
          <a:r>
            <a:rPr lang="ur-PK" dirty="0" smtClean="0">
              <a:latin typeface="Jameel Noori Nastaleeq" panose="02000503000000020004" pitchFamily="2" charset="-78"/>
              <a:cs typeface="Jameel Noori Nastaleeq" panose="02000503000000020004" pitchFamily="2" charset="-78"/>
            </a:rPr>
            <a:t>3 آیات: ایمان کے تقاضوں کی ادائیگی کی دعوت</a:t>
          </a:r>
          <a:endParaRPr lang="en-US" dirty="0">
            <a:latin typeface="Jameel Noori Nastaleeq" panose="02000503000000020004" pitchFamily="2" charset="-78"/>
            <a:cs typeface="Jameel Noori Nastaleeq" panose="02000503000000020004" pitchFamily="2" charset="-78"/>
          </a:endParaRPr>
        </a:p>
      </dgm:t>
    </dgm:pt>
    <dgm:pt modelId="{7572A8D8-FAFD-4901-A2A8-EE27269E0B82}" type="parTrans" cxnId="{B38CB0C1-2A96-47F2-9DF7-D0F778E1AC3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BB634B2-F8A2-46A4-A62E-BD0880EAA2F8}" type="sibTrans" cxnId="{B38CB0C1-2A96-47F2-9DF7-D0F778E1AC3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7B5BB22-7465-4443-B74B-E7E71A47E322}" type="pres">
      <dgm:prSet presAssocID="{DBCCA44B-0DE1-476B-8FE2-BC6DF4DF8A75}" presName="Name0" presStyleCnt="0">
        <dgm:presLayoutVars>
          <dgm:dir val="rev"/>
          <dgm:animLvl val="lvl"/>
          <dgm:resizeHandles val="exact"/>
        </dgm:presLayoutVars>
      </dgm:prSet>
      <dgm:spPr/>
      <dgm:t>
        <a:bodyPr/>
        <a:lstStyle/>
        <a:p>
          <a:endParaRPr lang="en-US"/>
        </a:p>
      </dgm:t>
    </dgm:pt>
    <dgm:pt modelId="{4BC0CE6D-01B7-48F3-A057-622DACD3DCCF}" type="pres">
      <dgm:prSet presAssocID="{072D58D6-322B-4D67-BBE2-2456B8474C6F}" presName="linNode" presStyleCnt="0"/>
      <dgm:spPr/>
      <dgm:t>
        <a:bodyPr/>
        <a:lstStyle/>
        <a:p>
          <a:endParaRPr lang="en-US"/>
        </a:p>
      </dgm:t>
    </dgm:pt>
    <dgm:pt modelId="{41551D9A-3080-4CC2-B1E7-1592FE7CE13F}" type="pres">
      <dgm:prSet presAssocID="{072D58D6-322B-4D67-BBE2-2456B8474C6F}" presName="parentText" presStyleLbl="node1" presStyleIdx="0" presStyleCnt="2">
        <dgm:presLayoutVars>
          <dgm:chMax val="1"/>
          <dgm:bulletEnabled val="1"/>
        </dgm:presLayoutVars>
      </dgm:prSet>
      <dgm:spPr/>
      <dgm:t>
        <a:bodyPr/>
        <a:lstStyle/>
        <a:p>
          <a:endParaRPr lang="en-US"/>
        </a:p>
      </dgm:t>
    </dgm:pt>
    <dgm:pt modelId="{8FB4C643-B8D3-4375-ACAF-3F9452BD2CD5}" type="pres">
      <dgm:prSet presAssocID="{072D58D6-322B-4D67-BBE2-2456B8474C6F}" presName="descendantText" presStyleLbl="alignAccFollowNode1" presStyleIdx="0" presStyleCnt="2">
        <dgm:presLayoutVars>
          <dgm:bulletEnabled val="1"/>
        </dgm:presLayoutVars>
      </dgm:prSet>
      <dgm:spPr/>
      <dgm:t>
        <a:bodyPr/>
        <a:lstStyle/>
        <a:p>
          <a:endParaRPr lang="en-US"/>
        </a:p>
      </dgm:t>
    </dgm:pt>
    <dgm:pt modelId="{6F8B5845-EA7B-49BA-8B72-BE2C26B8D78D}" type="pres">
      <dgm:prSet presAssocID="{651508FF-68AC-4919-989C-90B5914732DA}" presName="sp" presStyleCnt="0"/>
      <dgm:spPr/>
      <dgm:t>
        <a:bodyPr/>
        <a:lstStyle/>
        <a:p>
          <a:endParaRPr lang="en-US"/>
        </a:p>
      </dgm:t>
    </dgm:pt>
    <dgm:pt modelId="{3C17E3CB-570E-45B7-A595-D55C981044C6}" type="pres">
      <dgm:prSet presAssocID="{D681572D-0962-45E0-BF3F-7A3071D5D961}" presName="linNode" presStyleCnt="0"/>
      <dgm:spPr/>
      <dgm:t>
        <a:bodyPr/>
        <a:lstStyle/>
        <a:p>
          <a:endParaRPr lang="en-US"/>
        </a:p>
      </dgm:t>
    </dgm:pt>
    <dgm:pt modelId="{54224CC7-1D9A-4EBB-97EB-E1E0DE3AF3EA}" type="pres">
      <dgm:prSet presAssocID="{D681572D-0962-45E0-BF3F-7A3071D5D961}" presName="parentText" presStyleLbl="node1" presStyleIdx="1" presStyleCnt="2">
        <dgm:presLayoutVars>
          <dgm:chMax val="1"/>
          <dgm:bulletEnabled val="1"/>
        </dgm:presLayoutVars>
      </dgm:prSet>
      <dgm:spPr/>
      <dgm:t>
        <a:bodyPr/>
        <a:lstStyle/>
        <a:p>
          <a:endParaRPr lang="en-US"/>
        </a:p>
      </dgm:t>
    </dgm:pt>
    <dgm:pt modelId="{96DB344C-C1CC-492F-BCA2-499BE73A2015}" type="pres">
      <dgm:prSet presAssocID="{D681572D-0962-45E0-BF3F-7A3071D5D961}" presName="descendantText" presStyleLbl="alignAccFollowNode1" presStyleIdx="1" presStyleCnt="2">
        <dgm:presLayoutVars>
          <dgm:bulletEnabled val="1"/>
        </dgm:presLayoutVars>
      </dgm:prSet>
      <dgm:spPr/>
      <dgm:t>
        <a:bodyPr/>
        <a:lstStyle/>
        <a:p>
          <a:endParaRPr lang="en-US"/>
        </a:p>
      </dgm:t>
    </dgm:pt>
  </dgm:ptLst>
  <dgm:cxnLst>
    <dgm:cxn modelId="{B38CB0C1-2A96-47F2-9DF7-D0F778E1AC3F}" srcId="{D681572D-0962-45E0-BF3F-7A3071D5D961}" destId="{DBBC6989-46E4-4307-8446-457D3BB80B25}" srcOrd="1" destOrd="0" parTransId="{7572A8D8-FAFD-4901-A2A8-EE27269E0B82}" sibTransId="{CBB634B2-F8A2-46A4-A62E-BD0880EAA2F8}"/>
    <dgm:cxn modelId="{E2AB79FF-B397-4001-94D4-C91156BB9B65}" srcId="{DBCCA44B-0DE1-476B-8FE2-BC6DF4DF8A75}" destId="{072D58D6-322B-4D67-BBE2-2456B8474C6F}" srcOrd="0" destOrd="0" parTransId="{ED0FD917-302B-4717-819B-74ED1B7529B3}" sibTransId="{651508FF-68AC-4919-989C-90B5914732DA}"/>
    <dgm:cxn modelId="{98E28093-17ED-42A1-90AC-5F6793231AC6}" srcId="{D681572D-0962-45E0-BF3F-7A3071D5D961}" destId="{50E5ACCA-4F3A-4DCE-B545-DA10F8FBB8CE}" srcOrd="0" destOrd="0" parTransId="{4F168D85-C908-4801-B7CF-C2FFB88B769B}" sibTransId="{A378F6AA-A76F-4E09-B556-2D26BCA2689B}"/>
    <dgm:cxn modelId="{69FF8309-DA57-497D-BF6B-E0C3281930A7}" type="presOf" srcId="{50E5ACCA-4F3A-4DCE-B545-DA10F8FBB8CE}" destId="{96DB344C-C1CC-492F-BCA2-499BE73A2015}"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057FEDEE-6421-4CC5-8BE4-A9A522E76CDE}" type="presOf" srcId="{27E8A47A-133F-47A1-B687-CE99AC99AA13}" destId="{8FB4C643-B8D3-4375-ACAF-3F9452BD2CD5}" srcOrd="0" destOrd="0" presId="urn:microsoft.com/office/officeart/2005/8/layout/vList5"/>
    <dgm:cxn modelId="{0FDC3B71-293A-48CF-9410-FE04D74B4208}" type="presOf" srcId="{DBBC6989-46E4-4307-8446-457D3BB80B25}" destId="{96DB344C-C1CC-492F-BCA2-499BE73A2015}" srcOrd="0" destOrd="1" presId="urn:microsoft.com/office/officeart/2005/8/layout/vList5"/>
    <dgm:cxn modelId="{BF9BB866-349E-44F7-B2F0-E5E5CE1E706C}" type="presOf" srcId="{DBCCA44B-0DE1-476B-8FE2-BC6DF4DF8A75}" destId="{97B5BB22-7465-4443-B74B-E7E71A47E322}" srcOrd="0" destOrd="0" presId="urn:microsoft.com/office/officeart/2005/8/layout/vList5"/>
    <dgm:cxn modelId="{C6C56D0F-BD58-4DAE-BCDE-B5FB312A5930}" type="presOf" srcId="{072D58D6-322B-4D67-BBE2-2456B8474C6F}" destId="{41551D9A-3080-4CC2-B1E7-1592FE7CE13F}"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EFA85399-ADD7-4AFB-AC0B-E75C52D515B5}" srcId="{072D58D6-322B-4D67-BBE2-2456B8474C6F}" destId="{9FE05770-3097-4E59-AA33-572AD4787CA2}" srcOrd="1" destOrd="0" parTransId="{6EECDFA8-129B-4B91-A3DE-6646CC24F084}" sibTransId="{E278773A-3056-458C-8475-8C1EABE8984E}"/>
    <dgm:cxn modelId="{F14725FB-6E70-4FE6-8003-382880A512BE}" type="presOf" srcId="{9FE05770-3097-4E59-AA33-572AD4787CA2}" destId="{8FB4C643-B8D3-4375-ACAF-3F9452BD2CD5}" srcOrd="0" destOrd="1" presId="urn:microsoft.com/office/officeart/2005/8/layout/vList5"/>
    <dgm:cxn modelId="{1DED5D19-F807-46CB-B157-F9E4F52625E5}" type="presOf" srcId="{D681572D-0962-45E0-BF3F-7A3071D5D961}" destId="{54224CC7-1D9A-4EBB-97EB-E1E0DE3AF3EA}" srcOrd="0" destOrd="0" presId="urn:microsoft.com/office/officeart/2005/8/layout/vList5"/>
    <dgm:cxn modelId="{5C2CDCA9-AC46-49B4-BBAC-04EDCFC90A37}" type="presParOf" srcId="{97B5BB22-7465-4443-B74B-E7E71A47E322}" destId="{4BC0CE6D-01B7-48F3-A057-622DACD3DCCF}" srcOrd="0" destOrd="0" presId="urn:microsoft.com/office/officeart/2005/8/layout/vList5"/>
    <dgm:cxn modelId="{530818CE-1A1A-443B-B1B0-7A4979621776}" type="presParOf" srcId="{4BC0CE6D-01B7-48F3-A057-622DACD3DCCF}" destId="{41551D9A-3080-4CC2-B1E7-1592FE7CE13F}" srcOrd="0" destOrd="0" presId="urn:microsoft.com/office/officeart/2005/8/layout/vList5"/>
    <dgm:cxn modelId="{0E846252-EA8C-410E-9C8E-64F6A304877E}" type="presParOf" srcId="{4BC0CE6D-01B7-48F3-A057-622DACD3DCCF}" destId="{8FB4C643-B8D3-4375-ACAF-3F9452BD2CD5}" srcOrd="1" destOrd="0" presId="urn:microsoft.com/office/officeart/2005/8/layout/vList5"/>
    <dgm:cxn modelId="{5684A016-23ED-44F3-8814-949112CA3585}" type="presParOf" srcId="{97B5BB22-7465-4443-B74B-E7E71A47E322}" destId="{6F8B5845-EA7B-49BA-8B72-BE2C26B8D78D}" srcOrd="1" destOrd="0" presId="urn:microsoft.com/office/officeart/2005/8/layout/vList5"/>
    <dgm:cxn modelId="{7EB0E071-91EE-416E-A092-11280E92AE90}" type="presParOf" srcId="{97B5BB22-7465-4443-B74B-E7E71A47E322}" destId="{3C17E3CB-570E-45B7-A595-D55C981044C6}" srcOrd="2" destOrd="0" presId="urn:microsoft.com/office/officeart/2005/8/layout/vList5"/>
    <dgm:cxn modelId="{3808A0F3-F1DC-4920-BBE3-4298581422B6}" type="presParOf" srcId="{3C17E3CB-570E-45B7-A595-D55C981044C6}" destId="{54224CC7-1D9A-4EBB-97EB-E1E0DE3AF3EA}" srcOrd="0" destOrd="0" presId="urn:microsoft.com/office/officeart/2005/8/layout/vList5"/>
    <dgm:cxn modelId="{64409825-DD24-41E4-9858-0B19D6121B6E}" type="presParOf" srcId="{3C17E3CB-570E-45B7-A595-D55C981044C6}" destId="{96DB344C-C1CC-492F-BCA2-499BE73A2015}"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E16A6A-1A2A-4843-8FF4-0C49E8C74C4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5C2B3075-0786-48BA-9579-5B27B67748D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b="1"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کفر</a:t>
          </a:r>
          <a:endParaRPr lang="en-US" sz="3200" b="1"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A3A4E66-FC40-4C50-B6EC-BD6AC0950D67}" type="parTrans" cxnId="{D0F44D36-485A-4F39-A3B5-3AE565586EB0}">
      <dgm:prSet/>
      <dgm:spPr/>
      <dgm:t>
        <a:bodyPr/>
        <a:lstStyle/>
        <a:p>
          <a:pPr rtl="1"/>
          <a:endParaRPr lang="en-US" sz="1600"/>
        </a:p>
      </dgm:t>
    </dgm:pt>
    <dgm:pt modelId="{928C7F94-29D5-455A-A544-C7F7A65B371A}" type="sibTrans" cxnId="{D0F44D36-485A-4F39-A3B5-3AE565586EB0}">
      <dgm:prSet/>
      <dgm:spPr/>
      <dgm:t>
        <a:bodyPr/>
        <a:lstStyle/>
        <a:p>
          <a:pPr rtl="1"/>
          <a:endParaRPr lang="en-US" sz="1600"/>
        </a:p>
      </dgm:t>
    </dgm:pt>
    <dgm:pt modelId="{E316F206-4309-4D8E-871E-086719427364}">
      <dgm:prSet phldrT="[Text]" custT="1"/>
      <dgm:spPr>
        <a:ln>
          <a:solidFill>
            <a:srgbClr val="1D508F">
              <a:alpha val="90000"/>
            </a:srgbClr>
          </a:solidFill>
        </a:ln>
      </dgm:spPr>
      <dgm:t>
        <a:bodyPr/>
        <a:lstStyle/>
        <a:p>
          <a:pPr rtl="1">
            <a:spcAft>
              <a:spcPts val="0"/>
            </a:spcAft>
          </a:pPr>
          <a:r>
            <a:rPr lang="ar-SA" sz="2400" b="0" i="0" dirty="0" smtClean="0">
              <a:latin typeface="Jameel Noori Nastaleeq" pitchFamily="2" charset="-78"/>
              <a:ea typeface="Times New Roman" pitchFamily="18" charset="0"/>
              <a:cs typeface="Jameel Noori Nastaleeq" pitchFamily="2" charset="-78"/>
            </a:rPr>
            <a:t>اندر موجود حقیقت کو چھپانا</a:t>
          </a:r>
          <a:r>
            <a:rPr lang="ur-PK" sz="2400" dirty="0" smtClean="0">
              <a:latin typeface="Jameel Noori Nastaleeq" panose="02000503000000020004" pitchFamily="2" charset="-78"/>
              <a:cs typeface="Jameel Noori Nastaleeq" panose="02000503000000020004" pitchFamily="2" charset="-78"/>
            </a:rPr>
            <a:t> یعنی </a:t>
          </a:r>
          <a:r>
            <a:rPr lang="ar-SA" sz="2400" dirty="0" smtClean="0">
              <a:latin typeface="Jameel Noori Nastaleeq" panose="02000503000000020004" pitchFamily="2" charset="-78"/>
              <a:cs typeface="Jameel Noori Nastaleeq" panose="02000503000000020004" pitchFamily="2" charset="-78"/>
            </a:rPr>
            <a:t>باطن میں جس حق کی معرفت حاصل ہو چکی ہے، اس کا اظہار نہ کرنا</a:t>
          </a:r>
          <a:endParaRPr lang="en-US" sz="2400" b="0" dirty="0">
            <a:latin typeface="Jameel Noori Nastaleeq" pitchFamily="2" charset="-78"/>
            <a:cs typeface="Jameel Noori Nastaleeq" pitchFamily="2" charset="-78"/>
          </a:endParaRPr>
        </a:p>
      </dgm:t>
    </dgm:pt>
    <dgm:pt modelId="{C5353EA0-0D8A-495D-A29F-367A6A4C540C}" type="parTrans" cxnId="{208D36B4-F0E5-4991-B943-A4B91C8ECD95}">
      <dgm:prSet/>
      <dgm:spPr/>
      <dgm:t>
        <a:bodyPr/>
        <a:lstStyle/>
        <a:p>
          <a:pPr rtl="1"/>
          <a:endParaRPr lang="en-US" sz="1600"/>
        </a:p>
      </dgm:t>
    </dgm:pt>
    <dgm:pt modelId="{FED2D31D-E645-416A-B48F-5BB881D23971}" type="sibTrans" cxnId="{208D36B4-F0E5-4991-B943-A4B91C8ECD95}">
      <dgm:prSet/>
      <dgm:spPr/>
      <dgm:t>
        <a:bodyPr/>
        <a:lstStyle/>
        <a:p>
          <a:pPr rtl="1"/>
          <a:endParaRPr lang="en-US" sz="1600"/>
        </a:p>
      </dgm:t>
    </dgm:pt>
    <dgm:pt modelId="{5B37FF6C-03E0-4B17-B585-9FC4DBBE7C8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b="0" i="1"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تکذیب</a:t>
          </a:r>
          <a:endParaRPr lang="en-US" sz="3200" b="0" i="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0D9BC6D-AE3B-48B7-923A-07E64A5AEB4F}" type="parTrans" cxnId="{40750A75-7BD9-40BD-BED1-90A77358AB7E}">
      <dgm:prSet/>
      <dgm:spPr/>
      <dgm:t>
        <a:bodyPr/>
        <a:lstStyle/>
        <a:p>
          <a:pPr rtl="1"/>
          <a:endParaRPr lang="en-US" sz="1600"/>
        </a:p>
      </dgm:t>
    </dgm:pt>
    <dgm:pt modelId="{47C16461-03B0-47B4-8045-28E07D8F6C15}" type="sibTrans" cxnId="{40750A75-7BD9-40BD-BED1-90A77358AB7E}">
      <dgm:prSet/>
      <dgm:spPr/>
      <dgm:t>
        <a:bodyPr/>
        <a:lstStyle/>
        <a:p>
          <a:pPr rtl="1"/>
          <a:endParaRPr lang="en-US" sz="1600"/>
        </a:p>
      </dgm:t>
    </dgm:pt>
    <dgm:pt modelId="{0F50D7AF-A381-4D8E-85E0-0AD550B8C792}">
      <dgm:prSet phldrT="[Text]" custT="1"/>
      <dgm:spPr>
        <a:ln>
          <a:solidFill>
            <a:srgbClr val="1D508F">
              <a:alpha val="90000"/>
            </a:srgbClr>
          </a:solidFill>
        </a:ln>
      </dgm:spPr>
      <dgm:t>
        <a:bodyPr/>
        <a:lstStyle/>
        <a:p>
          <a:pPr rtl="1"/>
          <a:r>
            <a:rPr lang="ar-SA" sz="2400" dirty="0" smtClean="0">
              <a:latin typeface="Jameel Noori Nastaleeq" panose="02000503000000020004" pitchFamily="2" charset="-78"/>
              <a:cs typeface="Jameel Noori Nastaleeq" panose="02000503000000020004" pitchFamily="2" charset="-78"/>
            </a:rPr>
            <a:t>دعوتِ حق سامنے آنے پر اس کوجھٹلانا </a:t>
          </a:r>
          <a:endParaRPr lang="en-US" sz="2400" b="0" dirty="0">
            <a:latin typeface="Jameel Noori Nastaleeq" pitchFamily="2" charset="-78"/>
            <a:cs typeface="Jameel Noori Nastaleeq" pitchFamily="2" charset="-78"/>
          </a:endParaRPr>
        </a:p>
      </dgm:t>
    </dgm:pt>
    <dgm:pt modelId="{828BCBAB-FEDF-4FCD-BC22-6CE5F7180BE2}" type="parTrans" cxnId="{8A99A339-3654-4173-8100-65D467A837DC}">
      <dgm:prSet/>
      <dgm:spPr/>
      <dgm:t>
        <a:bodyPr/>
        <a:lstStyle/>
        <a:p>
          <a:pPr rtl="1"/>
          <a:endParaRPr lang="en-US" sz="1600"/>
        </a:p>
      </dgm:t>
    </dgm:pt>
    <dgm:pt modelId="{12198A8B-1DA9-4AD0-BCDE-0BD04240D8FD}" type="sibTrans" cxnId="{8A99A339-3654-4173-8100-65D467A837DC}">
      <dgm:prSet/>
      <dgm:spPr/>
      <dgm:t>
        <a:bodyPr/>
        <a:lstStyle/>
        <a:p>
          <a:pPr rtl="1"/>
          <a:endParaRPr lang="en-US" sz="1600"/>
        </a:p>
      </dgm:t>
    </dgm:pt>
    <dgm:pt modelId="{8C748257-E821-4CA8-8546-A397CF94C8A8}" type="pres">
      <dgm:prSet presAssocID="{36E16A6A-1A2A-4843-8FF4-0C49E8C74C47}" presName="Name0" presStyleCnt="0">
        <dgm:presLayoutVars>
          <dgm:dir val="rev"/>
          <dgm:animLvl val="lvl"/>
          <dgm:resizeHandles val="exact"/>
        </dgm:presLayoutVars>
      </dgm:prSet>
      <dgm:spPr/>
      <dgm:t>
        <a:bodyPr/>
        <a:lstStyle/>
        <a:p>
          <a:endParaRPr lang="en-US"/>
        </a:p>
      </dgm:t>
    </dgm:pt>
    <dgm:pt modelId="{639DCC7E-4D3A-4332-A367-DBA786EDF59F}" type="pres">
      <dgm:prSet presAssocID="{5C2B3075-0786-48BA-9579-5B27B67748D7}" presName="linNode" presStyleCnt="0"/>
      <dgm:spPr/>
      <dgm:t>
        <a:bodyPr/>
        <a:lstStyle/>
        <a:p>
          <a:endParaRPr lang="en-US"/>
        </a:p>
      </dgm:t>
    </dgm:pt>
    <dgm:pt modelId="{2FD0C318-C90D-43D0-9A05-B7DC7FEB4AF1}" type="pres">
      <dgm:prSet presAssocID="{5C2B3075-0786-48BA-9579-5B27B67748D7}" presName="parentText" presStyleLbl="node1" presStyleIdx="0" presStyleCnt="2" custScaleX="56451">
        <dgm:presLayoutVars>
          <dgm:chMax val="1"/>
          <dgm:bulletEnabled val="1"/>
        </dgm:presLayoutVars>
      </dgm:prSet>
      <dgm:spPr/>
      <dgm:t>
        <a:bodyPr/>
        <a:lstStyle/>
        <a:p>
          <a:endParaRPr lang="en-US"/>
        </a:p>
      </dgm:t>
    </dgm:pt>
    <dgm:pt modelId="{02E05D86-8202-4ABA-BE57-7B37236A83BA}" type="pres">
      <dgm:prSet presAssocID="{5C2B3075-0786-48BA-9579-5B27B67748D7}" presName="descendantText" presStyleLbl="alignAccFollowNode1" presStyleIdx="0" presStyleCnt="2" custScaleX="123609">
        <dgm:presLayoutVars>
          <dgm:bulletEnabled val="1"/>
        </dgm:presLayoutVars>
      </dgm:prSet>
      <dgm:spPr/>
      <dgm:t>
        <a:bodyPr/>
        <a:lstStyle/>
        <a:p>
          <a:endParaRPr lang="en-US"/>
        </a:p>
      </dgm:t>
    </dgm:pt>
    <dgm:pt modelId="{F809DF40-D4CE-49AC-83AE-A8803DF64BCA}" type="pres">
      <dgm:prSet presAssocID="{928C7F94-29D5-455A-A544-C7F7A65B371A}" presName="sp" presStyleCnt="0"/>
      <dgm:spPr/>
      <dgm:t>
        <a:bodyPr/>
        <a:lstStyle/>
        <a:p>
          <a:endParaRPr lang="en-US"/>
        </a:p>
      </dgm:t>
    </dgm:pt>
    <dgm:pt modelId="{E1C49549-1080-4B9A-91F0-01ED40422315}" type="pres">
      <dgm:prSet presAssocID="{5B37FF6C-03E0-4B17-B585-9FC4DBBE7C87}" presName="linNode" presStyleCnt="0"/>
      <dgm:spPr/>
      <dgm:t>
        <a:bodyPr/>
        <a:lstStyle/>
        <a:p>
          <a:endParaRPr lang="en-US"/>
        </a:p>
      </dgm:t>
    </dgm:pt>
    <dgm:pt modelId="{C58ACAFE-BDFC-402E-BE22-3FEC3685F58B}" type="pres">
      <dgm:prSet presAssocID="{5B37FF6C-03E0-4B17-B585-9FC4DBBE7C87}" presName="parentText" presStyleLbl="node1" presStyleIdx="1" presStyleCnt="2" custScaleX="56451">
        <dgm:presLayoutVars>
          <dgm:chMax val="1"/>
          <dgm:bulletEnabled val="1"/>
        </dgm:presLayoutVars>
      </dgm:prSet>
      <dgm:spPr/>
      <dgm:t>
        <a:bodyPr/>
        <a:lstStyle/>
        <a:p>
          <a:endParaRPr lang="en-US"/>
        </a:p>
      </dgm:t>
    </dgm:pt>
    <dgm:pt modelId="{4E786E7B-6E8E-4DB6-9E46-FCF2290F6820}" type="pres">
      <dgm:prSet presAssocID="{5B37FF6C-03E0-4B17-B585-9FC4DBBE7C87}" presName="descendantText" presStyleLbl="alignAccFollowNode1" presStyleIdx="1" presStyleCnt="2" custScaleX="123609">
        <dgm:presLayoutVars>
          <dgm:bulletEnabled val="1"/>
        </dgm:presLayoutVars>
      </dgm:prSet>
      <dgm:spPr/>
      <dgm:t>
        <a:bodyPr/>
        <a:lstStyle/>
        <a:p>
          <a:endParaRPr lang="en-US"/>
        </a:p>
      </dgm:t>
    </dgm:pt>
  </dgm:ptLst>
  <dgm:cxnLst>
    <dgm:cxn modelId="{CA82BD8D-94D8-48F6-A149-568135A2798B}" type="presOf" srcId="{0F50D7AF-A381-4D8E-85E0-0AD550B8C792}" destId="{4E786E7B-6E8E-4DB6-9E46-FCF2290F6820}" srcOrd="0" destOrd="0" presId="urn:microsoft.com/office/officeart/2005/8/layout/vList5"/>
    <dgm:cxn modelId="{40750A75-7BD9-40BD-BED1-90A77358AB7E}" srcId="{36E16A6A-1A2A-4843-8FF4-0C49E8C74C47}" destId="{5B37FF6C-03E0-4B17-B585-9FC4DBBE7C87}" srcOrd="1" destOrd="0" parTransId="{50D9BC6D-AE3B-48B7-923A-07E64A5AEB4F}" sibTransId="{47C16461-03B0-47B4-8045-28E07D8F6C15}"/>
    <dgm:cxn modelId="{7198DD93-CC9D-459E-BD1D-B63858687D55}" type="presOf" srcId="{5C2B3075-0786-48BA-9579-5B27B67748D7}" destId="{2FD0C318-C90D-43D0-9A05-B7DC7FEB4AF1}" srcOrd="0" destOrd="0" presId="urn:microsoft.com/office/officeart/2005/8/layout/vList5"/>
    <dgm:cxn modelId="{23FEEC07-68F9-49C7-9106-A3672125898E}" type="presOf" srcId="{E316F206-4309-4D8E-871E-086719427364}" destId="{02E05D86-8202-4ABA-BE57-7B37236A83BA}" srcOrd="0" destOrd="0" presId="urn:microsoft.com/office/officeart/2005/8/layout/vList5"/>
    <dgm:cxn modelId="{8A99A339-3654-4173-8100-65D467A837DC}" srcId="{5B37FF6C-03E0-4B17-B585-9FC4DBBE7C87}" destId="{0F50D7AF-A381-4D8E-85E0-0AD550B8C792}" srcOrd="0" destOrd="0" parTransId="{828BCBAB-FEDF-4FCD-BC22-6CE5F7180BE2}" sibTransId="{12198A8B-1DA9-4AD0-BCDE-0BD04240D8FD}"/>
    <dgm:cxn modelId="{2DFDA525-26DB-4DE3-84F9-C1281C7259AE}" type="presOf" srcId="{36E16A6A-1A2A-4843-8FF4-0C49E8C74C47}" destId="{8C748257-E821-4CA8-8546-A397CF94C8A8}" srcOrd="0" destOrd="0" presId="urn:microsoft.com/office/officeart/2005/8/layout/vList5"/>
    <dgm:cxn modelId="{ADBBC821-4B00-4704-8747-C8E93590D19D}" type="presOf" srcId="{5B37FF6C-03E0-4B17-B585-9FC4DBBE7C87}" destId="{C58ACAFE-BDFC-402E-BE22-3FEC3685F58B}" srcOrd="0" destOrd="0" presId="urn:microsoft.com/office/officeart/2005/8/layout/vList5"/>
    <dgm:cxn modelId="{D0F44D36-485A-4F39-A3B5-3AE565586EB0}" srcId="{36E16A6A-1A2A-4843-8FF4-0C49E8C74C47}" destId="{5C2B3075-0786-48BA-9579-5B27B67748D7}" srcOrd="0" destOrd="0" parTransId="{6A3A4E66-FC40-4C50-B6EC-BD6AC0950D67}" sibTransId="{928C7F94-29D5-455A-A544-C7F7A65B371A}"/>
    <dgm:cxn modelId="{208D36B4-F0E5-4991-B943-A4B91C8ECD95}" srcId="{5C2B3075-0786-48BA-9579-5B27B67748D7}" destId="{E316F206-4309-4D8E-871E-086719427364}" srcOrd="0" destOrd="0" parTransId="{C5353EA0-0D8A-495D-A29F-367A6A4C540C}" sibTransId="{FED2D31D-E645-416A-B48F-5BB881D23971}"/>
    <dgm:cxn modelId="{ECEA6AB4-73FC-4029-8AAD-52FA0A8F9C0B}" type="presParOf" srcId="{8C748257-E821-4CA8-8546-A397CF94C8A8}" destId="{639DCC7E-4D3A-4332-A367-DBA786EDF59F}" srcOrd="0" destOrd="0" presId="urn:microsoft.com/office/officeart/2005/8/layout/vList5"/>
    <dgm:cxn modelId="{DA385474-F68E-45CC-A311-E04AB98F9BD8}" type="presParOf" srcId="{639DCC7E-4D3A-4332-A367-DBA786EDF59F}" destId="{2FD0C318-C90D-43D0-9A05-B7DC7FEB4AF1}" srcOrd="0" destOrd="0" presId="urn:microsoft.com/office/officeart/2005/8/layout/vList5"/>
    <dgm:cxn modelId="{590F7218-749D-46D0-9702-4DB33DF59192}" type="presParOf" srcId="{639DCC7E-4D3A-4332-A367-DBA786EDF59F}" destId="{02E05D86-8202-4ABA-BE57-7B37236A83BA}" srcOrd="1" destOrd="0" presId="urn:microsoft.com/office/officeart/2005/8/layout/vList5"/>
    <dgm:cxn modelId="{E708FF8A-35A6-4665-BEF2-8807F9578F67}" type="presParOf" srcId="{8C748257-E821-4CA8-8546-A397CF94C8A8}" destId="{F809DF40-D4CE-49AC-83AE-A8803DF64BCA}" srcOrd="1" destOrd="0" presId="urn:microsoft.com/office/officeart/2005/8/layout/vList5"/>
    <dgm:cxn modelId="{FD363CB4-3CF6-428D-9A29-64456858EEBC}" type="presParOf" srcId="{8C748257-E821-4CA8-8546-A397CF94C8A8}" destId="{E1C49549-1080-4B9A-91F0-01ED40422315}" srcOrd="2" destOrd="0" presId="urn:microsoft.com/office/officeart/2005/8/layout/vList5"/>
    <dgm:cxn modelId="{5DDD0E31-2DAA-4030-83C6-29D8698D2FC7}" type="presParOf" srcId="{E1C49549-1080-4B9A-91F0-01ED40422315}" destId="{C58ACAFE-BDFC-402E-BE22-3FEC3685F58B}" srcOrd="0" destOrd="0" presId="urn:microsoft.com/office/officeart/2005/8/layout/vList5"/>
    <dgm:cxn modelId="{FA0E6ABB-B2A0-44C2-AAD3-061098F52C30}" type="presParOf" srcId="{E1C49549-1080-4B9A-91F0-01ED40422315}" destId="{4E786E7B-6E8E-4DB6-9E46-FCF2290F6820}"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lnSpc>
              <a:spcPct val="100000"/>
            </a:lnSpc>
            <a:spcBef>
              <a:spcPts val="0"/>
            </a:spcBef>
            <a:spcAft>
              <a:spcPts val="0"/>
            </a:spcAft>
          </a:pP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1-4</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0FD917-302B-4717-819B-74ED1B7529B3}" type="parTrans" cxnId="{E2AB79FF-B397-4001-94D4-C91156BB9B65}">
      <dgm:prSet/>
      <dgm:spPr/>
      <dgm:t>
        <a:bodyPr/>
        <a:lstStyle/>
        <a:p>
          <a:pPr rtl="1">
            <a:lnSpc>
              <a:spcPct val="10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651508FF-68AC-4919-989C-90B5914732DA}" type="sibTrans" cxnId="{E2AB79FF-B397-4001-94D4-C91156BB9B65}">
      <dgm:prSet/>
      <dgm:spPr/>
      <dgm:t>
        <a:bodyPr/>
        <a:lstStyle/>
        <a:p>
          <a:pPr rtl="1">
            <a:lnSpc>
              <a:spcPct val="10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6C937CFA-E843-4B65-92B3-BCC5FC8F8C25}">
      <dgm:prSet phldrT="[Text]" custT="1"/>
      <dgm:spPr>
        <a:ln>
          <a:solidFill>
            <a:srgbClr val="1A3F6D"/>
          </a:solidFill>
        </a:ln>
      </dgm:spPr>
      <dgm:t>
        <a:bodyPr/>
        <a:lstStyle/>
        <a:p>
          <a:pPr rtl="1"/>
          <a:r>
            <a:rPr lang="ur-PK" sz="2400" dirty="0" smtClean="0">
              <a:latin typeface="Jameel Noori Nastaleeq" pitchFamily="2" charset="-78"/>
              <a:cs typeface="Jameel Noori Nastaleeq" pitchFamily="2" charset="-78"/>
            </a:rPr>
            <a:t>ایمان باللہ</a:t>
          </a:r>
          <a:endParaRPr lang="en-US" sz="2400" dirty="0">
            <a:latin typeface="Jameel Noori Nastaleeq" pitchFamily="2" charset="-78"/>
            <a:cs typeface="Jameel Noori Nastaleeq" pitchFamily="2" charset="-78"/>
          </a:endParaRPr>
        </a:p>
      </dgm:t>
    </dgm:pt>
    <dgm:pt modelId="{5B608965-15D1-4779-AFCE-E61D91A6FDDE}" type="parTrans" cxnId="{AC298B83-882F-4424-B441-F204AB1B53FD}">
      <dgm:prSet/>
      <dgm:spPr/>
      <dgm:t>
        <a:bodyPr/>
        <a:lstStyle/>
        <a:p>
          <a:endParaRPr lang="en-US" sz="2000"/>
        </a:p>
      </dgm:t>
    </dgm:pt>
    <dgm:pt modelId="{774C074D-54E4-454C-A774-7805F74D9A50}" type="sibTrans" cxnId="{AC298B83-882F-4424-B441-F204AB1B53FD}">
      <dgm:prSet/>
      <dgm:spPr/>
      <dgm:t>
        <a:bodyPr/>
        <a:lstStyle/>
        <a:p>
          <a:endParaRPr lang="en-US" sz="2000"/>
        </a:p>
      </dgm:t>
    </dgm:pt>
    <dgm:pt modelId="{F0BB2851-53BB-4EC2-B058-B5F5907F4C8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5-6</a:t>
          </a:r>
        </a:p>
      </dgm:t>
    </dgm:pt>
    <dgm:pt modelId="{FBD2BB54-DA34-4F2F-8B25-83AD9697E606}" type="parTrans" cxnId="{57894642-6DF1-4DA9-8FF3-FA2BA623AB0F}">
      <dgm:prSet/>
      <dgm:spPr/>
      <dgm:t>
        <a:bodyPr/>
        <a:lstStyle/>
        <a:p>
          <a:endParaRPr lang="en-US" sz="2000"/>
        </a:p>
      </dgm:t>
    </dgm:pt>
    <dgm:pt modelId="{1A4CB589-0254-4BF1-82BA-75D81EE21CEA}" type="sibTrans" cxnId="{57894642-6DF1-4DA9-8FF3-FA2BA623AB0F}">
      <dgm:prSet/>
      <dgm:spPr/>
      <dgm:t>
        <a:bodyPr/>
        <a:lstStyle/>
        <a:p>
          <a:endParaRPr lang="en-US" sz="2000"/>
        </a:p>
      </dgm:t>
    </dgm:pt>
    <dgm:pt modelId="{92F45729-7827-46EC-844B-79D4713F78D6}">
      <dgm:prSet phldrT="[Text]" custT="1"/>
      <dgm:spPr>
        <a:ln>
          <a:solidFill>
            <a:srgbClr val="1A3F6D"/>
          </a:solidFill>
        </a:ln>
      </dgm:spPr>
      <dgm:t>
        <a:bodyPr/>
        <a:lstStyle/>
        <a:p>
          <a:pPr rtl="1"/>
          <a:r>
            <a:rPr lang="ur-PK" sz="2400" dirty="0" smtClean="0">
              <a:latin typeface="Jameel Noori Nastaleeq" pitchFamily="2" charset="-78"/>
              <a:cs typeface="Jameel Noori Nastaleeq" pitchFamily="2" charset="-78"/>
            </a:rPr>
            <a:t>ایمان بالرسالت</a:t>
          </a:r>
          <a:endParaRPr lang="en-US" sz="2400" dirty="0">
            <a:latin typeface="Jameel Noori Nastaleeq" pitchFamily="2" charset="-78"/>
            <a:cs typeface="Jameel Noori Nastaleeq" pitchFamily="2" charset="-78"/>
          </a:endParaRPr>
        </a:p>
      </dgm:t>
    </dgm:pt>
    <dgm:pt modelId="{2DD88145-4E5A-4B33-826F-F49470EA6147}" type="parTrans" cxnId="{60BB1EB1-322E-4FD3-A526-353D78BFC4DC}">
      <dgm:prSet/>
      <dgm:spPr/>
      <dgm:t>
        <a:bodyPr/>
        <a:lstStyle/>
        <a:p>
          <a:endParaRPr lang="en-US" sz="2000"/>
        </a:p>
      </dgm:t>
    </dgm:pt>
    <dgm:pt modelId="{C9D1F9F5-388D-4A5E-9A8C-1C701CF3ACAE}" type="sibTrans" cxnId="{60BB1EB1-322E-4FD3-A526-353D78BFC4DC}">
      <dgm:prSet/>
      <dgm:spPr/>
      <dgm:t>
        <a:bodyPr/>
        <a:lstStyle/>
        <a:p>
          <a:endParaRPr lang="en-US" sz="2000"/>
        </a:p>
      </dgm:t>
    </dgm:pt>
    <dgm:pt modelId="{C23C9E2B-2C23-4E5F-A1C1-27D851312C5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7</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A162BD5-CAC1-4464-892F-F9F4CD8ED637}" type="parTrans" cxnId="{CD2AD7FC-02AF-4110-91A3-B4642FAA5123}">
      <dgm:prSet/>
      <dgm:spPr/>
      <dgm:t>
        <a:bodyPr/>
        <a:lstStyle/>
        <a:p>
          <a:endParaRPr lang="en-US" sz="2000"/>
        </a:p>
      </dgm:t>
    </dgm:pt>
    <dgm:pt modelId="{8637E853-B911-4FE1-A1CA-7C2E862AAD10}" type="sibTrans" cxnId="{CD2AD7FC-02AF-4110-91A3-B4642FAA5123}">
      <dgm:prSet/>
      <dgm:spPr/>
      <dgm:t>
        <a:bodyPr/>
        <a:lstStyle/>
        <a:p>
          <a:endParaRPr lang="en-US" sz="2000"/>
        </a:p>
      </dgm:t>
    </dgm:pt>
    <dgm:pt modelId="{32BF64BB-C73F-4535-97A8-19ED1BCA1AA7}">
      <dgm:prSet phldrT="[Text]" custT="1"/>
      <dgm:spPr>
        <a:ln>
          <a:solidFill>
            <a:srgbClr val="1A3F6D"/>
          </a:solidFill>
        </a:ln>
      </dgm:spPr>
      <dgm:t>
        <a:bodyPr/>
        <a:lstStyle/>
        <a:p>
          <a:pPr rtl="1"/>
          <a:r>
            <a:rPr lang="ur-PK" sz="2400" smtClean="0">
              <a:latin typeface="Jameel Noori Nastaleeq" pitchFamily="2" charset="-78"/>
              <a:cs typeface="Jameel Noori Nastaleeq" pitchFamily="2" charset="-78"/>
            </a:rPr>
            <a:t>ایمان بالآخرت</a:t>
          </a:r>
          <a:endParaRPr lang="en-US" sz="2400" dirty="0">
            <a:latin typeface="Jameel Noori Nastaleeq" pitchFamily="2" charset="-78"/>
            <a:cs typeface="Jameel Noori Nastaleeq" pitchFamily="2" charset="-78"/>
          </a:endParaRPr>
        </a:p>
      </dgm:t>
    </dgm:pt>
    <dgm:pt modelId="{49007615-ECD3-4116-B04A-47062918DA47}" type="parTrans" cxnId="{C0EE0779-EC0E-493D-90C7-C6321AFA1A89}">
      <dgm:prSet/>
      <dgm:spPr/>
      <dgm:t>
        <a:bodyPr/>
        <a:lstStyle/>
        <a:p>
          <a:endParaRPr lang="en-US" sz="2000"/>
        </a:p>
      </dgm:t>
    </dgm:pt>
    <dgm:pt modelId="{8C5645F2-5DE5-480D-B57D-A26F7121E645}" type="sibTrans" cxnId="{C0EE0779-EC0E-493D-90C7-C6321AFA1A89}">
      <dgm:prSet/>
      <dgm:spPr/>
      <dgm:t>
        <a:bodyPr/>
        <a:lstStyle/>
        <a:p>
          <a:endParaRPr lang="en-US" sz="2000"/>
        </a:p>
      </dgm:t>
    </dgm:pt>
    <dgm:pt modelId="{500AEC37-620E-41F7-BCEB-4978E0DA668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8</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BA5373C-1B00-4F3A-8D2C-7869ACEDFE4F}" type="parTrans" cxnId="{F2744A15-D295-4600-9B12-A1AC08A53904}">
      <dgm:prSet/>
      <dgm:spPr/>
      <dgm:t>
        <a:bodyPr/>
        <a:lstStyle/>
        <a:p>
          <a:endParaRPr lang="en-US" sz="2000"/>
        </a:p>
      </dgm:t>
    </dgm:pt>
    <dgm:pt modelId="{ECD6D10D-E841-4096-9BB0-CC6D73481EE1}" type="sibTrans" cxnId="{F2744A15-D295-4600-9B12-A1AC08A53904}">
      <dgm:prSet/>
      <dgm:spPr/>
      <dgm:t>
        <a:bodyPr/>
        <a:lstStyle/>
        <a:p>
          <a:endParaRPr lang="en-US" sz="2000"/>
        </a:p>
      </dgm:t>
    </dgm:pt>
    <dgm:pt modelId="{16C21450-BAE2-442C-8396-7FD4AE1B8905}">
      <dgm:prSet phldrT="[Text]" custT="1"/>
      <dgm:spPr>
        <a:ln>
          <a:solidFill>
            <a:srgbClr val="1A3F6D"/>
          </a:solidFill>
        </a:ln>
      </dgm:spPr>
      <dgm:t>
        <a:bodyPr/>
        <a:lstStyle/>
        <a:p>
          <a:pPr rtl="1"/>
          <a:r>
            <a:rPr lang="ur-PK" sz="2400" smtClean="0">
              <a:latin typeface="Jameel Noori Nastaleeq" pitchFamily="2" charset="-78"/>
              <a:cs typeface="Jameel Noori Nastaleeq" pitchFamily="2" charset="-78"/>
            </a:rPr>
            <a:t>ایمان کی دعوت</a:t>
          </a:r>
          <a:endParaRPr lang="en-US" sz="2400" dirty="0">
            <a:latin typeface="Jameel Noori Nastaleeq" pitchFamily="2" charset="-78"/>
            <a:cs typeface="Jameel Noori Nastaleeq" pitchFamily="2" charset="-78"/>
          </a:endParaRPr>
        </a:p>
      </dgm:t>
    </dgm:pt>
    <dgm:pt modelId="{36FDA743-D80F-49BB-93A9-48A58169BA4B}" type="parTrans" cxnId="{F21E535B-BF61-409B-9654-EE80C82AFAD5}">
      <dgm:prSet/>
      <dgm:spPr/>
      <dgm:t>
        <a:bodyPr/>
        <a:lstStyle/>
        <a:p>
          <a:endParaRPr lang="en-US" sz="2000"/>
        </a:p>
      </dgm:t>
    </dgm:pt>
    <dgm:pt modelId="{8BECAEBB-4B05-4B88-BC4D-41357E26157A}" type="sibTrans" cxnId="{F21E535B-BF61-409B-9654-EE80C82AFAD5}">
      <dgm:prSet/>
      <dgm:spPr/>
      <dgm:t>
        <a:bodyPr/>
        <a:lstStyle/>
        <a:p>
          <a:endParaRPr lang="en-US" sz="2000"/>
        </a:p>
      </dgm:t>
    </dgm:pt>
    <dgm:pt modelId="{1A1C45E3-2C3E-4BA2-BF57-CE8B3CD957E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9</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5C8D074-E48D-49CA-B2ED-610623311C66}" type="parTrans" cxnId="{F9A08276-9A21-4953-81D0-DA12D3F3BDD6}">
      <dgm:prSet/>
      <dgm:spPr/>
      <dgm:t>
        <a:bodyPr/>
        <a:lstStyle/>
        <a:p>
          <a:endParaRPr lang="en-US" sz="2000"/>
        </a:p>
      </dgm:t>
    </dgm:pt>
    <dgm:pt modelId="{576192A5-DDAB-40C5-B6F2-04E2735E5892}" type="sibTrans" cxnId="{F9A08276-9A21-4953-81D0-DA12D3F3BDD6}">
      <dgm:prSet/>
      <dgm:spPr/>
      <dgm:t>
        <a:bodyPr/>
        <a:lstStyle/>
        <a:p>
          <a:endParaRPr lang="en-US" sz="2000"/>
        </a:p>
      </dgm:t>
    </dgm:pt>
    <dgm:pt modelId="{6377B078-B996-4511-877F-40B545FE68A6}">
      <dgm:prSet phldrT="[Text]" custT="1"/>
      <dgm:spPr>
        <a:ln>
          <a:solidFill>
            <a:srgbClr val="1A3F6D"/>
          </a:solidFill>
        </a:ln>
      </dgm:spPr>
      <dgm:t>
        <a:bodyPr/>
        <a:lstStyle/>
        <a:p>
          <a:pPr rtl="1"/>
          <a:r>
            <a:rPr lang="ur-PK" sz="2400" smtClean="0">
              <a:latin typeface="Jameel Noori Nastaleeq" pitchFamily="2" charset="-78"/>
              <a:cs typeface="Jameel Noori Nastaleeq" pitchFamily="2" charset="-78"/>
            </a:rPr>
            <a:t>دعوت ایمان قبول کرنے والوں کے لئے انعامات</a:t>
          </a:r>
          <a:endParaRPr lang="en-US" sz="2400" dirty="0">
            <a:latin typeface="Jameel Noori Nastaleeq" pitchFamily="2" charset="-78"/>
            <a:cs typeface="Jameel Noori Nastaleeq" pitchFamily="2" charset="-78"/>
          </a:endParaRPr>
        </a:p>
      </dgm:t>
    </dgm:pt>
    <dgm:pt modelId="{BE2E20C4-7625-4D00-865E-DB1A0B17FED3}" type="parTrans" cxnId="{5E35C4D1-DB94-44F1-ADB1-479AE88160FA}">
      <dgm:prSet/>
      <dgm:spPr/>
      <dgm:t>
        <a:bodyPr/>
        <a:lstStyle/>
        <a:p>
          <a:endParaRPr lang="en-US" sz="2000"/>
        </a:p>
      </dgm:t>
    </dgm:pt>
    <dgm:pt modelId="{AB2564C1-4635-4164-97EA-FA3007A4F7B5}" type="sibTrans" cxnId="{5E35C4D1-DB94-44F1-ADB1-479AE88160FA}">
      <dgm:prSet/>
      <dgm:spPr/>
      <dgm:t>
        <a:bodyPr/>
        <a:lstStyle/>
        <a:p>
          <a:endParaRPr lang="en-US" sz="2000"/>
        </a:p>
      </dgm:t>
    </dgm:pt>
    <dgm:pt modelId="{1F71F25E-3EED-4696-8236-4AF3E7B6345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10</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7A79AFE-FB6B-407C-960D-A352EFEE6035}" type="parTrans" cxnId="{E9051B8B-DDC9-402F-AA0A-23561D6A29BE}">
      <dgm:prSet/>
      <dgm:spPr/>
      <dgm:t>
        <a:bodyPr/>
        <a:lstStyle/>
        <a:p>
          <a:endParaRPr lang="en-US" sz="2000"/>
        </a:p>
      </dgm:t>
    </dgm:pt>
    <dgm:pt modelId="{D7ABC343-E66A-49DD-AD21-115F114BE092}" type="sibTrans" cxnId="{E9051B8B-DDC9-402F-AA0A-23561D6A29BE}">
      <dgm:prSet/>
      <dgm:spPr/>
      <dgm:t>
        <a:bodyPr/>
        <a:lstStyle/>
        <a:p>
          <a:endParaRPr lang="en-US" sz="2000"/>
        </a:p>
      </dgm:t>
    </dgm:pt>
    <dgm:pt modelId="{B477FD55-5B27-4868-AF6E-9B0AFBDE5944}">
      <dgm:prSet phldrT="[Text]" custT="1"/>
      <dgm:spPr>
        <a:ln>
          <a:solidFill>
            <a:srgbClr val="1A3F6D"/>
          </a:solidFill>
        </a:ln>
      </dgm:spPr>
      <dgm:t>
        <a:bodyPr/>
        <a:lstStyle/>
        <a:p>
          <a:pPr rtl="1"/>
          <a:r>
            <a:rPr lang="ur-PK" sz="2400" dirty="0" smtClean="0">
              <a:latin typeface="Jameel Noori Nastaleeq" pitchFamily="2" charset="-78"/>
              <a:cs typeface="Jameel Noori Nastaleeq" pitchFamily="2" charset="-78"/>
            </a:rPr>
            <a:t>دعوت ایمان قبول نہ کرنے والوں کا انجام</a:t>
          </a:r>
          <a:endParaRPr lang="en-US" sz="2400" dirty="0">
            <a:latin typeface="Jameel Noori Nastaleeq" pitchFamily="2" charset="-78"/>
            <a:cs typeface="Jameel Noori Nastaleeq" pitchFamily="2" charset="-78"/>
          </a:endParaRPr>
        </a:p>
      </dgm:t>
    </dgm:pt>
    <dgm:pt modelId="{50DE51E4-F074-4D3E-A541-34C5E35B2023}" type="parTrans" cxnId="{B5FA42D8-1FEB-46AD-8848-1F392C374DCD}">
      <dgm:prSet/>
      <dgm:spPr/>
      <dgm:t>
        <a:bodyPr/>
        <a:lstStyle/>
        <a:p>
          <a:endParaRPr lang="en-US" sz="2000"/>
        </a:p>
      </dgm:t>
    </dgm:pt>
    <dgm:pt modelId="{E07C5556-2B2B-4C21-943B-7F807E49B0BB}" type="sibTrans" cxnId="{B5FA42D8-1FEB-46AD-8848-1F392C374DCD}">
      <dgm:prSet/>
      <dgm:spPr/>
      <dgm:t>
        <a:bodyPr/>
        <a:lstStyle/>
        <a:p>
          <a:endParaRPr lang="en-US" sz="2000"/>
        </a:p>
      </dgm:t>
    </dgm:pt>
    <dgm:pt modelId="{97B5BB22-7465-4443-B74B-E7E71A47E322}" type="pres">
      <dgm:prSet presAssocID="{DBCCA44B-0DE1-476B-8FE2-BC6DF4DF8A75}" presName="Name0" presStyleCnt="0">
        <dgm:presLayoutVars>
          <dgm:dir val="rev"/>
          <dgm:animLvl val="lvl"/>
          <dgm:resizeHandles val="exact"/>
        </dgm:presLayoutVars>
      </dgm:prSet>
      <dgm:spPr/>
      <dgm:t>
        <a:bodyPr/>
        <a:lstStyle/>
        <a:p>
          <a:endParaRPr lang="en-US"/>
        </a:p>
      </dgm:t>
    </dgm:pt>
    <dgm:pt modelId="{4BC0CE6D-01B7-48F3-A057-622DACD3DCCF}" type="pres">
      <dgm:prSet presAssocID="{072D58D6-322B-4D67-BBE2-2456B8474C6F}" presName="linNode" presStyleCnt="0"/>
      <dgm:spPr/>
      <dgm:t>
        <a:bodyPr/>
        <a:lstStyle/>
        <a:p>
          <a:endParaRPr lang="en-US"/>
        </a:p>
      </dgm:t>
    </dgm:pt>
    <dgm:pt modelId="{41551D9A-3080-4CC2-B1E7-1592FE7CE13F}" type="pres">
      <dgm:prSet presAssocID="{072D58D6-322B-4D67-BBE2-2456B8474C6F}" presName="parentText" presStyleLbl="node1" presStyleIdx="0" presStyleCnt="6">
        <dgm:presLayoutVars>
          <dgm:chMax val="1"/>
          <dgm:bulletEnabled val="1"/>
        </dgm:presLayoutVars>
      </dgm:prSet>
      <dgm:spPr/>
      <dgm:t>
        <a:bodyPr/>
        <a:lstStyle/>
        <a:p>
          <a:endParaRPr lang="en-US"/>
        </a:p>
      </dgm:t>
    </dgm:pt>
    <dgm:pt modelId="{8FB4C643-B8D3-4375-ACAF-3F9452BD2CD5}" type="pres">
      <dgm:prSet presAssocID="{072D58D6-322B-4D67-BBE2-2456B8474C6F}" presName="descendantText" presStyleLbl="alignAccFollowNode1" presStyleIdx="0" presStyleCnt="6">
        <dgm:presLayoutVars>
          <dgm:bulletEnabled val="1"/>
        </dgm:presLayoutVars>
      </dgm:prSet>
      <dgm:spPr/>
      <dgm:t>
        <a:bodyPr/>
        <a:lstStyle/>
        <a:p>
          <a:endParaRPr lang="en-US"/>
        </a:p>
      </dgm:t>
    </dgm:pt>
    <dgm:pt modelId="{6F8B5845-EA7B-49BA-8B72-BE2C26B8D78D}" type="pres">
      <dgm:prSet presAssocID="{651508FF-68AC-4919-989C-90B5914732DA}" presName="sp" presStyleCnt="0"/>
      <dgm:spPr/>
      <dgm:t>
        <a:bodyPr/>
        <a:lstStyle/>
        <a:p>
          <a:endParaRPr lang="en-US"/>
        </a:p>
      </dgm:t>
    </dgm:pt>
    <dgm:pt modelId="{7A8BEBB0-54D1-42CD-91F4-1B6B676A7E7F}" type="pres">
      <dgm:prSet presAssocID="{F0BB2851-53BB-4EC2-B058-B5F5907F4C8F}" presName="linNode" presStyleCnt="0"/>
      <dgm:spPr/>
    </dgm:pt>
    <dgm:pt modelId="{5C52429C-C7C7-4F78-BF56-6BB74E0F723A}" type="pres">
      <dgm:prSet presAssocID="{F0BB2851-53BB-4EC2-B058-B5F5907F4C8F}" presName="parentText" presStyleLbl="node1" presStyleIdx="1" presStyleCnt="6">
        <dgm:presLayoutVars>
          <dgm:chMax val="1"/>
          <dgm:bulletEnabled val="1"/>
        </dgm:presLayoutVars>
      </dgm:prSet>
      <dgm:spPr/>
      <dgm:t>
        <a:bodyPr/>
        <a:lstStyle/>
        <a:p>
          <a:endParaRPr lang="en-US"/>
        </a:p>
      </dgm:t>
    </dgm:pt>
    <dgm:pt modelId="{92F2FD61-23FA-4700-9C0A-C224CE51A070}" type="pres">
      <dgm:prSet presAssocID="{F0BB2851-53BB-4EC2-B058-B5F5907F4C8F}" presName="descendantText" presStyleLbl="alignAccFollowNode1" presStyleIdx="1" presStyleCnt="6">
        <dgm:presLayoutVars>
          <dgm:bulletEnabled val="1"/>
        </dgm:presLayoutVars>
      </dgm:prSet>
      <dgm:spPr/>
      <dgm:t>
        <a:bodyPr/>
        <a:lstStyle/>
        <a:p>
          <a:endParaRPr lang="en-US"/>
        </a:p>
      </dgm:t>
    </dgm:pt>
    <dgm:pt modelId="{D1581CC0-42DF-4F34-8B41-C452A61BD2CD}" type="pres">
      <dgm:prSet presAssocID="{1A4CB589-0254-4BF1-82BA-75D81EE21CEA}" presName="sp" presStyleCnt="0"/>
      <dgm:spPr/>
    </dgm:pt>
    <dgm:pt modelId="{11DD7BA6-09D3-4FEE-8205-530678E2DDC2}" type="pres">
      <dgm:prSet presAssocID="{C23C9E2B-2C23-4E5F-A1C1-27D851312C55}" presName="linNode" presStyleCnt="0"/>
      <dgm:spPr/>
    </dgm:pt>
    <dgm:pt modelId="{96D40E0A-B064-4585-B616-716B56E59116}" type="pres">
      <dgm:prSet presAssocID="{C23C9E2B-2C23-4E5F-A1C1-27D851312C55}" presName="parentText" presStyleLbl="node1" presStyleIdx="2" presStyleCnt="6">
        <dgm:presLayoutVars>
          <dgm:chMax val="1"/>
          <dgm:bulletEnabled val="1"/>
        </dgm:presLayoutVars>
      </dgm:prSet>
      <dgm:spPr/>
      <dgm:t>
        <a:bodyPr/>
        <a:lstStyle/>
        <a:p>
          <a:endParaRPr lang="en-US"/>
        </a:p>
      </dgm:t>
    </dgm:pt>
    <dgm:pt modelId="{938FBBD2-B798-4F2D-82D8-1CF56A033FBC}" type="pres">
      <dgm:prSet presAssocID="{C23C9E2B-2C23-4E5F-A1C1-27D851312C55}" presName="descendantText" presStyleLbl="alignAccFollowNode1" presStyleIdx="2" presStyleCnt="6">
        <dgm:presLayoutVars>
          <dgm:bulletEnabled val="1"/>
        </dgm:presLayoutVars>
      </dgm:prSet>
      <dgm:spPr/>
      <dgm:t>
        <a:bodyPr/>
        <a:lstStyle/>
        <a:p>
          <a:endParaRPr lang="en-US"/>
        </a:p>
      </dgm:t>
    </dgm:pt>
    <dgm:pt modelId="{FBD3AF63-F001-476D-9508-E71E46B90FCD}" type="pres">
      <dgm:prSet presAssocID="{8637E853-B911-4FE1-A1CA-7C2E862AAD10}" presName="sp" presStyleCnt="0"/>
      <dgm:spPr/>
    </dgm:pt>
    <dgm:pt modelId="{466371D4-FE14-44B7-A4A2-2FE12B1B1844}" type="pres">
      <dgm:prSet presAssocID="{500AEC37-620E-41F7-BCEB-4978E0DA6687}" presName="linNode" presStyleCnt="0"/>
      <dgm:spPr/>
    </dgm:pt>
    <dgm:pt modelId="{C1539452-682F-4534-9086-A9C0C5A0934F}" type="pres">
      <dgm:prSet presAssocID="{500AEC37-620E-41F7-BCEB-4978E0DA6687}" presName="parentText" presStyleLbl="node1" presStyleIdx="3" presStyleCnt="6">
        <dgm:presLayoutVars>
          <dgm:chMax val="1"/>
          <dgm:bulletEnabled val="1"/>
        </dgm:presLayoutVars>
      </dgm:prSet>
      <dgm:spPr/>
      <dgm:t>
        <a:bodyPr/>
        <a:lstStyle/>
        <a:p>
          <a:endParaRPr lang="en-US"/>
        </a:p>
      </dgm:t>
    </dgm:pt>
    <dgm:pt modelId="{641BD720-7A2D-4314-B8E4-C8026612C1E2}" type="pres">
      <dgm:prSet presAssocID="{500AEC37-620E-41F7-BCEB-4978E0DA6687}" presName="descendantText" presStyleLbl="alignAccFollowNode1" presStyleIdx="3" presStyleCnt="6">
        <dgm:presLayoutVars>
          <dgm:bulletEnabled val="1"/>
        </dgm:presLayoutVars>
      </dgm:prSet>
      <dgm:spPr/>
      <dgm:t>
        <a:bodyPr/>
        <a:lstStyle/>
        <a:p>
          <a:endParaRPr lang="en-US"/>
        </a:p>
      </dgm:t>
    </dgm:pt>
    <dgm:pt modelId="{5E04CCB3-28D5-449E-BDCB-50E36ABB0592}" type="pres">
      <dgm:prSet presAssocID="{ECD6D10D-E841-4096-9BB0-CC6D73481EE1}" presName="sp" presStyleCnt="0"/>
      <dgm:spPr/>
    </dgm:pt>
    <dgm:pt modelId="{825B0951-CFCA-485D-BBB4-3186B430604D}" type="pres">
      <dgm:prSet presAssocID="{1A1C45E3-2C3E-4BA2-BF57-CE8B3CD957E1}" presName="linNode" presStyleCnt="0"/>
      <dgm:spPr/>
    </dgm:pt>
    <dgm:pt modelId="{9FD62ADD-771C-4A54-A675-372F0B3A1D8E}" type="pres">
      <dgm:prSet presAssocID="{1A1C45E3-2C3E-4BA2-BF57-CE8B3CD957E1}" presName="parentText" presStyleLbl="node1" presStyleIdx="4" presStyleCnt="6">
        <dgm:presLayoutVars>
          <dgm:chMax val="1"/>
          <dgm:bulletEnabled val="1"/>
        </dgm:presLayoutVars>
      </dgm:prSet>
      <dgm:spPr/>
      <dgm:t>
        <a:bodyPr/>
        <a:lstStyle/>
        <a:p>
          <a:endParaRPr lang="en-US"/>
        </a:p>
      </dgm:t>
    </dgm:pt>
    <dgm:pt modelId="{66201E78-22D9-41B4-B1CF-E108DBEC5169}" type="pres">
      <dgm:prSet presAssocID="{1A1C45E3-2C3E-4BA2-BF57-CE8B3CD957E1}" presName="descendantText" presStyleLbl="alignAccFollowNode1" presStyleIdx="4" presStyleCnt="6">
        <dgm:presLayoutVars>
          <dgm:bulletEnabled val="1"/>
        </dgm:presLayoutVars>
      </dgm:prSet>
      <dgm:spPr/>
      <dgm:t>
        <a:bodyPr/>
        <a:lstStyle/>
        <a:p>
          <a:endParaRPr lang="en-US"/>
        </a:p>
      </dgm:t>
    </dgm:pt>
    <dgm:pt modelId="{3CDA370F-B64F-4001-A92D-FB0573E4E259}" type="pres">
      <dgm:prSet presAssocID="{576192A5-DDAB-40C5-B6F2-04E2735E5892}" presName="sp" presStyleCnt="0"/>
      <dgm:spPr/>
    </dgm:pt>
    <dgm:pt modelId="{D3DF5759-82CB-45D9-81AC-77112F4A0425}" type="pres">
      <dgm:prSet presAssocID="{1F71F25E-3EED-4696-8236-4AF3E7B63454}" presName="linNode" presStyleCnt="0"/>
      <dgm:spPr/>
    </dgm:pt>
    <dgm:pt modelId="{7DD21F25-30D9-41EC-9F3D-FD5F905B38D5}" type="pres">
      <dgm:prSet presAssocID="{1F71F25E-3EED-4696-8236-4AF3E7B63454}" presName="parentText" presStyleLbl="node1" presStyleIdx="5" presStyleCnt="6">
        <dgm:presLayoutVars>
          <dgm:chMax val="1"/>
          <dgm:bulletEnabled val="1"/>
        </dgm:presLayoutVars>
      </dgm:prSet>
      <dgm:spPr/>
      <dgm:t>
        <a:bodyPr/>
        <a:lstStyle/>
        <a:p>
          <a:endParaRPr lang="en-US"/>
        </a:p>
      </dgm:t>
    </dgm:pt>
    <dgm:pt modelId="{35A4C692-43D7-4690-B3B9-775BF407F8D2}" type="pres">
      <dgm:prSet presAssocID="{1F71F25E-3EED-4696-8236-4AF3E7B63454}" presName="descendantText" presStyleLbl="alignAccFollowNode1" presStyleIdx="5" presStyleCnt="6">
        <dgm:presLayoutVars>
          <dgm:bulletEnabled val="1"/>
        </dgm:presLayoutVars>
      </dgm:prSet>
      <dgm:spPr/>
      <dgm:t>
        <a:bodyPr/>
        <a:lstStyle/>
        <a:p>
          <a:endParaRPr lang="en-US"/>
        </a:p>
      </dgm:t>
    </dgm:pt>
  </dgm:ptLst>
  <dgm:cxnLst>
    <dgm:cxn modelId="{F2744A15-D295-4600-9B12-A1AC08A53904}" srcId="{DBCCA44B-0DE1-476B-8FE2-BC6DF4DF8A75}" destId="{500AEC37-620E-41F7-BCEB-4978E0DA6687}" srcOrd="3" destOrd="0" parTransId="{ABA5373C-1B00-4F3A-8D2C-7869ACEDFE4F}" sibTransId="{ECD6D10D-E841-4096-9BB0-CC6D73481EE1}"/>
    <dgm:cxn modelId="{57894642-6DF1-4DA9-8FF3-FA2BA623AB0F}" srcId="{DBCCA44B-0DE1-476B-8FE2-BC6DF4DF8A75}" destId="{F0BB2851-53BB-4EC2-B058-B5F5907F4C8F}" srcOrd="1" destOrd="0" parTransId="{FBD2BB54-DA34-4F2F-8B25-83AD9697E606}" sibTransId="{1A4CB589-0254-4BF1-82BA-75D81EE21CEA}"/>
    <dgm:cxn modelId="{6826CECA-F2B5-48A5-8A96-1CCFF4151757}" type="presOf" srcId="{F0BB2851-53BB-4EC2-B058-B5F5907F4C8F}" destId="{5C52429C-C7C7-4F78-BF56-6BB74E0F723A}" srcOrd="0" destOrd="0" presId="urn:microsoft.com/office/officeart/2005/8/layout/vList5"/>
    <dgm:cxn modelId="{F21E535B-BF61-409B-9654-EE80C82AFAD5}" srcId="{500AEC37-620E-41F7-BCEB-4978E0DA6687}" destId="{16C21450-BAE2-442C-8396-7FD4AE1B8905}" srcOrd="0" destOrd="0" parTransId="{36FDA743-D80F-49BB-93A9-48A58169BA4B}" sibTransId="{8BECAEBB-4B05-4B88-BC4D-41357E26157A}"/>
    <dgm:cxn modelId="{5E35C4D1-DB94-44F1-ADB1-479AE88160FA}" srcId="{1A1C45E3-2C3E-4BA2-BF57-CE8B3CD957E1}" destId="{6377B078-B996-4511-877F-40B545FE68A6}" srcOrd="0" destOrd="0" parTransId="{BE2E20C4-7625-4D00-865E-DB1A0B17FED3}" sibTransId="{AB2564C1-4635-4164-97EA-FA3007A4F7B5}"/>
    <dgm:cxn modelId="{8314EB36-AF58-41B4-8B1E-E70CA64F3E5B}" type="presOf" srcId="{072D58D6-322B-4D67-BBE2-2456B8474C6F}" destId="{41551D9A-3080-4CC2-B1E7-1592FE7CE13F}" srcOrd="0" destOrd="0" presId="urn:microsoft.com/office/officeart/2005/8/layout/vList5"/>
    <dgm:cxn modelId="{BF054279-BF18-4364-B610-A5414BAF9262}" type="presOf" srcId="{C23C9E2B-2C23-4E5F-A1C1-27D851312C55}" destId="{96D40E0A-B064-4585-B616-716B56E59116}" srcOrd="0" destOrd="0" presId="urn:microsoft.com/office/officeart/2005/8/layout/vList5"/>
    <dgm:cxn modelId="{547F736C-39FC-44C3-9692-ED91914CC206}" type="presOf" srcId="{6C937CFA-E843-4B65-92B3-BCC5FC8F8C25}" destId="{8FB4C643-B8D3-4375-ACAF-3F9452BD2CD5}" srcOrd="0" destOrd="0" presId="urn:microsoft.com/office/officeart/2005/8/layout/vList5"/>
    <dgm:cxn modelId="{CD2AD7FC-02AF-4110-91A3-B4642FAA5123}" srcId="{DBCCA44B-0DE1-476B-8FE2-BC6DF4DF8A75}" destId="{C23C9E2B-2C23-4E5F-A1C1-27D851312C55}" srcOrd="2" destOrd="0" parTransId="{4A162BD5-CAC1-4464-892F-F9F4CD8ED637}" sibTransId="{8637E853-B911-4FE1-A1CA-7C2E862AAD10}"/>
    <dgm:cxn modelId="{E8E852DC-7927-4180-B17F-DC572FB8C2BB}" type="presOf" srcId="{92F45729-7827-46EC-844B-79D4713F78D6}" destId="{92F2FD61-23FA-4700-9C0A-C224CE51A070}"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AE3A33FE-2580-40FA-AE9A-FE1461059CC1}" type="presOf" srcId="{DBCCA44B-0DE1-476B-8FE2-BC6DF4DF8A75}" destId="{97B5BB22-7465-4443-B74B-E7E71A47E322}" srcOrd="0" destOrd="0" presId="urn:microsoft.com/office/officeart/2005/8/layout/vList5"/>
    <dgm:cxn modelId="{C0EE0779-EC0E-493D-90C7-C6321AFA1A89}" srcId="{C23C9E2B-2C23-4E5F-A1C1-27D851312C55}" destId="{32BF64BB-C73F-4535-97A8-19ED1BCA1AA7}" srcOrd="0" destOrd="0" parTransId="{49007615-ECD3-4116-B04A-47062918DA47}" sibTransId="{8C5645F2-5DE5-480D-B57D-A26F7121E645}"/>
    <dgm:cxn modelId="{99F0D322-DB1A-47C2-9336-55AAE5A9BA1C}" type="presOf" srcId="{500AEC37-620E-41F7-BCEB-4978E0DA6687}" destId="{C1539452-682F-4534-9086-A9C0C5A0934F}" srcOrd="0" destOrd="0" presId="urn:microsoft.com/office/officeart/2005/8/layout/vList5"/>
    <dgm:cxn modelId="{F9A08276-9A21-4953-81D0-DA12D3F3BDD6}" srcId="{DBCCA44B-0DE1-476B-8FE2-BC6DF4DF8A75}" destId="{1A1C45E3-2C3E-4BA2-BF57-CE8B3CD957E1}" srcOrd="4" destOrd="0" parTransId="{15C8D074-E48D-49CA-B2ED-610623311C66}" sibTransId="{576192A5-DDAB-40C5-B6F2-04E2735E5892}"/>
    <dgm:cxn modelId="{1CDBC984-EB09-4E8C-A3CE-27208A8998E0}" type="presOf" srcId="{1F71F25E-3EED-4696-8236-4AF3E7B63454}" destId="{7DD21F25-30D9-41EC-9F3D-FD5F905B38D5}" srcOrd="0" destOrd="0" presId="urn:microsoft.com/office/officeart/2005/8/layout/vList5"/>
    <dgm:cxn modelId="{E9051B8B-DDC9-402F-AA0A-23561D6A29BE}" srcId="{DBCCA44B-0DE1-476B-8FE2-BC6DF4DF8A75}" destId="{1F71F25E-3EED-4696-8236-4AF3E7B63454}" srcOrd="5" destOrd="0" parTransId="{47A79AFE-FB6B-407C-960D-A352EFEE6035}" sibTransId="{D7ABC343-E66A-49DD-AD21-115F114BE092}"/>
    <dgm:cxn modelId="{56AECBFC-9D1F-4917-A8E5-40C3C776FCCD}" type="presOf" srcId="{B477FD55-5B27-4868-AF6E-9B0AFBDE5944}" destId="{35A4C692-43D7-4690-B3B9-775BF407F8D2}" srcOrd="0" destOrd="0" presId="urn:microsoft.com/office/officeart/2005/8/layout/vList5"/>
    <dgm:cxn modelId="{18F510D8-E484-4934-818E-F03BA079B7C2}" type="presOf" srcId="{32BF64BB-C73F-4535-97A8-19ED1BCA1AA7}" destId="{938FBBD2-B798-4F2D-82D8-1CF56A033FBC}" srcOrd="0" destOrd="0" presId="urn:microsoft.com/office/officeart/2005/8/layout/vList5"/>
    <dgm:cxn modelId="{CA1E9C08-844A-49DB-893E-0AFF2A3DBD63}" type="presOf" srcId="{6377B078-B996-4511-877F-40B545FE68A6}" destId="{66201E78-22D9-41B4-B1CF-E108DBEC5169}" srcOrd="0" destOrd="0" presId="urn:microsoft.com/office/officeart/2005/8/layout/vList5"/>
    <dgm:cxn modelId="{5FA7DFED-0655-4CB1-B834-72D33790B332}" type="presOf" srcId="{1A1C45E3-2C3E-4BA2-BF57-CE8B3CD957E1}" destId="{9FD62ADD-771C-4A54-A675-372F0B3A1D8E}" srcOrd="0" destOrd="0" presId="urn:microsoft.com/office/officeart/2005/8/layout/vList5"/>
    <dgm:cxn modelId="{B5FA42D8-1FEB-46AD-8848-1F392C374DCD}" srcId="{1F71F25E-3EED-4696-8236-4AF3E7B63454}" destId="{B477FD55-5B27-4868-AF6E-9B0AFBDE5944}" srcOrd="0" destOrd="0" parTransId="{50DE51E4-F074-4D3E-A541-34C5E35B2023}" sibTransId="{E07C5556-2B2B-4C21-943B-7F807E49B0BB}"/>
    <dgm:cxn modelId="{60BB1EB1-322E-4FD3-A526-353D78BFC4DC}" srcId="{F0BB2851-53BB-4EC2-B058-B5F5907F4C8F}" destId="{92F45729-7827-46EC-844B-79D4713F78D6}" srcOrd="0" destOrd="0" parTransId="{2DD88145-4E5A-4B33-826F-F49470EA6147}" sibTransId="{C9D1F9F5-388D-4A5E-9A8C-1C701CF3ACAE}"/>
    <dgm:cxn modelId="{AC298B83-882F-4424-B441-F204AB1B53FD}" srcId="{072D58D6-322B-4D67-BBE2-2456B8474C6F}" destId="{6C937CFA-E843-4B65-92B3-BCC5FC8F8C25}" srcOrd="0" destOrd="0" parTransId="{5B608965-15D1-4779-AFCE-E61D91A6FDDE}" sibTransId="{774C074D-54E4-454C-A774-7805F74D9A50}"/>
    <dgm:cxn modelId="{A1C487BC-39AB-4C6C-A734-FADF942CEB0A}" type="presOf" srcId="{16C21450-BAE2-442C-8396-7FD4AE1B8905}" destId="{641BD720-7A2D-4314-B8E4-C8026612C1E2}" srcOrd="0" destOrd="0" presId="urn:microsoft.com/office/officeart/2005/8/layout/vList5"/>
    <dgm:cxn modelId="{0C34C0B1-374F-4C45-8A02-AD9D0B114D18}" type="presParOf" srcId="{97B5BB22-7465-4443-B74B-E7E71A47E322}" destId="{4BC0CE6D-01B7-48F3-A057-622DACD3DCCF}" srcOrd="0" destOrd="0" presId="urn:microsoft.com/office/officeart/2005/8/layout/vList5"/>
    <dgm:cxn modelId="{CDCF7A39-8A02-4B6D-AFEA-489185E55B1E}" type="presParOf" srcId="{4BC0CE6D-01B7-48F3-A057-622DACD3DCCF}" destId="{41551D9A-3080-4CC2-B1E7-1592FE7CE13F}" srcOrd="0" destOrd="0" presId="urn:microsoft.com/office/officeart/2005/8/layout/vList5"/>
    <dgm:cxn modelId="{5AE63263-F90C-4D1A-98B4-2C22BECEB26F}" type="presParOf" srcId="{4BC0CE6D-01B7-48F3-A057-622DACD3DCCF}" destId="{8FB4C643-B8D3-4375-ACAF-3F9452BD2CD5}" srcOrd="1" destOrd="0" presId="urn:microsoft.com/office/officeart/2005/8/layout/vList5"/>
    <dgm:cxn modelId="{20F0A90E-058A-48DE-A12E-CE909AAC0CF3}" type="presParOf" srcId="{97B5BB22-7465-4443-B74B-E7E71A47E322}" destId="{6F8B5845-EA7B-49BA-8B72-BE2C26B8D78D}" srcOrd="1" destOrd="0" presId="urn:microsoft.com/office/officeart/2005/8/layout/vList5"/>
    <dgm:cxn modelId="{22AD098C-78A1-48FF-A73F-5A35841986DF}" type="presParOf" srcId="{97B5BB22-7465-4443-B74B-E7E71A47E322}" destId="{7A8BEBB0-54D1-42CD-91F4-1B6B676A7E7F}" srcOrd="2" destOrd="0" presId="urn:microsoft.com/office/officeart/2005/8/layout/vList5"/>
    <dgm:cxn modelId="{FC2ACF4B-D896-4435-AA26-562911723026}" type="presParOf" srcId="{7A8BEBB0-54D1-42CD-91F4-1B6B676A7E7F}" destId="{5C52429C-C7C7-4F78-BF56-6BB74E0F723A}" srcOrd="0" destOrd="0" presId="urn:microsoft.com/office/officeart/2005/8/layout/vList5"/>
    <dgm:cxn modelId="{E22864A4-B239-46F8-A066-7ADD885FA7FE}" type="presParOf" srcId="{7A8BEBB0-54D1-42CD-91F4-1B6B676A7E7F}" destId="{92F2FD61-23FA-4700-9C0A-C224CE51A070}" srcOrd="1" destOrd="0" presId="urn:microsoft.com/office/officeart/2005/8/layout/vList5"/>
    <dgm:cxn modelId="{2C0971C9-85CD-4C70-90A0-441CD7B59168}" type="presParOf" srcId="{97B5BB22-7465-4443-B74B-E7E71A47E322}" destId="{D1581CC0-42DF-4F34-8B41-C452A61BD2CD}" srcOrd="3" destOrd="0" presId="urn:microsoft.com/office/officeart/2005/8/layout/vList5"/>
    <dgm:cxn modelId="{0FD49D64-C487-441B-9D06-2BF81FE9962D}" type="presParOf" srcId="{97B5BB22-7465-4443-B74B-E7E71A47E322}" destId="{11DD7BA6-09D3-4FEE-8205-530678E2DDC2}" srcOrd="4" destOrd="0" presId="urn:microsoft.com/office/officeart/2005/8/layout/vList5"/>
    <dgm:cxn modelId="{2EDBF846-B31B-4EF3-9866-A8644C93C1B0}" type="presParOf" srcId="{11DD7BA6-09D3-4FEE-8205-530678E2DDC2}" destId="{96D40E0A-B064-4585-B616-716B56E59116}" srcOrd="0" destOrd="0" presId="urn:microsoft.com/office/officeart/2005/8/layout/vList5"/>
    <dgm:cxn modelId="{AA81CFB4-6A77-4630-9660-FF325EE6E026}" type="presParOf" srcId="{11DD7BA6-09D3-4FEE-8205-530678E2DDC2}" destId="{938FBBD2-B798-4F2D-82D8-1CF56A033FBC}" srcOrd="1" destOrd="0" presId="urn:microsoft.com/office/officeart/2005/8/layout/vList5"/>
    <dgm:cxn modelId="{99FA0547-F419-4E5C-8F37-3CA73F4CBB17}" type="presParOf" srcId="{97B5BB22-7465-4443-B74B-E7E71A47E322}" destId="{FBD3AF63-F001-476D-9508-E71E46B90FCD}" srcOrd="5" destOrd="0" presId="urn:microsoft.com/office/officeart/2005/8/layout/vList5"/>
    <dgm:cxn modelId="{29E04F79-7C79-45D7-8D09-0764ECFCB57E}" type="presParOf" srcId="{97B5BB22-7465-4443-B74B-E7E71A47E322}" destId="{466371D4-FE14-44B7-A4A2-2FE12B1B1844}" srcOrd="6" destOrd="0" presId="urn:microsoft.com/office/officeart/2005/8/layout/vList5"/>
    <dgm:cxn modelId="{98637771-39F2-4225-B5D3-E516179B6D05}" type="presParOf" srcId="{466371D4-FE14-44B7-A4A2-2FE12B1B1844}" destId="{C1539452-682F-4534-9086-A9C0C5A0934F}" srcOrd="0" destOrd="0" presId="urn:microsoft.com/office/officeart/2005/8/layout/vList5"/>
    <dgm:cxn modelId="{6BE39318-8251-4AEB-8B2F-D54E09EE9B14}" type="presParOf" srcId="{466371D4-FE14-44B7-A4A2-2FE12B1B1844}" destId="{641BD720-7A2D-4314-B8E4-C8026612C1E2}" srcOrd="1" destOrd="0" presId="urn:microsoft.com/office/officeart/2005/8/layout/vList5"/>
    <dgm:cxn modelId="{73B80211-C308-4140-97D9-C4A4ACCB5C51}" type="presParOf" srcId="{97B5BB22-7465-4443-B74B-E7E71A47E322}" destId="{5E04CCB3-28D5-449E-BDCB-50E36ABB0592}" srcOrd="7" destOrd="0" presId="urn:microsoft.com/office/officeart/2005/8/layout/vList5"/>
    <dgm:cxn modelId="{A11A9DC6-540D-4345-8958-D011ED9A0DB5}" type="presParOf" srcId="{97B5BB22-7465-4443-B74B-E7E71A47E322}" destId="{825B0951-CFCA-485D-BBB4-3186B430604D}" srcOrd="8" destOrd="0" presId="urn:microsoft.com/office/officeart/2005/8/layout/vList5"/>
    <dgm:cxn modelId="{0BE93D50-6FF5-4517-8273-12636C7AE936}" type="presParOf" srcId="{825B0951-CFCA-485D-BBB4-3186B430604D}" destId="{9FD62ADD-771C-4A54-A675-372F0B3A1D8E}" srcOrd="0" destOrd="0" presId="urn:microsoft.com/office/officeart/2005/8/layout/vList5"/>
    <dgm:cxn modelId="{AC7B8CB8-45FC-4D29-877D-FBB9B13862F3}" type="presParOf" srcId="{825B0951-CFCA-485D-BBB4-3186B430604D}" destId="{66201E78-22D9-41B4-B1CF-E108DBEC5169}" srcOrd="1" destOrd="0" presId="urn:microsoft.com/office/officeart/2005/8/layout/vList5"/>
    <dgm:cxn modelId="{04CD1677-320F-49CF-AFDE-686D11E64B5A}" type="presParOf" srcId="{97B5BB22-7465-4443-B74B-E7E71A47E322}" destId="{3CDA370F-B64F-4001-A92D-FB0573E4E259}" srcOrd="9" destOrd="0" presId="urn:microsoft.com/office/officeart/2005/8/layout/vList5"/>
    <dgm:cxn modelId="{06EEAF4D-BA7E-4850-855D-BF7DCEDA51EF}" type="presParOf" srcId="{97B5BB22-7465-4443-B74B-E7E71A47E322}" destId="{D3DF5759-82CB-45D9-81AC-77112F4A0425}" srcOrd="10" destOrd="0" presId="urn:microsoft.com/office/officeart/2005/8/layout/vList5"/>
    <dgm:cxn modelId="{F7A4259E-C7AD-4B6A-89DE-88B8B0FCA478}" type="presParOf" srcId="{D3DF5759-82CB-45D9-81AC-77112F4A0425}" destId="{7DD21F25-30D9-41EC-9F3D-FD5F905B38D5}" srcOrd="0" destOrd="0" presId="urn:microsoft.com/office/officeart/2005/8/layout/vList5"/>
    <dgm:cxn modelId="{B2B40C0F-536F-4AEC-9846-73CBE234F054}" type="presParOf" srcId="{D3DF5759-82CB-45D9-81AC-77112F4A0425}" destId="{35A4C692-43D7-4690-B3B9-775BF407F8D2}"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Jameel Noori Nastaleeq" panose="02000503000000020004" pitchFamily="2" charset="-78"/>
              <a:cs typeface="Jameel Noori Nastaleeq" panose="02000503000000020004" pitchFamily="2" charset="-78"/>
            </a:rPr>
            <a:t>لغوی معنی</a:t>
          </a:r>
          <a:endParaRPr lang="en-US" dirty="0">
            <a:latin typeface="Jameel Noori Nastaleeq" panose="02000503000000020004" pitchFamily="2" charset="-78"/>
            <a:cs typeface="Jameel Noori Nastaleeq" panose="02000503000000020004" pitchFamily="2" charset="-78"/>
          </a:endParaRPr>
        </a:p>
      </dgm:t>
    </dgm:pt>
    <dgm:pt modelId="{8A484020-7876-4E17-9F9A-93681ED9D746}" type="par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1A5A3450-FC44-4129-A94E-81B7B690D936}" type="sibTrans" cxnId="{061AA5F1-DF8C-4A13-A975-E260D5DE0792}">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A9368323-C714-446A-9715-8AAF848C6E18}">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تیرانایعنی کسی شے کو اس کے اصل مقام پر برقرار رکھنا </a:t>
          </a:r>
          <a:endParaRPr lang="en-US" dirty="0">
            <a:latin typeface="Jameel Noori Nastaleeq" panose="02000503000000020004" pitchFamily="2" charset="-78"/>
            <a:cs typeface="Jameel Noori Nastaleeq" panose="02000503000000020004" pitchFamily="2" charset="-78"/>
          </a:endParaRPr>
        </a:p>
      </dgm:t>
    </dgm:pt>
    <dgm:pt modelId="{C2490B5E-D681-4B8D-B8C7-6C9070112054}" type="par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5FB001D-750B-40A8-9812-054F047EB62A}" type="sibTrans" cxnId="{FE51C1DB-7CC7-44D5-A262-5DE0400B4656}">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B8F2F563-353B-426E-855A-8A26150DC47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rtl="1"/>
          <a:r>
            <a:rPr lang="ur-PK" dirty="0" smtClean="0">
              <a:latin typeface="Jameel Noori Nastaleeq" panose="02000503000000020004" pitchFamily="2" charset="-78"/>
              <a:cs typeface="Jameel Noori Nastaleeq" panose="02000503000000020004" pitchFamily="2" charset="-78"/>
            </a:rPr>
            <a:t>اصطلاحی معنی</a:t>
          </a:r>
          <a:endParaRPr lang="en-US" dirty="0">
            <a:latin typeface="Jameel Noori Nastaleeq" panose="02000503000000020004" pitchFamily="2" charset="-78"/>
            <a:cs typeface="Jameel Noori Nastaleeq" panose="02000503000000020004" pitchFamily="2" charset="-78"/>
          </a:endParaRPr>
        </a:p>
      </dgm:t>
    </dgm:pt>
    <dgm:pt modelId="{97ED342E-60E6-4049-8076-8AF956988322}" type="par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7FB5026D-CFEC-4785-9F4A-BB43864E6EF6}" type="sibTrans" cxnId="{EABCA291-83BF-4D94-B441-8A2CFC512B9C}">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3F85B0B7-37F9-4EAC-B720-79CD6170F6FA}">
      <dgm:prSet phldrT="[Text]"/>
      <dgm:spPr>
        <a:ln>
          <a:solidFill>
            <a:srgbClr val="1A3F6D">
              <a:alpha val="90000"/>
            </a:srgbClr>
          </a:solidFill>
        </a:ln>
      </dgm:spPr>
      <dgm:t>
        <a:bodyPr/>
        <a:lstStyle/>
        <a:p>
          <a:pPr rtl="1"/>
          <a:r>
            <a:rPr lang="ar-SA" dirty="0" smtClean="0">
              <a:latin typeface="Jameel Noori Nastaleeq" panose="02000503000000020004" pitchFamily="2" charset="-78"/>
              <a:cs typeface="Jameel Noori Nastaleeq" panose="02000503000000020004" pitchFamily="2" charset="-78"/>
            </a:rPr>
            <a:t>پاکی بیان کرنا</a:t>
          </a:r>
          <a:endParaRPr lang="en-US" dirty="0">
            <a:latin typeface="Jameel Noori Nastaleeq" panose="02000503000000020004" pitchFamily="2" charset="-78"/>
            <a:cs typeface="Jameel Noori Nastaleeq" panose="02000503000000020004" pitchFamily="2" charset="-78"/>
          </a:endParaRPr>
        </a:p>
      </dgm:t>
    </dgm:pt>
    <dgm:pt modelId="{D04DE74C-3484-4F78-8911-F71D1F80B27D}" type="par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6A2AED3-E8E9-483F-B99D-8F893DEB531D}" type="sibTrans" cxnId="{28142B21-CD77-421B-B848-97E4C54FACE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2F34C37B-F5B2-4BD8-B446-CC277EC91EE0}" type="pres">
      <dgm:prSet presAssocID="{39DAEB90-3C44-415E-839B-55876C892F66}" presName="Name0" presStyleCnt="0">
        <dgm:presLayoutVars>
          <dgm:dir val="rev"/>
          <dgm:animLvl val="lvl"/>
          <dgm:resizeHandles val="exact"/>
        </dgm:presLayoutVars>
      </dgm:prSet>
      <dgm:spPr/>
      <dgm:t>
        <a:bodyPr/>
        <a:lstStyle/>
        <a:p>
          <a:endParaRPr lang="en-US"/>
        </a:p>
      </dgm:t>
    </dgm:pt>
    <dgm:pt modelId="{0656D600-BEDE-42B4-8A09-A3A40A422ABA}" type="pres">
      <dgm:prSet presAssocID="{720C5FC1-1B5C-4E16-A6F5-FD1D33E007DA}" presName="linNode" presStyleCnt="0"/>
      <dgm:spPr/>
      <dgm:t>
        <a:bodyPr/>
        <a:lstStyle/>
        <a:p>
          <a:endParaRPr lang="en-US"/>
        </a:p>
      </dgm:t>
    </dgm:pt>
    <dgm:pt modelId="{31A6148A-60C8-433E-BD38-9029467FC229}" type="pres">
      <dgm:prSet presAssocID="{720C5FC1-1B5C-4E16-A6F5-FD1D33E007DA}" presName="parentText" presStyleLbl="node1" presStyleIdx="0" presStyleCnt="2">
        <dgm:presLayoutVars>
          <dgm:chMax val="1"/>
          <dgm:bulletEnabled val="1"/>
        </dgm:presLayoutVars>
      </dgm:prSet>
      <dgm:spPr/>
      <dgm:t>
        <a:bodyPr/>
        <a:lstStyle/>
        <a:p>
          <a:endParaRPr lang="en-US"/>
        </a:p>
      </dgm:t>
    </dgm:pt>
    <dgm:pt modelId="{A9E269E0-B364-4207-9B07-0FEB700F5D7F}" type="pres">
      <dgm:prSet presAssocID="{720C5FC1-1B5C-4E16-A6F5-FD1D33E007DA}" presName="descendantText" presStyleLbl="alignAccFollowNode1" presStyleIdx="0" presStyleCnt="2">
        <dgm:presLayoutVars>
          <dgm:bulletEnabled val="1"/>
        </dgm:presLayoutVars>
      </dgm:prSet>
      <dgm:spPr/>
      <dgm:t>
        <a:bodyPr/>
        <a:lstStyle/>
        <a:p>
          <a:endParaRPr lang="en-US"/>
        </a:p>
      </dgm:t>
    </dgm:pt>
    <dgm:pt modelId="{E01A0C6C-018A-4204-9972-9DD35A427041}" type="pres">
      <dgm:prSet presAssocID="{1A5A3450-FC44-4129-A94E-81B7B690D936}" presName="sp" presStyleCnt="0"/>
      <dgm:spPr/>
      <dgm:t>
        <a:bodyPr/>
        <a:lstStyle/>
        <a:p>
          <a:endParaRPr lang="en-US"/>
        </a:p>
      </dgm:t>
    </dgm:pt>
    <dgm:pt modelId="{7465F9F0-4778-4F15-97FA-9BA801AA2539}" type="pres">
      <dgm:prSet presAssocID="{B8F2F563-353B-426E-855A-8A26150DC47D}" presName="linNode" presStyleCnt="0"/>
      <dgm:spPr/>
      <dgm:t>
        <a:bodyPr/>
        <a:lstStyle/>
        <a:p>
          <a:endParaRPr lang="en-US"/>
        </a:p>
      </dgm:t>
    </dgm:pt>
    <dgm:pt modelId="{47AEF947-741A-4F26-9A32-15C7639A46BF}" type="pres">
      <dgm:prSet presAssocID="{B8F2F563-353B-426E-855A-8A26150DC47D}" presName="parentText" presStyleLbl="node1" presStyleIdx="1" presStyleCnt="2">
        <dgm:presLayoutVars>
          <dgm:chMax val="1"/>
          <dgm:bulletEnabled val="1"/>
        </dgm:presLayoutVars>
      </dgm:prSet>
      <dgm:spPr/>
      <dgm:t>
        <a:bodyPr/>
        <a:lstStyle/>
        <a:p>
          <a:endParaRPr lang="en-US"/>
        </a:p>
      </dgm:t>
    </dgm:pt>
    <dgm:pt modelId="{7A888C4C-E8F1-4165-8DBE-D2FAA5DA04FE}" type="pres">
      <dgm:prSet presAssocID="{B8F2F563-353B-426E-855A-8A26150DC47D}" presName="descendantText" presStyleLbl="alignAccFollowNode1" presStyleIdx="1" presStyleCnt="2">
        <dgm:presLayoutVars>
          <dgm:bulletEnabled val="1"/>
        </dgm:presLayoutVars>
      </dgm:prSet>
      <dgm:spPr/>
      <dgm:t>
        <a:bodyPr/>
        <a:lstStyle/>
        <a:p>
          <a:endParaRPr lang="en-US"/>
        </a:p>
      </dgm:t>
    </dgm:pt>
  </dgm:ptLst>
  <dgm:cxnLst>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EABCA291-83BF-4D94-B441-8A2CFC512B9C}" srcId="{39DAEB90-3C44-415E-839B-55876C892F66}" destId="{B8F2F563-353B-426E-855A-8A26150DC47D}" srcOrd="1" destOrd="0" parTransId="{97ED342E-60E6-4049-8076-8AF956988322}" sibTransId="{7FB5026D-CFEC-4785-9F4A-BB43864E6EF6}"/>
    <dgm:cxn modelId="{28142B21-CD77-421B-B848-97E4C54FACE4}" srcId="{B8F2F563-353B-426E-855A-8A26150DC47D}" destId="{3F85B0B7-37F9-4EAC-B720-79CD6170F6FA}" srcOrd="0" destOrd="0" parTransId="{D04DE74C-3484-4F78-8911-F71D1F80B27D}" sibTransId="{E6A2AED3-E8E9-483F-B99D-8F893DEB531D}"/>
    <dgm:cxn modelId="{C5E43B0B-A7FD-4AE9-9811-AB04CA62BC5D}" type="presOf" srcId="{A9368323-C714-446A-9715-8AAF848C6E18}" destId="{A9E269E0-B364-4207-9B07-0FEB700F5D7F}" srcOrd="0" destOrd="0" presId="urn:microsoft.com/office/officeart/2005/8/layout/vList5"/>
    <dgm:cxn modelId="{BE82A5CA-939B-48D6-AF3D-DDC5E59EB147}" type="presOf" srcId="{720C5FC1-1B5C-4E16-A6F5-FD1D33E007DA}" destId="{31A6148A-60C8-433E-BD38-9029467FC229}" srcOrd="0" destOrd="0" presId="urn:microsoft.com/office/officeart/2005/8/layout/vList5"/>
    <dgm:cxn modelId="{4C0F59C2-7020-45E4-9D6C-304459526CF8}" type="presOf" srcId="{B8F2F563-353B-426E-855A-8A26150DC47D}" destId="{47AEF947-741A-4F26-9A32-15C7639A46BF}" srcOrd="0" destOrd="0" presId="urn:microsoft.com/office/officeart/2005/8/layout/vList5"/>
    <dgm:cxn modelId="{D58E4D8B-754B-4540-8649-A501CD30498C}" type="presOf" srcId="{3F85B0B7-37F9-4EAC-B720-79CD6170F6FA}" destId="{7A888C4C-E8F1-4165-8DBE-D2FAA5DA04FE}" srcOrd="0" destOrd="0" presId="urn:microsoft.com/office/officeart/2005/8/layout/vList5"/>
    <dgm:cxn modelId="{F9CF0D90-169C-4BFF-93E8-1B8A9A38F8F4}" type="presOf" srcId="{39DAEB90-3C44-415E-839B-55876C892F66}" destId="{2F34C37B-F5B2-4BD8-B446-CC277EC91EE0}" srcOrd="0" destOrd="0" presId="urn:microsoft.com/office/officeart/2005/8/layout/vList5"/>
    <dgm:cxn modelId="{2F1E4646-BF2B-4FBD-867E-94B67A52C7CD}" type="presParOf" srcId="{2F34C37B-F5B2-4BD8-B446-CC277EC91EE0}" destId="{0656D600-BEDE-42B4-8A09-A3A40A422ABA}" srcOrd="0" destOrd="0" presId="urn:microsoft.com/office/officeart/2005/8/layout/vList5"/>
    <dgm:cxn modelId="{1BFA4388-24CF-4A9A-9824-ED8A5035D516}" type="presParOf" srcId="{0656D600-BEDE-42B4-8A09-A3A40A422ABA}" destId="{31A6148A-60C8-433E-BD38-9029467FC229}" srcOrd="0" destOrd="0" presId="urn:microsoft.com/office/officeart/2005/8/layout/vList5"/>
    <dgm:cxn modelId="{B1A8C62B-999C-4E29-96C4-5730D0B66979}" type="presParOf" srcId="{0656D600-BEDE-42B4-8A09-A3A40A422ABA}" destId="{A9E269E0-B364-4207-9B07-0FEB700F5D7F}" srcOrd="1" destOrd="0" presId="urn:microsoft.com/office/officeart/2005/8/layout/vList5"/>
    <dgm:cxn modelId="{BB185FEC-4FBC-4723-8830-267B72CFF3D4}" type="presParOf" srcId="{2F34C37B-F5B2-4BD8-B446-CC277EC91EE0}" destId="{E01A0C6C-018A-4204-9972-9DD35A427041}" srcOrd="1" destOrd="0" presId="urn:microsoft.com/office/officeart/2005/8/layout/vList5"/>
    <dgm:cxn modelId="{289DCEE2-1977-42DD-9D96-781168C6EE88}" type="presParOf" srcId="{2F34C37B-F5B2-4BD8-B446-CC277EC91EE0}" destId="{7465F9F0-4778-4F15-97FA-9BA801AA2539}" srcOrd="2" destOrd="0" presId="urn:microsoft.com/office/officeart/2005/8/layout/vList5"/>
    <dgm:cxn modelId="{F123CED0-2DA2-4AEF-B5A6-D426154C9360}" type="presParOf" srcId="{7465F9F0-4778-4F15-97FA-9BA801AA2539}" destId="{47AEF947-741A-4F26-9A32-15C7639A46BF}" srcOrd="0" destOrd="0" presId="urn:microsoft.com/office/officeart/2005/8/layout/vList5"/>
    <dgm:cxn modelId="{D3864BB2-2061-4350-AAA5-9ACF0A1EE44F}" type="presParOf" srcId="{7465F9F0-4778-4F15-97FA-9BA801AA2539}" destId="{7A888C4C-E8F1-4165-8DBE-D2FAA5DA04FE}"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لفظ '</a:t>
          </a:r>
          <a:r>
            <a:rPr lang="ur-PK" sz="28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مَا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کے استعمال سے "کل مکان"</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Space</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احاطہ کیاگیا ہے</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lnSpc>
              <a:spcPct val="85000"/>
            </a:lnSpc>
            <a:spcBef>
              <a:spcPts val="0"/>
            </a:spcBef>
          </a:pP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5754FD-7746-40D0-B3DE-4FCA8369D8A7}">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مدنی سورتوں میں ماضی کاصیغہ  </a:t>
          </a:r>
          <a:r>
            <a:rPr lang="ar-SA" sz="2800" dirty="0" smtClean="0">
              <a:solidFill>
                <a:schemeClr val="bg1"/>
              </a:solidFill>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سَبَّحَ</a:t>
          </a:r>
          <a:r>
            <a:rPr lang="ur-PK"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a:t>
          </a:r>
          <a:r>
            <a:rPr lang="ar-SA"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مضارع کا صیغہ  </a:t>
          </a:r>
          <a:r>
            <a:rPr lang="ur-PK" sz="28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يُسَبِّحُ </a:t>
          </a:r>
          <a:r>
            <a:rPr lang="ar-SA"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استعمال کرکے "کل زمان"</a:t>
          </a:r>
          <a:r>
            <a:rPr lang="en-US"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Time</a:t>
          </a:r>
          <a:r>
            <a:rPr lang="en-US"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ا حاطہ کیا گیا ہے</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EB5E61F-A5C4-482F-9544-B61047D5C8EA}" type="par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D185139-0DAB-4F20-AE64-CE84414068CA}" type="sibTrans" cxnId="{83A773A1-0E36-4265-8FBA-8A64478BF786}">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A266BAE-ADDA-445C-A525-85AF503FD8A7}">
      <dgm:prSet phldrT="[Text]" custT="1"/>
      <dgm:spPr>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کائنات کی ہر شے زبانِ حال کے ساتھ ساتھ تسبیحِ  قولی بھی کررہی ہے</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5744B8C-1500-46C6-BF30-CE5B8C19AFAB}" type="parTrans" cxnId="{95AF42A6-9DD6-4BC5-9335-400F086D7B78}">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C8913C1-7E94-4D50-A625-EB00EC135A35}" type="sibTrans" cxnId="{95AF42A6-9DD6-4BC5-9335-400F086D7B78}">
      <dgm:prSet/>
      <dgm:spPr/>
      <dgm:t>
        <a:bodyPr/>
        <a:lstStyle/>
        <a:p>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3">
        <dgm:presLayoutVars>
          <dgm:chMax val="0"/>
          <dgm:bulletEnabled val="1"/>
        </dgm:presLayoutVars>
      </dgm:prSet>
      <dgm:spPr/>
      <dgm:t>
        <a:bodyPr/>
        <a:lstStyle/>
        <a:p>
          <a:endParaRPr lang="en-US"/>
        </a:p>
      </dgm:t>
    </dgm:pt>
    <dgm:pt modelId="{B5488C90-ECAF-4FFF-89AB-C9A5735F6D0C}" type="pres">
      <dgm:prSet presAssocID="{65809DDF-2E97-48B8-955C-35AC2BE86A30}" presName="spacer" presStyleCnt="0"/>
      <dgm:spPr/>
    </dgm:pt>
    <dgm:pt modelId="{1FC0A02D-EA68-476C-8268-CF26F53C66D2}" type="pres">
      <dgm:prSet presAssocID="{845754FD-7746-40D0-B3DE-4FCA8369D8A7}" presName="parentText" presStyleLbl="node1" presStyleIdx="1" presStyleCnt="3">
        <dgm:presLayoutVars>
          <dgm:chMax val="0"/>
          <dgm:bulletEnabled val="1"/>
        </dgm:presLayoutVars>
      </dgm:prSet>
      <dgm:spPr/>
      <dgm:t>
        <a:bodyPr/>
        <a:lstStyle/>
        <a:p>
          <a:endParaRPr lang="en-US"/>
        </a:p>
      </dgm:t>
    </dgm:pt>
    <dgm:pt modelId="{D32DFC71-23A3-4055-BFCB-E95DE02D1944}" type="pres">
      <dgm:prSet presAssocID="{AD185139-0DAB-4F20-AE64-CE84414068CA}" presName="spacer" presStyleCnt="0"/>
      <dgm:spPr/>
    </dgm:pt>
    <dgm:pt modelId="{F6124161-A576-45BD-A5F1-9C5124DB4C41}" type="pres">
      <dgm:prSet presAssocID="{5A266BAE-ADDA-445C-A525-85AF503FD8A7}" presName="parentText" presStyleLbl="node1" presStyleIdx="2" presStyleCnt="3">
        <dgm:presLayoutVars>
          <dgm:chMax val="0"/>
          <dgm:bulletEnabled val="1"/>
        </dgm:presLayoutVars>
      </dgm:prSet>
      <dgm:spPr/>
      <dgm:t>
        <a:bodyPr/>
        <a:lstStyle/>
        <a:p>
          <a:endParaRPr lang="en-US"/>
        </a:p>
      </dgm:t>
    </dgm:pt>
  </dgm:ptLst>
  <dgm:cxnLst>
    <dgm:cxn modelId="{83A773A1-0E36-4265-8FBA-8A64478BF786}" srcId="{A22174DA-82A8-41B1-921C-243A48BD35E8}" destId="{845754FD-7746-40D0-B3DE-4FCA8369D8A7}" srcOrd="1" destOrd="0" parTransId="{5EB5E61F-A5C4-482F-9544-B61047D5C8EA}" sibTransId="{AD185139-0DAB-4F20-AE64-CE84414068CA}"/>
    <dgm:cxn modelId="{842F955C-06B5-4A66-916B-329F32ABD0A5}" srcId="{A22174DA-82A8-41B1-921C-243A48BD35E8}" destId="{85FB63D9-CDDA-45EA-9A65-94AF3A950CC2}" srcOrd="0" destOrd="0" parTransId="{6CD64587-15E4-411D-8D0F-F7B449474FEA}" sibTransId="{65809DDF-2E97-48B8-955C-35AC2BE86A30}"/>
    <dgm:cxn modelId="{3FFB3CE5-38B9-40F8-9B3E-C9FB2F3F2219}" type="presOf" srcId="{A22174DA-82A8-41B1-921C-243A48BD35E8}" destId="{848F32F7-7535-433E-B81B-20B752B1B3F4}" srcOrd="0" destOrd="0" presId="urn:microsoft.com/office/officeart/2005/8/layout/vList2"/>
    <dgm:cxn modelId="{168E29B0-5F11-4FED-A8AE-D698F62F4214}" type="presOf" srcId="{845754FD-7746-40D0-B3DE-4FCA8369D8A7}" destId="{1FC0A02D-EA68-476C-8268-CF26F53C66D2}" srcOrd="0" destOrd="0" presId="urn:microsoft.com/office/officeart/2005/8/layout/vList2"/>
    <dgm:cxn modelId="{A30F47DC-A5EA-4C77-938E-65AE999A91F5}" type="presOf" srcId="{85FB63D9-CDDA-45EA-9A65-94AF3A950CC2}" destId="{C641DEA9-B2FE-42D2-90A6-FB26FB24702A}" srcOrd="0" destOrd="0" presId="urn:microsoft.com/office/officeart/2005/8/layout/vList2"/>
    <dgm:cxn modelId="{DA873EFF-9ABC-4154-A81C-AB17F037AAC9}" type="presOf" srcId="{5A266BAE-ADDA-445C-A525-85AF503FD8A7}" destId="{F6124161-A576-45BD-A5F1-9C5124DB4C41}" srcOrd="0" destOrd="0" presId="urn:microsoft.com/office/officeart/2005/8/layout/vList2"/>
    <dgm:cxn modelId="{95AF42A6-9DD6-4BC5-9335-400F086D7B78}" srcId="{A22174DA-82A8-41B1-921C-243A48BD35E8}" destId="{5A266BAE-ADDA-445C-A525-85AF503FD8A7}" srcOrd="2" destOrd="0" parTransId="{D5744B8C-1500-46C6-BF30-CE5B8C19AFAB}" sibTransId="{0C8913C1-7E94-4D50-A625-EB00EC135A35}"/>
    <dgm:cxn modelId="{E1DE52F5-B865-4448-804B-51FB1A7B83AC}" type="presParOf" srcId="{848F32F7-7535-433E-B81B-20B752B1B3F4}" destId="{C641DEA9-B2FE-42D2-90A6-FB26FB24702A}" srcOrd="0" destOrd="0" presId="urn:microsoft.com/office/officeart/2005/8/layout/vList2"/>
    <dgm:cxn modelId="{C6877DE1-C0C4-4A33-9317-CBDF61E5BD3D}" type="presParOf" srcId="{848F32F7-7535-433E-B81B-20B752B1B3F4}" destId="{B5488C90-ECAF-4FFF-89AB-C9A5735F6D0C}" srcOrd="1" destOrd="0" presId="urn:microsoft.com/office/officeart/2005/8/layout/vList2"/>
    <dgm:cxn modelId="{3A19DED2-F113-48D5-9D99-A104CB5E44F2}" type="presParOf" srcId="{848F32F7-7535-433E-B81B-20B752B1B3F4}" destId="{1FC0A02D-EA68-476C-8268-CF26F53C66D2}" srcOrd="2" destOrd="0" presId="urn:microsoft.com/office/officeart/2005/8/layout/vList2"/>
    <dgm:cxn modelId="{AD66845B-6E37-420F-AAE0-2F075DC50231}" type="presParOf" srcId="{848F32F7-7535-433E-B81B-20B752B1B3F4}" destId="{D32DFC71-23A3-4055-BFCB-E95DE02D1944}" srcOrd="3" destOrd="0" presId="urn:microsoft.com/office/officeart/2005/8/layout/vList2"/>
    <dgm:cxn modelId="{356290BB-3D77-4237-A75F-68BF4DFB5D01}" type="presParOf" srcId="{848F32F7-7535-433E-B81B-20B752B1B3F4}" destId="{F6124161-A576-45BD-A5F1-9C5124DB4C41}" srcOrd="4"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i="0" u="none" dirty="0" smtClean="0">
              <a:solidFill>
                <a:schemeClr val="bg1"/>
              </a:solidFill>
              <a:effectLst/>
              <a:latin typeface="Jameel Noori Nastaleeq" pitchFamily="2" charset="-78"/>
              <a:cs typeface="Jameel Noori Nastaleeq" pitchFamily="2" charset="-78"/>
            </a:rPr>
            <a:t>کائنات کا کل اختیار   اللہ کے پاس ہے </a:t>
          </a:r>
          <a:r>
            <a:rPr lang="ur-PK" sz="2800" u="none" dirty="0" smtClean="0">
              <a:solidFill>
                <a:schemeClr val="bg1"/>
              </a:solidFill>
              <a:effectLst/>
              <a:latin typeface="Jameel Noori Nastaleeq" pitchFamily="2" charset="-78"/>
              <a:cs typeface="Jameel Noori Nastaleeq" pitchFamily="2" charset="-78"/>
            </a:rPr>
            <a:t>ہمارا معمولی اور عارضی اختیار بھی اسی کا عطا کردہ ہے</a:t>
          </a:r>
          <a:endParaRPr lang="en-US" sz="2800" i="0" u="none" dirty="0">
            <a:solidFill>
              <a:schemeClr val="bg1"/>
            </a:solidFill>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ur-PK" sz="28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عَلٰى كُلِّ شَيْءٍ قَدِيْرٌ</a:t>
          </a:r>
          <a:r>
            <a:rPr lang="ar-SA" sz="2800" u="none"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لفظ "</a:t>
          </a:r>
          <a:r>
            <a:rPr lang="ur-PK" sz="2800" u="none"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كُل</a:t>
          </a:r>
          <a:r>
            <a:rPr lang="ar-SA" sz="2800" u="none"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"ہمارے لیے  پناہ ہے</a:t>
          </a:r>
          <a:endParaRPr lang="en-US" sz="2800" i="0" u="none"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3DD96E-9BBB-4B4E-8659-1B58C8AC131C}" type="par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2">
        <dgm:presLayoutVars>
          <dgm:chMax val="0"/>
          <dgm:bulletEnabled val="1"/>
        </dgm:presLayoutVars>
      </dgm:prSet>
      <dgm:spPr/>
      <dgm:t>
        <a:bodyPr/>
        <a:lstStyle/>
        <a:p>
          <a:endParaRPr lang="en-US"/>
        </a:p>
      </dgm:t>
    </dgm:pt>
    <dgm:pt modelId="{0803045F-D45B-41AC-8F57-1896954A807D}" type="pres">
      <dgm:prSet presAssocID="{3DCE779A-19BC-4741-824D-34982DABF429}" presName="spacer" presStyleCnt="0"/>
      <dgm:spPr/>
      <dgm:t>
        <a:bodyPr/>
        <a:lstStyle/>
        <a:p>
          <a:endParaRPr lang="en-US"/>
        </a:p>
      </dgm:t>
    </dgm:pt>
    <dgm:pt modelId="{11F70E79-039A-4BB0-BB60-F5D18389E514}" type="pres">
      <dgm:prSet presAssocID="{27A4CCC5-19D7-44B9-94E7-A8B165E82ECA}" presName="parentText" presStyleLbl="node1" presStyleIdx="1" presStyleCnt="2">
        <dgm:presLayoutVars>
          <dgm:chMax val="0"/>
          <dgm:bulletEnabled val="1"/>
        </dgm:presLayoutVars>
      </dgm:prSet>
      <dgm:spPr/>
      <dgm:t>
        <a:bodyPr/>
        <a:lstStyle/>
        <a:p>
          <a:endParaRPr lang="en-US"/>
        </a:p>
      </dgm:t>
    </dgm:pt>
  </dgm:ptLst>
  <dgm:cxnLst>
    <dgm:cxn modelId="{DF5B51D3-3AC4-4BE5-951A-B4E8080097F3}" type="presOf" srcId="{27A4CCC5-19D7-44B9-94E7-A8B165E82ECA}" destId="{11F70E79-039A-4BB0-BB60-F5D18389E514}" srcOrd="0" destOrd="0" presId="urn:microsoft.com/office/officeart/2005/8/layout/vList2"/>
    <dgm:cxn modelId="{77976957-3303-459B-BCEA-33D32EE95538}" srcId="{78CE1FCE-CF2F-4557-8E58-E57403B31326}" destId="{8AD4A2E2-9BCB-4003-992C-4A57A558F94D}" srcOrd="0" destOrd="0" parTransId="{3828DC4D-7EA5-4FE2-89A9-AECCB066A0D0}" sibTransId="{3DCE779A-19BC-4741-824D-34982DABF429}"/>
    <dgm:cxn modelId="{9745C3E0-7251-450D-937A-5215002D790F}" type="presOf" srcId="{78CE1FCE-CF2F-4557-8E58-E57403B31326}" destId="{97640B43-C0C6-41E0-8A21-5BFCEEF574E9}"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02CA66BA-C7FC-44EE-919A-2EB320D8C6EC}" type="presOf" srcId="{8AD4A2E2-9BCB-4003-992C-4A57A558F94D}" destId="{270E4404-1F3C-4EDC-BAEB-80942CE64AD2}" srcOrd="0" destOrd="0" presId="urn:microsoft.com/office/officeart/2005/8/layout/vList2"/>
    <dgm:cxn modelId="{C4D1C112-800A-445B-81C7-F0F278BB27D8}" type="presParOf" srcId="{97640B43-C0C6-41E0-8A21-5BFCEEF574E9}" destId="{270E4404-1F3C-4EDC-BAEB-80942CE64AD2}" srcOrd="0" destOrd="0" presId="urn:microsoft.com/office/officeart/2005/8/layout/vList2"/>
    <dgm:cxn modelId="{361496E3-8041-4F90-9EF7-30189D7EC138}" type="presParOf" srcId="{97640B43-C0C6-41E0-8A21-5BFCEEF574E9}" destId="{0803045F-D45B-41AC-8F57-1896954A807D}" srcOrd="1" destOrd="0" presId="urn:microsoft.com/office/officeart/2005/8/layout/vList2"/>
    <dgm:cxn modelId="{B12856B2-6495-4032-8EEC-28F48AE3DFE1}" type="presParOf" srcId="{97640B43-C0C6-41E0-8A21-5BFCEEF574E9}" destId="{11F70E79-039A-4BB0-BB60-F5D18389E514}"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وہی لیکن کچھ مانتے ہیں کچھ نہیں</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یہاں کافر سے مراد منافق ہے</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i="0" u="none" dirty="0">
            <a:solidFill>
              <a:schemeClr val="bg1"/>
            </a:solidFill>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ar-SA" sz="2800" dirty="0" smtClean="0">
              <a:latin typeface="Jameel Noori Nastaleeq" panose="02000503000000020004" pitchFamily="2" charset="-78"/>
              <a:cs typeface="Jameel Noori Nastaleeq" panose="02000503000000020004" pitchFamily="2" charset="-78"/>
            </a:rPr>
            <a:t>"اللہ دیکھنے والا ہے"کے الفاظ ماننے والوں کے لیے دلجوئی اورہمت افزائی کا باعث ہیں اور نہ ماننے والوں کے لیے تنبیہ کا اظہار ہیں</a:t>
          </a:r>
          <a:r>
            <a:rPr lang="ur-PK" sz="2800" dirty="0" smtClean="0">
              <a:latin typeface="Jameel Noori Nastaleeq" panose="02000503000000020004" pitchFamily="2" charset="-78"/>
              <a:cs typeface="Jameel Noori Nastaleeq" panose="02000503000000020004" pitchFamily="2" charset="-78"/>
            </a:rPr>
            <a:t>۔</a:t>
          </a:r>
          <a:endParaRPr lang="en-US" sz="2800" i="0" u="none"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3DD96E-9BBB-4B4E-8659-1B58C8AC131C}" type="par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2">
        <dgm:presLayoutVars>
          <dgm:chMax val="0"/>
          <dgm:bulletEnabled val="1"/>
        </dgm:presLayoutVars>
      </dgm:prSet>
      <dgm:spPr/>
      <dgm:t>
        <a:bodyPr/>
        <a:lstStyle/>
        <a:p>
          <a:endParaRPr lang="en-US"/>
        </a:p>
      </dgm:t>
    </dgm:pt>
    <dgm:pt modelId="{0803045F-D45B-41AC-8F57-1896954A807D}" type="pres">
      <dgm:prSet presAssocID="{3DCE779A-19BC-4741-824D-34982DABF429}" presName="spacer" presStyleCnt="0"/>
      <dgm:spPr/>
      <dgm:t>
        <a:bodyPr/>
        <a:lstStyle/>
        <a:p>
          <a:endParaRPr lang="en-US"/>
        </a:p>
      </dgm:t>
    </dgm:pt>
    <dgm:pt modelId="{11F70E79-039A-4BB0-BB60-F5D18389E514}" type="pres">
      <dgm:prSet presAssocID="{27A4CCC5-19D7-44B9-94E7-A8B165E82ECA}" presName="parentText" presStyleLbl="node1" presStyleIdx="1" presStyleCnt="2">
        <dgm:presLayoutVars>
          <dgm:chMax val="0"/>
          <dgm:bulletEnabled val="1"/>
        </dgm:presLayoutVars>
      </dgm:prSet>
      <dgm:spPr/>
      <dgm:t>
        <a:bodyPr/>
        <a:lstStyle/>
        <a:p>
          <a:endParaRPr lang="en-US"/>
        </a:p>
      </dgm:t>
    </dgm:pt>
  </dgm:ptLst>
  <dgm:cxnLst>
    <dgm:cxn modelId="{7992BE27-71AF-41E8-86B3-1208369F6C24}" type="presOf" srcId="{8AD4A2E2-9BCB-4003-992C-4A57A558F94D}" destId="{270E4404-1F3C-4EDC-BAEB-80942CE64AD2}" srcOrd="0" destOrd="0" presId="urn:microsoft.com/office/officeart/2005/8/layout/vList2"/>
    <dgm:cxn modelId="{C3D78371-3320-4875-ACDA-7BF4B0BCC6E9}" type="presOf" srcId="{78CE1FCE-CF2F-4557-8E58-E57403B31326}" destId="{97640B43-C0C6-41E0-8A21-5BFCEEF574E9}" srcOrd="0" destOrd="0" presId="urn:microsoft.com/office/officeart/2005/8/layout/vList2"/>
    <dgm:cxn modelId="{77976957-3303-459B-BCEA-33D32EE95538}" srcId="{78CE1FCE-CF2F-4557-8E58-E57403B31326}" destId="{8AD4A2E2-9BCB-4003-992C-4A57A558F94D}" srcOrd="0" destOrd="0" parTransId="{3828DC4D-7EA5-4FE2-89A9-AECCB066A0D0}" sibTransId="{3DCE779A-19BC-4741-824D-34982DABF429}"/>
    <dgm:cxn modelId="{5C61F7FA-3FAD-4BA7-93C7-5000E8B60A2E}" type="presOf" srcId="{27A4CCC5-19D7-44B9-94E7-A8B165E82ECA}" destId="{11F70E79-039A-4BB0-BB60-F5D18389E514}" srcOrd="0" destOrd="0" presId="urn:microsoft.com/office/officeart/2005/8/layout/vList2"/>
    <dgm:cxn modelId="{FFD58DC4-7B8B-477C-B564-B51FA08587BB}" srcId="{78CE1FCE-CF2F-4557-8E58-E57403B31326}" destId="{27A4CCC5-19D7-44B9-94E7-A8B165E82ECA}" srcOrd="1" destOrd="0" parTransId="{963DD96E-9BBB-4B4E-8659-1B58C8AC131C}" sibTransId="{46F03E27-A4C2-4B6A-B0F4-B3BE0FA5498A}"/>
    <dgm:cxn modelId="{2969C8D4-D99D-44D9-8E10-A183E624DA48}" type="presParOf" srcId="{97640B43-C0C6-41E0-8A21-5BFCEEF574E9}" destId="{270E4404-1F3C-4EDC-BAEB-80942CE64AD2}" srcOrd="0" destOrd="0" presId="urn:microsoft.com/office/officeart/2005/8/layout/vList2"/>
    <dgm:cxn modelId="{21167D9C-4C27-4F2E-A553-E1798BAB72E4}" type="presParOf" srcId="{97640B43-C0C6-41E0-8A21-5BFCEEF574E9}" destId="{0803045F-D45B-41AC-8F57-1896954A807D}" srcOrd="1" destOrd="0" presId="urn:microsoft.com/office/officeart/2005/8/layout/vList2"/>
    <dgm:cxn modelId="{A39451EE-B9B8-4FE8-9FA4-0A46DE13C413}" type="presParOf" srcId="{97640B43-C0C6-41E0-8A21-5BFCEEF574E9}" destId="{11F70E79-039A-4BB0-BB60-F5D18389E514}"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CE1FCE-CF2F-4557-8E58-E57403B3132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8AD4A2E2-9BCB-4003-992C-4A57A558F94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ar-SA" sz="2800" u="sng" dirty="0" smtClean="0">
              <a:latin typeface="noorehira" panose="02000000000000000000" pitchFamily="2" charset="-78"/>
              <a:cs typeface="noorehira" panose="02000000000000000000" pitchFamily="2" charset="-78"/>
            </a:rPr>
            <a:t> </a:t>
          </a:r>
          <a:r>
            <a:rPr lang="ur-PK" sz="2800" dirty="0" smtClean="0">
              <a:latin typeface="noorehira" panose="02000000000000000000" pitchFamily="2" charset="-78"/>
              <a:cs typeface="noorehira" panose="02000000000000000000" pitchFamily="2" charset="-78"/>
            </a:rPr>
            <a:t>رَبَّنَا مَا خَلَقْتَ ھٰذَا بَاطِلًا </a:t>
          </a:r>
          <a:r>
            <a:rPr lang="ur-PK" sz="2400" dirty="0" smtClean="0">
              <a:latin typeface="Jameel Noori Nastaleeq" panose="02000503000000020004" pitchFamily="2" charset="-78"/>
              <a:cs typeface="Jameel Noori Nastaleeq" panose="02000503000000020004" pitchFamily="2" charset="-78"/>
            </a:rPr>
            <a:t>(آل عمران:191)</a:t>
          </a:r>
          <a:r>
            <a:rPr lang="ar-SA" sz="2800" dirty="0" smtClean="0">
              <a:latin typeface="Jameel Noori Nastaleeq" panose="02000503000000020004" pitchFamily="2" charset="-78"/>
              <a:cs typeface="Jameel Noori Nastaleeq" panose="02000503000000020004" pitchFamily="2" charset="-78"/>
            </a:rPr>
            <a:t>  کا بیان مثبت انداز میں </a:t>
          </a:r>
          <a:endParaRPr lang="en-US" sz="2800" i="0" u="none" dirty="0">
            <a:solidFill>
              <a:schemeClr val="bg1"/>
            </a:solidFill>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1800" u="none">
            <a:solidFill>
              <a:srgbClr val="1A3F6D"/>
            </a:solidFill>
            <a:effectLst/>
            <a:latin typeface="Jameel Noori Nastaleeq" pitchFamily="2" charset="-78"/>
            <a:cs typeface="Jameel Noori Nastaleeq" pitchFamily="2" charset="-78"/>
          </a:endParaRPr>
        </a:p>
      </dgm:t>
    </dgm:pt>
    <dgm:pt modelId="{27A4CCC5-19D7-44B9-94E7-A8B165E82EC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80000"/>
            </a:lnSpc>
            <a:spcAft>
              <a:spcPts val="0"/>
            </a:spcAft>
          </a:pPr>
          <a:r>
            <a:rPr lang="ar-SA" sz="2800" dirty="0" smtClean="0">
              <a:latin typeface="Jameel Noori Nastaleeq" panose="02000503000000020004" pitchFamily="2" charset="-78"/>
              <a:cs typeface="Jameel Noori Nastaleeq" panose="02000503000000020004" pitchFamily="2" charset="-78"/>
            </a:rPr>
            <a:t>کائنات کی ہر تخلیق بامقصد ہے تو اشرف المخلوقات انسان کو بھی بے مقصد پیدا نہیں کیا گیا</a:t>
          </a:r>
          <a:endParaRPr lang="en-US" sz="2800" i="0" u="none"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3DD96E-9BBB-4B4E-8659-1B58C8AC131C}" type="par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46F03E27-A4C2-4B6A-B0F4-B3BE0FA5498A}" type="sibTrans" cxnId="{FFD58DC4-7B8B-477C-B564-B51FA08587BB}">
      <dgm:prSet/>
      <dgm:spPr/>
      <dgm:t>
        <a:bodyPr/>
        <a:lstStyle/>
        <a:p>
          <a:endParaRPr lang="en-US" sz="1800" u="none">
            <a:solidFill>
              <a:srgbClr val="1A3F6D"/>
            </a:solidFill>
            <a:effectLst/>
            <a:latin typeface="Jameel Noori Nastaleeq" panose="02000503000000020004" pitchFamily="2" charset="-78"/>
            <a:cs typeface="Jameel Noori Nastaleeq" panose="02000503000000020004" pitchFamily="2" charset="-78"/>
          </a:endParaRPr>
        </a:p>
      </dgm:t>
    </dgm:pt>
    <dgm:pt modelId="{97640B43-C0C6-41E0-8A21-5BFCEEF574E9}" type="pres">
      <dgm:prSet presAssocID="{78CE1FCE-CF2F-4557-8E58-E57403B31326}" presName="linear" presStyleCnt="0">
        <dgm:presLayoutVars>
          <dgm:animLvl val="lvl"/>
          <dgm:resizeHandles val="exact"/>
        </dgm:presLayoutVars>
      </dgm:prSet>
      <dgm:spPr/>
      <dgm:t>
        <a:bodyPr/>
        <a:lstStyle/>
        <a:p>
          <a:endParaRPr lang="en-US"/>
        </a:p>
      </dgm:t>
    </dgm:pt>
    <dgm:pt modelId="{270E4404-1F3C-4EDC-BAEB-80942CE64AD2}" type="pres">
      <dgm:prSet presAssocID="{8AD4A2E2-9BCB-4003-992C-4A57A558F94D}" presName="parentText" presStyleLbl="node1" presStyleIdx="0" presStyleCnt="2">
        <dgm:presLayoutVars>
          <dgm:chMax val="0"/>
          <dgm:bulletEnabled val="1"/>
        </dgm:presLayoutVars>
      </dgm:prSet>
      <dgm:spPr/>
      <dgm:t>
        <a:bodyPr/>
        <a:lstStyle/>
        <a:p>
          <a:endParaRPr lang="en-US"/>
        </a:p>
      </dgm:t>
    </dgm:pt>
    <dgm:pt modelId="{0803045F-D45B-41AC-8F57-1896954A807D}" type="pres">
      <dgm:prSet presAssocID="{3DCE779A-19BC-4741-824D-34982DABF429}" presName="spacer" presStyleCnt="0"/>
      <dgm:spPr/>
      <dgm:t>
        <a:bodyPr/>
        <a:lstStyle/>
        <a:p>
          <a:endParaRPr lang="en-US"/>
        </a:p>
      </dgm:t>
    </dgm:pt>
    <dgm:pt modelId="{11F70E79-039A-4BB0-BB60-F5D18389E514}" type="pres">
      <dgm:prSet presAssocID="{27A4CCC5-19D7-44B9-94E7-A8B165E82ECA}" presName="parentText" presStyleLbl="node1" presStyleIdx="1" presStyleCnt="2">
        <dgm:presLayoutVars>
          <dgm:chMax val="0"/>
          <dgm:bulletEnabled val="1"/>
        </dgm:presLayoutVars>
      </dgm:prSet>
      <dgm:spPr/>
      <dgm:t>
        <a:bodyPr/>
        <a:lstStyle/>
        <a:p>
          <a:endParaRPr lang="en-US"/>
        </a:p>
      </dgm:t>
    </dgm:pt>
  </dgm:ptLst>
  <dgm:cxnLst>
    <dgm:cxn modelId="{93810238-AE81-4A10-98D6-5D339C5E3E38}" type="presOf" srcId="{8AD4A2E2-9BCB-4003-992C-4A57A558F94D}" destId="{270E4404-1F3C-4EDC-BAEB-80942CE64AD2}" srcOrd="0" destOrd="0" presId="urn:microsoft.com/office/officeart/2005/8/layout/vList2"/>
    <dgm:cxn modelId="{C73924AD-7668-4879-A083-83631CE246BB}" type="presOf" srcId="{78CE1FCE-CF2F-4557-8E58-E57403B31326}" destId="{97640B43-C0C6-41E0-8A21-5BFCEEF574E9}" srcOrd="0" destOrd="0" presId="urn:microsoft.com/office/officeart/2005/8/layout/vList2"/>
    <dgm:cxn modelId="{1E260856-5202-47A6-B299-5E2AE1DC4BA0}" type="presOf" srcId="{27A4CCC5-19D7-44B9-94E7-A8B165E82ECA}" destId="{11F70E79-039A-4BB0-BB60-F5D18389E514}" srcOrd="0" destOrd="0" presId="urn:microsoft.com/office/officeart/2005/8/layout/vList2"/>
    <dgm:cxn modelId="{77976957-3303-459B-BCEA-33D32EE95538}" srcId="{78CE1FCE-CF2F-4557-8E58-E57403B31326}" destId="{8AD4A2E2-9BCB-4003-992C-4A57A558F94D}" srcOrd="0" destOrd="0" parTransId="{3828DC4D-7EA5-4FE2-89A9-AECCB066A0D0}" sibTransId="{3DCE779A-19BC-4741-824D-34982DABF429}"/>
    <dgm:cxn modelId="{FFD58DC4-7B8B-477C-B564-B51FA08587BB}" srcId="{78CE1FCE-CF2F-4557-8E58-E57403B31326}" destId="{27A4CCC5-19D7-44B9-94E7-A8B165E82ECA}" srcOrd="1" destOrd="0" parTransId="{963DD96E-9BBB-4B4E-8659-1B58C8AC131C}" sibTransId="{46F03E27-A4C2-4B6A-B0F4-B3BE0FA5498A}"/>
    <dgm:cxn modelId="{82A052B1-CF5A-4E48-B630-0860D08C7888}" type="presParOf" srcId="{97640B43-C0C6-41E0-8A21-5BFCEEF574E9}" destId="{270E4404-1F3C-4EDC-BAEB-80942CE64AD2}" srcOrd="0" destOrd="0" presId="urn:microsoft.com/office/officeart/2005/8/layout/vList2"/>
    <dgm:cxn modelId="{9D547022-D172-40AB-91A6-CB423D58A82E}" type="presParOf" srcId="{97640B43-C0C6-41E0-8A21-5BFCEEF574E9}" destId="{0803045F-D45B-41AC-8F57-1896954A807D}" srcOrd="1" destOrd="0" presId="urn:microsoft.com/office/officeart/2005/8/layout/vList2"/>
    <dgm:cxn modelId="{87F397EB-FF3A-4E79-B7EA-17C5F091EC8D}" type="presParOf" srcId="{97640B43-C0C6-41E0-8A21-5BFCEEF574E9}" destId="{11F70E79-039A-4BB0-BB60-F5D18389E514}"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0E1B47-198D-4329-A3EF-2F17E7A39CF2}" type="doc">
      <dgm:prSet loTypeId="urn:microsoft.com/office/officeart/2005/8/layout/chart3" loCatId="cycle" qsTypeId="urn:microsoft.com/office/officeart/2005/8/quickstyle/simple4" qsCatId="simple" csTypeId="urn:microsoft.com/office/officeart/2005/8/colors/accent1_2" csCatId="accent1" phldr="1"/>
      <dgm:spPr/>
    </dgm:pt>
    <dgm:pt modelId="{EDA45BDC-E8B9-4694-8D19-70A675F7FF7A}">
      <dgm:prSet phldrT="[Text]" custT="1"/>
      <dgm:spPr>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path path="circle">
            <a:fillToRect t="100000" r="100000"/>
          </a:path>
          <a:tileRect l="-100000" b="-100000"/>
        </a:gradFill>
        <a:ln>
          <a:solidFill>
            <a:schemeClr val="bg1"/>
          </a:solidFill>
        </a:ln>
      </dgm:spPr>
      <dgm:t>
        <a:bodyPr/>
        <a:lstStyle/>
        <a:p>
          <a:pPr rtl="1">
            <a:lnSpc>
              <a:spcPct val="80000"/>
            </a:lnSpc>
          </a:pP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شے کا علم</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F383A0B-E110-42A2-AD83-E08EF95B3C08}" type="parTrans" cxnId="{985B2ACD-9BB9-4A61-B116-5ADC044F4BFD}">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793AF0-AC3B-4C68-B6D7-B76643E0A9A3}" type="sibTrans" cxnId="{985B2ACD-9BB9-4A61-B116-5ADC044F4BFD}">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82233-40EE-40B7-856F-1DEA5A2D081C}">
      <dgm:prSet phldrT="[Text]" custT="1"/>
      <dgm:spPr>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5400000" scaled="1"/>
          <a:tileRect/>
        </a:gradFill>
        <a:ln>
          <a:solidFill>
            <a:schemeClr val="bg1"/>
          </a:solidFill>
        </a:ln>
      </dgm:spPr>
      <dgm:t>
        <a:bodyPr/>
        <a:lstStyle/>
        <a:p>
          <a:pPr rtl="1">
            <a:lnSpc>
              <a:spcPct val="80000"/>
            </a:lnSpc>
          </a:pP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شعوری نیت و ارادہ کا علم (ظاہری و باطنی)</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1F6E2D-D001-4F1A-A281-09ADA1F6B1D6}" type="parTrans" cxnId="{A47A4E63-C40E-41BE-9BC4-44C0FA6199A3}">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51B041C-FF69-49AA-BFE0-8E536FF2770D}" type="sibTrans" cxnId="{A47A4E63-C40E-41BE-9BC4-44C0FA6199A3}">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8BCA710-731D-4FE7-ADC9-F4BC92FE7B6A}">
      <dgm:prSet phldrT="[Text]" custT="1"/>
      <dgm:spPr>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path path="circle">
            <a:fillToRect l="100000" t="100000"/>
          </a:path>
          <a:tileRect r="-100000" b="-100000"/>
        </a:gradFill>
        <a:ln>
          <a:solidFill>
            <a:schemeClr val="bg1"/>
          </a:solidFill>
        </a:ln>
      </dgm:spPr>
      <dgm:t>
        <a:bodyPr/>
        <a:lstStyle/>
        <a:p>
          <a:pPr rtl="1">
            <a:lnSpc>
              <a:spcPct val="80000"/>
            </a:lnSpc>
          </a:pP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تحت الشعور  کا علم</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5128519-1E73-4D70-9CDF-5B61B984634D}" type="parTrans" cxnId="{15D95883-8A66-464A-BF7A-6F8572AF19B5}">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720C26A-D257-46D5-B2A4-DE324BB1046E}" type="sibTrans" cxnId="{15D95883-8A66-464A-BF7A-6F8572AF19B5}">
      <dgm:prSet/>
      <dgm:spPr/>
      <dgm:t>
        <a:bodyPr/>
        <a:lstStyle/>
        <a:p>
          <a:pPr>
            <a:lnSpc>
              <a:spcPct val="80000"/>
            </a:lnSpc>
          </a:pP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AA2E2A-6972-4249-AF69-144D4546C921}" type="pres">
      <dgm:prSet presAssocID="{680E1B47-198D-4329-A3EF-2F17E7A39CF2}" presName="compositeShape" presStyleCnt="0">
        <dgm:presLayoutVars>
          <dgm:chMax val="7"/>
          <dgm:dir/>
          <dgm:resizeHandles val="exact"/>
        </dgm:presLayoutVars>
      </dgm:prSet>
      <dgm:spPr/>
    </dgm:pt>
    <dgm:pt modelId="{555AECD2-9BF3-405A-B58D-27CB5395AA7B}" type="pres">
      <dgm:prSet presAssocID="{680E1B47-198D-4329-A3EF-2F17E7A39CF2}" presName="wedge1" presStyleLbl="node1" presStyleIdx="0" presStyleCnt="3" custScaleX="137523" custLinFactNeighborX="-4909" custLinFactNeighborY="2732"/>
      <dgm:spPr/>
      <dgm:t>
        <a:bodyPr/>
        <a:lstStyle/>
        <a:p>
          <a:endParaRPr lang="en-US"/>
        </a:p>
      </dgm:t>
    </dgm:pt>
    <dgm:pt modelId="{47B792AB-CC63-4FAF-BF50-F12F47F66B9C}" type="pres">
      <dgm:prSet presAssocID="{680E1B47-198D-4329-A3EF-2F17E7A39CF2}" presName="wedge1Tx" presStyleLbl="node1" presStyleIdx="0" presStyleCnt="3">
        <dgm:presLayoutVars>
          <dgm:chMax val="0"/>
          <dgm:chPref val="0"/>
          <dgm:bulletEnabled val="1"/>
        </dgm:presLayoutVars>
      </dgm:prSet>
      <dgm:spPr/>
      <dgm:t>
        <a:bodyPr/>
        <a:lstStyle/>
        <a:p>
          <a:endParaRPr lang="en-US"/>
        </a:p>
      </dgm:t>
    </dgm:pt>
    <dgm:pt modelId="{843459C6-D426-4FCA-897A-D4891E4E01A3}" type="pres">
      <dgm:prSet presAssocID="{680E1B47-198D-4329-A3EF-2F17E7A39CF2}" presName="wedge2" presStyleLbl="node1" presStyleIdx="1" presStyleCnt="3" custScaleX="137523"/>
      <dgm:spPr/>
      <dgm:t>
        <a:bodyPr/>
        <a:lstStyle/>
        <a:p>
          <a:endParaRPr lang="en-US"/>
        </a:p>
      </dgm:t>
    </dgm:pt>
    <dgm:pt modelId="{959112AF-55DD-4D5B-9B8C-8554D2E36D3A}" type="pres">
      <dgm:prSet presAssocID="{680E1B47-198D-4329-A3EF-2F17E7A39CF2}" presName="wedge2Tx" presStyleLbl="node1" presStyleIdx="1" presStyleCnt="3">
        <dgm:presLayoutVars>
          <dgm:chMax val="0"/>
          <dgm:chPref val="0"/>
          <dgm:bulletEnabled val="1"/>
        </dgm:presLayoutVars>
      </dgm:prSet>
      <dgm:spPr/>
      <dgm:t>
        <a:bodyPr/>
        <a:lstStyle/>
        <a:p>
          <a:endParaRPr lang="en-US"/>
        </a:p>
      </dgm:t>
    </dgm:pt>
    <dgm:pt modelId="{6CE334FC-608B-4658-AD24-0F41425C9C0F}" type="pres">
      <dgm:prSet presAssocID="{680E1B47-198D-4329-A3EF-2F17E7A39CF2}" presName="wedge3" presStyleLbl="node1" presStyleIdx="2" presStyleCnt="3" custScaleX="137523"/>
      <dgm:spPr/>
      <dgm:t>
        <a:bodyPr/>
        <a:lstStyle/>
        <a:p>
          <a:endParaRPr lang="en-US"/>
        </a:p>
      </dgm:t>
    </dgm:pt>
    <dgm:pt modelId="{C67C6B70-C212-42AD-8D14-5A936D251514}" type="pres">
      <dgm:prSet presAssocID="{680E1B47-198D-4329-A3EF-2F17E7A39CF2}" presName="wedge3Tx" presStyleLbl="node1" presStyleIdx="2" presStyleCnt="3">
        <dgm:presLayoutVars>
          <dgm:chMax val="0"/>
          <dgm:chPref val="0"/>
          <dgm:bulletEnabled val="1"/>
        </dgm:presLayoutVars>
      </dgm:prSet>
      <dgm:spPr/>
      <dgm:t>
        <a:bodyPr/>
        <a:lstStyle/>
        <a:p>
          <a:endParaRPr lang="en-US"/>
        </a:p>
      </dgm:t>
    </dgm:pt>
  </dgm:ptLst>
  <dgm:cxnLst>
    <dgm:cxn modelId="{F39C8E63-6ABB-4944-BBA6-94979972399D}" type="presOf" srcId="{48BCA710-731D-4FE7-ADC9-F4BC92FE7B6A}" destId="{6CE334FC-608B-4658-AD24-0F41425C9C0F}" srcOrd="0" destOrd="0" presId="urn:microsoft.com/office/officeart/2005/8/layout/chart3"/>
    <dgm:cxn modelId="{985B2ACD-9BB9-4A61-B116-5ADC044F4BFD}" srcId="{680E1B47-198D-4329-A3EF-2F17E7A39CF2}" destId="{EDA45BDC-E8B9-4694-8D19-70A675F7FF7A}" srcOrd="0" destOrd="0" parTransId="{AF383A0B-E110-42A2-AD83-E08EF95B3C08}" sibTransId="{96793AF0-AC3B-4C68-B6D7-B76643E0A9A3}"/>
    <dgm:cxn modelId="{15D95883-8A66-464A-BF7A-6F8572AF19B5}" srcId="{680E1B47-198D-4329-A3EF-2F17E7A39CF2}" destId="{48BCA710-731D-4FE7-ADC9-F4BC92FE7B6A}" srcOrd="2" destOrd="0" parTransId="{D5128519-1E73-4D70-9CDF-5B61B984634D}" sibTransId="{0720C26A-D257-46D5-B2A4-DE324BB1046E}"/>
    <dgm:cxn modelId="{828AA58D-163E-4CB6-A68E-DA454134B625}" type="presOf" srcId="{48BCA710-731D-4FE7-ADC9-F4BC92FE7B6A}" destId="{C67C6B70-C212-42AD-8D14-5A936D251514}" srcOrd="1" destOrd="0" presId="urn:microsoft.com/office/officeart/2005/8/layout/chart3"/>
    <dgm:cxn modelId="{1760C756-AA9D-447A-AD62-18273D3A34A8}" type="presOf" srcId="{680E1B47-198D-4329-A3EF-2F17E7A39CF2}" destId="{E2AA2E2A-6972-4249-AF69-144D4546C921}" srcOrd="0" destOrd="0" presId="urn:microsoft.com/office/officeart/2005/8/layout/chart3"/>
    <dgm:cxn modelId="{A47A4E63-C40E-41BE-9BC4-44C0FA6199A3}" srcId="{680E1B47-198D-4329-A3EF-2F17E7A39CF2}" destId="{FE182233-40EE-40B7-856F-1DEA5A2D081C}" srcOrd="1" destOrd="0" parTransId="{F01F6E2D-D001-4F1A-A281-09ADA1F6B1D6}" sibTransId="{E51B041C-FF69-49AA-BFE0-8E536FF2770D}"/>
    <dgm:cxn modelId="{A9854073-C419-47B3-87EA-2141DACC8ED0}" type="presOf" srcId="{FE182233-40EE-40B7-856F-1DEA5A2D081C}" destId="{959112AF-55DD-4D5B-9B8C-8554D2E36D3A}" srcOrd="1" destOrd="0" presId="urn:microsoft.com/office/officeart/2005/8/layout/chart3"/>
    <dgm:cxn modelId="{48B52125-E57F-4751-B835-902DBECAE02F}" type="presOf" srcId="{EDA45BDC-E8B9-4694-8D19-70A675F7FF7A}" destId="{47B792AB-CC63-4FAF-BF50-F12F47F66B9C}" srcOrd="1" destOrd="0" presId="urn:microsoft.com/office/officeart/2005/8/layout/chart3"/>
    <dgm:cxn modelId="{B6296950-A020-4B09-AEA8-57CA55DDB3AA}" type="presOf" srcId="{EDA45BDC-E8B9-4694-8D19-70A675F7FF7A}" destId="{555AECD2-9BF3-405A-B58D-27CB5395AA7B}" srcOrd="0" destOrd="0" presId="urn:microsoft.com/office/officeart/2005/8/layout/chart3"/>
    <dgm:cxn modelId="{17AE51FA-889F-4D1A-873C-A6DF45248A3B}" type="presOf" srcId="{FE182233-40EE-40B7-856F-1DEA5A2D081C}" destId="{843459C6-D426-4FCA-897A-D4891E4E01A3}" srcOrd="0" destOrd="0" presId="urn:microsoft.com/office/officeart/2005/8/layout/chart3"/>
    <dgm:cxn modelId="{3A1510D7-58B7-4FAC-A742-F659CC208985}" type="presParOf" srcId="{E2AA2E2A-6972-4249-AF69-144D4546C921}" destId="{555AECD2-9BF3-405A-B58D-27CB5395AA7B}" srcOrd="0" destOrd="0" presId="urn:microsoft.com/office/officeart/2005/8/layout/chart3"/>
    <dgm:cxn modelId="{F998CFD1-18D5-482D-AF0A-955277D6A2D0}" type="presParOf" srcId="{E2AA2E2A-6972-4249-AF69-144D4546C921}" destId="{47B792AB-CC63-4FAF-BF50-F12F47F66B9C}" srcOrd="1" destOrd="0" presId="urn:microsoft.com/office/officeart/2005/8/layout/chart3"/>
    <dgm:cxn modelId="{44BE4B5B-3CF3-44D4-99CF-877552BE313E}" type="presParOf" srcId="{E2AA2E2A-6972-4249-AF69-144D4546C921}" destId="{843459C6-D426-4FCA-897A-D4891E4E01A3}" srcOrd="2" destOrd="0" presId="urn:microsoft.com/office/officeart/2005/8/layout/chart3"/>
    <dgm:cxn modelId="{336236EB-092C-484C-88A6-63C093662CF3}" type="presParOf" srcId="{E2AA2E2A-6972-4249-AF69-144D4546C921}" destId="{959112AF-55DD-4D5B-9B8C-8554D2E36D3A}" srcOrd="3" destOrd="0" presId="urn:microsoft.com/office/officeart/2005/8/layout/chart3"/>
    <dgm:cxn modelId="{DA1E39D6-62F9-4FF0-AEDB-F6A63D7DD20C}" type="presParOf" srcId="{E2AA2E2A-6972-4249-AF69-144D4546C921}" destId="{6CE334FC-608B-4658-AD24-0F41425C9C0F}" srcOrd="4" destOrd="0" presId="urn:microsoft.com/office/officeart/2005/8/layout/chart3"/>
    <dgm:cxn modelId="{82296187-B4FC-4476-BE6C-C37A01D85732}" type="presParOf" srcId="{E2AA2E2A-6972-4249-AF69-144D4546C921}" destId="{C67C6B70-C212-42AD-8D14-5A936D251514}"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846419" y="1867"/>
          <a:ext cx="6988685"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1156282" y="1867"/>
        <a:ext cx="6368958" cy="619727"/>
      </dsp:txXfrm>
    </dsp:sp>
    <dsp:sp modelId="{92AA1496-1A9D-4127-9074-5B287A06C5F1}">
      <dsp:nvSpPr>
        <dsp:cNvPr id="0" name=""/>
        <dsp:cNvSpPr/>
      </dsp:nvSpPr>
      <dsp:spPr>
        <a:xfrm rot="10800000">
          <a:off x="3219046" y="708357"/>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528909" y="708357"/>
        <a:ext cx="3996330" cy="619727"/>
      </dsp:txXfrm>
    </dsp:sp>
    <dsp:sp modelId="{71F9798A-EF2A-454A-B9CD-A44B256DC1EA}">
      <dsp:nvSpPr>
        <dsp:cNvPr id="0" name=""/>
        <dsp:cNvSpPr/>
      </dsp:nvSpPr>
      <dsp:spPr>
        <a:xfrm rot="10800000">
          <a:off x="775495" y="761034"/>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الفاتحہ</a:t>
          </a:r>
          <a:endParaRPr lang="en-US" sz="2400" kern="1200" dirty="0">
            <a:latin typeface="Jameel Noori Nastaleeq" pitchFamily="2" charset="-78"/>
            <a:cs typeface="Jameel Noori Nastaleeq" pitchFamily="2" charset="-78"/>
          </a:endParaRPr>
        </a:p>
      </dsp:txBody>
      <dsp:txXfrm rot="10800000">
        <a:off x="1032682" y="761034"/>
        <a:ext cx="2130588" cy="514374"/>
      </dsp:txXfrm>
    </dsp:sp>
    <dsp:sp modelId="{4126A610-2CCE-4B06-A29F-0223994C73EF}">
      <dsp:nvSpPr>
        <dsp:cNvPr id="0" name=""/>
        <dsp:cNvSpPr/>
      </dsp:nvSpPr>
      <dsp:spPr>
        <a:xfrm rot="10800000">
          <a:off x="3219046" y="141484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sp:txBody>
      <dsp:txXfrm rot="10800000">
        <a:off x="3528909" y="1414846"/>
        <a:ext cx="3996330" cy="619727"/>
      </dsp:txXfrm>
    </dsp:sp>
    <dsp:sp modelId="{ACE2A377-0506-4ED5-B0D6-68213B77C015}">
      <dsp:nvSpPr>
        <dsp:cNvPr id="0" name=""/>
        <dsp:cNvSpPr/>
      </dsp:nvSpPr>
      <dsp:spPr>
        <a:xfrm rot="10800000">
          <a:off x="775495" y="1467523"/>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آل عمران آخری رکوع</a:t>
          </a:r>
        </a:p>
      </dsp:txBody>
      <dsp:txXfrm rot="10800000">
        <a:off x="1032682" y="1467523"/>
        <a:ext cx="2130588" cy="514374"/>
      </dsp:txXfrm>
    </dsp:sp>
    <dsp:sp modelId="{0AECD693-E47F-47D3-890A-71B101F2C770}">
      <dsp:nvSpPr>
        <dsp:cNvPr id="0" name=""/>
        <dsp:cNvSpPr/>
      </dsp:nvSpPr>
      <dsp:spPr>
        <a:xfrm rot="10800000">
          <a:off x="3219046" y="212133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sp:txBody>
      <dsp:txXfrm rot="10800000">
        <a:off x="3528909" y="2121336"/>
        <a:ext cx="3996330" cy="619727"/>
      </dsp:txXfrm>
    </dsp:sp>
    <dsp:sp modelId="{84F55392-DAC7-4820-8E0A-9450D092CA82}">
      <dsp:nvSpPr>
        <dsp:cNvPr id="0" name=""/>
        <dsp:cNvSpPr/>
      </dsp:nvSpPr>
      <dsp:spPr>
        <a:xfrm rot="10800000">
          <a:off x="775495" y="2174013"/>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النور رکوع 5</a:t>
          </a:r>
        </a:p>
      </dsp:txBody>
      <dsp:txXfrm rot="10800000">
        <a:off x="1032682" y="2174013"/>
        <a:ext cx="2130588" cy="514374"/>
      </dsp:txXfrm>
    </dsp:sp>
    <dsp:sp modelId="{0D93DD93-DD0D-478D-A5EF-03D4D39780DC}">
      <dsp:nvSpPr>
        <dsp:cNvPr id="0" name=""/>
        <dsp:cNvSpPr/>
      </dsp:nvSpPr>
      <dsp:spPr>
        <a:xfrm rot="10800000">
          <a:off x="3219046" y="2827826"/>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sp:txBody>
      <dsp:txXfrm rot="10800000">
        <a:off x="3528909" y="2827826"/>
        <a:ext cx="3996330" cy="619727"/>
      </dsp:txXfrm>
    </dsp:sp>
    <dsp:sp modelId="{37900F7A-BA6B-45F1-AC4D-5C79E61058E6}">
      <dsp:nvSpPr>
        <dsp:cNvPr id="0" name=""/>
        <dsp:cNvSpPr/>
      </dsp:nvSpPr>
      <dsp:spPr>
        <a:xfrm rot="10800000">
          <a:off x="775495" y="2880502"/>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التغابن</a:t>
          </a:r>
        </a:p>
      </dsp:txBody>
      <dsp:txXfrm rot="10800000">
        <a:off x="1032682" y="2880502"/>
        <a:ext cx="2130588" cy="514374"/>
      </dsp:txXfrm>
    </dsp:sp>
    <dsp:sp modelId="{E44A20ED-C457-4029-80DC-6BB30FC42A76}">
      <dsp:nvSpPr>
        <dsp:cNvPr id="0" name=""/>
        <dsp:cNvSpPr/>
      </dsp:nvSpPr>
      <dsp:spPr>
        <a:xfrm rot="10800000">
          <a:off x="3219046" y="3534315"/>
          <a:ext cx="4616057" cy="619727"/>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sp:txBody>
      <dsp:txXfrm rot="10800000">
        <a:off x="3528909" y="3534315"/>
        <a:ext cx="3996330" cy="619727"/>
      </dsp:txXfrm>
    </dsp:sp>
    <dsp:sp modelId="{D3B5E165-9210-43FE-8962-17EDF9D66E2C}">
      <dsp:nvSpPr>
        <dsp:cNvPr id="0" name=""/>
        <dsp:cNvSpPr/>
      </dsp:nvSpPr>
      <dsp:spPr>
        <a:xfrm rot="10800000">
          <a:off x="775495" y="3586992"/>
          <a:ext cx="2644962" cy="51437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القیامہ</a:t>
          </a:r>
        </a:p>
      </dsp:txBody>
      <dsp:txXfrm rot="10800000">
        <a:off x="1032682" y="3586992"/>
        <a:ext cx="2130588" cy="5143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269E0-B364-4207-9B07-0FEB700F5D7F}">
      <dsp:nvSpPr>
        <dsp:cNvPr id="0" name=""/>
        <dsp:cNvSpPr/>
      </dsp:nvSpPr>
      <dsp:spPr>
        <a:xfrm rot="16200000">
          <a:off x="2425581" y="-2337635"/>
          <a:ext cx="700911" cy="5551454"/>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r" defTabSz="933450" rtl="1">
            <a:lnSpc>
              <a:spcPct val="90000"/>
            </a:lnSpc>
            <a:spcBef>
              <a:spcPct val="0"/>
            </a:spcBef>
            <a:spcAft>
              <a:spcPct val="15000"/>
            </a:spcAft>
            <a:buChar char="••"/>
          </a:pPr>
          <a:r>
            <a:rPr lang="ar-SA" sz="2100" kern="1200" dirty="0" smtClean="0">
              <a:latin typeface="Jameel Noori Nastaleeq" panose="02000503000000020004" pitchFamily="2" charset="-78"/>
              <a:cs typeface="Jameel Noori Nastaleeq" panose="02000503000000020004" pitchFamily="2" charset="-78"/>
            </a:rPr>
            <a:t>انبیاء کے ذاتی حالات  و محاسن کابیان( جیسے سورۂ یوسف میں حضرت یوسفؑ کا قصہ)</a:t>
          </a:r>
          <a:endParaRPr lang="en-US" sz="2100" kern="1200" dirty="0">
            <a:latin typeface="Jameel Noori Nastaleeq" panose="02000503000000020004" pitchFamily="2" charset="-78"/>
            <a:cs typeface="Jameel Noori Nastaleeq" panose="02000503000000020004" pitchFamily="2" charset="-78"/>
          </a:endParaRPr>
        </a:p>
      </dsp:txBody>
      <dsp:txXfrm rot="5400000">
        <a:off x="34526" y="121852"/>
        <a:ext cx="5517238" cy="632479"/>
      </dsp:txXfrm>
    </dsp:sp>
    <dsp:sp modelId="{31A6148A-60C8-433E-BD38-9029467FC229}">
      <dsp:nvSpPr>
        <dsp:cNvPr id="0" name=""/>
        <dsp:cNvSpPr/>
      </dsp:nvSpPr>
      <dsp:spPr>
        <a:xfrm>
          <a:off x="5551764" y="21"/>
          <a:ext cx="2131211" cy="87613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ar-SA" sz="32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قصص النبیین</a:t>
          </a:r>
          <a:endParaRPr lang="en-US" sz="3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94534" y="42791"/>
        <a:ext cx="2045671" cy="790599"/>
      </dsp:txXfrm>
    </dsp:sp>
    <dsp:sp modelId="{7A888C4C-E8F1-4165-8DBE-D2FAA5DA04FE}">
      <dsp:nvSpPr>
        <dsp:cNvPr id="0" name=""/>
        <dsp:cNvSpPr/>
      </dsp:nvSpPr>
      <dsp:spPr>
        <a:xfrm rot="16200000">
          <a:off x="2425581" y="-1417689"/>
          <a:ext cx="700911" cy="5551454"/>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r" defTabSz="933450" rtl="1">
            <a:lnSpc>
              <a:spcPct val="90000"/>
            </a:lnSpc>
            <a:spcBef>
              <a:spcPct val="0"/>
            </a:spcBef>
            <a:spcAft>
              <a:spcPct val="15000"/>
            </a:spcAft>
            <a:buChar char="••"/>
          </a:pPr>
          <a:r>
            <a:rPr lang="ar-SA" sz="2100" kern="1200" dirty="0" smtClean="0">
              <a:latin typeface="Jameel Noori Nastaleeq" panose="02000503000000020004" pitchFamily="2" charset="-78"/>
              <a:cs typeface="Jameel Noori Nastaleeq" panose="02000503000000020004" pitchFamily="2" charset="-78"/>
            </a:rPr>
            <a:t>رسولوں کی اپنی  قو موں کے ساتھ کشمکش کا  بیان</a:t>
          </a:r>
          <a:endParaRPr lang="en-US" sz="2100" kern="1200" dirty="0">
            <a:latin typeface="Jameel Noori Nastaleeq" panose="02000503000000020004" pitchFamily="2" charset="-78"/>
            <a:cs typeface="Jameel Noori Nastaleeq" panose="02000503000000020004" pitchFamily="2" charset="-78"/>
          </a:endParaRPr>
        </a:p>
      </dsp:txBody>
      <dsp:txXfrm rot="5400000">
        <a:off x="34526" y="1041798"/>
        <a:ext cx="5517238" cy="632479"/>
      </dsp:txXfrm>
    </dsp:sp>
    <dsp:sp modelId="{47AEF947-741A-4F26-9A32-15C7639A46BF}">
      <dsp:nvSpPr>
        <dsp:cNvPr id="0" name=""/>
        <dsp:cNvSpPr/>
      </dsp:nvSpPr>
      <dsp:spPr>
        <a:xfrm>
          <a:off x="5551764" y="919967"/>
          <a:ext cx="2131211" cy="87613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ar-SA" sz="32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انباء الرسل</a:t>
          </a:r>
          <a:endParaRPr lang="en-US" sz="3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594534" y="962737"/>
        <a:ext cx="2045671" cy="790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E4404-1F3C-4EDC-BAEB-80942CE64AD2}">
      <dsp:nvSpPr>
        <dsp:cNvPr id="0" name=""/>
        <dsp:cNvSpPr/>
      </dsp:nvSpPr>
      <dsp:spPr>
        <a:xfrm>
          <a:off x="0" y="15562"/>
          <a:ext cx="8079784" cy="9009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solidFill>
                <a:schemeClr val="bg1"/>
              </a:solidFill>
              <a:ea typeface="Calibri" panose="020F0502020204030204" pitchFamily="34" charset="0"/>
              <a:cs typeface="Al Qalam Quran Publisher" panose="02040503050201020203" pitchFamily="18" charset="-78"/>
            </a:rPr>
            <a:t>الَّذِيْنَ كَفَرُوْا </a:t>
          </a:r>
          <a:r>
            <a:rPr lang="ar-SA" sz="2800" u="sng" kern="1200" dirty="0" smtClean="0">
              <a:latin typeface="noorehira" panose="02000000000000000000" pitchFamily="2" charset="-78"/>
              <a:cs typeface="noorehira" panose="02000000000000000000" pitchFamily="2" charset="-78"/>
            </a:rPr>
            <a:t> </a:t>
          </a:r>
          <a:r>
            <a:rPr lang="ur-PK" sz="2800" kern="1200" dirty="0" smtClean="0">
              <a:latin typeface="Jameel Noori Nastaleeq" panose="02000503000000020004" pitchFamily="2" charset="-78"/>
              <a:cs typeface="Jameel Noori Nastaleeq" panose="02000503000000020004" pitchFamily="2" charset="-78"/>
            </a:rPr>
            <a:t>سے مراد </a:t>
          </a:r>
          <a:r>
            <a:rPr lang="ar-SA" sz="2800" kern="1200" dirty="0" smtClean="0">
              <a:latin typeface="Jameel Noori Nastaleeq" panose="02000503000000020004" pitchFamily="2" charset="-78"/>
              <a:cs typeface="Jameel Noori Nastaleeq" panose="02000503000000020004" pitchFamily="2" charset="-78"/>
            </a:rPr>
            <a:t>قومِ نوحؑ،قومِ ہودؑ، قومِ صالح ؑ،  قومِ لوطؑ،     قومِ شعیبؑ اور آلِ فرعون ہیں</a:t>
          </a:r>
          <a:endParaRPr lang="en-US" sz="2800" i="0" u="none" kern="1200" dirty="0">
            <a:solidFill>
              <a:schemeClr val="bg1"/>
            </a:solidFill>
            <a:effectLst/>
            <a:latin typeface="Jameel Noori Nastaleeq" pitchFamily="2" charset="-78"/>
            <a:cs typeface="Jameel Noori Nastaleeq" pitchFamily="2" charset="-78"/>
          </a:endParaRPr>
        </a:p>
      </dsp:txBody>
      <dsp:txXfrm>
        <a:off x="43978" y="59540"/>
        <a:ext cx="7991828" cy="812944"/>
      </dsp:txXfrm>
    </dsp:sp>
    <dsp:sp modelId="{C33CC510-1DE7-4B19-93E3-EAFEE8ECFEE2}">
      <dsp:nvSpPr>
        <dsp:cNvPr id="0" name=""/>
        <dsp:cNvSpPr/>
      </dsp:nvSpPr>
      <dsp:spPr>
        <a:xfrm>
          <a:off x="0" y="916463"/>
          <a:ext cx="8079784"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533" tIns="30480" rIns="170688" bIns="30480" numCol="1" spcCol="1270" anchor="t" anchorCtr="0">
          <a:noAutofit/>
        </a:bodyPr>
        <a:lstStyle/>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تین اقوام حضرت ابراہیمؑ سے قبل اور مؤخرالذکر تین اقوام حضرت ابراہیمؑ کے بعد گزری ہیں</a:t>
          </a:r>
          <a:endParaRPr lang="en-US" sz="2400" i="0" u="none" kern="1200" dirty="0">
            <a:solidFill>
              <a:schemeClr val="bg1"/>
            </a:solidFill>
            <a:effectLst/>
            <a:latin typeface="Jameel Noori Nastaleeq" pitchFamily="2" charset="-78"/>
            <a:cs typeface="Jameel Noori Nastaleeq" pitchFamily="2" charset="-78"/>
          </a:endParaRPr>
        </a:p>
      </dsp:txBody>
      <dsp:txXfrm>
        <a:off x="0" y="916463"/>
        <a:ext cx="8079784" cy="728640"/>
      </dsp:txXfrm>
    </dsp:sp>
    <dsp:sp modelId="{11F70E79-039A-4BB0-BB60-F5D18389E514}">
      <dsp:nvSpPr>
        <dsp:cNvPr id="0" name=""/>
        <dsp:cNvSpPr/>
      </dsp:nvSpPr>
      <dsp:spPr>
        <a:xfrm>
          <a:off x="0" y="1645103"/>
          <a:ext cx="8079784" cy="9009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latin typeface="Al Qalam Quran Publisher" panose="02040503050201020203" pitchFamily="18" charset="-78"/>
              <a:cs typeface="Al Qalam Quran Publisher" panose="02040503050201020203" pitchFamily="18" charset="-78"/>
            </a:rPr>
            <a:t>فَذَاقُوْا وَبَالَ اَمْرِهِمْ </a:t>
          </a:r>
          <a:r>
            <a:rPr lang="ar-SA" sz="2800" kern="1200" dirty="0" smtClean="0">
              <a:latin typeface="Jameel Noori Nastaleeq" panose="02000503000000020004" pitchFamily="2" charset="-78"/>
              <a:cs typeface="Jameel Noori Nastaleeq" panose="02000503000000020004" pitchFamily="2" charset="-78"/>
            </a:rPr>
            <a:t>میں وبال سے مراد وہ عذاب ہیں جو مختلف اقوام پر دنیا ہی میں آئے </a:t>
          </a:r>
          <a:endParaRPr lang="en-US" sz="2800" i="0" u="none"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3978" y="1689081"/>
        <a:ext cx="7991828" cy="8129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E4404-1F3C-4EDC-BAEB-80942CE64AD2}">
      <dsp:nvSpPr>
        <dsp:cNvPr id="0" name=""/>
        <dsp:cNvSpPr/>
      </dsp:nvSpPr>
      <dsp:spPr>
        <a:xfrm>
          <a:off x="0" y="13087"/>
          <a:ext cx="8079784" cy="8236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latin typeface="Al Qalam Quran Publisher" panose="02040503050201020203" pitchFamily="18" charset="-78"/>
              <a:cs typeface="Al Qalam Quran Publisher" panose="02040503050201020203" pitchFamily="18" charset="-78"/>
            </a:rPr>
            <a:t>فَذَاقُوْا وَبَالَ اَمْرِهِمْ </a:t>
          </a:r>
          <a:r>
            <a:rPr lang="ar-SA" sz="2800" kern="1200" dirty="0" smtClean="0">
              <a:latin typeface="Jameel Noori Nastaleeq" panose="02000503000000020004" pitchFamily="2" charset="-78"/>
              <a:cs typeface="Jameel Noori Nastaleeq" panose="02000503000000020004" pitchFamily="2" charset="-78"/>
            </a:rPr>
            <a:t>میں امرسے مراد وہ گناہ ہیں جن میں مختلف اقوام مبتلا رہیں</a:t>
          </a:r>
          <a:endParaRPr lang="en-US" sz="2800" i="0" u="none" kern="1200" dirty="0">
            <a:solidFill>
              <a:schemeClr val="bg1"/>
            </a:solidFill>
            <a:effectLst/>
            <a:latin typeface="Jameel Noori Nastaleeq" pitchFamily="2" charset="-78"/>
            <a:cs typeface="Jameel Noori Nastaleeq" pitchFamily="2" charset="-78"/>
          </a:endParaRPr>
        </a:p>
      </dsp:txBody>
      <dsp:txXfrm>
        <a:off x="40209" y="53296"/>
        <a:ext cx="7999366" cy="743262"/>
      </dsp:txXfrm>
    </dsp:sp>
    <dsp:sp modelId="{C33CC510-1DE7-4B19-93E3-EAFEE8ECFEE2}">
      <dsp:nvSpPr>
        <dsp:cNvPr id="0" name=""/>
        <dsp:cNvSpPr/>
      </dsp:nvSpPr>
      <dsp:spPr>
        <a:xfrm>
          <a:off x="0" y="836767"/>
          <a:ext cx="8079784"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533" tIns="30480" rIns="170688" bIns="30480" numCol="1" spcCol="1270" anchor="t" anchorCtr="0">
          <a:noAutofit/>
        </a:bodyPr>
        <a:lstStyle/>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شرک کا گناہ تو متذکرہ بالا تمام اقوام ہی نے کیا۔اضافی طور پر  قومِ لوطؑ   نے ہم جنس پرستی  ،  قومِ شعیبؑ نے ناپ تول میں کمی اور رہزنی جبکہ  آلِ فرعون نے بنی اسرائیل پر سیاسی جبر کے جرائم کا ارتکاب کیا</a:t>
          </a:r>
          <a:endParaRPr lang="en-US" sz="2400" i="0" u="none" kern="1200" dirty="0">
            <a:solidFill>
              <a:schemeClr val="bg1"/>
            </a:solidFill>
            <a:effectLst/>
            <a:latin typeface="Jameel Noori Nastaleeq" pitchFamily="2" charset="-78"/>
            <a:cs typeface="Jameel Noori Nastaleeq" pitchFamily="2" charset="-78"/>
          </a:endParaRPr>
        </a:p>
      </dsp:txBody>
      <dsp:txXfrm>
        <a:off x="0" y="836767"/>
        <a:ext cx="8079784" cy="888030"/>
      </dsp:txXfrm>
    </dsp:sp>
    <dsp:sp modelId="{11F70E79-039A-4BB0-BB60-F5D18389E514}">
      <dsp:nvSpPr>
        <dsp:cNvPr id="0" name=""/>
        <dsp:cNvSpPr/>
      </dsp:nvSpPr>
      <dsp:spPr>
        <a:xfrm>
          <a:off x="0" y="1724798"/>
          <a:ext cx="8079784" cy="8236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latin typeface="Al Qalam Quran Publisher" panose="02040503050201020203" pitchFamily="18" charset="-78"/>
              <a:cs typeface="Al Qalam Quran Publisher" panose="02040503050201020203" pitchFamily="18" charset="-78"/>
            </a:rPr>
            <a:t>عَذَابٌ اَلِيْمٌ </a:t>
          </a:r>
          <a:r>
            <a:rPr lang="ar-SA" sz="2800" kern="1200" dirty="0" smtClean="0">
              <a:latin typeface="Jameel Noori Nastaleeq" panose="02000503000000020004" pitchFamily="2" charset="-78"/>
              <a:cs typeface="Jameel Noori Nastaleeq" panose="02000503000000020004" pitchFamily="2" charset="-78"/>
            </a:rPr>
            <a:t>سے آخرت کی سزا مراد ہے</a:t>
          </a:r>
          <a:endParaRPr lang="en-US" sz="2800" i="0" u="none"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09" y="1765007"/>
        <a:ext cx="7999366" cy="743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90BFD-7F60-4AFE-BAFC-2C5467488A4B}">
      <dsp:nvSpPr>
        <dsp:cNvPr id="0" name=""/>
        <dsp:cNvSpPr/>
      </dsp:nvSpPr>
      <dsp:spPr>
        <a:xfrm>
          <a:off x="650924" y="0"/>
          <a:ext cx="8327765" cy="1929320"/>
        </a:xfrm>
        <a:prstGeom prst="leftRightRibb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AB1F6F-44F3-4DE6-BDF0-23B5D058DD02}">
      <dsp:nvSpPr>
        <dsp:cNvPr id="0" name=""/>
        <dsp:cNvSpPr/>
      </dsp:nvSpPr>
      <dsp:spPr>
        <a:xfrm>
          <a:off x="2021488" y="337630"/>
          <a:ext cx="2445805" cy="945366"/>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106680" rIns="0" bIns="114300" numCol="1" spcCol="1270" anchor="ctr" anchorCtr="0">
          <a:noAutofit/>
        </a:bodyPr>
        <a:lstStyle/>
        <a:p>
          <a:pPr lvl="0" algn="ctr" defTabSz="1333500" rtl="1">
            <a:lnSpc>
              <a:spcPct val="90000"/>
            </a:lnSpc>
            <a:spcBef>
              <a:spcPct val="0"/>
            </a:spcBef>
            <a:spcAft>
              <a:spcPts val="0"/>
            </a:spcAft>
          </a:pPr>
          <a:r>
            <a:rPr lang="ur-PK" sz="3000" kern="1200" dirty="0" smtClean="0">
              <a:latin typeface="Jameel Noori Nastaleeq" pitchFamily="2" charset="-78"/>
              <a:cs typeface="Jameel Noori Nastaleeq" pitchFamily="2" charset="-78"/>
            </a:rPr>
            <a:t>رسول مان کر بشریت کا انکار</a:t>
          </a:r>
          <a:endParaRPr lang="en-US" sz="3000" kern="1200" dirty="0">
            <a:latin typeface="Jameel Noori Nastaleeq" pitchFamily="2" charset="-78"/>
            <a:cs typeface="Jameel Noori Nastaleeq" pitchFamily="2" charset="-78"/>
          </a:endParaRPr>
        </a:p>
      </dsp:txBody>
      <dsp:txXfrm>
        <a:off x="2021488" y="337630"/>
        <a:ext cx="2445805" cy="945366"/>
      </dsp:txXfrm>
    </dsp:sp>
    <dsp:sp modelId="{4F4B9163-D4A9-43A6-9216-967A4AABCAC3}">
      <dsp:nvSpPr>
        <dsp:cNvPr id="0" name=""/>
        <dsp:cNvSpPr/>
      </dsp:nvSpPr>
      <dsp:spPr>
        <a:xfrm>
          <a:off x="5204427" y="646322"/>
          <a:ext cx="2321054" cy="945366"/>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106680" rIns="0" bIns="114300" numCol="1" spcCol="1270" anchor="ctr" anchorCtr="0">
          <a:noAutofit/>
        </a:bodyPr>
        <a:lstStyle/>
        <a:p>
          <a:pPr lvl="0" algn="ctr" defTabSz="1333500" rtl="1">
            <a:lnSpc>
              <a:spcPct val="90000"/>
            </a:lnSpc>
            <a:spcBef>
              <a:spcPct val="0"/>
            </a:spcBef>
            <a:spcAft>
              <a:spcPts val="0"/>
            </a:spcAft>
          </a:pPr>
          <a:r>
            <a:rPr lang="ur-PK" sz="3000" kern="1200" dirty="0" smtClean="0">
              <a:latin typeface="Jameel Noori Nastaleeq" pitchFamily="2" charset="-78"/>
              <a:cs typeface="Jameel Noori Nastaleeq" pitchFamily="2" charset="-78"/>
            </a:rPr>
            <a:t>بشر مان کر رسالت کا انکار</a:t>
          </a:r>
          <a:endParaRPr lang="en-US" sz="3000" kern="1200" dirty="0">
            <a:latin typeface="Jameel Noori Nastaleeq" pitchFamily="2" charset="-78"/>
            <a:cs typeface="Jameel Noori Nastaleeq" pitchFamily="2" charset="-78"/>
          </a:endParaRPr>
        </a:p>
      </dsp:txBody>
      <dsp:txXfrm>
        <a:off x="5204427" y="646322"/>
        <a:ext cx="2321054" cy="9453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4968165" y="50"/>
          <a:ext cx="2196662" cy="1044773"/>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22860" rIns="45720" bIns="22860" numCol="1" spcCol="1270" anchor="ctr" anchorCtr="0">
          <a:noAutofit/>
        </a:bodyPr>
        <a:lstStyle/>
        <a:p>
          <a:pPr lvl="0" algn="ctr" defTabSz="1600200" rtl="0">
            <a:lnSpc>
              <a:spcPct val="90000"/>
            </a:lnSpc>
            <a:spcBef>
              <a:spcPct val="0"/>
            </a:spcBef>
            <a:spcAft>
              <a:spcPct val="35000"/>
            </a:spcAft>
          </a:pPr>
          <a:r>
            <a:rPr lang="ur-PK" sz="3600" i="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نتیجہ</a:t>
          </a:r>
          <a:endParaRPr lang="en-US" sz="3600" i="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5490551" y="50"/>
        <a:ext cx="1151889" cy="1044773"/>
      </dsp:txXfrm>
    </dsp:sp>
    <dsp:sp modelId="{CAFB9C3E-0258-44BF-B172-D508CF55783A}">
      <dsp:nvSpPr>
        <dsp:cNvPr id="0" name=""/>
        <dsp:cNvSpPr/>
      </dsp:nvSpPr>
      <dsp:spPr>
        <a:xfrm rot="10800000">
          <a:off x="759972" y="88856"/>
          <a:ext cx="4547744" cy="867161"/>
        </a:xfrm>
        <a:prstGeom prst="chevron">
          <a:avLst/>
        </a:prstGeom>
        <a:solidFill>
          <a:schemeClr val="accent1">
            <a:alpha val="90000"/>
            <a:tint val="40000"/>
            <a:hueOff val="0"/>
            <a:satOff val="0"/>
            <a:lumOff val="0"/>
            <a:alphaOff val="0"/>
          </a:schemeClr>
        </a:solidFill>
        <a:ln w="6350" cap="flat" cmpd="sng" algn="ctr">
          <a:solidFill>
            <a:srgbClr val="1D508F">
              <a:alpha val="9000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7780" rIns="35560" bIns="17780" numCol="1" spcCol="1270" anchor="ctr" anchorCtr="0">
          <a:noAutofit/>
        </a:bodyPr>
        <a:lstStyle/>
        <a:p>
          <a:pPr lvl="0" algn="ctr" defTabSz="1244600" rtl="0">
            <a:lnSpc>
              <a:spcPct val="90000"/>
            </a:lnSpc>
            <a:spcBef>
              <a:spcPct val="0"/>
            </a:spcBef>
            <a:spcAft>
              <a:spcPct val="35000"/>
            </a:spcAft>
          </a:pPr>
          <a:r>
            <a:rPr lang="ur-PK" sz="2800" kern="1200" smtClean="0">
              <a:latin typeface="Jameel Noori Nastaleeq" pitchFamily="2" charset="-78"/>
              <a:cs typeface="Jameel Noori Nastaleeq" pitchFamily="2" charset="-78"/>
            </a:rPr>
            <a:t>رسول کی اطاعت اور اتباع سے فرار</a:t>
          </a:r>
          <a:endParaRPr lang="en-US" sz="2800" kern="1200" dirty="0">
            <a:latin typeface="Jameel Noori Nastaleeq" pitchFamily="2" charset="-78"/>
            <a:cs typeface="Jameel Noori Nastaleeq" pitchFamily="2" charset="-78"/>
          </a:endParaRPr>
        </a:p>
      </dsp:txBody>
      <dsp:txXfrm rot="10800000">
        <a:off x="1193552" y="88856"/>
        <a:ext cx="3680583" cy="8671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4C643-B8D3-4375-ACAF-3F9452BD2CD5}">
      <dsp:nvSpPr>
        <dsp:cNvPr id="0" name=""/>
        <dsp:cNvSpPr/>
      </dsp:nvSpPr>
      <dsp:spPr>
        <a:xfrm rot="16200000">
          <a:off x="2319161" y="-2116045"/>
          <a:ext cx="1624516" cy="626283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r" defTabSz="1377950" rtl="1">
            <a:lnSpc>
              <a:spcPct val="100000"/>
            </a:lnSpc>
            <a:spcBef>
              <a:spcPct val="0"/>
            </a:spcBef>
            <a:spcAft>
              <a:spcPts val="0"/>
            </a:spcAft>
            <a:buChar char="••"/>
          </a:pPr>
          <a:r>
            <a:rPr lang="ur-PK" sz="3100" kern="1200" dirty="0" smtClean="0">
              <a:latin typeface="Jameel Noori Nastaleeq" panose="02000503000000020004" pitchFamily="2" charset="-78"/>
              <a:cs typeface="Jameel Noori Nastaleeq" panose="02000503000000020004" pitchFamily="2" charset="-78"/>
            </a:rPr>
            <a:t>7 آیات: وضاحت ایمان</a:t>
          </a:r>
          <a:endParaRPr lang="en-US" sz="3100" kern="1200" dirty="0">
            <a:latin typeface="Jameel Noori Nastaleeq" panose="02000503000000020004" pitchFamily="2" charset="-78"/>
            <a:cs typeface="Jameel Noori Nastaleeq" panose="02000503000000020004" pitchFamily="2" charset="-78"/>
          </a:endParaRPr>
        </a:p>
        <a:p>
          <a:pPr marL="285750" lvl="1" indent="-285750" algn="r" defTabSz="1377950" rtl="1">
            <a:lnSpc>
              <a:spcPct val="100000"/>
            </a:lnSpc>
            <a:spcBef>
              <a:spcPct val="0"/>
            </a:spcBef>
            <a:spcAft>
              <a:spcPts val="0"/>
            </a:spcAft>
            <a:buChar char="••"/>
          </a:pPr>
          <a:r>
            <a:rPr lang="ur-PK" sz="3100" kern="1200" dirty="0" smtClean="0">
              <a:latin typeface="Jameel Noori Nastaleeq" panose="02000503000000020004" pitchFamily="2" charset="-78"/>
              <a:cs typeface="Jameel Noori Nastaleeq" panose="02000503000000020004" pitchFamily="2" charset="-78"/>
            </a:rPr>
            <a:t>3 آیات: دعوت ایمان</a:t>
          </a:r>
          <a:endParaRPr lang="en-US" sz="3100" kern="1200" dirty="0">
            <a:latin typeface="Jameel Noori Nastaleeq" panose="02000503000000020004" pitchFamily="2" charset="-78"/>
            <a:cs typeface="Jameel Noori Nastaleeq" panose="02000503000000020004" pitchFamily="2" charset="-78"/>
          </a:endParaRPr>
        </a:p>
      </dsp:txBody>
      <dsp:txXfrm rot="5400000">
        <a:off x="79302" y="282418"/>
        <a:ext cx="6183537" cy="1465912"/>
      </dsp:txXfrm>
    </dsp:sp>
    <dsp:sp modelId="{41551D9A-3080-4CC2-B1E7-1592FE7CE13F}">
      <dsp:nvSpPr>
        <dsp:cNvPr id="0" name=""/>
        <dsp:cNvSpPr/>
      </dsp:nvSpPr>
      <dsp:spPr>
        <a:xfrm>
          <a:off x="6262839" y="50"/>
          <a:ext cx="3522846" cy="203064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100000"/>
            </a:lnSpc>
            <a:spcBef>
              <a:spcPct val="0"/>
            </a:spcBef>
            <a:spcAft>
              <a:spcPts val="0"/>
            </a:spcAft>
          </a:pPr>
          <a:r>
            <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رکوع 1 </a:t>
          </a:r>
        </a:p>
        <a:p>
          <a:pPr lvl="0" algn="ctr" defTabSz="1733550" rtl="1">
            <a:lnSpc>
              <a:spcPct val="100000"/>
            </a:lnSpc>
            <a:spcBef>
              <a:spcPct val="0"/>
            </a:spcBef>
            <a:spcAft>
              <a:spcPts val="0"/>
            </a:spcAft>
          </a:pPr>
          <a:r>
            <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1-10)</a:t>
          </a:r>
          <a:endParaRPr lang="en-US" sz="39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61967" y="99178"/>
        <a:ext cx="3324590" cy="1832390"/>
      </dsp:txXfrm>
    </dsp:sp>
    <dsp:sp modelId="{96DB344C-C1CC-492F-BCA2-499BE73A2015}">
      <dsp:nvSpPr>
        <dsp:cNvPr id="0" name=""/>
        <dsp:cNvSpPr/>
      </dsp:nvSpPr>
      <dsp:spPr>
        <a:xfrm rot="16200000">
          <a:off x="2319161" y="16132"/>
          <a:ext cx="1624516" cy="626283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r" defTabSz="1377950" rtl="1">
            <a:lnSpc>
              <a:spcPct val="100000"/>
            </a:lnSpc>
            <a:spcBef>
              <a:spcPct val="0"/>
            </a:spcBef>
            <a:spcAft>
              <a:spcPts val="0"/>
            </a:spcAft>
            <a:buChar char="••"/>
          </a:pPr>
          <a:r>
            <a:rPr lang="en-US" sz="3100" kern="1200" dirty="0" smtClean="0">
              <a:latin typeface="Jameel Noori Nastaleeq" panose="02000503000000020004" pitchFamily="2" charset="-78"/>
              <a:cs typeface="Jameel Noori Nastaleeq" panose="02000503000000020004" pitchFamily="2" charset="-78"/>
            </a:rPr>
            <a:t>5</a:t>
          </a:r>
          <a:r>
            <a:rPr lang="ur-PK" sz="3100" kern="1200" dirty="0" smtClean="0">
              <a:latin typeface="Jameel Noori Nastaleeq" panose="02000503000000020004" pitchFamily="2" charset="-78"/>
              <a:cs typeface="Jameel Noori Nastaleeq" panose="02000503000000020004" pitchFamily="2" charset="-78"/>
            </a:rPr>
            <a:t> آیات: ایمان کے ثمرات و تقاضے</a:t>
          </a:r>
          <a:endParaRPr lang="en-US" sz="3100" kern="1200" dirty="0">
            <a:latin typeface="Jameel Noori Nastaleeq" panose="02000503000000020004" pitchFamily="2" charset="-78"/>
            <a:cs typeface="Jameel Noori Nastaleeq" panose="02000503000000020004" pitchFamily="2" charset="-78"/>
          </a:endParaRPr>
        </a:p>
        <a:p>
          <a:pPr marL="285750" lvl="1" indent="-285750" algn="r" defTabSz="1377950" rtl="1">
            <a:lnSpc>
              <a:spcPct val="100000"/>
            </a:lnSpc>
            <a:spcBef>
              <a:spcPct val="0"/>
            </a:spcBef>
            <a:spcAft>
              <a:spcPts val="0"/>
            </a:spcAft>
            <a:buChar char="••"/>
          </a:pPr>
          <a:r>
            <a:rPr lang="ur-PK" sz="3100" kern="1200" dirty="0" smtClean="0">
              <a:latin typeface="Jameel Noori Nastaleeq" panose="02000503000000020004" pitchFamily="2" charset="-78"/>
              <a:cs typeface="Jameel Noori Nastaleeq" panose="02000503000000020004" pitchFamily="2" charset="-78"/>
            </a:rPr>
            <a:t>3 آیات: ایمان کے تقاضوں کی ادائیگی کی دعوت</a:t>
          </a:r>
          <a:endParaRPr lang="en-US" sz="3100" kern="1200" dirty="0">
            <a:latin typeface="Jameel Noori Nastaleeq" panose="02000503000000020004" pitchFamily="2" charset="-78"/>
            <a:cs typeface="Jameel Noori Nastaleeq" panose="02000503000000020004" pitchFamily="2" charset="-78"/>
          </a:endParaRPr>
        </a:p>
      </dsp:txBody>
      <dsp:txXfrm rot="5400000">
        <a:off x="79302" y="2414595"/>
        <a:ext cx="6183537" cy="1465912"/>
      </dsp:txXfrm>
    </dsp:sp>
    <dsp:sp modelId="{54224CC7-1D9A-4EBB-97EB-E1E0DE3AF3EA}">
      <dsp:nvSpPr>
        <dsp:cNvPr id="0" name=""/>
        <dsp:cNvSpPr/>
      </dsp:nvSpPr>
      <dsp:spPr>
        <a:xfrm>
          <a:off x="6262839" y="2132229"/>
          <a:ext cx="3522846" cy="203064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rtl="1">
            <a:lnSpc>
              <a:spcPct val="100000"/>
            </a:lnSpc>
            <a:spcBef>
              <a:spcPct val="0"/>
            </a:spcBef>
            <a:spcAft>
              <a:spcPts val="0"/>
            </a:spcAft>
          </a:pPr>
          <a:r>
            <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رکوع </a:t>
          </a:r>
          <a:r>
            <a:rPr lang="en-US"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2</a:t>
          </a:r>
          <a:endPar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733550" rtl="1">
            <a:lnSpc>
              <a:spcPct val="100000"/>
            </a:lnSpc>
            <a:spcBef>
              <a:spcPct val="0"/>
            </a:spcBef>
            <a:spcAft>
              <a:spcPts val="0"/>
            </a:spcAft>
          </a:pPr>
          <a:r>
            <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(آیات </a:t>
          </a:r>
          <a:r>
            <a:rPr lang="en-US"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11-18</a:t>
          </a:r>
          <a:r>
            <a:rPr lang="ur-PK" sz="39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39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361967" y="2231357"/>
        <a:ext cx="3324590" cy="18323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4C643-B8D3-4375-ACAF-3F9452BD2CD5}">
      <dsp:nvSpPr>
        <dsp:cNvPr id="0" name=""/>
        <dsp:cNvSpPr/>
      </dsp:nvSpPr>
      <dsp:spPr>
        <a:xfrm rot="16200000">
          <a:off x="2195089" y="-2127375"/>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ایمان باللہ</a:t>
          </a:r>
          <a:endParaRPr lang="en-US" sz="2400" kern="1200" dirty="0">
            <a:latin typeface="Jameel Noori Nastaleeq" pitchFamily="2" charset="-78"/>
            <a:cs typeface="Jameel Noori Nastaleeq" pitchFamily="2" charset="-78"/>
          </a:endParaRPr>
        </a:p>
      </dsp:txBody>
      <dsp:txXfrm rot="5400000">
        <a:off x="25997" y="93711"/>
        <a:ext cx="4896743" cy="480567"/>
      </dsp:txXfrm>
    </dsp:sp>
    <dsp:sp modelId="{41551D9A-3080-4CC2-B1E7-1592FE7CE13F}">
      <dsp:nvSpPr>
        <dsp:cNvPr id="0" name=""/>
        <dsp:cNvSpPr/>
      </dsp:nvSpPr>
      <dsp:spPr>
        <a:xfrm>
          <a:off x="4922740" y="1143"/>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10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1-4</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55237" y="33640"/>
        <a:ext cx="2704047" cy="600708"/>
      </dsp:txXfrm>
    </dsp:sp>
    <dsp:sp modelId="{92F2FD61-23FA-4700-9C0A-C224CE51A070}">
      <dsp:nvSpPr>
        <dsp:cNvPr id="0" name=""/>
        <dsp:cNvSpPr/>
      </dsp:nvSpPr>
      <dsp:spPr>
        <a:xfrm rot="16200000">
          <a:off x="2195089" y="-1428388"/>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ایمان بالرسالت</a:t>
          </a:r>
          <a:endParaRPr lang="en-US" sz="2400" kern="1200" dirty="0">
            <a:latin typeface="Jameel Noori Nastaleeq" pitchFamily="2" charset="-78"/>
            <a:cs typeface="Jameel Noori Nastaleeq" pitchFamily="2" charset="-78"/>
          </a:endParaRPr>
        </a:p>
      </dsp:txBody>
      <dsp:txXfrm rot="5400000">
        <a:off x="25997" y="792698"/>
        <a:ext cx="4896743" cy="480567"/>
      </dsp:txXfrm>
    </dsp:sp>
    <dsp:sp modelId="{5C52429C-C7C7-4F78-BF56-6BB74E0F723A}">
      <dsp:nvSpPr>
        <dsp:cNvPr id="0" name=""/>
        <dsp:cNvSpPr/>
      </dsp:nvSpPr>
      <dsp:spPr>
        <a:xfrm>
          <a:off x="4922740" y="700130"/>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آیات  5-6</a:t>
          </a:r>
        </a:p>
      </dsp:txBody>
      <dsp:txXfrm>
        <a:off x="4955237" y="732627"/>
        <a:ext cx="2704047" cy="600708"/>
      </dsp:txXfrm>
    </dsp:sp>
    <dsp:sp modelId="{938FBBD2-B798-4F2D-82D8-1CF56A033FBC}">
      <dsp:nvSpPr>
        <dsp:cNvPr id="0" name=""/>
        <dsp:cNvSpPr/>
      </dsp:nvSpPr>
      <dsp:spPr>
        <a:xfrm rot="16200000">
          <a:off x="2195089" y="-729400"/>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بالآخرت</a:t>
          </a:r>
          <a:endParaRPr lang="en-US" sz="2400" kern="1200" dirty="0">
            <a:latin typeface="Jameel Noori Nastaleeq" pitchFamily="2" charset="-78"/>
            <a:cs typeface="Jameel Noori Nastaleeq" pitchFamily="2" charset="-78"/>
          </a:endParaRPr>
        </a:p>
      </dsp:txBody>
      <dsp:txXfrm rot="5400000">
        <a:off x="25997" y="1491686"/>
        <a:ext cx="4896743" cy="480567"/>
      </dsp:txXfrm>
    </dsp:sp>
    <dsp:sp modelId="{96D40E0A-B064-4585-B616-716B56E59116}">
      <dsp:nvSpPr>
        <dsp:cNvPr id="0" name=""/>
        <dsp:cNvSpPr/>
      </dsp:nvSpPr>
      <dsp:spPr>
        <a:xfrm>
          <a:off x="4922740" y="1399118"/>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7</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55237" y="1431615"/>
        <a:ext cx="2704047" cy="600708"/>
      </dsp:txXfrm>
    </dsp:sp>
    <dsp:sp modelId="{641BD720-7A2D-4314-B8E4-C8026612C1E2}">
      <dsp:nvSpPr>
        <dsp:cNvPr id="0" name=""/>
        <dsp:cNvSpPr/>
      </dsp:nvSpPr>
      <dsp:spPr>
        <a:xfrm rot="16200000">
          <a:off x="2195089" y="-30413"/>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کی دعوت</a:t>
          </a:r>
          <a:endParaRPr lang="en-US" sz="2400" kern="1200" dirty="0">
            <a:latin typeface="Jameel Noori Nastaleeq" pitchFamily="2" charset="-78"/>
            <a:cs typeface="Jameel Noori Nastaleeq" pitchFamily="2" charset="-78"/>
          </a:endParaRPr>
        </a:p>
      </dsp:txBody>
      <dsp:txXfrm rot="5400000">
        <a:off x="25997" y="2190673"/>
        <a:ext cx="4896743" cy="480567"/>
      </dsp:txXfrm>
    </dsp:sp>
    <dsp:sp modelId="{C1539452-682F-4534-9086-A9C0C5A0934F}">
      <dsp:nvSpPr>
        <dsp:cNvPr id="0" name=""/>
        <dsp:cNvSpPr/>
      </dsp:nvSpPr>
      <dsp:spPr>
        <a:xfrm>
          <a:off x="4922740" y="2098105"/>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8</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55237" y="2130602"/>
        <a:ext cx="2704047" cy="600708"/>
      </dsp:txXfrm>
    </dsp:sp>
    <dsp:sp modelId="{66201E78-22D9-41B4-B1CF-E108DBEC5169}">
      <dsp:nvSpPr>
        <dsp:cNvPr id="0" name=""/>
        <dsp:cNvSpPr/>
      </dsp:nvSpPr>
      <dsp:spPr>
        <a:xfrm rot="16200000">
          <a:off x="2195089" y="668573"/>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دعوت ایمان قبول کرنے والوں کے لئے انعامات</a:t>
          </a:r>
          <a:endParaRPr lang="en-US" sz="2400" kern="1200" dirty="0">
            <a:latin typeface="Jameel Noori Nastaleeq" pitchFamily="2" charset="-78"/>
            <a:cs typeface="Jameel Noori Nastaleeq" pitchFamily="2" charset="-78"/>
          </a:endParaRPr>
        </a:p>
      </dsp:txBody>
      <dsp:txXfrm rot="5400000">
        <a:off x="25997" y="2889660"/>
        <a:ext cx="4896743" cy="480567"/>
      </dsp:txXfrm>
    </dsp:sp>
    <dsp:sp modelId="{9FD62ADD-771C-4A54-A675-372F0B3A1D8E}">
      <dsp:nvSpPr>
        <dsp:cNvPr id="0" name=""/>
        <dsp:cNvSpPr/>
      </dsp:nvSpPr>
      <dsp:spPr>
        <a:xfrm>
          <a:off x="4922740" y="2797092"/>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9</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55237" y="2829589"/>
        <a:ext cx="2704047" cy="600708"/>
      </dsp:txXfrm>
    </dsp:sp>
    <dsp:sp modelId="{35A4C692-43D7-4690-B3B9-775BF407F8D2}">
      <dsp:nvSpPr>
        <dsp:cNvPr id="0" name=""/>
        <dsp:cNvSpPr/>
      </dsp:nvSpPr>
      <dsp:spPr>
        <a:xfrm rot="16200000">
          <a:off x="2195089" y="1367561"/>
          <a:ext cx="532561" cy="4922740"/>
        </a:xfrm>
        <a:prstGeom prst="round2SameRect">
          <a:avLst/>
        </a:prstGeom>
        <a:solidFill>
          <a:schemeClr val="accent1">
            <a:alpha val="90000"/>
            <a:tint val="40000"/>
            <a:hueOff val="0"/>
            <a:satOff val="0"/>
            <a:lumOff val="0"/>
            <a:alphaOff val="0"/>
          </a:schemeClr>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cs typeface="Jameel Noori Nastaleeq" pitchFamily="2" charset="-78"/>
            </a:rPr>
            <a:t>دعوت ایمان قبول نہ کرنے والوں کا انجام</a:t>
          </a:r>
          <a:endParaRPr lang="en-US" sz="2400" kern="1200" dirty="0">
            <a:latin typeface="Jameel Noori Nastaleeq" pitchFamily="2" charset="-78"/>
            <a:cs typeface="Jameel Noori Nastaleeq" pitchFamily="2" charset="-78"/>
          </a:endParaRPr>
        </a:p>
      </dsp:txBody>
      <dsp:txXfrm rot="5400000">
        <a:off x="25997" y="3588648"/>
        <a:ext cx="4896743" cy="480567"/>
      </dsp:txXfrm>
    </dsp:sp>
    <dsp:sp modelId="{7DD21F25-30D9-41EC-9F3D-FD5F905B38D5}">
      <dsp:nvSpPr>
        <dsp:cNvPr id="0" name=""/>
        <dsp:cNvSpPr/>
      </dsp:nvSpPr>
      <dsp:spPr>
        <a:xfrm>
          <a:off x="4922740" y="3496080"/>
          <a:ext cx="2769041" cy="66570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آیت  10</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55237" y="3528577"/>
        <a:ext cx="2704047" cy="600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269E0-B364-4207-9B07-0FEB700F5D7F}">
      <dsp:nvSpPr>
        <dsp:cNvPr id="0" name=""/>
        <dsp:cNvSpPr/>
      </dsp:nvSpPr>
      <dsp:spPr>
        <a:xfrm rot="16200000">
          <a:off x="2108195" y="-2020559"/>
          <a:ext cx="700911" cy="491730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ar-SA" sz="2600" kern="1200" dirty="0" smtClean="0">
              <a:latin typeface="Jameel Noori Nastaleeq" panose="02000503000000020004" pitchFamily="2" charset="-78"/>
              <a:cs typeface="Jameel Noori Nastaleeq" panose="02000503000000020004" pitchFamily="2" charset="-78"/>
            </a:rPr>
            <a:t>تیرانایعنی کسی شے کو اس کے اصل مقام پر برقرار رکھنا </a:t>
          </a:r>
          <a:endParaRPr lang="en-US" sz="2600" kern="1200" dirty="0">
            <a:latin typeface="Jameel Noori Nastaleeq" panose="02000503000000020004" pitchFamily="2" charset="-78"/>
            <a:cs typeface="Jameel Noori Nastaleeq" panose="02000503000000020004" pitchFamily="2" charset="-78"/>
          </a:endParaRPr>
        </a:p>
      </dsp:txBody>
      <dsp:txXfrm rot="5400000">
        <a:off x="34216" y="121852"/>
        <a:ext cx="4883086" cy="632479"/>
      </dsp:txXfrm>
    </dsp:sp>
    <dsp:sp modelId="{31A6148A-60C8-433E-BD38-9029467FC229}">
      <dsp:nvSpPr>
        <dsp:cNvPr id="0" name=""/>
        <dsp:cNvSpPr/>
      </dsp:nvSpPr>
      <dsp:spPr>
        <a:xfrm>
          <a:off x="4917302" y="21"/>
          <a:ext cx="2765982" cy="87613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1">
            <a:lnSpc>
              <a:spcPct val="90000"/>
            </a:lnSpc>
            <a:spcBef>
              <a:spcPct val="0"/>
            </a:spcBef>
            <a:spcAft>
              <a:spcPct val="35000"/>
            </a:spcAft>
          </a:pPr>
          <a:r>
            <a:rPr lang="ur-PK" sz="3300" kern="1200" dirty="0" smtClean="0">
              <a:latin typeface="Jameel Noori Nastaleeq" panose="02000503000000020004" pitchFamily="2" charset="-78"/>
              <a:cs typeface="Jameel Noori Nastaleeq" panose="02000503000000020004" pitchFamily="2" charset="-78"/>
            </a:rPr>
            <a:t>لغوی معنی</a:t>
          </a:r>
          <a:endParaRPr lang="en-US" sz="3300" kern="1200" dirty="0">
            <a:latin typeface="Jameel Noori Nastaleeq" panose="02000503000000020004" pitchFamily="2" charset="-78"/>
            <a:cs typeface="Jameel Noori Nastaleeq" panose="02000503000000020004" pitchFamily="2" charset="-78"/>
          </a:endParaRPr>
        </a:p>
      </dsp:txBody>
      <dsp:txXfrm>
        <a:off x="4960072" y="42791"/>
        <a:ext cx="2680442" cy="790599"/>
      </dsp:txXfrm>
    </dsp:sp>
    <dsp:sp modelId="{7A888C4C-E8F1-4165-8DBE-D2FAA5DA04FE}">
      <dsp:nvSpPr>
        <dsp:cNvPr id="0" name=""/>
        <dsp:cNvSpPr/>
      </dsp:nvSpPr>
      <dsp:spPr>
        <a:xfrm rot="16200000">
          <a:off x="2108195" y="-1100613"/>
          <a:ext cx="700911" cy="491730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r" defTabSz="1155700" rtl="1">
            <a:lnSpc>
              <a:spcPct val="90000"/>
            </a:lnSpc>
            <a:spcBef>
              <a:spcPct val="0"/>
            </a:spcBef>
            <a:spcAft>
              <a:spcPct val="15000"/>
            </a:spcAft>
            <a:buChar char="••"/>
          </a:pPr>
          <a:r>
            <a:rPr lang="ar-SA" sz="2600" kern="1200" dirty="0" smtClean="0">
              <a:latin typeface="Jameel Noori Nastaleeq" panose="02000503000000020004" pitchFamily="2" charset="-78"/>
              <a:cs typeface="Jameel Noori Nastaleeq" panose="02000503000000020004" pitchFamily="2" charset="-78"/>
            </a:rPr>
            <a:t>پاکی بیان کرنا</a:t>
          </a:r>
          <a:endParaRPr lang="en-US" sz="2600" kern="1200" dirty="0">
            <a:latin typeface="Jameel Noori Nastaleeq" panose="02000503000000020004" pitchFamily="2" charset="-78"/>
            <a:cs typeface="Jameel Noori Nastaleeq" panose="02000503000000020004" pitchFamily="2" charset="-78"/>
          </a:endParaRPr>
        </a:p>
      </dsp:txBody>
      <dsp:txXfrm rot="5400000">
        <a:off x="34216" y="1041798"/>
        <a:ext cx="4883086" cy="632479"/>
      </dsp:txXfrm>
    </dsp:sp>
    <dsp:sp modelId="{47AEF947-741A-4F26-9A32-15C7639A46BF}">
      <dsp:nvSpPr>
        <dsp:cNvPr id="0" name=""/>
        <dsp:cNvSpPr/>
      </dsp:nvSpPr>
      <dsp:spPr>
        <a:xfrm>
          <a:off x="4917302" y="919967"/>
          <a:ext cx="2765982" cy="876139"/>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rtl="1">
            <a:lnSpc>
              <a:spcPct val="90000"/>
            </a:lnSpc>
            <a:spcBef>
              <a:spcPct val="0"/>
            </a:spcBef>
            <a:spcAft>
              <a:spcPct val="35000"/>
            </a:spcAft>
          </a:pPr>
          <a:r>
            <a:rPr lang="ur-PK" sz="3300" kern="1200" dirty="0" smtClean="0">
              <a:latin typeface="Jameel Noori Nastaleeq" panose="02000503000000020004" pitchFamily="2" charset="-78"/>
              <a:cs typeface="Jameel Noori Nastaleeq" panose="02000503000000020004" pitchFamily="2" charset="-78"/>
            </a:rPr>
            <a:t>اصطلاحی معنی</a:t>
          </a:r>
          <a:endParaRPr lang="en-US" sz="3300" kern="1200" dirty="0">
            <a:latin typeface="Jameel Noori Nastaleeq" panose="02000503000000020004" pitchFamily="2" charset="-78"/>
            <a:cs typeface="Jameel Noori Nastaleeq" panose="02000503000000020004" pitchFamily="2" charset="-78"/>
          </a:endParaRPr>
        </a:p>
      </dsp:txBody>
      <dsp:txXfrm>
        <a:off x="4960072" y="962737"/>
        <a:ext cx="2680442" cy="790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3353"/>
          <a:ext cx="9492998" cy="879840"/>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لفظ '</a:t>
          </a:r>
          <a:r>
            <a:rPr lang="ur-PK" sz="2800" kern="12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مَا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کے استعمال سے "کل مکان"</a:t>
          </a:r>
          <a:r>
            <a:rPr lang="en-US"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Space</a:t>
          </a:r>
          <a:r>
            <a:rPr lang="en-US"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احاطہ کیاگیا ہے</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950" y="46303"/>
        <a:ext cx="9407098" cy="793940"/>
      </dsp:txXfrm>
    </dsp:sp>
    <dsp:sp modelId="{1FC0A02D-EA68-476C-8268-CF26F53C66D2}">
      <dsp:nvSpPr>
        <dsp:cNvPr id="0" name=""/>
        <dsp:cNvSpPr/>
      </dsp:nvSpPr>
      <dsp:spPr>
        <a:xfrm>
          <a:off x="0" y="1018553"/>
          <a:ext cx="9492998" cy="879840"/>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مدنی سورتوں میں ماضی کاصیغہ  </a:t>
          </a:r>
          <a:r>
            <a:rPr lang="ar-SA" sz="2800" kern="1200" dirty="0" smtClean="0">
              <a:solidFill>
                <a:schemeClr val="bg1"/>
              </a:solidFill>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سَبَّحَ</a:t>
          </a:r>
          <a:r>
            <a:rPr lang="ur-PK"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اور </a:t>
          </a:r>
          <a:r>
            <a:rPr lang="ar-SA"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مضارع کا صیغہ  </a:t>
          </a:r>
          <a:r>
            <a:rPr lang="ur-PK" sz="2800" kern="12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يُسَبِّحُ </a:t>
          </a:r>
          <a:r>
            <a:rPr lang="ar-SA"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استعمال کرکے "کل زمان"</a:t>
          </a:r>
          <a:r>
            <a:rPr lang="en-US"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Time</a:t>
          </a:r>
          <a:r>
            <a:rPr lang="en-US"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ا حاطہ کیا گیا ہے</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950" y="1061503"/>
        <a:ext cx="9407098" cy="793940"/>
      </dsp:txXfrm>
    </dsp:sp>
    <dsp:sp modelId="{F6124161-A576-45BD-A5F1-9C5124DB4C41}">
      <dsp:nvSpPr>
        <dsp:cNvPr id="0" name=""/>
        <dsp:cNvSpPr/>
      </dsp:nvSpPr>
      <dsp:spPr>
        <a:xfrm>
          <a:off x="0" y="2033753"/>
          <a:ext cx="9492998" cy="879840"/>
        </a:xfrm>
        <a:prstGeom prst="roundRect">
          <a:avLst/>
        </a:prstGeom>
        <a:gradFill flip="none" rotWithShape="0">
          <a:gsLst>
            <a:gs pos="0">
              <a:srgbClr val="1355A5">
                <a:shade val="30000"/>
                <a:satMod val="115000"/>
              </a:srgbClr>
            </a:gs>
            <a:gs pos="50000">
              <a:srgbClr val="1355A5">
                <a:shade val="67500"/>
                <a:satMod val="115000"/>
              </a:srgbClr>
            </a:gs>
            <a:gs pos="100000">
              <a:srgbClr val="1355A5">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کائنات کی ہر شے زبانِ حال کے ساتھ ساتھ تسبیحِ  قولی بھی کررہی ہے</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2950" y="2076703"/>
        <a:ext cx="9407098" cy="793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E4404-1F3C-4EDC-BAEB-80942CE64AD2}">
      <dsp:nvSpPr>
        <dsp:cNvPr id="0" name=""/>
        <dsp:cNvSpPr/>
      </dsp:nvSpPr>
      <dsp:spPr>
        <a:xfrm>
          <a:off x="0" y="8469"/>
          <a:ext cx="7391400" cy="8236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i="0" u="none" kern="1200" dirty="0" smtClean="0">
              <a:solidFill>
                <a:schemeClr val="bg1"/>
              </a:solidFill>
              <a:effectLst/>
              <a:latin typeface="Jameel Noori Nastaleeq" pitchFamily="2" charset="-78"/>
              <a:cs typeface="Jameel Noori Nastaleeq" pitchFamily="2" charset="-78"/>
            </a:rPr>
            <a:t>کائنات کا کل اختیار   اللہ کے پاس ہے </a:t>
          </a:r>
          <a:r>
            <a:rPr lang="ur-PK" sz="2800" u="none" kern="1200" dirty="0" smtClean="0">
              <a:solidFill>
                <a:schemeClr val="bg1"/>
              </a:solidFill>
              <a:effectLst/>
              <a:latin typeface="Jameel Noori Nastaleeq" pitchFamily="2" charset="-78"/>
              <a:cs typeface="Jameel Noori Nastaleeq" pitchFamily="2" charset="-78"/>
            </a:rPr>
            <a:t>ہمارا معمولی اور عارضی اختیار بھی اسی کا عطا کردہ ہے</a:t>
          </a:r>
          <a:endParaRPr lang="en-US" sz="2800" i="0" u="none" kern="1200" dirty="0">
            <a:solidFill>
              <a:schemeClr val="bg1"/>
            </a:solidFill>
            <a:effectLst/>
            <a:latin typeface="Jameel Noori Nastaleeq" pitchFamily="2" charset="-78"/>
            <a:cs typeface="Jameel Noori Nastaleeq" pitchFamily="2" charset="-78"/>
          </a:endParaRPr>
        </a:p>
      </dsp:txBody>
      <dsp:txXfrm>
        <a:off x="40209" y="48678"/>
        <a:ext cx="7310982" cy="743262"/>
      </dsp:txXfrm>
    </dsp:sp>
    <dsp:sp modelId="{11F70E79-039A-4BB0-BB60-F5D18389E514}">
      <dsp:nvSpPr>
        <dsp:cNvPr id="0" name=""/>
        <dsp:cNvSpPr/>
      </dsp:nvSpPr>
      <dsp:spPr>
        <a:xfrm>
          <a:off x="0" y="958869"/>
          <a:ext cx="7391400" cy="8236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عَلٰى كُلِّ شَيْءٍ قَدِيْرٌ</a:t>
          </a:r>
          <a:r>
            <a:rPr lang="ar-SA" sz="2800" u="none"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میں  لفظ "</a:t>
          </a:r>
          <a:r>
            <a:rPr lang="ur-PK" sz="2800" u="none"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كُل</a:t>
          </a:r>
          <a:r>
            <a:rPr lang="ar-SA" sz="2800" u="none" kern="1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"ہمارے لیے  پناہ ہے</a:t>
          </a:r>
          <a:endParaRPr lang="en-US" sz="2800" i="0" u="none"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0209" y="999078"/>
        <a:ext cx="7310982" cy="743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E4404-1F3C-4EDC-BAEB-80942CE64AD2}">
      <dsp:nvSpPr>
        <dsp:cNvPr id="0" name=""/>
        <dsp:cNvSpPr/>
      </dsp:nvSpPr>
      <dsp:spPr>
        <a:xfrm>
          <a:off x="0" y="37390"/>
          <a:ext cx="7391400" cy="13308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وہی لیکن کچھ مانتے ہیں کچھ نہیں</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یہاں کافر سے مراد منافق ہے</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i="0" u="none" kern="1200" dirty="0">
            <a:solidFill>
              <a:schemeClr val="bg1"/>
            </a:solidFill>
            <a:effectLst/>
            <a:latin typeface="Jameel Noori Nastaleeq" pitchFamily="2" charset="-78"/>
            <a:cs typeface="Jameel Noori Nastaleeq" pitchFamily="2" charset="-78"/>
          </a:endParaRPr>
        </a:p>
      </dsp:txBody>
      <dsp:txXfrm>
        <a:off x="64968" y="102358"/>
        <a:ext cx="7261464" cy="1200939"/>
      </dsp:txXfrm>
    </dsp:sp>
    <dsp:sp modelId="{11F70E79-039A-4BB0-BB60-F5D18389E514}">
      <dsp:nvSpPr>
        <dsp:cNvPr id="0" name=""/>
        <dsp:cNvSpPr/>
      </dsp:nvSpPr>
      <dsp:spPr>
        <a:xfrm>
          <a:off x="0" y="1555465"/>
          <a:ext cx="7391400" cy="133087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"اللہ دیکھنے والا ہے"کے الفاظ ماننے والوں کے لیے دلجوئی اورہمت افزائی کا باعث ہیں اور نہ ماننے والوں کے لیے تنبیہ کا اظہار ہیں</a:t>
          </a:r>
          <a:r>
            <a:rPr lang="ur-PK" sz="2800" kern="1200" dirty="0" smtClean="0">
              <a:latin typeface="Jameel Noori Nastaleeq" panose="02000503000000020004" pitchFamily="2" charset="-78"/>
              <a:cs typeface="Jameel Noori Nastaleeq" panose="02000503000000020004" pitchFamily="2" charset="-78"/>
            </a:rPr>
            <a:t>۔</a:t>
          </a:r>
          <a:endParaRPr lang="en-US" sz="2800" i="0" u="none"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4968" y="1620433"/>
        <a:ext cx="7261464" cy="1200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E4404-1F3C-4EDC-BAEB-80942CE64AD2}">
      <dsp:nvSpPr>
        <dsp:cNvPr id="0" name=""/>
        <dsp:cNvSpPr/>
      </dsp:nvSpPr>
      <dsp:spPr>
        <a:xfrm>
          <a:off x="0" y="7082"/>
          <a:ext cx="739140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u="sng" kern="1200" dirty="0" smtClean="0">
              <a:latin typeface="noorehira" panose="02000000000000000000" pitchFamily="2" charset="-78"/>
              <a:cs typeface="noorehira" panose="02000000000000000000" pitchFamily="2" charset="-78"/>
            </a:rPr>
            <a:t> </a:t>
          </a:r>
          <a:r>
            <a:rPr lang="ur-PK" sz="2800" kern="1200" dirty="0" smtClean="0">
              <a:latin typeface="noorehira" panose="02000000000000000000" pitchFamily="2" charset="-78"/>
              <a:cs typeface="noorehira" panose="02000000000000000000" pitchFamily="2" charset="-78"/>
            </a:rPr>
            <a:t>رَبَّنَا مَا خَلَقْتَ ھٰذَا بَاطِلًا </a:t>
          </a:r>
          <a:r>
            <a:rPr lang="ur-PK" sz="2400" kern="1200" dirty="0" smtClean="0">
              <a:latin typeface="Jameel Noori Nastaleeq" panose="02000503000000020004" pitchFamily="2" charset="-78"/>
              <a:cs typeface="Jameel Noori Nastaleeq" panose="02000503000000020004" pitchFamily="2" charset="-78"/>
            </a:rPr>
            <a:t>(آل عمران:191)</a:t>
          </a:r>
          <a:r>
            <a:rPr lang="ar-SA" sz="2800" kern="1200" dirty="0" smtClean="0">
              <a:latin typeface="Jameel Noori Nastaleeq" panose="02000503000000020004" pitchFamily="2" charset="-78"/>
              <a:cs typeface="Jameel Noori Nastaleeq" panose="02000503000000020004" pitchFamily="2" charset="-78"/>
            </a:rPr>
            <a:t>  کا بیان مثبت انداز میں </a:t>
          </a:r>
          <a:endParaRPr lang="en-US" sz="2800" i="0" u="none" kern="1200" dirty="0">
            <a:solidFill>
              <a:schemeClr val="bg1"/>
            </a:solidFill>
            <a:effectLst/>
            <a:latin typeface="Jameel Noori Nastaleeq" pitchFamily="2" charset="-78"/>
            <a:cs typeface="Jameel Noori Nastaleeq" pitchFamily="2" charset="-78"/>
          </a:endParaRPr>
        </a:p>
      </dsp:txBody>
      <dsp:txXfrm>
        <a:off x="46606" y="53688"/>
        <a:ext cx="7298188" cy="861508"/>
      </dsp:txXfrm>
    </dsp:sp>
    <dsp:sp modelId="{11F70E79-039A-4BB0-BB60-F5D18389E514}">
      <dsp:nvSpPr>
        <dsp:cNvPr id="0" name=""/>
        <dsp:cNvSpPr/>
      </dsp:nvSpPr>
      <dsp:spPr>
        <a:xfrm>
          <a:off x="0" y="1108683"/>
          <a:ext cx="7391400" cy="9547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latin typeface="Jameel Noori Nastaleeq" panose="02000503000000020004" pitchFamily="2" charset="-78"/>
              <a:cs typeface="Jameel Noori Nastaleeq" panose="02000503000000020004" pitchFamily="2" charset="-78"/>
            </a:rPr>
            <a:t>کائنات کی ہر تخلیق بامقصد ہے تو اشرف المخلوقات انسان کو بھی بے مقصد پیدا نہیں کیا گیا</a:t>
          </a:r>
          <a:endParaRPr lang="en-US" sz="2800" i="0" u="none"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6606" y="1155289"/>
        <a:ext cx="7298188" cy="8615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AECD2-9BF3-405A-B58D-27CB5395AA7B}">
      <dsp:nvSpPr>
        <dsp:cNvPr id="0" name=""/>
        <dsp:cNvSpPr/>
      </dsp:nvSpPr>
      <dsp:spPr>
        <a:xfrm>
          <a:off x="1582575" y="334478"/>
          <a:ext cx="4271894" cy="3106312"/>
        </a:xfrm>
        <a:prstGeom prst="pie">
          <a:avLst>
            <a:gd name="adj1" fmla="val 16200000"/>
            <a:gd name="adj2" fmla="val 1800000"/>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path path="circle">
            <a:fillToRect t="100000" r="100000"/>
          </a:path>
          <a:tileRect l="-100000" b="-100000"/>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8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شے کا علم</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905163" y="907667"/>
        <a:ext cx="1449392" cy="1035437"/>
      </dsp:txXfrm>
    </dsp:sp>
    <dsp:sp modelId="{843459C6-D426-4FCA-897A-D4891E4E01A3}">
      <dsp:nvSpPr>
        <dsp:cNvPr id="0" name=""/>
        <dsp:cNvSpPr/>
      </dsp:nvSpPr>
      <dsp:spPr>
        <a:xfrm>
          <a:off x="1574941" y="342064"/>
          <a:ext cx="4271894" cy="3106312"/>
        </a:xfrm>
        <a:prstGeom prst="pie">
          <a:avLst>
            <a:gd name="adj1" fmla="val 1800000"/>
            <a:gd name="adj2" fmla="val 9000000"/>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54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8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شعوری نیت و ارادہ کا علم (ظاہری و باطنی)</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744626" y="2301999"/>
        <a:ext cx="1932523" cy="961477"/>
      </dsp:txXfrm>
    </dsp:sp>
    <dsp:sp modelId="{6CE334FC-608B-4658-AD24-0F41425C9C0F}">
      <dsp:nvSpPr>
        <dsp:cNvPr id="0" name=""/>
        <dsp:cNvSpPr/>
      </dsp:nvSpPr>
      <dsp:spPr>
        <a:xfrm>
          <a:off x="1574941" y="342064"/>
          <a:ext cx="4271894" cy="3106312"/>
        </a:xfrm>
        <a:prstGeom prst="pie">
          <a:avLst>
            <a:gd name="adj1" fmla="val 9000000"/>
            <a:gd name="adj2" fmla="val 16200000"/>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path path="circle">
            <a:fillToRect l="100000" t="100000"/>
          </a:path>
          <a:tileRect r="-100000" b="-100000"/>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8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تحت الشعور  کا علم</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032644" y="952232"/>
        <a:ext cx="1449392" cy="103543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5.xml"/><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3.png"/><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1.xml"/><Relationship Id="rId7" Type="http://schemas.openxmlformats.org/officeDocument/2006/relationships/diagramLayout" Target="../diagrams/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6.xml"/><Relationship Id="rId5" Type="http://schemas.openxmlformats.org/officeDocument/2006/relationships/image" Target="../media/image4.png"/><Relationship Id="rId10" Type="http://schemas.microsoft.com/office/2007/relationships/diagramDrawing" Target="../diagrams/drawing6.xml"/><Relationship Id="rId4" Type="http://schemas.openxmlformats.org/officeDocument/2006/relationships/image" Target="../media/image3.png"/><Relationship Id="rId9" Type="http://schemas.openxmlformats.org/officeDocument/2006/relationships/diagramColors" Target="../diagrams/colors6.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1.xml"/><Relationship Id="rId7" Type="http://schemas.openxmlformats.org/officeDocument/2006/relationships/diagramLayout" Target="../diagrams/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7.xml"/><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image" Target="../media/image3.png"/><Relationship Id="rId9" Type="http://schemas.openxmlformats.org/officeDocument/2006/relationships/diagramColors" Target="../diagrams/colors7.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xml"/><Relationship Id="rId7" Type="http://schemas.openxmlformats.org/officeDocument/2006/relationships/diagramLayout" Target="../diagrams/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8.xml"/><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image" Target="../media/image3.png"/><Relationship Id="rId9" Type="http://schemas.openxmlformats.org/officeDocument/2006/relationships/diagramColors" Target="../diagrams/colors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xml"/><Relationship Id="rId7" Type="http://schemas.openxmlformats.org/officeDocument/2006/relationships/diagramLayout" Target="../diagrams/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9.xml"/><Relationship Id="rId5" Type="http://schemas.openxmlformats.org/officeDocument/2006/relationships/image" Target="../media/image4.png"/><Relationship Id="rId10" Type="http://schemas.microsoft.com/office/2007/relationships/diagramDrawing" Target="../diagrams/drawing9.xml"/><Relationship Id="rId4" Type="http://schemas.openxmlformats.org/officeDocument/2006/relationships/image" Target="../media/image3.png"/><Relationship Id="rId9" Type="http://schemas.openxmlformats.org/officeDocument/2006/relationships/diagramColors" Target="../diagrams/colors9.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1.xml"/><Relationship Id="rId7" Type="http://schemas.openxmlformats.org/officeDocument/2006/relationships/diagramLayout" Target="../diagrams/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0.xml"/><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image" Target="../media/image3.png"/><Relationship Id="rId9" Type="http://schemas.openxmlformats.org/officeDocument/2006/relationships/diagramColors" Target="../diagrams/colors10.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1.xml"/><Relationship Id="rId7" Type="http://schemas.openxmlformats.org/officeDocument/2006/relationships/diagramLayout" Target="../diagrams/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1.xml"/><Relationship Id="rId5" Type="http://schemas.openxmlformats.org/officeDocument/2006/relationships/image" Target="../media/image4.png"/><Relationship Id="rId10" Type="http://schemas.microsoft.com/office/2007/relationships/diagramDrawing" Target="../diagrams/drawing11.xml"/><Relationship Id="rId4" Type="http://schemas.openxmlformats.org/officeDocument/2006/relationships/image" Target="../media/image3.png"/><Relationship Id="rId9"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xml"/><Relationship Id="rId7" Type="http://schemas.openxmlformats.org/officeDocument/2006/relationships/diagramLayout" Target="../diagrams/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2.xml"/><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image" Target="../media/image3.png"/><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diagramQuickStyle" Target="../diagrams/quickStyle14.xml"/><Relationship Id="rId3" Type="http://schemas.openxmlformats.org/officeDocument/2006/relationships/slideLayout" Target="../slideLayouts/slideLayout1.xml"/><Relationship Id="rId7" Type="http://schemas.openxmlformats.org/officeDocument/2006/relationships/diagramLayout" Target="../diagrams/layout13.xml"/><Relationship Id="rId12" Type="http://schemas.openxmlformats.org/officeDocument/2006/relationships/diagramLayout" Target="../diagrams/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3.xml"/><Relationship Id="rId11" Type="http://schemas.openxmlformats.org/officeDocument/2006/relationships/diagramData" Target="../diagrams/data14.xml"/><Relationship Id="rId5" Type="http://schemas.openxmlformats.org/officeDocument/2006/relationships/image" Target="../media/image4.png"/><Relationship Id="rId15" Type="http://schemas.microsoft.com/office/2007/relationships/diagramDrawing" Target="../diagrams/drawing14.xml"/><Relationship Id="rId10" Type="http://schemas.microsoft.com/office/2007/relationships/diagramDrawing" Target="../diagrams/drawing13.xml"/><Relationship Id="rId4" Type="http://schemas.openxmlformats.org/officeDocument/2006/relationships/image" Target="../media/image3.png"/><Relationship Id="rId9" Type="http://schemas.openxmlformats.org/officeDocument/2006/relationships/diagramColors" Target="../diagrams/colors13.xml"/><Relationship Id="rId14" Type="http://schemas.openxmlformats.org/officeDocument/2006/relationships/diagramColors" Target="../diagrams/colors14.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slideLayout" Target="../slideLayouts/slideLayout1.xml"/><Relationship Id="rId7" Type="http://schemas.openxmlformats.org/officeDocument/2006/relationships/diagramLayout" Target="../diagrams/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5.xml"/><Relationship Id="rId5" Type="http://schemas.openxmlformats.org/officeDocument/2006/relationships/image" Target="../media/image4.png"/><Relationship Id="rId10" Type="http://schemas.microsoft.com/office/2007/relationships/diagramDrawing" Target="../diagrams/drawing15.xml"/><Relationship Id="rId4" Type="http://schemas.openxmlformats.org/officeDocument/2006/relationships/image" Target="../media/image3.png"/><Relationship Id="rId9" Type="http://schemas.openxmlformats.org/officeDocument/2006/relationships/diagramColors" Target="../diagrams/colors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slideLayout" Target="../slideLayouts/slideLayout1.xml"/><Relationship Id="rId7" Type="http://schemas.openxmlformats.org/officeDocument/2006/relationships/diagramLayout" Target="../diagrams/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6.xml"/><Relationship Id="rId5" Type="http://schemas.openxmlformats.org/officeDocument/2006/relationships/image" Target="../media/image4.png"/><Relationship Id="rId10" Type="http://schemas.microsoft.com/office/2007/relationships/diagramDrawing" Target="../diagrams/drawing16.xml"/><Relationship Id="rId4" Type="http://schemas.openxmlformats.org/officeDocument/2006/relationships/image" Target="../media/image3.png"/><Relationship Id="rId9" Type="http://schemas.openxmlformats.org/officeDocument/2006/relationships/diagramColors" Target="../diagrams/colors16.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slideLayout" Target="../slideLayouts/slideLayout1.xml"/><Relationship Id="rId7" Type="http://schemas.openxmlformats.org/officeDocument/2006/relationships/diagramLayout" Target="../diagrams/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7.xml"/><Relationship Id="rId5" Type="http://schemas.openxmlformats.org/officeDocument/2006/relationships/image" Target="../media/image4.png"/><Relationship Id="rId10" Type="http://schemas.microsoft.com/office/2007/relationships/diagramDrawing" Target="../diagrams/drawing17.xml"/><Relationship Id="rId4" Type="http://schemas.openxmlformats.org/officeDocument/2006/relationships/image" Target="../media/image3.png"/><Relationship Id="rId9" Type="http://schemas.openxmlformats.org/officeDocument/2006/relationships/diagramColors" Target="../diagrams/colors17.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slideLayout" Target="../slideLayouts/slideLayout1.xml"/><Relationship Id="rId7" Type="http://schemas.openxmlformats.org/officeDocument/2006/relationships/diagramLayout" Target="../diagrams/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8.xml"/><Relationship Id="rId5" Type="http://schemas.openxmlformats.org/officeDocument/2006/relationships/image" Target="../media/image4.png"/><Relationship Id="rId10" Type="http://schemas.microsoft.com/office/2007/relationships/diagramDrawing" Target="../diagrams/drawing18.xml"/><Relationship Id="rId4" Type="http://schemas.openxmlformats.org/officeDocument/2006/relationships/image" Target="../media/image3.png"/><Relationship Id="rId9" Type="http://schemas.openxmlformats.org/officeDocument/2006/relationships/diagramColors" Target="../diagrams/colors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slideLayout" Target="../slideLayouts/slideLayout1.xml"/><Relationship Id="rId7" Type="http://schemas.openxmlformats.org/officeDocument/2006/relationships/diagramLayout" Target="../diagrams/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9.xml"/><Relationship Id="rId5" Type="http://schemas.openxmlformats.org/officeDocument/2006/relationships/image" Target="../media/image4.png"/><Relationship Id="rId10" Type="http://schemas.microsoft.com/office/2007/relationships/diagramDrawing" Target="../diagrams/drawing19.xml"/><Relationship Id="rId4" Type="http://schemas.openxmlformats.org/officeDocument/2006/relationships/image" Target="../media/image3.png"/><Relationship Id="rId9" Type="http://schemas.openxmlformats.org/officeDocument/2006/relationships/diagramColors" Target="../diagrams/colors19.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slideLayout" Target="../slideLayouts/slideLayout1.xml"/><Relationship Id="rId7" Type="http://schemas.openxmlformats.org/officeDocument/2006/relationships/diagramLayout" Target="../diagrams/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0.xml"/><Relationship Id="rId5" Type="http://schemas.openxmlformats.org/officeDocument/2006/relationships/image" Target="../media/image4.png"/><Relationship Id="rId10" Type="http://schemas.microsoft.com/office/2007/relationships/diagramDrawing" Target="../diagrams/drawing20.xml"/><Relationship Id="rId4" Type="http://schemas.openxmlformats.org/officeDocument/2006/relationships/image" Target="../media/image3.png"/><Relationship Id="rId9" Type="http://schemas.openxmlformats.org/officeDocument/2006/relationships/diagramColors" Target="../diagrams/colors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xml"/><Relationship Id="rId7" Type="http://schemas.openxmlformats.org/officeDocument/2006/relationships/diagramLayout" Target="../diagrams/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3.xml"/><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xml"/><Relationship Id="rId7" Type="http://schemas.openxmlformats.org/officeDocument/2006/relationships/diagramLayout" Target="../diagrams/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4.xml"/><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3.png"/><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312190" y="2029225"/>
            <a:ext cx="9567620" cy="1015663"/>
          </a:xfrm>
          <a:prstGeom prst="rect">
            <a:avLst/>
          </a:prstGeom>
        </p:spPr>
        <p:txBody>
          <a:bodyPr wrap="square">
            <a:spAutoFit/>
          </a:bodyPr>
          <a:lstStyle/>
          <a:p>
            <a:pPr algn="ctr" rtl="1"/>
            <a:r>
              <a:rPr lang="ur-PK" sz="3200" dirty="0">
                <a:solidFill>
                  <a:srgbClr val="1A3F6D"/>
                </a:solidFill>
                <a:ea typeface="Calibri" panose="020F0502020204030204" pitchFamily="34" charset="0"/>
                <a:cs typeface="Al Qalam Quran Publisher" panose="02040503050201020203" pitchFamily="18" charset="-78"/>
              </a:rPr>
              <a:t>يُسَبِّحُ لِلّٰهِ مَا فِي السَّمٰوٰتِ وَ مَا فِي الْاَرْضِ١ۚ</a:t>
            </a:r>
            <a:r>
              <a:rPr lang="en-US"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ar-SA" sz="2800" spc="-50" dirty="0" smtClean="0">
                <a:solidFill>
                  <a:srgbClr val="1A3F6D"/>
                </a:solidFill>
                <a:ea typeface="Calibri" panose="020F0502020204030204" pitchFamily="34" charset="0"/>
                <a:cs typeface="Jameel Noori Nastaleeq" panose="02000503000000020004" pitchFamily="2" charset="-78"/>
              </a:rPr>
              <a:t>اللہ </a:t>
            </a:r>
            <a:r>
              <a:rPr lang="ar-SA" sz="2800" spc="-50" dirty="0">
                <a:solidFill>
                  <a:srgbClr val="1A3F6D"/>
                </a:solidFill>
                <a:ea typeface="Calibri" panose="020F0502020204030204" pitchFamily="34" charset="0"/>
                <a:cs typeface="Jameel Noori Nastaleeq" panose="02000503000000020004" pitchFamily="2" charset="-78"/>
              </a:rPr>
              <a:t>کی تسبیح کرتی ہے اور کرے گی  ہر وہ شے جو آسمانوں میں ہے اور ہر وہ شے جو زمین میں ہے</a:t>
            </a:r>
            <a:r>
              <a:rPr lang="en-US"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en-US" sz="2800" dirty="0">
              <a:solidFill>
                <a:srgbClr val="1A3F6D"/>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3448695020"/>
              </p:ext>
            </p:extLst>
          </p:nvPr>
        </p:nvGraphicFramePr>
        <p:xfrm>
          <a:off x="1378202" y="3109099"/>
          <a:ext cx="9492998" cy="29169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p:cNvSpPr/>
          <p:nvPr/>
        </p:nvSpPr>
        <p:spPr>
          <a:xfrm>
            <a:off x="1947620" y="3604471"/>
            <a:ext cx="8296760" cy="203226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5" name="Rectangle 14"/>
          <p:cNvSpPr/>
          <p:nvPr/>
        </p:nvSpPr>
        <p:spPr>
          <a:xfrm>
            <a:off x="1976321" y="3697747"/>
            <a:ext cx="8239358" cy="1969770"/>
          </a:xfrm>
          <a:prstGeom prst="rect">
            <a:avLst/>
          </a:prstGeom>
        </p:spPr>
        <p:txBody>
          <a:bodyPr wrap="square">
            <a:spAutoFit/>
          </a:bodyPr>
          <a:lstStyle/>
          <a:p>
            <a:pPr lvl="0" algn="ctr" rtl="1">
              <a:lnSpc>
                <a:spcPct val="110000"/>
              </a:lnSpc>
            </a:pPr>
            <a:r>
              <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تُسَبِّحُ لَهُ السَّمٰوٰتُ السَّبْعُ وَ الْاَرْضُ وَ مَنْ فِيْهِنَّ١ؕ وَ اِنْ مِّنْ شَيْءٍ اِلَّا يُسَبِّحُ بِحَمْدِهٖ </a:t>
            </a:r>
          </a:p>
          <a:p>
            <a:pPr lvl="0" algn="ctr" rtl="1">
              <a:lnSpc>
                <a:spcPct val="110000"/>
              </a:lnSpc>
            </a:pPr>
            <a:r>
              <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لٰكِنْ لَّا تَفْقَهُوْنَ تَسْبِيْحَهُمْ</a:t>
            </a:r>
            <a:r>
              <a:rPr lang="ar-SA" sz="2400" dirty="0">
                <a:solidFill>
                  <a:srgbClr val="1A3F6D"/>
                </a:solidFill>
                <a:latin typeface="Jameel Noori Nastaleeq" panose="02000503000000020004" pitchFamily="2" charset="-78"/>
                <a:cs typeface="Jameel Noori Nastaleeq" panose="02000503000000020004" pitchFamily="2" charset="-78"/>
              </a:rPr>
              <a:t>(بنی </a:t>
            </a:r>
            <a:r>
              <a:rPr lang="ar-SA" sz="2400" dirty="0" smtClean="0">
                <a:solidFill>
                  <a:srgbClr val="1A3F6D"/>
                </a:solidFill>
                <a:latin typeface="Jameel Noori Nastaleeq" panose="02000503000000020004" pitchFamily="2" charset="-78"/>
                <a:cs typeface="Jameel Noori Nastaleeq" panose="02000503000000020004" pitchFamily="2" charset="-78"/>
              </a:rPr>
              <a:t>اسرائیل: 44</a:t>
            </a:r>
            <a:r>
              <a:rPr lang="ar-SA" sz="2400" dirty="0">
                <a:solidFill>
                  <a:srgbClr val="1A3F6D"/>
                </a:solidFill>
                <a:latin typeface="Jameel Noori Nastaleeq" panose="02000503000000020004" pitchFamily="2" charset="-78"/>
                <a:cs typeface="Jameel Noori Nastaleeq" panose="02000503000000020004" pitchFamily="2" charset="-78"/>
              </a:rPr>
              <a:t>)</a:t>
            </a:r>
            <a:endParaRPr lang="en-US" sz="2400" dirty="0">
              <a:solidFill>
                <a:srgbClr val="1A3F6D"/>
              </a:solidFill>
              <a:latin typeface="Jameel Noori Nastaleeq" panose="02000503000000020004" pitchFamily="2" charset="-78"/>
              <a:cs typeface="Jameel Noori Nastaleeq" panose="02000503000000020004" pitchFamily="2" charset="-78"/>
            </a:endParaRPr>
          </a:p>
          <a:p>
            <a:pPr algn="ctr" rtl="1"/>
            <a:r>
              <a:rPr lang="ur-PK" sz="2800" dirty="0" smtClean="0">
                <a:solidFill>
                  <a:srgbClr val="1A3F6D"/>
                </a:solidFill>
                <a:ea typeface="Calibri" panose="020F0502020204030204" pitchFamily="34" charset="0"/>
                <a:cs typeface="Jameel Noori Nastaleeq" panose="02000503000000020004" pitchFamily="2" charset="-78"/>
              </a:rPr>
              <a:t>"</a:t>
            </a:r>
            <a:r>
              <a:rPr lang="ur-PK" sz="2800" dirty="0">
                <a:solidFill>
                  <a:srgbClr val="1A3F6D"/>
                </a:solidFill>
                <a:ea typeface="Calibri" panose="020F0502020204030204" pitchFamily="34" charset="0"/>
                <a:cs typeface="Jameel Noori Nastaleeq" panose="02000503000000020004" pitchFamily="2" charset="-78"/>
              </a:rPr>
              <a:t>ساتوں آسمان اور زمین او ر جو مخلوقات ان میں ہیں سب اُسی کی تسبیح کرتے ہیں اور (مخلوقات میں سے) کوئی چیز نہیں مگر اُس کے شکر کے ساتھ تسبیح کرتی ہے لیکن تم اُن کی تسبیح کو نہیں سمجھتے</a:t>
            </a:r>
            <a:r>
              <a:rPr lang="ur-PK" sz="2800" dirty="0" smtClean="0">
                <a:solidFill>
                  <a:srgbClr val="1A3F6D"/>
                </a:solidFill>
                <a:ea typeface="Calibri" panose="020F0502020204030204" pitchFamily="34" charset="0"/>
                <a:cs typeface="Jameel Noori Nastaleeq" panose="02000503000000020004" pitchFamily="2" charset="-78"/>
              </a:rPr>
              <a:t>"۔</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083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graphicEl>
                                              <a:dgm id="{C641DEA9-B2FE-42D2-90A6-FB26FB24702A}"/>
                                            </p:graphicEl>
                                          </p:spTgt>
                                        </p:tgtEl>
                                        <p:attrNameLst>
                                          <p:attrName>style.visibility</p:attrName>
                                        </p:attrNameLst>
                                      </p:cBhvr>
                                      <p:to>
                                        <p:strVal val="visible"/>
                                      </p:to>
                                    </p:set>
                                    <p:animEffect transition="in" filter="barn(inVertical)">
                                      <p:cBhvr>
                                        <p:cTn id="11" dur="500"/>
                                        <p:tgtEl>
                                          <p:spTgt spid="11">
                                            <p:graphicEl>
                                              <a:dgm id="{C641DEA9-B2FE-42D2-90A6-FB26FB24702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graphicEl>
                                              <a:dgm id="{1FC0A02D-EA68-476C-8268-CF26F53C66D2}"/>
                                            </p:graphicEl>
                                          </p:spTgt>
                                        </p:tgtEl>
                                        <p:attrNameLst>
                                          <p:attrName>style.visibility</p:attrName>
                                        </p:attrNameLst>
                                      </p:cBhvr>
                                      <p:to>
                                        <p:strVal val="visible"/>
                                      </p:to>
                                    </p:set>
                                    <p:animEffect transition="in" filter="barn(inVertical)">
                                      <p:cBhvr>
                                        <p:cTn id="16" dur="500"/>
                                        <p:tgtEl>
                                          <p:spTgt spid="11">
                                            <p:graphicEl>
                                              <a:dgm id="{1FC0A02D-EA68-476C-8268-CF26F53C66D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graphicEl>
                                              <a:dgm id="{F6124161-A576-45BD-A5F1-9C5124DB4C41}"/>
                                            </p:graphicEl>
                                          </p:spTgt>
                                        </p:tgtEl>
                                        <p:attrNameLst>
                                          <p:attrName>style.visibility</p:attrName>
                                        </p:attrNameLst>
                                      </p:cBhvr>
                                      <p:to>
                                        <p:strVal val="visible"/>
                                      </p:to>
                                    </p:set>
                                    <p:animEffect transition="in" filter="barn(inVertical)">
                                      <p:cBhvr>
                                        <p:cTn id="21" dur="500"/>
                                        <p:tgtEl>
                                          <p:spTgt spid="11">
                                            <p:graphicEl>
                                              <a:dgm id="{F6124161-A576-45BD-A5F1-9C5124DB4C4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11" grpId="0" uiExpand="1">
        <p:bldSub>
          <a:bldDgm bld="one"/>
        </p:bldSub>
      </p:bldGraphic>
      <p:bldP spid="1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312190" y="1920739"/>
            <a:ext cx="9567620" cy="1077218"/>
          </a:xfrm>
          <a:prstGeom prst="rect">
            <a:avLst/>
          </a:prstGeom>
        </p:spPr>
        <p:txBody>
          <a:bodyPr wrap="square">
            <a:spAutoFit/>
          </a:bodyPr>
          <a:lstStyle/>
          <a:p>
            <a:pPr algn="ctr" rtl="1"/>
            <a:r>
              <a:rPr lang="ur-PK" sz="3200" dirty="0">
                <a:solidFill>
                  <a:srgbClr val="1A3F6D"/>
                </a:solidFill>
                <a:ea typeface="Calibri" panose="020F0502020204030204" pitchFamily="34" charset="0"/>
                <a:cs typeface="Al Qalam Quran Publisher" panose="02040503050201020203" pitchFamily="18" charset="-78"/>
              </a:rPr>
              <a:t>لَهُ الْمُلْكُ </a:t>
            </a:r>
            <a:r>
              <a:rPr lang="en-US" sz="2800" spc="-3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spc="-30" dirty="0">
                <a:solidFill>
                  <a:srgbClr val="1A3F6D"/>
                </a:solidFill>
                <a:ea typeface="Calibri" panose="020F0502020204030204" pitchFamily="34" charset="0"/>
                <a:cs typeface="Jameel Noori Nastaleeq" panose="02000503000000020004" pitchFamily="2" charset="-78"/>
              </a:rPr>
              <a:t>اُسی کی  ہے  بادشاہی</a:t>
            </a:r>
            <a:r>
              <a:rPr lang="en-US" sz="2800" spc="-3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لَهُ الْحَمْدُ١ٞ </a:t>
            </a:r>
            <a:r>
              <a:rPr lang="en-US" sz="2800" spc="-2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spc="-20" dirty="0">
                <a:solidFill>
                  <a:srgbClr val="1A3F6D"/>
                </a:solidFill>
                <a:ea typeface="Calibri" panose="020F0502020204030204" pitchFamily="34" charset="0"/>
                <a:cs typeface="Jameel Noori Nastaleeq" panose="02000503000000020004" pitchFamily="2" charset="-78"/>
              </a:rPr>
              <a:t>اور اُسی کے لیے ہے کل شکر </a:t>
            </a:r>
            <a:r>
              <a:rPr lang="en-US" sz="2800" spc="-2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ar-SA" sz="2800" spc="-2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ur-PK" sz="3200" dirty="0" smtClean="0">
                <a:solidFill>
                  <a:srgbClr val="1A3F6D"/>
                </a:solidFill>
                <a:ea typeface="Calibri" panose="020F0502020204030204" pitchFamily="34" charset="0"/>
                <a:cs typeface="Al Qalam Quran Publisher" panose="02040503050201020203" pitchFamily="18" charset="-78"/>
              </a:rPr>
              <a:t>وَ هُوَ </a:t>
            </a:r>
            <a:r>
              <a:rPr lang="ur-PK" sz="3200" dirty="0">
                <a:solidFill>
                  <a:srgbClr val="1A3F6D"/>
                </a:solidFill>
                <a:ea typeface="Calibri" panose="020F0502020204030204" pitchFamily="34" charset="0"/>
                <a:cs typeface="Al Qalam Quran Publisher" panose="02040503050201020203" pitchFamily="18" charset="-78"/>
              </a:rPr>
              <a:t>عَلٰى كُلِّ شَيْءٍ قَدِيْرٌ۰۰۱</a:t>
            </a:r>
            <a:r>
              <a:rPr lang="ar-SA" sz="2800" spc="-30" dirty="0">
                <a:solidFill>
                  <a:srgbClr val="1A3F6D"/>
                </a:solidFill>
                <a:ea typeface="Calibri" panose="020F0502020204030204" pitchFamily="34" charset="0"/>
                <a:cs typeface="Jameel Noori Nastaleeq" panose="02000503000000020004" pitchFamily="2" charset="-78"/>
              </a:rPr>
              <a:t>اور وہ ہر چیز پر قاد ر ہے۔</a:t>
            </a:r>
            <a:endParaRPr lang="en-US" sz="2400" dirty="0">
              <a:solidFill>
                <a:srgbClr val="1A3F6D"/>
              </a:solidFill>
            </a:endParaRPr>
          </a:p>
        </p:txBody>
      </p:sp>
      <p:graphicFrame>
        <p:nvGraphicFramePr>
          <p:cNvPr id="9" name="Diagram 8"/>
          <p:cNvGraphicFramePr/>
          <p:nvPr>
            <p:extLst>
              <p:ext uri="{D42A27DB-BD31-4B8C-83A1-F6EECF244321}">
                <p14:modId xmlns:p14="http://schemas.microsoft.com/office/powerpoint/2010/main" val="1149337297"/>
              </p:ext>
            </p:extLst>
          </p:nvPr>
        </p:nvGraphicFramePr>
        <p:xfrm>
          <a:off x="2400300" y="2997957"/>
          <a:ext cx="7391400" cy="1791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ounded Rectangle 9"/>
          <p:cNvSpPr/>
          <p:nvPr/>
        </p:nvSpPr>
        <p:spPr>
          <a:xfrm>
            <a:off x="2366075" y="4986583"/>
            <a:ext cx="7459850" cy="107247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13" name="Rectangle 12"/>
          <p:cNvSpPr/>
          <p:nvPr/>
        </p:nvSpPr>
        <p:spPr>
          <a:xfrm>
            <a:off x="2206978" y="5104952"/>
            <a:ext cx="7778044" cy="954107"/>
          </a:xfrm>
          <a:prstGeom prst="rect">
            <a:avLst/>
          </a:prstGeom>
        </p:spPr>
        <p:txBody>
          <a:bodyPr wrap="square">
            <a:spAutoFit/>
          </a:bodyPr>
          <a:lstStyle/>
          <a:p>
            <a:pPr algn="ctr" rtl="1"/>
            <a:r>
              <a:rPr lang="ur-PK" sz="2800" dirty="0">
                <a:solidFill>
                  <a:srgbClr val="1A3F6D"/>
                </a:solidFill>
                <a:ea typeface="Calibri" panose="020F0502020204030204" pitchFamily="34" charset="0"/>
                <a:cs typeface="Jameel Noori Nastaleeq" panose="02000503000000020004" pitchFamily="2" charset="-78"/>
              </a:rPr>
              <a:t>ہم  اللہ کی ذات کا ادراک  تو کر ہی نہیں سکتے لیکن اس کی صفات کی بھی اصل کیفیت(</a:t>
            </a:r>
            <a:r>
              <a:rPr lang="en-US" sz="2800" dirty="0" smtClean="0">
                <a:solidFill>
                  <a:srgbClr val="1A3F6D"/>
                </a:solidFill>
                <a:ea typeface="Calibri" panose="020F0502020204030204" pitchFamily="34" charset="0"/>
                <a:cs typeface="Jameel Noori Nastaleeq" panose="02000503000000020004" pitchFamily="2" charset="-78"/>
              </a:rPr>
              <a:t>Quality</a:t>
            </a:r>
            <a:r>
              <a:rPr lang="ur-PK" sz="2800" dirty="0" smtClean="0">
                <a:solidFill>
                  <a:srgbClr val="1A3F6D"/>
                </a:solidFill>
                <a:ea typeface="Calibri" panose="020F0502020204030204" pitchFamily="34" charset="0"/>
                <a:cs typeface="Jameel Noori Nastaleeq" panose="02000503000000020004" pitchFamily="2" charset="-78"/>
              </a:rPr>
              <a:t>)اور </a:t>
            </a:r>
            <a:r>
              <a:rPr lang="ur-PK" sz="2800" dirty="0">
                <a:solidFill>
                  <a:srgbClr val="1A3F6D"/>
                </a:solidFill>
                <a:ea typeface="Calibri" panose="020F0502020204030204" pitchFamily="34" charset="0"/>
                <a:cs typeface="Jameel Noori Nastaleeq" panose="02000503000000020004" pitchFamily="2" charset="-78"/>
              </a:rPr>
              <a:t>کمیت(</a:t>
            </a:r>
            <a:r>
              <a:rPr lang="en-US" sz="2800" dirty="0" smtClean="0">
                <a:solidFill>
                  <a:srgbClr val="1A3F6D"/>
                </a:solidFill>
                <a:ea typeface="Calibri" panose="020F0502020204030204" pitchFamily="34" charset="0"/>
                <a:cs typeface="Jameel Noori Nastaleeq" panose="02000503000000020004" pitchFamily="2" charset="-78"/>
              </a:rPr>
              <a:t>Quantity</a:t>
            </a:r>
            <a:r>
              <a:rPr lang="ur-PK" sz="2800" dirty="0" smtClean="0">
                <a:solidFill>
                  <a:srgbClr val="1A3F6D"/>
                </a:solidFill>
                <a:ea typeface="Calibri" panose="020F0502020204030204" pitchFamily="34" charset="0"/>
                <a:cs typeface="Jameel Noori Nastaleeq" panose="02000503000000020004" pitchFamily="2" charset="-78"/>
              </a:rPr>
              <a:t>)ہمارے </a:t>
            </a:r>
            <a:r>
              <a:rPr lang="ur-PK" sz="2800" dirty="0">
                <a:solidFill>
                  <a:srgbClr val="1A3F6D"/>
                </a:solidFill>
                <a:ea typeface="Calibri" panose="020F0502020204030204" pitchFamily="34" charset="0"/>
                <a:cs typeface="Jameel Noori Nastaleeq" panose="02000503000000020004" pitchFamily="2" charset="-78"/>
              </a:rPr>
              <a:t>فہم سے بالاتر ہے۔</a:t>
            </a:r>
            <a:endParaRPr lang="en-US" sz="2400" dirty="0">
              <a:solidFill>
                <a:srgbClr val="1A3F6D"/>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4647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270E4404-1F3C-4EDC-BAEB-80942CE64AD2}"/>
                                            </p:graphicEl>
                                          </p:spTgt>
                                        </p:tgtEl>
                                        <p:attrNameLst>
                                          <p:attrName>style.visibility</p:attrName>
                                        </p:attrNameLst>
                                      </p:cBhvr>
                                      <p:to>
                                        <p:strVal val="visible"/>
                                      </p:to>
                                    </p:set>
                                    <p:animEffect transition="in" filter="barn(inVertical)">
                                      <p:cBhvr>
                                        <p:cTn id="11" dur="500"/>
                                        <p:tgtEl>
                                          <p:spTgt spid="9">
                                            <p:graphicEl>
                                              <a:dgm id="{270E4404-1F3C-4EDC-BAEB-80942CE64AD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1F70E79-039A-4BB0-BB60-F5D18389E514}"/>
                                            </p:graphicEl>
                                          </p:spTgt>
                                        </p:tgtEl>
                                        <p:attrNameLst>
                                          <p:attrName>style.visibility</p:attrName>
                                        </p:attrNameLst>
                                      </p:cBhvr>
                                      <p:to>
                                        <p:strVal val="visible"/>
                                      </p:to>
                                    </p:set>
                                    <p:animEffect transition="in" filter="barn(inVertical)">
                                      <p:cBhvr>
                                        <p:cTn id="16" dur="500"/>
                                        <p:tgtEl>
                                          <p:spTgt spid="9">
                                            <p:graphicEl>
                                              <a:dgm id="{11F70E79-039A-4BB0-BB60-F5D18389E514}"/>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71"/>
                </p:tgtEl>
              </p:cMediaNode>
            </p:video>
          </p:childTnLst>
        </p:cTn>
      </p:par>
    </p:tnLst>
    <p:bldLst>
      <p:bldGraphic spid="9" grpId="0" uiExpand="1">
        <p:bldSub>
          <a:bldDgm bld="one"/>
        </p:bldSub>
      </p:bldGraphic>
      <p:bldP spid="10"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2</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312190" y="1920739"/>
            <a:ext cx="9567620" cy="1175706"/>
          </a:xfrm>
          <a:prstGeom prst="rect">
            <a:avLst/>
          </a:prstGeom>
        </p:spPr>
        <p:txBody>
          <a:bodyPr wrap="square">
            <a:spAutoFit/>
          </a:bodyPr>
          <a:lstStyle/>
          <a:p>
            <a:pPr algn="ctr" rtl="1">
              <a:lnSpc>
                <a:spcPct val="110000"/>
              </a:lnSpc>
            </a:pPr>
            <a:r>
              <a:rPr lang="ur-PK" sz="3200" dirty="0">
                <a:solidFill>
                  <a:srgbClr val="1A3F6D"/>
                </a:solidFill>
                <a:ea typeface="Calibri" panose="020F0502020204030204" pitchFamily="34" charset="0"/>
                <a:cs typeface="Al Qalam Quran Publisher" panose="02040503050201020203" pitchFamily="18" charset="-78"/>
              </a:rPr>
              <a:t>هُوَ الَّذِيْ خَلَقَكُمْ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800" dirty="0">
                <a:solidFill>
                  <a:srgbClr val="1A3F6D"/>
                </a:solidFill>
                <a:ea typeface="Calibri" panose="020F0502020204030204" pitchFamily="34" charset="0"/>
                <a:cs typeface="Jameel Noori Nastaleeq" panose="02000503000000020004" pitchFamily="2" charset="-78"/>
              </a:rPr>
              <a:t>وہی تو ہے جس نے تم کو پیدا کیا</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فَمِنْكُمْ كَافِرٌ وَّ مِنْكُمْ مُّؤْمِنٌ١ؕ </a:t>
            </a:r>
            <a:r>
              <a:rPr lang="en-US"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10000"/>
              </a:lnSpc>
            </a:pPr>
            <a:r>
              <a:rPr lang="ar-SA" sz="2800" dirty="0" smtClean="0">
                <a:solidFill>
                  <a:srgbClr val="1A3F6D"/>
                </a:solidFill>
                <a:ea typeface="Calibri" panose="020F0502020204030204" pitchFamily="34" charset="0"/>
                <a:cs typeface="Jameel Noori Nastaleeq" panose="02000503000000020004" pitchFamily="2" charset="-78"/>
              </a:rPr>
              <a:t>پھر </a:t>
            </a:r>
            <a:r>
              <a:rPr lang="ar-SA" sz="2800" dirty="0">
                <a:solidFill>
                  <a:srgbClr val="1A3F6D"/>
                </a:solidFill>
                <a:ea typeface="Calibri" panose="020F0502020204030204" pitchFamily="34" charset="0"/>
                <a:cs typeface="Jameel Noori Nastaleeq" panose="02000503000000020004" pitchFamily="2" charset="-78"/>
              </a:rPr>
              <a:t>کوئی تم میں کافر ہے اور کوئی مومن  </a:t>
            </a:r>
            <a:r>
              <a:rPr lang="en-US" sz="28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3200" dirty="0">
                <a:solidFill>
                  <a:srgbClr val="1A3F6D"/>
                </a:solidFill>
                <a:ea typeface="Calibri" panose="020F0502020204030204" pitchFamily="34" charset="0"/>
                <a:cs typeface="Al Qalam Quran Publisher" panose="02040503050201020203" pitchFamily="18" charset="-78"/>
              </a:rPr>
              <a:t>وَ اللّٰهُ بِمَا تَعْمَلُوْنَ بَصِيْرٌ۰۰۲</a:t>
            </a:r>
            <a:r>
              <a:rPr lang="ar-SA" sz="2800" dirty="0">
                <a:solidFill>
                  <a:srgbClr val="1A3F6D"/>
                </a:solidFill>
                <a:ea typeface="Calibri" panose="020F0502020204030204" pitchFamily="34" charset="0"/>
                <a:cs typeface="Jameel Noori Nastaleeq" panose="02000503000000020004" pitchFamily="2" charset="-78"/>
              </a:rPr>
              <a:t> اور اللہ دیکھنے والا ہے جو کچھ تم کر رہے ہو</a:t>
            </a:r>
            <a:endParaRPr lang="en-US" sz="2000" dirty="0">
              <a:solidFill>
                <a:srgbClr val="1A3F6D"/>
              </a:solidFill>
            </a:endParaRPr>
          </a:p>
        </p:txBody>
      </p:sp>
      <p:graphicFrame>
        <p:nvGraphicFramePr>
          <p:cNvPr id="9" name="Diagram 8"/>
          <p:cNvGraphicFramePr/>
          <p:nvPr>
            <p:extLst>
              <p:ext uri="{D42A27DB-BD31-4B8C-83A1-F6EECF244321}">
                <p14:modId xmlns:p14="http://schemas.microsoft.com/office/powerpoint/2010/main" val="540895727"/>
              </p:ext>
            </p:extLst>
          </p:nvPr>
        </p:nvGraphicFramePr>
        <p:xfrm>
          <a:off x="2400300" y="3182601"/>
          <a:ext cx="7391400" cy="29237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2580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270E4404-1F3C-4EDC-BAEB-80942CE64AD2}"/>
                                            </p:graphicEl>
                                          </p:spTgt>
                                        </p:tgtEl>
                                        <p:attrNameLst>
                                          <p:attrName>style.visibility</p:attrName>
                                        </p:attrNameLst>
                                      </p:cBhvr>
                                      <p:to>
                                        <p:strVal val="visible"/>
                                      </p:to>
                                    </p:set>
                                    <p:animEffect transition="in" filter="barn(inVertical)">
                                      <p:cBhvr>
                                        <p:cTn id="11" dur="500"/>
                                        <p:tgtEl>
                                          <p:spTgt spid="9">
                                            <p:graphicEl>
                                              <a:dgm id="{270E4404-1F3C-4EDC-BAEB-80942CE64AD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1F70E79-039A-4BB0-BB60-F5D18389E514}"/>
                                            </p:graphicEl>
                                          </p:spTgt>
                                        </p:tgtEl>
                                        <p:attrNameLst>
                                          <p:attrName>style.visibility</p:attrName>
                                        </p:attrNameLst>
                                      </p:cBhvr>
                                      <p:to>
                                        <p:strVal val="visible"/>
                                      </p:to>
                                    </p:set>
                                    <p:animEffect transition="in" filter="barn(inVertical)">
                                      <p:cBhvr>
                                        <p:cTn id="16" dur="500"/>
                                        <p:tgtEl>
                                          <p:spTgt spid="9">
                                            <p:graphicEl>
                                              <a:dgm id="{11F70E79-039A-4BB0-BB60-F5D18389E5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3</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312190" y="1920739"/>
            <a:ext cx="9567620" cy="1477328"/>
          </a:xfrm>
          <a:prstGeom prst="rect">
            <a:avLst/>
          </a:prstGeom>
        </p:spPr>
        <p:txBody>
          <a:bodyPr wrap="square">
            <a:spAutoFit/>
          </a:bodyPr>
          <a:lstStyle/>
          <a:p>
            <a:pPr algn="ctr" rtl="1"/>
            <a:r>
              <a:rPr lang="ur-PK" sz="3000" dirty="0">
                <a:solidFill>
                  <a:srgbClr val="1A3F6D"/>
                </a:solidFill>
                <a:ea typeface="Calibri" panose="020F0502020204030204" pitchFamily="34" charset="0"/>
                <a:cs typeface="Al Qalam Quran Publisher" panose="02040503050201020203" pitchFamily="18" charset="-78"/>
              </a:rPr>
              <a:t>خَلَقَ السَّمٰوٰتِ وَ الْاَرْضَ بِالْحَقِّ </a:t>
            </a:r>
            <a:r>
              <a:rPr lang="en-US" sz="3000" dirty="0">
                <a:solidFill>
                  <a:srgbClr val="1A3F6D"/>
                </a:solidFill>
                <a:latin typeface="Times New Roman" panose="02020603050405020304" pitchFamily="18" charset="0"/>
                <a:ea typeface="Calibri" panose="020F0502020204030204" pitchFamily="34" charset="0"/>
              </a:rPr>
              <a:t>…</a:t>
            </a:r>
            <a:r>
              <a:rPr lang="ar-SA" sz="3000" dirty="0">
                <a:solidFill>
                  <a:srgbClr val="1A3F6D"/>
                </a:solidFill>
                <a:ea typeface="Calibri" panose="020F0502020204030204" pitchFamily="34" charset="0"/>
                <a:cs typeface="Jameel Noori Nastaleeq" panose="02000503000000020004" pitchFamily="2" charset="-78"/>
              </a:rPr>
              <a:t>اور اُسی نے آسمانوں اور زمین کو پیدا کیا با مقصد</a:t>
            </a:r>
            <a:r>
              <a:rPr lang="en-US" sz="3000" dirty="0">
                <a:solidFill>
                  <a:srgbClr val="1A3F6D"/>
                </a:solidFill>
                <a:latin typeface="Times New Roman" panose="02020603050405020304" pitchFamily="18" charset="0"/>
                <a:ea typeface="Calibri" panose="020F0502020204030204" pitchFamily="34" charset="0"/>
              </a:rPr>
              <a:t>… </a:t>
            </a:r>
            <a:r>
              <a:rPr lang="ur-PK" sz="3000" dirty="0">
                <a:solidFill>
                  <a:srgbClr val="1A3F6D"/>
                </a:solidFill>
                <a:ea typeface="Calibri" panose="020F0502020204030204" pitchFamily="34" charset="0"/>
                <a:cs typeface="Al Qalam Quran Publisher" panose="02040503050201020203" pitchFamily="18" charset="-78"/>
              </a:rPr>
              <a:t>وَ صَوَّرَكُمْ </a:t>
            </a:r>
            <a:r>
              <a:rPr lang="en-US" sz="3000" dirty="0" smtClean="0">
                <a:solidFill>
                  <a:srgbClr val="1A3F6D"/>
                </a:solidFill>
                <a:latin typeface="Times New Roman" panose="02020603050405020304" pitchFamily="18" charset="0"/>
                <a:ea typeface="Calibri" panose="020F0502020204030204" pitchFamily="34" charset="0"/>
              </a:rPr>
              <a:t>…</a:t>
            </a:r>
            <a:endParaRPr lang="ur-PK" sz="3000" dirty="0" smtClean="0">
              <a:solidFill>
                <a:srgbClr val="1A3F6D"/>
              </a:solidFill>
              <a:latin typeface="Times New Roman" panose="02020603050405020304" pitchFamily="18" charset="0"/>
              <a:ea typeface="Calibri" panose="020F0502020204030204" pitchFamily="34" charset="0"/>
            </a:endParaRPr>
          </a:p>
          <a:p>
            <a:pPr algn="ctr" rtl="1"/>
            <a:r>
              <a:rPr lang="ar-SA" sz="3000" dirty="0" smtClean="0">
                <a:solidFill>
                  <a:srgbClr val="1A3F6D"/>
                </a:solidFill>
                <a:ea typeface="Calibri" panose="020F0502020204030204" pitchFamily="34" charset="0"/>
                <a:cs typeface="Jameel Noori Nastaleeq" panose="02000503000000020004" pitchFamily="2" charset="-78"/>
              </a:rPr>
              <a:t>اور </a:t>
            </a:r>
            <a:r>
              <a:rPr lang="ar-SA" sz="3000" dirty="0">
                <a:solidFill>
                  <a:srgbClr val="1A3F6D"/>
                </a:solidFill>
                <a:ea typeface="Calibri" panose="020F0502020204030204" pitchFamily="34" charset="0"/>
                <a:cs typeface="Jameel Noori Nastaleeq" panose="02000503000000020004" pitchFamily="2" charset="-78"/>
              </a:rPr>
              <a:t>اُسی نے تمہاری صورتیں بنائیں</a:t>
            </a:r>
            <a:r>
              <a:rPr lang="en-US" sz="3000" dirty="0">
                <a:solidFill>
                  <a:srgbClr val="1A3F6D"/>
                </a:solidFill>
                <a:latin typeface="Times New Roman" panose="02020603050405020304" pitchFamily="18" charset="0"/>
                <a:ea typeface="Calibri" panose="020F0502020204030204" pitchFamily="34" charset="0"/>
              </a:rPr>
              <a:t>…</a:t>
            </a:r>
            <a:r>
              <a:rPr lang="ur-PK" sz="3000" dirty="0">
                <a:solidFill>
                  <a:srgbClr val="1A3F6D"/>
                </a:solidFill>
                <a:ea typeface="Calibri" panose="020F0502020204030204" pitchFamily="34" charset="0"/>
                <a:cs typeface="Al Qalam Quran Publisher" panose="02040503050201020203" pitchFamily="18" charset="-78"/>
              </a:rPr>
              <a:t>فَاَحْسَنَ صُوَرَكُمْ١ۚ </a:t>
            </a:r>
            <a:r>
              <a:rPr lang="en-US" sz="3000" dirty="0">
                <a:solidFill>
                  <a:srgbClr val="1A3F6D"/>
                </a:solidFill>
                <a:latin typeface="Times New Roman" panose="02020603050405020304" pitchFamily="18" charset="0"/>
                <a:ea typeface="Calibri" panose="020F0502020204030204" pitchFamily="34" charset="0"/>
              </a:rPr>
              <a:t>…</a:t>
            </a:r>
            <a:r>
              <a:rPr lang="ar-SA" sz="3000" dirty="0">
                <a:solidFill>
                  <a:srgbClr val="1A3F6D"/>
                </a:solidFill>
                <a:ea typeface="Calibri" panose="020F0502020204030204" pitchFamily="34" charset="0"/>
                <a:cs typeface="Jameel Noori Nastaleeq" panose="02000503000000020004" pitchFamily="2" charset="-78"/>
              </a:rPr>
              <a:t>اور کیا ہی عمدہ بنایا تمہاری  صورتوں کو  </a:t>
            </a:r>
            <a:r>
              <a:rPr lang="en-US" sz="3000" dirty="0" smtClean="0">
                <a:solidFill>
                  <a:srgbClr val="1A3F6D"/>
                </a:solidFill>
                <a:latin typeface="Times New Roman" panose="02020603050405020304" pitchFamily="18" charset="0"/>
                <a:ea typeface="Calibri" panose="020F0502020204030204" pitchFamily="34" charset="0"/>
              </a:rPr>
              <a:t>…</a:t>
            </a:r>
            <a:endParaRPr lang="ur-PK" sz="3000" dirty="0" smtClean="0">
              <a:solidFill>
                <a:srgbClr val="1A3F6D"/>
              </a:solidFill>
              <a:latin typeface="Times New Roman" panose="02020603050405020304" pitchFamily="18" charset="0"/>
              <a:ea typeface="Calibri" panose="020F0502020204030204" pitchFamily="34" charset="0"/>
            </a:endParaRPr>
          </a:p>
          <a:p>
            <a:pPr algn="ctr" rtl="1"/>
            <a:r>
              <a:rPr lang="ur-PK" sz="3000" dirty="0" smtClean="0">
                <a:solidFill>
                  <a:srgbClr val="1A3F6D"/>
                </a:solidFill>
                <a:ea typeface="Calibri" panose="020F0502020204030204" pitchFamily="34" charset="0"/>
                <a:cs typeface="Al Qalam Quran Publisher" panose="02040503050201020203" pitchFamily="18" charset="-78"/>
              </a:rPr>
              <a:t>وَ </a:t>
            </a:r>
            <a:r>
              <a:rPr lang="ur-PK" sz="3000" dirty="0">
                <a:solidFill>
                  <a:srgbClr val="1A3F6D"/>
                </a:solidFill>
                <a:ea typeface="Calibri" panose="020F0502020204030204" pitchFamily="34" charset="0"/>
                <a:cs typeface="Al Qalam Quran Publisher" panose="02040503050201020203" pitchFamily="18" charset="-78"/>
              </a:rPr>
              <a:t>اِلَيْهِ الْمَصِيْرُ۰۰۳</a:t>
            </a:r>
            <a:r>
              <a:rPr lang="ar-SA" sz="3000" dirty="0">
                <a:solidFill>
                  <a:srgbClr val="1A3F6D"/>
                </a:solidFill>
                <a:ea typeface="Calibri" panose="020F0502020204030204" pitchFamily="34" charset="0"/>
                <a:cs typeface="Jameel Noori Nastaleeq" panose="02000503000000020004" pitchFamily="2" charset="-78"/>
              </a:rPr>
              <a:t> اور اُسی کی طرف لوٹ کر جانا ہے۔</a:t>
            </a:r>
            <a:endParaRPr lang="en-US" sz="3000" dirty="0">
              <a:solidFill>
                <a:srgbClr val="1A3F6D"/>
              </a:solidFill>
            </a:endParaRPr>
          </a:p>
        </p:txBody>
      </p:sp>
      <p:graphicFrame>
        <p:nvGraphicFramePr>
          <p:cNvPr id="9" name="Diagram 8"/>
          <p:cNvGraphicFramePr/>
          <p:nvPr>
            <p:extLst>
              <p:ext uri="{D42A27DB-BD31-4B8C-83A1-F6EECF244321}">
                <p14:modId xmlns:p14="http://schemas.microsoft.com/office/powerpoint/2010/main" val="2943151617"/>
              </p:ext>
            </p:extLst>
          </p:nvPr>
        </p:nvGraphicFramePr>
        <p:xfrm>
          <a:off x="2400300" y="3374285"/>
          <a:ext cx="7391400" cy="20704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1684149" y="4771564"/>
            <a:ext cx="8823702" cy="1247142"/>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684149" y="4864839"/>
            <a:ext cx="8823702" cy="1074140"/>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اَفَحَسِبْتُمْ اَنَّمَا خَلَقْنٰكُمْ عَبَثًا وَّ اَنَّكُمْ اِلَيْنَا لَا تُرْجَعُوْنَ۰۰۱۱۵ </a:t>
            </a:r>
            <a:r>
              <a:rPr lang="ar-SA" sz="2400" dirty="0">
                <a:solidFill>
                  <a:srgbClr val="1A3F6D"/>
                </a:solidFill>
                <a:latin typeface="Jameel Noori Nastaleeq" panose="02000503000000020004" pitchFamily="2" charset="-78"/>
                <a:cs typeface="Jameel Noori Nastaleeq" panose="02000503000000020004" pitchFamily="2" charset="-78"/>
              </a:rPr>
              <a:t>(</a:t>
            </a:r>
            <a:r>
              <a:rPr lang="ar-SA" sz="2400" dirty="0" smtClean="0">
                <a:solidFill>
                  <a:srgbClr val="1A3F6D"/>
                </a:solidFill>
                <a:latin typeface="Jameel Noori Nastaleeq" panose="02000503000000020004" pitchFamily="2" charset="-78"/>
                <a:cs typeface="Jameel Noori Nastaleeq" panose="02000503000000020004" pitchFamily="2" charset="-78"/>
              </a:rPr>
              <a:t>المؤمنون: </a:t>
            </a:r>
            <a:r>
              <a:rPr lang="ar-SA" sz="2400" dirty="0">
                <a:solidFill>
                  <a:srgbClr val="1A3F6D"/>
                </a:solidFill>
                <a:latin typeface="Jameel Noori Nastaleeq" panose="02000503000000020004" pitchFamily="2" charset="-78"/>
                <a:cs typeface="Jameel Noori Nastaleeq" panose="02000503000000020004" pitchFamily="2" charset="-78"/>
              </a:rPr>
              <a:t>115</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"کیا تم یہ خیال کرتے ہو کہ ہم نے تم کو بے فائدہ پیدا کیا ہے </a:t>
            </a:r>
            <a:r>
              <a:rPr lang="ur-PK" sz="2800" dirty="0" smtClean="0">
                <a:solidFill>
                  <a:srgbClr val="1A3F6D"/>
                </a:solidFill>
                <a:ea typeface="Calibri" panose="020F0502020204030204" pitchFamily="34" charset="0"/>
                <a:cs typeface="Jameel Noori Nastaleeq" panose="02000503000000020004" pitchFamily="2" charset="-78"/>
              </a:rPr>
              <a:t>اور </a:t>
            </a:r>
            <a:r>
              <a:rPr lang="ur-PK" sz="2800" dirty="0">
                <a:solidFill>
                  <a:srgbClr val="1A3F6D"/>
                </a:solidFill>
                <a:ea typeface="Calibri" panose="020F0502020204030204" pitchFamily="34" charset="0"/>
                <a:cs typeface="Jameel Noori Nastaleeq" panose="02000503000000020004" pitchFamily="2" charset="-78"/>
              </a:rPr>
              <a:t>یہ کہ تم ہماری طرف لوٹ کر نہیں آؤ گے؟"</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6516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270E4404-1F3C-4EDC-BAEB-80942CE64AD2}"/>
                                            </p:graphicEl>
                                          </p:spTgt>
                                        </p:tgtEl>
                                        <p:attrNameLst>
                                          <p:attrName>style.visibility</p:attrName>
                                        </p:attrNameLst>
                                      </p:cBhvr>
                                      <p:to>
                                        <p:strVal val="visible"/>
                                      </p:to>
                                    </p:set>
                                    <p:animEffect transition="in" filter="barn(inVertical)">
                                      <p:cBhvr>
                                        <p:cTn id="11" dur="500"/>
                                        <p:tgtEl>
                                          <p:spTgt spid="9">
                                            <p:graphicEl>
                                              <a:dgm id="{270E4404-1F3C-4EDC-BAEB-80942CE64AD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11F70E79-039A-4BB0-BB60-F5D18389E514}"/>
                                            </p:graphicEl>
                                          </p:spTgt>
                                        </p:tgtEl>
                                        <p:attrNameLst>
                                          <p:attrName>style.visibility</p:attrName>
                                        </p:attrNameLst>
                                      </p:cBhvr>
                                      <p:to>
                                        <p:strVal val="visible"/>
                                      </p:to>
                                    </p:set>
                                    <p:animEffect transition="in" filter="barn(inVertical)">
                                      <p:cBhvr>
                                        <p:cTn id="16" dur="500"/>
                                        <p:tgtEl>
                                          <p:spTgt spid="9">
                                            <p:graphicEl>
                                              <a:dgm id="{11F70E79-039A-4BB0-BB60-F5D18389E51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9" grpId="0">
        <p:bldSub>
          <a:bldDgm bld="one"/>
        </p:bldSub>
      </p:bldGraphic>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035803" y="2440753"/>
            <a:ext cx="10120394" cy="2004395"/>
          </a:xfrm>
          <a:prstGeom prst="rect">
            <a:avLst/>
          </a:prstGeom>
        </p:spPr>
        <p:txBody>
          <a:bodyPr wrap="square">
            <a:spAutoFit/>
          </a:bodyPr>
          <a:lstStyle/>
          <a:p>
            <a:pPr algn="ctr" rtl="1">
              <a:lnSpc>
                <a:spcPct val="120000"/>
              </a:lnSpc>
            </a:pPr>
            <a:r>
              <a:rPr lang="ur-PK" sz="3500" dirty="0">
                <a:solidFill>
                  <a:srgbClr val="1A3F6D"/>
                </a:solidFill>
                <a:ea typeface="Calibri" panose="020F0502020204030204" pitchFamily="34" charset="0"/>
                <a:cs typeface="Al Qalam Quran Publisher" panose="02040503050201020203" pitchFamily="18" charset="-78"/>
              </a:rPr>
              <a:t>يَعْلَمُ مَا فِي السَّمٰوٰتِ وَ الْاَرْضِ </a:t>
            </a:r>
            <a:r>
              <a:rPr lang="en-US" sz="35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500" dirty="0" smtClean="0">
                <a:solidFill>
                  <a:srgbClr val="1A3F6D"/>
                </a:solidFill>
                <a:ea typeface="Calibri" panose="020F0502020204030204" pitchFamily="34" charset="0"/>
                <a:cs typeface="Jameel Noori Nastaleeq" panose="02000503000000020004" pitchFamily="2" charset="-78"/>
              </a:rPr>
              <a:t> </a:t>
            </a:r>
            <a:r>
              <a:rPr lang="ar-SA" sz="3500" dirty="0">
                <a:solidFill>
                  <a:srgbClr val="1A3F6D"/>
                </a:solidFill>
                <a:ea typeface="Calibri" panose="020F0502020204030204" pitchFamily="34" charset="0"/>
                <a:cs typeface="Jameel Noori Nastaleeq" panose="02000503000000020004" pitchFamily="2" charset="-78"/>
              </a:rPr>
              <a:t>وہ جانتا ہے جو کچھ آسمانوں اور زمین میں ہے</a:t>
            </a:r>
            <a:r>
              <a:rPr lang="en-US" sz="35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 </a:t>
            </a:r>
            <a:endParaRPr lang="ur-PK" sz="35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ur-PK" sz="3500" dirty="0" smtClean="0">
                <a:solidFill>
                  <a:srgbClr val="1A3F6D"/>
                </a:solidFill>
                <a:ea typeface="Calibri" panose="020F0502020204030204" pitchFamily="34" charset="0"/>
                <a:cs typeface="Al Qalam Quran Publisher" panose="02040503050201020203" pitchFamily="18" charset="-78"/>
              </a:rPr>
              <a:t>وَ </a:t>
            </a:r>
            <a:r>
              <a:rPr lang="ur-PK" sz="3500" dirty="0">
                <a:solidFill>
                  <a:srgbClr val="1A3F6D"/>
                </a:solidFill>
                <a:ea typeface="Calibri" panose="020F0502020204030204" pitchFamily="34" charset="0"/>
                <a:cs typeface="Al Qalam Quran Publisher" panose="02040503050201020203" pitchFamily="18" charset="-78"/>
              </a:rPr>
              <a:t>يَعْلَمُ مَا تُسِرُّوْنَ وَ مَا تُعْلِنُوْنَ١ؕ </a:t>
            </a:r>
            <a:r>
              <a:rPr lang="en-US" sz="35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500" dirty="0">
                <a:solidFill>
                  <a:srgbClr val="1A3F6D"/>
                </a:solidFill>
                <a:ea typeface="Calibri" panose="020F0502020204030204" pitchFamily="34" charset="0"/>
                <a:cs typeface="Jameel Noori Nastaleeq" panose="02000503000000020004" pitchFamily="2" charset="-78"/>
              </a:rPr>
              <a:t>اور وہ جانتا ہے جو تم چھپاتے ہو  اور جو تم ظاہر کر تے </a:t>
            </a:r>
            <a:r>
              <a:rPr lang="ar-SA" sz="3500" dirty="0" smtClean="0">
                <a:solidFill>
                  <a:srgbClr val="1A3F6D"/>
                </a:solidFill>
                <a:ea typeface="Calibri" panose="020F0502020204030204" pitchFamily="34" charset="0"/>
                <a:cs typeface="Jameel Noori Nastaleeq" panose="02000503000000020004" pitchFamily="2" charset="-78"/>
              </a:rPr>
              <a:t>ہو</a:t>
            </a:r>
            <a:r>
              <a:rPr lang="en-US" sz="35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 </a:t>
            </a:r>
            <a:endParaRPr lang="ur-PK" sz="35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lnSpc>
                <a:spcPct val="120000"/>
              </a:lnSpc>
            </a:pPr>
            <a:r>
              <a:rPr lang="ur-PK" sz="3500" dirty="0" smtClean="0">
                <a:solidFill>
                  <a:srgbClr val="1A3F6D"/>
                </a:solidFill>
                <a:ea typeface="Calibri" panose="020F0502020204030204" pitchFamily="34" charset="0"/>
                <a:cs typeface="Al Qalam Quran Publisher" panose="02040503050201020203" pitchFamily="18" charset="-78"/>
              </a:rPr>
              <a:t>وَ </a:t>
            </a:r>
            <a:r>
              <a:rPr lang="ur-PK" sz="3500" dirty="0">
                <a:solidFill>
                  <a:srgbClr val="1A3F6D"/>
                </a:solidFill>
                <a:ea typeface="Calibri" panose="020F0502020204030204" pitchFamily="34" charset="0"/>
                <a:cs typeface="Al Qalam Quran Publisher" panose="02040503050201020203" pitchFamily="18" charset="-78"/>
              </a:rPr>
              <a:t>اللّٰهُ عَلِيْمٌۢ بِذَاتِ </a:t>
            </a:r>
            <a:r>
              <a:rPr lang="ur-PK" sz="3500" dirty="0" smtClean="0">
                <a:solidFill>
                  <a:srgbClr val="1A3F6D"/>
                </a:solidFill>
                <a:ea typeface="Calibri" panose="020F0502020204030204" pitchFamily="34" charset="0"/>
                <a:cs typeface="Al Qalam Quran Publisher" panose="02040503050201020203" pitchFamily="18" charset="-78"/>
              </a:rPr>
              <a:t>الصُّدُوْرِ۰۰۴</a:t>
            </a:r>
            <a:r>
              <a:rPr lang="en-US" sz="35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3500" dirty="0" smtClean="0">
                <a:solidFill>
                  <a:srgbClr val="1A3F6D"/>
                </a:solidFill>
                <a:ea typeface="Calibri" panose="020F0502020204030204" pitchFamily="34" charset="0"/>
                <a:cs typeface="Jameel Noori Nastaleeq" panose="02000503000000020004" pitchFamily="2" charset="-78"/>
              </a:rPr>
              <a:t>اور  اللہ واقف ہے  اُن رازوں سے جو سینوں میں ہیں۔</a:t>
            </a:r>
            <a:endParaRPr lang="en-US" sz="3500" dirty="0">
              <a:solidFill>
                <a:srgbClr val="1A3F6D"/>
              </a:solidFill>
            </a:endParaRPr>
          </a:p>
        </p:txBody>
      </p:sp>
    </p:spTree>
    <p:extLst>
      <p:ext uri="{BB962C8B-B14F-4D97-AF65-F5344CB8AC3E}">
        <p14:creationId xmlns:p14="http://schemas.microsoft.com/office/powerpoint/2010/main" val="210225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6" name="Rounded Rectangle 5"/>
          <p:cNvSpPr/>
          <p:nvPr/>
        </p:nvSpPr>
        <p:spPr>
          <a:xfrm>
            <a:off x="3878820" y="2102727"/>
            <a:ext cx="4428272"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کی صفتِ علم کے تین گوشے</a:t>
            </a:r>
            <a:endParaRPr lang="en-US"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723292084"/>
              </p:ext>
            </p:extLst>
          </p:nvPr>
        </p:nvGraphicFramePr>
        <p:xfrm>
          <a:off x="2305050" y="2690646"/>
          <a:ext cx="7581900" cy="36979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ounded Rectangle 7"/>
          <p:cNvSpPr/>
          <p:nvPr/>
        </p:nvSpPr>
        <p:spPr>
          <a:xfrm>
            <a:off x="1947620" y="3604471"/>
            <a:ext cx="8296760" cy="2443150"/>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976321" y="3697747"/>
            <a:ext cx="8239358" cy="2349874"/>
          </a:xfrm>
          <a:prstGeom prst="rect">
            <a:avLst/>
          </a:prstGeom>
        </p:spPr>
        <p:txBody>
          <a:bodyPr wrap="square">
            <a:spAutoFit/>
          </a:bodyPr>
          <a:lstStyle/>
          <a:p>
            <a:pPr lvl="0" algn="ctr" rtl="1">
              <a:lnSpc>
                <a:spcPct val="110000"/>
              </a:lnSpc>
            </a:pPr>
            <a:r>
              <a:rPr lang="ur-PK" sz="2700" dirty="0">
                <a:solidFill>
                  <a:srgbClr val="1A3F6D"/>
                </a:solidFill>
                <a:latin typeface="noorehira" panose="02000000000000000000" pitchFamily="2" charset="-78"/>
                <a:cs typeface="noorehira" panose="02000000000000000000" pitchFamily="2" charset="-78"/>
              </a:rPr>
              <a:t>لِلہِ مَا فِی السَّمٰوٰتِ وَمَا فِی الۡاَرْضِ ؕ وَ اِنۡ تُبْدُوۡا مَا فِیۡۤ  اَنۡفُسِكُمْ اَوْ تُخْفُوۡہُ یُحَاسِبْكُمۡ بِہِ اللہُ ؕ فَیَغْفِرُ لِمَنۡ یَّشَآءُ  وَیُعَذِّبُ مَنۡ یَّشَآءُ ؕ وَاللہُ عَلٰی كُلِّ شَیۡءٍ قَدِیۡرٌ</a:t>
            </a:r>
            <a:r>
              <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البقرۃ</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284</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en-US" sz="2400" dirty="0" smtClean="0">
              <a:solidFill>
                <a:srgbClr val="1A3F6D"/>
              </a:solidFill>
              <a:latin typeface="Jameel Noori Nastaleeq" panose="02000503000000020004" pitchFamily="2" charset="-78"/>
              <a:cs typeface="Jameel Noori Nastaleeq" panose="02000503000000020004" pitchFamily="2" charset="-78"/>
            </a:endParaRPr>
          </a:p>
          <a:p>
            <a:pPr algn="ctr" rtl="1"/>
            <a:r>
              <a:rPr lang="ur-PK" sz="2800" dirty="0">
                <a:solidFill>
                  <a:srgbClr val="1A3F6D"/>
                </a:solidFill>
                <a:ea typeface="Calibri" panose="020F0502020204030204" pitchFamily="34" charset="0"/>
                <a:cs typeface="Jameel Noori Nastaleeq" panose="02000503000000020004" pitchFamily="2" charset="-78"/>
              </a:rPr>
              <a:t>"جو کچھ آسمانوں میں اور جوکچھ زمین میں ہے سب اللہ ہی کا ہے۔ تم اپنے دلوں کی بات کو ظاہرکرو  یا چھپاؤ ، اللہ تم سے اُس کا حساب لے گا۔ پھر وہ جسے چاہے گا بخش دے گا اور جسے چاہے گا عذاب دے گا اور اللہ ہر چیز پر قادر ہے "۔</a:t>
            </a:r>
            <a:endParaRPr lang="ar-SA" sz="2800" dirty="0" smtClean="0">
              <a:solidFill>
                <a:srgbClr val="1A3F6D"/>
              </a:solidFill>
              <a:ea typeface="Calibri" panose="020F0502020204030204" pitchFamily="34" charset="0"/>
              <a:cs typeface="Jameel Noori Nastaleeq" panose="02000503000000020004" pitchFamily="2" charset="-78"/>
            </a:endParaRPr>
          </a:p>
        </p:txBody>
      </p:sp>
      <p:sp>
        <p:nvSpPr>
          <p:cNvPr id="10" name="Rounded Rectangle 9"/>
          <p:cNvSpPr/>
          <p:nvPr/>
        </p:nvSpPr>
        <p:spPr>
          <a:xfrm>
            <a:off x="1915875" y="4292310"/>
            <a:ext cx="8296760" cy="104738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944576" y="4370088"/>
            <a:ext cx="8239358" cy="954107"/>
          </a:xfrm>
          <a:prstGeom prst="rect">
            <a:avLst/>
          </a:prstGeom>
        </p:spPr>
        <p:txBody>
          <a:bodyPr wrap="square">
            <a:spAutoFit/>
          </a:bodyPr>
          <a:lstStyle/>
          <a:p>
            <a:pPr algn="ctr" rtl="1"/>
            <a:r>
              <a:rPr lang="ur-PK" sz="2800" dirty="0" smtClean="0">
                <a:solidFill>
                  <a:srgbClr val="1A3F6D"/>
                </a:solidFill>
                <a:ea typeface="Calibri" panose="020F0502020204030204" pitchFamily="34" charset="0"/>
                <a:cs typeface="Jameel Noori Nastaleeq" panose="02000503000000020004" pitchFamily="2" charset="-78"/>
              </a:rPr>
              <a:t>ا </a:t>
            </a:r>
            <a:r>
              <a:rPr lang="ur-PK" sz="2800" dirty="0">
                <a:solidFill>
                  <a:srgbClr val="1A3F6D"/>
                </a:solidFill>
                <a:ea typeface="Calibri" panose="020F0502020204030204" pitchFamily="34" charset="0"/>
                <a:cs typeface="Jameel Noori Nastaleeq" panose="02000503000000020004" pitchFamily="2" charset="-78"/>
              </a:rPr>
              <a:t>یمان بالآخرت کے حوالے سے شیطان یہ مغالطہ پیدا کرتا ہے کہ کیسے ممکن ہے کہ ہر انسان کا ہرعمل محفوظ کیا جارہا ہو ۔ اللہ تعالیٰ کی صفتِ علم کا اس طور سے  بیان دراصل اِسی مغالطہ کا ازالہ ہے۔</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90312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555AECD2-9BF3-405A-B58D-27CB5395AA7B}"/>
                                            </p:graphicEl>
                                          </p:spTgt>
                                        </p:tgtEl>
                                        <p:attrNameLst>
                                          <p:attrName>style.visibility</p:attrName>
                                        </p:attrNameLst>
                                      </p:cBhvr>
                                      <p:to>
                                        <p:strVal val="visible"/>
                                      </p:to>
                                    </p:set>
                                    <p:animEffect transition="in" filter="fade">
                                      <p:cBhvr>
                                        <p:cTn id="11" dur="500"/>
                                        <p:tgtEl>
                                          <p:spTgt spid="7">
                                            <p:graphicEl>
                                              <a:dgm id="{555AECD2-9BF3-405A-B58D-27CB5395AA7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43459C6-D426-4FCA-897A-D4891E4E01A3}"/>
                                            </p:graphicEl>
                                          </p:spTgt>
                                        </p:tgtEl>
                                        <p:attrNameLst>
                                          <p:attrName>style.visibility</p:attrName>
                                        </p:attrNameLst>
                                      </p:cBhvr>
                                      <p:to>
                                        <p:strVal val="visible"/>
                                      </p:to>
                                    </p:set>
                                    <p:animEffect transition="in" filter="fade">
                                      <p:cBhvr>
                                        <p:cTn id="16" dur="500"/>
                                        <p:tgtEl>
                                          <p:spTgt spid="7">
                                            <p:graphicEl>
                                              <a:dgm id="{843459C6-D426-4FCA-897A-D4891E4E01A3}"/>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6CE334FC-608B-4658-AD24-0F41425C9C0F}"/>
                                            </p:graphicEl>
                                          </p:spTgt>
                                        </p:tgtEl>
                                        <p:attrNameLst>
                                          <p:attrName>style.visibility</p:attrName>
                                        </p:attrNameLst>
                                      </p:cBhvr>
                                      <p:to>
                                        <p:strVal val="visible"/>
                                      </p:to>
                                    </p:set>
                                    <p:animEffect transition="in" filter="fade">
                                      <p:cBhvr>
                                        <p:cTn id="21" dur="500"/>
                                        <p:tgtEl>
                                          <p:spTgt spid="7">
                                            <p:graphicEl>
                                              <a:dgm id="{6CE334FC-608B-4658-AD24-0F41425C9C0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9" grpId="0"/>
      <p:bldP spid="9" grpId="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1951735"/>
            <a:ext cx="9567620" cy="1431161"/>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اَلَمْ يَاْتِكُمْ نَبَؤُا الَّذِيْنَ كَفَرُوْا مِنْ قَبْلُ١ٞ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 کیا نہیں آگئی تم تک خبر اُن لوگوں  کی  جنہوں نے تم سے پہلے کفر </a:t>
            </a:r>
            <a:r>
              <a:rPr lang="ar-SA" sz="2900" dirty="0" smtClean="0">
                <a:solidFill>
                  <a:srgbClr val="1A3F6D"/>
                </a:solidFill>
                <a:ea typeface="Calibri" panose="020F0502020204030204" pitchFamily="34" charset="0"/>
                <a:cs typeface="Jameel Noori Nastaleeq" panose="02000503000000020004" pitchFamily="2" charset="-78"/>
              </a:rPr>
              <a:t>کیا</a:t>
            </a:r>
            <a:r>
              <a:rPr lang="ur-PK" sz="2900" dirty="0" smtClean="0">
                <a:solidFill>
                  <a:srgbClr val="1A3F6D"/>
                </a:solidFill>
                <a:ea typeface="Calibri" panose="020F0502020204030204" pitchFamily="34" charset="0"/>
                <a:cs typeface="Jameel Noori Nastaleeq" panose="02000503000000020004" pitchFamily="2" charset="-78"/>
              </a:rPr>
              <a:t> </a:t>
            </a:r>
            <a:r>
              <a:rPr lang="en-US" sz="29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فَذَاقُوْا وَبَالَ اَمْرِهِمْ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تو اُنہوں نے اپنے کیے کی سزا کا مزہ چکھ لیا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وَ لَهُمْ عَذَابٌ اَلِيْمٌ۰۰۵</a:t>
            </a:r>
            <a:r>
              <a:rPr lang="ur-PK" sz="29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endParaRPr lang="ur-PK" sz="29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ar-SA" sz="2900" dirty="0" smtClean="0">
                <a:solidFill>
                  <a:srgbClr val="1A3F6D"/>
                </a:solidFill>
                <a:ea typeface="Calibri" panose="020F0502020204030204" pitchFamily="34" charset="0"/>
                <a:cs typeface="Jameel Noori Nastaleeq" panose="02000503000000020004" pitchFamily="2" charset="-78"/>
              </a:rPr>
              <a:t>اور  </a:t>
            </a:r>
            <a:r>
              <a:rPr lang="ar-SA" sz="2900" dirty="0">
                <a:solidFill>
                  <a:srgbClr val="1A3F6D"/>
                </a:solidFill>
                <a:ea typeface="Calibri" panose="020F0502020204030204" pitchFamily="34" charset="0"/>
                <a:cs typeface="Jameel Noori Nastaleeq" panose="02000503000000020004" pitchFamily="2" charset="-78"/>
              </a:rPr>
              <a:t>اُن کے لیے درد ناک  عذاب  ہے ۔</a:t>
            </a:r>
            <a:endParaRPr lang="en-US" sz="2900" dirty="0">
              <a:solidFill>
                <a:srgbClr val="1A3F6D"/>
              </a:solidFill>
            </a:endParaRPr>
          </a:p>
        </p:txBody>
      </p:sp>
      <p:sp>
        <p:nvSpPr>
          <p:cNvPr id="13" name="Rounded Rectangle 12"/>
          <p:cNvSpPr/>
          <p:nvPr/>
        </p:nvSpPr>
        <p:spPr>
          <a:xfrm>
            <a:off x="2719492" y="3429000"/>
            <a:ext cx="6753016" cy="723771"/>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ur-PK" sz="3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انبیاء </a:t>
            </a:r>
            <a:r>
              <a:rPr lang="ur-PK"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 مرسلین کے واقعات </a:t>
            </a:r>
            <a:r>
              <a:rPr lang="ur-PK" sz="3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a:t>
            </a:r>
            <a:r>
              <a:rPr lang="ur-PK"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حکیم میں دو اسالیب سے بیان </a:t>
            </a:r>
            <a:r>
              <a:rPr lang="ur-PK" sz="3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ہوئے:</a:t>
            </a:r>
            <a:endParaRPr lang="en-US"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4" name="Content Placeholder 3"/>
          <p:cNvGraphicFramePr>
            <a:graphicFrameLocks/>
          </p:cNvGraphicFramePr>
          <p:nvPr>
            <p:extLst>
              <p:ext uri="{D42A27DB-BD31-4B8C-83A1-F6EECF244321}">
                <p14:modId xmlns:p14="http://schemas.microsoft.com/office/powerpoint/2010/main" val="1297003959"/>
              </p:ext>
            </p:extLst>
          </p:nvPr>
        </p:nvGraphicFramePr>
        <p:xfrm>
          <a:off x="2251313" y="4291089"/>
          <a:ext cx="7683285" cy="17961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Rounded Rectangle 14"/>
          <p:cNvSpPr/>
          <p:nvPr/>
        </p:nvSpPr>
        <p:spPr>
          <a:xfrm>
            <a:off x="1947620" y="4774618"/>
            <a:ext cx="8296760" cy="1047383"/>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6" name="Rectangle 15"/>
          <p:cNvSpPr/>
          <p:nvPr/>
        </p:nvSpPr>
        <p:spPr>
          <a:xfrm>
            <a:off x="1976321" y="4852396"/>
            <a:ext cx="8239358" cy="954107"/>
          </a:xfrm>
          <a:prstGeom prst="rect">
            <a:avLst/>
          </a:prstGeom>
        </p:spPr>
        <p:txBody>
          <a:bodyPr wrap="square">
            <a:spAutoFit/>
          </a:bodyPr>
          <a:lstStyle/>
          <a:p>
            <a:pPr algn="ctr" rtl="1"/>
            <a:r>
              <a:rPr lang="ur-PK" sz="2800" dirty="0">
                <a:solidFill>
                  <a:srgbClr val="1A3F6D"/>
                </a:solidFill>
                <a:ea typeface="Calibri" panose="020F0502020204030204" pitchFamily="34" charset="0"/>
                <a:cs typeface="Jameel Noori Nastaleeq" panose="02000503000000020004" pitchFamily="2" charset="-78"/>
              </a:rPr>
              <a:t> اِس آیت میں انباء الرسل کا ذکر ہے </a:t>
            </a:r>
            <a:r>
              <a:rPr lang="ur-PK" sz="2800" dirty="0" smtClean="0">
                <a:solidFill>
                  <a:srgbClr val="1A3F6D"/>
                </a:solidFill>
                <a:ea typeface="Calibri" panose="020F0502020204030204" pitchFamily="34" charset="0"/>
                <a:cs typeface="Jameel Noori Nastaleeq" panose="02000503000000020004" pitchFamily="2" charset="-78"/>
              </a:rPr>
              <a:t>جن </a:t>
            </a:r>
            <a:r>
              <a:rPr lang="ur-PK" sz="2800" dirty="0">
                <a:solidFill>
                  <a:srgbClr val="1A3F6D"/>
                </a:solidFill>
                <a:ea typeface="Calibri" panose="020F0502020204030204" pitchFamily="34" charset="0"/>
                <a:cs typeface="Jameel Noori Nastaleeq" panose="02000503000000020004" pitchFamily="2" charset="-78"/>
              </a:rPr>
              <a:t>کی تفاصیل سورۃ الاعراف 7 ، سورۃ  ہود 11 اور  </a:t>
            </a:r>
            <a:endParaRPr lang="ur-PK" sz="2800" dirty="0" smtClean="0">
              <a:solidFill>
                <a:srgbClr val="1A3F6D"/>
              </a:solidFill>
              <a:ea typeface="Calibri" panose="020F0502020204030204" pitchFamily="34" charset="0"/>
              <a:cs typeface="Jameel Noori Nastaleeq" panose="02000503000000020004" pitchFamily="2" charset="-78"/>
            </a:endParaRPr>
          </a:p>
          <a:p>
            <a:pPr algn="ctr" rtl="1"/>
            <a:r>
              <a:rPr lang="ur-PK" sz="2800" dirty="0" smtClean="0">
                <a:solidFill>
                  <a:srgbClr val="1A3F6D"/>
                </a:solidFill>
                <a:ea typeface="Calibri" panose="020F0502020204030204" pitchFamily="34" charset="0"/>
                <a:cs typeface="Jameel Noori Nastaleeq" panose="02000503000000020004" pitchFamily="2" charset="-78"/>
              </a:rPr>
              <a:t>سورۃ </a:t>
            </a:r>
            <a:r>
              <a:rPr lang="ur-PK" sz="2800" dirty="0">
                <a:solidFill>
                  <a:srgbClr val="1A3F6D"/>
                </a:solidFill>
                <a:ea typeface="Calibri" panose="020F0502020204030204" pitchFamily="34" charset="0"/>
                <a:cs typeface="Jameel Noori Nastaleeq" panose="02000503000000020004" pitchFamily="2" charset="-78"/>
              </a:rPr>
              <a:t>الشعراء 26 میں بیان ہوئی ہیں</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56376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graphicEl>
                                              <a:dgm id="{31A6148A-60C8-433E-BD38-9029467FC229}"/>
                                            </p:graphicEl>
                                          </p:spTgt>
                                        </p:tgtEl>
                                        <p:attrNameLst>
                                          <p:attrName>style.visibility</p:attrName>
                                        </p:attrNameLst>
                                      </p:cBhvr>
                                      <p:to>
                                        <p:strVal val="visible"/>
                                      </p:to>
                                    </p:set>
                                    <p:animEffect transition="in" filter="barn(inVertical)">
                                      <p:cBhvr>
                                        <p:cTn id="11" dur="500"/>
                                        <p:tgtEl>
                                          <p:spTgt spid="14">
                                            <p:graphicEl>
                                              <a:dgm id="{31A6148A-60C8-433E-BD38-9029467FC229}"/>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4">
                                            <p:graphicEl>
                                              <a:dgm id="{A9E269E0-B364-4207-9B07-0FEB700F5D7F}"/>
                                            </p:graphicEl>
                                          </p:spTgt>
                                        </p:tgtEl>
                                        <p:attrNameLst>
                                          <p:attrName>style.visibility</p:attrName>
                                        </p:attrNameLst>
                                      </p:cBhvr>
                                      <p:to>
                                        <p:strVal val="visible"/>
                                      </p:to>
                                    </p:set>
                                    <p:animEffect transition="in" filter="wipe(right)">
                                      <p:cBhvr>
                                        <p:cTn id="15" dur="500"/>
                                        <p:tgtEl>
                                          <p:spTgt spid="14">
                                            <p:graphicEl>
                                              <a:dgm id="{A9E269E0-B364-4207-9B07-0FEB700F5D7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graphicEl>
                                              <a:dgm id="{47AEF947-741A-4F26-9A32-15C7639A46BF}"/>
                                            </p:graphicEl>
                                          </p:spTgt>
                                        </p:tgtEl>
                                        <p:attrNameLst>
                                          <p:attrName>style.visibility</p:attrName>
                                        </p:attrNameLst>
                                      </p:cBhvr>
                                      <p:to>
                                        <p:strVal val="visible"/>
                                      </p:to>
                                    </p:set>
                                    <p:animEffect transition="in" filter="barn(inVertical)">
                                      <p:cBhvr>
                                        <p:cTn id="20" dur="500"/>
                                        <p:tgtEl>
                                          <p:spTgt spid="14">
                                            <p:graphicEl>
                                              <a:dgm id="{47AEF947-741A-4F26-9A32-15C7639A46BF}"/>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4">
                                            <p:graphicEl>
                                              <a:dgm id="{7A888C4C-E8F1-4165-8DBE-D2FAA5DA04FE}"/>
                                            </p:graphicEl>
                                          </p:spTgt>
                                        </p:tgtEl>
                                        <p:attrNameLst>
                                          <p:attrName>style.visibility</p:attrName>
                                        </p:attrNameLst>
                                      </p:cBhvr>
                                      <p:to>
                                        <p:strVal val="visible"/>
                                      </p:to>
                                    </p:set>
                                    <p:animEffect transition="in" filter="wipe(right)">
                                      <p:cBhvr>
                                        <p:cTn id="24" dur="500"/>
                                        <p:tgtEl>
                                          <p:spTgt spid="14">
                                            <p:graphicEl>
                                              <a:dgm id="{7A888C4C-E8F1-4165-8DBE-D2FAA5DA04F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14" grpId="0" uiExpand="1">
        <p:bldSub>
          <a:bldDgm bld="one"/>
        </p:bldSub>
      </p:bldGraphic>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1951735"/>
            <a:ext cx="9567620" cy="1431161"/>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اَلَمْ يَاْتِكُمْ نَبَؤُا الَّذِيْنَ كَفَرُوْا مِنْ قَبْلُ١ٞ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 کیا نہیں آگئی تم تک خبر اُن لوگوں  کی  جنہوں نے تم سے پہلے کفر </a:t>
            </a:r>
            <a:r>
              <a:rPr lang="ar-SA" sz="2900" dirty="0" smtClean="0">
                <a:solidFill>
                  <a:srgbClr val="1A3F6D"/>
                </a:solidFill>
                <a:ea typeface="Calibri" panose="020F0502020204030204" pitchFamily="34" charset="0"/>
                <a:cs typeface="Jameel Noori Nastaleeq" panose="02000503000000020004" pitchFamily="2" charset="-78"/>
              </a:rPr>
              <a:t>کیا</a:t>
            </a:r>
            <a:r>
              <a:rPr lang="ur-PK" sz="2900" dirty="0" smtClean="0">
                <a:solidFill>
                  <a:srgbClr val="1A3F6D"/>
                </a:solidFill>
                <a:ea typeface="Calibri" panose="020F0502020204030204" pitchFamily="34" charset="0"/>
                <a:cs typeface="Jameel Noori Nastaleeq" panose="02000503000000020004" pitchFamily="2" charset="-78"/>
              </a:rPr>
              <a:t> </a:t>
            </a:r>
            <a:r>
              <a:rPr lang="en-US" sz="29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فَذَاقُوْا وَبَالَ اَمْرِهِمْ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تو اُنہوں نے اپنے کیے کی سزا کا مزہ چکھ لیا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وَ لَهُمْ عَذَابٌ اَلِيْمٌ۰۰۵</a:t>
            </a:r>
            <a:r>
              <a:rPr lang="ur-PK" sz="29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endParaRPr lang="ur-PK" sz="29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ar-SA" sz="2900" dirty="0" smtClean="0">
                <a:solidFill>
                  <a:srgbClr val="1A3F6D"/>
                </a:solidFill>
                <a:ea typeface="Calibri" panose="020F0502020204030204" pitchFamily="34" charset="0"/>
                <a:cs typeface="Jameel Noori Nastaleeq" panose="02000503000000020004" pitchFamily="2" charset="-78"/>
              </a:rPr>
              <a:t>اور  </a:t>
            </a:r>
            <a:r>
              <a:rPr lang="ar-SA" sz="2900" dirty="0">
                <a:solidFill>
                  <a:srgbClr val="1A3F6D"/>
                </a:solidFill>
                <a:ea typeface="Calibri" panose="020F0502020204030204" pitchFamily="34" charset="0"/>
                <a:cs typeface="Jameel Noori Nastaleeq" panose="02000503000000020004" pitchFamily="2" charset="-78"/>
              </a:rPr>
              <a:t>اُن کے لیے درد ناک  عذاب  ہے ۔</a:t>
            </a:r>
            <a:endParaRPr lang="en-US" sz="2900" dirty="0">
              <a:solidFill>
                <a:srgbClr val="1A3F6D"/>
              </a:solidFill>
            </a:endParaRPr>
          </a:p>
        </p:txBody>
      </p:sp>
      <p:graphicFrame>
        <p:nvGraphicFramePr>
          <p:cNvPr id="10" name="Diagram 9"/>
          <p:cNvGraphicFramePr/>
          <p:nvPr>
            <p:extLst>
              <p:ext uri="{D42A27DB-BD31-4B8C-83A1-F6EECF244321}">
                <p14:modId xmlns:p14="http://schemas.microsoft.com/office/powerpoint/2010/main" val="3425090566"/>
              </p:ext>
            </p:extLst>
          </p:nvPr>
        </p:nvGraphicFramePr>
        <p:xfrm>
          <a:off x="2056108" y="3374285"/>
          <a:ext cx="8079784" cy="25615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ounded Rectangle 10"/>
          <p:cNvSpPr/>
          <p:nvPr/>
        </p:nvSpPr>
        <p:spPr>
          <a:xfrm>
            <a:off x="1684149" y="2979362"/>
            <a:ext cx="8823702" cy="3131030"/>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7" name="Rectangle 16"/>
          <p:cNvSpPr/>
          <p:nvPr/>
        </p:nvSpPr>
        <p:spPr>
          <a:xfrm>
            <a:off x="1684149" y="3072637"/>
            <a:ext cx="8823702" cy="3037755"/>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فَكُلًّا اَخَذْنَا بِذَنْۢبِهٖ١ۚ فَمِنْهُمْ مَّنْ اَرْسَلْنَا عَلَيْهِ حَاصِبًا١ۚ وَ مِنْهُمْ مَّنْ اَخَذَتْهُ الصَّيْحَةُ١ۚ وَ مِنْهُمْ مَّنْ خَسَفْنَا بِهِ الْاَرْضَ١ۚ وَ مِنْهُمْ مَّنْ اَغْرَقْنَا١ۚ وَ مَا كَانَ اللّٰهُ لِيَظْلِمَهُمْ وَ لٰكِنْ كَانُوْۤا اَنْفُسَهُمْ يَظْلِمُوْنَ۰۰۴۰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العنکبوت</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40</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"تو ہم نے سب کو اُن کے گناہوں کے سبب پکڑ لیا، اُن میں کچھ تو ایسے تھے جن پر ہم نے پتھروں کی بارش برسائی  اور کچھ ایسے تھے جن کو چنگھاڑ نے آپکڑاا اور کچھ ایسے تھے جن کو ہم نے زمین میں دھنسا دیا اور کچھ ایسے تھے جن کو غرق کر دیا اور اللہ ایسا نہ تھا کہ اُن پر ظلم کرتا لیکن وہی اپنے آپ پر ظلم کرتے تھے "۔</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2145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270E4404-1F3C-4EDC-BAEB-80942CE64AD2}"/>
                                            </p:graphicEl>
                                          </p:spTgt>
                                        </p:tgtEl>
                                        <p:attrNameLst>
                                          <p:attrName>style.visibility</p:attrName>
                                        </p:attrNameLst>
                                      </p:cBhvr>
                                      <p:to>
                                        <p:strVal val="visible"/>
                                      </p:to>
                                    </p:set>
                                    <p:animEffect transition="in" filter="barn(inVertical)">
                                      <p:cBhvr>
                                        <p:cTn id="11" dur="500"/>
                                        <p:tgtEl>
                                          <p:spTgt spid="10">
                                            <p:graphicEl>
                                              <a:dgm id="{270E4404-1F3C-4EDC-BAEB-80942CE64AD2}"/>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0">
                                            <p:graphicEl>
                                              <a:dgm id="{C33CC510-1DE7-4B19-93E3-EAFEE8ECFEE2}"/>
                                            </p:graphicEl>
                                          </p:spTgt>
                                        </p:tgtEl>
                                        <p:attrNameLst>
                                          <p:attrName>style.visibility</p:attrName>
                                        </p:attrNameLst>
                                      </p:cBhvr>
                                      <p:to>
                                        <p:strVal val="visible"/>
                                      </p:to>
                                    </p:set>
                                    <p:animEffect transition="in" filter="wipe(right)">
                                      <p:cBhvr>
                                        <p:cTn id="15" dur="500"/>
                                        <p:tgtEl>
                                          <p:spTgt spid="10">
                                            <p:graphicEl>
                                              <a:dgm id="{C33CC510-1DE7-4B19-93E3-EAFEE8ECFEE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graphicEl>
                                              <a:dgm id="{11F70E79-039A-4BB0-BB60-F5D18389E514}"/>
                                            </p:graphicEl>
                                          </p:spTgt>
                                        </p:tgtEl>
                                        <p:attrNameLst>
                                          <p:attrName>style.visibility</p:attrName>
                                        </p:attrNameLst>
                                      </p:cBhvr>
                                      <p:to>
                                        <p:strVal val="visible"/>
                                      </p:to>
                                    </p:set>
                                    <p:animEffect transition="in" filter="barn(inVertical)">
                                      <p:cBhvr>
                                        <p:cTn id="20" dur="500"/>
                                        <p:tgtEl>
                                          <p:spTgt spid="10">
                                            <p:graphicEl>
                                              <a:dgm id="{11F70E79-039A-4BB0-BB60-F5D18389E51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71"/>
                </p:tgtEl>
              </p:cMediaNode>
            </p:video>
          </p:childTnLst>
        </p:cTn>
      </p:par>
    </p:tnLst>
    <p:bldLst>
      <p:bldGraphic spid="10" grpId="0" uiExpand="1">
        <p:bldSub>
          <a:bldDgm bld="one"/>
        </p:bldSub>
      </p:bldGraphic>
      <p:bldP spid="11"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1951735"/>
            <a:ext cx="9567620" cy="1431161"/>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اَلَمْ يَاْتِكُمْ نَبَؤُا الَّذِيْنَ كَفَرُوْا مِنْ قَبْلُ١ٞ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 کیا نہیں آگئی تم تک خبر اُن لوگوں  کی  جنہوں نے تم سے پہلے کفر </a:t>
            </a:r>
            <a:r>
              <a:rPr lang="ar-SA" sz="2900" dirty="0" smtClean="0">
                <a:solidFill>
                  <a:srgbClr val="1A3F6D"/>
                </a:solidFill>
                <a:ea typeface="Calibri" panose="020F0502020204030204" pitchFamily="34" charset="0"/>
                <a:cs typeface="Jameel Noori Nastaleeq" panose="02000503000000020004" pitchFamily="2" charset="-78"/>
              </a:rPr>
              <a:t>کیا</a:t>
            </a:r>
            <a:r>
              <a:rPr lang="ur-PK" sz="2900" dirty="0" smtClean="0">
                <a:solidFill>
                  <a:srgbClr val="1A3F6D"/>
                </a:solidFill>
                <a:ea typeface="Calibri" panose="020F0502020204030204" pitchFamily="34" charset="0"/>
                <a:cs typeface="Jameel Noori Nastaleeq" panose="02000503000000020004" pitchFamily="2" charset="-78"/>
              </a:rPr>
              <a:t> </a:t>
            </a:r>
            <a:r>
              <a:rPr lang="en-US" sz="290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فَذَاقُوْا وَبَالَ اَمْرِهِمْ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ar-SA" sz="2900" dirty="0">
                <a:solidFill>
                  <a:srgbClr val="1A3F6D"/>
                </a:solidFill>
                <a:ea typeface="Calibri" panose="020F0502020204030204" pitchFamily="34" charset="0"/>
                <a:cs typeface="Jameel Noori Nastaleeq" panose="02000503000000020004" pitchFamily="2" charset="-78"/>
              </a:rPr>
              <a:t>تو اُنہوں نے اپنے کیے کی سزا کا مزہ چکھ لیا  </a:t>
            </a:r>
            <a:r>
              <a:rPr lang="en-US" sz="2900" dirty="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r>
              <a:rPr lang="ur-PK" sz="2900" dirty="0">
                <a:solidFill>
                  <a:srgbClr val="1A3F6D"/>
                </a:solidFill>
                <a:ea typeface="Calibri" panose="020F0502020204030204" pitchFamily="34" charset="0"/>
                <a:cs typeface="Al Qalam Quran Publisher" panose="02040503050201020203" pitchFamily="18" charset="-78"/>
              </a:rPr>
              <a:t>وَ لَهُمْ عَذَابٌ اَلِيْمٌ۰۰۵</a:t>
            </a:r>
            <a:r>
              <a:rPr lang="ur-PK" sz="29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endParaRPr lang="ur-PK" sz="29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ar-SA" sz="2900" dirty="0" smtClean="0">
                <a:solidFill>
                  <a:srgbClr val="1A3F6D"/>
                </a:solidFill>
                <a:ea typeface="Calibri" panose="020F0502020204030204" pitchFamily="34" charset="0"/>
                <a:cs typeface="Jameel Noori Nastaleeq" panose="02000503000000020004" pitchFamily="2" charset="-78"/>
              </a:rPr>
              <a:t>اور  </a:t>
            </a:r>
            <a:r>
              <a:rPr lang="ar-SA" sz="2900" dirty="0">
                <a:solidFill>
                  <a:srgbClr val="1A3F6D"/>
                </a:solidFill>
                <a:ea typeface="Calibri" panose="020F0502020204030204" pitchFamily="34" charset="0"/>
                <a:cs typeface="Jameel Noori Nastaleeq" panose="02000503000000020004" pitchFamily="2" charset="-78"/>
              </a:rPr>
              <a:t>اُن کے لیے درد ناک  عذاب  ہے ۔</a:t>
            </a:r>
            <a:endParaRPr lang="en-US" sz="2900" dirty="0">
              <a:solidFill>
                <a:srgbClr val="1A3F6D"/>
              </a:solidFill>
            </a:endParaRPr>
          </a:p>
        </p:txBody>
      </p:sp>
      <p:graphicFrame>
        <p:nvGraphicFramePr>
          <p:cNvPr id="10" name="Diagram 9"/>
          <p:cNvGraphicFramePr/>
          <p:nvPr>
            <p:extLst>
              <p:ext uri="{D42A27DB-BD31-4B8C-83A1-F6EECF244321}">
                <p14:modId xmlns:p14="http://schemas.microsoft.com/office/powerpoint/2010/main" val="1253099865"/>
              </p:ext>
            </p:extLst>
          </p:nvPr>
        </p:nvGraphicFramePr>
        <p:xfrm>
          <a:off x="2056108" y="3374285"/>
          <a:ext cx="8079784" cy="25615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2067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270E4404-1F3C-4EDC-BAEB-80942CE64AD2}"/>
                                            </p:graphicEl>
                                          </p:spTgt>
                                        </p:tgtEl>
                                        <p:attrNameLst>
                                          <p:attrName>style.visibility</p:attrName>
                                        </p:attrNameLst>
                                      </p:cBhvr>
                                      <p:to>
                                        <p:strVal val="visible"/>
                                      </p:to>
                                    </p:set>
                                    <p:animEffect transition="in" filter="barn(inVertical)">
                                      <p:cBhvr>
                                        <p:cTn id="11" dur="500"/>
                                        <p:tgtEl>
                                          <p:spTgt spid="10">
                                            <p:graphicEl>
                                              <a:dgm id="{270E4404-1F3C-4EDC-BAEB-80942CE64AD2}"/>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10">
                                            <p:graphicEl>
                                              <a:dgm id="{C33CC510-1DE7-4B19-93E3-EAFEE8ECFEE2}"/>
                                            </p:graphicEl>
                                          </p:spTgt>
                                        </p:tgtEl>
                                        <p:attrNameLst>
                                          <p:attrName>style.visibility</p:attrName>
                                        </p:attrNameLst>
                                      </p:cBhvr>
                                      <p:to>
                                        <p:strVal val="visible"/>
                                      </p:to>
                                    </p:set>
                                    <p:animEffect transition="in" filter="wipe(right)">
                                      <p:cBhvr>
                                        <p:cTn id="15" dur="500"/>
                                        <p:tgtEl>
                                          <p:spTgt spid="10">
                                            <p:graphicEl>
                                              <a:dgm id="{C33CC510-1DE7-4B19-93E3-EAFEE8ECFEE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graphicEl>
                                              <a:dgm id="{11F70E79-039A-4BB0-BB60-F5D18389E514}"/>
                                            </p:graphicEl>
                                          </p:spTgt>
                                        </p:tgtEl>
                                        <p:attrNameLst>
                                          <p:attrName>style.visibility</p:attrName>
                                        </p:attrNameLst>
                                      </p:cBhvr>
                                      <p:to>
                                        <p:strVal val="visible"/>
                                      </p:to>
                                    </p:set>
                                    <p:animEffect transition="in" filter="barn(inVertical)">
                                      <p:cBhvr>
                                        <p:cTn id="20" dur="500"/>
                                        <p:tgtEl>
                                          <p:spTgt spid="10">
                                            <p:graphicEl>
                                              <a:dgm id="{11F70E79-039A-4BB0-BB60-F5D18389E5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10"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2102727"/>
            <a:ext cx="9567620" cy="3388620"/>
          </a:xfrm>
          <a:prstGeom prst="rect">
            <a:avLst/>
          </a:prstGeom>
        </p:spPr>
        <p:txBody>
          <a:bodyPr wrap="square">
            <a:spAutoFit/>
          </a:bodyPr>
          <a:lstStyle/>
          <a:p>
            <a:pPr algn="ctr" rtl="1">
              <a:lnSpc>
                <a:spcPct val="120000"/>
              </a:lnSpc>
            </a:pPr>
            <a:r>
              <a:rPr lang="ur-PK" sz="3600" dirty="0">
                <a:solidFill>
                  <a:srgbClr val="1A3F6D"/>
                </a:solidFill>
                <a:ea typeface="Calibri" panose="020F0502020204030204" pitchFamily="34" charset="0"/>
                <a:cs typeface="Al Qalam Quran Publisher" panose="02040503050201020203" pitchFamily="18" charset="-78"/>
              </a:rPr>
              <a:t>ذٰلِكَ بِاَنَّهٗ كَانَتْ تَّاْتِيْهِمْ رُسُلُهُمْ بِالْبَيِّنٰتِ </a:t>
            </a:r>
            <a:r>
              <a:rPr lang="en-US" sz="3600" dirty="0">
                <a:solidFill>
                  <a:srgbClr val="1A3F6D"/>
                </a:solidFill>
                <a:latin typeface="Times New Roman" panose="02020603050405020304" pitchFamily="18" charset="0"/>
                <a:ea typeface="Calibri" panose="020F0502020204030204" pitchFamily="34" charset="0"/>
              </a:rPr>
              <a:t>…</a:t>
            </a:r>
            <a:r>
              <a:rPr lang="ar-SA" sz="3600" dirty="0">
                <a:solidFill>
                  <a:srgbClr val="1A3F6D"/>
                </a:solidFill>
                <a:ea typeface="Calibri" panose="020F0502020204030204" pitchFamily="34" charset="0"/>
                <a:cs typeface="Jameel Noori Nastaleeq" panose="02000503000000020004" pitchFamily="2" charset="-78"/>
              </a:rPr>
              <a:t> یہ اس لیے  ہواکہ اُن کے پاس اُن کے رسول واضح نشانیاں لے کر آئے   </a:t>
            </a:r>
            <a:r>
              <a:rPr lang="en-US" sz="36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فَقَالُوْۤا </a:t>
            </a:r>
            <a:r>
              <a:rPr lang="en-US" sz="3600" dirty="0">
                <a:solidFill>
                  <a:srgbClr val="1A3F6D"/>
                </a:solidFill>
                <a:latin typeface="Times New Roman" panose="02020603050405020304" pitchFamily="18" charset="0"/>
                <a:ea typeface="Calibri" panose="020F0502020204030204" pitchFamily="34" charset="0"/>
              </a:rPr>
              <a:t>…</a:t>
            </a:r>
            <a:r>
              <a:rPr lang="ar-SA" sz="3600" dirty="0">
                <a:solidFill>
                  <a:srgbClr val="1A3F6D"/>
                </a:solidFill>
                <a:ea typeface="Calibri" panose="020F0502020204030204" pitchFamily="34" charset="0"/>
                <a:cs typeface="Jameel Noori Nastaleeq" panose="02000503000000020004" pitchFamily="2" charset="-78"/>
              </a:rPr>
              <a:t>تو انہوں نے کہا  </a:t>
            </a:r>
            <a:r>
              <a:rPr lang="en-US" sz="36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اَبَشَرٌ يَّهْدُوْنَنَا١ٞ </a:t>
            </a:r>
            <a:r>
              <a:rPr lang="en-US" sz="3600" dirty="0" smtClean="0">
                <a:solidFill>
                  <a:srgbClr val="1A3F6D"/>
                </a:solidFill>
                <a:latin typeface="Times New Roman" panose="02020603050405020304" pitchFamily="18" charset="0"/>
                <a:ea typeface="Calibri" panose="020F0502020204030204" pitchFamily="34" charset="0"/>
              </a:rPr>
              <a:t>…</a:t>
            </a:r>
            <a:r>
              <a:rPr lang="ar-SA" sz="3600" dirty="0" smtClean="0">
                <a:solidFill>
                  <a:srgbClr val="1A3F6D"/>
                </a:solidFill>
                <a:ea typeface="Calibri" panose="020F0502020204030204" pitchFamily="34" charset="0"/>
                <a:cs typeface="Jameel Noori Nastaleeq" panose="02000503000000020004" pitchFamily="2" charset="-78"/>
              </a:rPr>
              <a:t> </a:t>
            </a:r>
            <a:r>
              <a:rPr lang="ar-SA" sz="3600" dirty="0">
                <a:solidFill>
                  <a:srgbClr val="1A3F6D"/>
                </a:solidFill>
                <a:ea typeface="Calibri" panose="020F0502020204030204" pitchFamily="34" charset="0"/>
                <a:cs typeface="Jameel Noori Nastaleeq" panose="02000503000000020004" pitchFamily="2" charset="-78"/>
              </a:rPr>
              <a:t>کیا انسان ہمیں ہدایت دیں گے</a:t>
            </a:r>
            <a:r>
              <a:rPr lang="en-US" sz="36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فَكَفَرُوْا </a:t>
            </a:r>
            <a:r>
              <a:rPr lang="en-US" sz="3600" dirty="0">
                <a:solidFill>
                  <a:srgbClr val="1A3F6D"/>
                </a:solidFill>
                <a:latin typeface="Times New Roman" panose="02020603050405020304" pitchFamily="18" charset="0"/>
                <a:ea typeface="Calibri" panose="020F0502020204030204" pitchFamily="34" charset="0"/>
              </a:rPr>
              <a:t>…</a:t>
            </a:r>
            <a:r>
              <a:rPr lang="ar-SA" sz="3600" dirty="0">
                <a:solidFill>
                  <a:srgbClr val="1A3F6D"/>
                </a:solidFill>
                <a:ea typeface="Calibri" panose="020F0502020204030204" pitchFamily="34" charset="0"/>
                <a:cs typeface="Jameel Noori Nastaleeq" panose="02000503000000020004" pitchFamily="2" charset="-78"/>
              </a:rPr>
              <a:t>پھر انہوں نے انکار کیا </a:t>
            </a:r>
            <a:r>
              <a:rPr lang="en-US" sz="3600" dirty="0" smtClean="0">
                <a:solidFill>
                  <a:srgbClr val="1A3F6D"/>
                </a:solidFill>
                <a:latin typeface="Times New Roman" panose="02020603050405020304" pitchFamily="18" charset="0"/>
                <a:ea typeface="Calibri" panose="020F0502020204030204" pitchFamily="34" charset="0"/>
              </a:rPr>
              <a:t>…</a:t>
            </a:r>
            <a:endParaRPr lang="ur-PK" sz="36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600" dirty="0" smtClean="0">
                <a:solidFill>
                  <a:srgbClr val="1A3F6D"/>
                </a:solidFill>
                <a:ea typeface="Calibri" panose="020F0502020204030204" pitchFamily="34" charset="0"/>
                <a:cs typeface="Al Qalam Quran Publisher" panose="02040503050201020203" pitchFamily="18" charset="-78"/>
              </a:rPr>
              <a:t>وَ </a:t>
            </a:r>
            <a:r>
              <a:rPr lang="ur-PK" sz="3600" dirty="0">
                <a:solidFill>
                  <a:srgbClr val="1A3F6D"/>
                </a:solidFill>
                <a:ea typeface="Calibri" panose="020F0502020204030204" pitchFamily="34" charset="0"/>
                <a:cs typeface="Al Qalam Quran Publisher" panose="02040503050201020203" pitchFamily="18" charset="-78"/>
              </a:rPr>
              <a:t>تَوَلَّوْا </a:t>
            </a:r>
            <a:r>
              <a:rPr lang="en-US" sz="3600" dirty="0">
                <a:solidFill>
                  <a:srgbClr val="1A3F6D"/>
                </a:solidFill>
                <a:latin typeface="Times New Roman" panose="02020603050405020304" pitchFamily="18" charset="0"/>
                <a:ea typeface="Calibri" panose="020F0502020204030204" pitchFamily="34" charset="0"/>
              </a:rPr>
              <a:t>…</a:t>
            </a:r>
            <a:r>
              <a:rPr lang="ar-SA" sz="3600" dirty="0">
                <a:solidFill>
                  <a:srgbClr val="1A3F6D"/>
                </a:solidFill>
                <a:ea typeface="Calibri" panose="020F0502020204030204" pitchFamily="34" charset="0"/>
                <a:cs typeface="Jameel Noori Nastaleeq" panose="02000503000000020004" pitchFamily="2" charset="-78"/>
              </a:rPr>
              <a:t>اور منہ پھیر لیا</a:t>
            </a:r>
            <a:r>
              <a:rPr lang="en-US" sz="360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وَّ اسْتَغْنَى اللّٰهُ١ؕ </a:t>
            </a:r>
            <a:r>
              <a:rPr lang="en-US" sz="3600" dirty="0">
                <a:solidFill>
                  <a:srgbClr val="1A3F6D"/>
                </a:solidFill>
                <a:latin typeface="Times New Roman" panose="02020603050405020304" pitchFamily="18" charset="0"/>
                <a:ea typeface="Calibri" panose="020F0502020204030204" pitchFamily="34" charset="0"/>
              </a:rPr>
              <a:t>…</a:t>
            </a:r>
            <a:r>
              <a:rPr lang="ar-SA" sz="3600" dirty="0">
                <a:solidFill>
                  <a:srgbClr val="1A3F6D"/>
                </a:solidFill>
                <a:ea typeface="Calibri" panose="020F0502020204030204" pitchFamily="34" charset="0"/>
                <a:cs typeface="Jameel Noori Nastaleeq" panose="02000503000000020004" pitchFamily="2" charset="-78"/>
              </a:rPr>
              <a:t>اور  اللہ بھی     بے نیاز ہوا  </a:t>
            </a:r>
            <a:r>
              <a:rPr lang="en-US" sz="3600" dirty="0" smtClean="0">
                <a:solidFill>
                  <a:srgbClr val="1A3F6D"/>
                </a:solidFill>
                <a:latin typeface="Times New Roman" panose="02020603050405020304" pitchFamily="18" charset="0"/>
                <a:ea typeface="Calibri" panose="020F0502020204030204" pitchFamily="34" charset="0"/>
              </a:rPr>
              <a:t>…</a:t>
            </a:r>
            <a:endParaRPr lang="ur-PK" sz="36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600" dirty="0" smtClean="0">
                <a:solidFill>
                  <a:srgbClr val="1A3F6D"/>
                </a:solidFill>
                <a:ea typeface="Calibri" panose="020F0502020204030204" pitchFamily="34" charset="0"/>
                <a:cs typeface="Al Qalam Quran Publisher" panose="02040503050201020203" pitchFamily="18" charset="-78"/>
              </a:rPr>
              <a:t>وَ </a:t>
            </a:r>
            <a:r>
              <a:rPr lang="ur-PK" sz="3600" dirty="0">
                <a:solidFill>
                  <a:srgbClr val="1A3F6D"/>
                </a:solidFill>
                <a:ea typeface="Calibri" panose="020F0502020204030204" pitchFamily="34" charset="0"/>
                <a:cs typeface="Al Qalam Quran Publisher" panose="02040503050201020203" pitchFamily="18" charset="-78"/>
              </a:rPr>
              <a:t>اللّٰهُ غَنِيٌّ </a:t>
            </a:r>
            <a:r>
              <a:rPr lang="ur-PK" sz="3600" dirty="0" smtClean="0">
                <a:solidFill>
                  <a:srgbClr val="1A3F6D"/>
                </a:solidFill>
                <a:ea typeface="Calibri" panose="020F0502020204030204" pitchFamily="34" charset="0"/>
                <a:cs typeface="Al Qalam Quran Publisher" panose="02040503050201020203" pitchFamily="18" charset="-78"/>
              </a:rPr>
              <a:t>حَمِيْدٌ۰۰۶</a:t>
            </a:r>
            <a:r>
              <a:rPr lang="ar-SA" sz="3600" dirty="0" smtClean="0">
                <a:solidFill>
                  <a:srgbClr val="1A3F6D"/>
                </a:solidFill>
                <a:ea typeface="Calibri" panose="020F0502020204030204" pitchFamily="34" charset="0"/>
                <a:cs typeface="Jameel Noori Nastaleeq" panose="02000503000000020004" pitchFamily="2" charset="-78"/>
              </a:rPr>
              <a:t>اور </a:t>
            </a:r>
            <a:r>
              <a:rPr lang="ar-SA" sz="3600" dirty="0">
                <a:solidFill>
                  <a:srgbClr val="1A3F6D"/>
                </a:solidFill>
                <a:ea typeface="Calibri" panose="020F0502020204030204" pitchFamily="34" charset="0"/>
                <a:cs typeface="Jameel Noori Nastaleeq" panose="02000503000000020004" pitchFamily="2" charset="-78"/>
              </a:rPr>
              <a:t>اللہ کسی کا   محتاج نہیں اور بذاتِ خود محمود </a:t>
            </a:r>
            <a:r>
              <a:rPr lang="ar-SA" sz="3600" dirty="0" smtClean="0">
                <a:solidFill>
                  <a:srgbClr val="1A3F6D"/>
                </a:solidFill>
                <a:ea typeface="Calibri" panose="020F0502020204030204" pitchFamily="34" charset="0"/>
                <a:cs typeface="Jameel Noori Nastaleeq" panose="02000503000000020004" pitchFamily="2" charset="-78"/>
              </a:rPr>
              <a:t>ہے۔</a:t>
            </a:r>
            <a:endParaRPr lang="en-US" sz="3600" dirty="0">
              <a:solidFill>
                <a:srgbClr val="1A3F6D"/>
              </a:solidFill>
            </a:endParaRPr>
          </a:p>
        </p:txBody>
      </p:sp>
    </p:spTree>
    <p:extLst>
      <p:ext uri="{BB962C8B-B14F-4D97-AF65-F5344CB8AC3E}">
        <p14:creationId xmlns:p14="http://schemas.microsoft.com/office/powerpoint/2010/main" val="36687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"ایمان اور اس کے ثمرات و مضمرات</a:t>
            </a:r>
            <a:r>
              <a:rPr lang="ur-PK" sz="6000" kern="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 (پہلا حصہ)</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التغابن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6" name="Rounded Rectangle 5"/>
          <p:cNvSpPr/>
          <p:nvPr/>
        </p:nvSpPr>
        <p:spPr>
          <a:xfrm>
            <a:off x="3881864" y="2212477"/>
            <a:ext cx="4428272"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قدیم گمراہی: رسالت یا بشریت؟</a:t>
            </a:r>
            <a:endParaRPr lang="en-US"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492074349"/>
              </p:ext>
            </p:extLst>
          </p:nvPr>
        </p:nvGraphicFramePr>
        <p:xfrm>
          <a:off x="1281193" y="3088683"/>
          <a:ext cx="9629614" cy="1929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ounded Rectangle 7"/>
          <p:cNvSpPr/>
          <p:nvPr/>
        </p:nvSpPr>
        <p:spPr>
          <a:xfrm>
            <a:off x="1684149" y="3801344"/>
            <a:ext cx="8823702" cy="204765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684149" y="3894619"/>
            <a:ext cx="8823702" cy="1954381"/>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مَا مَنَعَ النَّاسَ اَنْ يُّؤْمِنُوْۤا اِذْ جَآءَهُمُ الْهُدٰۤى اِلَّاۤ اَنْ قَالُوْۤا اَبَعَثَ اللّٰهُ بَشَرًا رَّسُوْلًا۰۰۹۴ </a:t>
            </a:r>
            <a:endPar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endParaRPr>
          </a:p>
          <a:p>
            <a:pPr lvl="0" algn="ctr" rtl="1">
              <a:lnSpc>
                <a:spcPct val="110000"/>
              </a:lnSpc>
            </a:pP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بنی اسرائیل</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94</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"اور جب لوگوں کے پاس ہدایت آگئی تو اُن کو ایمان لانے سے اِس کے سوا کوئی چیز مانع نہ ہوئی کہ کہنے لگے کہ کیا اللہ نے  ایک آدمی کورسول بنا کر بھیجا ہے؟ "</a:t>
            </a:r>
            <a:endParaRPr lang="ar-SA" sz="2800" dirty="0" smtClean="0">
              <a:solidFill>
                <a:srgbClr val="1A3F6D"/>
              </a:solidFill>
              <a:ea typeface="Calibri" panose="020F0502020204030204" pitchFamily="34" charset="0"/>
              <a:cs typeface="Jameel Noori Nastaleeq" panose="02000503000000020004" pitchFamily="2" charset="-78"/>
            </a:endParaRPr>
          </a:p>
        </p:txBody>
      </p:sp>
      <p:sp>
        <p:nvSpPr>
          <p:cNvPr id="10" name="Rounded Rectangle 9"/>
          <p:cNvSpPr/>
          <p:nvPr/>
        </p:nvSpPr>
        <p:spPr>
          <a:xfrm>
            <a:off x="1684149" y="4774860"/>
            <a:ext cx="8823702" cy="122542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684149" y="4868135"/>
            <a:ext cx="8823702" cy="1074140"/>
          </a:xfrm>
          <a:prstGeom prst="rect">
            <a:avLst/>
          </a:prstGeom>
        </p:spPr>
        <p:txBody>
          <a:bodyPr wrap="square">
            <a:spAutoFit/>
          </a:bodyPr>
          <a:lstStyle/>
          <a:p>
            <a:pPr lvl="0" algn="ctr">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قَالَتِ الْيَهُوْدُ عُزَيْرُ ا۟بْنُ اللّٰهِ وَ قَالَتِ النَّصٰرَى الْمَسِيْحُ ابْنُ اللّٰهِ</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التوبہ</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30</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a:lnSpc>
                <a:spcPct val="110000"/>
              </a:lnSpc>
            </a:pPr>
            <a:r>
              <a:rPr lang="ur-PK" sz="2800" dirty="0">
                <a:solidFill>
                  <a:srgbClr val="1A3F6D"/>
                </a:solidFill>
                <a:ea typeface="Calibri" panose="020F0502020204030204" pitchFamily="34" charset="0"/>
                <a:cs typeface="Jameel Noori Nastaleeq" panose="02000503000000020004" pitchFamily="2" charset="-78"/>
              </a:rPr>
              <a:t>"اور یہود کہتے ہیں کہ عزیرؑ  اللہ کے بیٹے ہیں اور عیسائی کہتے ہیں کہ مسیح  ؑاللہ کے بیٹے ہیں"۔ </a:t>
            </a:r>
            <a:endParaRPr lang="ar-SA" sz="2800" dirty="0" smtClean="0">
              <a:solidFill>
                <a:srgbClr val="1A3F6D"/>
              </a:solidFill>
              <a:ea typeface="Calibri" panose="020F0502020204030204" pitchFamily="34" charset="0"/>
              <a:cs typeface="Jameel Noori Nastaleeq" panose="02000503000000020004" pitchFamily="2" charset="-78"/>
            </a:endParaRPr>
          </a:p>
        </p:txBody>
      </p:sp>
      <p:graphicFrame>
        <p:nvGraphicFramePr>
          <p:cNvPr id="16" name="Content Placeholder 3"/>
          <p:cNvGraphicFramePr>
            <a:graphicFrameLocks/>
          </p:cNvGraphicFramePr>
          <p:nvPr>
            <p:extLst>
              <p:ext uri="{D42A27DB-BD31-4B8C-83A1-F6EECF244321}">
                <p14:modId xmlns:p14="http://schemas.microsoft.com/office/powerpoint/2010/main" val="2074137291"/>
              </p:ext>
            </p:extLst>
          </p:nvPr>
        </p:nvGraphicFramePr>
        <p:xfrm>
          <a:off x="1788071" y="4987291"/>
          <a:ext cx="7924800" cy="104487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00158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6B790BFD-7F60-4AFE-BAFC-2C5467488A4B}"/>
                                            </p:graphicEl>
                                          </p:spTgt>
                                        </p:tgtEl>
                                        <p:attrNameLst>
                                          <p:attrName>style.visibility</p:attrName>
                                        </p:attrNameLst>
                                      </p:cBhvr>
                                      <p:to>
                                        <p:strVal val="visible"/>
                                      </p:to>
                                    </p:set>
                                    <p:animEffect transition="in" filter="fade">
                                      <p:cBhvr>
                                        <p:cTn id="11" dur="500"/>
                                        <p:tgtEl>
                                          <p:spTgt spid="7">
                                            <p:graphicEl>
                                              <a:dgm id="{6B790BFD-7F60-4AFE-BAFC-2C5467488A4B}"/>
                                            </p:graphic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4F4B9163-D4A9-43A6-9216-967A4AABCAC3}"/>
                                            </p:graphicEl>
                                          </p:spTgt>
                                        </p:tgtEl>
                                        <p:attrNameLst>
                                          <p:attrName>style.visibility</p:attrName>
                                        </p:attrNameLst>
                                      </p:cBhvr>
                                      <p:to>
                                        <p:strVal val="visible"/>
                                      </p:to>
                                    </p:set>
                                    <p:animEffect transition="in" filter="fade">
                                      <p:cBhvr>
                                        <p:cTn id="15" dur="500"/>
                                        <p:tgtEl>
                                          <p:spTgt spid="7">
                                            <p:graphicEl>
                                              <a:dgm id="{4F4B9163-D4A9-43A6-9216-967A4AABCAC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graphicEl>
                                              <a:dgm id="{D2AB1F6F-44F3-4DE6-BDF0-23B5D058DD02}"/>
                                            </p:graphicEl>
                                          </p:spTgt>
                                        </p:tgtEl>
                                        <p:attrNameLst>
                                          <p:attrName>style.visibility</p:attrName>
                                        </p:attrNameLst>
                                      </p:cBhvr>
                                      <p:to>
                                        <p:strVal val="visible"/>
                                      </p:to>
                                    </p:set>
                                    <p:animEffect transition="in" filter="fade">
                                      <p:cBhvr>
                                        <p:cTn id="36" dur="500"/>
                                        <p:tgtEl>
                                          <p:spTgt spid="7">
                                            <p:graphicEl>
                                              <a:dgm id="{D2AB1F6F-44F3-4DE6-BDF0-23B5D058DD02}"/>
                                            </p:graphicEl>
                                          </p:spTgt>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6" presetClass="exit" presetSubtype="21" fill="hold" grpId="1" nodeType="withEffect">
                                  <p:stCondLst>
                                    <p:cond delay="0"/>
                                  </p:stCondLst>
                                  <p:childTnLst>
                                    <p:animEffect transition="out" filter="barn(inVertic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righ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9" grpId="0"/>
      <p:bldP spid="9" grpId="1"/>
      <p:bldP spid="10" grpId="0" animBg="1"/>
      <p:bldP spid="10" grpId="1" animBg="1"/>
      <p:bldP spid="11" grpId="0"/>
      <p:bldP spid="11" grpId="1"/>
      <p:bldGraphic spid="16" grpId="0" uiExpan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6</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6" name="Rounded Rectangle 5"/>
          <p:cNvSpPr/>
          <p:nvPr/>
        </p:nvSpPr>
        <p:spPr>
          <a:xfrm>
            <a:off x="3199939" y="2212477"/>
            <a:ext cx="5786034"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ur-PK"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رسالت </a:t>
            </a:r>
            <a:r>
              <a:rPr lang="ur-PK"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کے بارے میں قرآنِ حکیم کی رہنمائی </a:t>
            </a:r>
            <a:endParaRPr lang="en-US" sz="40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12" name="Diagram 11"/>
          <p:cNvGraphicFramePr/>
          <p:nvPr>
            <p:extLst>
              <p:ext uri="{D42A27DB-BD31-4B8C-83A1-F6EECF244321}">
                <p14:modId xmlns:p14="http://schemas.microsoft.com/office/powerpoint/2010/main" val="1696980104"/>
              </p:ext>
            </p:extLst>
          </p:nvPr>
        </p:nvGraphicFramePr>
        <p:xfrm>
          <a:off x="1653152" y="3260052"/>
          <a:ext cx="8901194" cy="29082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Rounded Rectangle 12"/>
          <p:cNvSpPr/>
          <p:nvPr/>
        </p:nvSpPr>
        <p:spPr>
          <a:xfrm>
            <a:off x="1684149" y="4452417"/>
            <a:ext cx="8823702" cy="150742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1684149" y="4458224"/>
            <a:ext cx="8823702" cy="1548116"/>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قُلْ اِنَّمَاۤ اَنَا بَشَرٌ مِّثْلُكُمْ يُوْحٰۤى اِلَيَّ اَنَّمَاۤ اِلٰهُكُمْ اِلٰهٌ وَّاحِدٌ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الکہف</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110</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"(اے نبیﷺ)فرمادیجئے کہ میں تمہاری طرح کا ایک بشر ہوں (البتہ) میری طرف وحی آتی ہے کہ </a:t>
            </a:r>
            <a:endParaRPr lang="ur-PK" sz="2800" dirty="0" smtClean="0">
              <a:solidFill>
                <a:srgbClr val="1A3F6D"/>
              </a:solidFill>
              <a:ea typeface="Calibri" panose="020F0502020204030204" pitchFamily="34" charset="0"/>
              <a:cs typeface="Jameel Noori Nastaleeq" panose="02000503000000020004" pitchFamily="2" charset="-78"/>
            </a:endParaRPr>
          </a:p>
          <a:p>
            <a:pPr lvl="0" algn="ctr" rtl="1">
              <a:lnSpc>
                <a:spcPct val="110000"/>
              </a:lnSpc>
            </a:pPr>
            <a:r>
              <a:rPr lang="ur-PK" sz="2800" dirty="0" smtClean="0">
                <a:solidFill>
                  <a:srgbClr val="1A3F6D"/>
                </a:solidFill>
                <a:ea typeface="Calibri" panose="020F0502020204030204" pitchFamily="34" charset="0"/>
                <a:cs typeface="Jameel Noori Nastaleeq" panose="02000503000000020004" pitchFamily="2" charset="-78"/>
              </a:rPr>
              <a:t>تمہارا </a:t>
            </a:r>
            <a:r>
              <a:rPr lang="ur-PK" sz="2800" dirty="0">
                <a:solidFill>
                  <a:srgbClr val="1A3F6D"/>
                </a:solidFill>
                <a:ea typeface="Calibri" panose="020F0502020204030204" pitchFamily="34" charset="0"/>
                <a:cs typeface="Jameel Noori Nastaleeq" panose="02000503000000020004" pitchFamily="2" charset="-78"/>
              </a:rPr>
              <a:t>معبود (وہی) ایک معبود ہے"۔</a:t>
            </a:r>
            <a:endParaRPr lang="ar-SA" sz="2800" dirty="0" smtClean="0">
              <a:solidFill>
                <a:srgbClr val="1A3F6D"/>
              </a:solidFill>
              <a:ea typeface="Calibri" panose="020F0502020204030204" pitchFamily="34" charset="0"/>
              <a:cs typeface="Jameel Noori Nastaleeq" panose="02000503000000020004" pitchFamily="2" charset="-78"/>
            </a:endParaRPr>
          </a:p>
        </p:txBody>
      </p:sp>
      <p:sp>
        <p:nvSpPr>
          <p:cNvPr id="15" name="Rounded Rectangle 14"/>
          <p:cNvSpPr/>
          <p:nvPr/>
        </p:nvSpPr>
        <p:spPr>
          <a:xfrm>
            <a:off x="1684149" y="3556605"/>
            <a:ext cx="8823702" cy="1960188"/>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7" name="Rectangle 16"/>
          <p:cNvSpPr/>
          <p:nvPr/>
        </p:nvSpPr>
        <p:spPr>
          <a:xfrm>
            <a:off x="1684149" y="3577910"/>
            <a:ext cx="8823702" cy="1954381"/>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قُلْ لَّوْ كَانَ فِي الْاَرْضِ مَلٰٓىِٕكَةٌ يَّمْشُوْنَ مُطْمَىِٕنِّيْنَ۠ لَنَزَّلْنَا عَلَيْهِمْ مِّنَ السَّمَآءِ مَلَكًا رَّسُوْلًا۰۰۹۵ </a:t>
            </a:r>
            <a:endPar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endParaRPr>
          </a:p>
          <a:p>
            <a:pPr lvl="0" algn="ctr" rtl="1">
              <a:lnSpc>
                <a:spcPct val="110000"/>
              </a:lnSpc>
            </a:pP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بنی اسرائیل</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95</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"(اے نبیﷺ)فرما دیجئے کہ اگر زمین میں فرشتے ہوتے (کہ اس میں) چلتے پھرتے(اور)آرام کرتے (یعنی بستے) تو ہم اُن کے پاس فرشتے کورسول بنا کر بھیجتے"۔</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61197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graphicEl>
                                              <a:dgm id="{270E4404-1F3C-4EDC-BAEB-80942CE64AD2}"/>
                                            </p:graphicEl>
                                          </p:spTgt>
                                        </p:tgtEl>
                                        <p:attrNameLst>
                                          <p:attrName>style.visibility</p:attrName>
                                        </p:attrNameLst>
                                      </p:cBhvr>
                                      <p:to>
                                        <p:strVal val="visible"/>
                                      </p:to>
                                    </p:set>
                                    <p:animEffect transition="in" filter="barn(inVertical)">
                                      <p:cBhvr>
                                        <p:cTn id="11" dur="500"/>
                                        <p:tgtEl>
                                          <p:spTgt spid="12">
                                            <p:graphicEl>
                                              <a:dgm id="{270E4404-1F3C-4EDC-BAEB-80942CE64AD2}"/>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2">
                                            <p:graphicEl>
                                              <a:dgm id="{11F70E79-039A-4BB0-BB60-F5D18389E514}"/>
                                            </p:graphicEl>
                                          </p:spTgt>
                                        </p:tgtEl>
                                        <p:attrNameLst>
                                          <p:attrName>style.visibility</p:attrName>
                                        </p:attrNameLst>
                                      </p:cBhvr>
                                      <p:to>
                                        <p:strVal val="visible"/>
                                      </p:to>
                                    </p:set>
                                    <p:animEffect transition="in" filter="barn(inVertical)">
                                      <p:cBhvr>
                                        <p:cTn id="31" dur="500"/>
                                        <p:tgtEl>
                                          <p:spTgt spid="12">
                                            <p:graphicEl>
                                              <a:dgm id="{11F70E79-039A-4BB0-BB60-F5D18389E51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graphicEl>
                                              <a:dgm id="{2EFA273A-155B-4B70-88F7-E08CC7E7F90D}"/>
                                            </p:graphicEl>
                                          </p:spTgt>
                                        </p:tgtEl>
                                        <p:attrNameLst>
                                          <p:attrName>style.visibility</p:attrName>
                                        </p:attrNameLst>
                                      </p:cBhvr>
                                      <p:to>
                                        <p:strVal val="visible"/>
                                      </p:to>
                                    </p:set>
                                    <p:animEffect transition="in" filter="barn(inVertical)">
                                      <p:cBhvr>
                                        <p:cTn id="36" dur="500"/>
                                        <p:tgtEl>
                                          <p:spTgt spid="12">
                                            <p:graphicEl>
                                              <a:dgm id="{2EFA273A-155B-4B70-88F7-E08CC7E7F90D}"/>
                                            </p:graphicEl>
                                          </p:spTgt>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2">
                                            <p:graphicEl>
                                              <a:dgm id="{3328ECB4-F69A-43F8-B833-2A0AD23AE88E}"/>
                                            </p:graphicEl>
                                          </p:spTgt>
                                        </p:tgtEl>
                                        <p:attrNameLst>
                                          <p:attrName>style.visibility</p:attrName>
                                        </p:attrNameLst>
                                      </p:cBhvr>
                                      <p:to>
                                        <p:strVal val="visible"/>
                                      </p:to>
                                    </p:set>
                                    <p:animEffect transition="in" filter="wipe(right)">
                                      <p:cBhvr>
                                        <p:cTn id="40" dur="500"/>
                                        <p:tgtEl>
                                          <p:spTgt spid="12">
                                            <p:graphicEl>
                                              <a:dgm id="{3328ECB4-F69A-43F8-B833-2A0AD23AE88E}"/>
                                            </p:graphicEl>
                                          </p:spTgt>
                                        </p:tgtEl>
                                      </p:cBhvr>
                                    </p:animEffect>
                                  </p:childTnLst>
                                </p:cTn>
                              </p:par>
                            </p:childTnLst>
                          </p:cTn>
                        </p:par>
                        <p:par>
                          <p:cTn id="41" fill="hold">
                            <p:stCondLst>
                              <p:cond delay="1000"/>
                            </p:stCondLst>
                            <p:childTnLst>
                              <p:par>
                                <p:cTn id="42" presetID="16" presetClass="entr" presetSubtype="21"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71"/>
                </p:tgtEl>
              </p:cMediaNode>
            </p:video>
          </p:childTnLst>
        </p:cTn>
      </p:par>
    </p:tnLst>
    <p:bldLst>
      <p:bldGraphic spid="12" grpId="0" uiExpand="1">
        <p:bldSub>
          <a:bldDgm bld="one"/>
        </p:bldSub>
      </p:bldGraphic>
      <p:bldP spid="13" grpId="0" animBg="1"/>
      <p:bldP spid="13" grpId="1" animBg="1"/>
      <p:bldP spid="14" grpId="0"/>
      <p:bldP spid="14" grpId="1"/>
      <p:bldP spid="15"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2102727"/>
            <a:ext cx="9567620" cy="3388620"/>
          </a:xfrm>
          <a:prstGeom prst="rect">
            <a:avLst/>
          </a:prstGeom>
        </p:spPr>
        <p:txBody>
          <a:bodyPr wrap="square">
            <a:spAutoFit/>
          </a:bodyPr>
          <a:lstStyle/>
          <a:p>
            <a:pPr algn="ctr" rtl="1">
              <a:lnSpc>
                <a:spcPct val="120000"/>
              </a:lnSpc>
            </a:pPr>
            <a:r>
              <a:rPr lang="ur-PK" sz="3600" dirty="0">
                <a:solidFill>
                  <a:srgbClr val="1A3F6D"/>
                </a:solidFill>
                <a:ea typeface="Calibri" panose="020F0502020204030204" pitchFamily="34" charset="0"/>
                <a:cs typeface="Al Qalam Quran Publisher" panose="02040503050201020203" pitchFamily="18" charset="-78"/>
              </a:rPr>
              <a:t>زَعَمَ الَّذِيْنَ كَفَرُوْۤا </a:t>
            </a:r>
            <a:r>
              <a:rPr lang="en-US" sz="3600" spc="10" dirty="0">
                <a:solidFill>
                  <a:srgbClr val="1A3F6D"/>
                </a:solidFill>
                <a:latin typeface="Times New Roman" panose="02020603050405020304" pitchFamily="18" charset="0"/>
                <a:ea typeface="Calibri" panose="020F0502020204030204" pitchFamily="34" charset="0"/>
              </a:rPr>
              <a:t>…</a:t>
            </a:r>
            <a:r>
              <a:rPr lang="ar-SA" sz="3600" spc="10" dirty="0">
                <a:solidFill>
                  <a:srgbClr val="1A3F6D"/>
                </a:solidFill>
                <a:ea typeface="Calibri" panose="020F0502020204030204" pitchFamily="34" charset="0"/>
                <a:cs typeface="Jameel Noori Nastaleeq" panose="02000503000000020004" pitchFamily="2" charset="-78"/>
              </a:rPr>
              <a:t>خوش فہمی ہے اُن لوگوں کو جنہوں نے کفر کیا</a:t>
            </a:r>
            <a:r>
              <a:rPr lang="en-US" sz="3600" spc="1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اَنْ لَّنْ يُّبْعَثُوْا١ؕ </a:t>
            </a:r>
            <a:r>
              <a:rPr lang="en-US" sz="3600" spc="10" dirty="0">
                <a:solidFill>
                  <a:srgbClr val="1A3F6D"/>
                </a:solidFill>
                <a:latin typeface="Times New Roman" panose="02020603050405020304" pitchFamily="18" charset="0"/>
                <a:ea typeface="Calibri" panose="020F0502020204030204" pitchFamily="34" charset="0"/>
              </a:rPr>
              <a:t>…</a:t>
            </a:r>
            <a:r>
              <a:rPr lang="ar-SA" sz="3600" spc="10" dirty="0">
                <a:solidFill>
                  <a:srgbClr val="1A3F6D"/>
                </a:solidFill>
                <a:ea typeface="Calibri" panose="020F0502020204030204" pitchFamily="34" charset="0"/>
                <a:cs typeface="Jameel Noori Nastaleeq" panose="02000503000000020004" pitchFamily="2" charset="-78"/>
              </a:rPr>
              <a:t>کہ وہ دوبارہ زندہ نہیں کیے جائیں گے</a:t>
            </a:r>
            <a:r>
              <a:rPr lang="en-US" sz="3600" spc="1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قُلْ بَلٰى وَ رَبِّيْ </a:t>
            </a:r>
            <a:r>
              <a:rPr lang="en-US" sz="3600" spc="10" dirty="0">
                <a:solidFill>
                  <a:srgbClr val="1A3F6D"/>
                </a:solidFill>
                <a:latin typeface="Times New Roman" panose="02020603050405020304" pitchFamily="18" charset="0"/>
                <a:ea typeface="Calibri" panose="020F0502020204030204" pitchFamily="34" charset="0"/>
              </a:rPr>
              <a:t>…</a:t>
            </a:r>
            <a:r>
              <a:rPr lang="ar-SA" sz="3600" spc="10" dirty="0">
                <a:solidFill>
                  <a:srgbClr val="1A3F6D"/>
                </a:solidFill>
                <a:ea typeface="Calibri" panose="020F0502020204030204" pitchFamily="34" charset="0"/>
                <a:cs typeface="Jameel Noori Nastaleeq" panose="02000503000000020004" pitchFamily="2" charset="-78"/>
              </a:rPr>
              <a:t>کہہ دیجئے کہ کیوں نہیں میرے پروردگار کی قسم  </a:t>
            </a:r>
            <a:r>
              <a:rPr lang="en-US" sz="3600" spc="1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لَتُبْعَثُنَّ </a:t>
            </a:r>
            <a:r>
              <a:rPr lang="en-US" sz="3600" spc="10" dirty="0">
                <a:solidFill>
                  <a:srgbClr val="1A3F6D"/>
                </a:solidFill>
                <a:latin typeface="Times New Roman" panose="02020603050405020304" pitchFamily="18" charset="0"/>
                <a:ea typeface="Calibri" panose="020F0502020204030204" pitchFamily="34" charset="0"/>
              </a:rPr>
              <a:t>…</a:t>
            </a:r>
            <a:r>
              <a:rPr lang="ar-SA" sz="3600" spc="10" dirty="0">
                <a:solidFill>
                  <a:srgbClr val="1A3F6D"/>
                </a:solidFill>
                <a:ea typeface="Calibri" panose="020F0502020204030204" pitchFamily="34" charset="0"/>
                <a:cs typeface="Jameel Noori Nastaleeq" panose="02000503000000020004" pitchFamily="2" charset="-78"/>
              </a:rPr>
              <a:t>تم ضرور اُ ٹھائے جاؤ گے </a:t>
            </a:r>
            <a:r>
              <a:rPr lang="en-US" sz="3600" spc="1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ثُمَّ لَتُنَبَّؤُنَّ بِمَا عَمِلْتُمْ١ؕ </a:t>
            </a:r>
            <a:r>
              <a:rPr lang="en-US" sz="3600" spc="10" dirty="0">
                <a:solidFill>
                  <a:srgbClr val="1A3F6D"/>
                </a:solidFill>
                <a:latin typeface="Times New Roman" panose="02020603050405020304" pitchFamily="18" charset="0"/>
                <a:ea typeface="Calibri" panose="020F0502020204030204" pitchFamily="34" charset="0"/>
              </a:rPr>
              <a:t>… </a:t>
            </a:r>
            <a:r>
              <a:rPr lang="ar-SA" sz="3600" spc="10" dirty="0">
                <a:solidFill>
                  <a:srgbClr val="1A3F6D"/>
                </a:solidFill>
                <a:ea typeface="Calibri" panose="020F0502020204030204" pitchFamily="34" charset="0"/>
                <a:cs typeface="Jameel Noori Nastaleeq" panose="02000503000000020004" pitchFamily="2" charset="-78"/>
              </a:rPr>
              <a:t>اور پھر تمہیں ضرور بتا دیا جائے گاجو کچھ تم نے کیا  </a:t>
            </a:r>
            <a:r>
              <a:rPr lang="en-US" sz="3600" spc="10" dirty="0">
                <a:solidFill>
                  <a:srgbClr val="1A3F6D"/>
                </a:solidFill>
                <a:latin typeface="Times New Roman" panose="02020603050405020304" pitchFamily="18" charset="0"/>
                <a:ea typeface="Calibri" panose="020F0502020204030204" pitchFamily="34" charset="0"/>
              </a:rPr>
              <a:t>…</a:t>
            </a:r>
            <a:r>
              <a:rPr lang="ur-PK" sz="3600" dirty="0">
                <a:solidFill>
                  <a:srgbClr val="1A3F6D"/>
                </a:solidFill>
                <a:ea typeface="Calibri" panose="020F0502020204030204" pitchFamily="34" charset="0"/>
                <a:cs typeface="Al Qalam Quran Publisher" panose="02040503050201020203" pitchFamily="18" charset="-78"/>
              </a:rPr>
              <a:t>وَ ذٰلِكَ عَلَى اللّٰهِ </a:t>
            </a:r>
            <a:r>
              <a:rPr lang="ur-PK" sz="3600" dirty="0" smtClean="0">
                <a:solidFill>
                  <a:srgbClr val="1A3F6D"/>
                </a:solidFill>
                <a:ea typeface="Calibri" panose="020F0502020204030204" pitchFamily="34" charset="0"/>
                <a:cs typeface="Al Qalam Quran Publisher" panose="02040503050201020203" pitchFamily="18" charset="-78"/>
              </a:rPr>
              <a:t>يَسِيْرٌ۰۰۷</a:t>
            </a:r>
            <a:r>
              <a:rPr lang="en-US" sz="3600" spc="10" dirty="0">
                <a:solidFill>
                  <a:srgbClr val="1A3F6D"/>
                </a:solidFill>
                <a:latin typeface="Times New Roman" panose="02020603050405020304" pitchFamily="18" charset="0"/>
                <a:ea typeface="Calibri" panose="020F0502020204030204" pitchFamily="34" charset="0"/>
              </a:rPr>
              <a:t> … </a:t>
            </a:r>
            <a:r>
              <a:rPr lang="ar-SA" sz="3600" spc="10" dirty="0" smtClean="0">
                <a:solidFill>
                  <a:srgbClr val="1A3F6D"/>
                </a:solidFill>
                <a:ea typeface="Calibri" panose="020F0502020204030204" pitchFamily="34" charset="0"/>
                <a:cs typeface="Jameel Noori Nastaleeq" panose="02000503000000020004" pitchFamily="2" charset="-78"/>
              </a:rPr>
              <a:t>اور </a:t>
            </a:r>
            <a:r>
              <a:rPr lang="ar-SA" sz="3600" spc="10" dirty="0">
                <a:solidFill>
                  <a:srgbClr val="1A3F6D"/>
                </a:solidFill>
                <a:ea typeface="Calibri" panose="020F0502020204030204" pitchFamily="34" charset="0"/>
                <a:cs typeface="Jameel Noori Nastaleeq" panose="02000503000000020004" pitchFamily="2" charset="-78"/>
              </a:rPr>
              <a:t>یہ (بات) اللہ کے لیے آسان ہے  ۔</a:t>
            </a:r>
            <a:endParaRPr lang="en-US" sz="3600" dirty="0">
              <a:solidFill>
                <a:srgbClr val="1A3F6D"/>
              </a:solidFill>
            </a:endParaRPr>
          </a:p>
        </p:txBody>
      </p:sp>
    </p:spTree>
    <p:extLst>
      <p:ext uri="{BB962C8B-B14F-4D97-AF65-F5344CB8AC3E}">
        <p14:creationId xmlns:p14="http://schemas.microsoft.com/office/powerpoint/2010/main" val="399253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7</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Diagram 5"/>
          <p:cNvGraphicFramePr/>
          <p:nvPr>
            <p:extLst>
              <p:ext uri="{D42A27DB-BD31-4B8C-83A1-F6EECF244321}">
                <p14:modId xmlns:p14="http://schemas.microsoft.com/office/powerpoint/2010/main" val="3351731444"/>
              </p:ext>
            </p:extLst>
          </p:nvPr>
        </p:nvGraphicFramePr>
        <p:xfrm>
          <a:off x="1642359" y="2316383"/>
          <a:ext cx="8901194" cy="33095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1255363" y="2102727"/>
            <a:ext cx="9706644" cy="4007665"/>
          </a:xfrm>
          <a:prstGeom prst="roundRect">
            <a:avLst>
              <a:gd name="adj" fmla="val 6612"/>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252319" y="2161403"/>
            <a:ext cx="9709687" cy="3888757"/>
          </a:xfrm>
          <a:prstGeom prst="rect">
            <a:avLst/>
          </a:prstGeom>
        </p:spPr>
        <p:txBody>
          <a:bodyPr wrap="square">
            <a:spAutoFit/>
          </a:bodyPr>
          <a:lstStyle/>
          <a:p>
            <a:pPr marR="228600" algn="just" rtl="1">
              <a:lnSpc>
                <a:spcPct val="130000"/>
              </a:lnSpc>
            </a:pPr>
            <a:r>
              <a:rPr lang="ur-PK" sz="21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اِنَّ الرَّآئِدَ لاَ یَکْذِبُ اَھْلَہٗ وَاللہِ لَوْ کَذَبْتُ النَّاسَ جَمِیْعًا مَا کَذَبْتُکُمْ وَلَوْ غَرَرْتُ النَّاسَ جَمِیْعًا مَاغَرَرْتُکُمْ وَاللہِ الَّذِیْ لَا اِلٰہَ اِلَّا ھُوَ اِنِّی لَرَسُوْلُ اللہِ اِلَیْکُمْ خَاصَّۃً وَاِلَی النَّاسِ کَافَّۃً وَاللہِ لَتَمُوْتُنَّ کَمَا تَنَامُوْنَ ثُمَّ لَتُبْعَثُنَّ کَمَا تَسْتَیْقِظُوْنَ ثُمَّ لَتُحَاسَبُنَّ بِمَا تَعْمَلُوْنَ ثُمَّ لَتُجْزَوُنَّ بِالْاِحْسَانِ اِحْسَانًا  وَبِالسُّوْءِ سُوْءً وَ اِنَّھَا لَجَنَّۃٌ اَبَدًا اَوْ لَنَارٌ </a:t>
            </a:r>
            <a:r>
              <a:rPr lang="ur-PK" sz="21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اَبَدًا</a:t>
            </a:r>
            <a:r>
              <a:rPr lang="ur-PK" sz="1600" dirty="0">
                <a:solidFill>
                  <a:srgbClr val="1A3F6D"/>
                </a:solidFill>
                <a:latin typeface="Calibri" panose="020F0502020204030204" pitchFamily="34" charset="0"/>
                <a:cs typeface="noorehidayat" panose="02060603050605020204" pitchFamily="18" charset="-78"/>
              </a:rPr>
              <a:t>(</a:t>
            </a:r>
            <a:r>
              <a:rPr lang="ur-PK" sz="1600" dirty="0">
                <a:solidFill>
                  <a:srgbClr val="1A3F6D"/>
                </a:solidFill>
                <a:latin typeface="Calibri" panose="020F0502020204030204" pitchFamily="34" charset="0"/>
                <a:ea typeface="Calibri" panose="020F0502020204030204" pitchFamily="34" charset="0"/>
                <a:cs typeface="noorehidayat" panose="02060603050605020204" pitchFamily="18" charset="-78"/>
              </a:rPr>
              <a:t>الكامل فی التاریخ و السیرۃ </a:t>
            </a:r>
            <a:r>
              <a:rPr lang="ur-PK" sz="1600" dirty="0" smtClean="0">
                <a:solidFill>
                  <a:srgbClr val="1A3F6D"/>
                </a:solidFill>
                <a:latin typeface="Calibri" panose="020F0502020204030204" pitchFamily="34" charset="0"/>
                <a:ea typeface="Calibri" panose="020F0502020204030204" pitchFamily="34" charset="0"/>
                <a:cs typeface="noorehidayat" panose="02060603050605020204" pitchFamily="18" charset="-78"/>
              </a:rPr>
              <a:t>الحلبیۃ)</a:t>
            </a:r>
            <a:endParaRPr lang="en-US" sz="2800" dirty="0">
              <a:solidFill>
                <a:srgbClr val="1A3F6D"/>
              </a:solidFill>
              <a:latin typeface="Calibri" panose="020F0502020204030204" pitchFamily="34" charset="0"/>
              <a:ea typeface="Calibri" panose="020F0502020204030204" pitchFamily="34" charset="0"/>
              <a:cs typeface="Arial" panose="020B0604020202020204" pitchFamily="34" charset="0"/>
            </a:endParaRPr>
          </a:p>
          <a:p>
            <a:pPr marR="0" algn="just" rtl="1">
              <a:lnSpc>
                <a:spcPct val="110000"/>
              </a:lnSpc>
              <a:spcBef>
                <a:spcPts val="0"/>
              </a:spcBef>
              <a:spcAft>
                <a:spcPts val="0"/>
              </a:spcAft>
            </a:pPr>
            <a:r>
              <a:rPr lang="ar-SA" sz="2500" dirty="0" smtClean="0">
                <a:solidFill>
                  <a:srgbClr val="1A3F6D"/>
                </a:solidFill>
                <a:ea typeface="Calibri" panose="020F0502020204030204" pitchFamily="34" charset="0"/>
                <a:cs typeface="Jameel Noori Nastaleeq" panose="02000503000000020004" pitchFamily="2" charset="-78"/>
              </a:rPr>
              <a:t>"</a:t>
            </a:r>
            <a:r>
              <a:rPr lang="ar-SA" sz="2500" dirty="0">
                <a:solidFill>
                  <a:srgbClr val="1A3F6D"/>
                </a:solidFill>
                <a:ea typeface="Calibri" panose="020F0502020204030204" pitchFamily="34" charset="0"/>
                <a:cs typeface="Jameel Noori Nastaleeq" panose="02000503000000020004" pitchFamily="2" charset="-78"/>
              </a:rPr>
              <a:t>بے شک قافلہ کا رہبرقافلے والوں سے جھوٹ نہیں بولتا۔ اللہ کی قسم! اگر (بالفرض) میں تمام انسانوں سے جھوٹ بولتا تب بھی تم سے کبھی جھوٹ نہ بولتا اور اگر تمام انسانوں کو فریب دیتا تب بھی تمہیں کبھی فریب نہ دیتا  ۔ قسم ہے اللہ کی جس کے سوا کوئی معبود نہیں! یقیناً میں اللہ کا رسول ہوں تمہاری طرف خصوصاً اور پوری نوعِ انسانی کی طرف عموماً۔اللہ کی قسم !تم سب یقیناً مر جاؤ گے جیسے (</a:t>
            </a:r>
            <a:r>
              <a:rPr lang="ar-SA" sz="2500" dirty="0" smtClean="0">
                <a:solidFill>
                  <a:srgbClr val="1A3F6D"/>
                </a:solidFill>
                <a:ea typeface="Calibri" panose="020F0502020204030204" pitchFamily="34" charset="0"/>
                <a:cs typeface="Jameel Noori Nastaleeq" panose="02000503000000020004" pitchFamily="2" charset="-78"/>
              </a:rPr>
              <a:t>روزانہ)</a:t>
            </a:r>
            <a:r>
              <a:rPr lang="ur-PK" sz="2500" dirty="0" smtClean="0">
                <a:solidFill>
                  <a:srgbClr val="1A3F6D"/>
                </a:solidFill>
                <a:ea typeface="Calibri" panose="020F0502020204030204" pitchFamily="34" charset="0"/>
                <a:cs typeface="Jameel Noori Nastaleeq" panose="02000503000000020004" pitchFamily="2" charset="-78"/>
              </a:rPr>
              <a:t> </a:t>
            </a:r>
            <a:r>
              <a:rPr lang="ar-SA" sz="2500" dirty="0" smtClean="0">
                <a:solidFill>
                  <a:srgbClr val="1A3F6D"/>
                </a:solidFill>
                <a:ea typeface="Calibri" panose="020F0502020204030204" pitchFamily="34" charset="0"/>
                <a:cs typeface="Jameel Noori Nastaleeq" panose="02000503000000020004" pitchFamily="2" charset="-78"/>
              </a:rPr>
              <a:t>سو </a:t>
            </a:r>
            <a:r>
              <a:rPr lang="ar-SA" sz="2500" dirty="0">
                <a:solidFill>
                  <a:srgbClr val="1A3F6D"/>
                </a:solidFill>
                <a:ea typeface="Calibri" panose="020F0502020204030204" pitchFamily="34" charset="0"/>
                <a:cs typeface="Jameel Noori Nastaleeq" panose="02000503000000020004" pitchFamily="2" charset="-78"/>
              </a:rPr>
              <a:t>جاتے ہوپھر یقینا اٹھائے جاؤ گے جیسے (ہر صبح )بیدا ر ہو جاتے ہو پھر لازماً تم سے حساب لیا جائے گا اس عمل کا جو تم کر رہے ہو   اور پھر لازماً تمہیں بدلہ  دیا جائے گا اچھائی کا  اچھا  بدلہ اور برائی کا برا  بدلہ اور وہ جنت ہے ہمیشہ ہمیش کی یا  آگ ہے ہمیشہ ہمیش کی"۔</a:t>
            </a:r>
            <a:r>
              <a:rPr lang="en-US" sz="2500" dirty="0">
                <a:solidFill>
                  <a:srgbClr val="1A3F6D"/>
                </a:solidFill>
              </a:rPr>
              <a:t> </a:t>
            </a:r>
            <a:endParaRPr lang="en-US" sz="2500" dirty="0">
              <a:solidFill>
                <a:srgbClr val="1A3F6D"/>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678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270E4404-1F3C-4EDC-BAEB-80942CE64AD2}"/>
                                            </p:graphicEl>
                                          </p:spTgt>
                                        </p:tgtEl>
                                        <p:attrNameLst>
                                          <p:attrName>style.visibility</p:attrName>
                                        </p:attrNameLst>
                                      </p:cBhvr>
                                      <p:to>
                                        <p:strVal val="visible"/>
                                      </p:to>
                                    </p:set>
                                    <p:animEffect transition="in" filter="barn(inVertical)">
                                      <p:cBhvr>
                                        <p:cTn id="11" dur="500"/>
                                        <p:tgtEl>
                                          <p:spTgt spid="6">
                                            <p:graphicEl>
                                              <a:dgm id="{270E4404-1F3C-4EDC-BAEB-80942CE64AD2}"/>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6">
                                            <p:graphicEl>
                                              <a:dgm id="{C33CC510-1DE7-4B19-93E3-EAFEE8ECFEE2}"/>
                                            </p:graphicEl>
                                          </p:spTgt>
                                        </p:tgtEl>
                                        <p:attrNameLst>
                                          <p:attrName>style.visibility</p:attrName>
                                        </p:attrNameLst>
                                      </p:cBhvr>
                                      <p:to>
                                        <p:strVal val="visible"/>
                                      </p:to>
                                    </p:set>
                                    <p:animEffect transition="in" filter="barn(inVertical)">
                                      <p:cBhvr>
                                        <p:cTn id="15" dur="500"/>
                                        <p:tgtEl>
                                          <p:spTgt spid="6">
                                            <p:graphicEl>
                                              <a:dgm id="{C33CC510-1DE7-4B19-93E3-EAFEE8ECFEE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11F70E79-039A-4BB0-BB60-F5D18389E514}"/>
                                            </p:graphicEl>
                                          </p:spTgt>
                                        </p:tgtEl>
                                        <p:attrNameLst>
                                          <p:attrName>style.visibility</p:attrName>
                                        </p:attrNameLst>
                                      </p:cBhvr>
                                      <p:to>
                                        <p:strVal val="visible"/>
                                      </p:to>
                                    </p:set>
                                    <p:animEffect transition="in" filter="barn(inVertical)">
                                      <p:cBhvr>
                                        <p:cTn id="20" dur="500"/>
                                        <p:tgtEl>
                                          <p:spTgt spid="6">
                                            <p:graphicEl>
                                              <a:dgm id="{11F70E79-039A-4BB0-BB60-F5D18389E51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graphicEl>
                                              <a:dgm id="{2EFA273A-155B-4B70-88F7-E08CC7E7F90D}"/>
                                            </p:graphicEl>
                                          </p:spTgt>
                                        </p:tgtEl>
                                        <p:attrNameLst>
                                          <p:attrName>style.visibility</p:attrName>
                                        </p:attrNameLst>
                                      </p:cBhvr>
                                      <p:to>
                                        <p:strVal val="visible"/>
                                      </p:to>
                                    </p:set>
                                    <p:animEffect transition="in" filter="barn(inVertical)">
                                      <p:cBhvr>
                                        <p:cTn id="25" dur="500"/>
                                        <p:tgtEl>
                                          <p:spTgt spid="6">
                                            <p:graphicEl>
                                              <a:dgm id="{2EFA273A-155B-4B70-88F7-E08CC7E7F90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8</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219200" y="1951735"/>
            <a:ext cx="9753600" cy="984885"/>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فَاٰمِنُوْا بِاللّٰهِ وَ رَسُوْلِهٖ</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تو  ایمان لاؤ اللہ پر اور اُس کے رسولﷺ پر</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 وَ النُّوْرِ الَّذِيْۤ اَنْزَلْنَا١ؕ </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اور اُس نور(قرآن) پر جو ہم نے نازل فرمایا </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وَ اللّٰهُ بِمَا تَعْمَلُوْنَ خَبِيْرٌ۰۰۸</a:t>
            </a:r>
            <a:r>
              <a:rPr lang="ar-SA" sz="2900" dirty="0">
                <a:solidFill>
                  <a:srgbClr val="1A3F6D"/>
                </a:solidFill>
                <a:ea typeface="Calibri" panose="020F0502020204030204" pitchFamily="34" charset="0"/>
                <a:cs typeface="Jameel Noori Nastaleeq" panose="02000503000000020004" pitchFamily="2" charset="-78"/>
              </a:rPr>
              <a:t>اور اللہ  با خبر ہے اس عمل سے جو تم کر رہے ہو۔</a:t>
            </a:r>
            <a:endParaRPr lang="en-US" sz="2900" dirty="0">
              <a:solidFill>
                <a:srgbClr val="1A3F6D"/>
              </a:solidFill>
            </a:endParaRPr>
          </a:p>
        </p:txBody>
      </p:sp>
      <p:graphicFrame>
        <p:nvGraphicFramePr>
          <p:cNvPr id="10" name="Diagram 9"/>
          <p:cNvGraphicFramePr/>
          <p:nvPr>
            <p:extLst>
              <p:ext uri="{D42A27DB-BD31-4B8C-83A1-F6EECF244321}">
                <p14:modId xmlns:p14="http://schemas.microsoft.com/office/powerpoint/2010/main" val="648747444"/>
              </p:ext>
            </p:extLst>
          </p:nvPr>
        </p:nvGraphicFramePr>
        <p:xfrm>
          <a:off x="1642359" y="3031609"/>
          <a:ext cx="8901194" cy="29082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1125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270E4404-1F3C-4EDC-BAEB-80942CE64AD2}"/>
                                            </p:graphicEl>
                                          </p:spTgt>
                                        </p:tgtEl>
                                        <p:attrNameLst>
                                          <p:attrName>style.visibility</p:attrName>
                                        </p:attrNameLst>
                                      </p:cBhvr>
                                      <p:to>
                                        <p:strVal val="visible"/>
                                      </p:to>
                                    </p:set>
                                    <p:animEffect transition="in" filter="barn(inVertical)">
                                      <p:cBhvr>
                                        <p:cTn id="11" dur="500"/>
                                        <p:tgtEl>
                                          <p:spTgt spid="10">
                                            <p:graphicEl>
                                              <a:dgm id="{270E4404-1F3C-4EDC-BAEB-80942CE64AD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11F70E79-039A-4BB0-BB60-F5D18389E514}"/>
                                            </p:graphicEl>
                                          </p:spTgt>
                                        </p:tgtEl>
                                        <p:attrNameLst>
                                          <p:attrName>style.visibility</p:attrName>
                                        </p:attrNameLst>
                                      </p:cBhvr>
                                      <p:to>
                                        <p:strVal val="visible"/>
                                      </p:to>
                                    </p:set>
                                    <p:animEffect transition="in" filter="barn(inVertical)">
                                      <p:cBhvr>
                                        <p:cTn id="16" dur="500"/>
                                        <p:tgtEl>
                                          <p:spTgt spid="10">
                                            <p:graphicEl>
                                              <a:dgm id="{11F70E79-039A-4BB0-BB60-F5D18389E51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graphicEl>
                                              <a:dgm id="{2EFA273A-155B-4B70-88F7-E08CC7E7F90D}"/>
                                            </p:graphicEl>
                                          </p:spTgt>
                                        </p:tgtEl>
                                        <p:attrNameLst>
                                          <p:attrName>style.visibility</p:attrName>
                                        </p:attrNameLst>
                                      </p:cBhvr>
                                      <p:to>
                                        <p:strVal val="visible"/>
                                      </p:to>
                                    </p:set>
                                    <p:animEffect transition="in" filter="barn(inVertical)">
                                      <p:cBhvr>
                                        <p:cTn id="21" dur="500"/>
                                        <p:tgtEl>
                                          <p:spTgt spid="10">
                                            <p:graphicEl>
                                              <a:dgm id="{2EFA273A-155B-4B70-88F7-E08CC7E7F90D}"/>
                                            </p:graphicEl>
                                          </p:spTgt>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0">
                                            <p:graphicEl>
                                              <a:dgm id="{3328ECB4-F69A-43F8-B833-2A0AD23AE88E}"/>
                                            </p:graphicEl>
                                          </p:spTgt>
                                        </p:tgtEl>
                                        <p:attrNameLst>
                                          <p:attrName>style.visibility</p:attrName>
                                        </p:attrNameLst>
                                      </p:cBhvr>
                                      <p:to>
                                        <p:strVal val="visible"/>
                                      </p:to>
                                    </p:set>
                                    <p:animEffect transition="in" filter="wipe(right)">
                                      <p:cBhvr>
                                        <p:cTn id="25" dur="500"/>
                                        <p:tgtEl>
                                          <p:spTgt spid="10">
                                            <p:graphicEl>
                                              <a:dgm id="{3328ECB4-F69A-43F8-B833-2A0AD23AE8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10"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8</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219200" y="1951735"/>
            <a:ext cx="9753600" cy="984885"/>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فَاٰمِنُوْا بِاللّٰهِ وَ رَسُوْلِهٖ</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تو  ایمان لاؤ اللہ پر اور اُس کے رسولﷺ پر</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 وَ النُّوْرِ الَّذِيْۤ اَنْزَلْنَا١ؕ </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اور اُس نور(قرآن) پر جو ہم نے نازل فرمایا </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وَ اللّٰهُ بِمَا تَعْمَلُوْنَ خَبِيْرٌ۰۰۸</a:t>
            </a:r>
            <a:r>
              <a:rPr lang="ar-SA" sz="2900" dirty="0">
                <a:solidFill>
                  <a:srgbClr val="1A3F6D"/>
                </a:solidFill>
                <a:ea typeface="Calibri" panose="020F0502020204030204" pitchFamily="34" charset="0"/>
                <a:cs typeface="Jameel Noori Nastaleeq" panose="02000503000000020004" pitchFamily="2" charset="-78"/>
              </a:rPr>
              <a:t>اور اللہ  با خبر ہے اس عمل سے جو تم کر رہے ہو۔</a:t>
            </a:r>
            <a:endParaRPr lang="en-US" sz="2900" dirty="0">
              <a:solidFill>
                <a:srgbClr val="1A3F6D"/>
              </a:solidFill>
            </a:endParaRPr>
          </a:p>
        </p:txBody>
      </p:sp>
      <p:graphicFrame>
        <p:nvGraphicFramePr>
          <p:cNvPr id="2" name="Diagram 1"/>
          <p:cNvGraphicFramePr/>
          <p:nvPr>
            <p:extLst>
              <p:ext uri="{D42A27DB-BD31-4B8C-83A1-F6EECF244321}">
                <p14:modId xmlns:p14="http://schemas.microsoft.com/office/powerpoint/2010/main" val="4179749909"/>
              </p:ext>
            </p:extLst>
          </p:nvPr>
        </p:nvGraphicFramePr>
        <p:xfrm>
          <a:off x="1642359" y="2943800"/>
          <a:ext cx="8901194" cy="22416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8212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graphicEl>
                                              <a:dgm id="{87EE62CB-BB54-4EA0-89CF-80F69AACFAA0}"/>
                                            </p:graphicEl>
                                          </p:spTgt>
                                        </p:tgtEl>
                                        <p:attrNameLst>
                                          <p:attrName>style.visibility</p:attrName>
                                        </p:attrNameLst>
                                      </p:cBhvr>
                                      <p:to>
                                        <p:strVal val="visible"/>
                                      </p:to>
                                    </p:set>
                                    <p:animEffect transition="in" filter="barn(inVertical)">
                                      <p:cBhvr>
                                        <p:cTn id="11" dur="500"/>
                                        <p:tgtEl>
                                          <p:spTgt spid="2">
                                            <p:graphicEl>
                                              <a:dgm id="{87EE62CB-BB54-4EA0-89CF-80F69AACFAA0}"/>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graphicEl>
                                              <a:dgm id="{E2DAAA5D-25DD-4B1A-99ED-BCF368907E3A}"/>
                                            </p:graphicEl>
                                          </p:spTgt>
                                        </p:tgtEl>
                                        <p:attrNameLst>
                                          <p:attrName>style.visibility</p:attrName>
                                        </p:attrNameLst>
                                      </p:cBhvr>
                                      <p:to>
                                        <p:strVal val="visible"/>
                                      </p:to>
                                    </p:set>
                                    <p:animEffect transition="in" filter="barn(inVertical)">
                                      <p:cBhvr>
                                        <p:cTn id="16" dur="500"/>
                                        <p:tgtEl>
                                          <p:spTgt spid="2">
                                            <p:graphicEl>
                                              <a:dgm id="{E2DAAA5D-25DD-4B1A-99ED-BCF368907E3A}"/>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
                                            <p:graphicEl>
                                              <a:dgm id="{D57D7205-C5FB-47AE-9CA2-1C602CDB58B6}"/>
                                            </p:graphicEl>
                                          </p:spTgt>
                                        </p:tgtEl>
                                        <p:attrNameLst>
                                          <p:attrName>style.visibility</p:attrName>
                                        </p:attrNameLst>
                                      </p:cBhvr>
                                      <p:to>
                                        <p:strVal val="visible"/>
                                      </p:to>
                                    </p:set>
                                    <p:animEffect transition="in" filter="wipe(right)">
                                      <p:cBhvr>
                                        <p:cTn id="20" dur="500"/>
                                        <p:tgtEl>
                                          <p:spTgt spid="2">
                                            <p:graphicEl>
                                              <a:dgm id="{D57D7205-C5FB-47AE-9CA2-1C602CDB58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2"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9</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312190" y="2102727"/>
            <a:ext cx="9567620" cy="3613297"/>
          </a:xfrm>
          <a:prstGeom prst="rect">
            <a:avLst/>
          </a:prstGeom>
        </p:spPr>
        <p:txBody>
          <a:bodyPr wrap="square">
            <a:spAutoFit/>
          </a:bodyPr>
          <a:lstStyle/>
          <a:p>
            <a:pPr algn="ctr" rtl="1">
              <a:lnSpc>
                <a:spcPct val="120000"/>
              </a:lnSpc>
            </a:pPr>
            <a:r>
              <a:rPr lang="ur-PK" sz="3200" dirty="0">
                <a:solidFill>
                  <a:srgbClr val="1A3F6D"/>
                </a:solidFill>
                <a:ea typeface="Calibri" panose="020F0502020204030204" pitchFamily="34" charset="0"/>
                <a:cs typeface="Al Qalam Quran Publisher" panose="02040503050201020203" pitchFamily="18" charset="-78"/>
              </a:rPr>
              <a:t>يَوْمَ يَجْمَعُكُمْ لِيَوْمِ الْجَمْعِ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جس دن وہ تم کو جمع کرے گا  یعنی جمع کرنے کے دن</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ذٰلِكَ يَوْمُ التَّغَابُنِ١ؕ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وہ ہوگا ہار اور جیت  کا دن</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وَ مَنْ يُّؤْمِنْۢ بِاللّٰهِ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جو شخص  ایمان لایا اللہ پر</a:t>
            </a:r>
            <a:r>
              <a:rPr lang="en-US" sz="3200" dirty="0" smtClean="0">
                <a:solidFill>
                  <a:srgbClr val="1A3F6D"/>
                </a:solidFill>
                <a:latin typeface="Times New Roman" panose="02020603050405020304" pitchFamily="18" charset="0"/>
                <a:ea typeface="Calibri" panose="020F0502020204030204" pitchFamily="34" charset="0"/>
              </a:rPr>
              <a:t>…</a:t>
            </a:r>
            <a:endParaRPr lang="ur-PK" sz="32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200" dirty="0" smtClean="0">
                <a:solidFill>
                  <a:srgbClr val="1A3F6D"/>
                </a:solidFill>
                <a:ea typeface="Calibri" panose="020F0502020204030204" pitchFamily="34" charset="0"/>
                <a:cs typeface="Al Qalam Quran Publisher" panose="02040503050201020203" pitchFamily="18" charset="-78"/>
              </a:rPr>
              <a:t>وَ </a:t>
            </a:r>
            <a:r>
              <a:rPr lang="ur-PK" sz="3200" dirty="0">
                <a:solidFill>
                  <a:srgbClr val="1A3F6D"/>
                </a:solidFill>
                <a:ea typeface="Calibri" panose="020F0502020204030204" pitchFamily="34" charset="0"/>
                <a:cs typeface="Al Qalam Quran Publisher" panose="02040503050201020203" pitchFamily="18" charset="-78"/>
              </a:rPr>
              <a:t>يَعْمَلْ صَالِحًا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اُس نے نیک عمل کیے</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يُّكَفِّرْ عَنْهُ سَيِّاٰتِهٖ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اللہ  اُس سے اُس کی بُرائیاں دُور کر دے گا</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وَ يُدْخِلْهُ جَنّٰتٍ تَجْرِيْ مِنْ تَحْتِهَا الْاَنْهٰرُ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اور اُسے داخل کرے گا ان  باغات میں جن کے نیچے سے نہریں بہہ رہی ہیں   </a:t>
            </a:r>
            <a:r>
              <a:rPr lang="en-US" sz="3200" dirty="0">
                <a:solidFill>
                  <a:srgbClr val="1A3F6D"/>
                </a:solidFill>
                <a:latin typeface="Times New Roman" panose="02020603050405020304" pitchFamily="18" charset="0"/>
                <a:ea typeface="Calibri" panose="020F0502020204030204" pitchFamily="34" charset="0"/>
              </a:rPr>
              <a:t>…</a:t>
            </a:r>
            <a:r>
              <a:rPr lang="ur-PK" sz="3200" dirty="0">
                <a:solidFill>
                  <a:srgbClr val="1A3F6D"/>
                </a:solidFill>
                <a:ea typeface="Calibri" panose="020F0502020204030204" pitchFamily="34" charset="0"/>
                <a:cs typeface="Al Qalam Quran Publisher" panose="02040503050201020203" pitchFamily="18" charset="-78"/>
              </a:rPr>
              <a:t>خٰلِدِيْنَ فِيْهَاۤ اَبَدًا١ؕ </a:t>
            </a:r>
            <a:r>
              <a:rPr lang="en-US" sz="3200" dirty="0">
                <a:solidFill>
                  <a:srgbClr val="1A3F6D"/>
                </a:solidFill>
                <a:latin typeface="Times New Roman" panose="02020603050405020304" pitchFamily="18" charset="0"/>
                <a:ea typeface="Calibri" panose="020F0502020204030204" pitchFamily="34" charset="0"/>
              </a:rPr>
              <a:t>…</a:t>
            </a:r>
            <a:r>
              <a:rPr lang="ar-SA" sz="3200" dirty="0">
                <a:solidFill>
                  <a:srgbClr val="1A3F6D"/>
                </a:solidFill>
                <a:ea typeface="Calibri" panose="020F0502020204030204" pitchFamily="34" charset="0"/>
                <a:cs typeface="Jameel Noori Nastaleeq" panose="02000503000000020004" pitchFamily="2" charset="-78"/>
              </a:rPr>
              <a:t>رہیں  گے اُن میں  ہمیشہ ہمیش  </a:t>
            </a:r>
            <a:r>
              <a:rPr lang="en-US" sz="3200" dirty="0" smtClean="0">
                <a:solidFill>
                  <a:srgbClr val="1A3F6D"/>
                </a:solidFill>
                <a:latin typeface="Times New Roman" panose="02020603050405020304" pitchFamily="18" charset="0"/>
                <a:ea typeface="Calibri" panose="020F0502020204030204" pitchFamily="34" charset="0"/>
              </a:rPr>
              <a:t>…</a:t>
            </a:r>
            <a:endParaRPr lang="ur-PK" sz="3200" dirty="0" smtClean="0">
              <a:solidFill>
                <a:srgbClr val="1A3F6D"/>
              </a:solidFill>
              <a:latin typeface="Times New Roman" panose="02020603050405020304" pitchFamily="18" charset="0"/>
              <a:ea typeface="Calibri" panose="020F0502020204030204" pitchFamily="34" charset="0"/>
            </a:endParaRPr>
          </a:p>
          <a:p>
            <a:pPr algn="ctr" rtl="1">
              <a:lnSpc>
                <a:spcPct val="120000"/>
              </a:lnSpc>
            </a:pPr>
            <a:r>
              <a:rPr lang="ur-PK" sz="3200" dirty="0" smtClean="0">
                <a:solidFill>
                  <a:srgbClr val="1A3F6D"/>
                </a:solidFill>
                <a:ea typeface="Calibri" panose="020F0502020204030204" pitchFamily="34" charset="0"/>
                <a:cs typeface="Al Qalam Quran Publisher" panose="02040503050201020203" pitchFamily="18" charset="-78"/>
              </a:rPr>
              <a:t>ذٰلِكَ </a:t>
            </a:r>
            <a:r>
              <a:rPr lang="ur-PK" sz="3200" dirty="0">
                <a:solidFill>
                  <a:srgbClr val="1A3F6D"/>
                </a:solidFill>
                <a:ea typeface="Calibri" panose="020F0502020204030204" pitchFamily="34" charset="0"/>
                <a:cs typeface="Al Qalam Quran Publisher" panose="02040503050201020203" pitchFamily="18" charset="-78"/>
              </a:rPr>
              <a:t>الْفَوْزُ الْعَظِيْمُ۰۰۹</a:t>
            </a:r>
            <a:r>
              <a:rPr lang="ur-PK" sz="32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en-US" sz="3200" dirty="0" smtClean="0">
                <a:solidFill>
                  <a:srgbClr val="1A3F6D"/>
                </a:solidFill>
                <a:latin typeface="Times New Roman" panose="02020603050405020304" pitchFamily="18" charset="0"/>
                <a:ea typeface="Calibri" panose="020F0502020204030204" pitchFamily="34" charset="0"/>
              </a:rPr>
              <a:t>…</a:t>
            </a:r>
            <a:r>
              <a:rPr lang="ar-SA" sz="3200" dirty="0" smtClean="0">
                <a:solidFill>
                  <a:srgbClr val="1A3F6D"/>
                </a:solidFill>
                <a:ea typeface="Calibri" panose="020F0502020204030204" pitchFamily="34" charset="0"/>
                <a:cs typeface="Jameel Noori Nastaleeq" panose="02000503000000020004" pitchFamily="2" charset="-78"/>
              </a:rPr>
              <a:t>یہ </a:t>
            </a:r>
            <a:r>
              <a:rPr lang="ar-SA" sz="3200" dirty="0">
                <a:solidFill>
                  <a:srgbClr val="1A3F6D"/>
                </a:solidFill>
                <a:ea typeface="Calibri" panose="020F0502020204030204" pitchFamily="34" charset="0"/>
                <a:cs typeface="Jameel Noori Nastaleeq" panose="02000503000000020004" pitchFamily="2" charset="-78"/>
              </a:rPr>
              <a:t>ہی شاندار کامیا بی ہے ۔</a:t>
            </a:r>
            <a:endParaRPr lang="en-US" sz="3200" dirty="0">
              <a:solidFill>
                <a:srgbClr val="1A3F6D"/>
              </a:solidFill>
            </a:endParaRPr>
          </a:p>
        </p:txBody>
      </p:sp>
    </p:spTree>
    <p:extLst>
      <p:ext uri="{BB962C8B-B14F-4D97-AF65-F5344CB8AC3E}">
        <p14:creationId xmlns:p14="http://schemas.microsoft.com/office/powerpoint/2010/main" val="304010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9</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6" name="Content Placeholder 3"/>
          <p:cNvGraphicFramePr>
            <a:graphicFrameLocks/>
          </p:cNvGraphicFramePr>
          <p:nvPr>
            <p:extLst>
              <p:ext uri="{D42A27DB-BD31-4B8C-83A1-F6EECF244321}">
                <p14:modId xmlns:p14="http://schemas.microsoft.com/office/powerpoint/2010/main" val="3319532427"/>
              </p:ext>
            </p:extLst>
          </p:nvPr>
        </p:nvGraphicFramePr>
        <p:xfrm>
          <a:off x="2133600" y="3034070"/>
          <a:ext cx="7924800" cy="20183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ounded Rectangle 6"/>
          <p:cNvSpPr/>
          <p:nvPr/>
        </p:nvSpPr>
        <p:spPr>
          <a:xfrm>
            <a:off x="5072190" y="2056297"/>
            <a:ext cx="2041532"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ur-PK" sz="4000" i="1"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تغابن</a:t>
            </a:r>
            <a:endParaRPr lang="en-US" sz="4000" i="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2" name="Rectangle 1"/>
          <p:cNvSpPr/>
          <p:nvPr/>
        </p:nvSpPr>
        <p:spPr>
          <a:xfrm>
            <a:off x="2483973" y="5169800"/>
            <a:ext cx="7217966" cy="1015663"/>
          </a:xfrm>
          <a:prstGeom prst="rect">
            <a:avLst/>
          </a:prstGeom>
        </p:spPr>
        <p:txBody>
          <a:bodyPr wrap="square">
            <a:spAutoFit/>
          </a:bodyPr>
          <a:lstStyle/>
          <a:p>
            <a:pPr algn="ctr" rtl="1"/>
            <a:r>
              <a:rPr lang="ur-PK" sz="3000" dirty="0">
                <a:solidFill>
                  <a:srgbClr val="1A3F6D"/>
                </a:solidFill>
                <a:ea typeface="Calibri" panose="020F0502020204030204" pitchFamily="34" charset="0"/>
                <a:cs typeface="Al Qalam Quran Publisher" panose="02040503050201020203" pitchFamily="18" charset="-78"/>
              </a:rPr>
              <a:t>يَوْمُ التَّغَابُنِ</a:t>
            </a:r>
            <a:r>
              <a:rPr lang="ur-PK" sz="300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3000" dirty="0">
                <a:solidFill>
                  <a:srgbClr val="1A3F6D"/>
                </a:solidFill>
                <a:ea typeface="Calibri" panose="020F0502020204030204" pitchFamily="34" charset="0"/>
                <a:cs typeface="Jameel Noori Nastaleeq" panose="02000503000000020004" pitchFamily="2" charset="-78"/>
              </a:rPr>
              <a:t>کے الفاظ اِس حقیقت کی طرف اشارہ کر رہے ہیں کہ دنیا کی زندگی محض کھیل اورتماشا یعنی ڈرامہ ہے اور ہار اور جیت کا اصل دن آخرت کا دن ہے </a:t>
            </a:r>
            <a:endParaRPr lang="en-US" sz="3000" dirty="0">
              <a:solidFill>
                <a:srgbClr val="1A3F6D"/>
              </a:solidFill>
            </a:endParaRPr>
          </a:p>
        </p:txBody>
      </p:sp>
      <p:sp>
        <p:nvSpPr>
          <p:cNvPr id="9" name="Rounded Rectangle 8"/>
          <p:cNvSpPr/>
          <p:nvPr/>
        </p:nvSpPr>
        <p:spPr>
          <a:xfrm>
            <a:off x="1684149" y="3677245"/>
            <a:ext cx="8823702" cy="204765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1684149" y="3770520"/>
            <a:ext cx="8823702" cy="1954381"/>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مَا هٰذِهِ الْحَيٰوةُ الدُّنْيَاۤ اِلَّا لَهْوٌ وَّ لَعِبٌ١ؕ وَ اِنَّ الدَّارَ الْاٰخِرَةَ لَهِيَ الْحَيَوَانُ١ۘ لَوْ كَانُوْا </a:t>
            </a:r>
            <a:r>
              <a:rPr lang="ur-PK" sz="3000" dirty="0" smtClean="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يَعْلَمُوْنَ۰۰۶۴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العنکبوت</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64</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"اور یہ دنیا کی زندگی تو صرف کھیل اور تماشہ ہے اور (ہمیشہ کی) زندگی (کا مقام) تو آخرت کا گھر ہے </a:t>
            </a:r>
            <a:endParaRPr lang="ur-PK" sz="2800" dirty="0" smtClean="0">
              <a:solidFill>
                <a:srgbClr val="1A3F6D"/>
              </a:solidFill>
              <a:ea typeface="Calibri" panose="020F0502020204030204" pitchFamily="34" charset="0"/>
              <a:cs typeface="Jameel Noori Nastaleeq" panose="02000503000000020004" pitchFamily="2" charset="-78"/>
            </a:endParaRPr>
          </a:p>
          <a:p>
            <a:pPr lvl="0" algn="ctr" rtl="1">
              <a:lnSpc>
                <a:spcPct val="110000"/>
              </a:lnSpc>
            </a:pPr>
            <a:r>
              <a:rPr lang="ur-PK" sz="2800" dirty="0" smtClean="0">
                <a:solidFill>
                  <a:srgbClr val="1A3F6D"/>
                </a:solidFill>
                <a:ea typeface="Calibri" panose="020F0502020204030204" pitchFamily="34" charset="0"/>
                <a:cs typeface="Jameel Noori Nastaleeq" panose="02000503000000020004" pitchFamily="2" charset="-78"/>
              </a:rPr>
              <a:t>کاش </a:t>
            </a:r>
            <a:r>
              <a:rPr lang="ur-PK" sz="2800" dirty="0">
                <a:solidFill>
                  <a:srgbClr val="1A3F6D"/>
                </a:solidFill>
                <a:ea typeface="Calibri" panose="020F0502020204030204" pitchFamily="34" charset="0"/>
                <a:cs typeface="Jameel Noori Nastaleeq" panose="02000503000000020004" pitchFamily="2" charset="-78"/>
              </a:rPr>
              <a:t>یہ (لوگ)سمجھتے "۔</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08313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E78934AA-9C5A-445A-BA52-E5FFBCBCF7CE}"/>
                                            </p:graphicEl>
                                          </p:spTgt>
                                        </p:tgtEl>
                                        <p:attrNameLst>
                                          <p:attrName>style.visibility</p:attrName>
                                        </p:attrNameLst>
                                      </p:cBhvr>
                                      <p:to>
                                        <p:strVal val="visible"/>
                                      </p:to>
                                    </p:set>
                                    <p:animEffect transition="in" filter="barn(inVertical)">
                                      <p:cBhvr>
                                        <p:cTn id="11" dur="500"/>
                                        <p:tgtEl>
                                          <p:spTgt spid="6">
                                            <p:graphicEl>
                                              <a:dgm id="{E78934AA-9C5A-445A-BA52-E5FFBCBCF7CE}"/>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13260DDB-10E2-423B-85CE-CCACB317C14F}"/>
                                            </p:graphicEl>
                                          </p:spTgt>
                                        </p:tgtEl>
                                        <p:attrNameLst>
                                          <p:attrName>style.visibility</p:attrName>
                                        </p:attrNameLst>
                                      </p:cBhvr>
                                      <p:to>
                                        <p:strVal val="visible"/>
                                      </p:to>
                                    </p:set>
                                    <p:animEffect transition="in" filter="wipe(right)">
                                      <p:cBhvr>
                                        <p:cTn id="15" dur="500"/>
                                        <p:tgtEl>
                                          <p:spTgt spid="6">
                                            <p:graphicEl>
                                              <a:dgm id="{13260DDB-10E2-423B-85CE-CCACB317C14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5D8A82C3-4A9A-4B6E-83D8-D0DD805AC90C}"/>
                                            </p:graphicEl>
                                          </p:spTgt>
                                        </p:tgtEl>
                                        <p:attrNameLst>
                                          <p:attrName>style.visibility</p:attrName>
                                        </p:attrNameLst>
                                      </p:cBhvr>
                                      <p:to>
                                        <p:strVal val="visible"/>
                                      </p:to>
                                    </p:set>
                                    <p:animEffect transition="in" filter="barn(inVertical)">
                                      <p:cBhvr>
                                        <p:cTn id="20" dur="500"/>
                                        <p:tgtEl>
                                          <p:spTgt spid="6">
                                            <p:graphicEl>
                                              <a:dgm id="{5D8A82C3-4A9A-4B6E-83D8-D0DD805AC90C}"/>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898470A9-9296-4576-989B-364416B344A0}"/>
                                            </p:graphicEl>
                                          </p:spTgt>
                                        </p:tgtEl>
                                        <p:attrNameLst>
                                          <p:attrName>style.visibility</p:attrName>
                                        </p:attrNameLst>
                                      </p:cBhvr>
                                      <p:to>
                                        <p:strVal val="visible"/>
                                      </p:to>
                                    </p:set>
                                    <p:animEffect transition="in" filter="wipe(right)">
                                      <p:cBhvr>
                                        <p:cTn id="24" dur="500"/>
                                        <p:tgtEl>
                                          <p:spTgt spid="6">
                                            <p:graphicEl>
                                              <a:dgm id="{898470A9-9296-4576-989B-364416B344A0}"/>
                                            </p:graphicEl>
                                          </p:spTgt>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right)">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71"/>
                </p:tgtEl>
              </p:cMediaNode>
            </p:video>
          </p:childTnLst>
        </p:cTn>
      </p:par>
    </p:tnLst>
    <p:bldLst>
      <p:bldGraphic spid="6" grpId="0" uiExpand="1">
        <p:bldSub>
          <a:bldDgm bld="one"/>
        </p:bldSub>
      </p:bldGraphic>
      <p:bldP spid="2"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674031"/>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2" name="Rectangle 11"/>
          <p:cNvSpPr/>
          <p:nvPr/>
        </p:nvSpPr>
        <p:spPr>
          <a:xfrm>
            <a:off x="1219200" y="1951735"/>
            <a:ext cx="9753600" cy="984885"/>
          </a:xfrm>
          <a:prstGeom prst="rect">
            <a:avLst/>
          </a:prstGeom>
        </p:spPr>
        <p:txBody>
          <a:bodyPr wrap="square">
            <a:spAutoFit/>
          </a:bodyPr>
          <a:lstStyle/>
          <a:p>
            <a:pPr algn="ctr" rtl="1"/>
            <a:r>
              <a:rPr lang="ur-PK" sz="2900" dirty="0">
                <a:solidFill>
                  <a:srgbClr val="1A3F6D"/>
                </a:solidFill>
                <a:ea typeface="Calibri" panose="020F0502020204030204" pitchFamily="34" charset="0"/>
                <a:cs typeface="Al Qalam Quran Publisher" panose="02040503050201020203" pitchFamily="18" charset="-78"/>
              </a:rPr>
              <a:t>وَ الَّذِيْنَ كَفَرُوْا</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اور جنہوں نے کفر کیا</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وَ كَذَّبُوْا بِاٰيٰتِنَاۤ</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اور ہماری آیات کو جھٹلایا</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اُولٰٓىِٕكَ اَصْحٰبُ النَّارِ </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وہی ہیں اہلِ جہنم</a:t>
            </a:r>
            <a:r>
              <a:rPr lang="en-US" sz="2900" dirty="0">
                <a:solidFill>
                  <a:srgbClr val="1A3F6D"/>
                </a:solidFill>
                <a:latin typeface="Times New Roman" panose="02020603050405020304" pitchFamily="18" charset="0"/>
                <a:ea typeface="Calibri" panose="020F0502020204030204" pitchFamily="34" charset="0"/>
              </a:rPr>
              <a:t>…</a:t>
            </a:r>
            <a:r>
              <a:rPr lang="ur-PK" sz="2900" dirty="0">
                <a:solidFill>
                  <a:srgbClr val="1A3F6D"/>
                </a:solidFill>
                <a:ea typeface="Calibri" panose="020F0502020204030204" pitchFamily="34" charset="0"/>
                <a:cs typeface="Al Qalam Quran Publisher" panose="02040503050201020203" pitchFamily="18" charset="-78"/>
              </a:rPr>
              <a:t>خٰلِدِيْنَ فِيْهَا١ؕ </a:t>
            </a:r>
            <a:r>
              <a:rPr lang="en-US" sz="2900" dirty="0">
                <a:solidFill>
                  <a:srgbClr val="1A3F6D"/>
                </a:solidFill>
                <a:latin typeface="Times New Roman" panose="02020603050405020304" pitchFamily="18" charset="0"/>
                <a:ea typeface="Calibri" panose="020F0502020204030204" pitchFamily="34" charset="0"/>
              </a:rPr>
              <a:t>…</a:t>
            </a:r>
            <a:r>
              <a:rPr lang="ar-SA" sz="2900" dirty="0">
                <a:solidFill>
                  <a:srgbClr val="1A3F6D"/>
                </a:solidFill>
                <a:ea typeface="Calibri" panose="020F0502020204030204" pitchFamily="34" charset="0"/>
                <a:cs typeface="Jameel Noori Nastaleeq" panose="02000503000000020004" pitchFamily="2" charset="-78"/>
              </a:rPr>
              <a:t>ہمیشہ اُس میں رہیں گے</a:t>
            </a:r>
            <a:r>
              <a:rPr lang="en-US" sz="2900" dirty="0">
                <a:solidFill>
                  <a:srgbClr val="1A3F6D"/>
                </a:solidFill>
                <a:latin typeface="Times New Roman" panose="02020603050405020304" pitchFamily="18" charset="0"/>
                <a:ea typeface="Calibri" panose="020F0502020204030204" pitchFamily="34" charset="0"/>
              </a:rPr>
              <a:t>… </a:t>
            </a:r>
            <a:r>
              <a:rPr lang="ur-PK" sz="2900" dirty="0">
                <a:solidFill>
                  <a:srgbClr val="1A3F6D"/>
                </a:solidFill>
                <a:ea typeface="Calibri" panose="020F0502020204030204" pitchFamily="34" charset="0"/>
                <a:cs typeface="Al Qalam Quran Publisher" panose="02040503050201020203" pitchFamily="18" charset="-78"/>
              </a:rPr>
              <a:t>وَ بِئْسَ الْمَصِيْرُؒ۰۰۱۰</a:t>
            </a:r>
            <a:r>
              <a:rPr lang="ar-SA" sz="2900" dirty="0">
                <a:solidFill>
                  <a:srgbClr val="1A3F6D"/>
                </a:solidFill>
                <a:ea typeface="Calibri" panose="020F0502020204030204" pitchFamily="34" charset="0"/>
                <a:cs typeface="Jameel Noori Nastaleeq" panose="02000503000000020004" pitchFamily="2" charset="-78"/>
              </a:rPr>
              <a:t>اور وہ  بُر ی جگہ ہے۔</a:t>
            </a:r>
            <a:endParaRPr lang="en-US" sz="2900" dirty="0">
              <a:solidFill>
                <a:srgbClr val="1A3F6D"/>
              </a:solidFill>
            </a:endParaRPr>
          </a:p>
        </p:txBody>
      </p:sp>
      <p:sp>
        <p:nvSpPr>
          <p:cNvPr id="7" name="Rounded Rectangle 6"/>
          <p:cNvSpPr/>
          <p:nvPr/>
        </p:nvSpPr>
        <p:spPr>
          <a:xfrm>
            <a:off x="2964420" y="2971520"/>
            <a:ext cx="6257072"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ur-PK" sz="3200" dirty="0" smtClean="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اصل </a:t>
            </a:r>
            <a:r>
              <a:rPr lang="ur-PK"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ہار اس کی ہے جس نے کفر کیا اور اللہ کی آیات کی تکذیب کی</a:t>
            </a:r>
            <a:endParaRPr lang="en-US" sz="3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8" name="Diagram 7"/>
          <p:cNvGraphicFramePr/>
          <p:nvPr>
            <p:extLst>
              <p:ext uri="{D42A27DB-BD31-4B8C-83A1-F6EECF244321}">
                <p14:modId xmlns:p14="http://schemas.microsoft.com/office/powerpoint/2010/main" val="1698423002"/>
              </p:ext>
            </p:extLst>
          </p:nvPr>
        </p:nvGraphicFramePr>
        <p:xfrm>
          <a:off x="1383593" y="3990824"/>
          <a:ext cx="9418726" cy="20850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ounded Rectangle 8"/>
          <p:cNvSpPr/>
          <p:nvPr/>
        </p:nvSpPr>
        <p:spPr>
          <a:xfrm>
            <a:off x="1391203" y="5005314"/>
            <a:ext cx="9412638" cy="116741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1" name="Rectangle 10"/>
          <p:cNvSpPr/>
          <p:nvPr/>
        </p:nvSpPr>
        <p:spPr>
          <a:xfrm>
            <a:off x="1391203" y="5098589"/>
            <a:ext cx="9412638" cy="1074140"/>
          </a:xfrm>
          <a:prstGeom prst="rect">
            <a:avLst/>
          </a:prstGeom>
        </p:spPr>
        <p:txBody>
          <a:bodyPr wrap="square">
            <a:spAutoFit/>
          </a:bodyPr>
          <a:lstStyle/>
          <a:p>
            <a:pPr lvl="0" algn="ctr" rtl="1">
              <a:lnSpc>
                <a:spcPct val="110000"/>
              </a:lnSpc>
            </a:pPr>
            <a:r>
              <a:rPr lang="ur-PK" sz="3000" dirty="0">
                <a:solidFill>
                  <a:srgbClr val="1A3F6D"/>
                </a:solidFill>
                <a:latin typeface="noorehira" panose="02000000000000000000" pitchFamily="2" charset="-78"/>
                <a:ea typeface="Calibri" panose="020F0502020204030204" pitchFamily="34" charset="0"/>
                <a:cs typeface="Al Qalam Quran Publisher" panose="02040503050201020203" pitchFamily="18" charset="-78"/>
              </a:rPr>
              <a:t>وَ جَحَدُوْا بِهَا وَ اسْتَيْقَنَتْهَاۤ اَنْفُسُهُمْ ظُلْمًا وَّ عُلُوًّا </a:t>
            </a:r>
            <a:r>
              <a:rPr lang="ar-SA" sz="2400" dirty="0" smtClean="0">
                <a:solidFill>
                  <a:srgbClr val="1A3F6D"/>
                </a:solidFill>
                <a:latin typeface="Jameel Noori Nastaleeq" panose="02000503000000020004" pitchFamily="2" charset="-78"/>
                <a:cs typeface="Jameel Noori Nastaleeq" panose="02000503000000020004" pitchFamily="2" charset="-78"/>
              </a:rPr>
              <a:t>(</a:t>
            </a:r>
            <a:r>
              <a:rPr lang="ur-PK" sz="2400" dirty="0" smtClean="0">
                <a:solidFill>
                  <a:srgbClr val="1A3F6D"/>
                </a:solidFill>
                <a:latin typeface="Jameel Noori Nastaleeq" panose="02000503000000020004" pitchFamily="2" charset="-78"/>
                <a:cs typeface="Jameel Noori Nastaleeq" panose="02000503000000020004" pitchFamily="2" charset="-78"/>
              </a:rPr>
              <a:t>النمل</a:t>
            </a:r>
            <a:r>
              <a:rPr lang="ar-SA" sz="2400" dirty="0" smtClean="0">
                <a:solidFill>
                  <a:srgbClr val="1A3F6D"/>
                </a:solidFill>
                <a:latin typeface="Jameel Noori Nastaleeq" panose="02000503000000020004" pitchFamily="2" charset="-78"/>
                <a:cs typeface="Jameel Noori Nastaleeq" panose="02000503000000020004" pitchFamily="2" charset="-78"/>
              </a:rPr>
              <a:t>: </a:t>
            </a:r>
            <a:r>
              <a:rPr lang="ur-PK" sz="2400" dirty="0" smtClean="0">
                <a:solidFill>
                  <a:srgbClr val="1A3F6D"/>
                </a:solidFill>
                <a:latin typeface="Jameel Noori Nastaleeq" panose="02000503000000020004" pitchFamily="2" charset="-78"/>
                <a:cs typeface="Jameel Noori Nastaleeq" panose="02000503000000020004" pitchFamily="2" charset="-78"/>
              </a:rPr>
              <a:t>14</a:t>
            </a:r>
            <a:r>
              <a:rPr lang="ar-SA" sz="2400" dirty="0" smtClean="0">
                <a:solidFill>
                  <a:srgbClr val="1A3F6D"/>
                </a:solidFill>
                <a:latin typeface="Jameel Noori Nastaleeq" panose="02000503000000020004" pitchFamily="2" charset="-78"/>
                <a:cs typeface="Jameel Noori Nastaleeq" panose="02000503000000020004" pitchFamily="2" charset="-78"/>
              </a:rPr>
              <a:t>)</a:t>
            </a:r>
            <a:endParaRPr lang="ur-PK" sz="2400" dirty="0" smtClean="0">
              <a:solidFill>
                <a:srgbClr val="1A3F6D"/>
              </a:solidFill>
              <a:latin typeface="Jameel Noori Nastaleeq" panose="02000503000000020004" pitchFamily="2" charset="-78"/>
              <a:cs typeface="Jameel Noori Nastaleeq" panose="02000503000000020004" pitchFamily="2" charset="-78"/>
            </a:endParaRPr>
          </a:p>
          <a:p>
            <a:pPr lvl="0" algn="ctr" rtl="1">
              <a:lnSpc>
                <a:spcPct val="110000"/>
              </a:lnSpc>
            </a:pPr>
            <a:r>
              <a:rPr lang="ur-PK" sz="2800" dirty="0">
                <a:solidFill>
                  <a:srgbClr val="1A3F6D"/>
                </a:solidFill>
                <a:ea typeface="Calibri" panose="020F0502020204030204" pitchFamily="34" charset="0"/>
                <a:cs typeface="Jameel Noori Nastaleeq" panose="02000503000000020004" pitchFamily="2" charset="-78"/>
              </a:rPr>
              <a:t>"اور انہوں نے بے انصافی اور غرور سے اُن (اللہ کی آیات )کا انکار کیا  جبکہ وہ دلی طور پر اُن پر </a:t>
            </a:r>
            <a:r>
              <a:rPr lang="ur-PK" sz="2800" dirty="0" smtClean="0">
                <a:solidFill>
                  <a:srgbClr val="1A3F6D"/>
                </a:solidFill>
                <a:ea typeface="Calibri" panose="020F0502020204030204" pitchFamily="34" charset="0"/>
                <a:cs typeface="Jameel Noori Nastaleeq" panose="02000503000000020004" pitchFamily="2" charset="-78"/>
              </a:rPr>
              <a:t>یقین </a:t>
            </a:r>
            <a:r>
              <a:rPr lang="ur-PK" sz="2800" dirty="0">
                <a:solidFill>
                  <a:srgbClr val="1A3F6D"/>
                </a:solidFill>
                <a:ea typeface="Calibri" panose="020F0502020204030204" pitchFamily="34" charset="0"/>
                <a:cs typeface="Jameel Noori Nastaleeq" panose="02000503000000020004" pitchFamily="2" charset="-78"/>
              </a:rPr>
              <a:t>کر چکے تھے "۔</a:t>
            </a:r>
            <a:endParaRPr lang="ar-SA" sz="2800" dirty="0" smtClean="0">
              <a:solidFill>
                <a:srgbClr val="1A3F6D"/>
              </a:solidFill>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4910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8">
                                            <p:graphicEl>
                                              <a:dgm id="{2FD0C318-C90D-43D0-9A05-B7DC7FEB4AF1}"/>
                                            </p:graphicEl>
                                          </p:spTgt>
                                        </p:tgtEl>
                                        <p:attrNameLst>
                                          <p:attrName>style.visibility</p:attrName>
                                        </p:attrNameLst>
                                      </p:cBhvr>
                                      <p:to>
                                        <p:strVal val="visible"/>
                                      </p:to>
                                    </p:set>
                                    <p:animEffect transition="in" filter="wipe(right)">
                                      <p:cBhvr>
                                        <p:cTn id="11" dur="500"/>
                                        <p:tgtEl>
                                          <p:spTgt spid="8">
                                            <p:graphicEl>
                                              <a:dgm id="{2FD0C318-C90D-43D0-9A05-B7DC7FEB4AF1}"/>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02E05D86-8202-4ABA-BE57-7B37236A83BA}"/>
                                            </p:graphicEl>
                                          </p:spTgt>
                                        </p:tgtEl>
                                        <p:attrNameLst>
                                          <p:attrName>style.visibility</p:attrName>
                                        </p:attrNameLst>
                                      </p:cBhvr>
                                      <p:to>
                                        <p:strVal val="visible"/>
                                      </p:to>
                                    </p:set>
                                    <p:animEffect transition="in" filter="wipe(right)">
                                      <p:cBhvr>
                                        <p:cTn id="15" dur="500"/>
                                        <p:tgtEl>
                                          <p:spTgt spid="8">
                                            <p:graphicEl>
                                              <a:dgm id="{02E05D86-8202-4ABA-BE57-7B37236A83B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8">
                                            <p:graphicEl>
                                              <a:dgm id="{C58ACAFE-BDFC-402E-BE22-3FEC3685F58B}"/>
                                            </p:graphicEl>
                                          </p:spTgt>
                                        </p:tgtEl>
                                        <p:attrNameLst>
                                          <p:attrName>style.visibility</p:attrName>
                                        </p:attrNameLst>
                                      </p:cBhvr>
                                      <p:to>
                                        <p:strVal val="visible"/>
                                      </p:to>
                                    </p:set>
                                    <p:animEffect transition="in" filter="wipe(right)">
                                      <p:cBhvr>
                                        <p:cTn id="36" dur="500"/>
                                        <p:tgtEl>
                                          <p:spTgt spid="8">
                                            <p:graphicEl>
                                              <a:dgm id="{C58ACAFE-BDFC-402E-BE22-3FEC3685F58B}"/>
                                            </p:graphicEl>
                                          </p:spTgt>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8">
                                            <p:graphicEl>
                                              <a:dgm id="{4E786E7B-6E8E-4DB6-9E46-FCF2290F6820}"/>
                                            </p:graphicEl>
                                          </p:spTgt>
                                        </p:tgtEl>
                                        <p:attrNameLst>
                                          <p:attrName>style.visibility</p:attrName>
                                        </p:attrNameLst>
                                      </p:cBhvr>
                                      <p:to>
                                        <p:strVal val="visible"/>
                                      </p:to>
                                    </p:set>
                                    <p:animEffect transition="in" filter="wipe(right)">
                                      <p:cBhvr>
                                        <p:cTn id="40" dur="500"/>
                                        <p:tgtEl>
                                          <p:spTgt spid="8">
                                            <p:graphicEl>
                                              <a:dgm id="{4E786E7B-6E8E-4DB6-9E46-FCF2290F6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71"/>
                </p:tgtEl>
              </p:cMediaNode>
            </p:video>
          </p:childTnLst>
        </p:cTn>
      </p:par>
    </p:tnLst>
    <p:bldLst>
      <p:bldGraphic spid="8" grpId="0" uiExpand="1">
        <p:bldSub>
          <a:bldDgm bld="one"/>
        </p:bldSub>
      </p:bldGraphic>
      <p:bldP spid="9" grpId="0" animBg="1"/>
      <p:bldP spid="9" grpId="1" animBg="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"ایمان اور اس کے ثمرات و مضمرات"</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التغابن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8204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دوسرا حصہ</a:t>
            </a:r>
            <a:r>
              <a:rPr lang="ur-PK" sz="48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8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ایمان</a:t>
            </a:r>
            <a:endParaRPr lang="en-US" sz="48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996577569"/>
              </p:ext>
            </p:extLst>
          </p:nvPr>
        </p:nvGraphicFramePr>
        <p:xfrm>
          <a:off x="1786688" y="1983632"/>
          <a:ext cx="8610600" cy="41559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427F0D4D-B7B9-4BBB-8BB4-FEBF2E2276D9}"/>
                                            </p:graphicEl>
                                          </p:spTgt>
                                        </p:tgtEl>
                                        <p:attrNameLst>
                                          <p:attrName>style.visibility</p:attrName>
                                        </p:attrNameLst>
                                      </p:cBhvr>
                                      <p:to>
                                        <p:strVal val="visible"/>
                                      </p:to>
                                    </p:set>
                                    <p:animEffect transition="in" filter="wipe(right)">
                                      <p:cBhvr>
                                        <p:cTn id="11" dur="250"/>
                                        <p:tgtEl>
                                          <p:spTgt spid="6">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5" dur="250"/>
                                        <p:tgtEl>
                                          <p:spTgt spid="6">
                                            <p:graphicEl>
                                              <a:dgm id="{92AA1496-1A9D-4127-9074-5B287A06C5F1}"/>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19" dur="250"/>
                                        <p:tgtEl>
                                          <p:spTgt spid="6">
                                            <p:graphicEl>
                                              <a:dgm id="{71F9798A-EF2A-454A-B9CD-A44B256DC1EA}"/>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23" dur="250"/>
                                        <p:tgtEl>
                                          <p:spTgt spid="6">
                                            <p:graphicEl>
                                              <a:dgm id="{4126A610-2CCE-4B06-A29F-0223994C73EF}"/>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27" dur="250"/>
                                        <p:tgtEl>
                                          <p:spTgt spid="6">
                                            <p:graphicEl>
                                              <a:dgm id="{ACE2A377-0506-4ED5-B0D6-68213B77C015}"/>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0AECD693-E47F-47D3-890A-71B101F2C770}"/>
                                            </p:graphicEl>
                                          </p:spTgt>
                                        </p:tgtEl>
                                        <p:attrNameLst>
                                          <p:attrName>style.visibility</p:attrName>
                                        </p:attrNameLst>
                                      </p:cBhvr>
                                      <p:to>
                                        <p:strVal val="visible"/>
                                      </p:to>
                                    </p:set>
                                    <p:animEffect transition="in" filter="wipe(right)">
                                      <p:cBhvr>
                                        <p:cTn id="31" dur="250"/>
                                        <p:tgtEl>
                                          <p:spTgt spid="6">
                                            <p:graphicEl>
                                              <a:dgm id="{0AECD693-E47F-47D3-890A-71B101F2C770}"/>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84F55392-DAC7-4820-8E0A-9450D092CA82}"/>
                                            </p:graphicEl>
                                          </p:spTgt>
                                        </p:tgtEl>
                                        <p:attrNameLst>
                                          <p:attrName>style.visibility</p:attrName>
                                        </p:attrNameLst>
                                      </p:cBhvr>
                                      <p:to>
                                        <p:strVal val="visible"/>
                                      </p:to>
                                    </p:set>
                                    <p:animEffect transition="in" filter="wipe(right)">
                                      <p:cBhvr>
                                        <p:cTn id="35" dur="250"/>
                                        <p:tgtEl>
                                          <p:spTgt spid="6">
                                            <p:graphicEl>
                                              <a:dgm id="{84F55392-DAC7-4820-8E0A-9450D092CA82}"/>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39" dur="250"/>
                                        <p:tgtEl>
                                          <p:spTgt spid="6">
                                            <p:graphicEl>
                                              <a:dgm id="{0D93DD93-DD0D-478D-A5EF-03D4D39780DC}"/>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43" dur="250"/>
                                        <p:tgtEl>
                                          <p:spTgt spid="6">
                                            <p:graphicEl>
                                              <a:dgm id="{37900F7A-BA6B-45F1-AC4D-5C79E61058E6}"/>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6">
                                            <p:graphicEl>
                                              <a:dgm id="{E44A20ED-C457-4029-80DC-6BB30FC42A76}"/>
                                            </p:graphicEl>
                                          </p:spTgt>
                                        </p:tgtEl>
                                        <p:attrNameLst>
                                          <p:attrName>style.visibility</p:attrName>
                                        </p:attrNameLst>
                                      </p:cBhvr>
                                      <p:to>
                                        <p:strVal val="visible"/>
                                      </p:to>
                                    </p:set>
                                    <p:animEffect transition="in" filter="wipe(right)">
                                      <p:cBhvr>
                                        <p:cTn id="47" dur="250"/>
                                        <p:tgtEl>
                                          <p:spTgt spid="6">
                                            <p:graphicEl>
                                              <a:dgm id="{E44A20ED-C457-4029-80DC-6BB30FC42A76}"/>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6">
                                            <p:graphicEl>
                                              <a:dgm id="{D3B5E165-9210-43FE-8962-17EDF9D66E2C}"/>
                                            </p:graphicEl>
                                          </p:spTgt>
                                        </p:tgtEl>
                                        <p:attrNameLst>
                                          <p:attrName>style.visibility</p:attrName>
                                        </p:attrNameLst>
                                      </p:cBhvr>
                                      <p:to>
                                        <p:strVal val="visible"/>
                                      </p:to>
                                    </p:set>
                                    <p:animEffect transition="in" filter="wipe(right)">
                                      <p:cBhvr>
                                        <p:cTn id="51" dur="250"/>
                                        <p:tgtEl>
                                          <p:spTgt spid="6">
                                            <p:graphicEl>
                                              <a:dgm id="{D3B5E165-9210-43FE-8962-17EDF9D66E2C}"/>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6">
                                            <p:graphicEl>
                                              <a:dgm id="{0D93DD93-DD0D-478D-A5EF-03D4D39780DC}"/>
                                            </p:graphicEl>
                                          </p:spTgt>
                                        </p:tgtEl>
                                      </p:cBhvr>
                                    </p:animEffect>
                                    <p:animScale>
                                      <p:cBhvr>
                                        <p:cTn id="55" dur="500" autoRev="1" fill="hold"/>
                                        <p:tgtEl>
                                          <p:spTgt spid="6">
                                            <p:graphicEl>
                                              <a:dgm id="{0D93DD93-DD0D-478D-A5EF-03D4D39780DC}"/>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6">
                                            <p:graphicEl>
                                              <a:dgm id="{37900F7A-BA6B-45F1-AC4D-5C79E61058E6}"/>
                                            </p:graphicEl>
                                          </p:spTgt>
                                        </p:tgtEl>
                                      </p:cBhvr>
                                    </p:animEffect>
                                    <p:animScale>
                                      <p:cBhvr>
                                        <p:cTn id="58" dur="500" autoRev="1" fill="hold"/>
                                        <p:tgtEl>
                                          <p:spTgt spid="6">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77518"/>
            <a:ext cx="12192000" cy="923330"/>
          </a:xfrm>
          <a:prstGeom prst="rect">
            <a:avLst/>
          </a:prstGeom>
        </p:spPr>
        <p:txBody>
          <a:bodyPr wrap="square">
            <a:spAutoFit/>
          </a:bodyPr>
          <a:lstStyle/>
          <a:p>
            <a:pPr algn="ctr" rtl="1"/>
            <a:r>
              <a:rPr lang="ur-PK" sz="5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
        <p:nvSpPr>
          <p:cNvPr id="7" name="Rectangle 6"/>
          <p:cNvSpPr/>
          <p:nvPr/>
        </p:nvSpPr>
        <p:spPr>
          <a:xfrm>
            <a:off x="1334531" y="2195794"/>
            <a:ext cx="9305248"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زیرِ بحث درس میں اللہ کی صفتِ علم کے کتنے گوشے بیان ہوئے؟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70890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69685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93495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85786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دو</a:t>
            </a:r>
            <a:endParaRPr lang="en-US" sz="4000" dirty="0">
              <a:solidFill>
                <a:schemeClr val="bg1"/>
              </a:solidFill>
            </a:endParaRPr>
          </a:p>
        </p:txBody>
      </p:sp>
      <p:sp>
        <p:nvSpPr>
          <p:cNvPr id="12" name="Rectangle 11"/>
          <p:cNvSpPr/>
          <p:nvPr/>
        </p:nvSpPr>
        <p:spPr>
          <a:xfrm>
            <a:off x="1334531" y="3889679"/>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تین</a:t>
            </a:r>
            <a:endParaRPr lang="en-US" sz="3600" dirty="0">
              <a:solidFill>
                <a:schemeClr val="bg1"/>
              </a:solidFill>
            </a:endParaRPr>
          </a:p>
        </p:txBody>
      </p:sp>
      <p:sp>
        <p:nvSpPr>
          <p:cNvPr id="13" name="Rectangle 12"/>
          <p:cNvSpPr/>
          <p:nvPr/>
        </p:nvSpPr>
        <p:spPr>
          <a:xfrm>
            <a:off x="5839150" y="507087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چار</a:t>
            </a:r>
            <a:endParaRPr lang="en-US" sz="4000" dirty="0">
              <a:solidFill>
                <a:schemeClr val="bg1"/>
              </a:solidFill>
            </a:endParaRPr>
          </a:p>
        </p:txBody>
      </p:sp>
      <p:sp>
        <p:nvSpPr>
          <p:cNvPr id="14" name="Rounded Rectangle 13"/>
          <p:cNvSpPr/>
          <p:nvPr/>
        </p:nvSpPr>
        <p:spPr>
          <a:xfrm>
            <a:off x="1351206" y="495665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509256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پانچ</a:t>
            </a:r>
            <a:endParaRPr lang="en-US" sz="4000" dirty="0">
              <a:solidFill>
                <a:schemeClr val="bg1"/>
              </a:solidFill>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69441"/>
          </a:xfrm>
          <a:prstGeom prst="rect">
            <a:avLst/>
          </a:prstGeom>
        </p:spPr>
        <p:txBody>
          <a:bodyPr wrap="square">
            <a:spAutoFit/>
          </a:bodyPr>
          <a:lstStyle/>
          <a:p>
            <a:pPr marL="742950" indent="-742950" algn="r" rtl="1">
              <a:buClr>
                <a:srgbClr val="1D508F"/>
              </a:buClr>
              <a:buFont typeface="+mj-lt"/>
              <a:buAutoNum type="arabicParenR" startAt="2"/>
            </a:pPr>
            <a:r>
              <a:rPr lang="ur-PK" sz="4400" dirty="0" smtClean="0">
                <a:solidFill>
                  <a:srgbClr val="1A3F6D"/>
                </a:solidFill>
                <a:latin typeface="Jameel Noori Nastaleeq" panose="02000503000000020004" pitchFamily="2" charset="-78"/>
                <a:cs typeface="Jameel Noori Nastaleeq" panose="02000503000000020004" pitchFamily="2" charset="-78"/>
              </a:rPr>
              <a:t>رسولوں کی اپنی قوم سے کشمکش کا بیان کیا کہلاتا ہے؟</a:t>
            </a:r>
            <a:endParaRPr lang="en-US" sz="44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15349" y="3245843"/>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58330" y="3233796"/>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15349" y="4471894"/>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20815" y="3394801"/>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قصص النبیین</a:t>
            </a:r>
            <a:endParaRPr lang="en-US" sz="4000" dirty="0">
              <a:solidFill>
                <a:schemeClr val="bg1"/>
              </a:solidFill>
            </a:endParaRPr>
          </a:p>
        </p:txBody>
      </p:sp>
      <p:sp>
        <p:nvSpPr>
          <p:cNvPr id="12" name="Rectangle 11"/>
          <p:cNvSpPr/>
          <p:nvPr/>
        </p:nvSpPr>
        <p:spPr>
          <a:xfrm>
            <a:off x="1258330" y="3426616"/>
            <a:ext cx="4556997"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سیرت</a:t>
            </a:r>
            <a:endParaRPr lang="en-US" sz="3600" dirty="0">
              <a:solidFill>
                <a:schemeClr val="bg1"/>
              </a:solidFill>
            </a:endParaRPr>
          </a:p>
        </p:txBody>
      </p:sp>
      <p:sp>
        <p:nvSpPr>
          <p:cNvPr id="13" name="Rectangle 12"/>
          <p:cNvSpPr/>
          <p:nvPr/>
        </p:nvSpPr>
        <p:spPr>
          <a:xfrm>
            <a:off x="5915349" y="4607808"/>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انباء الرسل</a:t>
            </a:r>
            <a:endParaRPr lang="en-US" sz="4000" dirty="0">
              <a:solidFill>
                <a:schemeClr val="bg1"/>
              </a:solidFill>
            </a:endParaRPr>
          </a:p>
        </p:txBody>
      </p:sp>
      <p:sp>
        <p:nvSpPr>
          <p:cNvPr id="14" name="Rounded Rectangle 13"/>
          <p:cNvSpPr/>
          <p:nvPr/>
        </p:nvSpPr>
        <p:spPr>
          <a:xfrm>
            <a:off x="1275005" y="4493591"/>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75005" y="4629505"/>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ndParaRPr>
          </a:p>
        </p:txBody>
      </p:sp>
      <p:sp>
        <p:nvSpPr>
          <p:cNvPr id="16" name="Rectangle 15"/>
          <p:cNvSpPr/>
          <p:nvPr/>
        </p:nvSpPr>
        <p:spPr>
          <a:xfrm>
            <a:off x="-3044" y="777518"/>
            <a:ext cx="12192000" cy="923330"/>
          </a:xfrm>
          <a:prstGeom prst="rect">
            <a:avLst/>
          </a:prstGeom>
        </p:spPr>
        <p:txBody>
          <a:bodyPr wrap="square">
            <a:spAutoFit/>
          </a:bodyPr>
          <a:lstStyle/>
          <a:p>
            <a:pPr algn="ctr" rtl="1"/>
            <a:r>
              <a:rPr lang="ur-PK" sz="5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150884" y="2195794"/>
            <a:ext cx="9837682" cy="707886"/>
          </a:xfrm>
          <a:prstGeom prst="rect">
            <a:avLst/>
          </a:prstGeom>
        </p:spPr>
        <p:txBody>
          <a:bodyPr wrap="square">
            <a:spAutoFit/>
          </a:bodyPr>
          <a:lstStyle/>
          <a:p>
            <a:pPr marL="742950" indent="-742950" algn="r" rtl="1">
              <a:buClr>
                <a:srgbClr val="1D508F"/>
              </a:buClr>
              <a:buFont typeface="+mj-lt"/>
              <a:buAutoNum type="arabicParenR" startAt="3"/>
            </a:pPr>
            <a:r>
              <a:rPr lang="ur-PK" sz="4000" dirty="0" smtClean="0">
                <a:solidFill>
                  <a:srgbClr val="1A3F6D"/>
                </a:solidFill>
                <a:latin typeface="Jameel Noori Nastaleeq" panose="02000503000000020004" pitchFamily="2" charset="-78"/>
                <a:cs typeface="Jameel Noori Nastaleeq" panose="02000503000000020004" pitchFamily="2" charset="-78"/>
              </a:rPr>
              <a:t>قومِ شعیبؑ                               کو زلزلہ سے ہلاک کیا گیا ۔ اس قوم کا کیا جرم تھا؟</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2456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23364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47174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394654"/>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سیاسی جبر</a:t>
            </a:r>
            <a:endParaRPr lang="en-US" sz="4000" dirty="0">
              <a:solidFill>
                <a:schemeClr val="bg1"/>
              </a:solidFill>
            </a:endParaRPr>
          </a:p>
        </p:txBody>
      </p:sp>
      <p:sp>
        <p:nvSpPr>
          <p:cNvPr id="12" name="Rectangle 11"/>
          <p:cNvSpPr/>
          <p:nvPr/>
        </p:nvSpPr>
        <p:spPr>
          <a:xfrm>
            <a:off x="1334531" y="3426469"/>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cs typeface="Jameel Noori Nastaleeq" panose="02000503000000020004" pitchFamily="2" charset="-78"/>
              </a:rPr>
              <a:t>ہم جنس پرستی</a:t>
            </a:r>
            <a:endParaRPr lang="en-US" sz="3600" dirty="0">
              <a:solidFill>
                <a:schemeClr val="bg1"/>
              </a:solidFill>
            </a:endParaRPr>
          </a:p>
        </p:txBody>
      </p:sp>
      <p:sp>
        <p:nvSpPr>
          <p:cNvPr id="13" name="Rectangle 12"/>
          <p:cNvSpPr/>
          <p:nvPr/>
        </p:nvSpPr>
        <p:spPr>
          <a:xfrm>
            <a:off x="5839150" y="4607661"/>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ناپ تول میں کمی اور رہزنی</a:t>
            </a:r>
            <a:endParaRPr lang="en-US" sz="4000" dirty="0">
              <a:solidFill>
                <a:schemeClr val="bg1"/>
              </a:solidFill>
            </a:endParaRPr>
          </a:p>
        </p:txBody>
      </p:sp>
      <p:sp>
        <p:nvSpPr>
          <p:cNvPr id="14" name="Rounded Rectangle 13"/>
          <p:cNvSpPr/>
          <p:nvPr/>
        </p:nvSpPr>
        <p:spPr>
          <a:xfrm>
            <a:off x="1351206" y="449344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4629358"/>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والدین کی نافرمانی</a:t>
            </a:r>
            <a:endParaRPr lang="en-US" sz="4000" dirty="0">
              <a:solidFill>
                <a:schemeClr val="bg1"/>
              </a:solidFill>
            </a:endParaRPr>
          </a:p>
        </p:txBody>
      </p:sp>
      <p:sp>
        <p:nvSpPr>
          <p:cNvPr id="16" name="Rectangle 15"/>
          <p:cNvSpPr/>
          <p:nvPr/>
        </p:nvSpPr>
        <p:spPr>
          <a:xfrm>
            <a:off x="-3044" y="777518"/>
            <a:ext cx="12192000" cy="923330"/>
          </a:xfrm>
          <a:prstGeom prst="rect">
            <a:avLst/>
          </a:prstGeom>
        </p:spPr>
        <p:txBody>
          <a:bodyPr wrap="square">
            <a:spAutoFit/>
          </a:bodyPr>
          <a:lstStyle/>
          <a:p>
            <a:pPr algn="ctr" rtl="1"/>
            <a:r>
              <a:rPr lang="ur-PK"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738664"/>
          </a:xfrm>
          <a:prstGeom prst="rect">
            <a:avLst/>
          </a:prstGeom>
        </p:spPr>
        <p:txBody>
          <a:bodyPr wrap="square">
            <a:spAutoFit/>
          </a:bodyPr>
          <a:lstStyle/>
          <a:p>
            <a:pPr marL="742950" indent="-742950" algn="r" rtl="1">
              <a:buClr>
                <a:srgbClr val="1D508F"/>
              </a:buClr>
              <a:buFont typeface="+mj-lt"/>
              <a:buAutoNum type="arabicParenR" startAt="4"/>
            </a:pPr>
            <a:r>
              <a:rPr lang="ur-PK" sz="4200" dirty="0" smtClean="0">
                <a:solidFill>
                  <a:srgbClr val="1A3F6D"/>
                </a:solidFill>
                <a:latin typeface="Jameel Noori Nastaleeq" panose="02000503000000020004" pitchFamily="2" charset="-78"/>
                <a:cs typeface="Jameel Noori Nastaleeq" panose="02000503000000020004" pitchFamily="2" charset="-78"/>
              </a:rPr>
              <a:t>تغابن سے مراد  کیا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52964" y="319464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248345" y="318260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752964" y="442069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858429" y="334360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کھیل تماشا</a:t>
            </a:r>
            <a:endParaRPr lang="en-US" sz="4000" dirty="0">
              <a:solidFill>
                <a:schemeClr val="bg1"/>
              </a:solidFill>
            </a:endParaRPr>
          </a:p>
        </p:txBody>
      </p:sp>
      <p:sp>
        <p:nvSpPr>
          <p:cNvPr id="12" name="Rectangle 11"/>
          <p:cNvSpPr/>
          <p:nvPr/>
        </p:nvSpPr>
        <p:spPr>
          <a:xfrm>
            <a:off x="1248345" y="3375421"/>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ڈرامہ</a:t>
            </a:r>
            <a:endParaRPr lang="en-US" sz="4000" dirty="0">
              <a:solidFill>
                <a:schemeClr val="bg1"/>
              </a:solidFill>
            </a:endParaRPr>
          </a:p>
        </p:txBody>
      </p:sp>
      <p:sp>
        <p:nvSpPr>
          <p:cNvPr id="13" name="Rectangle 12"/>
          <p:cNvSpPr/>
          <p:nvPr/>
        </p:nvSpPr>
        <p:spPr>
          <a:xfrm>
            <a:off x="5752964" y="4556613"/>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مسابقت</a:t>
            </a:r>
            <a:endParaRPr lang="en-US" sz="4000" dirty="0">
              <a:solidFill>
                <a:schemeClr val="bg1"/>
              </a:solidFill>
            </a:endParaRPr>
          </a:p>
        </p:txBody>
      </p:sp>
      <p:sp>
        <p:nvSpPr>
          <p:cNvPr id="14" name="Rounded Rectangle 13"/>
          <p:cNvSpPr/>
          <p:nvPr/>
        </p:nvSpPr>
        <p:spPr>
          <a:xfrm>
            <a:off x="1265020" y="4442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7" name="Rectangle 16"/>
          <p:cNvSpPr/>
          <p:nvPr/>
        </p:nvSpPr>
        <p:spPr>
          <a:xfrm>
            <a:off x="1239934" y="458295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ہار اور جیت</a:t>
            </a:r>
            <a:endParaRPr lang="en-US" sz="4000" dirty="0">
              <a:solidFill>
                <a:schemeClr val="bg1"/>
              </a:solidFill>
            </a:endParaRPr>
          </a:p>
        </p:txBody>
      </p:sp>
      <p:sp>
        <p:nvSpPr>
          <p:cNvPr id="15" name="Rectangle 14"/>
          <p:cNvSpPr/>
          <p:nvPr/>
        </p:nvSpPr>
        <p:spPr>
          <a:xfrm>
            <a:off x="-3044" y="777518"/>
            <a:ext cx="12192000" cy="923330"/>
          </a:xfrm>
          <a:prstGeom prst="rect">
            <a:avLst/>
          </a:prstGeom>
        </p:spPr>
        <p:txBody>
          <a:bodyPr wrap="square">
            <a:spAutoFit/>
          </a:bodyPr>
          <a:lstStyle/>
          <a:p>
            <a:pPr algn="ctr" rtl="1"/>
            <a:r>
              <a:rPr lang="ur-PK"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34531" y="2195794"/>
            <a:ext cx="9305248"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دعوتِ حق کے سامنے آنے پر اُسے جھٹلانے کو کیا کہتے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89505" y="369941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4886" y="368736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789505" y="492546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894970" y="384837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کفر</a:t>
            </a:r>
            <a:endParaRPr lang="en-US" sz="4000" dirty="0">
              <a:solidFill>
                <a:schemeClr val="bg1"/>
              </a:solidFill>
            </a:endParaRPr>
          </a:p>
        </p:txBody>
      </p:sp>
      <p:sp>
        <p:nvSpPr>
          <p:cNvPr id="12" name="Rectangle 11"/>
          <p:cNvSpPr/>
          <p:nvPr/>
        </p:nvSpPr>
        <p:spPr>
          <a:xfrm>
            <a:off x="1284886" y="3880188"/>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نفاق</a:t>
            </a:r>
            <a:endParaRPr lang="en-US" sz="3600" dirty="0">
              <a:solidFill>
                <a:schemeClr val="bg1"/>
              </a:solidFill>
            </a:endParaRPr>
          </a:p>
        </p:txBody>
      </p:sp>
      <p:sp>
        <p:nvSpPr>
          <p:cNvPr id="13" name="Rectangle 12"/>
          <p:cNvSpPr/>
          <p:nvPr/>
        </p:nvSpPr>
        <p:spPr>
          <a:xfrm>
            <a:off x="5789505" y="506138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تکذیب</a:t>
            </a:r>
            <a:endParaRPr lang="en-US" sz="4000" dirty="0">
              <a:solidFill>
                <a:schemeClr val="bg1"/>
              </a:solidFill>
            </a:endParaRPr>
          </a:p>
        </p:txBody>
      </p:sp>
      <p:sp>
        <p:nvSpPr>
          <p:cNvPr id="14" name="Rounded Rectangle 13"/>
          <p:cNvSpPr/>
          <p:nvPr/>
        </p:nvSpPr>
        <p:spPr>
          <a:xfrm>
            <a:off x="1301561" y="494716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276475" y="5087726"/>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ndParaRPr>
          </a:p>
        </p:txBody>
      </p:sp>
      <p:sp>
        <p:nvSpPr>
          <p:cNvPr id="15" name="Rectangle 14"/>
          <p:cNvSpPr/>
          <p:nvPr/>
        </p:nvSpPr>
        <p:spPr>
          <a:xfrm>
            <a:off x="-3044" y="777518"/>
            <a:ext cx="12192000" cy="923330"/>
          </a:xfrm>
          <a:prstGeom prst="rect">
            <a:avLst/>
          </a:prstGeom>
        </p:spPr>
        <p:txBody>
          <a:bodyPr wrap="square">
            <a:spAutoFit/>
          </a:bodyPr>
          <a:lstStyle/>
          <a:p>
            <a:pPr algn="ctr" rtl="1"/>
            <a:r>
              <a:rPr lang="ur-PK"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5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60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التغابن</a:t>
            </a:r>
            <a:endParaRPr lang="en-US" sz="60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911139634"/>
              </p:ext>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3192623"/>
            <a:ext cx="9829800"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eaLnBrk="0" fontAlgn="base" hangingPunct="0">
              <a:lnSpc>
                <a:spcPct val="120000"/>
              </a:lnSpc>
              <a:spcBef>
                <a:spcPct val="0"/>
              </a:spcBef>
              <a:spcAft>
                <a:spcPct val="0"/>
              </a:spcAft>
            </a:pPr>
            <a:r>
              <a:rPr lang="ur-PK"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يُسَبِّحُ </a:t>
            </a:r>
            <a:r>
              <a:rPr lang="ur-PK" altLang="en-US" sz="42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لِلّٰهِ مَا فِي السَّمٰوٰتِ وَ مَا فِي الْاَرْضِ١ۚ </a:t>
            </a:r>
            <a:endParaRPr lang="ur-PK"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endParaRPr>
          </a:p>
          <a:p>
            <a:pPr lvl="0" algn="ctr" rtl="1" eaLnBrk="0" fontAlgn="base" hangingPunct="0">
              <a:lnSpc>
                <a:spcPct val="120000"/>
              </a:lnSpc>
              <a:spcBef>
                <a:spcPct val="0"/>
              </a:spcBef>
              <a:spcAft>
                <a:spcPct val="0"/>
              </a:spcAft>
            </a:pPr>
            <a:r>
              <a:rPr lang="ur-PK" altLang="en-US" sz="4200" dirty="0" smtClean="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لَهُ </a:t>
            </a:r>
            <a:r>
              <a:rPr lang="ur-PK" altLang="en-US" sz="420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Times New Roman" panose="02020603050405020304" pitchFamily="18" charset="0"/>
                <a:cs typeface="Al Qalam Quran Publisher" panose="02040503050201020203" pitchFamily="18" charset="-78"/>
              </a:rPr>
              <a:t>الْمُلْكُ وَ لَهُ الْحَمْدُ١ٞ وَ هُوَ عَلٰى كُلِّ شَيْءٍ قَدِيْرٌ۰۰۱</a:t>
            </a:r>
          </a:p>
        </p:txBody>
      </p:sp>
    </p:spTree>
    <p:extLst>
      <p:ext uri="{BB962C8B-B14F-4D97-AF65-F5344CB8AC3E}">
        <p14:creationId xmlns:p14="http://schemas.microsoft.com/office/powerpoint/2010/main" val="27953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9291"/>
            <a:ext cx="10036627" cy="1323439"/>
          </a:xfrm>
          <a:prstGeom prst="rect">
            <a:avLst/>
          </a:prstGeom>
        </p:spPr>
        <p:txBody>
          <a:bodyPr wrap="square">
            <a:spAutoFit/>
          </a:bodyPr>
          <a:lstStyle/>
          <a:p>
            <a:pPr algn="ctr" rtl="1"/>
            <a:r>
              <a:rPr lang="ur-PK" sz="8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endParaRPr lang="ur-PK" sz="8000" i="1"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7477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8021" y="800526"/>
            <a:ext cx="12192000" cy="955646"/>
          </a:xfrm>
          <a:prstGeom prst="rect">
            <a:avLst/>
          </a:prstGeom>
        </p:spPr>
        <p:txBody>
          <a:bodyPr wrap="square">
            <a:spAutoFit/>
          </a:bodyPr>
          <a:lstStyle/>
          <a:p>
            <a:pPr algn="ctr" rtl="1">
              <a:lnSpc>
                <a:spcPct val="80000"/>
              </a:lnSpc>
            </a:pPr>
            <a:r>
              <a:rPr lang="ur-PK" sz="6600" b="1" kern="0" spc="3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endParaRPr lang="en-US" sz="6600" b="1" kern="0" spc="3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3"/>
          <p:cNvGraphicFramePr>
            <a:graphicFrameLocks/>
          </p:cNvGraphicFramePr>
          <p:nvPr>
            <p:extLst>
              <p:ext uri="{D42A27DB-BD31-4B8C-83A1-F6EECF244321}">
                <p14:modId xmlns:p14="http://schemas.microsoft.com/office/powerpoint/2010/main" val="3481342098"/>
              </p:ext>
            </p:extLst>
          </p:nvPr>
        </p:nvGraphicFramePr>
        <p:xfrm>
          <a:off x="1211178" y="1949116"/>
          <a:ext cx="9785686" cy="41629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775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پر غور و فکر</a:t>
            </a:r>
            <a:endParaRPr lang="ur-PK" sz="13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8021" y="847020"/>
            <a:ext cx="12192000" cy="904863"/>
          </a:xfrm>
          <a:prstGeom prst="rect">
            <a:avLst/>
          </a:prstGeom>
        </p:spPr>
        <p:txBody>
          <a:bodyPr wrap="square">
            <a:spAutoFit/>
          </a:bodyPr>
          <a:lstStyle/>
          <a:p>
            <a:pPr algn="ctr" rtl="1">
              <a:lnSpc>
                <a:spcPct val="80000"/>
              </a:lnSpc>
            </a:pPr>
            <a:r>
              <a:rPr lang="ur-PK" sz="6000" b="1" kern="0" spc="3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 (رکوع 1)</a:t>
            </a:r>
            <a:endParaRPr lang="en-US" sz="6000" b="1" kern="0" spc="3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7" name="Content Placeholder 3"/>
          <p:cNvGraphicFramePr>
            <a:graphicFrameLocks/>
          </p:cNvGraphicFramePr>
          <p:nvPr>
            <p:extLst>
              <p:ext uri="{D42A27DB-BD31-4B8C-83A1-F6EECF244321}">
                <p14:modId xmlns:p14="http://schemas.microsoft.com/office/powerpoint/2010/main" val="3060679541"/>
              </p:ext>
            </p:extLst>
          </p:nvPr>
        </p:nvGraphicFramePr>
        <p:xfrm>
          <a:off x="2258130" y="1949116"/>
          <a:ext cx="7691782" cy="41629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5930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7" grpId="0" uiExpan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84121"/>
            <a:ext cx="12192000" cy="736355"/>
          </a:xfrm>
          <a:prstGeom prst="rect">
            <a:avLst/>
          </a:prstGeom>
        </p:spPr>
        <p:txBody>
          <a:bodyPr wrap="square">
            <a:spAutoFit/>
          </a:bodyPr>
          <a:lstStyle/>
          <a:p>
            <a:pPr algn="ctr" rtl="1">
              <a:lnSpc>
                <a:spcPct val="70000"/>
              </a:lnSpc>
            </a:pPr>
            <a:r>
              <a:rPr lang="ur-PK" sz="54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endParaRPr lang="en-US" sz="5400" b="1" kern="0" spc="50" dirty="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312190" y="2029225"/>
            <a:ext cx="9567620" cy="1015663"/>
          </a:xfrm>
          <a:prstGeom prst="rect">
            <a:avLst/>
          </a:prstGeom>
        </p:spPr>
        <p:txBody>
          <a:bodyPr wrap="square">
            <a:spAutoFit/>
          </a:bodyPr>
          <a:lstStyle/>
          <a:p>
            <a:pPr algn="ctr" rtl="1"/>
            <a:r>
              <a:rPr lang="ur-PK" sz="3200" dirty="0">
                <a:solidFill>
                  <a:srgbClr val="1A3F6D"/>
                </a:solidFill>
                <a:ea typeface="Calibri" panose="020F0502020204030204" pitchFamily="34" charset="0"/>
                <a:cs typeface="Al Qalam Quran Publisher" panose="02040503050201020203" pitchFamily="18" charset="-78"/>
              </a:rPr>
              <a:t>يُسَبِّحُ لِلّٰهِ مَا فِي السَّمٰوٰتِ وَ مَا فِي الْاَرْضِ١ۚ</a:t>
            </a:r>
            <a:r>
              <a:rPr lang="en-US"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ur-PK"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endParaRPr>
          </a:p>
          <a:p>
            <a:pPr algn="ctr" rtl="1"/>
            <a:r>
              <a:rPr lang="ar-SA" sz="2800" spc="-50" dirty="0" smtClean="0">
                <a:solidFill>
                  <a:srgbClr val="1A3F6D"/>
                </a:solidFill>
                <a:ea typeface="Calibri" panose="020F0502020204030204" pitchFamily="34" charset="0"/>
                <a:cs typeface="Jameel Noori Nastaleeq" panose="02000503000000020004" pitchFamily="2" charset="-78"/>
              </a:rPr>
              <a:t>اللہ </a:t>
            </a:r>
            <a:r>
              <a:rPr lang="ar-SA" sz="2800" spc="-50" dirty="0">
                <a:solidFill>
                  <a:srgbClr val="1A3F6D"/>
                </a:solidFill>
                <a:ea typeface="Calibri" panose="020F0502020204030204" pitchFamily="34" charset="0"/>
                <a:cs typeface="Jameel Noori Nastaleeq" panose="02000503000000020004" pitchFamily="2" charset="-78"/>
              </a:rPr>
              <a:t>کی تسبیح کرتی ہے اور کرے گی  ہر وہ شے جو آسمانوں میں ہے اور ہر وہ شے جو زمین میں ہے</a:t>
            </a:r>
            <a:r>
              <a:rPr lang="en-US" sz="2800" spc="-50" dirty="0" smtClean="0">
                <a:solidFill>
                  <a:srgbClr val="1A3F6D"/>
                </a:solidFill>
                <a:latin typeface="Times New Roman" panose="02020603050405020304" pitchFamily="18" charset="0"/>
                <a:ea typeface="Calibri" panose="020F0502020204030204" pitchFamily="34" charset="0"/>
                <a:cs typeface="noorehira" panose="02000000000000000000" pitchFamily="2" charset="-78"/>
              </a:rPr>
              <a:t>…</a:t>
            </a:r>
            <a:endParaRPr lang="en-US" sz="2800" dirty="0">
              <a:solidFill>
                <a:srgbClr val="1A3F6D"/>
              </a:solidFill>
            </a:endParaRPr>
          </a:p>
        </p:txBody>
      </p:sp>
      <p:graphicFrame>
        <p:nvGraphicFramePr>
          <p:cNvPr id="10" name="Content Placeholder 3"/>
          <p:cNvGraphicFramePr>
            <a:graphicFrameLocks/>
          </p:cNvGraphicFramePr>
          <p:nvPr>
            <p:extLst>
              <p:ext uri="{D42A27DB-BD31-4B8C-83A1-F6EECF244321}">
                <p14:modId xmlns:p14="http://schemas.microsoft.com/office/powerpoint/2010/main" val="45049150"/>
              </p:ext>
            </p:extLst>
          </p:nvPr>
        </p:nvGraphicFramePr>
        <p:xfrm>
          <a:off x="2251313" y="4077729"/>
          <a:ext cx="7683285" cy="179612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ounded Rectangle 2"/>
          <p:cNvSpPr/>
          <p:nvPr/>
        </p:nvSpPr>
        <p:spPr>
          <a:xfrm>
            <a:off x="4984827" y="3060651"/>
            <a:ext cx="2216258" cy="860420"/>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r-PK" sz="4000" dirty="0">
                <a:solidFill>
                  <a:schemeClr val="bg1"/>
                </a:solidFill>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rPr>
              <a:t>سَبَّحَ -   </a:t>
            </a:r>
            <a:r>
              <a:rPr lang="ur-PK" sz="4000" dirty="0">
                <a:solidFill>
                  <a:schemeClr val="bg1"/>
                </a:solidFill>
                <a:effectLst>
                  <a:outerShdw blurRad="38100" dist="38100" dir="2700000" algn="tl">
                    <a:srgbClr val="000000">
                      <a:alpha val="43137"/>
                    </a:srgbClr>
                  </a:outerShdw>
                </a:effectLst>
                <a:ea typeface="Calibri" panose="020F0502020204030204" pitchFamily="34" charset="0"/>
                <a:cs typeface="Al Qalam Quran Publisher" panose="02040503050201020203" pitchFamily="18" charset="-78"/>
              </a:rPr>
              <a:t>يُسَبِّحُ </a:t>
            </a:r>
            <a:endParaRPr lang="en-US" sz="4000" dirty="0">
              <a:solidFill>
                <a:schemeClr val="bg1"/>
              </a:solidFill>
              <a:effectLst>
                <a:outerShdw blurRad="38100" dist="38100" dir="2700000" algn="tl">
                  <a:srgbClr val="000000">
                    <a:alpha val="43137"/>
                  </a:srgbClr>
                </a:outerShdw>
              </a:effectLst>
              <a:latin typeface="Al Qalam Quran Publisher" panose="02040503050201020203" pitchFamily="18" charset="-78"/>
              <a:cs typeface="Al Qalam Quran Publisher" panose="02040503050201020203" pitchFamily="18" charset="-78"/>
            </a:endParaRPr>
          </a:p>
        </p:txBody>
      </p:sp>
      <p:sp>
        <p:nvSpPr>
          <p:cNvPr id="13" name="Rounded Rectangle 12"/>
          <p:cNvSpPr/>
          <p:nvPr/>
        </p:nvSpPr>
        <p:spPr>
          <a:xfrm>
            <a:off x="2366075" y="4349816"/>
            <a:ext cx="7459850" cy="131395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14" name="Rectangle 13"/>
          <p:cNvSpPr/>
          <p:nvPr/>
        </p:nvSpPr>
        <p:spPr>
          <a:xfrm>
            <a:off x="2212163" y="4540060"/>
            <a:ext cx="7778044" cy="1077218"/>
          </a:xfrm>
          <a:prstGeom prst="rect">
            <a:avLst/>
          </a:prstGeom>
        </p:spPr>
        <p:txBody>
          <a:bodyPr wrap="square">
            <a:spAutoFit/>
          </a:bodyPr>
          <a:lstStyle/>
          <a:p>
            <a:pPr algn="ctr" rtl="1"/>
            <a:r>
              <a:rPr lang="ur-PK" sz="3200" dirty="0">
                <a:solidFill>
                  <a:srgbClr val="1A3F6D"/>
                </a:solidFill>
                <a:ea typeface="Calibri" panose="020F0502020204030204" pitchFamily="34" charset="0"/>
                <a:cs typeface="Jameel Noori Nastaleeq" panose="02000503000000020004" pitchFamily="2" charset="-78"/>
              </a:rPr>
              <a:t>تسبیحِ باری تعالیٰ سے مراد اِس حقیقت کو بیان کرنا ہے کہ اللہ ہر کمی، ہرعیب، ہرنقص،ہر احتیاج اور ہر کمزوری سے پاک ہے </a:t>
            </a:r>
            <a:r>
              <a:rPr lang="ur-PK" sz="3200" dirty="0" smtClean="0">
                <a:solidFill>
                  <a:srgbClr val="1A3F6D"/>
                </a:solidFill>
                <a:ea typeface="Calibri" panose="020F0502020204030204" pitchFamily="34" charset="0"/>
                <a:cs typeface="Jameel Noori Nastaleeq" panose="02000503000000020004" pitchFamily="2" charset="-78"/>
              </a:rPr>
              <a:t>۔</a:t>
            </a:r>
            <a:endParaRPr lang="en-US" sz="2800" dirty="0">
              <a:solidFill>
                <a:srgbClr val="1A3F6D"/>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85921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1" nodeType="click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71"/>
                </p:tgtEl>
              </p:cMediaNode>
            </p:video>
          </p:childTnLst>
        </p:cTn>
      </p:par>
    </p:tnLst>
    <p:bldLst>
      <p:bldGraphic spid="10" grpId="0">
        <p:bldAsOne/>
      </p:bldGraphic>
      <p:bldGraphic spid="10" grpId="1">
        <p:bldAsOne/>
      </p:bldGraphic>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9600</TotalTime>
  <Words>3004</Words>
  <Application>Microsoft Office PowerPoint</Application>
  <PresentationFormat>Custom</PresentationFormat>
  <Paragraphs>220</Paragraphs>
  <Slides>35</Slides>
  <Notes>0</Notes>
  <HiddenSlides>0</HiddenSlides>
  <MMClips>35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Times New Roman</vt:lpstr>
      <vt:lpstr>noorehidayat</vt:lpstr>
      <vt:lpstr>Al Qalam Quran Publisher</vt:lpstr>
      <vt:lpstr>Jameel Noori Nastaleeq</vt:lpstr>
      <vt:lpstr>Bombay Black Unicode</vt:lpstr>
      <vt:lpstr>Calibri</vt:lpstr>
      <vt:lpstr>noorehira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410</cp:revision>
  <dcterms:created xsi:type="dcterms:W3CDTF">2015-07-28T15:13:29Z</dcterms:created>
  <dcterms:modified xsi:type="dcterms:W3CDTF">2018-10-16T10:53:40Z</dcterms:modified>
</cp:coreProperties>
</file>