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Override3.xml" ContentType="application/vnd.openxmlformats-officedocument.themeOverride+xml"/>
  <Override PartName="/ppt/theme/themeOverride4.xml" ContentType="application/vnd.openxmlformats-officedocument.themeOverrid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28" r:id="rId1"/>
    <p:sldMasterId id="2147484066" r:id="rId2"/>
    <p:sldMasterId id="2147484080" r:id="rId3"/>
  </p:sldMasterIdLst>
  <p:notesMasterIdLst>
    <p:notesMasterId r:id="rId32"/>
  </p:notesMasterIdLst>
  <p:sldIdLst>
    <p:sldId id="310" r:id="rId4"/>
    <p:sldId id="311" r:id="rId5"/>
    <p:sldId id="379" r:id="rId6"/>
    <p:sldId id="258" r:id="rId7"/>
    <p:sldId id="390" r:id="rId8"/>
    <p:sldId id="361" r:id="rId9"/>
    <p:sldId id="381" r:id="rId10"/>
    <p:sldId id="356" r:id="rId11"/>
    <p:sldId id="407" r:id="rId12"/>
    <p:sldId id="408" r:id="rId13"/>
    <p:sldId id="406" r:id="rId14"/>
    <p:sldId id="409" r:id="rId15"/>
    <p:sldId id="383" r:id="rId16"/>
    <p:sldId id="410" r:id="rId17"/>
    <p:sldId id="384" r:id="rId18"/>
    <p:sldId id="411" r:id="rId19"/>
    <p:sldId id="412" r:id="rId20"/>
    <p:sldId id="413" r:id="rId21"/>
    <p:sldId id="414" r:id="rId22"/>
    <p:sldId id="415" r:id="rId23"/>
    <p:sldId id="416" r:id="rId24"/>
    <p:sldId id="417" r:id="rId25"/>
    <p:sldId id="418" r:id="rId26"/>
    <p:sldId id="419" r:id="rId27"/>
    <p:sldId id="420" r:id="rId28"/>
    <p:sldId id="421" r:id="rId29"/>
    <p:sldId id="422" r:id="rId30"/>
    <p:sldId id="313" r:id="rId31"/>
  </p:sldIdLst>
  <p:sldSz cx="9144000" cy="6858000" type="screen4x3"/>
  <p:notesSz cx="6858000" cy="9144000"/>
  <p:embeddedFontLst>
    <p:embeddedFont>
      <p:font typeface="Impact" pitchFamily="34" charset="0"/>
      <p:regular r:id="rId33"/>
    </p:embeddedFont>
    <p:embeddedFont>
      <p:font typeface="Corbel" pitchFamily="34" charset="0"/>
      <p:regular r:id="rId34"/>
      <p:bold r:id="rId35"/>
      <p:italic r:id="rId36"/>
      <p:boldItalic r:id="rId37"/>
    </p:embeddedFont>
    <p:embeddedFont>
      <p:font typeface="Jameel Noori Nastaleeq" pitchFamily="2" charset="-78"/>
      <p:regular r:id="rId38"/>
      <p:italic r:id="rId39"/>
    </p:embeddedFont>
    <p:embeddedFont>
      <p:font typeface="noorehira" pitchFamily="2" charset="-78"/>
      <p:regular r:id="rId40"/>
    </p:embeddedFont>
    <p:embeddedFont>
      <p:font typeface="Calibri" pitchFamily="34" charset="0"/>
      <p:regular r:id="rId41"/>
      <p:bold r:id="rId42"/>
      <p:italic r:id="rId43"/>
      <p:boldItalic r:id="rId44"/>
    </p:embeddedFont>
    <p:embeddedFont>
      <p:font typeface="Candara" pitchFamily="34" charset="0"/>
      <p:regular r:id="rId45"/>
      <p:bold r:id="rId46"/>
      <p:italic r:id="rId47"/>
      <p:boldItalic r:id="rId48"/>
    </p:embeddedFont>
    <p:embeddedFont>
      <p:font typeface="Al_Mushaf" pitchFamily="2" charset="-78"/>
      <p:regular r:id="rId49"/>
    </p:embeddedFont>
    <p:embeddedFont>
      <p:font typeface="Aharoni" pitchFamily="2" charset="-79"/>
      <p:bold r:id="rId50"/>
    </p:embeddedFont>
    <p:embeddedFont>
      <p:font typeface="QCF_BSML" pitchFamily="2" charset="2"/>
      <p:regular r:id="rId51"/>
    </p:embeddedFont>
    <p:embeddedFont>
      <p:font typeface="Nafees Web Naskh" pitchFamily="2" charset="-78"/>
      <p:regular r:id="rId52"/>
    </p:embeddedFont>
    <p:embeddedFont>
      <p:font typeface="Al Qalam Quran Publisher" pitchFamily="18" charset="-78"/>
      <p:regular r:id="rId53"/>
    </p:embeddedFont>
    <p:embeddedFont>
      <p:font typeface="Wingdings 2" pitchFamily="18" charset="2"/>
      <p:regular r:id="rId54"/>
    </p:embeddedFont>
    <p:embeddedFont>
      <p:font typeface="UL Sajid Heading" pitchFamily="2" charset="-78"/>
      <p:regular r:id="rId55"/>
    </p:embeddedFont>
    <p:embeddedFont>
      <p:font typeface="Wingdings 3" pitchFamily="18" charset="2"/>
      <p:regular r:id="rId56"/>
    </p:embeddedFont>
  </p:embeddedFontLst>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B9834"/>
    <a:srgbClr val="80C535"/>
    <a:srgbClr val="996600"/>
    <a:srgbClr val="993300"/>
    <a:srgbClr val="800000"/>
    <a:srgbClr val="663300"/>
    <a:srgbClr val="C44C88"/>
    <a:srgbClr val="993366"/>
    <a:srgbClr val="DA006D"/>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068" autoAdjust="0"/>
    <p:restoredTop sz="94660"/>
  </p:normalViewPr>
  <p:slideViewPr>
    <p:cSldViewPr>
      <p:cViewPr varScale="1">
        <p:scale>
          <a:sx n="109" d="100"/>
          <a:sy n="109" d="100"/>
        </p:scale>
        <p:origin x="-198" y="-90"/>
      </p:cViewPr>
      <p:guideLst>
        <p:guide orient="horz" pos="2160"/>
        <p:guide pos="2880"/>
      </p:guideLst>
    </p:cSldViewPr>
  </p:slideViewPr>
  <p:notesTextViewPr>
    <p:cViewPr>
      <p:scale>
        <a:sx n="100" d="100"/>
        <a:sy n="100" d="100"/>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7.fntdata"/><Relationship Id="rId21" Type="http://schemas.openxmlformats.org/officeDocument/2006/relationships/slide" Target="slides/slide18.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font" Target="fonts/font23.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9.fntdata"/><Relationship Id="rId54"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font" Target="fonts/font21.fntdata"/><Relationship Id="rId58"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12.fntdata"/><Relationship Id="rId52" Type="http://schemas.openxmlformats.org/officeDocument/2006/relationships/font" Target="fonts/font20.fntdata"/><Relationship Id="rId60"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font" Target="fonts/font24.fntdata"/><Relationship Id="rId8" Type="http://schemas.openxmlformats.org/officeDocument/2006/relationships/slide" Target="slides/slide5.xml"/><Relationship Id="rId51" Type="http://schemas.openxmlformats.org/officeDocument/2006/relationships/font" Target="fonts/font19.fntdata"/><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7CD2D6-C29E-49AC-9A27-829C82AE2773}" type="doc">
      <dgm:prSet loTypeId="urn:microsoft.com/office/officeart/2005/8/layout/lProcess3" loCatId="process" qsTypeId="urn:microsoft.com/office/officeart/2005/8/quickstyle/simple4" qsCatId="simple" csTypeId="urn:microsoft.com/office/officeart/2005/8/colors/colorful1" csCatId="colorful" phldr="1"/>
      <dgm:spPr/>
      <dgm:t>
        <a:bodyPr/>
        <a:lstStyle/>
        <a:p>
          <a:endParaRPr lang="en-US"/>
        </a:p>
      </dgm:t>
    </dgm:pt>
    <dgm:pt modelId="{D5272905-D666-48D7-8CF4-7B30A90B22B5}">
      <dgm:prSet phldrT="[Text]" custT="1"/>
      <dgm:spPr/>
      <dgm:t>
        <a:bodyPr/>
        <a:lstStyle/>
        <a:p>
          <a:pPr rtl="1"/>
          <a:r>
            <a:rPr lang="ur-PK" sz="3200" dirty="0" smtClean="0">
              <a:effectLst>
                <a:outerShdw blurRad="38100" dist="38100" dir="2700000" algn="tl">
                  <a:srgbClr val="000000">
                    <a:alpha val="43137"/>
                  </a:srgbClr>
                </a:outerShdw>
              </a:effectLst>
              <a:latin typeface="Jameel Noori Nastaleeq" pitchFamily="2" charset="-78"/>
              <a:cs typeface="Jameel Noori Nastaleeq" pitchFamily="2" charset="-78"/>
            </a:rPr>
            <a:t>(۲۳) حقیقتِ صبر اور ابتلاء و آزمائش</a:t>
          </a:r>
          <a:endParaRPr lang="en-US" sz="32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9AB0B45-7CE2-4410-BE55-158E39EA228C}" type="parTrans" cxnId="{67156280-32F0-4226-9984-BBD8BFF4173B}">
      <dgm:prSet/>
      <dgm:spPr/>
      <dgm:t>
        <a:bodyPr/>
        <a:lstStyle/>
        <a:p>
          <a:endParaRPr lang="en-US">
            <a:latin typeface="Jameel Noori Nastaleeq" pitchFamily="2" charset="-78"/>
            <a:cs typeface="Jameel Noori Nastaleeq" pitchFamily="2" charset="-78"/>
          </a:endParaRPr>
        </a:p>
      </dgm:t>
    </dgm:pt>
    <dgm:pt modelId="{B7B6C7AC-39E2-4BDE-B334-8DC5EE6F5E0D}" type="sibTrans" cxnId="{67156280-32F0-4226-9984-BBD8BFF4173B}">
      <dgm:prSet/>
      <dgm:spPr/>
      <dgm:t>
        <a:bodyPr/>
        <a:lstStyle/>
        <a:p>
          <a:endParaRPr lang="en-US">
            <a:latin typeface="Jameel Noori Nastaleeq" pitchFamily="2" charset="-78"/>
            <a:cs typeface="Jameel Noori Nastaleeq" pitchFamily="2" charset="-78"/>
          </a:endParaRPr>
        </a:p>
      </dgm:t>
    </dgm:pt>
    <dgm:pt modelId="{D8EACAFA-908F-4B41-B929-48F074817F1B}">
      <dgm:prSet phldrT="[Text]" custT="1"/>
      <dgm:spPr/>
      <dgm:t>
        <a:bodyPr/>
        <a:lstStyle/>
        <a:p>
          <a:pPr rtl="1"/>
          <a:r>
            <a:rPr lang="ur-PK" sz="1600" dirty="0" smtClean="0">
              <a:latin typeface="Jameel Noori Nastaleeq" pitchFamily="2" charset="-78"/>
              <a:cs typeface="Jameel Noori Nastaleeq" pitchFamily="2" charset="-78"/>
            </a:rPr>
            <a:t>سورۃ الانفال 1-10، 72-75، آل عمران 121-129، 139-148</a:t>
          </a:r>
        </a:p>
      </dgm:t>
    </dgm:pt>
    <dgm:pt modelId="{B552770D-74AC-4DC1-B69A-78D0A9F7E052}" type="parTrans" cxnId="{53A77E71-A01B-4A46-A6E7-52D6C0E114B9}">
      <dgm:prSet/>
      <dgm:spPr/>
      <dgm:t>
        <a:bodyPr/>
        <a:lstStyle/>
        <a:p>
          <a:endParaRPr lang="en-US">
            <a:latin typeface="Jameel Noori Nastaleeq" pitchFamily="2" charset="-78"/>
            <a:cs typeface="Jameel Noori Nastaleeq" pitchFamily="2" charset="-78"/>
          </a:endParaRPr>
        </a:p>
      </dgm:t>
    </dgm:pt>
    <dgm:pt modelId="{90D54F8D-ACEE-479D-A9A6-31004278A489}" type="sibTrans" cxnId="{53A77E71-A01B-4A46-A6E7-52D6C0E114B9}">
      <dgm:prSet/>
      <dgm:spPr/>
      <dgm:t>
        <a:bodyPr/>
        <a:lstStyle/>
        <a:p>
          <a:endParaRPr lang="en-US">
            <a:latin typeface="Jameel Noori Nastaleeq" pitchFamily="2" charset="-78"/>
            <a:cs typeface="Jameel Noori Nastaleeq" pitchFamily="2" charset="-78"/>
          </a:endParaRPr>
        </a:p>
      </dgm:t>
    </dgm:pt>
    <dgm:pt modelId="{C0A4B61F-FEDA-4368-8243-B32E98A9C202}">
      <dgm:prSet phldrT="[Text]" custT="1"/>
      <dgm:spPr/>
      <dgm:t>
        <a:bodyPr/>
        <a:lstStyle/>
        <a:p>
          <a:pPr rtl="1"/>
          <a:r>
            <a:rPr lang="ur-PK" sz="2000" dirty="0" smtClean="0">
              <a:latin typeface="Jameel Noori Nastaleeq" pitchFamily="2" charset="-78"/>
              <a:cs typeface="Jameel Noori Nastaleeq" pitchFamily="2" charset="-78"/>
            </a:rPr>
            <a:t>سورۃ الاحزاب رکوع 2-3، سورۃ الفتح</a:t>
          </a:r>
        </a:p>
      </dgm:t>
    </dgm:pt>
    <dgm:pt modelId="{7AF7AF30-BC15-4C3B-B02F-776656E3D4F2}" type="parTrans" cxnId="{450074BD-A10B-4688-AE0C-808E7E40087D}">
      <dgm:prSet/>
      <dgm:spPr/>
      <dgm:t>
        <a:bodyPr/>
        <a:lstStyle/>
        <a:p>
          <a:endParaRPr lang="en-US">
            <a:latin typeface="Jameel Noori Nastaleeq" pitchFamily="2" charset="-78"/>
            <a:cs typeface="Jameel Noori Nastaleeq" pitchFamily="2" charset="-78"/>
          </a:endParaRPr>
        </a:p>
      </dgm:t>
    </dgm:pt>
    <dgm:pt modelId="{12B26AC8-C5FE-44F6-B1B1-2B3B451DF819}" type="sibTrans" cxnId="{450074BD-A10B-4688-AE0C-808E7E40087D}">
      <dgm:prSet/>
      <dgm:spPr/>
      <dgm:t>
        <a:bodyPr/>
        <a:lstStyle/>
        <a:p>
          <a:endParaRPr lang="en-US">
            <a:latin typeface="Jameel Noori Nastaleeq" pitchFamily="2" charset="-78"/>
            <a:cs typeface="Jameel Noori Nastaleeq" pitchFamily="2" charset="-78"/>
          </a:endParaRPr>
        </a:p>
      </dgm:t>
    </dgm:pt>
    <dgm:pt modelId="{72AB03C1-8C03-4C7E-A90C-4F7A5FEFECB6}">
      <dgm:prSet phldrT="[Text]" custT="1"/>
      <dgm:spPr/>
      <dgm:t>
        <a:bodyPr/>
        <a:lstStyle/>
        <a:p>
          <a:pPr rtl="1"/>
          <a:r>
            <a:rPr lang="ur-PK" sz="2000" dirty="0" smtClean="0">
              <a:latin typeface="Jameel Noori Nastaleeq" pitchFamily="2" charset="-78"/>
              <a:cs typeface="Jameel Noori Nastaleeq" pitchFamily="2" charset="-78"/>
            </a:rPr>
            <a:t>سورۃ العنکبوت رکوع 1</a:t>
          </a:r>
          <a:endParaRPr lang="en-US" sz="2000" dirty="0">
            <a:latin typeface="Jameel Noori Nastaleeq" pitchFamily="2" charset="-78"/>
            <a:cs typeface="Jameel Noori Nastaleeq" pitchFamily="2" charset="-78"/>
          </a:endParaRPr>
        </a:p>
      </dgm:t>
    </dgm:pt>
    <dgm:pt modelId="{2E6294B2-7503-4E2D-BF29-280FE7C97E65}" type="parTrans" cxnId="{250CBDB2-5DFA-477D-AD4A-10B68F737CF2}">
      <dgm:prSet/>
      <dgm:spPr/>
      <dgm:t>
        <a:bodyPr/>
        <a:lstStyle/>
        <a:p>
          <a:endParaRPr lang="en-US">
            <a:latin typeface="Jameel Noori Nastaleeq" pitchFamily="2" charset="-78"/>
            <a:cs typeface="Jameel Noori Nastaleeq" pitchFamily="2" charset="-78"/>
          </a:endParaRPr>
        </a:p>
      </dgm:t>
    </dgm:pt>
    <dgm:pt modelId="{F78F0EC0-4E50-41D3-960C-B8973C821408}" type="sibTrans" cxnId="{250CBDB2-5DFA-477D-AD4A-10B68F737CF2}">
      <dgm:prSet/>
      <dgm:spPr/>
      <dgm:t>
        <a:bodyPr/>
        <a:lstStyle/>
        <a:p>
          <a:endParaRPr lang="en-US">
            <a:latin typeface="Jameel Noori Nastaleeq" pitchFamily="2" charset="-78"/>
            <a:cs typeface="Jameel Noori Nastaleeq" pitchFamily="2" charset="-78"/>
          </a:endParaRPr>
        </a:p>
      </dgm:t>
    </dgm:pt>
    <dgm:pt modelId="{312C3F98-3618-45C6-87C2-C84B8191908E}">
      <dgm:prSet phldrT="[Text]" custT="1"/>
      <dgm:spPr/>
      <dgm:t>
        <a:bodyPr/>
        <a:lstStyle/>
        <a:p>
          <a:pPr rtl="1"/>
          <a:r>
            <a:rPr lang="ur-PK" sz="3200" dirty="0" smtClean="0">
              <a:effectLst>
                <a:outerShdw blurRad="38100" dist="38100" dir="2700000" algn="tl">
                  <a:srgbClr val="000000">
                    <a:alpha val="43137"/>
                  </a:srgbClr>
                </a:outerShdw>
              </a:effectLst>
              <a:latin typeface="Jameel Noori Nastaleeq" pitchFamily="2" charset="-78"/>
              <a:cs typeface="Jameel Noori Nastaleeq" pitchFamily="2" charset="-78"/>
            </a:rPr>
            <a:t>(۲۴) غزوۂ بدر اور  غزوۂ احد</a:t>
          </a:r>
        </a:p>
      </dgm:t>
    </dgm:pt>
    <dgm:pt modelId="{83D8E016-52B4-4303-90A8-6B5F301161E1}" type="parTrans" cxnId="{E22BDC0F-847A-4A90-A4A0-FE3485EF9D95}">
      <dgm:prSet/>
      <dgm:spPr/>
      <dgm:t>
        <a:bodyPr/>
        <a:lstStyle/>
        <a:p>
          <a:endParaRPr lang="en-US">
            <a:latin typeface="Jameel Noori Nastaleeq" pitchFamily="2" charset="-78"/>
            <a:cs typeface="Jameel Noori Nastaleeq" pitchFamily="2" charset="-78"/>
          </a:endParaRPr>
        </a:p>
      </dgm:t>
    </dgm:pt>
    <dgm:pt modelId="{8082D625-6DD3-4F75-8398-77AE7741F12F}" type="sibTrans" cxnId="{E22BDC0F-847A-4A90-A4A0-FE3485EF9D95}">
      <dgm:prSet/>
      <dgm:spPr/>
      <dgm:t>
        <a:bodyPr/>
        <a:lstStyle/>
        <a:p>
          <a:endParaRPr lang="en-US">
            <a:latin typeface="Jameel Noori Nastaleeq" pitchFamily="2" charset="-78"/>
            <a:cs typeface="Jameel Noori Nastaleeq" pitchFamily="2" charset="-78"/>
          </a:endParaRPr>
        </a:p>
      </dgm:t>
    </dgm:pt>
    <dgm:pt modelId="{D974C1AA-9DCA-465F-B5D6-F8DCC3177D8E}">
      <dgm:prSet phldrT="[Text]" custT="1"/>
      <dgm:spPr/>
      <dgm:t>
        <a:bodyPr/>
        <a:lstStyle/>
        <a:p>
          <a:pPr rtl="1"/>
          <a:r>
            <a:rPr lang="ur-PK" sz="3200" dirty="0" smtClean="0">
              <a:effectLst>
                <a:outerShdw blurRad="38100" dist="38100" dir="2700000" algn="tl">
                  <a:srgbClr val="000000">
                    <a:alpha val="43137"/>
                  </a:srgbClr>
                </a:outerShdw>
              </a:effectLst>
              <a:latin typeface="Jameel Noori Nastaleeq" pitchFamily="2" charset="-78"/>
              <a:cs typeface="Jameel Noori Nastaleeq" pitchFamily="2" charset="-78"/>
            </a:rPr>
            <a:t>(۲۵) غزوۂ احزاب اور صلح حدیبیہ</a:t>
          </a:r>
        </a:p>
      </dgm:t>
    </dgm:pt>
    <dgm:pt modelId="{4C565DD1-F062-4B43-BDFD-928D922EF19F}" type="parTrans" cxnId="{9DA05B52-BCC2-4380-A633-25B847B74326}">
      <dgm:prSet/>
      <dgm:spPr/>
      <dgm:t>
        <a:bodyPr/>
        <a:lstStyle/>
        <a:p>
          <a:endParaRPr lang="en-US">
            <a:latin typeface="Jameel Noori Nastaleeq" pitchFamily="2" charset="-78"/>
            <a:cs typeface="Jameel Noori Nastaleeq" pitchFamily="2" charset="-78"/>
          </a:endParaRPr>
        </a:p>
      </dgm:t>
    </dgm:pt>
    <dgm:pt modelId="{E7720E69-B774-4F87-A571-6F8AAE6D2C7C}" type="sibTrans" cxnId="{9DA05B52-BCC2-4380-A633-25B847B74326}">
      <dgm:prSet/>
      <dgm:spPr/>
      <dgm:t>
        <a:bodyPr/>
        <a:lstStyle/>
        <a:p>
          <a:endParaRPr lang="en-US">
            <a:latin typeface="Jameel Noori Nastaleeq" pitchFamily="2" charset="-78"/>
            <a:cs typeface="Jameel Noori Nastaleeq" pitchFamily="2" charset="-78"/>
          </a:endParaRPr>
        </a:p>
      </dgm:t>
    </dgm:pt>
    <dgm:pt modelId="{5F7AC649-1D67-4A14-BB52-BE4C9376FE6C}">
      <dgm:prSet phldrT="[Text]" custT="1"/>
      <dgm:spPr/>
      <dgm:t>
        <a:bodyPr/>
        <a:lstStyle/>
        <a:p>
          <a:pPr rtl="1"/>
          <a:r>
            <a:rPr lang="ur-PK" sz="3200" dirty="0" smtClean="0">
              <a:effectLst>
                <a:outerShdw blurRad="38100" dist="38100" dir="2700000" algn="tl">
                  <a:srgbClr val="000000">
                    <a:alpha val="43137"/>
                  </a:srgbClr>
                </a:outerShdw>
              </a:effectLst>
              <a:latin typeface="Jameel Noori Nastaleeq" pitchFamily="2" charset="-78"/>
              <a:cs typeface="Jameel Noori Nastaleeq" pitchFamily="2" charset="-78"/>
            </a:rPr>
            <a:t>(۲۶) فتح مکہ اور غزوۂ تبوک</a:t>
          </a:r>
        </a:p>
      </dgm:t>
    </dgm:pt>
    <dgm:pt modelId="{DDEF7F33-4DCB-4A97-B64E-FDD5968187CE}" type="parTrans" cxnId="{7125C34C-A80D-4B66-A07D-AE1B8B6626AE}">
      <dgm:prSet/>
      <dgm:spPr/>
      <dgm:t>
        <a:bodyPr/>
        <a:lstStyle/>
        <a:p>
          <a:endParaRPr lang="en-US">
            <a:latin typeface="Jameel Noori Nastaleeq" pitchFamily="2" charset="-78"/>
            <a:cs typeface="Jameel Noori Nastaleeq" pitchFamily="2" charset="-78"/>
          </a:endParaRPr>
        </a:p>
      </dgm:t>
    </dgm:pt>
    <dgm:pt modelId="{0C856329-5BC8-4A4A-BC21-C6016CD97995}" type="sibTrans" cxnId="{7125C34C-A80D-4B66-A07D-AE1B8B6626AE}">
      <dgm:prSet/>
      <dgm:spPr/>
      <dgm:t>
        <a:bodyPr/>
        <a:lstStyle/>
        <a:p>
          <a:endParaRPr lang="en-US">
            <a:latin typeface="Jameel Noori Nastaleeq" pitchFamily="2" charset="-78"/>
            <a:cs typeface="Jameel Noori Nastaleeq" pitchFamily="2" charset="-78"/>
          </a:endParaRPr>
        </a:p>
      </dgm:t>
    </dgm:pt>
    <dgm:pt modelId="{7C6BB2F9-AB25-4399-8FA2-00EC0B403279}">
      <dgm:prSet phldrT="[Text]" custT="1"/>
      <dgm:spPr/>
      <dgm:t>
        <a:bodyPr/>
        <a:lstStyle/>
        <a:p>
          <a:pPr rtl="1"/>
          <a:r>
            <a:rPr lang="ur-PK" sz="2000" dirty="0" smtClean="0">
              <a:latin typeface="Jameel Noori Nastaleeq" pitchFamily="2" charset="-78"/>
              <a:cs typeface="Jameel Noori Nastaleeq" pitchFamily="2" charset="-78"/>
            </a:rPr>
            <a:t>سورۃ الفتح آخری رکوع اور سورۃ التوبہ آیات 38-57</a:t>
          </a:r>
        </a:p>
      </dgm:t>
    </dgm:pt>
    <dgm:pt modelId="{4F8A3268-1AF1-47B8-AACC-20296ADC9650}" type="parTrans" cxnId="{F747D3FF-B2D3-4026-A197-E40EE2FA5594}">
      <dgm:prSet/>
      <dgm:spPr/>
      <dgm:t>
        <a:bodyPr/>
        <a:lstStyle/>
        <a:p>
          <a:endParaRPr lang="en-US">
            <a:latin typeface="Jameel Noori Nastaleeq" pitchFamily="2" charset="-78"/>
            <a:cs typeface="Jameel Noori Nastaleeq" pitchFamily="2" charset="-78"/>
          </a:endParaRPr>
        </a:p>
      </dgm:t>
    </dgm:pt>
    <dgm:pt modelId="{A46398EA-A5C0-4FEA-BDC6-3E10A12B4E2B}" type="sibTrans" cxnId="{F747D3FF-B2D3-4026-A197-E40EE2FA5594}">
      <dgm:prSet/>
      <dgm:spPr/>
      <dgm:t>
        <a:bodyPr/>
        <a:lstStyle/>
        <a:p>
          <a:endParaRPr lang="en-US">
            <a:latin typeface="Jameel Noori Nastaleeq" pitchFamily="2" charset="-78"/>
            <a:cs typeface="Jameel Noori Nastaleeq" pitchFamily="2" charset="-78"/>
          </a:endParaRPr>
        </a:p>
      </dgm:t>
    </dgm:pt>
    <dgm:pt modelId="{F0FCB771-FCA3-4403-B3FF-D66ABD8C7757}" type="pres">
      <dgm:prSet presAssocID="{417CD2D6-C29E-49AC-9A27-829C82AE2773}" presName="Name0" presStyleCnt="0">
        <dgm:presLayoutVars>
          <dgm:chPref val="3"/>
          <dgm:dir val="rev"/>
          <dgm:animLvl val="lvl"/>
          <dgm:resizeHandles/>
        </dgm:presLayoutVars>
      </dgm:prSet>
      <dgm:spPr/>
      <dgm:t>
        <a:bodyPr/>
        <a:lstStyle/>
        <a:p>
          <a:endParaRPr lang="en-US"/>
        </a:p>
      </dgm:t>
    </dgm:pt>
    <dgm:pt modelId="{EE15CEB6-F32B-4539-9164-DBDEE97433FB}" type="pres">
      <dgm:prSet presAssocID="{D5272905-D666-48D7-8CF4-7B30A90B22B5}" presName="horFlow" presStyleCnt="0"/>
      <dgm:spPr/>
      <dgm:t>
        <a:bodyPr/>
        <a:lstStyle/>
        <a:p>
          <a:endParaRPr lang="en-US"/>
        </a:p>
      </dgm:t>
    </dgm:pt>
    <dgm:pt modelId="{427F0D4D-B7B9-4BBB-8BB4-FEBF2E2276D9}" type="pres">
      <dgm:prSet presAssocID="{D5272905-D666-48D7-8CF4-7B30A90B22B5}" presName="bigChev" presStyleLbl="node1" presStyleIdx="0" presStyleCnt="4" custScaleX="276041"/>
      <dgm:spPr/>
      <dgm:t>
        <a:bodyPr/>
        <a:lstStyle/>
        <a:p>
          <a:endParaRPr lang="en-US"/>
        </a:p>
      </dgm:t>
    </dgm:pt>
    <dgm:pt modelId="{71868DBC-8E90-4918-A166-6D920E63F8A4}" type="pres">
      <dgm:prSet presAssocID="{2E6294B2-7503-4E2D-BF29-280FE7C97E65}" presName="parTrans" presStyleCnt="0"/>
      <dgm:spPr/>
      <dgm:t>
        <a:bodyPr/>
        <a:lstStyle/>
        <a:p>
          <a:endParaRPr lang="en-US"/>
        </a:p>
      </dgm:t>
    </dgm:pt>
    <dgm:pt modelId="{FE8363C5-272F-4652-9371-B4A53CBDBB54}" type="pres">
      <dgm:prSet presAssocID="{72AB03C1-8C03-4C7E-A90C-4F7A5FEFECB6}" presName="node" presStyleLbl="alignAccFollowNode1" presStyleIdx="0" presStyleCnt="4" custScaleX="276041">
        <dgm:presLayoutVars>
          <dgm:bulletEnabled val="1"/>
        </dgm:presLayoutVars>
      </dgm:prSet>
      <dgm:spPr/>
      <dgm:t>
        <a:bodyPr/>
        <a:lstStyle/>
        <a:p>
          <a:endParaRPr lang="en-US"/>
        </a:p>
      </dgm:t>
    </dgm:pt>
    <dgm:pt modelId="{CFBC8134-F293-4ACE-831F-0F8D04ADD1DE}" type="pres">
      <dgm:prSet presAssocID="{D5272905-D666-48D7-8CF4-7B30A90B22B5}" presName="vSp" presStyleCnt="0"/>
      <dgm:spPr/>
      <dgm:t>
        <a:bodyPr/>
        <a:lstStyle/>
        <a:p>
          <a:endParaRPr lang="en-US"/>
        </a:p>
      </dgm:t>
    </dgm:pt>
    <dgm:pt modelId="{1EB49BC3-BA2D-49CB-8D7A-3D2561464D80}" type="pres">
      <dgm:prSet presAssocID="{312C3F98-3618-45C6-87C2-C84B8191908E}" presName="horFlow" presStyleCnt="0"/>
      <dgm:spPr/>
      <dgm:t>
        <a:bodyPr/>
        <a:lstStyle/>
        <a:p>
          <a:endParaRPr lang="en-US"/>
        </a:p>
      </dgm:t>
    </dgm:pt>
    <dgm:pt modelId="{4126A610-2CCE-4B06-A29F-0223994C73EF}" type="pres">
      <dgm:prSet presAssocID="{312C3F98-3618-45C6-87C2-C84B8191908E}" presName="bigChev" presStyleLbl="node1" presStyleIdx="1" presStyleCnt="4" custScaleX="276041"/>
      <dgm:spPr/>
      <dgm:t>
        <a:bodyPr/>
        <a:lstStyle/>
        <a:p>
          <a:endParaRPr lang="en-US"/>
        </a:p>
      </dgm:t>
    </dgm:pt>
    <dgm:pt modelId="{DB656B91-BB6C-4BBB-AD97-9EA220C48A5E}" type="pres">
      <dgm:prSet presAssocID="{B552770D-74AC-4DC1-B69A-78D0A9F7E052}" presName="parTrans" presStyleCnt="0"/>
      <dgm:spPr/>
      <dgm:t>
        <a:bodyPr/>
        <a:lstStyle/>
        <a:p>
          <a:endParaRPr lang="en-US"/>
        </a:p>
      </dgm:t>
    </dgm:pt>
    <dgm:pt modelId="{ACE2A377-0506-4ED5-B0D6-68213B77C015}" type="pres">
      <dgm:prSet presAssocID="{D8EACAFA-908F-4B41-B929-48F074817F1B}" presName="node" presStyleLbl="alignAccFollowNode1" presStyleIdx="1" presStyleCnt="4" custScaleX="276041">
        <dgm:presLayoutVars>
          <dgm:bulletEnabled val="1"/>
        </dgm:presLayoutVars>
      </dgm:prSet>
      <dgm:spPr/>
      <dgm:t>
        <a:bodyPr/>
        <a:lstStyle/>
        <a:p>
          <a:endParaRPr lang="en-US"/>
        </a:p>
      </dgm:t>
    </dgm:pt>
    <dgm:pt modelId="{F453FEA8-7CFD-4F53-81F1-51A06BD72051}" type="pres">
      <dgm:prSet presAssocID="{312C3F98-3618-45C6-87C2-C84B8191908E}" presName="vSp" presStyleCnt="0"/>
      <dgm:spPr/>
      <dgm:t>
        <a:bodyPr/>
        <a:lstStyle/>
        <a:p>
          <a:endParaRPr lang="en-US"/>
        </a:p>
      </dgm:t>
    </dgm:pt>
    <dgm:pt modelId="{29382A42-C48B-4D75-A2DB-B9F35EC19A6D}" type="pres">
      <dgm:prSet presAssocID="{D974C1AA-9DCA-465F-B5D6-F8DCC3177D8E}" presName="horFlow" presStyleCnt="0"/>
      <dgm:spPr/>
      <dgm:t>
        <a:bodyPr/>
        <a:lstStyle/>
        <a:p>
          <a:endParaRPr lang="en-US"/>
        </a:p>
      </dgm:t>
    </dgm:pt>
    <dgm:pt modelId="{0D93DD93-DD0D-478D-A5EF-03D4D39780DC}" type="pres">
      <dgm:prSet presAssocID="{D974C1AA-9DCA-465F-B5D6-F8DCC3177D8E}" presName="bigChev" presStyleLbl="node1" presStyleIdx="2" presStyleCnt="4" custScaleX="276041"/>
      <dgm:spPr/>
      <dgm:t>
        <a:bodyPr/>
        <a:lstStyle/>
        <a:p>
          <a:endParaRPr lang="en-US"/>
        </a:p>
      </dgm:t>
    </dgm:pt>
    <dgm:pt modelId="{D3479434-4748-415E-929C-F4828F19ECF2}" type="pres">
      <dgm:prSet presAssocID="{7AF7AF30-BC15-4C3B-B02F-776656E3D4F2}" presName="parTrans" presStyleCnt="0"/>
      <dgm:spPr/>
      <dgm:t>
        <a:bodyPr/>
        <a:lstStyle/>
        <a:p>
          <a:endParaRPr lang="en-US"/>
        </a:p>
      </dgm:t>
    </dgm:pt>
    <dgm:pt modelId="{37900F7A-BA6B-45F1-AC4D-5C79E61058E6}" type="pres">
      <dgm:prSet presAssocID="{C0A4B61F-FEDA-4368-8243-B32E98A9C202}" presName="node" presStyleLbl="alignAccFollowNode1" presStyleIdx="2" presStyleCnt="4" custScaleX="276041">
        <dgm:presLayoutVars>
          <dgm:bulletEnabled val="1"/>
        </dgm:presLayoutVars>
      </dgm:prSet>
      <dgm:spPr/>
      <dgm:t>
        <a:bodyPr/>
        <a:lstStyle/>
        <a:p>
          <a:endParaRPr lang="en-US"/>
        </a:p>
      </dgm:t>
    </dgm:pt>
    <dgm:pt modelId="{92103CD1-42AE-4905-B8E9-BC5ED763AAF1}" type="pres">
      <dgm:prSet presAssocID="{D974C1AA-9DCA-465F-B5D6-F8DCC3177D8E}" presName="vSp" presStyleCnt="0"/>
      <dgm:spPr/>
      <dgm:t>
        <a:bodyPr/>
        <a:lstStyle/>
        <a:p>
          <a:endParaRPr lang="en-US"/>
        </a:p>
      </dgm:t>
    </dgm:pt>
    <dgm:pt modelId="{668B74AF-5494-4A4D-8DE7-6B20C8A5C83F}" type="pres">
      <dgm:prSet presAssocID="{5F7AC649-1D67-4A14-BB52-BE4C9376FE6C}" presName="horFlow" presStyleCnt="0"/>
      <dgm:spPr/>
      <dgm:t>
        <a:bodyPr/>
        <a:lstStyle/>
        <a:p>
          <a:endParaRPr lang="en-US"/>
        </a:p>
      </dgm:t>
    </dgm:pt>
    <dgm:pt modelId="{F942E1B5-7A46-4370-B61D-75B7DB373EAF}" type="pres">
      <dgm:prSet presAssocID="{5F7AC649-1D67-4A14-BB52-BE4C9376FE6C}" presName="bigChev" presStyleLbl="node1" presStyleIdx="3" presStyleCnt="4" custScaleX="276041"/>
      <dgm:spPr/>
      <dgm:t>
        <a:bodyPr/>
        <a:lstStyle/>
        <a:p>
          <a:endParaRPr lang="en-US"/>
        </a:p>
      </dgm:t>
    </dgm:pt>
    <dgm:pt modelId="{E37681F9-DEC0-4F15-83A5-CDAF98DE98AA}" type="pres">
      <dgm:prSet presAssocID="{4F8A3268-1AF1-47B8-AACC-20296ADC9650}" presName="parTrans" presStyleCnt="0"/>
      <dgm:spPr/>
      <dgm:t>
        <a:bodyPr/>
        <a:lstStyle/>
        <a:p>
          <a:endParaRPr lang="en-US"/>
        </a:p>
      </dgm:t>
    </dgm:pt>
    <dgm:pt modelId="{27C32174-0740-4362-8EE3-5F21619528FA}" type="pres">
      <dgm:prSet presAssocID="{7C6BB2F9-AB25-4399-8FA2-00EC0B403279}" presName="node" presStyleLbl="alignAccFollowNode1" presStyleIdx="3" presStyleCnt="4" custScaleX="276041">
        <dgm:presLayoutVars>
          <dgm:bulletEnabled val="1"/>
        </dgm:presLayoutVars>
      </dgm:prSet>
      <dgm:spPr/>
      <dgm:t>
        <a:bodyPr/>
        <a:lstStyle/>
        <a:p>
          <a:endParaRPr lang="en-US"/>
        </a:p>
      </dgm:t>
    </dgm:pt>
  </dgm:ptLst>
  <dgm:cxnLst>
    <dgm:cxn modelId="{89A86C7E-303C-48BB-8A0B-7CA4F05C94A0}" type="presOf" srcId="{D8EACAFA-908F-4B41-B929-48F074817F1B}" destId="{ACE2A377-0506-4ED5-B0D6-68213B77C015}" srcOrd="0" destOrd="0" presId="urn:microsoft.com/office/officeart/2005/8/layout/lProcess3"/>
    <dgm:cxn modelId="{E22BDC0F-847A-4A90-A4A0-FE3485EF9D95}" srcId="{417CD2D6-C29E-49AC-9A27-829C82AE2773}" destId="{312C3F98-3618-45C6-87C2-C84B8191908E}" srcOrd="1" destOrd="0" parTransId="{83D8E016-52B4-4303-90A8-6B5F301161E1}" sibTransId="{8082D625-6DD3-4F75-8398-77AE7741F12F}"/>
    <dgm:cxn modelId="{7125C34C-A80D-4B66-A07D-AE1B8B6626AE}" srcId="{417CD2D6-C29E-49AC-9A27-829C82AE2773}" destId="{5F7AC649-1D67-4A14-BB52-BE4C9376FE6C}" srcOrd="3" destOrd="0" parTransId="{DDEF7F33-4DCB-4A97-B64E-FDD5968187CE}" sibTransId="{0C856329-5BC8-4A4A-BC21-C6016CD97995}"/>
    <dgm:cxn modelId="{450074BD-A10B-4688-AE0C-808E7E40087D}" srcId="{D974C1AA-9DCA-465F-B5D6-F8DCC3177D8E}" destId="{C0A4B61F-FEDA-4368-8243-B32E98A9C202}" srcOrd="0" destOrd="0" parTransId="{7AF7AF30-BC15-4C3B-B02F-776656E3D4F2}" sibTransId="{12B26AC8-C5FE-44F6-B1B1-2B3B451DF819}"/>
    <dgm:cxn modelId="{6DE66144-64D1-4762-9841-A30D03BE1738}" type="presOf" srcId="{C0A4B61F-FEDA-4368-8243-B32E98A9C202}" destId="{37900F7A-BA6B-45F1-AC4D-5C79E61058E6}" srcOrd="0" destOrd="0" presId="urn:microsoft.com/office/officeart/2005/8/layout/lProcess3"/>
    <dgm:cxn modelId="{67156280-32F0-4226-9984-BBD8BFF4173B}" srcId="{417CD2D6-C29E-49AC-9A27-829C82AE2773}" destId="{D5272905-D666-48D7-8CF4-7B30A90B22B5}" srcOrd="0" destOrd="0" parTransId="{E9AB0B45-7CE2-4410-BE55-158E39EA228C}" sibTransId="{B7B6C7AC-39E2-4BDE-B334-8DC5EE6F5E0D}"/>
    <dgm:cxn modelId="{9DA05B52-BCC2-4380-A633-25B847B74326}" srcId="{417CD2D6-C29E-49AC-9A27-829C82AE2773}" destId="{D974C1AA-9DCA-465F-B5D6-F8DCC3177D8E}" srcOrd="2" destOrd="0" parTransId="{4C565DD1-F062-4B43-BDFD-928D922EF19F}" sibTransId="{E7720E69-B774-4F87-A571-6F8AAE6D2C7C}"/>
    <dgm:cxn modelId="{3F80F397-45AA-40B1-B63E-81B74F7C274C}" type="presOf" srcId="{72AB03C1-8C03-4C7E-A90C-4F7A5FEFECB6}" destId="{FE8363C5-272F-4652-9371-B4A53CBDBB54}" srcOrd="0" destOrd="0" presId="urn:microsoft.com/office/officeart/2005/8/layout/lProcess3"/>
    <dgm:cxn modelId="{5421ECAB-8077-484D-84FC-BBD0CC2CA0C0}" type="presOf" srcId="{D974C1AA-9DCA-465F-B5D6-F8DCC3177D8E}" destId="{0D93DD93-DD0D-478D-A5EF-03D4D39780DC}" srcOrd="0" destOrd="0" presId="urn:microsoft.com/office/officeart/2005/8/layout/lProcess3"/>
    <dgm:cxn modelId="{795B4D5B-5B17-4DBE-AEC4-AF1F12A611D5}" type="presOf" srcId="{312C3F98-3618-45C6-87C2-C84B8191908E}" destId="{4126A610-2CCE-4B06-A29F-0223994C73EF}" srcOrd="0" destOrd="0" presId="urn:microsoft.com/office/officeart/2005/8/layout/lProcess3"/>
    <dgm:cxn modelId="{250CBDB2-5DFA-477D-AD4A-10B68F737CF2}" srcId="{D5272905-D666-48D7-8CF4-7B30A90B22B5}" destId="{72AB03C1-8C03-4C7E-A90C-4F7A5FEFECB6}" srcOrd="0" destOrd="0" parTransId="{2E6294B2-7503-4E2D-BF29-280FE7C97E65}" sibTransId="{F78F0EC0-4E50-41D3-960C-B8973C821408}"/>
    <dgm:cxn modelId="{171085CB-3930-4B3C-BDE3-10DF827230A1}" type="presOf" srcId="{D5272905-D666-48D7-8CF4-7B30A90B22B5}" destId="{427F0D4D-B7B9-4BBB-8BB4-FEBF2E2276D9}" srcOrd="0" destOrd="0" presId="urn:microsoft.com/office/officeart/2005/8/layout/lProcess3"/>
    <dgm:cxn modelId="{E38DCF6C-4D91-412D-A706-26CE9CE0104F}" type="presOf" srcId="{417CD2D6-C29E-49AC-9A27-829C82AE2773}" destId="{F0FCB771-FCA3-4403-B3FF-D66ABD8C7757}" srcOrd="0" destOrd="0" presId="urn:microsoft.com/office/officeart/2005/8/layout/lProcess3"/>
    <dgm:cxn modelId="{F747D3FF-B2D3-4026-A197-E40EE2FA5594}" srcId="{5F7AC649-1D67-4A14-BB52-BE4C9376FE6C}" destId="{7C6BB2F9-AB25-4399-8FA2-00EC0B403279}" srcOrd="0" destOrd="0" parTransId="{4F8A3268-1AF1-47B8-AACC-20296ADC9650}" sibTransId="{A46398EA-A5C0-4FEA-BDC6-3E10A12B4E2B}"/>
    <dgm:cxn modelId="{83B929A6-01A7-4867-BBC4-85EC71F6EFCC}" type="presOf" srcId="{7C6BB2F9-AB25-4399-8FA2-00EC0B403279}" destId="{27C32174-0740-4362-8EE3-5F21619528FA}" srcOrd="0" destOrd="0" presId="urn:microsoft.com/office/officeart/2005/8/layout/lProcess3"/>
    <dgm:cxn modelId="{53A77E71-A01B-4A46-A6E7-52D6C0E114B9}" srcId="{312C3F98-3618-45C6-87C2-C84B8191908E}" destId="{D8EACAFA-908F-4B41-B929-48F074817F1B}" srcOrd="0" destOrd="0" parTransId="{B552770D-74AC-4DC1-B69A-78D0A9F7E052}" sibTransId="{90D54F8D-ACEE-479D-A9A6-31004278A489}"/>
    <dgm:cxn modelId="{9A11743A-0B58-4F20-94B2-4F0B9FCB7857}" type="presOf" srcId="{5F7AC649-1D67-4A14-BB52-BE4C9376FE6C}" destId="{F942E1B5-7A46-4370-B61D-75B7DB373EAF}" srcOrd="0" destOrd="0" presId="urn:microsoft.com/office/officeart/2005/8/layout/lProcess3"/>
    <dgm:cxn modelId="{46886C57-BBE0-4846-878A-9EDD3DD5B6F4}" type="presParOf" srcId="{F0FCB771-FCA3-4403-B3FF-D66ABD8C7757}" destId="{EE15CEB6-F32B-4539-9164-DBDEE97433FB}" srcOrd="0" destOrd="0" presId="urn:microsoft.com/office/officeart/2005/8/layout/lProcess3"/>
    <dgm:cxn modelId="{41E9AA34-C53D-4E42-966A-89023DC0CC57}" type="presParOf" srcId="{EE15CEB6-F32B-4539-9164-DBDEE97433FB}" destId="{427F0D4D-B7B9-4BBB-8BB4-FEBF2E2276D9}" srcOrd="0" destOrd="0" presId="urn:microsoft.com/office/officeart/2005/8/layout/lProcess3"/>
    <dgm:cxn modelId="{A0C22731-B055-43B8-8C30-9DCFDC5C7069}" type="presParOf" srcId="{EE15CEB6-F32B-4539-9164-DBDEE97433FB}" destId="{71868DBC-8E90-4918-A166-6D920E63F8A4}" srcOrd="1" destOrd="0" presId="urn:microsoft.com/office/officeart/2005/8/layout/lProcess3"/>
    <dgm:cxn modelId="{B83492B8-199B-4432-91CE-60427C6CB345}" type="presParOf" srcId="{EE15CEB6-F32B-4539-9164-DBDEE97433FB}" destId="{FE8363C5-272F-4652-9371-B4A53CBDBB54}" srcOrd="2" destOrd="0" presId="urn:microsoft.com/office/officeart/2005/8/layout/lProcess3"/>
    <dgm:cxn modelId="{913584A6-3823-47D7-8F93-EAA816795FFB}" type="presParOf" srcId="{F0FCB771-FCA3-4403-B3FF-D66ABD8C7757}" destId="{CFBC8134-F293-4ACE-831F-0F8D04ADD1DE}" srcOrd="1" destOrd="0" presId="urn:microsoft.com/office/officeart/2005/8/layout/lProcess3"/>
    <dgm:cxn modelId="{C1405757-37E4-45E0-8B5C-7E75D1458C02}" type="presParOf" srcId="{F0FCB771-FCA3-4403-B3FF-D66ABD8C7757}" destId="{1EB49BC3-BA2D-49CB-8D7A-3D2561464D80}" srcOrd="2" destOrd="0" presId="urn:microsoft.com/office/officeart/2005/8/layout/lProcess3"/>
    <dgm:cxn modelId="{7B10A33E-7B43-46AE-9926-8B04FE188D94}" type="presParOf" srcId="{1EB49BC3-BA2D-49CB-8D7A-3D2561464D80}" destId="{4126A610-2CCE-4B06-A29F-0223994C73EF}" srcOrd="0" destOrd="0" presId="urn:microsoft.com/office/officeart/2005/8/layout/lProcess3"/>
    <dgm:cxn modelId="{EA0083C6-CAA3-4F81-9148-3CF05DCDE089}" type="presParOf" srcId="{1EB49BC3-BA2D-49CB-8D7A-3D2561464D80}" destId="{DB656B91-BB6C-4BBB-AD97-9EA220C48A5E}" srcOrd="1" destOrd="0" presId="urn:microsoft.com/office/officeart/2005/8/layout/lProcess3"/>
    <dgm:cxn modelId="{7064F8B0-60E8-4240-98A9-0CF9A7829432}" type="presParOf" srcId="{1EB49BC3-BA2D-49CB-8D7A-3D2561464D80}" destId="{ACE2A377-0506-4ED5-B0D6-68213B77C015}" srcOrd="2" destOrd="0" presId="urn:microsoft.com/office/officeart/2005/8/layout/lProcess3"/>
    <dgm:cxn modelId="{990E99F1-C06E-4C1A-8C5C-9DA33DDED55E}" type="presParOf" srcId="{F0FCB771-FCA3-4403-B3FF-D66ABD8C7757}" destId="{F453FEA8-7CFD-4F53-81F1-51A06BD72051}" srcOrd="3" destOrd="0" presId="urn:microsoft.com/office/officeart/2005/8/layout/lProcess3"/>
    <dgm:cxn modelId="{7CD1462E-4A9A-4B13-A335-FA2FCA101552}" type="presParOf" srcId="{F0FCB771-FCA3-4403-B3FF-D66ABD8C7757}" destId="{29382A42-C48B-4D75-A2DB-B9F35EC19A6D}" srcOrd="4" destOrd="0" presId="urn:microsoft.com/office/officeart/2005/8/layout/lProcess3"/>
    <dgm:cxn modelId="{FCA60484-4205-4BA1-B054-50A074D6CB7D}" type="presParOf" srcId="{29382A42-C48B-4D75-A2DB-B9F35EC19A6D}" destId="{0D93DD93-DD0D-478D-A5EF-03D4D39780DC}" srcOrd="0" destOrd="0" presId="urn:microsoft.com/office/officeart/2005/8/layout/lProcess3"/>
    <dgm:cxn modelId="{498ACD71-D2B4-4CEC-A608-86D35EB3FCE4}" type="presParOf" srcId="{29382A42-C48B-4D75-A2DB-B9F35EC19A6D}" destId="{D3479434-4748-415E-929C-F4828F19ECF2}" srcOrd="1" destOrd="0" presId="urn:microsoft.com/office/officeart/2005/8/layout/lProcess3"/>
    <dgm:cxn modelId="{69FE2252-F931-4BF0-88B4-0BF6A47DCB78}" type="presParOf" srcId="{29382A42-C48B-4D75-A2DB-B9F35EC19A6D}" destId="{37900F7A-BA6B-45F1-AC4D-5C79E61058E6}" srcOrd="2" destOrd="0" presId="urn:microsoft.com/office/officeart/2005/8/layout/lProcess3"/>
    <dgm:cxn modelId="{95EEA777-253E-457F-8953-316BAD46468B}" type="presParOf" srcId="{F0FCB771-FCA3-4403-B3FF-D66ABD8C7757}" destId="{92103CD1-42AE-4905-B8E9-BC5ED763AAF1}" srcOrd="5" destOrd="0" presId="urn:microsoft.com/office/officeart/2005/8/layout/lProcess3"/>
    <dgm:cxn modelId="{E7C19183-F9E1-4268-A894-0DF24BE7511A}" type="presParOf" srcId="{F0FCB771-FCA3-4403-B3FF-D66ABD8C7757}" destId="{668B74AF-5494-4A4D-8DE7-6B20C8A5C83F}" srcOrd="6" destOrd="0" presId="urn:microsoft.com/office/officeart/2005/8/layout/lProcess3"/>
    <dgm:cxn modelId="{27C38381-05B8-45BF-94F7-46E64D795EA4}" type="presParOf" srcId="{668B74AF-5494-4A4D-8DE7-6B20C8A5C83F}" destId="{F942E1B5-7A46-4370-B61D-75B7DB373EAF}" srcOrd="0" destOrd="0" presId="urn:microsoft.com/office/officeart/2005/8/layout/lProcess3"/>
    <dgm:cxn modelId="{6D78DF7F-523D-421A-8576-8D388C1247D7}" type="presParOf" srcId="{668B74AF-5494-4A4D-8DE7-6B20C8A5C83F}" destId="{E37681F9-DEC0-4F15-83A5-CDAF98DE98AA}" srcOrd="1" destOrd="0" presId="urn:microsoft.com/office/officeart/2005/8/layout/lProcess3"/>
    <dgm:cxn modelId="{53C7B21E-72F8-4D53-874A-6B34A3AE4791}" type="presParOf" srcId="{668B74AF-5494-4A4D-8DE7-6B20C8A5C83F}" destId="{27C32174-0740-4362-8EE3-5F21619528FA}" srcOrd="2"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0967F7E4-F678-4578-8600-1B83ACEB6BBB}">
      <dgm:prSet phldrT="[Text]" custT="1"/>
      <dgm:spPr/>
      <dgm:t>
        <a:bodyPr/>
        <a:lstStyle/>
        <a:p>
          <a:pPr algn="ctr" rtl="1"/>
          <a:r>
            <a:rPr lang="ar-SA" sz="2800" b="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تین ہزار ساتھیوں کی خندق کے ساتھ ساتھ مورچہ بندی فرمائی</a:t>
          </a:r>
          <a:endParaRPr lang="en-US" sz="2800" b="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6DCB98A-1613-426E-A30A-48ABE3BBB006}" type="parTrans" cxnId="{4A7A59C9-17A6-426B-AEF5-4F4F61E09184}">
      <dgm:prSet/>
      <dgm:spPr/>
      <dgm:t>
        <a:bodyPr/>
        <a:lstStyle/>
        <a:p>
          <a:pPr algn="ctr"/>
          <a:endParaRPr lang="en-US" sz="24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9D09C75-CF2B-439D-B311-7F3BDBD8EA47}" type="sibTrans" cxnId="{4A7A59C9-17A6-426B-AEF5-4F4F61E09184}">
      <dgm:prSet/>
      <dgm:spPr/>
      <dgm:t>
        <a:bodyPr/>
        <a:lstStyle/>
        <a:p>
          <a:pPr algn="ctr"/>
          <a:endParaRPr lang="en-US" sz="24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3095CFE-338C-4DE2-BEE1-C5798B24C8AD}">
      <dgm:prSet phldrT="[Text]" custT="1"/>
      <dgm:spPr/>
      <dgm:t>
        <a:bodyPr/>
        <a:lstStyle/>
        <a:p>
          <a:pPr algn="ctr" rtl="1"/>
          <a:r>
            <a:rPr lang="ar-SA" sz="2800" b="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مشرکین نے خندق پار کرنے یا اِسے پاٹ کر راستہ بنانے کی کئی بار کوشش کی لیکن مسلمانوں نے ایسی پامردی سے اُن پر تیر برسائے کہ اُن کی ہر کوشش ناکام ہوگئی۔</a:t>
          </a:r>
          <a:endParaRPr lang="en-US" sz="2800" b="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24481DF-93F4-4A8C-8566-1096E6447FB8}" type="parTrans" cxnId="{625DE746-B693-4C10-96C2-647736023D22}">
      <dgm:prSet/>
      <dgm:spPr/>
      <dgm:t>
        <a:bodyPr/>
        <a:lstStyle/>
        <a:p>
          <a:pPr algn="ctr"/>
          <a:endParaRPr lang="en-US" sz="24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B5A745D1-B89C-4CF9-B1CB-A0314B47C7BC}" type="sibTrans" cxnId="{625DE746-B693-4C10-96C2-647736023D22}">
      <dgm:prSet/>
      <dgm:spPr/>
      <dgm:t>
        <a:bodyPr/>
        <a:lstStyle/>
        <a:p>
          <a:pPr algn="ctr"/>
          <a:endParaRPr lang="en-US" sz="24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2">
        <dgm:presLayoutVars>
          <dgm:chMax val="0"/>
          <dgm:bulletEnabled val="1"/>
        </dgm:presLayoutVars>
      </dgm:prSet>
      <dgm:spPr/>
      <dgm:t>
        <a:bodyPr/>
        <a:lstStyle/>
        <a:p>
          <a:endParaRPr lang="en-US"/>
        </a:p>
      </dgm:t>
    </dgm:pt>
    <dgm:pt modelId="{D99EA9DA-C9F7-4727-A441-90BBA7544EE0}" type="pres">
      <dgm:prSet presAssocID="{99D09C75-CF2B-439D-B311-7F3BDBD8EA47}" presName="spacer" presStyleCnt="0"/>
      <dgm:spPr/>
      <dgm:t>
        <a:bodyPr/>
        <a:lstStyle/>
        <a:p>
          <a:endParaRPr lang="en-US"/>
        </a:p>
      </dgm:t>
    </dgm:pt>
    <dgm:pt modelId="{8160EAE7-75B1-40CC-8765-BEF41E203B77}" type="pres">
      <dgm:prSet presAssocID="{93095CFE-338C-4DE2-BEE1-C5798B24C8AD}" presName="parentText" presStyleLbl="node1" presStyleIdx="1" presStyleCnt="2">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CB6C0D14-C2CA-4D7C-A2BE-3E0482ED5D63}" type="presOf" srcId="{0967F7E4-F678-4578-8600-1B83ACEB6BBB}" destId="{D2B49F6D-4100-42FB-82A8-1CFAA91AE96A}" srcOrd="0" destOrd="0" presId="urn:microsoft.com/office/officeart/2005/8/layout/vList2"/>
    <dgm:cxn modelId="{BDFDF650-6EB3-4632-9A9A-32BC10B03CDF}" type="presOf" srcId="{93095CFE-338C-4DE2-BEE1-C5798B24C8AD}" destId="{8160EAE7-75B1-40CC-8765-BEF41E203B77}" srcOrd="0" destOrd="0" presId="urn:microsoft.com/office/officeart/2005/8/layout/vList2"/>
    <dgm:cxn modelId="{D4E83EC7-63C4-4F89-B2ED-9FBCEF77C8D7}" type="presOf" srcId="{724361B4-9B9F-4084-A10C-F167166253CF}" destId="{D76713C3-888F-4971-B388-C389CB2342AF}" srcOrd="0" destOrd="0" presId="urn:microsoft.com/office/officeart/2005/8/layout/vList2"/>
    <dgm:cxn modelId="{625DE746-B693-4C10-96C2-647736023D22}" srcId="{724361B4-9B9F-4084-A10C-F167166253CF}" destId="{93095CFE-338C-4DE2-BEE1-C5798B24C8AD}" srcOrd="1" destOrd="0" parTransId="{524481DF-93F4-4A8C-8566-1096E6447FB8}" sibTransId="{B5A745D1-B89C-4CF9-B1CB-A0314B47C7BC}"/>
    <dgm:cxn modelId="{EE381932-F831-4411-AABC-05748C65015A}" type="presParOf" srcId="{D76713C3-888F-4971-B388-C389CB2342AF}" destId="{D2B49F6D-4100-42FB-82A8-1CFAA91AE96A}" srcOrd="0" destOrd="0" presId="urn:microsoft.com/office/officeart/2005/8/layout/vList2"/>
    <dgm:cxn modelId="{2319884F-B5F6-4384-927C-944DF7E88F12}" type="presParOf" srcId="{D76713C3-888F-4971-B388-C389CB2342AF}" destId="{D99EA9DA-C9F7-4727-A441-90BBA7544EE0}" srcOrd="1" destOrd="0" presId="urn:microsoft.com/office/officeart/2005/8/layout/vList2"/>
    <dgm:cxn modelId="{8913AC4F-6F7A-49F9-9531-8777EED4D73F}" type="presParOf" srcId="{D76713C3-888F-4971-B388-C389CB2342AF}" destId="{8160EAE7-75B1-40CC-8765-BEF41E203B77}"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0967F7E4-F678-4578-8600-1B83ACEB6BBB}">
      <dgm:prSet phldrT="[Text]" custT="1"/>
      <dgm:spPr/>
      <dgm:t>
        <a:bodyPr/>
        <a:lstStyle/>
        <a:p>
          <a:pPr algn="ctr" rtl="1"/>
          <a:r>
            <a:rPr lang="ar-SA" sz="2000" b="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ایک ماہ کے محاصرہ کے بعدکفار کے لشکر شکست کھا گئے اور اُنہیں ذلت کے ساتھ واپس لوٹناپڑا</a:t>
          </a:r>
          <a:endParaRPr lang="en-US" sz="2000" b="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6DCB98A-1613-426E-A30A-48ABE3BBB006}" type="parTrans" cxnId="{4A7A59C9-17A6-426B-AEF5-4F4F61E09184}">
      <dgm:prSet/>
      <dgm:spPr/>
      <dgm:t>
        <a:bodyPr/>
        <a:lstStyle/>
        <a:p>
          <a:pPr algn="ctr"/>
          <a:endParaRPr lang="en-US" sz="20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9D09C75-CF2B-439D-B311-7F3BDBD8EA47}" type="sibTrans" cxnId="{4A7A59C9-17A6-426B-AEF5-4F4F61E09184}">
      <dgm:prSet/>
      <dgm:spPr/>
      <dgm:t>
        <a:bodyPr/>
        <a:lstStyle/>
        <a:p>
          <a:pPr algn="ctr"/>
          <a:endParaRPr lang="en-US" sz="20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3095CFE-338C-4DE2-BEE1-C5798B24C8AD}">
      <dgm:prSet phldrT="[Text]" custT="1"/>
      <dgm:spPr/>
      <dgm:t>
        <a:bodyPr/>
        <a:lstStyle/>
        <a:p>
          <a:pPr algn="ctr" rtl="1"/>
          <a:r>
            <a:rPr lang="ar-SA" sz="2000" b="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بنو غطفان کے ایک صاحب نُعیم بن مسعودکا کردار</a:t>
          </a:r>
          <a:endParaRPr lang="en-US" sz="2000" b="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24481DF-93F4-4A8C-8566-1096E6447FB8}" type="parTrans" cxnId="{625DE746-B693-4C10-96C2-647736023D22}">
      <dgm:prSet/>
      <dgm:spPr/>
      <dgm:t>
        <a:bodyPr/>
        <a:lstStyle/>
        <a:p>
          <a:pPr algn="ctr"/>
          <a:endParaRPr lang="en-US" sz="20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B5A745D1-B89C-4CF9-B1CB-A0314B47C7BC}" type="sibTrans" cxnId="{625DE746-B693-4C10-96C2-647736023D22}">
      <dgm:prSet/>
      <dgm:spPr/>
      <dgm:t>
        <a:bodyPr/>
        <a:lstStyle/>
        <a:p>
          <a:pPr algn="ctr"/>
          <a:endParaRPr lang="en-US" sz="20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58ECEBD-BAD1-446E-B884-86FB37C072FB}">
      <dgm:prSet phldrT="[Text]" custT="1"/>
      <dgm:spPr/>
      <dgm:t>
        <a:bodyPr/>
        <a:lstStyle/>
        <a:p>
          <a:pPr algn="ctr" rtl="1"/>
          <a:r>
            <a:rPr lang="ar-SA" sz="2000" b="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بنو قریظہ اورکفار کے لشکروں کے درمیان پھوٹ</a:t>
          </a:r>
          <a:endParaRPr lang="en-US" sz="2000" b="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2A59CD11-A515-4A35-8C07-6348ED98ED67}" type="parTrans" cxnId="{B3C6E345-ECF5-437D-8D75-DA4D681F0FF2}">
      <dgm:prSet/>
      <dgm:spPr/>
      <dgm:t>
        <a:bodyPr/>
        <a:lstStyle/>
        <a:p>
          <a:pPr algn="ctr"/>
          <a:endParaRPr lang="en-US" sz="20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8092FFD-3E0C-4F89-9F70-BD824885030A}" type="sibTrans" cxnId="{B3C6E345-ECF5-437D-8D75-DA4D681F0FF2}">
      <dgm:prSet/>
      <dgm:spPr/>
      <dgm:t>
        <a:bodyPr/>
        <a:lstStyle/>
        <a:p>
          <a:pPr algn="ctr"/>
          <a:endParaRPr lang="en-US" sz="20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7FE7CEF9-469F-450E-8514-237BD7686360}">
      <dgm:prSet phldrT="[Text]" custT="1"/>
      <dgm:spPr/>
      <dgm:t>
        <a:bodyPr/>
        <a:lstStyle/>
        <a:p>
          <a:pPr algn="ctr" rtl="1"/>
          <a:r>
            <a:rPr lang="ar-SA" sz="2000" b="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دونوں فریقوں کا اعتماد ایک دوسرے سے اُٹھ گیا۔ اُن کی صفوں میں پھوٹ پڑ گئی اور اُن کے حوصلے ٹوٹ گئے</a:t>
          </a:r>
          <a:endParaRPr lang="en-US" sz="2000" b="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4BEA3C94-AC43-41D3-9EAF-3BA339D7AD44}" type="parTrans" cxnId="{2EA6B607-221C-465B-A031-B7E19E0BB3E0}">
      <dgm:prSet/>
      <dgm:spPr/>
      <dgm:t>
        <a:bodyPr/>
        <a:lstStyle/>
        <a:p>
          <a:pPr algn="ctr"/>
          <a:endParaRPr lang="en-US" sz="20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E5A6001-3F6D-4C3E-8A4C-5E00CD475379}" type="sibTrans" cxnId="{2EA6B607-221C-465B-A031-B7E19E0BB3E0}">
      <dgm:prSet/>
      <dgm:spPr/>
      <dgm:t>
        <a:bodyPr/>
        <a:lstStyle/>
        <a:p>
          <a:pPr algn="ctr"/>
          <a:endParaRPr lang="en-US" sz="20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11F0EF0-56E4-4C15-8603-B7BEBFDEA9CE}">
      <dgm:prSet custT="1"/>
      <dgm:spPr/>
      <dgm:t>
        <a:bodyPr/>
        <a:lstStyle/>
        <a:p>
          <a:pPr algn="ctr" rtl="1"/>
          <a:r>
            <a:rPr lang="ar-SA" sz="2000" b="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مسلمانوں اور رسول الله ﷺ کی دُعا</a:t>
          </a:r>
          <a:endParaRPr lang="en-US" sz="2000" b="0" dirty="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endParaRPr>
        </a:p>
      </dgm:t>
    </dgm:pt>
    <dgm:pt modelId="{CC0AADA1-E442-4A35-ACD2-F30C1F10171E}" type="parTrans" cxnId="{F7797619-8EBF-486A-A2EA-A6DD6F435D51}">
      <dgm:prSet/>
      <dgm:spPr/>
      <dgm:t>
        <a:bodyPr/>
        <a:lstStyle/>
        <a:p>
          <a:pPr algn="ctr"/>
          <a:endParaRPr lang="en-US" sz="20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1335317C-136B-410E-A62D-EC12ECB61917}" type="sibTrans" cxnId="{F7797619-8EBF-486A-A2EA-A6DD6F435D51}">
      <dgm:prSet/>
      <dgm:spPr/>
      <dgm:t>
        <a:bodyPr/>
        <a:lstStyle/>
        <a:p>
          <a:pPr algn="ctr"/>
          <a:endParaRPr lang="en-US" sz="20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7A37815C-6A7B-44C9-91A5-699CA5A17ECF}">
      <dgm:prSet custT="1"/>
      <dgm:spPr/>
      <dgm:t>
        <a:bodyPr/>
        <a:lstStyle/>
        <a:p>
          <a:pPr algn="ctr" rtl="1"/>
          <a:r>
            <a:rPr lang="ar-SA" sz="2000" b="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الله تعالیٰ نے اُن پر تند ہواوٴں کا طوفان بھیج دیا جس نے اُن </a:t>
          </a:r>
          <a:r>
            <a:rPr lang="ur-PK" sz="2000" b="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کے </a:t>
          </a:r>
          <a:r>
            <a:rPr lang="ar-SA" sz="2000" b="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خیمے اکھاڑ دیئے</a:t>
          </a:r>
          <a:r>
            <a:rPr lang="ur-PK" sz="2000" b="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a:t>
          </a:r>
          <a:r>
            <a:rPr lang="ar-SA" sz="2000" b="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اِس کے ساتھ ہی فرشتوں کا لشکر بھیج دیا جس نے اُنہیں ہلا ڈالا</a:t>
          </a:r>
          <a:endParaRPr lang="en-US" sz="2000" b="0" dirty="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endParaRPr>
        </a:p>
      </dgm:t>
    </dgm:pt>
    <dgm:pt modelId="{60134E6E-DA76-4D4B-AF8D-1E6D7B256B16}" type="parTrans" cxnId="{42F684B4-12E9-4600-B3A9-3889D3D78C5F}">
      <dgm:prSet/>
      <dgm:spPr/>
      <dgm:t>
        <a:bodyPr/>
        <a:lstStyle/>
        <a:p>
          <a:pPr algn="ctr"/>
          <a:endParaRPr lang="en-US" sz="20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2050442A-0BF5-4905-85CF-BBB001E8CC5D}" type="sibTrans" cxnId="{42F684B4-12E9-4600-B3A9-3889D3D78C5F}">
      <dgm:prSet/>
      <dgm:spPr/>
      <dgm:t>
        <a:bodyPr/>
        <a:lstStyle/>
        <a:p>
          <a:pPr algn="ctr"/>
          <a:endParaRPr lang="en-US" sz="20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6">
        <dgm:presLayoutVars>
          <dgm:chMax val="0"/>
          <dgm:bulletEnabled val="1"/>
        </dgm:presLayoutVars>
      </dgm:prSet>
      <dgm:spPr/>
      <dgm:t>
        <a:bodyPr/>
        <a:lstStyle/>
        <a:p>
          <a:endParaRPr lang="en-US"/>
        </a:p>
      </dgm:t>
    </dgm:pt>
    <dgm:pt modelId="{D99EA9DA-C9F7-4727-A441-90BBA7544EE0}" type="pres">
      <dgm:prSet presAssocID="{99D09C75-CF2B-439D-B311-7F3BDBD8EA47}" presName="spacer" presStyleCnt="0"/>
      <dgm:spPr/>
      <dgm:t>
        <a:bodyPr/>
        <a:lstStyle/>
        <a:p>
          <a:endParaRPr lang="en-US"/>
        </a:p>
      </dgm:t>
    </dgm:pt>
    <dgm:pt modelId="{8160EAE7-75B1-40CC-8765-BEF41E203B77}" type="pres">
      <dgm:prSet presAssocID="{93095CFE-338C-4DE2-BEE1-C5798B24C8AD}" presName="parentText" presStyleLbl="node1" presStyleIdx="1" presStyleCnt="6">
        <dgm:presLayoutVars>
          <dgm:chMax val="0"/>
          <dgm:bulletEnabled val="1"/>
        </dgm:presLayoutVars>
      </dgm:prSet>
      <dgm:spPr/>
      <dgm:t>
        <a:bodyPr/>
        <a:lstStyle/>
        <a:p>
          <a:endParaRPr lang="en-US"/>
        </a:p>
      </dgm:t>
    </dgm:pt>
    <dgm:pt modelId="{49A40FD5-B191-4849-AC38-633222E09BEF}" type="pres">
      <dgm:prSet presAssocID="{B5A745D1-B89C-4CF9-B1CB-A0314B47C7BC}" presName="spacer" presStyleCnt="0"/>
      <dgm:spPr/>
      <dgm:t>
        <a:bodyPr/>
        <a:lstStyle/>
        <a:p>
          <a:endParaRPr lang="en-US"/>
        </a:p>
      </dgm:t>
    </dgm:pt>
    <dgm:pt modelId="{A271BBEF-4125-4E9F-8A95-CA6314CCF94F}" type="pres">
      <dgm:prSet presAssocID="{658ECEBD-BAD1-446E-B884-86FB37C072FB}" presName="parentText" presStyleLbl="node1" presStyleIdx="2" presStyleCnt="6">
        <dgm:presLayoutVars>
          <dgm:chMax val="0"/>
          <dgm:bulletEnabled val="1"/>
        </dgm:presLayoutVars>
      </dgm:prSet>
      <dgm:spPr/>
      <dgm:t>
        <a:bodyPr/>
        <a:lstStyle/>
        <a:p>
          <a:endParaRPr lang="en-US"/>
        </a:p>
      </dgm:t>
    </dgm:pt>
    <dgm:pt modelId="{958CC5FF-9CC0-4411-BA84-007B830BD3D3}" type="pres">
      <dgm:prSet presAssocID="{F8092FFD-3E0C-4F89-9F70-BD824885030A}" presName="spacer" presStyleCnt="0"/>
      <dgm:spPr/>
    </dgm:pt>
    <dgm:pt modelId="{906DC466-B585-4D30-AC46-A25452182209}" type="pres">
      <dgm:prSet presAssocID="{7FE7CEF9-469F-450E-8514-237BD7686360}" presName="parentText" presStyleLbl="node1" presStyleIdx="3" presStyleCnt="6">
        <dgm:presLayoutVars>
          <dgm:chMax val="0"/>
          <dgm:bulletEnabled val="1"/>
        </dgm:presLayoutVars>
      </dgm:prSet>
      <dgm:spPr/>
      <dgm:t>
        <a:bodyPr/>
        <a:lstStyle/>
        <a:p>
          <a:endParaRPr lang="en-US"/>
        </a:p>
      </dgm:t>
    </dgm:pt>
    <dgm:pt modelId="{4EA755F6-0BD6-4AC9-99B6-34220C5C2673}" type="pres">
      <dgm:prSet presAssocID="{DE5A6001-3F6D-4C3E-8A4C-5E00CD475379}" presName="spacer" presStyleCnt="0"/>
      <dgm:spPr/>
    </dgm:pt>
    <dgm:pt modelId="{A0533C6B-0335-49B2-97F0-2A407A6865AA}" type="pres">
      <dgm:prSet presAssocID="{F11F0EF0-56E4-4C15-8603-B7BEBFDEA9CE}" presName="parentText" presStyleLbl="node1" presStyleIdx="4" presStyleCnt="6">
        <dgm:presLayoutVars>
          <dgm:chMax val="0"/>
          <dgm:bulletEnabled val="1"/>
        </dgm:presLayoutVars>
      </dgm:prSet>
      <dgm:spPr/>
      <dgm:t>
        <a:bodyPr/>
        <a:lstStyle/>
        <a:p>
          <a:endParaRPr lang="en-US"/>
        </a:p>
      </dgm:t>
    </dgm:pt>
    <dgm:pt modelId="{E77BDAA1-B6F3-4721-B9EC-FF2A8721180E}" type="pres">
      <dgm:prSet presAssocID="{1335317C-136B-410E-A62D-EC12ECB61917}" presName="spacer" presStyleCnt="0"/>
      <dgm:spPr/>
    </dgm:pt>
    <dgm:pt modelId="{B2278513-4D12-44D5-A42C-9D46BF7513BC}" type="pres">
      <dgm:prSet presAssocID="{7A37815C-6A7B-44C9-91A5-699CA5A17ECF}" presName="parentText" presStyleLbl="node1" presStyleIdx="5" presStyleCnt="6">
        <dgm:presLayoutVars>
          <dgm:chMax val="0"/>
          <dgm:bulletEnabled val="1"/>
        </dgm:presLayoutVars>
      </dgm:prSet>
      <dgm:spPr/>
      <dgm:t>
        <a:bodyPr/>
        <a:lstStyle/>
        <a:p>
          <a:endParaRPr lang="en-US"/>
        </a:p>
      </dgm:t>
    </dgm:pt>
  </dgm:ptLst>
  <dgm:cxnLst>
    <dgm:cxn modelId="{7F81F459-4959-4A01-84F3-9962D5D7D731}" type="presOf" srcId="{7A37815C-6A7B-44C9-91A5-699CA5A17ECF}" destId="{B2278513-4D12-44D5-A42C-9D46BF7513BC}" srcOrd="0" destOrd="0" presId="urn:microsoft.com/office/officeart/2005/8/layout/vList2"/>
    <dgm:cxn modelId="{4A7A59C9-17A6-426B-AEF5-4F4F61E09184}" srcId="{724361B4-9B9F-4084-A10C-F167166253CF}" destId="{0967F7E4-F678-4578-8600-1B83ACEB6BBB}" srcOrd="0" destOrd="0" parTransId="{E6DCB98A-1613-426E-A30A-48ABE3BBB006}" sibTransId="{99D09C75-CF2B-439D-B311-7F3BDBD8EA47}"/>
    <dgm:cxn modelId="{B3C6E345-ECF5-437D-8D75-DA4D681F0FF2}" srcId="{724361B4-9B9F-4084-A10C-F167166253CF}" destId="{658ECEBD-BAD1-446E-B884-86FB37C072FB}" srcOrd="2" destOrd="0" parTransId="{2A59CD11-A515-4A35-8C07-6348ED98ED67}" sibTransId="{F8092FFD-3E0C-4F89-9F70-BD824885030A}"/>
    <dgm:cxn modelId="{BB558664-3E49-439F-AAA8-F2C57352F1C7}" type="presOf" srcId="{0967F7E4-F678-4578-8600-1B83ACEB6BBB}" destId="{D2B49F6D-4100-42FB-82A8-1CFAA91AE96A}" srcOrd="0" destOrd="0" presId="urn:microsoft.com/office/officeart/2005/8/layout/vList2"/>
    <dgm:cxn modelId="{625DE746-B693-4C10-96C2-647736023D22}" srcId="{724361B4-9B9F-4084-A10C-F167166253CF}" destId="{93095CFE-338C-4DE2-BEE1-C5798B24C8AD}" srcOrd="1" destOrd="0" parTransId="{524481DF-93F4-4A8C-8566-1096E6447FB8}" sibTransId="{B5A745D1-B89C-4CF9-B1CB-A0314B47C7BC}"/>
    <dgm:cxn modelId="{F7797619-8EBF-486A-A2EA-A6DD6F435D51}" srcId="{724361B4-9B9F-4084-A10C-F167166253CF}" destId="{F11F0EF0-56E4-4C15-8603-B7BEBFDEA9CE}" srcOrd="4" destOrd="0" parTransId="{CC0AADA1-E442-4A35-ACD2-F30C1F10171E}" sibTransId="{1335317C-136B-410E-A62D-EC12ECB61917}"/>
    <dgm:cxn modelId="{6A39A7F0-1636-4C9F-86B0-20EC4080BD6D}" type="presOf" srcId="{724361B4-9B9F-4084-A10C-F167166253CF}" destId="{D76713C3-888F-4971-B388-C389CB2342AF}" srcOrd="0" destOrd="0" presId="urn:microsoft.com/office/officeart/2005/8/layout/vList2"/>
    <dgm:cxn modelId="{2EA6B607-221C-465B-A031-B7E19E0BB3E0}" srcId="{724361B4-9B9F-4084-A10C-F167166253CF}" destId="{7FE7CEF9-469F-450E-8514-237BD7686360}" srcOrd="3" destOrd="0" parTransId="{4BEA3C94-AC43-41D3-9EAF-3BA339D7AD44}" sibTransId="{DE5A6001-3F6D-4C3E-8A4C-5E00CD475379}"/>
    <dgm:cxn modelId="{6CDDAF36-07DD-4764-9305-EFD2E718A663}" type="presOf" srcId="{7FE7CEF9-469F-450E-8514-237BD7686360}" destId="{906DC466-B585-4D30-AC46-A25452182209}" srcOrd="0" destOrd="0" presId="urn:microsoft.com/office/officeart/2005/8/layout/vList2"/>
    <dgm:cxn modelId="{42F684B4-12E9-4600-B3A9-3889D3D78C5F}" srcId="{724361B4-9B9F-4084-A10C-F167166253CF}" destId="{7A37815C-6A7B-44C9-91A5-699CA5A17ECF}" srcOrd="5" destOrd="0" parTransId="{60134E6E-DA76-4D4B-AF8D-1E6D7B256B16}" sibTransId="{2050442A-0BF5-4905-85CF-BBB001E8CC5D}"/>
    <dgm:cxn modelId="{387661C8-DF9E-4F80-ABC1-44CC19A7DA9E}" type="presOf" srcId="{F11F0EF0-56E4-4C15-8603-B7BEBFDEA9CE}" destId="{A0533C6B-0335-49B2-97F0-2A407A6865AA}" srcOrd="0" destOrd="0" presId="urn:microsoft.com/office/officeart/2005/8/layout/vList2"/>
    <dgm:cxn modelId="{79012EEB-3FDF-4268-95CB-7EA709805507}" type="presOf" srcId="{658ECEBD-BAD1-446E-B884-86FB37C072FB}" destId="{A271BBEF-4125-4E9F-8A95-CA6314CCF94F}" srcOrd="0" destOrd="0" presId="urn:microsoft.com/office/officeart/2005/8/layout/vList2"/>
    <dgm:cxn modelId="{B6326E0C-9F88-495B-A28D-00F062886B97}" type="presOf" srcId="{93095CFE-338C-4DE2-BEE1-C5798B24C8AD}" destId="{8160EAE7-75B1-40CC-8765-BEF41E203B77}" srcOrd="0" destOrd="0" presId="urn:microsoft.com/office/officeart/2005/8/layout/vList2"/>
    <dgm:cxn modelId="{BEF0CF80-5F84-4491-B678-C86C2C54AF22}" type="presParOf" srcId="{D76713C3-888F-4971-B388-C389CB2342AF}" destId="{D2B49F6D-4100-42FB-82A8-1CFAA91AE96A}" srcOrd="0" destOrd="0" presId="urn:microsoft.com/office/officeart/2005/8/layout/vList2"/>
    <dgm:cxn modelId="{BAC20F39-864E-4C30-905A-8D368C5CBB3C}" type="presParOf" srcId="{D76713C3-888F-4971-B388-C389CB2342AF}" destId="{D99EA9DA-C9F7-4727-A441-90BBA7544EE0}" srcOrd="1" destOrd="0" presId="urn:microsoft.com/office/officeart/2005/8/layout/vList2"/>
    <dgm:cxn modelId="{9466599F-0124-4FBB-BE01-166F8FD3C9A8}" type="presParOf" srcId="{D76713C3-888F-4971-B388-C389CB2342AF}" destId="{8160EAE7-75B1-40CC-8765-BEF41E203B77}" srcOrd="2" destOrd="0" presId="urn:microsoft.com/office/officeart/2005/8/layout/vList2"/>
    <dgm:cxn modelId="{A126A134-F993-4891-A108-8626B1DE3071}" type="presParOf" srcId="{D76713C3-888F-4971-B388-C389CB2342AF}" destId="{49A40FD5-B191-4849-AC38-633222E09BEF}" srcOrd="3" destOrd="0" presId="urn:microsoft.com/office/officeart/2005/8/layout/vList2"/>
    <dgm:cxn modelId="{D7DCF7DF-A3C8-4055-B399-D7B3AF352DFC}" type="presParOf" srcId="{D76713C3-888F-4971-B388-C389CB2342AF}" destId="{A271BBEF-4125-4E9F-8A95-CA6314CCF94F}" srcOrd="4" destOrd="0" presId="urn:microsoft.com/office/officeart/2005/8/layout/vList2"/>
    <dgm:cxn modelId="{F38E6F24-BD02-448E-AD39-987CAEC4AE49}" type="presParOf" srcId="{D76713C3-888F-4971-B388-C389CB2342AF}" destId="{958CC5FF-9CC0-4411-BA84-007B830BD3D3}" srcOrd="5" destOrd="0" presId="urn:microsoft.com/office/officeart/2005/8/layout/vList2"/>
    <dgm:cxn modelId="{83D9F419-F640-4C29-9074-A7A74FD490E9}" type="presParOf" srcId="{D76713C3-888F-4971-B388-C389CB2342AF}" destId="{906DC466-B585-4D30-AC46-A25452182209}" srcOrd="6" destOrd="0" presId="urn:microsoft.com/office/officeart/2005/8/layout/vList2"/>
    <dgm:cxn modelId="{61F18B11-2DDC-4336-9E85-AEF51617DC0A}" type="presParOf" srcId="{D76713C3-888F-4971-B388-C389CB2342AF}" destId="{4EA755F6-0BD6-4AC9-99B6-34220C5C2673}" srcOrd="7" destOrd="0" presId="urn:microsoft.com/office/officeart/2005/8/layout/vList2"/>
    <dgm:cxn modelId="{D5EB276C-E2AE-4A4E-8F8B-9E1A7ABD9AE6}" type="presParOf" srcId="{D76713C3-888F-4971-B388-C389CB2342AF}" destId="{A0533C6B-0335-49B2-97F0-2A407A6865AA}" srcOrd="8" destOrd="0" presId="urn:microsoft.com/office/officeart/2005/8/layout/vList2"/>
    <dgm:cxn modelId="{0483CAD6-77A6-4A2F-AD28-1DC45A53689B}" type="presParOf" srcId="{D76713C3-888F-4971-B388-C389CB2342AF}" destId="{E77BDAA1-B6F3-4721-B9EC-FF2A8721180E}" srcOrd="9" destOrd="0" presId="urn:microsoft.com/office/officeart/2005/8/layout/vList2"/>
    <dgm:cxn modelId="{BD795B2A-D6DF-4622-BC37-A2F1581D7694}" type="presParOf" srcId="{D76713C3-888F-4971-B388-C389CB2342AF}" destId="{B2278513-4D12-44D5-A42C-9D46BF7513BC}"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0967F7E4-F678-4578-8600-1B83ACEB6BBB}">
      <dgm:prSet phldrT="[Text]" custT="1"/>
      <dgm:spPr/>
      <dgm:t>
        <a:bodyPr/>
        <a:lstStyle/>
        <a:p>
          <a:pPr algn="ctr" rtl="1"/>
          <a:r>
            <a:rPr lang="ar-SA" sz="2400" b="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سورة الاحزاب میں غزوہٴ احزاب کے ذکر کے بعدغزوہ ٴ بنو قریظہ کا تذکرہ ہے۔ یہودی قبیلے بنو قریظہ کی عہد شکنی پر اقدام</a:t>
          </a:r>
          <a:endParaRPr lang="en-US" sz="2400" b="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6DCB98A-1613-426E-A30A-48ABE3BBB006}" type="parTrans" cxnId="{4A7A59C9-17A6-426B-AEF5-4F4F61E09184}">
      <dgm:prSet/>
      <dgm:spPr/>
      <dgm:t>
        <a:bodyPr/>
        <a:lstStyle/>
        <a:p>
          <a:pPr algn="ctr"/>
          <a:endParaRPr lang="en-US" sz="24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9D09C75-CF2B-439D-B311-7F3BDBD8EA47}" type="sibTrans" cxnId="{4A7A59C9-17A6-426B-AEF5-4F4F61E09184}">
      <dgm:prSet/>
      <dgm:spPr/>
      <dgm:t>
        <a:bodyPr/>
        <a:lstStyle/>
        <a:p>
          <a:pPr algn="ctr"/>
          <a:endParaRPr lang="en-US" sz="24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3095CFE-338C-4DE2-BEE1-C5798B24C8AD}">
      <dgm:prSet phldrT="[Text]" custT="1"/>
      <dgm:spPr/>
      <dgm:t>
        <a:bodyPr/>
        <a:lstStyle/>
        <a:p>
          <a:pPr algn="ctr" rtl="1"/>
          <a:r>
            <a:rPr lang="ar-SA" sz="2400" b="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حضرت سعدؓ بن معاذ کا فیصلہ: مردوں، عورتوں اور بچوں کو قیدی بنالیا جائے اور اموال مجاہدین میں تقسیم کردیئے جائیں</a:t>
          </a:r>
          <a:endParaRPr lang="en-US" sz="2400" b="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24481DF-93F4-4A8C-8566-1096E6447FB8}" type="parTrans" cxnId="{625DE746-B693-4C10-96C2-647736023D22}">
      <dgm:prSet/>
      <dgm:spPr/>
      <dgm:t>
        <a:bodyPr/>
        <a:lstStyle/>
        <a:p>
          <a:pPr algn="ctr"/>
          <a:endParaRPr lang="en-US" sz="24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B5A745D1-B89C-4CF9-B1CB-A0314B47C7BC}" type="sibTrans" cxnId="{625DE746-B693-4C10-96C2-647736023D22}">
      <dgm:prSet/>
      <dgm:spPr/>
      <dgm:t>
        <a:bodyPr/>
        <a:lstStyle/>
        <a:p>
          <a:pPr algn="ctr"/>
          <a:endParaRPr lang="en-US" sz="24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2">
        <dgm:presLayoutVars>
          <dgm:chMax val="0"/>
          <dgm:bulletEnabled val="1"/>
        </dgm:presLayoutVars>
      </dgm:prSet>
      <dgm:spPr/>
      <dgm:t>
        <a:bodyPr/>
        <a:lstStyle/>
        <a:p>
          <a:endParaRPr lang="en-US"/>
        </a:p>
      </dgm:t>
    </dgm:pt>
    <dgm:pt modelId="{D99EA9DA-C9F7-4727-A441-90BBA7544EE0}" type="pres">
      <dgm:prSet presAssocID="{99D09C75-CF2B-439D-B311-7F3BDBD8EA47}" presName="spacer" presStyleCnt="0"/>
      <dgm:spPr/>
      <dgm:t>
        <a:bodyPr/>
        <a:lstStyle/>
        <a:p>
          <a:endParaRPr lang="en-US"/>
        </a:p>
      </dgm:t>
    </dgm:pt>
    <dgm:pt modelId="{8160EAE7-75B1-40CC-8765-BEF41E203B77}" type="pres">
      <dgm:prSet presAssocID="{93095CFE-338C-4DE2-BEE1-C5798B24C8AD}" presName="parentText" presStyleLbl="node1" presStyleIdx="1" presStyleCnt="2">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0B40925C-9259-4D3E-885B-E510BA397915}" type="presOf" srcId="{0967F7E4-F678-4578-8600-1B83ACEB6BBB}" destId="{D2B49F6D-4100-42FB-82A8-1CFAA91AE96A}" srcOrd="0" destOrd="0" presId="urn:microsoft.com/office/officeart/2005/8/layout/vList2"/>
    <dgm:cxn modelId="{625DE746-B693-4C10-96C2-647736023D22}" srcId="{724361B4-9B9F-4084-A10C-F167166253CF}" destId="{93095CFE-338C-4DE2-BEE1-C5798B24C8AD}" srcOrd="1" destOrd="0" parTransId="{524481DF-93F4-4A8C-8566-1096E6447FB8}" sibTransId="{B5A745D1-B89C-4CF9-B1CB-A0314B47C7BC}"/>
    <dgm:cxn modelId="{61829549-32EE-4755-8133-C8BDFE77A918}" type="presOf" srcId="{724361B4-9B9F-4084-A10C-F167166253CF}" destId="{D76713C3-888F-4971-B388-C389CB2342AF}" srcOrd="0" destOrd="0" presId="urn:microsoft.com/office/officeart/2005/8/layout/vList2"/>
    <dgm:cxn modelId="{EF246F3D-E217-4B1F-9D88-11DAF200D242}" type="presOf" srcId="{93095CFE-338C-4DE2-BEE1-C5798B24C8AD}" destId="{8160EAE7-75B1-40CC-8765-BEF41E203B77}" srcOrd="0" destOrd="0" presId="urn:microsoft.com/office/officeart/2005/8/layout/vList2"/>
    <dgm:cxn modelId="{3CF256E3-3276-4BC8-B407-F82E15451D08}" type="presParOf" srcId="{D76713C3-888F-4971-B388-C389CB2342AF}" destId="{D2B49F6D-4100-42FB-82A8-1CFAA91AE96A}" srcOrd="0" destOrd="0" presId="urn:microsoft.com/office/officeart/2005/8/layout/vList2"/>
    <dgm:cxn modelId="{8565E07B-95C4-4095-9AD8-9A743A1D4327}" type="presParOf" srcId="{D76713C3-888F-4971-B388-C389CB2342AF}" destId="{D99EA9DA-C9F7-4727-A441-90BBA7544EE0}" srcOrd="1" destOrd="0" presId="urn:microsoft.com/office/officeart/2005/8/layout/vList2"/>
    <dgm:cxn modelId="{4525935A-02FB-468E-BE3A-E36AF36D4278}" type="presParOf" srcId="{D76713C3-888F-4971-B388-C389CB2342AF}" destId="{8160EAE7-75B1-40CC-8765-BEF41E203B77}"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0967F7E4-F678-4578-8600-1B83ACEB6BBB}">
      <dgm:prSet phldrT="[Text]" custT="1"/>
      <dgm:spPr/>
      <dgm:t>
        <a:bodyPr/>
        <a:lstStyle/>
        <a:p>
          <a:pPr algn="ctr" rtl="1"/>
          <a:r>
            <a:rPr lang="ar-SA" sz="3200" b="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واضح ہوگیا کہ عرب کی کوئی بھی قوت مسلمانوں کی اِس چھوٹی سی طاقت کو ختم نہیں کرسکتی</a:t>
          </a:r>
          <a:endParaRPr lang="en-US" sz="3200" b="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6DCB98A-1613-426E-A30A-48ABE3BBB006}" type="parTrans" cxnId="{4A7A59C9-17A6-426B-AEF5-4F4F61E09184}">
      <dgm:prSet/>
      <dgm:spPr/>
      <dgm:t>
        <a:bodyPr/>
        <a:lstStyle/>
        <a:p>
          <a:pPr algn="ctr"/>
          <a:endParaRPr lang="en-US" sz="32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9D09C75-CF2B-439D-B311-7F3BDBD8EA47}" type="sibTrans" cxnId="{4A7A59C9-17A6-426B-AEF5-4F4F61E09184}">
      <dgm:prSet/>
      <dgm:spPr/>
      <dgm:t>
        <a:bodyPr/>
        <a:lstStyle/>
        <a:p>
          <a:pPr algn="ctr"/>
          <a:endParaRPr lang="en-US" sz="32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3095CFE-338C-4DE2-BEE1-C5798B24C8AD}">
      <dgm:prSet phldrT="[Text]" custT="1"/>
      <dgm:spPr/>
      <dgm:t>
        <a:bodyPr/>
        <a:lstStyle/>
        <a:p>
          <a:pPr algn="ctr" rtl="1"/>
          <a:r>
            <a:rPr lang="ar-SA" sz="3200" b="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نبی اکرم ﷺ نے اِس غزوہ سے واپسی کے بعد ارشاد فرمایا</a:t>
          </a:r>
          <a:endParaRPr lang="en-US" sz="3200" b="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24481DF-93F4-4A8C-8566-1096E6447FB8}" type="parTrans" cxnId="{625DE746-B693-4C10-96C2-647736023D22}">
      <dgm:prSet/>
      <dgm:spPr/>
      <dgm:t>
        <a:bodyPr/>
        <a:lstStyle/>
        <a:p>
          <a:pPr algn="ctr"/>
          <a:endParaRPr lang="en-US" sz="32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B5A745D1-B89C-4CF9-B1CB-A0314B47C7BC}" type="sibTrans" cxnId="{625DE746-B693-4C10-96C2-647736023D22}">
      <dgm:prSet/>
      <dgm:spPr/>
      <dgm:t>
        <a:bodyPr/>
        <a:lstStyle/>
        <a:p>
          <a:pPr algn="ctr"/>
          <a:endParaRPr lang="en-US" sz="32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2">
        <dgm:presLayoutVars>
          <dgm:chMax val="0"/>
          <dgm:bulletEnabled val="1"/>
        </dgm:presLayoutVars>
      </dgm:prSet>
      <dgm:spPr/>
      <dgm:t>
        <a:bodyPr/>
        <a:lstStyle/>
        <a:p>
          <a:endParaRPr lang="en-US"/>
        </a:p>
      </dgm:t>
    </dgm:pt>
    <dgm:pt modelId="{D99EA9DA-C9F7-4727-A441-90BBA7544EE0}" type="pres">
      <dgm:prSet presAssocID="{99D09C75-CF2B-439D-B311-7F3BDBD8EA47}" presName="spacer" presStyleCnt="0"/>
      <dgm:spPr/>
      <dgm:t>
        <a:bodyPr/>
        <a:lstStyle/>
        <a:p>
          <a:endParaRPr lang="en-US"/>
        </a:p>
      </dgm:t>
    </dgm:pt>
    <dgm:pt modelId="{8160EAE7-75B1-40CC-8765-BEF41E203B77}" type="pres">
      <dgm:prSet presAssocID="{93095CFE-338C-4DE2-BEE1-C5798B24C8AD}" presName="parentText" presStyleLbl="node1" presStyleIdx="1" presStyleCnt="2">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67C23FD9-257E-411C-96C6-BF253CA556BA}" type="presOf" srcId="{0967F7E4-F678-4578-8600-1B83ACEB6BBB}" destId="{D2B49F6D-4100-42FB-82A8-1CFAA91AE96A}" srcOrd="0" destOrd="0" presId="urn:microsoft.com/office/officeart/2005/8/layout/vList2"/>
    <dgm:cxn modelId="{625DE746-B693-4C10-96C2-647736023D22}" srcId="{724361B4-9B9F-4084-A10C-F167166253CF}" destId="{93095CFE-338C-4DE2-BEE1-C5798B24C8AD}" srcOrd="1" destOrd="0" parTransId="{524481DF-93F4-4A8C-8566-1096E6447FB8}" sibTransId="{B5A745D1-B89C-4CF9-B1CB-A0314B47C7BC}"/>
    <dgm:cxn modelId="{BAD98D65-3380-4CB2-B942-BABBD414E623}" type="presOf" srcId="{93095CFE-338C-4DE2-BEE1-C5798B24C8AD}" destId="{8160EAE7-75B1-40CC-8765-BEF41E203B77}" srcOrd="0" destOrd="0" presId="urn:microsoft.com/office/officeart/2005/8/layout/vList2"/>
    <dgm:cxn modelId="{116FC799-D944-4CDC-A55D-54D3D7A4AB45}" type="presOf" srcId="{724361B4-9B9F-4084-A10C-F167166253CF}" destId="{D76713C3-888F-4971-B388-C389CB2342AF}" srcOrd="0" destOrd="0" presId="urn:microsoft.com/office/officeart/2005/8/layout/vList2"/>
    <dgm:cxn modelId="{E0E42568-92BB-4CCA-8749-C1B4778D5A93}" type="presParOf" srcId="{D76713C3-888F-4971-B388-C389CB2342AF}" destId="{D2B49F6D-4100-42FB-82A8-1CFAA91AE96A}" srcOrd="0" destOrd="0" presId="urn:microsoft.com/office/officeart/2005/8/layout/vList2"/>
    <dgm:cxn modelId="{C88EAB08-AA9E-4BAE-8DA1-3A7924111E91}" type="presParOf" srcId="{D76713C3-888F-4971-B388-C389CB2342AF}" destId="{D99EA9DA-C9F7-4727-A441-90BBA7544EE0}" srcOrd="1" destOrd="0" presId="urn:microsoft.com/office/officeart/2005/8/layout/vList2"/>
    <dgm:cxn modelId="{497AB9BA-A27C-427B-BADD-0E4C8EF0F3F3}" type="presParOf" srcId="{D76713C3-888F-4971-B388-C389CB2342AF}" destId="{8160EAE7-75B1-40CC-8765-BEF41E203B77}"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03C8D690-59CF-45B6-AA9E-168BAD78212B}">
      <dgm:prSet custT="1"/>
      <dgm:spPr/>
      <dgm:t>
        <a:bodyPr/>
        <a:lstStyle/>
        <a:p>
          <a:pPr algn="ctr" rtl="1"/>
          <a:r>
            <a:rPr lang="ar-SA" sz="3000" b="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صلح حدیبیہ کے نام سے معاہدہ سن </a:t>
          </a:r>
          <a:r>
            <a:rPr lang="fa-IR" sz="3000" b="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۶</a:t>
          </a:r>
          <a:r>
            <a:rPr lang="ar-SA" sz="3000" b="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ہجری میں مسلمانوں اور قریشِ مکہ کے درمیان منعقد ہوا</a:t>
          </a:r>
          <a:endParaRPr lang="ar-SA" sz="3000" b="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17DAB3E-ACA6-45B9-A683-AD69C5D4CB98}" type="parTrans" cxnId="{F371A77E-BFB1-4A5E-BA69-98B768F45D86}">
      <dgm:prSet/>
      <dgm:spPr/>
      <dgm:t>
        <a:bodyPr/>
        <a:lstStyle/>
        <a:p>
          <a:pPr algn="ctr"/>
          <a:endParaRPr lang="en-US" sz="30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73AD19A-4391-4778-8671-468541E616AD}" type="sibTrans" cxnId="{F371A77E-BFB1-4A5E-BA69-98B768F45D86}">
      <dgm:prSet/>
      <dgm:spPr/>
      <dgm:t>
        <a:bodyPr/>
        <a:lstStyle/>
        <a:p>
          <a:pPr algn="ctr"/>
          <a:endParaRPr lang="en-US" sz="30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73F1374B-1B6D-49E7-B6DC-E07C0F38CCED}">
      <dgm:prSet custT="1"/>
      <dgm:spPr/>
      <dgm:t>
        <a:bodyPr/>
        <a:lstStyle/>
        <a:p>
          <a:pPr algn="ctr" rtl="1"/>
          <a:r>
            <a:rPr lang="ar-SA" sz="3000" b="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سورہٴ فتح تقریباً کل کی کل صلح حدیبیہ کے حالات و واقعات سے بحث کرتی ہے</a:t>
          </a:r>
          <a:endParaRPr lang="ar-SA" sz="3000" b="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DAC6BF8-47CD-4C5C-99C8-BE1BDE3B3ADF}" type="parTrans" cxnId="{63E32594-7857-4325-B1D6-004E5805D858}">
      <dgm:prSet/>
      <dgm:spPr/>
      <dgm:t>
        <a:bodyPr/>
        <a:lstStyle/>
        <a:p>
          <a:pPr algn="ctr"/>
          <a:endParaRPr lang="en-US" sz="30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CC29506-9CBA-4749-A0C1-0F7E474135B7}" type="sibTrans" cxnId="{63E32594-7857-4325-B1D6-004E5805D858}">
      <dgm:prSet/>
      <dgm:spPr/>
      <dgm:t>
        <a:bodyPr/>
        <a:lstStyle/>
        <a:p>
          <a:pPr algn="ctr"/>
          <a:endParaRPr lang="en-US" sz="30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2675D08-C041-4D9B-A7D0-B609170F060F}">
      <dgm:prSet custT="1"/>
      <dgm:spPr/>
      <dgm:t>
        <a:bodyPr/>
        <a:lstStyle/>
        <a:p>
          <a:pPr algn="ctr" rtl="1"/>
          <a:r>
            <a:rPr lang="ar-SA" sz="3000" b="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قرآن حکیم نے فتح مکہ سے زیادہ صلح حدیبیہ کو اہمیت دی اور اسے فتح مبین قرار دیا اور بالآخر یہ فتح کہ مکہ کی تمہید ثابت ہوئی</a:t>
          </a:r>
          <a:endParaRPr lang="ar-SA" sz="3000" b="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DC67F20-E8D0-428B-8AD9-4C54A9AD6691}" type="parTrans" cxnId="{2522668F-D89C-4A24-8DE7-9A4FD1EAF7C2}">
      <dgm:prSet/>
      <dgm:spPr/>
      <dgm:t>
        <a:bodyPr/>
        <a:lstStyle/>
        <a:p>
          <a:pPr algn="ctr"/>
          <a:endParaRPr lang="en-US" sz="30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56BC569-E0EB-4352-9167-CF6DDEFA4CD4}" type="sibTrans" cxnId="{2522668F-D89C-4A24-8DE7-9A4FD1EAF7C2}">
      <dgm:prSet/>
      <dgm:spPr/>
      <dgm:t>
        <a:bodyPr/>
        <a:lstStyle/>
        <a:p>
          <a:pPr algn="ctr"/>
          <a:endParaRPr lang="en-US" sz="30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9AF5275D-6BBE-4439-9171-0FD22EC65392}" type="pres">
      <dgm:prSet presAssocID="{03C8D690-59CF-45B6-AA9E-168BAD78212B}" presName="parentText" presStyleLbl="node1" presStyleIdx="0" presStyleCnt="3">
        <dgm:presLayoutVars>
          <dgm:chMax val="0"/>
          <dgm:bulletEnabled val="1"/>
        </dgm:presLayoutVars>
      </dgm:prSet>
      <dgm:spPr/>
      <dgm:t>
        <a:bodyPr/>
        <a:lstStyle/>
        <a:p>
          <a:endParaRPr lang="en-US"/>
        </a:p>
      </dgm:t>
    </dgm:pt>
    <dgm:pt modelId="{51663789-122D-4726-944C-9D5525C031BB}" type="pres">
      <dgm:prSet presAssocID="{573AD19A-4391-4778-8671-468541E616AD}" presName="spacer" presStyleCnt="0"/>
      <dgm:spPr/>
      <dgm:t>
        <a:bodyPr/>
        <a:lstStyle/>
        <a:p>
          <a:endParaRPr lang="en-US"/>
        </a:p>
      </dgm:t>
    </dgm:pt>
    <dgm:pt modelId="{AB2426D0-1999-4827-8B25-7D100572C46A}" type="pres">
      <dgm:prSet presAssocID="{73F1374B-1B6D-49E7-B6DC-E07C0F38CCED}" presName="parentText" presStyleLbl="node1" presStyleIdx="1" presStyleCnt="3">
        <dgm:presLayoutVars>
          <dgm:chMax val="0"/>
          <dgm:bulletEnabled val="1"/>
        </dgm:presLayoutVars>
      </dgm:prSet>
      <dgm:spPr/>
      <dgm:t>
        <a:bodyPr/>
        <a:lstStyle/>
        <a:p>
          <a:endParaRPr lang="en-US"/>
        </a:p>
      </dgm:t>
    </dgm:pt>
    <dgm:pt modelId="{F53187B8-3EB4-4AF6-AF57-1E23E7D40F1F}" type="pres">
      <dgm:prSet presAssocID="{8CC29506-9CBA-4749-A0C1-0F7E474135B7}" presName="spacer" presStyleCnt="0"/>
      <dgm:spPr/>
      <dgm:t>
        <a:bodyPr/>
        <a:lstStyle/>
        <a:p>
          <a:endParaRPr lang="en-US"/>
        </a:p>
      </dgm:t>
    </dgm:pt>
    <dgm:pt modelId="{3166B511-0BB1-4889-B40E-A2CBD88AE0FE}" type="pres">
      <dgm:prSet presAssocID="{82675D08-C041-4D9B-A7D0-B609170F060F}" presName="parentText" presStyleLbl="node1" presStyleIdx="2" presStyleCnt="3">
        <dgm:presLayoutVars>
          <dgm:chMax val="0"/>
          <dgm:bulletEnabled val="1"/>
        </dgm:presLayoutVars>
      </dgm:prSet>
      <dgm:spPr/>
      <dgm:t>
        <a:bodyPr/>
        <a:lstStyle/>
        <a:p>
          <a:endParaRPr lang="en-US"/>
        </a:p>
      </dgm:t>
    </dgm:pt>
  </dgm:ptLst>
  <dgm:cxnLst>
    <dgm:cxn modelId="{BCF2CBFC-E80B-429D-B184-2DC088B5E1FA}" type="presOf" srcId="{03C8D690-59CF-45B6-AA9E-168BAD78212B}" destId="{9AF5275D-6BBE-4439-9171-0FD22EC65392}" srcOrd="0" destOrd="0" presId="urn:microsoft.com/office/officeart/2005/8/layout/vList2"/>
    <dgm:cxn modelId="{381AE26C-89D1-46AC-AAC9-D8FC24C4D8C6}" type="presOf" srcId="{73F1374B-1B6D-49E7-B6DC-E07C0F38CCED}" destId="{AB2426D0-1999-4827-8B25-7D100572C46A}" srcOrd="0" destOrd="0" presId="urn:microsoft.com/office/officeart/2005/8/layout/vList2"/>
    <dgm:cxn modelId="{63E32594-7857-4325-B1D6-004E5805D858}" srcId="{724361B4-9B9F-4084-A10C-F167166253CF}" destId="{73F1374B-1B6D-49E7-B6DC-E07C0F38CCED}" srcOrd="1" destOrd="0" parTransId="{5DAC6BF8-47CD-4C5C-99C8-BE1BDE3B3ADF}" sibTransId="{8CC29506-9CBA-4749-A0C1-0F7E474135B7}"/>
    <dgm:cxn modelId="{F371A77E-BFB1-4A5E-BA69-98B768F45D86}" srcId="{724361B4-9B9F-4084-A10C-F167166253CF}" destId="{03C8D690-59CF-45B6-AA9E-168BAD78212B}" srcOrd="0" destOrd="0" parTransId="{517DAB3E-ACA6-45B9-A683-AD69C5D4CB98}" sibTransId="{573AD19A-4391-4778-8671-468541E616AD}"/>
    <dgm:cxn modelId="{2522668F-D89C-4A24-8DE7-9A4FD1EAF7C2}" srcId="{724361B4-9B9F-4084-A10C-F167166253CF}" destId="{82675D08-C041-4D9B-A7D0-B609170F060F}" srcOrd="2" destOrd="0" parTransId="{9DC67F20-E8D0-428B-8AD9-4C54A9AD6691}" sibTransId="{C56BC569-E0EB-4352-9167-CF6DDEFA4CD4}"/>
    <dgm:cxn modelId="{2E3F5F54-B7D9-468A-AD1A-BED3C1565F9A}" type="presOf" srcId="{82675D08-C041-4D9B-A7D0-B609170F060F}" destId="{3166B511-0BB1-4889-B40E-A2CBD88AE0FE}" srcOrd="0" destOrd="0" presId="urn:microsoft.com/office/officeart/2005/8/layout/vList2"/>
    <dgm:cxn modelId="{2305522E-598D-43C4-BE22-07F6AA77A7E0}" type="presOf" srcId="{724361B4-9B9F-4084-A10C-F167166253CF}" destId="{D76713C3-888F-4971-B388-C389CB2342AF}" srcOrd="0" destOrd="0" presId="urn:microsoft.com/office/officeart/2005/8/layout/vList2"/>
    <dgm:cxn modelId="{6A076ECF-BFB6-4119-A2D5-F88BC28EECAF}" type="presParOf" srcId="{D76713C3-888F-4971-B388-C389CB2342AF}" destId="{9AF5275D-6BBE-4439-9171-0FD22EC65392}" srcOrd="0" destOrd="0" presId="urn:microsoft.com/office/officeart/2005/8/layout/vList2"/>
    <dgm:cxn modelId="{F034A436-E52A-4DAD-97A8-C91D1172A07E}" type="presParOf" srcId="{D76713C3-888F-4971-B388-C389CB2342AF}" destId="{51663789-122D-4726-944C-9D5525C031BB}" srcOrd="1" destOrd="0" presId="urn:microsoft.com/office/officeart/2005/8/layout/vList2"/>
    <dgm:cxn modelId="{2B82913F-5233-4ED0-81D4-D4596752F66E}" type="presParOf" srcId="{D76713C3-888F-4971-B388-C389CB2342AF}" destId="{AB2426D0-1999-4827-8B25-7D100572C46A}" srcOrd="2" destOrd="0" presId="urn:microsoft.com/office/officeart/2005/8/layout/vList2"/>
    <dgm:cxn modelId="{2FD973EB-E9A3-4F33-851D-5E9C03227F75}" type="presParOf" srcId="{D76713C3-888F-4971-B388-C389CB2342AF}" destId="{F53187B8-3EB4-4AF6-AF57-1E23E7D40F1F}" srcOrd="3" destOrd="0" presId="urn:microsoft.com/office/officeart/2005/8/layout/vList2"/>
    <dgm:cxn modelId="{D2B189B5-7D15-4034-81A3-A9809F24E14A}" type="presParOf" srcId="{D76713C3-888F-4971-B388-C389CB2342AF}" destId="{3166B511-0BB1-4889-B40E-A2CBD88AE0FE}"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03C8D690-59CF-45B6-AA9E-168BAD78212B}">
      <dgm:prSet custT="1"/>
      <dgm:spPr/>
      <dgm:t>
        <a:bodyPr/>
        <a:lstStyle/>
        <a:p>
          <a:pPr algn="ctr" rtl="1"/>
          <a:r>
            <a:rPr lang="ar-SA" sz="3000" b="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غزوۂ احزاب کے بعد کفار کے لئے مزید کوئی اقدام ناممکن ہوگیا</a:t>
          </a:r>
          <a:endParaRPr lang="ar-SA" sz="3000" b="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17DAB3E-ACA6-45B9-A683-AD69C5D4CB98}" type="parTrans" cxnId="{F371A77E-BFB1-4A5E-BA69-98B768F45D86}">
      <dgm:prSet/>
      <dgm:spPr/>
      <dgm:t>
        <a:bodyPr/>
        <a:lstStyle/>
        <a:p>
          <a:pPr algn="ctr"/>
          <a:endParaRPr lang="en-US" sz="30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73AD19A-4391-4778-8671-468541E616AD}" type="sibTrans" cxnId="{F371A77E-BFB1-4A5E-BA69-98B768F45D86}">
      <dgm:prSet/>
      <dgm:spPr/>
      <dgm:t>
        <a:bodyPr/>
        <a:lstStyle/>
        <a:p>
          <a:pPr algn="ctr"/>
          <a:endParaRPr lang="en-US" sz="30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73F1374B-1B6D-49E7-B6DC-E07C0F38CCED}">
      <dgm:prSet custT="1"/>
      <dgm:spPr/>
      <dgm:t>
        <a:bodyPr/>
        <a:lstStyle/>
        <a:p>
          <a:pPr algn="ctr" rtl="1"/>
          <a:r>
            <a:rPr lang="ar-SA" sz="3000" b="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آپ ﷺ کا خواب دیکھنا کہ آپﷺ صحابہ کرامؓ کے ساتھ بیت الله میں عمرہ ادا فرما رہے ہیں</a:t>
          </a:r>
          <a:endParaRPr lang="ar-SA" sz="3000" b="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DAC6BF8-47CD-4C5C-99C8-BE1BDE3B3ADF}" type="parTrans" cxnId="{63E32594-7857-4325-B1D6-004E5805D858}">
      <dgm:prSet/>
      <dgm:spPr/>
      <dgm:t>
        <a:bodyPr/>
        <a:lstStyle/>
        <a:p>
          <a:pPr algn="ctr"/>
          <a:endParaRPr lang="en-US" sz="30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CC29506-9CBA-4749-A0C1-0F7E474135B7}" type="sibTrans" cxnId="{63E32594-7857-4325-B1D6-004E5805D858}">
      <dgm:prSet/>
      <dgm:spPr/>
      <dgm:t>
        <a:bodyPr/>
        <a:lstStyle/>
        <a:p>
          <a:pPr algn="ctr"/>
          <a:endParaRPr lang="en-US" sz="30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2675D08-C041-4D9B-A7D0-B609170F060F}">
      <dgm:prSet custT="1"/>
      <dgm:spPr/>
      <dgm:t>
        <a:bodyPr/>
        <a:lstStyle/>
        <a:p>
          <a:pPr algn="ctr" rtl="1"/>
          <a:r>
            <a:rPr lang="ar-SA" sz="3000" b="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آپﷺ کی چودہ سو صحابہؓ کے ساتھ جنگی ہتھیاروں کے بغیر عمرہ کی ادائیگی کے لئے روانگی</a:t>
          </a:r>
          <a:endParaRPr lang="ar-SA" sz="3000" b="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DC67F20-E8D0-428B-8AD9-4C54A9AD6691}" type="parTrans" cxnId="{2522668F-D89C-4A24-8DE7-9A4FD1EAF7C2}">
      <dgm:prSet/>
      <dgm:spPr/>
      <dgm:t>
        <a:bodyPr/>
        <a:lstStyle/>
        <a:p>
          <a:pPr algn="ctr"/>
          <a:endParaRPr lang="en-US" sz="30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56BC569-E0EB-4352-9167-CF6DDEFA4CD4}" type="sibTrans" cxnId="{2522668F-D89C-4A24-8DE7-9A4FD1EAF7C2}">
      <dgm:prSet/>
      <dgm:spPr/>
      <dgm:t>
        <a:bodyPr/>
        <a:lstStyle/>
        <a:p>
          <a:pPr algn="ctr"/>
          <a:endParaRPr lang="en-US" sz="30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F17C6F4-A1AE-4B84-B8B6-C409A97C8721}">
      <dgm:prSet custT="1"/>
      <dgm:spPr/>
      <dgm:t>
        <a:bodyPr/>
        <a:lstStyle/>
        <a:p>
          <a:pPr algn="ctr" rtl="1"/>
          <a:r>
            <a:rPr lang="ar-SA" sz="3000" b="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قریش کا اپنی جاہلی حمیت کے باعث مسلمانوں کو عمرے کی ادائیگی سے روکنا</a:t>
          </a:r>
          <a:endParaRPr lang="ar-SA" sz="3000" b="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10CA0A8D-BE85-4353-82A6-DB2CD243BA55}" type="parTrans" cxnId="{B17276A7-B8EB-4102-A759-8B2154F69857}">
      <dgm:prSet/>
      <dgm:spPr/>
      <dgm:t>
        <a:bodyPr/>
        <a:lstStyle/>
        <a:p>
          <a:endParaRPr lang="en-US"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C20C2B9-A55D-433F-8E29-E2447739B084}" type="sibTrans" cxnId="{B17276A7-B8EB-4102-A759-8B2154F69857}">
      <dgm:prSet/>
      <dgm:spPr/>
      <dgm:t>
        <a:bodyPr/>
        <a:lstStyle/>
        <a:p>
          <a:endParaRPr lang="en-US"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238EE67-E1FC-424A-9594-7306031CB393}">
      <dgm:prSet custT="1"/>
      <dgm:spPr/>
      <dgm:t>
        <a:bodyPr/>
        <a:lstStyle/>
        <a:p>
          <a:pPr algn="ctr" rtl="1"/>
          <a:r>
            <a:rPr lang="ar-SA" sz="3000" b="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قریش کی مسلمانوں کے جذباتِ صادقہ اور پختہ عزائم دیکھ کر صلح کرنے پر آمادگی</a:t>
          </a:r>
          <a:endParaRPr lang="ar-SA" sz="3000" b="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218F89FC-E6D7-48F0-B697-6C68F11B6CE8}" type="parTrans" cxnId="{10C84400-87F7-4DF8-BC16-BF04D1DAA606}">
      <dgm:prSet/>
      <dgm:spPr/>
      <dgm:t>
        <a:bodyPr/>
        <a:lstStyle/>
        <a:p>
          <a:endParaRPr lang="en-US"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773B42E6-5893-4E84-8449-48806F05CEC0}" type="sibTrans" cxnId="{10C84400-87F7-4DF8-BC16-BF04D1DAA606}">
      <dgm:prSet/>
      <dgm:spPr/>
      <dgm:t>
        <a:bodyPr/>
        <a:lstStyle/>
        <a:p>
          <a:endParaRPr lang="en-US"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9AF5275D-6BBE-4439-9171-0FD22EC65392}" type="pres">
      <dgm:prSet presAssocID="{03C8D690-59CF-45B6-AA9E-168BAD78212B}" presName="parentText" presStyleLbl="node1" presStyleIdx="0" presStyleCnt="5">
        <dgm:presLayoutVars>
          <dgm:chMax val="0"/>
          <dgm:bulletEnabled val="1"/>
        </dgm:presLayoutVars>
      </dgm:prSet>
      <dgm:spPr/>
      <dgm:t>
        <a:bodyPr/>
        <a:lstStyle/>
        <a:p>
          <a:endParaRPr lang="en-US"/>
        </a:p>
      </dgm:t>
    </dgm:pt>
    <dgm:pt modelId="{51663789-122D-4726-944C-9D5525C031BB}" type="pres">
      <dgm:prSet presAssocID="{573AD19A-4391-4778-8671-468541E616AD}" presName="spacer" presStyleCnt="0"/>
      <dgm:spPr/>
      <dgm:t>
        <a:bodyPr/>
        <a:lstStyle/>
        <a:p>
          <a:endParaRPr lang="en-US"/>
        </a:p>
      </dgm:t>
    </dgm:pt>
    <dgm:pt modelId="{AB2426D0-1999-4827-8B25-7D100572C46A}" type="pres">
      <dgm:prSet presAssocID="{73F1374B-1B6D-49E7-B6DC-E07C0F38CCED}" presName="parentText" presStyleLbl="node1" presStyleIdx="1" presStyleCnt="5">
        <dgm:presLayoutVars>
          <dgm:chMax val="0"/>
          <dgm:bulletEnabled val="1"/>
        </dgm:presLayoutVars>
      </dgm:prSet>
      <dgm:spPr/>
      <dgm:t>
        <a:bodyPr/>
        <a:lstStyle/>
        <a:p>
          <a:endParaRPr lang="en-US"/>
        </a:p>
      </dgm:t>
    </dgm:pt>
    <dgm:pt modelId="{F53187B8-3EB4-4AF6-AF57-1E23E7D40F1F}" type="pres">
      <dgm:prSet presAssocID="{8CC29506-9CBA-4749-A0C1-0F7E474135B7}" presName="spacer" presStyleCnt="0"/>
      <dgm:spPr/>
      <dgm:t>
        <a:bodyPr/>
        <a:lstStyle/>
        <a:p>
          <a:endParaRPr lang="en-US"/>
        </a:p>
      </dgm:t>
    </dgm:pt>
    <dgm:pt modelId="{3166B511-0BB1-4889-B40E-A2CBD88AE0FE}" type="pres">
      <dgm:prSet presAssocID="{82675D08-C041-4D9B-A7D0-B609170F060F}" presName="parentText" presStyleLbl="node1" presStyleIdx="2" presStyleCnt="5">
        <dgm:presLayoutVars>
          <dgm:chMax val="0"/>
          <dgm:bulletEnabled val="1"/>
        </dgm:presLayoutVars>
      </dgm:prSet>
      <dgm:spPr/>
      <dgm:t>
        <a:bodyPr/>
        <a:lstStyle/>
        <a:p>
          <a:endParaRPr lang="en-US"/>
        </a:p>
      </dgm:t>
    </dgm:pt>
    <dgm:pt modelId="{53700159-BFCC-4DF6-A880-BD6341E3403F}" type="pres">
      <dgm:prSet presAssocID="{C56BC569-E0EB-4352-9167-CF6DDEFA4CD4}" presName="spacer" presStyleCnt="0"/>
      <dgm:spPr/>
      <dgm:t>
        <a:bodyPr/>
        <a:lstStyle/>
        <a:p>
          <a:endParaRPr lang="en-US"/>
        </a:p>
      </dgm:t>
    </dgm:pt>
    <dgm:pt modelId="{2FD9EEE0-8589-4F41-A0A3-240B11E09CF8}" type="pres">
      <dgm:prSet presAssocID="{5F17C6F4-A1AE-4B84-B8B6-C409A97C8721}" presName="parentText" presStyleLbl="node1" presStyleIdx="3" presStyleCnt="5">
        <dgm:presLayoutVars>
          <dgm:chMax val="0"/>
          <dgm:bulletEnabled val="1"/>
        </dgm:presLayoutVars>
      </dgm:prSet>
      <dgm:spPr/>
      <dgm:t>
        <a:bodyPr/>
        <a:lstStyle/>
        <a:p>
          <a:endParaRPr lang="en-US"/>
        </a:p>
      </dgm:t>
    </dgm:pt>
    <dgm:pt modelId="{6801E8DE-D736-4EA6-9D4C-99D82C39A75D}" type="pres">
      <dgm:prSet presAssocID="{EC20C2B9-A55D-433F-8E29-E2447739B084}" presName="spacer" presStyleCnt="0"/>
      <dgm:spPr/>
    </dgm:pt>
    <dgm:pt modelId="{C39B25D3-EBDD-4ADB-A7C9-283435398F3A}" type="pres">
      <dgm:prSet presAssocID="{D238EE67-E1FC-424A-9594-7306031CB393}" presName="parentText" presStyleLbl="node1" presStyleIdx="4" presStyleCnt="5">
        <dgm:presLayoutVars>
          <dgm:chMax val="0"/>
          <dgm:bulletEnabled val="1"/>
        </dgm:presLayoutVars>
      </dgm:prSet>
      <dgm:spPr/>
      <dgm:t>
        <a:bodyPr/>
        <a:lstStyle/>
        <a:p>
          <a:endParaRPr lang="en-US"/>
        </a:p>
      </dgm:t>
    </dgm:pt>
  </dgm:ptLst>
  <dgm:cxnLst>
    <dgm:cxn modelId="{B17276A7-B8EB-4102-A759-8B2154F69857}" srcId="{724361B4-9B9F-4084-A10C-F167166253CF}" destId="{5F17C6F4-A1AE-4B84-B8B6-C409A97C8721}" srcOrd="3" destOrd="0" parTransId="{10CA0A8D-BE85-4353-82A6-DB2CD243BA55}" sibTransId="{EC20C2B9-A55D-433F-8E29-E2447739B084}"/>
    <dgm:cxn modelId="{CE3C8EC5-6E1E-454D-82A7-11E72FD7A289}" type="presOf" srcId="{82675D08-C041-4D9B-A7D0-B609170F060F}" destId="{3166B511-0BB1-4889-B40E-A2CBD88AE0FE}" srcOrd="0" destOrd="0" presId="urn:microsoft.com/office/officeart/2005/8/layout/vList2"/>
    <dgm:cxn modelId="{63E32594-7857-4325-B1D6-004E5805D858}" srcId="{724361B4-9B9F-4084-A10C-F167166253CF}" destId="{73F1374B-1B6D-49E7-B6DC-E07C0F38CCED}" srcOrd="1" destOrd="0" parTransId="{5DAC6BF8-47CD-4C5C-99C8-BE1BDE3B3ADF}" sibTransId="{8CC29506-9CBA-4749-A0C1-0F7E474135B7}"/>
    <dgm:cxn modelId="{F371A77E-BFB1-4A5E-BA69-98B768F45D86}" srcId="{724361B4-9B9F-4084-A10C-F167166253CF}" destId="{03C8D690-59CF-45B6-AA9E-168BAD78212B}" srcOrd="0" destOrd="0" parTransId="{517DAB3E-ACA6-45B9-A683-AD69C5D4CB98}" sibTransId="{573AD19A-4391-4778-8671-468541E616AD}"/>
    <dgm:cxn modelId="{10C84400-87F7-4DF8-BC16-BF04D1DAA606}" srcId="{724361B4-9B9F-4084-A10C-F167166253CF}" destId="{D238EE67-E1FC-424A-9594-7306031CB393}" srcOrd="4" destOrd="0" parTransId="{218F89FC-E6D7-48F0-B697-6C68F11B6CE8}" sibTransId="{773B42E6-5893-4E84-8449-48806F05CEC0}"/>
    <dgm:cxn modelId="{5135A3E2-F01D-471D-8E82-75A5F2D8BD69}" type="presOf" srcId="{03C8D690-59CF-45B6-AA9E-168BAD78212B}" destId="{9AF5275D-6BBE-4439-9171-0FD22EC65392}" srcOrd="0" destOrd="0" presId="urn:microsoft.com/office/officeart/2005/8/layout/vList2"/>
    <dgm:cxn modelId="{25192681-117E-4926-B96C-E205E77E64CF}" type="presOf" srcId="{724361B4-9B9F-4084-A10C-F167166253CF}" destId="{D76713C3-888F-4971-B388-C389CB2342AF}" srcOrd="0" destOrd="0" presId="urn:microsoft.com/office/officeart/2005/8/layout/vList2"/>
    <dgm:cxn modelId="{239EE0AC-15E2-4FC4-A9F5-04CF317C4448}" type="presOf" srcId="{D238EE67-E1FC-424A-9594-7306031CB393}" destId="{C39B25D3-EBDD-4ADB-A7C9-283435398F3A}" srcOrd="0" destOrd="0" presId="urn:microsoft.com/office/officeart/2005/8/layout/vList2"/>
    <dgm:cxn modelId="{50C38C2D-723F-4C9A-A905-D814E0F5A0B7}" type="presOf" srcId="{73F1374B-1B6D-49E7-B6DC-E07C0F38CCED}" destId="{AB2426D0-1999-4827-8B25-7D100572C46A}" srcOrd="0" destOrd="0" presId="urn:microsoft.com/office/officeart/2005/8/layout/vList2"/>
    <dgm:cxn modelId="{2522668F-D89C-4A24-8DE7-9A4FD1EAF7C2}" srcId="{724361B4-9B9F-4084-A10C-F167166253CF}" destId="{82675D08-C041-4D9B-A7D0-B609170F060F}" srcOrd="2" destOrd="0" parTransId="{9DC67F20-E8D0-428B-8AD9-4C54A9AD6691}" sibTransId="{C56BC569-E0EB-4352-9167-CF6DDEFA4CD4}"/>
    <dgm:cxn modelId="{2A64C570-D441-4F6A-9790-F81844B28569}" type="presOf" srcId="{5F17C6F4-A1AE-4B84-B8B6-C409A97C8721}" destId="{2FD9EEE0-8589-4F41-A0A3-240B11E09CF8}" srcOrd="0" destOrd="0" presId="urn:microsoft.com/office/officeart/2005/8/layout/vList2"/>
    <dgm:cxn modelId="{B384B367-5E10-4F4C-9415-ECCD2806E8A6}" type="presParOf" srcId="{D76713C3-888F-4971-B388-C389CB2342AF}" destId="{9AF5275D-6BBE-4439-9171-0FD22EC65392}" srcOrd="0" destOrd="0" presId="urn:microsoft.com/office/officeart/2005/8/layout/vList2"/>
    <dgm:cxn modelId="{46DAD50A-794A-4999-90E2-1F95D3E07338}" type="presParOf" srcId="{D76713C3-888F-4971-B388-C389CB2342AF}" destId="{51663789-122D-4726-944C-9D5525C031BB}" srcOrd="1" destOrd="0" presId="urn:microsoft.com/office/officeart/2005/8/layout/vList2"/>
    <dgm:cxn modelId="{BCE2A6E8-B907-4089-BD73-F9F9AD65B2B2}" type="presParOf" srcId="{D76713C3-888F-4971-B388-C389CB2342AF}" destId="{AB2426D0-1999-4827-8B25-7D100572C46A}" srcOrd="2" destOrd="0" presId="urn:microsoft.com/office/officeart/2005/8/layout/vList2"/>
    <dgm:cxn modelId="{6A8C2796-33E3-4F40-AE55-3F9D0B81135D}" type="presParOf" srcId="{D76713C3-888F-4971-B388-C389CB2342AF}" destId="{F53187B8-3EB4-4AF6-AF57-1E23E7D40F1F}" srcOrd="3" destOrd="0" presId="urn:microsoft.com/office/officeart/2005/8/layout/vList2"/>
    <dgm:cxn modelId="{D15823A4-DF26-4F9E-82C8-9BA4D5BB7D26}" type="presParOf" srcId="{D76713C3-888F-4971-B388-C389CB2342AF}" destId="{3166B511-0BB1-4889-B40E-A2CBD88AE0FE}" srcOrd="4" destOrd="0" presId="urn:microsoft.com/office/officeart/2005/8/layout/vList2"/>
    <dgm:cxn modelId="{E5D01E7B-C810-4A41-9F5A-48F860EA6DE4}" type="presParOf" srcId="{D76713C3-888F-4971-B388-C389CB2342AF}" destId="{53700159-BFCC-4DF6-A880-BD6341E3403F}" srcOrd="5" destOrd="0" presId="urn:microsoft.com/office/officeart/2005/8/layout/vList2"/>
    <dgm:cxn modelId="{0E314D98-3297-49E7-BDEA-34CC111B7AF9}" type="presParOf" srcId="{D76713C3-888F-4971-B388-C389CB2342AF}" destId="{2FD9EEE0-8589-4F41-A0A3-240B11E09CF8}" srcOrd="6" destOrd="0" presId="urn:microsoft.com/office/officeart/2005/8/layout/vList2"/>
    <dgm:cxn modelId="{6177E4BC-BF67-46D3-8F4A-179D33233807}" type="presParOf" srcId="{D76713C3-888F-4971-B388-C389CB2342AF}" destId="{6801E8DE-D736-4EA6-9D4C-99D82C39A75D}" srcOrd="7" destOrd="0" presId="urn:microsoft.com/office/officeart/2005/8/layout/vList2"/>
    <dgm:cxn modelId="{8E2E0958-ECC6-4067-9B31-6206D9170024}" type="presParOf" srcId="{D76713C3-888F-4971-B388-C389CB2342AF}" destId="{C39B25D3-EBDD-4ADB-A7C9-283435398F3A}"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03C8D690-59CF-45B6-AA9E-168BAD78212B}">
      <dgm:prSet custT="1"/>
      <dgm:spPr/>
      <dgm:t>
        <a:bodyPr/>
        <a:lstStyle/>
        <a:p>
          <a:pPr algn="ctr" rtl="1"/>
          <a:r>
            <a:rPr lang="ar-SA" sz="3000" b="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مسلمانوں کو عمرے کی اجازت دینا قریش کے لئے کھلی شکست کے مترادف ہوتا</a:t>
          </a:r>
          <a:endParaRPr lang="ar-SA" sz="3000" b="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17DAB3E-ACA6-45B9-A683-AD69C5D4CB98}" type="parTrans" cxnId="{F371A77E-BFB1-4A5E-BA69-98B768F45D86}">
      <dgm:prSet/>
      <dgm:spPr/>
      <dgm:t>
        <a:bodyPr/>
        <a:lstStyle/>
        <a:p>
          <a:pPr algn="ctr"/>
          <a:endParaRPr lang="en-US" sz="30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73AD19A-4391-4778-8671-468541E616AD}" type="sibTrans" cxnId="{F371A77E-BFB1-4A5E-BA69-98B768F45D86}">
      <dgm:prSet/>
      <dgm:spPr/>
      <dgm:t>
        <a:bodyPr/>
        <a:lstStyle/>
        <a:p>
          <a:pPr algn="ctr"/>
          <a:endParaRPr lang="en-US" sz="30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73F1374B-1B6D-49E7-B6DC-E07C0F38CCED}">
      <dgm:prSet custT="1"/>
      <dgm:spPr/>
      <dgm:t>
        <a:bodyPr/>
        <a:lstStyle/>
        <a:p>
          <a:pPr algn="ctr" rtl="1"/>
          <a:r>
            <a:rPr lang="ar-SA" sz="3000" b="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خالد بن ولیدؓ کی دو سواروں کے ساتھ مسلمانوں کو روکنے کی کوشش</a:t>
          </a:r>
          <a:endParaRPr lang="ar-SA" sz="3000" b="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DAC6BF8-47CD-4C5C-99C8-BE1BDE3B3ADF}" type="parTrans" cxnId="{63E32594-7857-4325-B1D6-004E5805D858}">
      <dgm:prSet/>
      <dgm:spPr/>
      <dgm:t>
        <a:bodyPr/>
        <a:lstStyle/>
        <a:p>
          <a:pPr algn="ctr"/>
          <a:endParaRPr lang="en-US" sz="30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CC29506-9CBA-4749-A0C1-0F7E474135B7}" type="sibTrans" cxnId="{63E32594-7857-4325-B1D6-004E5805D858}">
      <dgm:prSet/>
      <dgm:spPr/>
      <dgm:t>
        <a:bodyPr/>
        <a:lstStyle/>
        <a:p>
          <a:pPr algn="ctr"/>
          <a:endParaRPr lang="en-US" sz="30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2675D08-C041-4D9B-A7D0-B609170F060F}">
      <dgm:prSet custT="1"/>
      <dgm:spPr/>
      <dgm:t>
        <a:bodyPr/>
        <a:lstStyle/>
        <a:p>
          <a:pPr algn="ctr" rtl="1"/>
          <a:r>
            <a:rPr lang="ar-SA" sz="3000" b="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قریش ک</a:t>
          </a:r>
          <a:r>
            <a:rPr lang="ur-PK" sz="3000" b="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ے </a:t>
          </a:r>
          <a:r>
            <a:rPr lang="ar-SA" sz="3000" b="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دستہ </a:t>
          </a:r>
          <a:r>
            <a:rPr lang="ar-SA" sz="3000" b="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کی طرف سے مکہ جانے والی شاہراہ کی ناکہ بندی اور آپ ﷺ کا راستہ تبدیل کرکے حدیبیہ کی وادی میں پڑاؤ</a:t>
          </a:r>
          <a:endParaRPr lang="ar-SA" sz="3000" b="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DC67F20-E8D0-428B-8AD9-4C54A9AD6691}" type="parTrans" cxnId="{2522668F-D89C-4A24-8DE7-9A4FD1EAF7C2}">
      <dgm:prSet/>
      <dgm:spPr/>
      <dgm:t>
        <a:bodyPr/>
        <a:lstStyle/>
        <a:p>
          <a:pPr algn="ctr"/>
          <a:endParaRPr lang="en-US" sz="30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56BC569-E0EB-4352-9167-CF6DDEFA4CD4}" type="sibTrans" cxnId="{2522668F-D89C-4A24-8DE7-9A4FD1EAF7C2}">
      <dgm:prSet/>
      <dgm:spPr/>
      <dgm:t>
        <a:bodyPr/>
        <a:lstStyle/>
        <a:p>
          <a:pPr algn="ctr"/>
          <a:endParaRPr lang="en-US" sz="30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9AF5275D-6BBE-4439-9171-0FD22EC65392}" type="pres">
      <dgm:prSet presAssocID="{03C8D690-59CF-45B6-AA9E-168BAD78212B}" presName="parentText" presStyleLbl="node1" presStyleIdx="0" presStyleCnt="3">
        <dgm:presLayoutVars>
          <dgm:chMax val="0"/>
          <dgm:bulletEnabled val="1"/>
        </dgm:presLayoutVars>
      </dgm:prSet>
      <dgm:spPr/>
      <dgm:t>
        <a:bodyPr/>
        <a:lstStyle/>
        <a:p>
          <a:endParaRPr lang="en-US"/>
        </a:p>
      </dgm:t>
    </dgm:pt>
    <dgm:pt modelId="{51663789-122D-4726-944C-9D5525C031BB}" type="pres">
      <dgm:prSet presAssocID="{573AD19A-4391-4778-8671-468541E616AD}" presName="spacer" presStyleCnt="0"/>
      <dgm:spPr/>
      <dgm:t>
        <a:bodyPr/>
        <a:lstStyle/>
        <a:p>
          <a:endParaRPr lang="en-US"/>
        </a:p>
      </dgm:t>
    </dgm:pt>
    <dgm:pt modelId="{AB2426D0-1999-4827-8B25-7D100572C46A}" type="pres">
      <dgm:prSet presAssocID="{73F1374B-1B6D-49E7-B6DC-E07C0F38CCED}" presName="parentText" presStyleLbl="node1" presStyleIdx="1" presStyleCnt="3">
        <dgm:presLayoutVars>
          <dgm:chMax val="0"/>
          <dgm:bulletEnabled val="1"/>
        </dgm:presLayoutVars>
      </dgm:prSet>
      <dgm:spPr/>
      <dgm:t>
        <a:bodyPr/>
        <a:lstStyle/>
        <a:p>
          <a:endParaRPr lang="en-US"/>
        </a:p>
      </dgm:t>
    </dgm:pt>
    <dgm:pt modelId="{F53187B8-3EB4-4AF6-AF57-1E23E7D40F1F}" type="pres">
      <dgm:prSet presAssocID="{8CC29506-9CBA-4749-A0C1-0F7E474135B7}" presName="spacer" presStyleCnt="0"/>
      <dgm:spPr/>
      <dgm:t>
        <a:bodyPr/>
        <a:lstStyle/>
        <a:p>
          <a:endParaRPr lang="en-US"/>
        </a:p>
      </dgm:t>
    </dgm:pt>
    <dgm:pt modelId="{3166B511-0BB1-4889-B40E-A2CBD88AE0FE}" type="pres">
      <dgm:prSet presAssocID="{82675D08-C041-4D9B-A7D0-B609170F060F}" presName="parentText" presStyleLbl="node1" presStyleIdx="2" presStyleCnt="3">
        <dgm:presLayoutVars>
          <dgm:chMax val="0"/>
          <dgm:bulletEnabled val="1"/>
        </dgm:presLayoutVars>
      </dgm:prSet>
      <dgm:spPr/>
      <dgm:t>
        <a:bodyPr/>
        <a:lstStyle/>
        <a:p>
          <a:endParaRPr lang="en-US"/>
        </a:p>
      </dgm:t>
    </dgm:pt>
  </dgm:ptLst>
  <dgm:cxnLst>
    <dgm:cxn modelId="{2522668F-D89C-4A24-8DE7-9A4FD1EAF7C2}" srcId="{724361B4-9B9F-4084-A10C-F167166253CF}" destId="{82675D08-C041-4D9B-A7D0-B609170F060F}" srcOrd="2" destOrd="0" parTransId="{9DC67F20-E8D0-428B-8AD9-4C54A9AD6691}" sibTransId="{C56BC569-E0EB-4352-9167-CF6DDEFA4CD4}"/>
    <dgm:cxn modelId="{67207983-E8DE-476A-A258-F460AC6B7282}" type="presOf" srcId="{03C8D690-59CF-45B6-AA9E-168BAD78212B}" destId="{9AF5275D-6BBE-4439-9171-0FD22EC65392}" srcOrd="0" destOrd="0" presId="urn:microsoft.com/office/officeart/2005/8/layout/vList2"/>
    <dgm:cxn modelId="{6085B5A7-F113-4437-B872-770DEFD585FE}" type="presOf" srcId="{82675D08-C041-4D9B-A7D0-B609170F060F}" destId="{3166B511-0BB1-4889-B40E-A2CBD88AE0FE}" srcOrd="0" destOrd="0" presId="urn:microsoft.com/office/officeart/2005/8/layout/vList2"/>
    <dgm:cxn modelId="{F371A77E-BFB1-4A5E-BA69-98B768F45D86}" srcId="{724361B4-9B9F-4084-A10C-F167166253CF}" destId="{03C8D690-59CF-45B6-AA9E-168BAD78212B}" srcOrd="0" destOrd="0" parTransId="{517DAB3E-ACA6-45B9-A683-AD69C5D4CB98}" sibTransId="{573AD19A-4391-4778-8671-468541E616AD}"/>
    <dgm:cxn modelId="{A5D1A212-5977-4BD9-B3AC-1BE3DBAC4CDE}" type="presOf" srcId="{724361B4-9B9F-4084-A10C-F167166253CF}" destId="{D76713C3-888F-4971-B388-C389CB2342AF}" srcOrd="0" destOrd="0" presId="urn:microsoft.com/office/officeart/2005/8/layout/vList2"/>
    <dgm:cxn modelId="{63E32594-7857-4325-B1D6-004E5805D858}" srcId="{724361B4-9B9F-4084-A10C-F167166253CF}" destId="{73F1374B-1B6D-49E7-B6DC-E07C0F38CCED}" srcOrd="1" destOrd="0" parTransId="{5DAC6BF8-47CD-4C5C-99C8-BE1BDE3B3ADF}" sibTransId="{8CC29506-9CBA-4749-A0C1-0F7E474135B7}"/>
    <dgm:cxn modelId="{09D3135A-C12C-4661-81DF-98EBBD3DC018}" type="presOf" srcId="{73F1374B-1B6D-49E7-B6DC-E07C0F38CCED}" destId="{AB2426D0-1999-4827-8B25-7D100572C46A}" srcOrd="0" destOrd="0" presId="urn:microsoft.com/office/officeart/2005/8/layout/vList2"/>
    <dgm:cxn modelId="{0B6ACA71-D338-41E1-A6CE-D53AD7D253CE}" type="presParOf" srcId="{D76713C3-888F-4971-B388-C389CB2342AF}" destId="{9AF5275D-6BBE-4439-9171-0FD22EC65392}" srcOrd="0" destOrd="0" presId="urn:microsoft.com/office/officeart/2005/8/layout/vList2"/>
    <dgm:cxn modelId="{756CD006-02E5-458D-B285-CC72FB82FB97}" type="presParOf" srcId="{D76713C3-888F-4971-B388-C389CB2342AF}" destId="{51663789-122D-4726-944C-9D5525C031BB}" srcOrd="1" destOrd="0" presId="urn:microsoft.com/office/officeart/2005/8/layout/vList2"/>
    <dgm:cxn modelId="{E323B319-05ED-4429-9DEC-C96F46E13E7A}" type="presParOf" srcId="{D76713C3-888F-4971-B388-C389CB2342AF}" destId="{AB2426D0-1999-4827-8B25-7D100572C46A}" srcOrd="2" destOrd="0" presId="urn:microsoft.com/office/officeart/2005/8/layout/vList2"/>
    <dgm:cxn modelId="{F14A5EA9-D6F8-4968-89CF-6CFDB8964115}" type="presParOf" srcId="{D76713C3-888F-4971-B388-C389CB2342AF}" destId="{F53187B8-3EB4-4AF6-AF57-1E23E7D40F1F}" srcOrd="3" destOrd="0" presId="urn:microsoft.com/office/officeart/2005/8/layout/vList2"/>
    <dgm:cxn modelId="{CD5BCEEB-900A-421C-823E-CFE6F7D47028}" type="presParOf" srcId="{D76713C3-888F-4971-B388-C389CB2342AF}" destId="{3166B511-0BB1-4889-B40E-A2CBD88AE0FE}"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03C8D690-59CF-45B6-AA9E-168BAD78212B}">
      <dgm:prSet custT="1"/>
      <dgm:spPr/>
      <dgm:t>
        <a:bodyPr/>
        <a:lstStyle/>
        <a:p>
          <a:pPr algn="ctr" rtl="1"/>
          <a:r>
            <a:rPr lang="ar-SA" sz="3000" b="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بنوخزاعہ کے سردار بُدَیْل بن ورقاء کی اپنے چند ساتھیوں کے ساتھ آپ ﷺ کے پاس حاضری اور آپ ﷺ کا قریش کے لئے پیغام</a:t>
          </a:r>
          <a:endParaRPr lang="ar-SA" sz="3000" b="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17DAB3E-ACA6-45B9-A683-AD69C5D4CB98}" type="parTrans" cxnId="{F371A77E-BFB1-4A5E-BA69-98B768F45D86}">
      <dgm:prSet/>
      <dgm:spPr/>
      <dgm:t>
        <a:bodyPr/>
        <a:lstStyle/>
        <a:p>
          <a:pPr algn="ctr"/>
          <a:endParaRPr lang="en-US" sz="30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73AD19A-4391-4778-8671-468541E616AD}" type="sibTrans" cxnId="{F371A77E-BFB1-4A5E-BA69-98B768F45D86}">
      <dgm:prSet/>
      <dgm:spPr/>
      <dgm:t>
        <a:bodyPr/>
        <a:lstStyle/>
        <a:p>
          <a:pPr algn="ctr"/>
          <a:endParaRPr lang="en-US" sz="30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73F1374B-1B6D-49E7-B6DC-E07C0F38CCED}">
      <dgm:prSet custT="1"/>
      <dgm:spPr/>
      <dgm:t>
        <a:bodyPr/>
        <a:lstStyle/>
        <a:p>
          <a:pPr algn="ctr" rtl="1"/>
          <a:r>
            <a:rPr lang="ar-SA" sz="3000" b="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قریش کا بالآخر ایک بڑے زیرک سردار عروہ بن مسعود ثقفی کو صورتِ حال کا جائزہ لینے کے لئے بھیجنا اور اس کا مسلمانوں سے متاثر ہوجانا</a:t>
          </a:r>
          <a:endParaRPr lang="ar-SA" sz="3000" b="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DAC6BF8-47CD-4C5C-99C8-BE1BDE3B3ADF}" type="parTrans" cxnId="{63E32594-7857-4325-B1D6-004E5805D858}">
      <dgm:prSet/>
      <dgm:spPr/>
      <dgm:t>
        <a:bodyPr/>
        <a:lstStyle/>
        <a:p>
          <a:pPr algn="ctr"/>
          <a:endParaRPr lang="en-US" sz="30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CC29506-9CBA-4749-A0C1-0F7E474135B7}" type="sibTrans" cxnId="{63E32594-7857-4325-B1D6-004E5805D858}">
      <dgm:prSet/>
      <dgm:spPr/>
      <dgm:t>
        <a:bodyPr/>
        <a:lstStyle/>
        <a:p>
          <a:pPr algn="ctr"/>
          <a:endParaRPr lang="en-US" sz="30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9AF5275D-6BBE-4439-9171-0FD22EC65392}" type="pres">
      <dgm:prSet presAssocID="{03C8D690-59CF-45B6-AA9E-168BAD78212B}" presName="parentText" presStyleLbl="node1" presStyleIdx="0" presStyleCnt="2">
        <dgm:presLayoutVars>
          <dgm:chMax val="0"/>
          <dgm:bulletEnabled val="1"/>
        </dgm:presLayoutVars>
      </dgm:prSet>
      <dgm:spPr/>
      <dgm:t>
        <a:bodyPr/>
        <a:lstStyle/>
        <a:p>
          <a:endParaRPr lang="en-US"/>
        </a:p>
      </dgm:t>
    </dgm:pt>
    <dgm:pt modelId="{51663789-122D-4726-944C-9D5525C031BB}" type="pres">
      <dgm:prSet presAssocID="{573AD19A-4391-4778-8671-468541E616AD}" presName="spacer" presStyleCnt="0"/>
      <dgm:spPr/>
      <dgm:t>
        <a:bodyPr/>
        <a:lstStyle/>
        <a:p>
          <a:endParaRPr lang="en-US"/>
        </a:p>
      </dgm:t>
    </dgm:pt>
    <dgm:pt modelId="{AB2426D0-1999-4827-8B25-7D100572C46A}" type="pres">
      <dgm:prSet presAssocID="{73F1374B-1B6D-49E7-B6DC-E07C0F38CCED}" presName="parentText" presStyleLbl="node1" presStyleIdx="1" presStyleCnt="2">
        <dgm:presLayoutVars>
          <dgm:chMax val="0"/>
          <dgm:bulletEnabled val="1"/>
        </dgm:presLayoutVars>
      </dgm:prSet>
      <dgm:spPr/>
      <dgm:t>
        <a:bodyPr/>
        <a:lstStyle/>
        <a:p>
          <a:endParaRPr lang="en-US"/>
        </a:p>
      </dgm:t>
    </dgm:pt>
  </dgm:ptLst>
  <dgm:cxnLst>
    <dgm:cxn modelId="{979919D7-1DB3-42C8-9A98-26BB445D6C44}" type="presOf" srcId="{73F1374B-1B6D-49E7-B6DC-E07C0F38CCED}" destId="{AB2426D0-1999-4827-8B25-7D100572C46A}" srcOrd="0" destOrd="0" presId="urn:microsoft.com/office/officeart/2005/8/layout/vList2"/>
    <dgm:cxn modelId="{63E32594-7857-4325-B1D6-004E5805D858}" srcId="{724361B4-9B9F-4084-A10C-F167166253CF}" destId="{73F1374B-1B6D-49E7-B6DC-E07C0F38CCED}" srcOrd="1" destOrd="0" parTransId="{5DAC6BF8-47CD-4C5C-99C8-BE1BDE3B3ADF}" sibTransId="{8CC29506-9CBA-4749-A0C1-0F7E474135B7}"/>
    <dgm:cxn modelId="{F371A77E-BFB1-4A5E-BA69-98B768F45D86}" srcId="{724361B4-9B9F-4084-A10C-F167166253CF}" destId="{03C8D690-59CF-45B6-AA9E-168BAD78212B}" srcOrd="0" destOrd="0" parTransId="{517DAB3E-ACA6-45B9-A683-AD69C5D4CB98}" sibTransId="{573AD19A-4391-4778-8671-468541E616AD}"/>
    <dgm:cxn modelId="{1A007B83-855D-40B4-A1C2-86E02AC8233E}" type="presOf" srcId="{03C8D690-59CF-45B6-AA9E-168BAD78212B}" destId="{9AF5275D-6BBE-4439-9171-0FD22EC65392}" srcOrd="0" destOrd="0" presId="urn:microsoft.com/office/officeart/2005/8/layout/vList2"/>
    <dgm:cxn modelId="{A7A14A52-7697-4B5E-90F9-2833D266DEE4}" type="presOf" srcId="{724361B4-9B9F-4084-A10C-F167166253CF}" destId="{D76713C3-888F-4971-B388-C389CB2342AF}" srcOrd="0" destOrd="0" presId="urn:microsoft.com/office/officeart/2005/8/layout/vList2"/>
    <dgm:cxn modelId="{962B699F-F4E1-40FE-80A7-DA1EB3E03AC3}" type="presParOf" srcId="{D76713C3-888F-4971-B388-C389CB2342AF}" destId="{9AF5275D-6BBE-4439-9171-0FD22EC65392}" srcOrd="0" destOrd="0" presId="urn:microsoft.com/office/officeart/2005/8/layout/vList2"/>
    <dgm:cxn modelId="{9982F28C-9489-479C-B04D-38A4B96D0BC4}" type="presParOf" srcId="{D76713C3-888F-4971-B388-C389CB2342AF}" destId="{51663789-122D-4726-944C-9D5525C031BB}" srcOrd="1" destOrd="0" presId="urn:microsoft.com/office/officeart/2005/8/layout/vList2"/>
    <dgm:cxn modelId="{A47F2BC8-2660-4E58-A13F-E12D56CD1A1D}" type="presParOf" srcId="{D76713C3-888F-4971-B388-C389CB2342AF}" destId="{AB2426D0-1999-4827-8B25-7D100572C46A}"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03C8D690-59CF-45B6-AA9E-168BAD78212B}">
      <dgm:prSet custT="1"/>
      <dgm:spPr/>
      <dgm:t>
        <a:bodyPr/>
        <a:lstStyle/>
        <a:p>
          <a:pPr algn="ctr" rtl="1"/>
          <a:r>
            <a:rPr lang="ar-SA" sz="3000" b="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مسلمانوں کی بیعت علی الموت کی اطلاع ملنے پر قریش کی مرعوبیت اور صلح پر آمادگی</a:t>
          </a:r>
          <a:endParaRPr lang="ar-SA" sz="3000" b="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17DAB3E-ACA6-45B9-A683-AD69C5D4CB98}" type="parTrans" cxnId="{F371A77E-BFB1-4A5E-BA69-98B768F45D86}">
      <dgm:prSet/>
      <dgm:spPr/>
      <dgm:t>
        <a:bodyPr/>
        <a:lstStyle/>
        <a:p>
          <a:pPr algn="ctr"/>
          <a:endParaRPr lang="en-US" sz="30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73AD19A-4391-4778-8671-468541E616AD}" type="sibTrans" cxnId="{F371A77E-BFB1-4A5E-BA69-98B768F45D86}">
      <dgm:prSet/>
      <dgm:spPr/>
      <dgm:t>
        <a:bodyPr/>
        <a:lstStyle/>
        <a:p>
          <a:pPr algn="ctr"/>
          <a:endParaRPr lang="en-US" sz="30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73F1374B-1B6D-49E7-B6DC-E07C0F38CCED}">
      <dgm:prSet custT="1"/>
      <dgm:spPr/>
      <dgm:t>
        <a:bodyPr/>
        <a:lstStyle/>
        <a:p>
          <a:pPr algn="ctr" rtl="1"/>
          <a:r>
            <a:rPr lang="ar-SA" sz="3000" b="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قریش کا صلح کے معاملات طے کرنے کے لئے اپنے ایک سردار سہیل بن عَمرو کو روانہ کرنا</a:t>
          </a:r>
          <a:endParaRPr lang="ar-SA" sz="3000" b="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DAC6BF8-47CD-4C5C-99C8-BE1BDE3B3ADF}" type="parTrans" cxnId="{63E32594-7857-4325-B1D6-004E5805D858}">
      <dgm:prSet/>
      <dgm:spPr/>
      <dgm:t>
        <a:bodyPr/>
        <a:lstStyle/>
        <a:p>
          <a:pPr algn="ctr"/>
          <a:endParaRPr lang="en-US" sz="30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CC29506-9CBA-4749-A0C1-0F7E474135B7}" type="sibTrans" cxnId="{63E32594-7857-4325-B1D6-004E5805D858}">
      <dgm:prSet/>
      <dgm:spPr/>
      <dgm:t>
        <a:bodyPr/>
        <a:lstStyle/>
        <a:p>
          <a:pPr algn="ctr"/>
          <a:endParaRPr lang="en-US" sz="30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2675D08-C041-4D9B-A7D0-B609170F060F}">
      <dgm:prSet custT="1"/>
      <dgm:spPr/>
      <dgm:t>
        <a:bodyPr/>
        <a:lstStyle/>
        <a:p>
          <a:pPr algn="ctr" rtl="1"/>
          <a:r>
            <a:rPr lang="ar-SA" sz="3000" b="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سہیل کی آپﷺ کے پاس پہنچ کر دیر تک گفتگو اور صلح کی دفعات طے پانا</a:t>
          </a:r>
          <a:endParaRPr lang="ar-SA" sz="3000" b="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DC67F20-E8D0-428B-8AD9-4C54A9AD6691}" type="parTrans" cxnId="{2522668F-D89C-4A24-8DE7-9A4FD1EAF7C2}">
      <dgm:prSet/>
      <dgm:spPr/>
      <dgm:t>
        <a:bodyPr/>
        <a:lstStyle/>
        <a:p>
          <a:pPr algn="ctr"/>
          <a:endParaRPr lang="en-US" sz="30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56BC569-E0EB-4352-9167-CF6DDEFA4CD4}" type="sibTrans" cxnId="{2522668F-D89C-4A24-8DE7-9A4FD1EAF7C2}">
      <dgm:prSet/>
      <dgm:spPr/>
      <dgm:t>
        <a:bodyPr/>
        <a:lstStyle/>
        <a:p>
          <a:pPr algn="ctr"/>
          <a:endParaRPr lang="en-US" sz="30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9AF5275D-6BBE-4439-9171-0FD22EC65392}" type="pres">
      <dgm:prSet presAssocID="{03C8D690-59CF-45B6-AA9E-168BAD78212B}" presName="parentText" presStyleLbl="node1" presStyleIdx="0" presStyleCnt="3">
        <dgm:presLayoutVars>
          <dgm:chMax val="0"/>
          <dgm:bulletEnabled val="1"/>
        </dgm:presLayoutVars>
      </dgm:prSet>
      <dgm:spPr/>
      <dgm:t>
        <a:bodyPr/>
        <a:lstStyle/>
        <a:p>
          <a:endParaRPr lang="en-US"/>
        </a:p>
      </dgm:t>
    </dgm:pt>
    <dgm:pt modelId="{51663789-122D-4726-944C-9D5525C031BB}" type="pres">
      <dgm:prSet presAssocID="{573AD19A-4391-4778-8671-468541E616AD}" presName="spacer" presStyleCnt="0"/>
      <dgm:spPr/>
      <dgm:t>
        <a:bodyPr/>
        <a:lstStyle/>
        <a:p>
          <a:endParaRPr lang="en-US"/>
        </a:p>
      </dgm:t>
    </dgm:pt>
    <dgm:pt modelId="{AB2426D0-1999-4827-8B25-7D100572C46A}" type="pres">
      <dgm:prSet presAssocID="{73F1374B-1B6D-49E7-B6DC-E07C0F38CCED}" presName="parentText" presStyleLbl="node1" presStyleIdx="1" presStyleCnt="3">
        <dgm:presLayoutVars>
          <dgm:chMax val="0"/>
          <dgm:bulletEnabled val="1"/>
        </dgm:presLayoutVars>
      </dgm:prSet>
      <dgm:spPr/>
      <dgm:t>
        <a:bodyPr/>
        <a:lstStyle/>
        <a:p>
          <a:endParaRPr lang="en-US"/>
        </a:p>
      </dgm:t>
    </dgm:pt>
    <dgm:pt modelId="{F53187B8-3EB4-4AF6-AF57-1E23E7D40F1F}" type="pres">
      <dgm:prSet presAssocID="{8CC29506-9CBA-4749-A0C1-0F7E474135B7}" presName="spacer" presStyleCnt="0"/>
      <dgm:spPr/>
      <dgm:t>
        <a:bodyPr/>
        <a:lstStyle/>
        <a:p>
          <a:endParaRPr lang="en-US"/>
        </a:p>
      </dgm:t>
    </dgm:pt>
    <dgm:pt modelId="{3166B511-0BB1-4889-B40E-A2CBD88AE0FE}" type="pres">
      <dgm:prSet presAssocID="{82675D08-C041-4D9B-A7D0-B609170F060F}" presName="parentText" presStyleLbl="node1" presStyleIdx="2" presStyleCnt="3">
        <dgm:presLayoutVars>
          <dgm:chMax val="0"/>
          <dgm:bulletEnabled val="1"/>
        </dgm:presLayoutVars>
      </dgm:prSet>
      <dgm:spPr/>
      <dgm:t>
        <a:bodyPr/>
        <a:lstStyle/>
        <a:p>
          <a:endParaRPr lang="en-US"/>
        </a:p>
      </dgm:t>
    </dgm:pt>
  </dgm:ptLst>
  <dgm:cxnLst>
    <dgm:cxn modelId="{6F1E735B-5CC9-42CA-9235-8A153F2315F9}" type="presOf" srcId="{03C8D690-59CF-45B6-AA9E-168BAD78212B}" destId="{9AF5275D-6BBE-4439-9171-0FD22EC65392}" srcOrd="0" destOrd="0" presId="urn:microsoft.com/office/officeart/2005/8/layout/vList2"/>
    <dgm:cxn modelId="{63E32594-7857-4325-B1D6-004E5805D858}" srcId="{724361B4-9B9F-4084-A10C-F167166253CF}" destId="{73F1374B-1B6D-49E7-B6DC-E07C0F38CCED}" srcOrd="1" destOrd="0" parTransId="{5DAC6BF8-47CD-4C5C-99C8-BE1BDE3B3ADF}" sibTransId="{8CC29506-9CBA-4749-A0C1-0F7E474135B7}"/>
    <dgm:cxn modelId="{F371A77E-BFB1-4A5E-BA69-98B768F45D86}" srcId="{724361B4-9B9F-4084-A10C-F167166253CF}" destId="{03C8D690-59CF-45B6-AA9E-168BAD78212B}" srcOrd="0" destOrd="0" parTransId="{517DAB3E-ACA6-45B9-A683-AD69C5D4CB98}" sibTransId="{573AD19A-4391-4778-8671-468541E616AD}"/>
    <dgm:cxn modelId="{1BAA7031-1B0F-42FC-9DD9-3E4A00AF61A1}" type="presOf" srcId="{724361B4-9B9F-4084-A10C-F167166253CF}" destId="{D76713C3-888F-4971-B388-C389CB2342AF}" srcOrd="0" destOrd="0" presId="urn:microsoft.com/office/officeart/2005/8/layout/vList2"/>
    <dgm:cxn modelId="{0671775E-6787-48C3-93DA-C5BFA87579B1}" type="presOf" srcId="{73F1374B-1B6D-49E7-B6DC-E07C0F38CCED}" destId="{AB2426D0-1999-4827-8B25-7D100572C46A}" srcOrd="0" destOrd="0" presId="urn:microsoft.com/office/officeart/2005/8/layout/vList2"/>
    <dgm:cxn modelId="{2522668F-D89C-4A24-8DE7-9A4FD1EAF7C2}" srcId="{724361B4-9B9F-4084-A10C-F167166253CF}" destId="{82675D08-C041-4D9B-A7D0-B609170F060F}" srcOrd="2" destOrd="0" parTransId="{9DC67F20-E8D0-428B-8AD9-4C54A9AD6691}" sibTransId="{C56BC569-E0EB-4352-9167-CF6DDEFA4CD4}"/>
    <dgm:cxn modelId="{4276470F-B718-43EB-A97E-9BA310E0A846}" type="presOf" srcId="{82675D08-C041-4D9B-A7D0-B609170F060F}" destId="{3166B511-0BB1-4889-B40E-A2CBD88AE0FE}" srcOrd="0" destOrd="0" presId="urn:microsoft.com/office/officeart/2005/8/layout/vList2"/>
    <dgm:cxn modelId="{60BB05E9-9935-4D82-B904-3033F3C5E18C}" type="presParOf" srcId="{D76713C3-888F-4971-B388-C389CB2342AF}" destId="{9AF5275D-6BBE-4439-9171-0FD22EC65392}" srcOrd="0" destOrd="0" presId="urn:microsoft.com/office/officeart/2005/8/layout/vList2"/>
    <dgm:cxn modelId="{A989E86E-CBCC-4DE9-92E5-7D4C45C3E9A7}" type="presParOf" srcId="{D76713C3-888F-4971-B388-C389CB2342AF}" destId="{51663789-122D-4726-944C-9D5525C031BB}" srcOrd="1" destOrd="0" presId="urn:microsoft.com/office/officeart/2005/8/layout/vList2"/>
    <dgm:cxn modelId="{6DD64E6E-292F-4FF9-9DD2-588FB462DBA8}" type="presParOf" srcId="{D76713C3-888F-4971-B388-C389CB2342AF}" destId="{AB2426D0-1999-4827-8B25-7D100572C46A}" srcOrd="2" destOrd="0" presId="urn:microsoft.com/office/officeart/2005/8/layout/vList2"/>
    <dgm:cxn modelId="{2C22FB6F-9297-4FA4-95AE-03C018F4098C}" type="presParOf" srcId="{D76713C3-888F-4971-B388-C389CB2342AF}" destId="{F53187B8-3EB4-4AF6-AF57-1E23E7D40F1F}" srcOrd="3" destOrd="0" presId="urn:microsoft.com/office/officeart/2005/8/layout/vList2"/>
    <dgm:cxn modelId="{6B2C1996-B0A6-4460-B550-934A5F9FF645}" type="presParOf" srcId="{D76713C3-888F-4971-B388-C389CB2342AF}" destId="{3166B511-0BB1-4889-B40E-A2CBD88AE0FE}"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03C8D690-59CF-45B6-AA9E-168BAD78212B}">
      <dgm:prSet custT="1"/>
      <dgm:spPr/>
      <dgm:t>
        <a:bodyPr/>
        <a:lstStyle/>
        <a:p>
          <a:pPr algn="ctr" rtl="1"/>
          <a:r>
            <a:rPr lang="ar-SA" sz="2400" b="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مسلمان اِس سال مکہ میں داخل ہوئے بغیر واپس چلے جائیں گے۔ اگلے سال عمرے کے لئے آئیں گے اورمکہ میں تین روز قیام کریں گے۔</a:t>
          </a:r>
          <a:endParaRPr lang="ar-SA" sz="2400" b="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17DAB3E-ACA6-45B9-A683-AD69C5D4CB98}" type="parTrans" cxnId="{F371A77E-BFB1-4A5E-BA69-98B768F45D86}">
      <dgm:prSet/>
      <dgm:spPr/>
      <dgm:t>
        <a:bodyPr/>
        <a:lstStyle/>
        <a:p>
          <a:pPr algn="ctr"/>
          <a:endParaRPr lang="en-US" sz="24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73AD19A-4391-4778-8671-468541E616AD}" type="sibTrans" cxnId="{F371A77E-BFB1-4A5E-BA69-98B768F45D86}">
      <dgm:prSet/>
      <dgm:spPr/>
      <dgm:t>
        <a:bodyPr/>
        <a:lstStyle/>
        <a:p>
          <a:pPr algn="ctr"/>
          <a:endParaRPr lang="en-US" sz="24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73F1374B-1B6D-49E7-B6DC-E07C0F38CCED}">
      <dgm:prSet custT="1"/>
      <dgm:spPr/>
      <dgm:t>
        <a:bodyPr/>
        <a:lstStyle/>
        <a:p>
          <a:pPr algn="ctr" rtl="1"/>
          <a:r>
            <a:rPr lang="ar-SA" sz="2400" b="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ہر قبیلہ کو اختیار ہوگا کہ وہ اگرچاہے تو مسلمانوں کا حلیف بن جائے یا قریش کا حلیف بن جائے۔ </a:t>
          </a:r>
          <a:endParaRPr lang="ar-SA" sz="2400" b="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DAC6BF8-47CD-4C5C-99C8-BE1BDE3B3ADF}" type="parTrans" cxnId="{63E32594-7857-4325-B1D6-004E5805D858}">
      <dgm:prSet/>
      <dgm:spPr/>
      <dgm:t>
        <a:bodyPr/>
        <a:lstStyle/>
        <a:p>
          <a:pPr algn="ctr"/>
          <a:endParaRPr lang="en-US" sz="24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CC29506-9CBA-4749-A0C1-0F7E474135B7}" type="sibTrans" cxnId="{63E32594-7857-4325-B1D6-004E5805D858}">
      <dgm:prSet/>
      <dgm:spPr/>
      <dgm:t>
        <a:bodyPr/>
        <a:lstStyle/>
        <a:p>
          <a:pPr algn="ctr"/>
          <a:endParaRPr lang="en-US" sz="24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2675D08-C041-4D9B-A7D0-B609170F060F}">
      <dgm:prSet custT="1"/>
      <dgm:spPr/>
      <dgm:t>
        <a:bodyPr/>
        <a:lstStyle/>
        <a:p>
          <a:pPr algn="ctr" rtl="1"/>
          <a:r>
            <a:rPr lang="ar-SA" sz="2400" b="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قریش کا جو آدمی اپنے سرپرست کی اجازت کے بغیر یعنی بھاگ کرمدینہ جائے گا، مسلمان اُسے واپس کردیں گے لیکن جو شخص مدینہ سے بھاگ کر پناہ کی غرض سے مکہ آئے گا، اُسے واپس نہیں کیا جائے گا۔</a:t>
          </a:r>
          <a:endParaRPr lang="ar-SA" sz="2400" b="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DC67F20-E8D0-428B-8AD9-4C54A9AD6691}" type="parTrans" cxnId="{2522668F-D89C-4A24-8DE7-9A4FD1EAF7C2}">
      <dgm:prSet/>
      <dgm:spPr/>
      <dgm:t>
        <a:bodyPr/>
        <a:lstStyle/>
        <a:p>
          <a:pPr algn="ctr"/>
          <a:endParaRPr lang="en-US" sz="24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56BC569-E0EB-4352-9167-CF6DDEFA4CD4}" type="sibTrans" cxnId="{2522668F-D89C-4A24-8DE7-9A4FD1EAF7C2}">
      <dgm:prSet/>
      <dgm:spPr/>
      <dgm:t>
        <a:bodyPr/>
        <a:lstStyle/>
        <a:p>
          <a:pPr algn="ctr"/>
          <a:endParaRPr lang="en-US" sz="24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A1EDFF6D-9CCA-4663-B08F-CCCD4C4CE86B}">
      <dgm:prSet custT="1"/>
      <dgm:spPr/>
      <dgm:t>
        <a:bodyPr/>
        <a:lstStyle/>
        <a:p>
          <a:pPr algn="ctr" rtl="1"/>
          <a:r>
            <a:rPr lang="ar-SA" sz="2400" b="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صلح کا یہ معاہدہ دس سال تک جاری رہے گا۔ فریقین جنگ بند رکھیں گے اور ایک دوسرے پر حملہ نہیں کریں گے۔</a:t>
          </a:r>
          <a:endParaRPr lang="ar-SA" sz="2400" b="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644BC59-C409-48F8-9675-6A29F0DADF48}" type="parTrans" cxnId="{EBA1060E-CDE8-450B-9450-BCFB1DFC0039}">
      <dgm:prSet/>
      <dgm:spPr/>
      <dgm:t>
        <a:bodyPr/>
        <a:lstStyle/>
        <a:p>
          <a:endParaRPr lang="en-US" sz="24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20FA33A5-A958-4A33-A3C1-18A0D6327229}" type="sibTrans" cxnId="{EBA1060E-CDE8-450B-9450-BCFB1DFC0039}">
      <dgm:prSet/>
      <dgm:spPr/>
      <dgm:t>
        <a:bodyPr/>
        <a:lstStyle/>
        <a:p>
          <a:endParaRPr lang="en-US" sz="24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9AF5275D-6BBE-4439-9171-0FD22EC65392}" type="pres">
      <dgm:prSet presAssocID="{03C8D690-59CF-45B6-AA9E-168BAD78212B}" presName="parentText" presStyleLbl="node1" presStyleIdx="0" presStyleCnt="4">
        <dgm:presLayoutVars>
          <dgm:chMax val="0"/>
          <dgm:bulletEnabled val="1"/>
        </dgm:presLayoutVars>
      </dgm:prSet>
      <dgm:spPr/>
      <dgm:t>
        <a:bodyPr/>
        <a:lstStyle/>
        <a:p>
          <a:endParaRPr lang="en-US"/>
        </a:p>
      </dgm:t>
    </dgm:pt>
    <dgm:pt modelId="{51663789-122D-4726-944C-9D5525C031BB}" type="pres">
      <dgm:prSet presAssocID="{573AD19A-4391-4778-8671-468541E616AD}" presName="spacer" presStyleCnt="0"/>
      <dgm:spPr/>
      <dgm:t>
        <a:bodyPr/>
        <a:lstStyle/>
        <a:p>
          <a:endParaRPr lang="en-US"/>
        </a:p>
      </dgm:t>
    </dgm:pt>
    <dgm:pt modelId="{AB2426D0-1999-4827-8B25-7D100572C46A}" type="pres">
      <dgm:prSet presAssocID="{73F1374B-1B6D-49E7-B6DC-E07C0F38CCED}" presName="parentText" presStyleLbl="node1" presStyleIdx="1" presStyleCnt="4">
        <dgm:presLayoutVars>
          <dgm:chMax val="0"/>
          <dgm:bulletEnabled val="1"/>
        </dgm:presLayoutVars>
      </dgm:prSet>
      <dgm:spPr/>
      <dgm:t>
        <a:bodyPr/>
        <a:lstStyle/>
        <a:p>
          <a:endParaRPr lang="en-US"/>
        </a:p>
      </dgm:t>
    </dgm:pt>
    <dgm:pt modelId="{F53187B8-3EB4-4AF6-AF57-1E23E7D40F1F}" type="pres">
      <dgm:prSet presAssocID="{8CC29506-9CBA-4749-A0C1-0F7E474135B7}" presName="spacer" presStyleCnt="0"/>
      <dgm:spPr/>
      <dgm:t>
        <a:bodyPr/>
        <a:lstStyle/>
        <a:p>
          <a:endParaRPr lang="en-US"/>
        </a:p>
      </dgm:t>
    </dgm:pt>
    <dgm:pt modelId="{3166B511-0BB1-4889-B40E-A2CBD88AE0FE}" type="pres">
      <dgm:prSet presAssocID="{82675D08-C041-4D9B-A7D0-B609170F060F}" presName="parentText" presStyleLbl="node1" presStyleIdx="2" presStyleCnt="4">
        <dgm:presLayoutVars>
          <dgm:chMax val="0"/>
          <dgm:bulletEnabled val="1"/>
        </dgm:presLayoutVars>
      </dgm:prSet>
      <dgm:spPr/>
      <dgm:t>
        <a:bodyPr/>
        <a:lstStyle/>
        <a:p>
          <a:endParaRPr lang="en-US"/>
        </a:p>
      </dgm:t>
    </dgm:pt>
    <dgm:pt modelId="{53700159-BFCC-4DF6-A880-BD6341E3403F}" type="pres">
      <dgm:prSet presAssocID="{C56BC569-E0EB-4352-9167-CF6DDEFA4CD4}" presName="spacer" presStyleCnt="0"/>
      <dgm:spPr/>
      <dgm:t>
        <a:bodyPr/>
        <a:lstStyle/>
        <a:p>
          <a:endParaRPr lang="en-US"/>
        </a:p>
      </dgm:t>
    </dgm:pt>
    <dgm:pt modelId="{C6D8F52A-72CF-4D7D-B72E-A5FE7C59DA66}" type="pres">
      <dgm:prSet presAssocID="{A1EDFF6D-9CCA-4663-B08F-CCCD4C4CE86B}" presName="parentText" presStyleLbl="node1" presStyleIdx="3" presStyleCnt="4">
        <dgm:presLayoutVars>
          <dgm:chMax val="0"/>
          <dgm:bulletEnabled val="1"/>
        </dgm:presLayoutVars>
      </dgm:prSet>
      <dgm:spPr/>
      <dgm:t>
        <a:bodyPr/>
        <a:lstStyle/>
        <a:p>
          <a:endParaRPr lang="en-US"/>
        </a:p>
      </dgm:t>
    </dgm:pt>
  </dgm:ptLst>
  <dgm:cxnLst>
    <dgm:cxn modelId="{D3F7D694-C00C-448D-B7D6-74A5BB3BA65D}" type="presOf" srcId="{73F1374B-1B6D-49E7-B6DC-E07C0F38CCED}" destId="{AB2426D0-1999-4827-8B25-7D100572C46A}" srcOrd="0" destOrd="0" presId="urn:microsoft.com/office/officeart/2005/8/layout/vList2"/>
    <dgm:cxn modelId="{EBA1060E-CDE8-450B-9450-BCFB1DFC0039}" srcId="{724361B4-9B9F-4084-A10C-F167166253CF}" destId="{A1EDFF6D-9CCA-4663-B08F-CCCD4C4CE86B}" srcOrd="3" destOrd="0" parTransId="{F644BC59-C409-48F8-9675-6A29F0DADF48}" sibTransId="{20FA33A5-A958-4A33-A3C1-18A0D6327229}"/>
    <dgm:cxn modelId="{ED8098F1-C089-4B0C-A912-DBECDE02D99F}" type="presOf" srcId="{A1EDFF6D-9CCA-4663-B08F-CCCD4C4CE86B}" destId="{C6D8F52A-72CF-4D7D-B72E-A5FE7C59DA66}" srcOrd="0" destOrd="0" presId="urn:microsoft.com/office/officeart/2005/8/layout/vList2"/>
    <dgm:cxn modelId="{A1D56534-2C0C-47F1-821C-7C2F8C2AF287}" type="presOf" srcId="{03C8D690-59CF-45B6-AA9E-168BAD78212B}" destId="{9AF5275D-6BBE-4439-9171-0FD22EC65392}" srcOrd="0" destOrd="0" presId="urn:microsoft.com/office/officeart/2005/8/layout/vList2"/>
    <dgm:cxn modelId="{63E32594-7857-4325-B1D6-004E5805D858}" srcId="{724361B4-9B9F-4084-A10C-F167166253CF}" destId="{73F1374B-1B6D-49E7-B6DC-E07C0F38CCED}" srcOrd="1" destOrd="0" parTransId="{5DAC6BF8-47CD-4C5C-99C8-BE1BDE3B3ADF}" sibTransId="{8CC29506-9CBA-4749-A0C1-0F7E474135B7}"/>
    <dgm:cxn modelId="{9B398862-624C-4544-BA34-293C8A28002B}" type="presOf" srcId="{82675D08-C041-4D9B-A7D0-B609170F060F}" destId="{3166B511-0BB1-4889-B40E-A2CBD88AE0FE}" srcOrd="0" destOrd="0" presId="urn:microsoft.com/office/officeart/2005/8/layout/vList2"/>
    <dgm:cxn modelId="{F371A77E-BFB1-4A5E-BA69-98B768F45D86}" srcId="{724361B4-9B9F-4084-A10C-F167166253CF}" destId="{03C8D690-59CF-45B6-AA9E-168BAD78212B}" srcOrd="0" destOrd="0" parTransId="{517DAB3E-ACA6-45B9-A683-AD69C5D4CB98}" sibTransId="{573AD19A-4391-4778-8671-468541E616AD}"/>
    <dgm:cxn modelId="{C3C152C7-38FF-4AA9-9AEC-86ADF924CC5D}" type="presOf" srcId="{724361B4-9B9F-4084-A10C-F167166253CF}" destId="{D76713C3-888F-4971-B388-C389CB2342AF}" srcOrd="0" destOrd="0" presId="urn:microsoft.com/office/officeart/2005/8/layout/vList2"/>
    <dgm:cxn modelId="{2522668F-D89C-4A24-8DE7-9A4FD1EAF7C2}" srcId="{724361B4-9B9F-4084-A10C-F167166253CF}" destId="{82675D08-C041-4D9B-A7D0-B609170F060F}" srcOrd="2" destOrd="0" parTransId="{9DC67F20-E8D0-428B-8AD9-4C54A9AD6691}" sibTransId="{C56BC569-E0EB-4352-9167-CF6DDEFA4CD4}"/>
    <dgm:cxn modelId="{C1BC4746-05C5-4716-88C0-2BB466909372}" type="presParOf" srcId="{D76713C3-888F-4971-B388-C389CB2342AF}" destId="{9AF5275D-6BBE-4439-9171-0FD22EC65392}" srcOrd="0" destOrd="0" presId="urn:microsoft.com/office/officeart/2005/8/layout/vList2"/>
    <dgm:cxn modelId="{6282003A-A64F-48B5-A10F-E500812FE6FB}" type="presParOf" srcId="{D76713C3-888F-4971-B388-C389CB2342AF}" destId="{51663789-122D-4726-944C-9D5525C031BB}" srcOrd="1" destOrd="0" presId="urn:microsoft.com/office/officeart/2005/8/layout/vList2"/>
    <dgm:cxn modelId="{886CCA0C-6B63-4B62-A7CD-95B73FC17417}" type="presParOf" srcId="{D76713C3-888F-4971-B388-C389CB2342AF}" destId="{AB2426D0-1999-4827-8B25-7D100572C46A}" srcOrd="2" destOrd="0" presId="urn:microsoft.com/office/officeart/2005/8/layout/vList2"/>
    <dgm:cxn modelId="{1AAE1CB7-8038-4208-A70E-D0DD380DEF8D}" type="presParOf" srcId="{D76713C3-888F-4971-B388-C389CB2342AF}" destId="{F53187B8-3EB4-4AF6-AF57-1E23E7D40F1F}" srcOrd="3" destOrd="0" presId="urn:microsoft.com/office/officeart/2005/8/layout/vList2"/>
    <dgm:cxn modelId="{047632EB-39E9-4292-B100-C694472D40BE}" type="presParOf" srcId="{D76713C3-888F-4971-B388-C389CB2342AF}" destId="{3166B511-0BB1-4889-B40E-A2CBD88AE0FE}" srcOrd="4" destOrd="0" presId="urn:microsoft.com/office/officeart/2005/8/layout/vList2"/>
    <dgm:cxn modelId="{E44F0359-147A-4F79-BF2E-2BE843B3739E}" type="presParOf" srcId="{D76713C3-888F-4971-B388-C389CB2342AF}" destId="{53700159-BFCC-4DF6-A880-BD6341E3403F}" srcOrd="5" destOrd="0" presId="urn:microsoft.com/office/officeart/2005/8/layout/vList2"/>
    <dgm:cxn modelId="{1C7D9E7A-E9AE-4760-A449-5AA8101F145F}" type="presParOf" srcId="{D76713C3-888F-4971-B388-C389CB2342AF}" destId="{C6D8F52A-72CF-4D7D-B72E-A5FE7C59DA66}"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03C8D690-59CF-45B6-AA9E-168BAD78212B}">
      <dgm:prSet/>
      <dgm:spPr/>
      <dgm:t>
        <a:bodyPr/>
        <a:lstStyle/>
        <a:p>
          <a:pPr algn="ctr" rtl="1"/>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”غزوہٴ اَحزاب “ </a:t>
          </a:r>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کا </a:t>
          </a:r>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پس منظر، حالات و واقعات اور اِس موقع پر مومنین و منافقین کے طرزِ عمل </a:t>
          </a:r>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کا </a:t>
          </a:r>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بیان</a:t>
          </a:r>
          <a:endParaRPr lang="ar-SA"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17DAB3E-ACA6-45B9-A683-AD69C5D4CB98}" type="parTrans" cxnId="{F371A77E-BFB1-4A5E-BA69-98B768F45D86}">
      <dgm:prSet/>
      <dgm:spPr/>
      <dgm:t>
        <a:bodyPr/>
        <a:lstStyle/>
        <a:p>
          <a:pPr algn="ctr"/>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73AD19A-4391-4778-8671-468541E616AD}" type="sibTrans" cxnId="{F371A77E-BFB1-4A5E-BA69-98B768F45D86}">
      <dgm:prSet/>
      <dgm:spPr/>
      <dgm:t>
        <a:bodyPr/>
        <a:lstStyle/>
        <a:p>
          <a:pPr algn="ctr"/>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73F1374B-1B6D-49E7-B6DC-E07C0F38CCED}">
      <dgm:prSet/>
      <dgm:spPr/>
      <dgm:t>
        <a:bodyPr/>
        <a:lstStyle/>
        <a:p>
          <a:pPr algn="ctr" rtl="1"/>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غزوہٴ احزاب </a:t>
          </a:r>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a:t>
          </a:r>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شوال سن </a:t>
          </a:r>
          <a:r>
            <a:rPr lang="fa-IR" dirty="0" smtClean="0">
              <a:effectLst>
                <a:outerShdw blurRad="38100" dist="38100" dir="2700000" algn="tl">
                  <a:srgbClr val="000000">
                    <a:alpha val="43137"/>
                  </a:srgbClr>
                </a:outerShdw>
              </a:effectLst>
              <a:latin typeface="Jameel Noori Nastaleeq" pitchFamily="2" charset="-78"/>
              <a:cs typeface="Jameel Noori Nastaleeq" pitchFamily="2" charset="-78"/>
            </a:rPr>
            <a:t>۵</a:t>
          </a:r>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 ہجری </a:t>
          </a:r>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 </a:t>
          </a:r>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 کفار </a:t>
          </a:r>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کے کئی </a:t>
          </a:r>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قبائل کے لشکر متحد ہو کر مدینہ پر حملہ آور ہوئے</a:t>
          </a:r>
          <a:endParaRPr lang="ar-SA"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DAC6BF8-47CD-4C5C-99C8-BE1BDE3B3ADF}" type="parTrans" cxnId="{63E32594-7857-4325-B1D6-004E5805D858}">
      <dgm:prSet/>
      <dgm:spPr/>
      <dgm:t>
        <a:bodyPr/>
        <a:lstStyle/>
        <a:p>
          <a:pPr algn="ctr"/>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CC29506-9CBA-4749-A0C1-0F7E474135B7}" type="sibTrans" cxnId="{63E32594-7857-4325-B1D6-004E5805D858}">
      <dgm:prSet/>
      <dgm:spPr/>
      <dgm:t>
        <a:bodyPr/>
        <a:lstStyle/>
        <a:p>
          <a:pPr algn="ctr"/>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2675D08-C041-4D9B-A7D0-B609170F060F}">
      <dgm:prSet/>
      <dgm:spPr/>
      <dgm:t>
        <a:bodyPr/>
        <a:lstStyle/>
        <a:p>
          <a:pPr algn="ctr" rtl="1"/>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اجتماعی اعتبار سے مسلمانوں کے لئے آزمائش و امتحان کا نقطہ ٴ عروج</a:t>
          </a:r>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 </a:t>
          </a:r>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امتحان کے دوران دو مختلف کردار پوری طرح سے نمایاں ہوگئے: منافقین اور مؤمنین</a:t>
          </a:r>
          <a:endParaRPr lang="ar-SA"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DC67F20-E8D0-428B-8AD9-4C54A9AD6691}" type="parTrans" cxnId="{2522668F-D89C-4A24-8DE7-9A4FD1EAF7C2}">
      <dgm:prSet/>
      <dgm:spPr/>
      <dgm:t>
        <a:bodyPr/>
        <a:lstStyle/>
        <a:p>
          <a:pPr algn="ctr"/>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56BC569-E0EB-4352-9167-CF6DDEFA4CD4}" type="sibTrans" cxnId="{2522668F-D89C-4A24-8DE7-9A4FD1EAF7C2}">
      <dgm:prSet/>
      <dgm:spPr/>
      <dgm:t>
        <a:bodyPr/>
        <a:lstStyle/>
        <a:p>
          <a:pPr algn="ctr"/>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9AF5275D-6BBE-4439-9171-0FD22EC65392}" type="pres">
      <dgm:prSet presAssocID="{03C8D690-59CF-45B6-AA9E-168BAD78212B}" presName="parentText" presStyleLbl="node1" presStyleIdx="0" presStyleCnt="3">
        <dgm:presLayoutVars>
          <dgm:chMax val="0"/>
          <dgm:bulletEnabled val="1"/>
        </dgm:presLayoutVars>
      </dgm:prSet>
      <dgm:spPr/>
      <dgm:t>
        <a:bodyPr/>
        <a:lstStyle/>
        <a:p>
          <a:endParaRPr lang="en-US"/>
        </a:p>
      </dgm:t>
    </dgm:pt>
    <dgm:pt modelId="{51663789-122D-4726-944C-9D5525C031BB}" type="pres">
      <dgm:prSet presAssocID="{573AD19A-4391-4778-8671-468541E616AD}" presName="spacer" presStyleCnt="0"/>
      <dgm:spPr/>
      <dgm:t>
        <a:bodyPr/>
        <a:lstStyle/>
        <a:p>
          <a:endParaRPr lang="en-US"/>
        </a:p>
      </dgm:t>
    </dgm:pt>
    <dgm:pt modelId="{AB2426D0-1999-4827-8B25-7D100572C46A}" type="pres">
      <dgm:prSet presAssocID="{73F1374B-1B6D-49E7-B6DC-E07C0F38CCED}" presName="parentText" presStyleLbl="node1" presStyleIdx="1" presStyleCnt="3">
        <dgm:presLayoutVars>
          <dgm:chMax val="0"/>
          <dgm:bulletEnabled val="1"/>
        </dgm:presLayoutVars>
      </dgm:prSet>
      <dgm:spPr/>
      <dgm:t>
        <a:bodyPr/>
        <a:lstStyle/>
        <a:p>
          <a:endParaRPr lang="en-US"/>
        </a:p>
      </dgm:t>
    </dgm:pt>
    <dgm:pt modelId="{F53187B8-3EB4-4AF6-AF57-1E23E7D40F1F}" type="pres">
      <dgm:prSet presAssocID="{8CC29506-9CBA-4749-A0C1-0F7E474135B7}" presName="spacer" presStyleCnt="0"/>
      <dgm:spPr/>
      <dgm:t>
        <a:bodyPr/>
        <a:lstStyle/>
        <a:p>
          <a:endParaRPr lang="en-US"/>
        </a:p>
      </dgm:t>
    </dgm:pt>
    <dgm:pt modelId="{3166B511-0BB1-4889-B40E-A2CBD88AE0FE}" type="pres">
      <dgm:prSet presAssocID="{82675D08-C041-4D9B-A7D0-B609170F060F}" presName="parentText" presStyleLbl="node1" presStyleIdx="2" presStyleCnt="3">
        <dgm:presLayoutVars>
          <dgm:chMax val="0"/>
          <dgm:bulletEnabled val="1"/>
        </dgm:presLayoutVars>
      </dgm:prSet>
      <dgm:spPr/>
      <dgm:t>
        <a:bodyPr/>
        <a:lstStyle/>
        <a:p>
          <a:endParaRPr lang="en-US"/>
        </a:p>
      </dgm:t>
    </dgm:pt>
  </dgm:ptLst>
  <dgm:cxnLst>
    <dgm:cxn modelId="{5A191728-9279-4393-BDE6-06A617967415}" type="presOf" srcId="{82675D08-C041-4D9B-A7D0-B609170F060F}" destId="{3166B511-0BB1-4889-B40E-A2CBD88AE0FE}" srcOrd="0" destOrd="0" presId="urn:microsoft.com/office/officeart/2005/8/layout/vList2"/>
    <dgm:cxn modelId="{2522668F-D89C-4A24-8DE7-9A4FD1EAF7C2}" srcId="{724361B4-9B9F-4084-A10C-F167166253CF}" destId="{82675D08-C041-4D9B-A7D0-B609170F060F}" srcOrd="2" destOrd="0" parTransId="{9DC67F20-E8D0-428B-8AD9-4C54A9AD6691}" sibTransId="{C56BC569-E0EB-4352-9167-CF6DDEFA4CD4}"/>
    <dgm:cxn modelId="{DCF7D0BD-48E2-42C8-B6D2-3453232C71BC}" type="presOf" srcId="{73F1374B-1B6D-49E7-B6DC-E07C0F38CCED}" destId="{AB2426D0-1999-4827-8B25-7D100572C46A}" srcOrd="0" destOrd="0" presId="urn:microsoft.com/office/officeart/2005/8/layout/vList2"/>
    <dgm:cxn modelId="{F371A77E-BFB1-4A5E-BA69-98B768F45D86}" srcId="{724361B4-9B9F-4084-A10C-F167166253CF}" destId="{03C8D690-59CF-45B6-AA9E-168BAD78212B}" srcOrd="0" destOrd="0" parTransId="{517DAB3E-ACA6-45B9-A683-AD69C5D4CB98}" sibTransId="{573AD19A-4391-4778-8671-468541E616AD}"/>
    <dgm:cxn modelId="{63E32594-7857-4325-B1D6-004E5805D858}" srcId="{724361B4-9B9F-4084-A10C-F167166253CF}" destId="{73F1374B-1B6D-49E7-B6DC-E07C0F38CCED}" srcOrd="1" destOrd="0" parTransId="{5DAC6BF8-47CD-4C5C-99C8-BE1BDE3B3ADF}" sibTransId="{8CC29506-9CBA-4749-A0C1-0F7E474135B7}"/>
    <dgm:cxn modelId="{C86E0D9A-A2CB-4B6C-965D-312F05454C82}" type="presOf" srcId="{724361B4-9B9F-4084-A10C-F167166253CF}" destId="{D76713C3-888F-4971-B388-C389CB2342AF}" srcOrd="0" destOrd="0" presId="urn:microsoft.com/office/officeart/2005/8/layout/vList2"/>
    <dgm:cxn modelId="{FC845696-FE16-424A-8546-9C8B2591F17D}" type="presOf" srcId="{03C8D690-59CF-45B6-AA9E-168BAD78212B}" destId="{9AF5275D-6BBE-4439-9171-0FD22EC65392}" srcOrd="0" destOrd="0" presId="urn:microsoft.com/office/officeart/2005/8/layout/vList2"/>
    <dgm:cxn modelId="{70FD058C-CDBE-4CD1-8149-63879D7A5673}" type="presParOf" srcId="{D76713C3-888F-4971-B388-C389CB2342AF}" destId="{9AF5275D-6BBE-4439-9171-0FD22EC65392}" srcOrd="0" destOrd="0" presId="urn:microsoft.com/office/officeart/2005/8/layout/vList2"/>
    <dgm:cxn modelId="{1A09BA0C-3A4A-44CD-98F2-FDEBBFBFB081}" type="presParOf" srcId="{D76713C3-888F-4971-B388-C389CB2342AF}" destId="{51663789-122D-4726-944C-9D5525C031BB}" srcOrd="1" destOrd="0" presId="urn:microsoft.com/office/officeart/2005/8/layout/vList2"/>
    <dgm:cxn modelId="{64B92C24-6A75-42CC-8F16-44C2BB81DF2E}" type="presParOf" srcId="{D76713C3-888F-4971-B388-C389CB2342AF}" destId="{AB2426D0-1999-4827-8B25-7D100572C46A}" srcOrd="2" destOrd="0" presId="urn:microsoft.com/office/officeart/2005/8/layout/vList2"/>
    <dgm:cxn modelId="{48D857CF-B87F-4C17-8FE0-595AFE7600AB}" type="presParOf" srcId="{D76713C3-888F-4971-B388-C389CB2342AF}" destId="{F53187B8-3EB4-4AF6-AF57-1E23E7D40F1F}" srcOrd="3" destOrd="0" presId="urn:microsoft.com/office/officeart/2005/8/layout/vList2"/>
    <dgm:cxn modelId="{61AEED02-17DB-468A-AEB5-C9EEE1C0F507}" type="presParOf" srcId="{D76713C3-888F-4971-B388-C389CB2342AF}" destId="{3166B511-0BB1-4889-B40E-A2CBD88AE0FE}"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03C8D690-59CF-45B6-AA9E-168BAD78212B}">
      <dgm:prSet custT="1"/>
      <dgm:spPr/>
      <dgm:t>
        <a:bodyPr/>
        <a:lstStyle/>
        <a:p>
          <a:pPr algn="ctr" rtl="1"/>
          <a:r>
            <a:rPr lang="ar-SA" sz="3200" b="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ابو جندلؓ کی آمد اور انہیں نبی اکرم ﷺ کی صبر کی تلقین</a:t>
          </a:r>
          <a:endParaRPr lang="ar-SA" sz="3200" b="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17DAB3E-ACA6-45B9-A683-AD69C5D4CB98}" type="parTrans" cxnId="{F371A77E-BFB1-4A5E-BA69-98B768F45D86}">
      <dgm:prSet/>
      <dgm:spPr/>
      <dgm:t>
        <a:bodyPr/>
        <a:lstStyle/>
        <a:p>
          <a:pPr algn="ctr"/>
          <a:endParaRPr lang="en-US" sz="32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73AD19A-4391-4778-8671-468541E616AD}" type="sibTrans" cxnId="{F371A77E-BFB1-4A5E-BA69-98B768F45D86}">
      <dgm:prSet/>
      <dgm:spPr/>
      <dgm:t>
        <a:bodyPr/>
        <a:lstStyle/>
        <a:p>
          <a:pPr algn="ctr"/>
          <a:endParaRPr lang="en-US" sz="32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73F1374B-1B6D-49E7-B6DC-E07C0F38CCED}">
      <dgm:prSet custT="1"/>
      <dgm:spPr/>
      <dgm:t>
        <a:bodyPr/>
        <a:lstStyle/>
        <a:p>
          <a:pPr algn="ctr" rtl="1"/>
          <a:r>
            <a:rPr lang="ar-SA" sz="3200" b="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رسول اکرم ﷺ کے نامِ مبارک کے حوالے سے حضرت علیؓ کی حمیتِ دینی</a:t>
          </a:r>
          <a:endParaRPr lang="ar-SA" sz="3200" b="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DAC6BF8-47CD-4C5C-99C8-BE1BDE3B3ADF}" type="parTrans" cxnId="{63E32594-7857-4325-B1D6-004E5805D858}">
      <dgm:prSet/>
      <dgm:spPr/>
      <dgm:t>
        <a:bodyPr/>
        <a:lstStyle/>
        <a:p>
          <a:pPr algn="ctr"/>
          <a:endParaRPr lang="en-US" sz="32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CC29506-9CBA-4749-A0C1-0F7E474135B7}" type="sibTrans" cxnId="{63E32594-7857-4325-B1D6-004E5805D858}">
      <dgm:prSet/>
      <dgm:spPr/>
      <dgm:t>
        <a:bodyPr/>
        <a:lstStyle/>
        <a:p>
          <a:pPr algn="ctr"/>
          <a:endParaRPr lang="en-US" sz="32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2675D08-C041-4D9B-A7D0-B609170F060F}">
      <dgm:prSet custT="1"/>
      <dgm:spPr/>
      <dgm:t>
        <a:bodyPr/>
        <a:lstStyle/>
        <a:p>
          <a:pPr algn="ctr" rtl="1"/>
          <a:r>
            <a:rPr lang="ar-SA" sz="3200" b="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یک طرفہ شرائط پر صلح کے حوالے سے مسلمانوں کی بے چینی</a:t>
          </a:r>
          <a:endParaRPr lang="ar-SA" sz="3200" b="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DC67F20-E8D0-428B-8AD9-4C54A9AD6691}" type="parTrans" cxnId="{2522668F-D89C-4A24-8DE7-9A4FD1EAF7C2}">
      <dgm:prSet/>
      <dgm:spPr/>
      <dgm:t>
        <a:bodyPr/>
        <a:lstStyle/>
        <a:p>
          <a:pPr algn="ctr"/>
          <a:endParaRPr lang="en-US" sz="32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56BC569-E0EB-4352-9167-CF6DDEFA4CD4}" type="sibTrans" cxnId="{2522668F-D89C-4A24-8DE7-9A4FD1EAF7C2}">
      <dgm:prSet/>
      <dgm:spPr/>
      <dgm:t>
        <a:bodyPr/>
        <a:lstStyle/>
        <a:p>
          <a:pPr algn="ctr"/>
          <a:endParaRPr lang="en-US" sz="32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9AF5275D-6BBE-4439-9171-0FD22EC65392}" type="pres">
      <dgm:prSet presAssocID="{03C8D690-59CF-45B6-AA9E-168BAD78212B}" presName="parentText" presStyleLbl="node1" presStyleIdx="0" presStyleCnt="3">
        <dgm:presLayoutVars>
          <dgm:chMax val="0"/>
          <dgm:bulletEnabled val="1"/>
        </dgm:presLayoutVars>
      </dgm:prSet>
      <dgm:spPr/>
      <dgm:t>
        <a:bodyPr/>
        <a:lstStyle/>
        <a:p>
          <a:endParaRPr lang="en-US"/>
        </a:p>
      </dgm:t>
    </dgm:pt>
    <dgm:pt modelId="{51663789-122D-4726-944C-9D5525C031BB}" type="pres">
      <dgm:prSet presAssocID="{573AD19A-4391-4778-8671-468541E616AD}" presName="spacer" presStyleCnt="0"/>
      <dgm:spPr/>
      <dgm:t>
        <a:bodyPr/>
        <a:lstStyle/>
        <a:p>
          <a:endParaRPr lang="en-US"/>
        </a:p>
      </dgm:t>
    </dgm:pt>
    <dgm:pt modelId="{AB2426D0-1999-4827-8B25-7D100572C46A}" type="pres">
      <dgm:prSet presAssocID="{73F1374B-1B6D-49E7-B6DC-E07C0F38CCED}" presName="parentText" presStyleLbl="node1" presStyleIdx="1" presStyleCnt="3">
        <dgm:presLayoutVars>
          <dgm:chMax val="0"/>
          <dgm:bulletEnabled val="1"/>
        </dgm:presLayoutVars>
      </dgm:prSet>
      <dgm:spPr/>
      <dgm:t>
        <a:bodyPr/>
        <a:lstStyle/>
        <a:p>
          <a:endParaRPr lang="en-US"/>
        </a:p>
      </dgm:t>
    </dgm:pt>
    <dgm:pt modelId="{F53187B8-3EB4-4AF6-AF57-1E23E7D40F1F}" type="pres">
      <dgm:prSet presAssocID="{8CC29506-9CBA-4749-A0C1-0F7E474135B7}" presName="spacer" presStyleCnt="0"/>
      <dgm:spPr/>
      <dgm:t>
        <a:bodyPr/>
        <a:lstStyle/>
        <a:p>
          <a:endParaRPr lang="en-US"/>
        </a:p>
      </dgm:t>
    </dgm:pt>
    <dgm:pt modelId="{3166B511-0BB1-4889-B40E-A2CBD88AE0FE}" type="pres">
      <dgm:prSet presAssocID="{82675D08-C041-4D9B-A7D0-B609170F060F}" presName="parentText" presStyleLbl="node1" presStyleIdx="2" presStyleCnt="3">
        <dgm:presLayoutVars>
          <dgm:chMax val="0"/>
          <dgm:bulletEnabled val="1"/>
        </dgm:presLayoutVars>
      </dgm:prSet>
      <dgm:spPr/>
      <dgm:t>
        <a:bodyPr/>
        <a:lstStyle/>
        <a:p>
          <a:endParaRPr lang="en-US"/>
        </a:p>
      </dgm:t>
    </dgm:pt>
  </dgm:ptLst>
  <dgm:cxnLst>
    <dgm:cxn modelId="{7A2EFB39-C3F4-4A13-B66C-B06EEF8E23B3}" type="presOf" srcId="{82675D08-C041-4D9B-A7D0-B609170F060F}" destId="{3166B511-0BB1-4889-B40E-A2CBD88AE0FE}" srcOrd="0" destOrd="0" presId="urn:microsoft.com/office/officeart/2005/8/layout/vList2"/>
    <dgm:cxn modelId="{63E32594-7857-4325-B1D6-004E5805D858}" srcId="{724361B4-9B9F-4084-A10C-F167166253CF}" destId="{73F1374B-1B6D-49E7-B6DC-E07C0F38CCED}" srcOrd="1" destOrd="0" parTransId="{5DAC6BF8-47CD-4C5C-99C8-BE1BDE3B3ADF}" sibTransId="{8CC29506-9CBA-4749-A0C1-0F7E474135B7}"/>
    <dgm:cxn modelId="{FA377FE9-A7A0-4068-82B3-EDDC74956C52}" type="presOf" srcId="{724361B4-9B9F-4084-A10C-F167166253CF}" destId="{D76713C3-888F-4971-B388-C389CB2342AF}" srcOrd="0" destOrd="0" presId="urn:microsoft.com/office/officeart/2005/8/layout/vList2"/>
    <dgm:cxn modelId="{F371A77E-BFB1-4A5E-BA69-98B768F45D86}" srcId="{724361B4-9B9F-4084-A10C-F167166253CF}" destId="{03C8D690-59CF-45B6-AA9E-168BAD78212B}" srcOrd="0" destOrd="0" parTransId="{517DAB3E-ACA6-45B9-A683-AD69C5D4CB98}" sibTransId="{573AD19A-4391-4778-8671-468541E616AD}"/>
    <dgm:cxn modelId="{111F9EF4-B1B2-41AB-89C6-F5F39FFDF0A6}" type="presOf" srcId="{03C8D690-59CF-45B6-AA9E-168BAD78212B}" destId="{9AF5275D-6BBE-4439-9171-0FD22EC65392}" srcOrd="0" destOrd="0" presId="urn:microsoft.com/office/officeart/2005/8/layout/vList2"/>
    <dgm:cxn modelId="{8C470E5D-A82D-4ABC-9990-A43F7BD4A4DC}" type="presOf" srcId="{73F1374B-1B6D-49E7-B6DC-E07C0F38CCED}" destId="{AB2426D0-1999-4827-8B25-7D100572C46A}" srcOrd="0" destOrd="0" presId="urn:microsoft.com/office/officeart/2005/8/layout/vList2"/>
    <dgm:cxn modelId="{2522668F-D89C-4A24-8DE7-9A4FD1EAF7C2}" srcId="{724361B4-9B9F-4084-A10C-F167166253CF}" destId="{82675D08-C041-4D9B-A7D0-B609170F060F}" srcOrd="2" destOrd="0" parTransId="{9DC67F20-E8D0-428B-8AD9-4C54A9AD6691}" sibTransId="{C56BC569-E0EB-4352-9167-CF6DDEFA4CD4}"/>
    <dgm:cxn modelId="{B3336334-63C8-47CD-8DAF-0ABC032752EE}" type="presParOf" srcId="{D76713C3-888F-4971-B388-C389CB2342AF}" destId="{9AF5275D-6BBE-4439-9171-0FD22EC65392}" srcOrd="0" destOrd="0" presId="urn:microsoft.com/office/officeart/2005/8/layout/vList2"/>
    <dgm:cxn modelId="{13C7EEF6-3C0A-41CD-9FD3-30224B2858F8}" type="presParOf" srcId="{D76713C3-888F-4971-B388-C389CB2342AF}" destId="{51663789-122D-4726-944C-9D5525C031BB}" srcOrd="1" destOrd="0" presId="urn:microsoft.com/office/officeart/2005/8/layout/vList2"/>
    <dgm:cxn modelId="{CF01F45F-E9A9-49DB-BDAD-BEFFC8D878AB}" type="presParOf" srcId="{D76713C3-888F-4971-B388-C389CB2342AF}" destId="{AB2426D0-1999-4827-8B25-7D100572C46A}" srcOrd="2" destOrd="0" presId="urn:microsoft.com/office/officeart/2005/8/layout/vList2"/>
    <dgm:cxn modelId="{00D4FDE6-539F-42C2-BF86-E55524EB4147}" type="presParOf" srcId="{D76713C3-888F-4971-B388-C389CB2342AF}" destId="{F53187B8-3EB4-4AF6-AF57-1E23E7D40F1F}" srcOrd="3" destOrd="0" presId="urn:microsoft.com/office/officeart/2005/8/layout/vList2"/>
    <dgm:cxn modelId="{971F12EA-B678-4B4F-9069-079800360970}" type="presParOf" srcId="{D76713C3-888F-4971-B388-C389CB2342AF}" destId="{3166B511-0BB1-4889-B40E-A2CBD88AE0FE}"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03C8D690-59CF-45B6-AA9E-168BAD78212B}">
      <dgm:prSet custT="1"/>
      <dgm:spPr/>
      <dgm:t>
        <a:bodyPr/>
        <a:lstStyle/>
        <a:p>
          <a:pPr algn="ctr" rtl="1"/>
          <a:r>
            <a:rPr lang="ar-SA" sz="2800" b="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مسلمانوں کو ایک طاقت تسلیم کرلیا گیا</a:t>
          </a:r>
          <a:endParaRPr lang="ar-SA" sz="2800" b="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17DAB3E-ACA6-45B9-A683-AD69C5D4CB98}" type="parTrans" cxnId="{F371A77E-BFB1-4A5E-BA69-98B768F45D86}">
      <dgm:prSet/>
      <dgm:spPr/>
      <dgm:t>
        <a:bodyPr/>
        <a:lstStyle/>
        <a:p>
          <a:pPr algn="ctr"/>
          <a:endParaRPr lang="en-US" sz="28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73AD19A-4391-4778-8671-468541E616AD}" type="sibTrans" cxnId="{F371A77E-BFB1-4A5E-BA69-98B768F45D86}">
      <dgm:prSet/>
      <dgm:spPr/>
      <dgm:t>
        <a:bodyPr/>
        <a:lstStyle/>
        <a:p>
          <a:pPr algn="ctr"/>
          <a:endParaRPr lang="en-US" sz="28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73F1374B-1B6D-49E7-B6DC-E07C0F38CCED}">
      <dgm:prSet custT="1"/>
      <dgm:spPr/>
      <dgm:t>
        <a:bodyPr/>
        <a:lstStyle/>
        <a:p>
          <a:pPr algn="ctr" rtl="1"/>
          <a:r>
            <a:rPr lang="ar-SA" sz="2800" b="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قریش کا اسلام کو بھی ایک دین کی حیثیت سے تسلیم کرلینا</a:t>
          </a:r>
          <a:endParaRPr lang="ar-SA" sz="2800" b="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DAC6BF8-47CD-4C5C-99C8-BE1BDE3B3ADF}" type="parTrans" cxnId="{63E32594-7857-4325-B1D6-004E5805D858}">
      <dgm:prSet/>
      <dgm:spPr/>
      <dgm:t>
        <a:bodyPr/>
        <a:lstStyle/>
        <a:p>
          <a:pPr algn="ctr"/>
          <a:endParaRPr lang="en-US" sz="28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CC29506-9CBA-4749-A0C1-0F7E474135B7}" type="sibTrans" cxnId="{63E32594-7857-4325-B1D6-004E5805D858}">
      <dgm:prSet/>
      <dgm:spPr/>
      <dgm:t>
        <a:bodyPr/>
        <a:lstStyle/>
        <a:p>
          <a:pPr algn="ctr"/>
          <a:endParaRPr lang="en-US" sz="28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2675D08-C041-4D9B-A7D0-B609170F060F}">
      <dgm:prSet custT="1"/>
      <dgm:spPr/>
      <dgm:t>
        <a:bodyPr/>
        <a:lstStyle/>
        <a:p>
          <a:pPr algn="ctr" rtl="1"/>
          <a:r>
            <a:rPr lang="ar-SA" sz="2800" b="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مسلمانوں اور مشرکینِ مکہ کے درمیان رابطوں کا آغاز</a:t>
          </a:r>
          <a:endParaRPr lang="ar-SA" sz="2800" b="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DC67F20-E8D0-428B-8AD9-4C54A9AD6691}" type="parTrans" cxnId="{2522668F-D89C-4A24-8DE7-9A4FD1EAF7C2}">
      <dgm:prSet/>
      <dgm:spPr/>
      <dgm:t>
        <a:bodyPr/>
        <a:lstStyle/>
        <a:p>
          <a:pPr algn="ctr"/>
          <a:endParaRPr lang="en-US" sz="28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56BC569-E0EB-4352-9167-CF6DDEFA4CD4}" type="sibTrans" cxnId="{2522668F-D89C-4A24-8DE7-9A4FD1EAF7C2}">
      <dgm:prSet/>
      <dgm:spPr/>
      <dgm:t>
        <a:bodyPr/>
        <a:lstStyle/>
        <a:p>
          <a:pPr algn="ctr"/>
          <a:endParaRPr lang="en-US" sz="28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0AFFAFB-D8FD-4D30-9302-1ED5B64C0745}">
      <dgm:prSet custT="1"/>
      <dgm:spPr/>
      <dgm:t>
        <a:bodyPr/>
        <a:lstStyle/>
        <a:p>
          <a:pPr algn="ctr" rtl="1"/>
          <a:r>
            <a:rPr lang="ar-SA" sz="2800" b="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عقیدے اور دین کے بارے میں لوگوں کی مکمل آزادی کا اعتراف</a:t>
          </a:r>
          <a:endParaRPr lang="ar-SA" sz="2800" b="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BE96612-9E3A-421A-9BC2-1D8236913B94}" type="parTrans" cxnId="{89F896F0-BCA1-4F5C-8434-5F5CD3A4FC9B}">
      <dgm:prSet/>
      <dgm:spPr/>
      <dgm:t>
        <a:bodyPr/>
        <a:lstStyle/>
        <a:p>
          <a:endParaRPr lang="en-US" sz="16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77EA52D-CF99-408C-A1FB-978BA18B1571}" type="sibTrans" cxnId="{89F896F0-BCA1-4F5C-8434-5F5CD3A4FC9B}">
      <dgm:prSet/>
      <dgm:spPr/>
      <dgm:t>
        <a:bodyPr/>
        <a:lstStyle/>
        <a:p>
          <a:endParaRPr lang="en-US" sz="16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29474303-072A-4708-81DC-663200208C32}">
      <dgm:prSet custT="1"/>
      <dgm:spPr/>
      <dgm:t>
        <a:bodyPr/>
        <a:lstStyle/>
        <a:p>
          <a:pPr algn="ctr" rtl="1"/>
          <a:r>
            <a:rPr lang="ar-SA" sz="2800" b="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دیگر دشمنوں کے خلاف کاروائیاں اور خیبر کی فتح</a:t>
          </a:r>
          <a:endParaRPr lang="ar-SA" sz="2800" b="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9ADAD5D-5294-4ABC-9B61-D6A17FE218CA}" type="parTrans" cxnId="{1F03D177-2A6C-4E18-B12D-BEEC442AF131}">
      <dgm:prSet/>
      <dgm:spPr/>
      <dgm:t>
        <a:bodyPr/>
        <a:lstStyle/>
        <a:p>
          <a:endParaRPr lang="en-US" sz="16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20D93EEE-5D9D-4134-8635-FFD57DED0130}" type="sibTrans" cxnId="{1F03D177-2A6C-4E18-B12D-BEEC442AF131}">
      <dgm:prSet/>
      <dgm:spPr/>
      <dgm:t>
        <a:bodyPr/>
        <a:lstStyle/>
        <a:p>
          <a:endParaRPr lang="en-US" sz="16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9AF5275D-6BBE-4439-9171-0FD22EC65392}" type="pres">
      <dgm:prSet presAssocID="{03C8D690-59CF-45B6-AA9E-168BAD78212B}" presName="parentText" presStyleLbl="node1" presStyleIdx="0" presStyleCnt="5">
        <dgm:presLayoutVars>
          <dgm:chMax val="0"/>
          <dgm:bulletEnabled val="1"/>
        </dgm:presLayoutVars>
      </dgm:prSet>
      <dgm:spPr/>
      <dgm:t>
        <a:bodyPr/>
        <a:lstStyle/>
        <a:p>
          <a:endParaRPr lang="en-US"/>
        </a:p>
      </dgm:t>
    </dgm:pt>
    <dgm:pt modelId="{51663789-122D-4726-944C-9D5525C031BB}" type="pres">
      <dgm:prSet presAssocID="{573AD19A-4391-4778-8671-468541E616AD}" presName="spacer" presStyleCnt="0"/>
      <dgm:spPr/>
      <dgm:t>
        <a:bodyPr/>
        <a:lstStyle/>
        <a:p>
          <a:endParaRPr lang="en-US"/>
        </a:p>
      </dgm:t>
    </dgm:pt>
    <dgm:pt modelId="{AB2426D0-1999-4827-8B25-7D100572C46A}" type="pres">
      <dgm:prSet presAssocID="{73F1374B-1B6D-49E7-B6DC-E07C0F38CCED}" presName="parentText" presStyleLbl="node1" presStyleIdx="1" presStyleCnt="5">
        <dgm:presLayoutVars>
          <dgm:chMax val="0"/>
          <dgm:bulletEnabled val="1"/>
        </dgm:presLayoutVars>
      </dgm:prSet>
      <dgm:spPr/>
      <dgm:t>
        <a:bodyPr/>
        <a:lstStyle/>
        <a:p>
          <a:endParaRPr lang="en-US"/>
        </a:p>
      </dgm:t>
    </dgm:pt>
    <dgm:pt modelId="{F53187B8-3EB4-4AF6-AF57-1E23E7D40F1F}" type="pres">
      <dgm:prSet presAssocID="{8CC29506-9CBA-4749-A0C1-0F7E474135B7}" presName="spacer" presStyleCnt="0"/>
      <dgm:spPr/>
      <dgm:t>
        <a:bodyPr/>
        <a:lstStyle/>
        <a:p>
          <a:endParaRPr lang="en-US"/>
        </a:p>
      </dgm:t>
    </dgm:pt>
    <dgm:pt modelId="{3166B511-0BB1-4889-B40E-A2CBD88AE0FE}" type="pres">
      <dgm:prSet presAssocID="{82675D08-C041-4D9B-A7D0-B609170F060F}" presName="parentText" presStyleLbl="node1" presStyleIdx="2" presStyleCnt="5">
        <dgm:presLayoutVars>
          <dgm:chMax val="0"/>
          <dgm:bulletEnabled val="1"/>
        </dgm:presLayoutVars>
      </dgm:prSet>
      <dgm:spPr/>
      <dgm:t>
        <a:bodyPr/>
        <a:lstStyle/>
        <a:p>
          <a:endParaRPr lang="en-US"/>
        </a:p>
      </dgm:t>
    </dgm:pt>
    <dgm:pt modelId="{53700159-BFCC-4DF6-A880-BD6341E3403F}" type="pres">
      <dgm:prSet presAssocID="{C56BC569-E0EB-4352-9167-CF6DDEFA4CD4}" presName="spacer" presStyleCnt="0"/>
      <dgm:spPr/>
      <dgm:t>
        <a:bodyPr/>
        <a:lstStyle/>
        <a:p>
          <a:endParaRPr lang="en-US"/>
        </a:p>
      </dgm:t>
    </dgm:pt>
    <dgm:pt modelId="{C7B316CE-46FE-4CD1-A9BF-531FB0BF2870}" type="pres">
      <dgm:prSet presAssocID="{50AFFAFB-D8FD-4D30-9302-1ED5B64C0745}" presName="parentText" presStyleLbl="node1" presStyleIdx="3" presStyleCnt="5">
        <dgm:presLayoutVars>
          <dgm:chMax val="0"/>
          <dgm:bulletEnabled val="1"/>
        </dgm:presLayoutVars>
      </dgm:prSet>
      <dgm:spPr/>
      <dgm:t>
        <a:bodyPr/>
        <a:lstStyle/>
        <a:p>
          <a:endParaRPr lang="en-US"/>
        </a:p>
      </dgm:t>
    </dgm:pt>
    <dgm:pt modelId="{FB06B815-A778-4F65-896A-6358E72212C1}" type="pres">
      <dgm:prSet presAssocID="{877EA52D-CF99-408C-A1FB-978BA18B1571}" presName="spacer" presStyleCnt="0"/>
      <dgm:spPr/>
    </dgm:pt>
    <dgm:pt modelId="{58844E5F-9677-4C06-AF54-15442AC12EC6}" type="pres">
      <dgm:prSet presAssocID="{29474303-072A-4708-81DC-663200208C32}" presName="parentText" presStyleLbl="node1" presStyleIdx="4" presStyleCnt="5">
        <dgm:presLayoutVars>
          <dgm:chMax val="0"/>
          <dgm:bulletEnabled val="1"/>
        </dgm:presLayoutVars>
      </dgm:prSet>
      <dgm:spPr/>
      <dgm:t>
        <a:bodyPr/>
        <a:lstStyle/>
        <a:p>
          <a:endParaRPr lang="en-US"/>
        </a:p>
      </dgm:t>
    </dgm:pt>
  </dgm:ptLst>
  <dgm:cxnLst>
    <dgm:cxn modelId="{44CFE88A-1520-45A5-B536-DEEC8206B508}" type="presOf" srcId="{29474303-072A-4708-81DC-663200208C32}" destId="{58844E5F-9677-4C06-AF54-15442AC12EC6}" srcOrd="0" destOrd="0" presId="urn:microsoft.com/office/officeart/2005/8/layout/vList2"/>
    <dgm:cxn modelId="{6F7DA900-6EAD-48CA-A712-83A994307F80}" type="presOf" srcId="{724361B4-9B9F-4084-A10C-F167166253CF}" destId="{D76713C3-888F-4971-B388-C389CB2342AF}" srcOrd="0" destOrd="0" presId="urn:microsoft.com/office/officeart/2005/8/layout/vList2"/>
    <dgm:cxn modelId="{89F896F0-BCA1-4F5C-8434-5F5CD3A4FC9B}" srcId="{724361B4-9B9F-4084-A10C-F167166253CF}" destId="{50AFFAFB-D8FD-4D30-9302-1ED5B64C0745}" srcOrd="3" destOrd="0" parTransId="{CBE96612-9E3A-421A-9BC2-1D8236913B94}" sibTransId="{877EA52D-CF99-408C-A1FB-978BA18B1571}"/>
    <dgm:cxn modelId="{81BEB177-EA25-4708-8242-79E4761E2B9E}" type="presOf" srcId="{82675D08-C041-4D9B-A7D0-B609170F060F}" destId="{3166B511-0BB1-4889-B40E-A2CBD88AE0FE}" srcOrd="0" destOrd="0" presId="urn:microsoft.com/office/officeart/2005/8/layout/vList2"/>
    <dgm:cxn modelId="{63E32594-7857-4325-B1D6-004E5805D858}" srcId="{724361B4-9B9F-4084-A10C-F167166253CF}" destId="{73F1374B-1B6D-49E7-B6DC-E07C0F38CCED}" srcOrd="1" destOrd="0" parTransId="{5DAC6BF8-47CD-4C5C-99C8-BE1BDE3B3ADF}" sibTransId="{8CC29506-9CBA-4749-A0C1-0F7E474135B7}"/>
    <dgm:cxn modelId="{FB56C7BD-D6E8-4F67-91F9-86645C62BA70}" type="presOf" srcId="{73F1374B-1B6D-49E7-B6DC-E07C0F38CCED}" destId="{AB2426D0-1999-4827-8B25-7D100572C46A}" srcOrd="0" destOrd="0" presId="urn:microsoft.com/office/officeart/2005/8/layout/vList2"/>
    <dgm:cxn modelId="{F371A77E-BFB1-4A5E-BA69-98B768F45D86}" srcId="{724361B4-9B9F-4084-A10C-F167166253CF}" destId="{03C8D690-59CF-45B6-AA9E-168BAD78212B}" srcOrd="0" destOrd="0" parTransId="{517DAB3E-ACA6-45B9-A683-AD69C5D4CB98}" sibTransId="{573AD19A-4391-4778-8671-468541E616AD}"/>
    <dgm:cxn modelId="{1F03D177-2A6C-4E18-B12D-BEEC442AF131}" srcId="{724361B4-9B9F-4084-A10C-F167166253CF}" destId="{29474303-072A-4708-81DC-663200208C32}" srcOrd="4" destOrd="0" parTransId="{89ADAD5D-5294-4ABC-9B61-D6A17FE218CA}" sibTransId="{20D93EEE-5D9D-4134-8635-FFD57DED0130}"/>
    <dgm:cxn modelId="{8A36DAEB-35A1-475E-853E-7D7CF9246530}" type="presOf" srcId="{50AFFAFB-D8FD-4D30-9302-1ED5B64C0745}" destId="{C7B316CE-46FE-4CD1-A9BF-531FB0BF2870}" srcOrd="0" destOrd="0" presId="urn:microsoft.com/office/officeart/2005/8/layout/vList2"/>
    <dgm:cxn modelId="{855EE9EE-0F09-4567-869E-B50E21600F03}" type="presOf" srcId="{03C8D690-59CF-45B6-AA9E-168BAD78212B}" destId="{9AF5275D-6BBE-4439-9171-0FD22EC65392}" srcOrd="0" destOrd="0" presId="urn:microsoft.com/office/officeart/2005/8/layout/vList2"/>
    <dgm:cxn modelId="{2522668F-D89C-4A24-8DE7-9A4FD1EAF7C2}" srcId="{724361B4-9B9F-4084-A10C-F167166253CF}" destId="{82675D08-C041-4D9B-A7D0-B609170F060F}" srcOrd="2" destOrd="0" parTransId="{9DC67F20-E8D0-428B-8AD9-4C54A9AD6691}" sibTransId="{C56BC569-E0EB-4352-9167-CF6DDEFA4CD4}"/>
    <dgm:cxn modelId="{A7E07D94-B347-4796-9D03-22C9F8B1789E}" type="presParOf" srcId="{D76713C3-888F-4971-B388-C389CB2342AF}" destId="{9AF5275D-6BBE-4439-9171-0FD22EC65392}" srcOrd="0" destOrd="0" presId="urn:microsoft.com/office/officeart/2005/8/layout/vList2"/>
    <dgm:cxn modelId="{569F0404-64E4-4E57-86D5-07EDA8BB1F25}" type="presParOf" srcId="{D76713C3-888F-4971-B388-C389CB2342AF}" destId="{51663789-122D-4726-944C-9D5525C031BB}" srcOrd="1" destOrd="0" presId="urn:microsoft.com/office/officeart/2005/8/layout/vList2"/>
    <dgm:cxn modelId="{92F2B915-4DAD-447A-B5D3-6A0C68DB7BA7}" type="presParOf" srcId="{D76713C3-888F-4971-B388-C389CB2342AF}" destId="{AB2426D0-1999-4827-8B25-7D100572C46A}" srcOrd="2" destOrd="0" presId="urn:microsoft.com/office/officeart/2005/8/layout/vList2"/>
    <dgm:cxn modelId="{C2DBDCBD-CEE2-4431-9559-AB335A7A2005}" type="presParOf" srcId="{D76713C3-888F-4971-B388-C389CB2342AF}" destId="{F53187B8-3EB4-4AF6-AF57-1E23E7D40F1F}" srcOrd="3" destOrd="0" presId="urn:microsoft.com/office/officeart/2005/8/layout/vList2"/>
    <dgm:cxn modelId="{A04BD1C9-DAFE-4339-9492-FAAD2779F56E}" type="presParOf" srcId="{D76713C3-888F-4971-B388-C389CB2342AF}" destId="{3166B511-0BB1-4889-B40E-A2CBD88AE0FE}" srcOrd="4" destOrd="0" presId="urn:microsoft.com/office/officeart/2005/8/layout/vList2"/>
    <dgm:cxn modelId="{5C1D1862-C98B-4D49-ACDA-F59C0609D632}" type="presParOf" srcId="{D76713C3-888F-4971-B388-C389CB2342AF}" destId="{53700159-BFCC-4DF6-A880-BD6341E3403F}" srcOrd="5" destOrd="0" presId="urn:microsoft.com/office/officeart/2005/8/layout/vList2"/>
    <dgm:cxn modelId="{6D82BB7F-8CAD-4BF9-8FB2-458EAC788D94}" type="presParOf" srcId="{D76713C3-888F-4971-B388-C389CB2342AF}" destId="{C7B316CE-46FE-4CD1-A9BF-531FB0BF2870}" srcOrd="6" destOrd="0" presId="urn:microsoft.com/office/officeart/2005/8/layout/vList2"/>
    <dgm:cxn modelId="{3910B0E8-35A2-450E-808F-410DC6BAC222}" type="presParOf" srcId="{D76713C3-888F-4971-B388-C389CB2342AF}" destId="{FB06B815-A778-4F65-896A-6358E72212C1}" srcOrd="7" destOrd="0" presId="urn:microsoft.com/office/officeart/2005/8/layout/vList2"/>
    <dgm:cxn modelId="{EBEFD6B4-142D-44EE-B8E0-1433DD774966}" type="presParOf" srcId="{D76713C3-888F-4971-B388-C389CB2342AF}" destId="{58844E5F-9677-4C06-AF54-15442AC12EC6}"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0967F7E4-F678-4578-8600-1B83ACEB6BBB}">
      <dgm:prSet phldrT="[Text]"/>
      <dgm:spPr/>
      <dgm:t>
        <a:bodyPr/>
        <a:lstStyle/>
        <a:p>
          <a:pPr algn="ctr" rtl="1"/>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غزوۂ اُحد کے بعد مسلمانوں کی ساکھ جاتی رہی</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6DCB98A-1613-426E-A30A-48ABE3BBB006}" type="parTrans" cxnId="{4A7A59C9-17A6-426B-AEF5-4F4F61E09184}">
      <dgm:prSet/>
      <dgm:spPr/>
      <dgm:t>
        <a:bodyPr/>
        <a:lstStyle/>
        <a:p>
          <a:pPr algn="ctr"/>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9D09C75-CF2B-439D-B311-7F3BDBD8EA47}" type="sibTrans" cxnId="{4A7A59C9-17A6-426B-AEF5-4F4F61E09184}">
      <dgm:prSet/>
      <dgm:spPr/>
      <dgm:t>
        <a:bodyPr/>
        <a:lstStyle/>
        <a:p>
          <a:pPr algn="ctr"/>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3095CFE-338C-4DE2-BEE1-C5798B24C8AD}">
      <dgm:prSet phldrT="[Text]"/>
      <dgm:spPr/>
      <dgm:t>
        <a:bodyPr/>
        <a:lstStyle/>
        <a:p>
          <a:pPr algn="ctr" rtl="1"/>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خیبر کے یہودی سرداروں نے قریش، بنو غطفان اور دیگر عرب قبائل کو مسلمانوں کو </a:t>
          </a:r>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 </a:t>
          </a:r>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فیصلہ کن شکست دینے کے آمادہ کرلیا</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24481DF-93F4-4A8C-8566-1096E6447FB8}" type="parTrans" cxnId="{625DE746-B693-4C10-96C2-647736023D22}">
      <dgm:prSet/>
      <dgm:spPr/>
      <dgm:t>
        <a:bodyPr/>
        <a:lstStyle/>
        <a:p>
          <a:pPr algn="ctr"/>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B5A745D1-B89C-4CF9-B1CB-A0314B47C7BC}" type="sibTrans" cxnId="{625DE746-B693-4C10-96C2-647736023D22}">
      <dgm:prSet/>
      <dgm:spPr/>
      <dgm:t>
        <a:bodyPr/>
        <a:lstStyle/>
        <a:p>
          <a:pPr algn="ctr"/>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13D8407-65D2-42E6-9CDD-CC05B6F4B045}">
      <dgm:prSet phldrT="[Text]"/>
      <dgm:spPr/>
      <dgm:t>
        <a:bodyPr/>
        <a:lstStyle/>
        <a:p>
          <a:pPr algn="ctr" rtl="1"/>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حملہ آوروں کی مجموعی تعداد دس ہزار تھی</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872B81F-70F5-49EA-8D51-5E1F0CE6920F}" type="parTrans" cxnId="{9691DF05-374C-47AA-808B-2D210CFD1486}">
      <dgm:prSet/>
      <dgm:spPr/>
      <dgm:t>
        <a:bodyPr/>
        <a:lstStyle/>
        <a:p>
          <a:pPr algn="ctr"/>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2563C0B-AB21-41DF-B1B0-13895CE0C9CB}" type="sibTrans" cxnId="{9691DF05-374C-47AA-808B-2D210CFD1486}">
      <dgm:prSet/>
      <dgm:spPr/>
      <dgm:t>
        <a:bodyPr/>
        <a:lstStyle/>
        <a:p>
          <a:pPr algn="ctr"/>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3">
        <dgm:presLayoutVars>
          <dgm:chMax val="0"/>
          <dgm:bulletEnabled val="1"/>
        </dgm:presLayoutVars>
      </dgm:prSet>
      <dgm:spPr/>
      <dgm:t>
        <a:bodyPr/>
        <a:lstStyle/>
        <a:p>
          <a:endParaRPr lang="en-US"/>
        </a:p>
      </dgm:t>
    </dgm:pt>
    <dgm:pt modelId="{D99EA9DA-C9F7-4727-A441-90BBA7544EE0}" type="pres">
      <dgm:prSet presAssocID="{99D09C75-CF2B-439D-B311-7F3BDBD8EA47}" presName="spacer" presStyleCnt="0"/>
      <dgm:spPr/>
      <dgm:t>
        <a:bodyPr/>
        <a:lstStyle/>
        <a:p>
          <a:endParaRPr lang="en-US"/>
        </a:p>
      </dgm:t>
    </dgm:pt>
    <dgm:pt modelId="{8160EAE7-75B1-40CC-8765-BEF41E203B77}" type="pres">
      <dgm:prSet presAssocID="{93095CFE-338C-4DE2-BEE1-C5798B24C8AD}" presName="parentText" presStyleLbl="node1" presStyleIdx="1" presStyleCnt="3">
        <dgm:presLayoutVars>
          <dgm:chMax val="0"/>
          <dgm:bulletEnabled val="1"/>
        </dgm:presLayoutVars>
      </dgm:prSet>
      <dgm:spPr/>
      <dgm:t>
        <a:bodyPr/>
        <a:lstStyle/>
        <a:p>
          <a:endParaRPr lang="en-US"/>
        </a:p>
      </dgm:t>
    </dgm:pt>
    <dgm:pt modelId="{49A40FD5-B191-4849-AC38-633222E09BEF}" type="pres">
      <dgm:prSet presAssocID="{B5A745D1-B89C-4CF9-B1CB-A0314B47C7BC}" presName="spacer" presStyleCnt="0"/>
      <dgm:spPr/>
      <dgm:t>
        <a:bodyPr/>
        <a:lstStyle/>
        <a:p>
          <a:endParaRPr lang="en-US"/>
        </a:p>
      </dgm:t>
    </dgm:pt>
    <dgm:pt modelId="{057A9974-ABBA-4F89-9E32-03B47A314ED3}" type="pres">
      <dgm:prSet presAssocID="{E13D8407-65D2-42E6-9CDD-CC05B6F4B045}" presName="parentText" presStyleLbl="node1" presStyleIdx="2" presStyleCnt="3">
        <dgm:presLayoutVars>
          <dgm:chMax val="0"/>
          <dgm:bulletEnabled val="1"/>
        </dgm:presLayoutVars>
      </dgm:prSet>
      <dgm:spPr/>
      <dgm:t>
        <a:bodyPr/>
        <a:lstStyle/>
        <a:p>
          <a:endParaRPr lang="en-US"/>
        </a:p>
      </dgm:t>
    </dgm:pt>
  </dgm:ptLst>
  <dgm:cxnLst>
    <dgm:cxn modelId="{9691DF05-374C-47AA-808B-2D210CFD1486}" srcId="{724361B4-9B9F-4084-A10C-F167166253CF}" destId="{E13D8407-65D2-42E6-9CDD-CC05B6F4B045}" srcOrd="2" destOrd="0" parTransId="{6872B81F-70F5-49EA-8D51-5E1F0CE6920F}" sibTransId="{82563C0B-AB21-41DF-B1B0-13895CE0C9CB}"/>
    <dgm:cxn modelId="{3845DCB1-2ED5-4132-A3E4-EB3EC76971F3}" type="presOf" srcId="{0967F7E4-F678-4578-8600-1B83ACEB6BBB}" destId="{D2B49F6D-4100-42FB-82A8-1CFAA91AE96A}" srcOrd="0" destOrd="0" presId="urn:microsoft.com/office/officeart/2005/8/layout/vList2"/>
    <dgm:cxn modelId="{625DE746-B693-4C10-96C2-647736023D22}" srcId="{724361B4-9B9F-4084-A10C-F167166253CF}" destId="{93095CFE-338C-4DE2-BEE1-C5798B24C8AD}" srcOrd="1" destOrd="0" parTransId="{524481DF-93F4-4A8C-8566-1096E6447FB8}" sibTransId="{B5A745D1-B89C-4CF9-B1CB-A0314B47C7BC}"/>
    <dgm:cxn modelId="{EF38F927-DD78-463D-A89B-E4BBFCC72749}" type="presOf" srcId="{93095CFE-338C-4DE2-BEE1-C5798B24C8AD}" destId="{8160EAE7-75B1-40CC-8765-BEF41E203B77}" srcOrd="0" destOrd="0" presId="urn:microsoft.com/office/officeart/2005/8/layout/vList2"/>
    <dgm:cxn modelId="{4D92B30F-2C5E-49DD-B45A-C40C73814C7C}" type="presOf" srcId="{724361B4-9B9F-4084-A10C-F167166253CF}" destId="{D76713C3-888F-4971-B388-C389CB2342AF}" srcOrd="0" destOrd="0" presId="urn:microsoft.com/office/officeart/2005/8/layout/vList2"/>
    <dgm:cxn modelId="{4A7A59C9-17A6-426B-AEF5-4F4F61E09184}" srcId="{724361B4-9B9F-4084-A10C-F167166253CF}" destId="{0967F7E4-F678-4578-8600-1B83ACEB6BBB}" srcOrd="0" destOrd="0" parTransId="{E6DCB98A-1613-426E-A30A-48ABE3BBB006}" sibTransId="{99D09C75-CF2B-439D-B311-7F3BDBD8EA47}"/>
    <dgm:cxn modelId="{62220B6F-7F15-45B9-8701-D17A52277803}" type="presOf" srcId="{E13D8407-65D2-42E6-9CDD-CC05B6F4B045}" destId="{057A9974-ABBA-4F89-9E32-03B47A314ED3}" srcOrd="0" destOrd="0" presId="urn:microsoft.com/office/officeart/2005/8/layout/vList2"/>
    <dgm:cxn modelId="{AB0C096C-2165-4AB8-A222-92D76BC1EB58}" type="presParOf" srcId="{D76713C3-888F-4971-B388-C389CB2342AF}" destId="{D2B49F6D-4100-42FB-82A8-1CFAA91AE96A}" srcOrd="0" destOrd="0" presId="urn:microsoft.com/office/officeart/2005/8/layout/vList2"/>
    <dgm:cxn modelId="{6CC60EF4-A3A8-4D84-88E4-2102103FA213}" type="presParOf" srcId="{D76713C3-888F-4971-B388-C389CB2342AF}" destId="{D99EA9DA-C9F7-4727-A441-90BBA7544EE0}" srcOrd="1" destOrd="0" presId="urn:microsoft.com/office/officeart/2005/8/layout/vList2"/>
    <dgm:cxn modelId="{1418AB87-48D4-4B71-9754-2D35C57BD99B}" type="presParOf" srcId="{D76713C3-888F-4971-B388-C389CB2342AF}" destId="{8160EAE7-75B1-40CC-8765-BEF41E203B77}" srcOrd="2" destOrd="0" presId="urn:microsoft.com/office/officeart/2005/8/layout/vList2"/>
    <dgm:cxn modelId="{8394E430-9E46-4DFB-AB89-F09C13AC25EF}" type="presParOf" srcId="{D76713C3-888F-4971-B388-C389CB2342AF}" destId="{49A40FD5-B191-4849-AC38-633222E09BEF}" srcOrd="3" destOrd="0" presId="urn:microsoft.com/office/officeart/2005/8/layout/vList2"/>
    <dgm:cxn modelId="{5BD05F5C-7D11-4FEC-A535-83C84B265BA0}" type="presParOf" srcId="{D76713C3-888F-4971-B388-C389CB2342AF}" destId="{057A9974-ABBA-4F89-9E32-03B47A314ED3}"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4AFD9B41-6F99-4FD8-83A9-3F6AD53DF9DA}">
      <dgm:prSet/>
      <dgm:spPr/>
      <dgm:t>
        <a:bodyPr/>
        <a:lstStyle/>
        <a:p>
          <a:pPr algn="ctr" rtl="1"/>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حضرت سلمان فارسیؓ کی مدینہ کے گرد خندق کھودنے کی تجویز</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98E1109-109C-43B2-9D21-4D5A12A74467}" type="parTrans" cxnId="{E50C8639-38EC-43C3-9F4C-422CF99653F9}">
      <dgm:prSet/>
      <dgm:spPr/>
      <dgm:t>
        <a:bodyPr/>
        <a:lstStyle/>
        <a:p>
          <a:pPr algn="ctr"/>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E8D3644-9048-4C4F-8B33-07C5432547CB}" type="sibTrans" cxnId="{E50C8639-38EC-43C3-9F4C-422CF99653F9}">
      <dgm:prSet/>
      <dgm:spPr/>
      <dgm:t>
        <a:bodyPr/>
        <a:lstStyle/>
        <a:p>
          <a:pPr algn="ctr"/>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D442883-E124-4321-979A-A7A49D329E97}">
      <dgm:prSet/>
      <dgm:spPr/>
      <dgm:t>
        <a:bodyPr/>
        <a:lstStyle/>
        <a:p>
          <a:pPr algn="ctr" rtl="1"/>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نبی اکرمﷺ نے اِس تجویز کو قبول فرمایا اور ہر دس آدمیوں کو چالیس ہاتھ خندق کھودنے کا کام سونپ دیا</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1581102E-5A5D-43F1-9335-B2C764E20DB6}" type="parTrans" cxnId="{09BF9E04-F458-403A-8B35-BF060605E8EF}">
      <dgm:prSet/>
      <dgm:spPr/>
      <dgm:t>
        <a:bodyPr/>
        <a:lstStyle/>
        <a:p>
          <a:pPr algn="ctr"/>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A7D0C824-0EF7-4014-8D7A-22DF4226F136}" type="sibTrans" cxnId="{09BF9E04-F458-403A-8B35-BF060605E8EF}">
      <dgm:prSet/>
      <dgm:spPr/>
      <dgm:t>
        <a:bodyPr/>
        <a:lstStyle/>
        <a:p>
          <a:pPr algn="ctr"/>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CA7ED40A-9AC5-48FD-9DCB-AA3023ED7A2C}" type="pres">
      <dgm:prSet presAssocID="{4AFD9B41-6F99-4FD8-83A9-3F6AD53DF9DA}" presName="parentText" presStyleLbl="node1" presStyleIdx="0" presStyleCnt="2">
        <dgm:presLayoutVars>
          <dgm:chMax val="0"/>
          <dgm:bulletEnabled val="1"/>
        </dgm:presLayoutVars>
      </dgm:prSet>
      <dgm:spPr/>
      <dgm:t>
        <a:bodyPr/>
        <a:lstStyle/>
        <a:p>
          <a:endParaRPr lang="en-US"/>
        </a:p>
      </dgm:t>
    </dgm:pt>
    <dgm:pt modelId="{BC4B2847-7B20-4F3C-BC54-DC6E5A8AFA8B}" type="pres">
      <dgm:prSet presAssocID="{FE8D3644-9048-4C4F-8B33-07C5432547CB}" presName="spacer" presStyleCnt="0"/>
      <dgm:spPr/>
      <dgm:t>
        <a:bodyPr/>
        <a:lstStyle/>
        <a:p>
          <a:endParaRPr lang="en-US"/>
        </a:p>
      </dgm:t>
    </dgm:pt>
    <dgm:pt modelId="{CCD4BE9D-585A-42B6-821B-935C2ACAEB69}" type="pres">
      <dgm:prSet presAssocID="{ED442883-E124-4321-979A-A7A49D329E97}" presName="parentText" presStyleLbl="node1" presStyleIdx="1" presStyleCnt="2">
        <dgm:presLayoutVars>
          <dgm:chMax val="0"/>
          <dgm:bulletEnabled val="1"/>
        </dgm:presLayoutVars>
      </dgm:prSet>
      <dgm:spPr/>
      <dgm:t>
        <a:bodyPr/>
        <a:lstStyle/>
        <a:p>
          <a:endParaRPr lang="en-US"/>
        </a:p>
      </dgm:t>
    </dgm:pt>
  </dgm:ptLst>
  <dgm:cxnLst>
    <dgm:cxn modelId="{42656539-D48E-4987-8A5B-4D62D2536FD3}" type="presOf" srcId="{ED442883-E124-4321-979A-A7A49D329E97}" destId="{CCD4BE9D-585A-42B6-821B-935C2ACAEB69}" srcOrd="0" destOrd="0" presId="urn:microsoft.com/office/officeart/2005/8/layout/vList2"/>
    <dgm:cxn modelId="{60800EBD-BA48-4370-831C-3C94B02BD942}" type="presOf" srcId="{724361B4-9B9F-4084-A10C-F167166253CF}" destId="{D76713C3-888F-4971-B388-C389CB2342AF}" srcOrd="0" destOrd="0" presId="urn:microsoft.com/office/officeart/2005/8/layout/vList2"/>
    <dgm:cxn modelId="{09BF9E04-F458-403A-8B35-BF060605E8EF}" srcId="{724361B4-9B9F-4084-A10C-F167166253CF}" destId="{ED442883-E124-4321-979A-A7A49D329E97}" srcOrd="1" destOrd="0" parTransId="{1581102E-5A5D-43F1-9335-B2C764E20DB6}" sibTransId="{A7D0C824-0EF7-4014-8D7A-22DF4226F136}"/>
    <dgm:cxn modelId="{FF2214A2-14F2-4968-B6F6-1EE6BF3B5661}" type="presOf" srcId="{4AFD9B41-6F99-4FD8-83A9-3F6AD53DF9DA}" destId="{CA7ED40A-9AC5-48FD-9DCB-AA3023ED7A2C}" srcOrd="0" destOrd="0" presId="urn:microsoft.com/office/officeart/2005/8/layout/vList2"/>
    <dgm:cxn modelId="{E50C8639-38EC-43C3-9F4C-422CF99653F9}" srcId="{724361B4-9B9F-4084-A10C-F167166253CF}" destId="{4AFD9B41-6F99-4FD8-83A9-3F6AD53DF9DA}" srcOrd="0" destOrd="0" parTransId="{C98E1109-109C-43B2-9D21-4D5A12A74467}" sibTransId="{FE8D3644-9048-4C4F-8B33-07C5432547CB}"/>
    <dgm:cxn modelId="{F03ACBE8-1E6E-4999-8ED8-965973A57ED5}" type="presParOf" srcId="{D76713C3-888F-4971-B388-C389CB2342AF}" destId="{CA7ED40A-9AC5-48FD-9DCB-AA3023ED7A2C}" srcOrd="0" destOrd="0" presId="urn:microsoft.com/office/officeart/2005/8/layout/vList2"/>
    <dgm:cxn modelId="{28BAAF97-3C53-41A7-B69C-4F13C74C06B5}" type="presParOf" srcId="{D76713C3-888F-4971-B388-C389CB2342AF}" destId="{BC4B2847-7B20-4F3C-BC54-DC6E5A8AFA8B}" srcOrd="1" destOrd="0" presId="urn:microsoft.com/office/officeart/2005/8/layout/vList2"/>
    <dgm:cxn modelId="{E4A98839-7F9D-43CF-BB07-CB2958CC3075}" type="presParOf" srcId="{D76713C3-888F-4971-B388-C389CB2342AF}" destId="{CCD4BE9D-585A-42B6-821B-935C2ACAEB69}"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4AFD9B41-6F99-4FD8-83A9-3F6AD53DF9DA}">
      <dgm:prSet/>
      <dgm:spPr/>
      <dgm:t>
        <a:bodyPr/>
        <a:lstStyle/>
        <a:p>
          <a:pPr algn="ctr" rtl="1"/>
          <a:r>
            <a:rPr lang="ar-SA" b="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مسلمان بڑی محنت اور دلجمعی سے خندق کھود رہے تھے</a:t>
          </a:r>
          <a:endParaRPr lang="en-US" b="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98E1109-109C-43B2-9D21-4D5A12A74467}" type="parTrans" cxnId="{E50C8639-38EC-43C3-9F4C-422CF99653F9}">
      <dgm:prSet/>
      <dgm:spPr/>
      <dgm:t>
        <a:bodyPr/>
        <a:lstStyle/>
        <a:p>
          <a:pPr algn="ctr"/>
          <a:endParaRPr lang="en-US" b="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E8D3644-9048-4C4F-8B33-07C5432547CB}" type="sibTrans" cxnId="{E50C8639-38EC-43C3-9F4C-422CF99653F9}">
      <dgm:prSet/>
      <dgm:spPr/>
      <dgm:t>
        <a:bodyPr/>
        <a:lstStyle/>
        <a:p>
          <a:pPr algn="ctr"/>
          <a:endParaRPr lang="en-US" b="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D442883-E124-4321-979A-A7A49D329E97}">
      <dgm:prSet/>
      <dgm:spPr/>
      <dgm:t>
        <a:bodyPr/>
        <a:lstStyle/>
        <a:p>
          <a:pPr algn="ctr" rtl="1"/>
          <a:r>
            <a:rPr lang="ar-SA" b="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مسلمانوں نے بھوک کی شدت کا شکوہ کیا اور اپنے شکم کھول کر دکھائے جن پر </a:t>
          </a:r>
          <a:r>
            <a:rPr lang="ur-PK" b="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ا</a:t>
          </a:r>
          <a:r>
            <a:rPr lang="ar-SA" b="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یک ایک پتھر بندھا ہوا تھا</a:t>
          </a:r>
          <a:endParaRPr lang="en-US" b="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1581102E-5A5D-43F1-9335-B2C764E20DB6}" type="parTrans" cxnId="{09BF9E04-F458-403A-8B35-BF060605E8EF}">
      <dgm:prSet/>
      <dgm:spPr/>
      <dgm:t>
        <a:bodyPr/>
        <a:lstStyle/>
        <a:p>
          <a:pPr algn="ctr"/>
          <a:endParaRPr lang="en-US" b="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A7D0C824-0EF7-4014-8D7A-22DF4226F136}" type="sibTrans" cxnId="{09BF9E04-F458-403A-8B35-BF060605E8EF}">
      <dgm:prSet/>
      <dgm:spPr/>
      <dgm:t>
        <a:bodyPr/>
        <a:lstStyle/>
        <a:p>
          <a:pPr algn="ctr"/>
          <a:endParaRPr lang="en-US" b="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D2296D1-2739-4BD6-8819-2B7858E3F135}">
      <dgm:prSet/>
      <dgm:spPr/>
      <dgm:t>
        <a:bodyPr/>
        <a:lstStyle/>
        <a:p>
          <a:pPr algn="ctr" rtl="1"/>
          <a:r>
            <a:rPr lang="ar-SA" b="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اللہ کے رسولﷺنے بھی اپنا شکم مبارک دکھایا جس پر دو پتھر بندھے ہوئے تھے</a:t>
          </a:r>
          <a:endParaRPr lang="en-US" b="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C715FCB-A289-486E-BDCC-4BA907700C65}" type="parTrans" cxnId="{BBC67671-1033-4231-81B6-02CB3546ED85}">
      <dgm:prSet/>
      <dgm:spPr/>
      <dgm:t>
        <a:bodyPr/>
        <a:lstStyle/>
        <a:p>
          <a:endParaRPr lang="en-US" b="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958BDB0-26F0-4252-B103-56F18DB4E7ED}" type="sibTrans" cxnId="{BBC67671-1033-4231-81B6-02CB3546ED85}">
      <dgm:prSet/>
      <dgm:spPr/>
      <dgm:t>
        <a:bodyPr/>
        <a:lstStyle/>
        <a:p>
          <a:endParaRPr lang="en-US" b="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10E917E-04DB-477A-B5DA-03E39CF00CD9}">
      <dgm:prSet/>
      <dgm:spPr/>
      <dgm:t>
        <a:bodyPr/>
        <a:lstStyle/>
        <a:p>
          <a:pPr algn="ctr" rtl="1"/>
          <a:r>
            <a:rPr lang="ar-SA" b="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یہ خندق تقریبًا ساڑھے تین میل طویل،دس گز چوڑی اور پانچ گز گہری تھی</a:t>
          </a:r>
          <a:endParaRPr lang="en-US" b="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2867D1B8-BBA9-4479-A909-D53C19BA71A9}" type="parTrans" cxnId="{F7BB63FB-C329-4352-9D9C-FB53116E45FE}">
      <dgm:prSet/>
      <dgm:spPr/>
      <dgm:t>
        <a:bodyPr/>
        <a:lstStyle/>
        <a:p>
          <a:endParaRPr lang="en-US" b="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A4CD2B0B-37D7-41C0-A206-B5D9564CFDA5}" type="sibTrans" cxnId="{F7BB63FB-C329-4352-9D9C-FB53116E45FE}">
      <dgm:prSet/>
      <dgm:spPr/>
      <dgm:t>
        <a:bodyPr/>
        <a:lstStyle/>
        <a:p>
          <a:endParaRPr lang="en-US" b="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CA7ED40A-9AC5-48FD-9DCB-AA3023ED7A2C}" type="pres">
      <dgm:prSet presAssocID="{4AFD9B41-6F99-4FD8-83A9-3F6AD53DF9DA}" presName="parentText" presStyleLbl="node1" presStyleIdx="0" presStyleCnt="4">
        <dgm:presLayoutVars>
          <dgm:chMax val="0"/>
          <dgm:bulletEnabled val="1"/>
        </dgm:presLayoutVars>
      </dgm:prSet>
      <dgm:spPr/>
      <dgm:t>
        <a:bodyPr/>
        <a:lstStyle/>
        <a:p>
          <a:endParaRPr lang="en-US"/>
        </a:p>
      </dgm:t>
    </dgm:pt>
    <dgm:pt modelId="{BC4B2847-7B20-4F3C-BC54-DC6E5A8AFA8B}" type="pres">
      <dgm:prSet presAssocID="{FE8D3644-9048-4C4F-8B33-07C5432547CB}" presName="spacer" presStyleCnt="0"/>
      <dgm:spPr/>
      <dgm:t>
        <a:bodyPr/>
        <a:lstStyle/>
        <a:p>
          <a:endParaRPr lang="en-US"/>
        </a:p>
      </dgm:t>
    </dgm:pt>
    <dgm:pt modelId="{CCD4BE9D-585A-42B6-821B-935C2ACAEB69}" type="pres">
      <dgm:prSet presAssocID="{ED442883-E124-4321-979A-A7A49D329E97}" presName="parentText" presStyleLbl="node1" presStyleIdx="1" presStyleCnt="4">
        <dgm:presLayoutVars>
          <dgm:chMax val="0"/>
          <dgm:bulletEnabled val="1"/>
        </dgm:presLayoutVars>
      </dgm:prSet>
      <dgm:spPr/>
      <dgm:t>
        <a:bodyPr/>
        <a:lstStyle/>
        <a:p>
          <a:endParaRPr lang="en-US"/>
        </a:p>
      </dgm:t>
    </dgm:pt>
    <dgm:pt modelId="{44154B62-DDE4-4A1F-9EA2-DA7251968885}" type="pres">
      <dgm:prSet presAssocID="{A7D0C824-0EF7-4014-8D7A-22DF4226F136}" presName="spacer" presStyleCnt="0"/>
      <dgm:spPr/>
      <dgm:t>
        <a:bodyPr/>
        <a:lstStyle/>
        <a:p>
          <a:endParaRPr lang="en-US"/>
        </a:p>
      </dgm:t>
    </dgm:pt>
    <dgm:pt modelId="{58646332-115F-4BE8-A621-D23AB9868DA4}" type="pres">
      <dgm:prSet presAssocID="{9D2296D1-2739-4BD6-8819-2B7858E3F135}" presName="parentText" presStyleLbl="node1" presStyleIdx="2" presStyleCnt="4">
        <dgm:presLayoutVars>
          <dgm:chMax val="0"/>
          <dgm:bulletEnabled val="1"/>
        </dgm:presLayoutVars>
      </dgm:prSet>
      <dgm:spPr/>
      <dgm:t>
        <a:bodyPr/>
        <a:lstStyle/>
        <a:p>
          <a:endParaRPr lang="en-US"/>
        </a:p>
      </dgm:t>
    </dgm:pt>
    <dgm:pt modelId="{FEC30FD0-5FAA-4C6B-A831-5D45B23A9A15}" type="pres">
      <dgm:prSet presAssocID="{E958BDB0-26F0-4252-B103-56F18DB4E7ED}" presName="spacer" presStyleCnt="0"/>
      <dgm:spPr/>
      <dgm:t>
        <a:bodyPr/>
        <a:lstStyle/>
        <a:p>
          <a:endParaRPr lang="en-US"/>
        </a:p>
      </dgm:t>
    </dgm:pt>
    <dgm:pt modelId="{1863A777-BC56-4C82-8098-51206F4E7CEB}" type="pres">
      <dgm:prSet presAssocID="{E10E917E-04DB-477A-B5DA-03E39CF00CD9}" presName="parentText" presStyleLbl="node1" presStyleIdx="3" presStyleCnt="4">
        <dgm:presLayoutVars>
          <dgm:chMax val="0"/>
          <dgm:bulletEnabled val="1"/>
        </dgm:presLayoutVars>
      </dgm:prSet>
      <dgm:spPr/>
      <dgm:t>
        <a:bodyPr/>
        <a:lstStyle/>
        <a:p>
          <a:endParaRPr lang="en-US"/>
        </a:p>
      </dgm:t>
    </dgm:pt>
  </dgm:ptLst>
  <dgm:cxnLst>
    <dgm:cxn modelId="{E1C7F1C7-15F0-40C7-B262-E30EC5F7E47C}" type="presOf" srcId="{4AFD9B41-6F99-4FD8-83A9-3F6AD53DF9DA}" destId="{CA7ED40A-9AC5-48FD-9DCB-AA3023ED7A2C}" srcOrd="0" destOrd="0" presId="urn:microsoft.com/office/officeart/2005/8/layout/vList2"/>
    <dgm:cxn modelId="{D817DBAF-5902-4D1C-B4A1-3EDCD5A7AC4F}" type="presOf" srcId="{ED442883-E124-4321-979A-A7A49D329E97}" destId="{CCD4BE9D-585A-42B6-821B-935C2ACAEB69}" srcOrd="0" destOrd="0" presId="urn:microsoft.com/office/officeart/2005/8/layout/vList2"/>
    <dgm:cxn modelId="{F7BB63FB-C329-4352-9D9C-FB53116E45FE}" srcId="{724361B4-9B9F-4084-A10C-F167166253CF}" destId="{E10E917E-04DB-477A-B5DA-03E39CF00CD9}" srcOrd="3" destOrd="0" parTransId="{2867D1B8-BBA9-4479-A909-D53C19BA71A9}" sibTransId="{A4CD2B0B-37D7-41C0-A206-B5D9564CFDA5}"/>
    <dgm:cxn modelId="{E50C8639-38EC-43C3-9F4C-422CF99653F9}" srcId="{724361B4-9B9F-4084-A10C-F167166253CF}" destId="{4AFD9B41-6F99-4FD8-83A9-3F6AD53DF9DA}" srcOrd="0" destOrd="0" parTransId="{C98E1109-109C-43B2-9D21-4D5A12A74467}" sibTransId="{FE8D3644-9048-4C4F-8B33-07C5432547CB}"/>
    <dgm:cxn modelId="{BBC67671-1033-4231-81B6-02CB3546ED85}" srcId="{724361B4-9B9F-4084-A10C-F167166253CF}" destId="{9D2296D1-2739-4BD6-8819-2B7858E3F135}" srcOrd="2" destOrd="0" parTransId="{CC715FCB-A289-486E-BDCC-4BA907700C65}" sibTransId="{E958BDB0-26F0-4252-B103-56F18DB4E7ED}"/>
    <dgm:cxn modelId="{96C3AD50-3F5F-4A5A-88CB-99216E23EF11}" type="presOf" srcId="{724361B4-9B9F-4084-A10C-F167166253CF}" destId="{D76713C3-888F-4971-B388-C389CB2342AF}" srcOrd="0" destOrd="0" presId="urn:microsoft.com/office/officeart/2005/8/layout/vList2"/>
    <dgm:cxn modelId="{09BF9E04-F458-403A-8B35-BF060605E8EF}" srcId="{724361B4-9B9F-4084-A10C-F167166253CF}" destId="{ED442883-E124-4321-979A-A7A49D329E97}" srcOrd="1" destOrd="0" parTransId="{1581102E-5A5D-43F1-9335-B2C764E20DB6}" sibTransId="{A7D0C824-0EF7-4014-8D7A-22DF4226F136}"/>
    <dgm:cxn modelId="{389DDF25-3B7E-4B2B-A1EF-60CB057DEE46}" type="presOf" srcId="{9D2296D1-2739-4BD6-8819-2B7858E3F135}" destId="{58646332-115F-4BE8-A621-D23AB9868DA4}" srcOrd="0" destOrd="0" presId="urn:microsoft.com/office/officeart/2005/8/layout/vList2"/>
    <dgm:cxn modelId="{0FE5EC50-6E2C-4E2F-A810-C4AA3C43224F}" type="presOf" srcId="{E10E917E-04DB-477A-B5DA-03E39CF00CD9}" destId="{1863A777-BC56-4C82-8098-51206F4E7CEB}" srcOrd="0" destOrd="0" presId="urn:microsoft.com/office/officeart/2005/8/layout/vList2"/>
    <dgm:cxn modelId="{46650835-A5A5-4CF2-B6B3-48180782488C}" type="presParOf" srcId="{D76713C3-888F-4971-B388-C389CB2342AF}" destId="{CA7ED40A-9AC5-48FD-9DCB-AA3023ED7A2C}" srcOrd="0" destOrd="0" presId="urn:microsoft.com/office/officeart/2005/8/layout/vList2"/>
    <dgm:cxn modelId="{1E615CF5-F017-4105-98EB-338146B16521}" type="presParOf" srcId="{D76713C3-888F-4971-B388-C389CB2342AF}" destId="{BC4B2847-7B20-4F3C-BC54-DC6E5A8AFA8B}" srcOrd="1" destOrd="0" presId="urn:microsoft.com/office/officeart/2005/8/layout/vList2"/>
    <dgm:cxn modelId="{2EF2CEC9-A1D6-4E8A-BE7C-8D416A078097}" type="presParOf" srcId="{D76713C3-888F-4971-B388-C389CB2342AF}" destId="{CCD4BE9D-585A-42B6-821B-935C2ACAEB69}" srcOrd="2" destOrd="0" presId="urn:microsoft.com/office/officeart/2005/8/layout/vList2"/>
    <dgm:cxn modelId="{0E2055E8-16A5-4C59-A434-88A92E22F967}" type="presParOf" srcId="{D76713C3-888F-4971-B388-C389CB2342AF}" destId="{44154B62-DDE4-4A1F-9EA2-DA7251968885}" srcOrd="3" destOrd="0" presId="urn:microsoft.com/office/officeart/2005/8/layout/vList2"/>
    <dgm:cxn modelId="{2EBF4E5E-17DE-474A-87E5-2D630B339053}" type="presParOf" srcId="{D76713C3-888F-4971-B388-C389CB2342AF}" destId="{58646332-115F-4BE8-A621-D23AB9868DA4}" srcOrd="4" destOrd="0" presId="urn:microsoft.com/office/officeart/2005/8/layout/vList2"/>
    <dgm:cxn modelId="{99ED652D-DF00-469B-A091-21F71473BE03}" type="presParOf" srcId="{D76713C3-888F-4971-B388-C389CB2342AF}" destId="{FEC30FD0-5FAA-4C6B-A831-5D45B23A9A15}" srcOrd="5" destOrd="0" presId="urn:microsoft.com/office/officeart/2005/8/layout/vList2"/>
    <dgm:cxn modelId="{3F71614F-5CBE-462E-9C34-1BF455464013}" type="presParOf" srcId="{D76713C3-888F-4971-B388-C389CB2342AF}" destId="{1863A777-BC56-4C82-8098-51206F4E7CEB}"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4AFD9B41-6F99-4FD8-83A9-3F6AD53DF9DA}">
      <dgm:prSet/>
      <dgm:spPr/>
      <dgm:t>
        <a:bodyPr/>
        <a:lstStyle/>
        <a:p>
          <a:pPr algn="ctr" rtl="1"/>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عربوں کے علاوہ یہود کے قبائل بھی شامل تھے۔ جنوب سے قریش اور اُن کے حلیف،شمال سے خیبر کے یہود اور مشرق سے غطفان کے قبائل آئے۔ نجد سے بھی لشکر آئے جو مدینہ سے بلندی پر واقع ہے اور بحرِ احمر کی طرف سے بھی جو مدینہ کے مقابلے میں نشیب میں ہے۔</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98E1109-109C-43B2-9D21-4D5A12A74467}" type="parTrans" cxnId="{E50C8639-38EC-43C3-9F4C-422CF99653F9}">
      <dgm:prSet/>
      <dgm:spPr/>
      <dgm:t>
        <a:bodyPr/>
        <a:lstStyle/>
        <a:p>
          <a:pPr algn="ctr"/>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E8D3644-9048-4C4F-8B33-07C5432547CB}" type="sibTrans" cxnId="{E50C8639-38EC-43C3-9F4C-422CF99653F9}">
      <dgm:prSet/>
      <dgm:spPr/>
      <dgm:t>
        <a:bodyPr/>
        <a:lstStyle/>
        <a:p>
          <a:pPr algn="ctr"/>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D442883-E124-4321-979A-A7A49D329E97}">
      <dgm:prSet/>
      <dgm:spPr/>
      <dgm:t>
        <a:bodyPr/>
        <a:lstStyle/>
        <a:p>
          <a:pPr algn="ctr" rtl="1"/>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یہودی قبیلہ بنو قریظہ نے میثاقِ مدینہ توڑ دیا</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1581102E-5A5D-43F1-9335-B2C764E20DB6}" type="parTrans" cxnId="{09BF9E04-F458-403A-8B35-BF060605E8EF}">
      <dgm:prSet/>
      <dgm:spPr/>
      <dgm:t>
        <a:bodyPr/>
        <a:lstStyle/>
        <a:p>
          <a:pPr algn="ctr"/>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A7D0C824-0EF7-4014-8D7A-22DF4226F136}" type="sibTrans" cxnId="{09BF9E04-F458-403A-8B35-BF060605E8EF}">
      <dgm:prSet/>
      <dgm:spPr/>
      <dgm:t>
        <a:bodyPr/>
        <a:lstStyle/>
        <a:p>
          <a:pPr algn="ctr"/>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D2296D1-2739-4BD6-8819-2B7858E3F135}">
      <dgm:prSet/>
      <dgm:spPr/>
      <dgm:t>
        <a:bodyPr/>
        <a:lstStyle/>
        <a:p>
          <a:pPr algn="ctr" rtl="1"/>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مسلمانوں کے پیچھے اور عین مدینہ کے اندر عہد شکن یہود تھے اور سامنے مشرکین کا لشکرِ جرار تھا </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C715FCB-A289-486E-BDCC-4BA907700C65}" type="parTrans" cxnId="{BBC67671-1033-4231-81B6-02CB3546ED85}">
      <dgm:prSet/>
      <dgm:spPr/>
      <dgm:t>
        <a:bodyPr/>
        <a:lstStyle/>
        <a:p>
          <a:pPr algn="ctr"/>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958BDB0-26F0-4252-B103-56F18DB4E7ED}" type="sibTrans" cxnId="{BBC67671-1033-4231-81B6-02CB3546ED85}">
      <dgm:prSet/>
      <dgm:spPr/>
      <dgm:t>
        <a:bodyPr/>
        <a:lstStyle/>
        <a:p>
          <a:pPr algn="ctr"/>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10E917E-04DB-477A-B5DA-03E39CF00CD9}">
      <dgm:prSet/>
      <dgm:spPr/>
      <dgm:t>
        <a:bodyPr/>
        <a:lstStyle/>
        <a:p>
          <a:pPr algn="ctr" rtl="1"/>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مسلمانوں کے لئے ابتلاء اور آزمائش کا نقطہٴ عروج </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2867D1B8-BBA9-4479-A909-D53C19BA71A9}" type="parTrans" cxnId="{F7BB63FB-C329-4352-9D9C-FB53116E45FE}">
      <dgm:prSet/>
      <dgm:spPr/>
      <dgm:t>
        <a:bodyPr/>
        <a:lstStyle/>
        <a:p>
          <a:pPr algn="ctr"/>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A4CD2B0B-37D7-41C0-A206-B5D9564CFDA5}" type="sibTrans" cxnId="{F7BB63FB-C329-4352-9D9C-FB53116E45FE}">
      <dgm:prSet/>
      <dgm:spPr/>
      <dgm:t>
        <a:bodyPr/>
        <a:lstStyle/>
        <a:p>
          <a:pPr algn="ctr"/>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CA7ED40A-9AC5-48FD-9DCB-AA3023ED7A2C}" type="pres">
      <dgm:prSet presAssocID="{4AFD9B41-6F99-4FD8-83A9-3F6AD53DF9DA}" presName="parentText" presStyleLbl="node1" presStyleIdx="0" presStyleCnt="4">
        <dgm:presLayoutVars>
          <dgm:chMax val="0"/>
          <dgm:bulletEnabled val="1"/>
        </dgm:presLayoutVars>
      </dgm:prSet>
      <dgm:spPr/>
      <dgm:t>
        <a:bodyPr/>
        <a:lstStyle/>
        <a:p>
          <a:endParaRPr lang="en-US"/>
        </a:p>
      </dgm:t>
    </dgm:pt>
    <dgm:pt modelId="{BC4B2847-7B20-4F3C-BC54-DC6E5A8AFA8B}" type="pres">
      <dgm:prSet presAssocID="{FE8D3644-9048-4C4F-8B33-07C5432547CB}" presName="spacer" presStyleCnt="0"/>
      <dgm:spPr/>
      <dgm:t>
        <a:bodyPr/>
        <a:lstStyle/>
        <a:p>
          <a:endParaRPr lang="en-US"/>
        </a:p>
      </dgm:t>
    </dgm:pt>
    <dgm:pt modelId="{CCD4BE9D-585A-42B6-821B-935C2ACAEB69}" type="pres">
      <dgm:prSet presAssocID="{ED442883-E124-4321-979A-A7A49D329E97}" presName="parentText" presStyleLbl="node1" presStyleIdx="1" presStyleCnt="4">
        <dgm:presLayoutVars>
          <dgm:chMax val="0"/>
          <dgm:bulletEnabled val="1"/>
        </dgm:presLayoutVars>
      </dgm:prSet>
      <dgm:spPr/>
      <dgm:t>
        <a:bodyPr/>
        <a:lstStyle/>
        <a:p>
          <a:endParaRPr lang="en-US"/>
        </a:p>
      </dgm:t>
    </dgm:pt>
    <dgm:pt modelId="{44154B62-DDE4-4A1F-9EA2-DA7251968885}" type="pres">
      <dgm:prSet presAssocID="{A7D0C824-0EF7-4014-8D7A-22DF4226F136}" presName="spacer" presStyleCnt="0"/>
      <dgm:spPr/>
      <dgm:t>
        <a:bodyPr/>
        <a:lstStyle/>
        <a:p>
          <a:endParaRPr lang="en-US"/>
        </a:p>
      </dgm:t>
    </dgm:pt>
    <dgm:pt modelId="{58646332-115F-4BE8-A621-D23AB9868DA4}" type="pres">
      <dgm:prSet presAssocID="{9D2296D1-2739-4BD6-8819-2B7858E3F135}" presName="parentText" presStyleLbl="node1" presStyleIdx="2" presStyleCnt="4">
        <dgm:presLayoutVars>
          <dgm:chMax val="0"/>
          <dgm:bulletEnabled val="1"/>
        </dgm:presLayoutVars>
      </dgm:prSet>
      <dgm:spPr/>
      <dgm:t>
        <a:bodyPr/>
        <a:lstStyle/>
        <a:p>
          <a:endParaRPr lang="en-US"/>
        </a:p>
      </dgm:t>
    </dgm:pt>
    <dgm:pt modelId="{FEC30FD0-5FAA-4C6B-A831-5D45B23A9A15}" type="pres">
      <dgm:prSet presAssocID="{E958BDB0-26F0-4252-B103-56F18DB4E7ED}" presName="spacer" presStyleCnt="0"/>
      <dgm:spPr/>
      <dgm:t>
        <a:bodyPr/>
        <a:lstStyle/>
        <a:p>
          <a:endParaRPr lang="en-US"/>
        </a:p>
      </dgm:t>
    </dgm:pt>
    <dgm:pt modelId="{1863A777-BC56-4C82-8098-51206F4E7CEB}" type="pres">
      <dgm:prSet presAssocID="{E10E917E-04DB-477A-B5DA-03E39CF00CD9}" presName="parentText" presStyleLbl="node1" presStyleIdx="3" presStyleCnt="4">
        <dgm:presLayoutVars>
          <dgm:chMax val="0"/>
          <dgm:bulletEnabled val="1"/>
        </dgm:presLayoutVars>
      </dgm:prSet>
      <dgm:spPr/>
      <dgm:t>
        <a:bodyPr/>
        <a:lstStyle/>
        <a:p>
          <a:endParaRPr lang="en-US"/>
        </a:p>
      </dgm:t>
    </dgm:pt>
  </dgm:ptLst>
  <dgm:cxnLst>
    <dgm:cxn modelId="{2F5D1007-1A22-4083-94F8-EFFC945B8868}" type="presOf" srcId="{E10E917E-04DB-477A-B5DA-03E39CF00CD9}" destId="{1863A777-BC56-4C82-8098-51206F4E7CEB}" srcOrd="0" destOrd="0" presId="urn:microsoft.com/office/officeart/2005/8/layout/vList2"/>
    <dgm:cxn modelId="{F7BB63FB-C329-4352-9D9C-FB53116E45FE}" srcId="{724361B4-9B9F-4084-A10C-F167166253CF}" destId="{E10E917E-04DB-477A-B5DA-03E39CF00CD9}" srcOrd="3" destOrd="0" parTransId="{2867D1B8-BBA9-4479-A909-D53C19BA71A9}" sibTransId="{A4CD2B0B-37D7-41C0-A206-B5D9564CFDA5}"/>
    <dgm:cxn modelId="{E50C8639-38EC-43C3-9F4C-422CF99653F9}" srcId="{724361B4-9B9F-4084-A10C-F167166253CF}" destId="{4AFD9B41-6F99-4FD8-83A9-3F6AD53DF9DA}" srcOrd="0" destOrd="0" parTransId="{C98E1109-109C-43B2-9D21-4D5A12A74467}" sibTransId="{FE8D3644-9048-4C4F-8B33-07C5432547CB}"/>
    <dgm:cxn modelId="{BBC67671-1033-4231-81B6-02CB3546ED85}" srcId="{724361B4-9B9F-4084-A10C-F167166253CF}" destId="{9D2296D1-2739-4BD6-8819-2B7858E3F135}" srcOrd="2" destOrd="0" parTransId="{CC715FCB-A289-486E-BDCC-4BA907700C65}" sibTransId="{E958BDB0-26F0-4252-B103-56F18DB4E7ED}"/>
    <dgm:cxn modelId="{FA296E81-9EC1-45A9-B645-BB6F93798EEB}" type="presOf" srcId="{ED442883-E124-4321-979A-A7A49D329E97}" destId="{CCD4BE9D-585A-42B6-821B-935C2ACAEB69}" srcOrd="0" destOrd="0" presId="urn:microsoft.com/office/officeart/2005/8/layout/vList2"/>
    <dgm:cxn modelId="{ED38A0F3-4942-496E-A9BD-C37BBFCE6E3E}" type="presOf" srcId="{9D2296D1-2739-4BD6-8819-2B7858E3F135}" destId="{58646332-115F-4BE8-A621-D23AB9868DA4}" srcOrd="0" destOrd="0" presId="urn:microsoft.com/office/officeart/2005/8/layout/vList2"/>
    <dgm:cxn modelId="{09BF9E04-F458-403A-8B35-BF060605E8EF}" srcId="{724361B4-9B9F-4084-A10C-F167166253CF}" destId="{ED442883-E124-4321-979A-A7A49D329E97}" srcOrd="1" destOrd="0" parTransId="{1581102E-5A5D-43F1-9335-B2C764E20DB6}" sibTransId="{A7D0C824-0EF7-4014-8D7A-22DF4226F136}"/>
    <dgm:cxn modelId="{CAC33E92-0084-4003-A865-9FBF2A3D519F}" type="presOf" srcId="{4AFD9B41-6F99-4FD8-83A9-3F6AD53DF9DA}" destId="{CA7ED40A-9AC5-48FD-9DCB-AA3023ED7A2C}" srcOrd="0" destOrd="0" presId="urn:microsoft.com/office/officeart/2005/8/layout/vList2"/>
    <dgm:cxn modelId="{8E5C5A41-6902-442B-82C1-6416DAF9E6E4}" type="presOf" srcId="{724361B4-9B9F-4084-A10C-F167166253CF}" destId="{D76713C3-888F-4971-B388-C389CB2342AF}" srcOrd="0" destOrd="0" presId="urn:microsoft.com/office/officeart/2005/8/layout/vList2"/>
    <dgm:cxn modelId="{13F0F31C-EDEC-4459-A310-210EED038706}" type="presParOf" srcId="{D76713C3-888F-4971-B388-C389CB2342AF}" destId="{CA7ED40A-9AC5-48FD-9DCB-AA3023ED7A2C}" srcOrd="0" destOrd="0" presId="urn:microsoft.com/office/officeart/2005/8/layout/vList2"/>
    <dgm:cxn modelId="{3FCB345A-1FFA-4759-85EB-E1EDE3CB41D3}" type="presParOf" srcId="{D76713C3-888F-4971-B388-C389CB2342AF}" destId="{BC4B2847-7B20-4F3C-BC54-DC6E5A8AFA8B}" srcOrd="1" destOrd="0" presId="urn:microsoft.com/office/officeart/2005/8/layout/vList2"/>
    <dgm:cxn modelId="{6C4BD653-C4CB-4DD1-9A1D-F95B9E170B4F}" type="presParOf" srcId="{D76713C3-888F-4971-B388-C389CB2342AF}" destId="{CCD4BE9D-585A-42B6-821B-935C2ACAEB69}" srcOrd="2" destOrd="0" presId="urn:microsoft.com/office/officeart/2005/8/layout/vList2"/>
    <dgm:cxn modelId="{49ECD478-43AF-4A92-B776-4523AADCAF9F}" type="presParOf" srcId="{D76713C3-888F-4971-B388-C389CB2342AF}" destId="{44154B62-DDE4-4A1F-9EA2-DA7251968885}" srcOrd="3" destOrd="0" presId="urn:microsoft.com/office/officeart/2005/8/layout/vList2"/>
    <dgm:cxn modelId="{963909F5-5CCC-47F8-B21E-428E2490A1D0}" type="presParOf" srcId="{D76713C3-888F-4971-B388-C389CB2342AF}" destId="{58646332-115F-4BE8-A621-D23AB9868DA4}" srcOrd="4" destOrd="0" presId="urn:microsoft.com/office/officeart/2005/8/layout/vList2"/>
    <dgm:cxn modelId="{1402907A-0451-4C64-8793-F255631F3300}" type="presParOf" srcId="{D76713C3-888F-4971-B388-C389CB2342AF}" destId="{FEC30FD0-5FAA-4C6B-A831-5D45B23A9A15}" srcOrd="5" destOrd="0" presId="urn:microsoft.com/office/officeart/2005/8/layout/vList2"/>
    <dgm:cxn modelId="{0032D8F9-968E-491D-8280-667305D58C03}" type="presParOf" srcId="{D76713C3-888F-4971-B388-C389CB2342AF}" destId="{1863A777-BC56-4C82-8098-51206F4E7CEB}"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4AFD9B41-6F99-4FD8-83A9-3F6AD53DF9DA}">
      <dgm:prSet/>
      <dgm:spPr/>
      <dgm:t>
        <a:bodyPr/>
        <a:lstStyle/>
        <a:p>
          <a:pPr algn="ctr" rtl="1"/>
          <a:r>
            <a:rPr lang="ar-SA" b="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جو نفاق دلوں میں پوشیدہ تھا،اب زبانوں پر جاری ہوگیا</a:t>
          </a:r>
          <a:endParaRPr lang="en-US" b="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98E1109-109C-43B2-9D21-4D5A12A74467}" type="parTrans" cxnId="{E50C8639-38EC-43C3-9F4C-422CF99653F9}">
      <dgm:prSet/>
      <dgm:spPr/>
      <dgm:t>
        <a:bodyPr/>
        <a:lstStyle/>
        <a:p>
          <a:pPr algn="ctr"/>
          <a:endParaRPr lang="en-US"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E8D3644-9048-4C4F-8B33-07C5432547CB}" type="sibTrans" cxnId="{E50C8639-38EC-43C3-9F4C-422CF99653F9}">
      <dgm:prSet/>
      <dgm:spPr/>
      <dgm:t>
        <a:bodyPr/>
        <a:lstStyle/>
        <a:p>
          <a:pPr algn="ctr"/>
          <a:endParaRPr lang="en-US"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D442883-E124-4321-979A-A7A49D329E97}">
      <dgm:prSet/>
      <dgm:spPr/>
      <dgm:t>
        <a:bodyPr/>
        <a:lstStyle/>
        <a:p>
          <a:pPr algn="ctr" rtl="1"/>
          <a:r>
            <a:rPr lang="ar-SA" b="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منافقین کہنے لگے کہ محمد ﷺ نے تو ہم سے وعدہ کیا تھا کہ ہم قیصر و کِسریٰ کے خزانے پائیں گے اور یہاں حالت یہ ہے کہ رفعِ حاجت کے لئے نکلنے میں بھی جان کی خیر نہیں</a:t>
          </a:r>
          <a:endParaRPr lang="en-US" b="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1581102E-5A5D-43F1-9335-B2C764E20DB6}" type="parTrans" cxnId="{09BF9E04-F458-403A-8B35-BF060605E8EF}">
      <dgm:prSet/>
      <dgm:spPr/>
      <dgm:t>
        <a:bodyPr/>
        <a:lstStyle/>
        <a:p>
          <a:pPr algn="ctr"/>
          <a:endParaRPr lang="en-US"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A7D0C824-0EF7-4014-8D7A-22DF4226F136}" type="sibTrans" cxnId="{09BF9E04-F458-403A-8B35-BF060605E8EF}">
      <dgm:prSet/>
      <dgm:spPr/>
      <dgm:t>
        <a:bodyPr/>
        <a:lstStyle/>
        <a:p>
          <a:pPr algn="ctr"/>
          <a:endParaRPr lang="en-US"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D2296D1-2739-4BD6-8819-2B7858E3F135}">
      <dgm:prSet/>
      <dgm:spPr/>
      <dgm:t>
        <a:bodyPr/>
        <a:lstStyle/>
        <a:p>
          <a:pPr algn="ctr" rtl="1"/>
          <a:r>
            <a:rPr lang="ar-SA" b="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منافقین نبی اکرمﷺ سے بہانہ کرتے کہ ہمارے گھر غیر محفوظ ہیں </a:t>
          </a:r>
          <a:r>
            <a:rPr lang="ur-PK" b="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a:t>
          </a:r>
          <a:r>
            <a:rPr lang="ar-SA" b="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لہٰذا ہمیں گھر جانے کی اجازت دی جائے</a:t>
          </a:r>
          <a:endParaRPr lang="en-US" b="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C715FCB-A289-486E-BDCC-4BA907700C65}" type="parTrans" cxnId="{BBC67671-1033-4231-81B6-02CB3546ED85}">
      <dgm:prSet/>
      <dgm:spPr/>
      <dgm:t>
        <a:bodyPr/>
        <a:lstStyle/>
        <a:p>
          <a:pPr algn="ctr"/>
          <a:endParaRPr lang="en-US"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958BDB0-26F0-4252-B103-56F18DB4E7ED}" type="sibTrans" cxnId="{BBC67671-1033-4231-81B6-02CB3546ED85}">
      <dgm:prSet/>
      <dgm:spPr/>
      <dgm:t>
        <a:bodyPr/>
        <a:lstStyle/>
        <a:p>
          <a:pPr algn="ctr"/>
          <a:endParaRPr lang="en-US"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CA7ED40A-9AC5-48FD-9DCB-AA3023ED7A2C}" type="pres">
      <dgm:prSet presAssocID="{4AFD9B41-6F99-4FD8-83A9-3F6AD53DF9DA}" presName="parentText" presStyleLbl="node1" presStyleIdx="0" presStyleCnt="3">
        <dgm:presLayoutVars>
          <dgm:chMax val="0"/>
          <dgm:bulletEnabled val="1"/>
        </dgm:presLayoutVars>
      </dgm:prSet>
      <dgm:spPr/>
      <dgm:t>
        <a:bodyPr/>
        <a:lstStyle/>
        <a:p>
          <a:endParaRPr lang="en-US"/>
        </a:p>
      </dgm:t>
    </dgm:pt>
    <dgm:pt modelId="{BC4B2847-7B20-4F3C-BC54-DC6E5A8AFA8B}" type="pres">
      <dgm:prSet presAssocID="{FE8D3644-9048-4C4F-8B33-07C5432547CB}" presName="spacer" presStyleCnt="0"/>
      <dgm:spPr/>
      <dgm:t>
        <a:bodyPr/>
        <a:lstStyle/>
        <a:p>
          <a:endParaRPr lang="en-US"/>
        </a:p>
      </dgm:t>
    </dgm:pt>
    <dgm:pt modelId="{CCD4BE9D-585A-42B6-821B-935C2ACAEB69}" type="pres">
      <dgm:prSet presAssocID="{ED442883-E124-4321-979A-A7A49D329E97}" presName="parentText" presStyleLbl="node1" presStyleIdx="1" presStyleCnt="3">
        <dgm:presLayoutVars>
          <dgm:chMax val="0"/>
          <dgm:bulletEnabled val="1"/>
        </dgm:presLayoutVars>
      </dgm:prSet>
      <dgm:spPr/>
      <dgm:t>
        <a:bodyPr/>
        <a:lstStyle/>
        <a:p>
          <a:endParaRPr lang="en-US"/>
        </a:p>
      </dgm:t>
    </dgm:pt>
    <dgm:pt modelId="{44154B62-DDE4-4A1F-9EA2-DA7251968885}" type="pres">
      <dgm:prSet presAssocID="{A7D0C824-0EF7-4014-8D7A-22DF4226F136}" presName="spacer" presStyleCnt="0"/>
      <dgm:spPr/>
      <dgm:t>
        <a:bodyPr/>
        <a:lstStyle/>
        <a:p>
          <a:endParaRPr lang="en-US"/>
        </a:p>
      </dgm:t>
    </dgm:pt>
    <dgm:pt modelId="{58646332-115F-4BE8-A621-D23AB9868DA4}" type="pres">
      <dgm:prSet presAssocID="{9D2296D1-2739-4BD6-8819-2B7858E3F135}" presName="parentText" presStyleLbl="node1" presStyleIdx="2" presStyleCnt="3">
        <dgm:presLayoutVars>
          <dgm:chMax val="0"/>
          <dgm:bulletEnabled val="1"/>
        </dgm:presLayoutVars>
      </dgm:prSet>
      <dgm:spPr/>
      <dgm:t>
        <a:bodyPr/>
        <a:lstStyle/>
        <a:p>
          <a:endParaRPr lang="en-US"/>
        </a:p>
      </dgm:t>
    </dgm:pt>
  </dgm:ptLst>
  <dgm:cxnLst>
    <dgm:cxn modelId="{35C47FD8-9284-41E0-95A0-F78A9FAE3AD8}" type="presOf" srcId="{4AFD9B41-6F99-4FD8-83A9-3F6AD53DF9DA}" destId="{CA7ED40A-9AC5-48FD-9DCB-AA3023ED7A2C}" srcOrd="0" destOrd="0" presId="urn:microsoft.com/office/officeart/2005/8/layout/vList2"/>
    <dgm:cxn modelId="{E50C8639-38EC-43C3-9F4C-422CF99653F9}" srcId="{724361B4-9B9F-4084-A10C-F167166253CF}" destId="{4AFD9B41-6F99-4FD8-83A9-3F6AD53DF9DA}" srcOrd="0" destOrd="0" parTransId="{C98E1109-109C-43B2-9D21-4D5A12A74467}" sibTransId="{FE8D3644-9048-4C4F-8B33-07C5432547CB}"/>
    <dgm:cxn modelId="{BBC67671-1033-4231-81B6-02CB3546ED85}" srcId="{724361B4-9B9F-4084-A10C-F167166253CF}" destId="{9D2296D1-2739-4BD6-8819-2B7858E3F135}" srcOrd="2" destOrd="0" parTransId="{CC715FCB-A289-486E-BDCC-4BA907700C65}" sibTransId="{E958BDB0-26F0-4252-B103-56F18DB4E7ED}"/>
    <dgm:cxn modelId="{3178AC70-B453-41C5-97AA-4B73B10BF96D}" type="presOf" srcId="{ED442883-E124-4321-979A-A7A49D329E97}" destId="{CCD4BE9D-585A-42B6-821B-935C2ACAEB69}" srcOrd="0" destOrd="0" presId="urn:microsoft.com/office/officeart/2005/8/layout/vList2"/>
    <dgm:cxn modelId="{09BF9E04-F458-403A-8B35-BF060605E8EF}" srcId="{724361B4-9B9F-4084-A10C-F167166253CF}" destId="{ED442883-E124-4321-979A-A7A49D329E97}" srcOrd="1" destOrd="0" parTransId="{1581102E-5A5D-43F1-9335-B2C764E20DB6}" sibTransId="{A7D0C824-0EF7-4014-8D7A-22DF4226F136}"/>
    <dgm:cxn modelId="{F4D44703-4F6E-4C6B-829D-D2B0B02B7D6A}" type="presOf" srcId="{9D2296D1-2739-4BD6-8819-2B7858E3F135}" destId="{58646332-115F-4BE8-A621-D23AB9868DA4}" srcOrd="0" destOrd="0" presId="urn:microsoft.com/office/officeart/2005/8/layout/vList2"/>
    <dgm:cxn modelId="{EF1C25B8-44CE-43F5-A2EE-535E4637EE8E}" type="presOf" srcId="{724361B4-9B9F-4084-A10C-F167166253CF}" destId="{D76713C3-888F-4971-B388-C389CB2342AF}" srcOrd="0" destOrd="0" presId="urn:microsoft.com/office/officeart/2005/8/layout/vList2"/>
    <dgm:cxn modelId="{F7CEAD01-D482-4024-812A-F6229084BD2A}" type="presParOf" srcId="{D76713C3-888F-4971-B388-C389CB2342AF}" destId="{CA7ED40A-9AC5-48FD-9DCB-AA3023ED7A2C}" srcOrd="0" destOrd="0" presId="urn:microsoft.com/office/officeart/2005/8/layout/vList2"/>
    <dgm:cxn modelId="{8947C597-1A18-4BB7-88E5-6848966FD6E0}" type="presParOf" srcId="{D76713C3-888F-4971-B388-C389CB2342AF}" destId="{BC4B2847-7B20-4F3C-BC54-DC6E5A8AFA8B}" srcOrd="1" destOrd="0" presId="urn:microsoft.com/office/officeart/2005/8/layout/vList2"/>
    <dgm:cxn modelId="{86F6486F-FE79-4C83-AFC7-8A373444159E}" type="presParOf" srcId="{D76713C3-888F-4971-B388-C389CB2342AF}" destId="{CCD4BE9D-585A-42B6-821B-935C2ACAEB69}" srcOrd="2" destOrd="0" presId="urn:microsoft.com/office/officeart/2005/8/layout/vList2"/>
    <dgm:cxn modelId="{F31CDB14-0ACE-4012-8901-4D27ADB70C69}" type="presParOf" srcId="{D76713C3-888F-4971-B388-C389CB2342AF}" destId="{44154B62-DDE4-4A1F-9EA2-DA7251968885}" srcOrd="3" destOrd="0" presId="urn:microsoft.com/office/officeart/2005/8/layout/vList2"/>
    <dgm:cxn modelId="{ADBA232F-BBC4-4CBF-85FB-1A973172F2A5}" type="presParOf" srcId="{D76713C3-888F-4971-B388-C389CB2342AF}" destId="{58646332-115F-4BE8-A621-D23AB9868DA4}"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4AFD9B41-6F99-4FD8-83A9-3F6AD53DF9DA}">
      <dgm:prSet/>
      <dgm:spPr/>
      <dgm:t>
        <a:bodyPr/>
        <a:lstStyle/>
        <a:p>
          <a:pPr algn="ctr" rtl="1"/>
          <a:r>
            <a:rPr lang="ar-SA" b="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مومنوں کے طرزِ عمل کا حال اِن الفاظ میں بیان ہوا</a:t>
          </a:r>
          <a:endParaRPr lang="en-US" b="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98E1109-109C-43B2-9D21-4D5A12A74467}" type="parTrans" cxnId="{E50C8639-38EC-43C3-9F4C-422CF99653F9}">
      <dgm:prSet/>
      <dgm:spPr/>
      <dgm:t>
        <a:bodyPr/>
        <a:lstStyle/>
        <a:p>
          <a:pPr algn="ctr"/>
          <a:endParaRPr lang="en-US"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E8D3644-9048-4C4F-8B33-07C5432547CB}" type="sibTrans" cxnId="{E50C8639-38EC-43C3-9F4C-422CF99653F9}">
      <dgm:prSet/>
      <dgm:spPr/>
      <dgm:t>
        <a:bodyPr/>
        <a:lstStyle/>
        <a:p>
          <a:pPr algn="ctr"/>
          <a:endParaRPr lang="en-US"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D442883-E124-4321-979A-A7A49D329E97}">
      <dgm:prSet/>
      <dgm:spPr/>
      <dgm:t>
        <a:bodyPr/>
        <a:lstStyle/>
        <a:p>
          <a:pPr algn="ctr" rtl="1"/>
          <a:r>
            <a:rPr lang="ar-SA" b="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وعدے سے مراد آزمائشوں اور امتحانات سے متعلق وہ پیشگی آگاہی ہے جس سے قرآنِ حکیم میں مومنوں کو بار بار خبر دار کیا گیا</a:t>
          </a:r>
          <a:endParaRPr lang="en-US" b="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1581102E-5A5D-43F1-9335-B2C764E20DB6}" type="parTrans" cxnId="{09BF9E04-F458-403A-8B35-BF060605E8EF}">
      <dgm:prSet/>
      <dgm:spPr/>
      <dgm:t>
        <a:bodyPr/>
        <a:lstStyle/>
        <a:p>
          <a:pPr algn="ctr"/>
          <a:endParaRPr lang="en-US"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A7D0C824-0EF7-4014-8D7A-22DF4226F136}" type="sibTrans" cxnId="{09BF9E04-F458-403A-8B35-BF060605E8EF}">
      <dgm:prSet/>
      <dgm:spPr/>
      <dgm:t>
        <a:bodyPr/>
        <a:lstStyle/>
        <a:p>
          <a:pPr algn="ctr"/>
          <a:endParaRPr lang="en-US"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D2296D1-2739-4BD6-8819-2B7858E3F135}">
      <dgm:prSet/>
      <dgm:spPr/>
      <dgm:t>
        <a:bodyPr/>
        <a:lstStyle/>
        <a:p>
          <a:pPr algn="ctr" rtl="1"/>
          <a:r>
            <a:rPr lang="ar-SA" b="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مومنوں کے کردار کا نقشہ</a:t>
          </a:r>
          <a:endParaRPr lang="en-US" b="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C715FCB-A289-486E-BDCC-4BA907700C65}" type="parTrans" cxnId="{BBC67671-1033-4231-81B6-02CB3546ED85}">
      <dgm:prSet/>
      <dgm:spPr/>
      <dgm:t>
        <a:bodyPr/>
        <a:lstStyle/>
        <a:p>
          <a:pPr algn="ctr"/>
          <a:endParaRPr lang="en-US"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958BDB0-26F0-4252-B103-56F18DB4E7ED}" type="sibTrans" cxnId="{BBC67671-1033-4231-81B6-02CB3546ED85}">
      <dgm:prSet/>
      <dgm:spPr/>
      <dgm:t>
        <a:bodyPr/>
        <a:lstStyle/>
        <a:p>
          <a:pPr algn="ctr"/>
          <a:endParaRPr lang="en-US"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CA7ED40A-9AC5-48FD-9DCB-AA3023ED7A2C}" type="pres">
      <dgm:prSet presAssocID="{4AFD9B41-6F99-4FD8-83A9-3F6AD53DF9DA}" presName="parentText" presStyleLbl="node1" presStyleIdx="0" presStyleCnt="3">
        <dgm:presLayoutVars>
          <dgm:chMax val="0"/>
          <dgm:bulletEnabled val="1"/>
        </dgm:presLayoutVars>
      </dgm:prSet>
      <dgm:spPr/>
      <dgm:t>
        <a:bodyPr/>
        <a:lstStyle/>
        <a:p>
          <a:endParaRPr lang="en-US"/>
        </a:p>
      </dgm:t>
    </dgm:pt>
    <dgm:pt modelId="{BC4B2847-7B20-4F3C-BC54-DC6E5A8AFA8B}" type="pres">
      <dgm:prSet presAssocID="{FE8D3644-9048-4C4F-8B33-07C5432547CB}" presName="spacer" presStyleCnt="0"/>
      <dgm:spPr/>
      <dgm:t>
        <a:bodyPr/>
        <a:lstStyle/>
        <a:p>
          <a:endParaRPr lang="en-US"/>
        </a:p>
      </dgm:t>
    </dgm:pt>
    <dgm:pt modelId="{CCD4BE9D-585A-42B6-821B-935C2ACAEB69}" type="pres">
      <dgm:prSet presAssocID="{ED442883-E124-4321-979A-A7A49D329E97}" presName="parentText" presStyleLbl="node1" presStyleIdx="1" presStyleCnt="3">
        <dgm:presLayoutVars>
          <dgm:chMax val="0"/>
          <dgm:bulletEnabled val="1"/>
        </dgm:presLayoutVars>
      </dgm:prSet>
      <dgm:spPr/>
      <dgm:t>
        <a:bodyPr/>
        <a:lstStyle/>
        <a:p>
          <a:endParaRPr lang="en-US"/>
        </a:p>
      </dgm:t>
    </dgm:pt>
    <dgm:pt modelId="{44154B62-DDE4-4A1F-9EA2-DA7251968885}" type="pres">
      <dgm:prSet presAssocID="{A7D0C824-0EF7-4014-8D7A-22DF4226F136}" presName="spacer" presStyleCnt="0"/>
      <dgm:spPr/>
      <dgm:t>
        <a:bodyPr/>
        <a:lstStyle/>
        <a:p>
          <a:endParaRPr lang="en-US"/>
        </a:p>
      </dgm:t>
    </dgm:pt>
    <dgm:pt modelId="{58646332-115F-4BE8-A621-D23AB9868DA4}" type="pres">
      <dgm:prSet presAssocID="{9D2296D1-2739-4BD6-8819-2B7858E3F135}" presName="parentText" presStyleLbl="node1" presStyleIdx="2" presStyleCnt="3">
        <dgm:presLayoutVars>
          <dgm:chMax val="0"/>
          <dgm:bulletEnabled val="1"/>
        </dgm:presLayoutVars>
      </dgm:prSet>
      <dgm:spPr/>
      <dgm:t>
        <a:bodyPr/>
        <a:lstStyle/>
        <a:p>
          <a:endParaRPr lang="en-US"/>
        </a:p>
      </dgm:t>
    </dgm:pt>
  </dgm:ptLst>
  <dgm:cxnLst>
    <dgm:cxn modelId="{5678D369-D7FF-4AA0-A98F-15D2025D8DC7}" type="presOf" srcId="{9D2296D1-2739-4BD6-8819-2B7858E3F135}" destId="{58646332-115F-4BE8-A621-D23AB9868DA4}" srcOrd="0" destOrd="0" presId="urn:microsoft.com/office/officeart/2005/8/layout/vList2"/>
    <dgm:cxn modelId="{E50C8639-38EC-43C3-9F4C-422CF99653F9}" srcId="{724361B4-9B9F-4084-A10C-F167166253CF}" destId="{4AFD9B41-6F99-4FD8-83A9-3F6AD53DF9DA}" srcOrd="0" destOrd="0" parTransId="{C98E1109-109C-43B2-9D21-4D5A12A74467}" sibTransId="{FE8D3644-9048-4C4F-8B33-07C5432547CB}"/>
    <dgm:cxn modelId="{BBC67671-1033-4231-81B6-02CB3546ED85}" srcId="{724361B4-9B9F-4084-A10C-F167166253CF}" destId="{9D2296D1-2739-4BD6-8819-2B7858E3F135}" srcOrd="2" destOrd="0" parTransId="{CC715FCB-A289-486E-BDCC-4BA907700C65}" sibTransId="{E958BDB0-26F0-4252-B103-56F18DB4E7ED}"/>
    <dgm:cxn modelId="{09BF9E04-F458-403A-8B35-BF060605E8EF}" srcId="{724361B4-9B9F-4084-A10C-F167166253CF}" destId="{ED442883-E124-4321-979A-A7A49D329E97}" srcOrd="1" destOrd="0" parTransId="{1581102E-5A5D-43F1-9335-B2C764E20DB6}" sibTransId="{A7D0C824-0EF7-4014-8D7A-22DF4226F136}"/>
    <dgm:cxn modelId="{CB968A27-00C6-48EE-8A89-ABF6E97DAD53}" type="presOf" srcId="{4AFD9B41-6F99-4FD8-83A9-3F6AD53DF9DA}" destId="{CA7ED40A-9AC5-48FD-9DCB-AA3023ED7A2C}" srcOrd="0" destOrd="0" presId="urn:microsoft.com/office/officeart/2005/8/layout/vList2"/>
    <dgm:cxn modelId="{335F5A61-7BDC-47A5-8522-11A22A637C19}" type="presOf" srcId="{ED442883-E124-4321-979A-A7A49D329E97}" destId="{CCD4BE9D-585A-42B6-821B-935C2ACAEB69}" srcOrd="0" destOrd="0" presId="urn:microsoft.com/office/officeart/2005/8/layout/vList2"/>
    <dgm:cxn modelId="{4BFFD41B-59E4-4E06-8B9B-D48772238758}" type="presOf" srcId="{724361B4-9B9F-4084-A10C-F167166253CF}" destId="{D76713C3-888F-4971-B388-C389CB2342AF}" srcOrd="0" destOrd="0" presId="urn:microsoft.com/office/officeart/2005/8/layout/vList2"/>
    <dgm:cxn modelId="{5443CABF-286B-4AE9-B6A8-2A28DA5760B9}" type="presParOf" srcId="{D76713C3-888F-4971-B388-C389CB2342AF}" destId="{CA7ED40A-9AC5-48FD-9DCB-AA3023ED7A2C}" srcOrd="0" destOrd="0" presId="urn:microsoft.com/office/officeart/2005/8/layout/vList2"/>
    <dgm:cxn modelId="{87604AD4-65AE-47FD-95B1-A8556BABB68E}" type="presParOf" srcId="{D76713C3-888F-4971-B388-C389CB2342AF}" destId="{BC4B2847-7B20-4F3C-BC54-DC6E5A8AFA8B}" srcOrd="1" destOrd="0" presId="urn:microsoft.com/office/officeart/2005/8/layout/vList2"/>
    <dgm:cxn modelId="{CA1F763A-5C5F-4834-BFD0-57BEE6DD4426}" type="presParOf" srcId="{D76713C3-888F-4971-B388-C389CB2342AF}" destId="{CCD4BE9D-585A-42B6-821B-935C2ACAEB69}" srcOrd="2" destOrd="0" presId="urn:microsoft.com/office/officeart/2005/8/layout/vList2"/>
    <dgm:cxn modelId="{A35D4777-1952-4C6F-B872-44E6CB09380D}" type="presParOf" srcId="{D76713C3-888F-4971-B388-C389CB2342AF}" destId="{44154B62-DDE4-4A1F-9EA2-DA7251968885}" srcOrd="3" destOrd="0" presId="urn:microsoft.com/office/officeart/2005/8/layout/vList2"/>
    <dgm:cxn modelId="{DE8EAADC-194F-4472-A132-BCBEC4A74BDA}" type="presParOf" srcId="{D76713C3-888F-4971-B388-C389CB2342AF}" destId="{58646332-115F-4BE8-A621-D23AB9868DA4}"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4AFD9B41-6F99-4FD8-83A9-3F6AD53DF9DA}">
      <dgm:prSet custT="1"/>
      <dgm:spPr/>
      <dgm:t>
        <a:bodyPr/>
        <a:lstStyle/>
        <a:p>
          <a:pPr rtl="1"/>
          <a:r>
            <a:rPr lang="ar-SA" sz="2000" dirty="0" smtClean="0">
              <a:effectLst>
                <a:outerShdw blurRad="38100" dist="38100" dir="2700000" algn="tl">
                  <a:srgbClr val="000000">
                    <a:alpha val="43137"/>
                  </a:srgbClr>
                </a:outerShdw>
              </a:effectLst>
              <a:latin typeface="Jameel Noori Nastaleeq" pitchFamily="2" charset="-78"/>
              <a:cs typeface="Jameel Noori Nastaleeq" pitchFamily="2" charset="-78"/>
            </a:rPr>
            <a:t>آپﷺ کی ہمہ گیرحیاتِ طیبہ بھی ایک عظیم معجزہ ہے جوزندگی کے ہر پہلو اور ہر گوشے کے اعتبار سے ایک کامل عملی رہنمائی ہے</a:t>
          </a:r>
          <a:endParaRPr lang="en-US" sz="20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98E1109-109C-43B2-9D21-4D5A12A74467}" type="parTrans" cxnId="{E50C8639-38EC-43C3-9F4C-422CF99653F9}">
      <dgm:prSet/>
      <dgm:spPr/>
      <dgm:t>
        <a:bodyPr/>
        <a:lstStyle/>
        <a:p>
          <a:endParaRPr lang="en-US" sz="24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E8D3644-9048-4C4F-8B33-07C5432547CB}" type="sibTrans" cxnId="{E50C8639-38EC-43C3-9F4C-422CF99653F9}">
      <dgm:prSet/>
      <dgm:spPr/>
      <dgm:t>
        <a:bodyPr/>
        <a:lstStyle/>
        <a:p>
          <a:endParaRPr lang="en-US" sz="24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D442883-E124-4321-979A-A7A49D329E97}">
      <dgm:prSet custT="1"/>
      <dgm:spPr/>
      <dgm:t>
        <a:bodyPr/>
        <a:lstStyle/>
        <a:p>
          <a:pPr rtl="1"/>
          <a:r>
            <a:rPr lang="ar-SA" sz="2000" dirty="0" smtClean="0">
              <a:effectLst>
                <a:outerShdw blurRad="38100" dist="38100" dir="2700000" algn="tl">
                  <a:srgbClr val="000000">
                    <a:alpha val="43137"/>
                  </a:srgbClr>
                </a:outerShdw>
              </a:effectLst>
              <a:latin typeface="Jameel Noori Nastaleeq" pitchFamily="2" charset="-78"/>
              <a:cs typeface="Jameel Noori Nastaleeq" pitchFamily="2" charset="-78"/>
            </a:rPr>
            <a:t>اُسوہ ٴ حسنہ وہ ہے جو ہمیں غزوہٴ احزاب میں نظر آتا ہے</a:t>
          </a:r>
          <a:endParaRPr lang="en-US" sz="20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1581102E-5A5D-43F1-9335-B2C764E20DB6}" type="parTrans" cxnId="{09BF9E04-F458-403A-8B35-BF060605E8EF}">
      <dgm:prSet/>
      <dgm:spPr/>
      <dgm:t>
        <a:bodyPr/>
        <a:lstStyle/>
        <a:p>
          <a:endParaRPr lang="en-US" sz="24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A7D0C824-0EF7-4014-8D7A-22DF4226F136}" type="sibTrans" cxnId="{09BF9E04-F458-403A-8B35-BF060605E8EF}">
      <dgm:prSet/>
      <dgm:spPr/>
      <dgm:t>
        <a:bodyPr/>
        <a:lstStyle/>
        <a:p>
          <a:endParaRPr lang="en-US" sz="24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D2296D1-2739-4BD6-8819-2B7858E3F135}">
      <dgm:prSet custT="1"/>
      <dgm:spPr/>
      <dgm:t>
        <a:bodyPr/>
        <a:lstStyle/>
        <a:p>
          <a:pPr rtl="1"/>
          <a:r>
            <a:rPr lang="ar-SA" sz="2000" dirty="0" smtClean="0">
              <a:effectLst>
                <a:outerShdw blurRad="38100" dist="38100" dir="2700000" algn="tl">
                  <a:srgbClr val="000000">
                    <a:alpha val="43137"/>
                  </a:srgbClr>
                </a:outerShdw>
              </a:effectLst>
              <a:latin typeface="Jameel Noori Nastaleeq" pitchFamily="2" charset="-78"/>
              <a:cs typeface="Jameel Noori Nastaleeq" pitchFamily="2" charset="-78"/>
            </a:rPr>
            <a:t>کوئی تکلیف ایسی نہ تھی جو دوسروں نے اُٹھائی ہو اور آپ ﷺ اُس سے محفوظ ومامون رہے ہوں</a:t>
          </a:r>
          <a:endParaRPr lang="en-US" sz="20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C715FCB-A289-486E-BDCC-4BA907700C65}" type="parTrans" cxnId="{BBC67671-1033-4231-81B6-02CB3546ED85}">
      <dgm:prSet/>
      <dgm:spPr/>
      <dgm:t>
        <a:bodyPr/>
        <a:lstStyle/>
        <a:p>
          <a:endParaRPr lang="en-US" sz="24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958BDB0-26F0-4252-B103-56F18DB4E7ED}" type="sibTrans" cxnId="{BBC67671-1033-4231-81B6-02CB3546ED85}">
      <dgm:prSet/>
      <dgm:spPr/>
      <dgm:t>
        <a:bodyPr/>
        <a:lstStyle/>
        <a:p>
          <a:endParaRPr lang="en-US" sz="24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390E5C9-B994-49FA-B5CC-41BD80963155}">
      <dgm:prSet custT="1"/>
      <dgm:spPr/>
      <dgm:t>
        <a:bodyPr/>
        <a:lstStyle/>
        <a:p>
          <a:pPr rtl="1"/>
          <a:r>
            <a:rPr lang="ar-SA" sz="2000" dirty="0" smtClean="0">
              <a:effectLst>
                <a:outerShdw blurRad="38100" dist="38100" dir="2700000" algn="tl">
                  <a:srgbClr val="000000">
                    <a:alpha val="43137"/>
                  </a:srgbClr>
                </a:outerShdw>
              </a:effectLst>
              <a:latin typeface="Jameel Noori Nastaleeq" pitchFamily="2" charset="-78"/>
              <a:cs typeface="Jameel Noori Nastaleeq" pitchFamily="2" charset="-78"/>
            </a:rPr>
            <a:t>ہر چھوٹی سے چھوٹی سنت بھی ایک نور ہے اور لائقِ اتباع ہے لیکن ترجیح دینی چاہیئے دین کی دعوت اور اقامت کے لئے اُسوہ کو</a:t>
          </a:r>
          <a:endParaRPr lang="en-US" sz="20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4E1BD5E1-4E5E-430A-B75F-0650265ACF46}" type="parTrans" cxnId="{2D0ED098-1BE5-423E-8C61-534701B3C47B}">
      <dgm:prSet/>
      <dgm:spPr/>
      <dgm:t>
        <a:bodyPr/>
        <a:lstStyle/>
        <a:p>
          <a:endParaRPr lang="en-US" sz="24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62EA58F-3597-40BC-ACB4-4561D91F320E}" type="sibTrans" cxnId="{2D0ED098-1BE5-423E-8C61-534701B3C47B}">
      <dgm:prSet/>
      <dgm:spPr/>
      <dgm:t>
        <a:bodyPr/>
        <a:lstStyle/>
        <a:p>
          <a:endParaRPr lang="en-US" sz="24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D4FF607-A66E-4C15-BA09-7C1C60700A07}">
      <dgm:prSet custT="1"/>
      <dgm:spPr/>
      <dgm:t>
        <a:bodyPr/>
        <a:lstStyle/>
        <a:p>
          <a:pPr rtl="1"/>
          <a:r>
            <a:rPr lang="ur-PK" sz="2000" dirty="0" smtClean="0">
              <a:effectLst>
                <a:outerShdw blurRad="38100" dist="38100" dir="2700000" algn="tl">
                  <a:srgbClr val="000000">
                    <a:alpha val="43137"/>
                  </a:srgbClr>
                </a:outerShdw>
              </a:effectLst>
              <a:latin typeface="Jameel Noori Nastaleeq" pitchFamily="2" charset="-78"/>
              <a:cs typeface="Jameel Noori Nastaleeq" pitchFamily="2" charset="-78"/>
            </a:rPr>
            <a:t>رسولﷺ اُسوہ </a:t>
          </a:r>
          <a:r>
            <a:rPr lang="ar-SA" sz="2000" dirty="0" smtClean="0">
              <a:effectLst>
                <a:outerShdw blurRad="38100" dist="38100" dir="2700000" algn="tl">
                  <a:srgbClr val="000000">
                    <a:alpha val="43137"/>
                  </a:srgbClr>
                </a:outerShdw>
              </a:effectLst>
              <a:latin typeface="Jameel Noori Nastaleeq" pitchFamily="2" charset="-78"/>
              <a:cs typeface="Jameel Noori Nastaleeq" pitchFamily="2" charset="-78"/>
            </a:rPr>
            <a:t>اُن کے لئے </a:t>
          </a:r>
          <a:r>
            <a:rPr lang="ur-PK" sz="2000" dirty="0" smtClean="0">
              <a:effectLst>
                <a:outerShdw blurRad="38100" dist="38100" dir="2700000" algn="tl">
                  <a:srgbClr val="000000">
                    <a:alpha val="43137"/>
                  </a:srgbClr>
                </a:outerShdw>
              </a:effectLst>
              <a:latin typeface="Jameel Noori Nastaleeq" pitchFamily="2" charset="-78"/>
              <a:cs typeface="Jameel Noori Nastaleeq" pitchFamily="2" charset="-78"/>
            </a:rPr>
            <a:t>ہیں </a:t>
          </a:r>
          <a:r>
            <a:rPr lang="ar-SA" sz="2000" dirty="0" smtClean="0">
              <a:effectLst>
                <a:outerShdw blurRad="38100" dist="38100" dir="2700000" algn="tl">
                  <a:srgbClr val="000000">
                    <a:alpha val="43137"/>
                  </a:srgbClr>
                </a:outerShdw>
              </a:effectLst>
              <a:latin typeface="Jameel Noori Nastaleeq" pitchFamily="2" charset="-78"/>
              <a:cs typeface="Jameel Noori Nastaleeq" pitchFamily="2" charset="-78"/>
            </a:rPr>
            <a:t>جو اللہ کی رضا اورآخرت کے اجر کے طلب گار ہوں اور اللہ کو کثرت سے یاد کرنے والے ہوں</a:t>
          </a:r>
          <a:endParaRPr lang="en-US" sz="20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0C305AA9-E567-475F-B5E3-AF8352400796}" type="parTrans" cxnId="{4B81C841-4925-4744-A205-C100D1350CFE}">
      <dgm:prSet/>
      <dgm:spPr/>
      <dgm:t>
        <a:bodyPr/>
        <a:lstStyle/>
        <a:p>
          <a:endParaRPr lang="en-US" sz="24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3043C69-E063-46AB-9C3B-5FE579EF5233}" type="sibTrans" cxnId="{4B81C841-4925-4744-A205-C100D1350CFE}">
      <dgm:prSet/>
      <dgm:spPr/>
      <dgm:t>
        <a:bodyPr/>
        <a:lstStyle/>
        <a:p>
          <a:endParaRPr lang="en-US" sz="24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F378D5A-5F05-491E-A1FE-C93CDDAE6173}">
      <dgm:prSet custT="1"/>
      <dgm:spPr/>
      <dgm:t>
        <a:bodyPr/>
        <a:lstStyle/>
        <a:p>
          <a:pPr rtl="1"/>
          <a:r>
            <a:rPr lang="ar-SA" sz="2000" dirty="0" smtClean="0">
              <a:effectLst>
                <a:outerShdw blurRad="38100" dist="38100" dir="2700000" algn="tl">
                  <a:srgbClr val="000000">
                    <a:alpha val="43137"/>
                  </a:srgbClr>
                </a:outerShdw>
              </a:effectLst>
              <a:latin typeface="Jameel Noori Nastaleeq" pitchFamily="2" charset="-78"/>
              <a:cs typeface="Jameel Noori Nastaleeq" pitchFamily="2" charset="-78"/>
            </a:rPr>
            <a:t>الل</a:t>
          </a:r>
          <a:r>
            <a:rPr lang="ur-PK" sz="2000" dirty="0" smtClean="0">
              <a:effectLst>
                <a:outerShdw blurRad="38100" dist="38100" dir="2700000" algn="tl">
                  <a:srgbClr val="000000">
                    <a:alpha val="43137"/>
                  </a:srgbClr>
                </a:outerShdw>
              </a:effectLst>
              <a:latin typeface="Jameel Noori Nastaleeq" pitchFamily="2" charset="-78"/>
              <a:cs typeface="Jameel Noori Nastaleeq" pitchFamily="2" charset="-78"/>
            </a:rPr>
            <a:t>ہ</a:t>
          </a:r>
          <a:r>
            <a:rPr lang="en-US" sz="2000" dirty="0" smtClean="0">
              <a:effectLst>
                <a:outerShdw blurRad="38100" dist="38100" dir="2700000" algn="tl">
                  <a:srgbClr val="000000">
                    <a:alpha val="43137"/>
                  </a:srgbClr>
                </a:outerShdw>
              </a:effectLst>
              <a:latin typeface="Jameel Noori Nastaleeq" pitchFamily="2" charset="-78"/>
              <a:cs typeface="Jameel Noori Nastaleeq" pitchFamily="2" charset="-78"/>
            </a:rPr>
            <a:t> </a:t>
          </a:r>
          <a:r>
            <a:rPr lang="ar-SA" sz="2000" dirty="0" smtClean="0">
              <a:effectLst>
                <a:outerShdw blurRad="38100" dist="38100" dir="2700000" algn="tl">
                  <a:srgbClr val="000000">
                    <a:alpha val="43137"/>
                  </a:srgbClr>
                </a:outerShdw>
              </a:effectLst>
              <a:latin typeface="Jameel Noori Nastaleeq" pitchFamily="2" charset="-78"/>
              <a:cs typeface="Jameel Noori Nastaleeq" pitchFamily="2" charset="-78"/>
            </a:rPr>
            <a:t>کی محبت </a:t>
          </a:r>
          <a:r>
            <a:rPr lang="ur-PK" sz="2000" dirty="0" smtClean="0">
              <a:effectLst>
                <a:outerShdw blurRad="38100" dist="38100" dir="2700000" algn="tl">
                  <a:srgbClr val="000000">
                    <a:alpha val="43137"/>
                  </a:srgbClr>
                </a:outerShdw>
              </a:effectLst>
              <a:latin typeface="Jameel Noori Nastaleeq" pitchFamily="2" charset="-78"/>
              <a:cs typeface="Jameel Noori Nastaleeq" pitchFamily="2" charset="-78"/>
            </a:rPr>
            <a:t>اور آخرت میں اعمال کی قبولیت </a:t>
          </a:r>
          <a:r>
            <a:rPr lang="ar-SA" sz="2000" dirty="0" smtClean="0">
              <a:effectLst>
                <a:outerShdw blurRad="38100" dist="38100" dir="2700000" algn="tl">
                  <a:srgbClr val="000000">
                    <a:alpha val="43137"/>
                  </a:srgbClr>
                </a:outerShdw>
              </a:effectLst>
              <a:latin typeface="Jameel Noori Nastaleeq" pitchFamily="2" charset="-78"/>
              <a:cs typeface="Jameel Noori Nastaleeq" pitchFamily="2" charset="-78"/>
            </a:rPr>
            <a:t>کے لئے </a:t>
          </a:r>
          <a:r>
            <a:rPr lang="ur-PK" sz="2000" dirty="0" smtClean="0">
              <a:effectLst>
                <a:outerShdw blurRad="38100" dist="38100" dir="2700000" algn="tl">
                  <a:srgbClr val="000000">
                    <a:alpha val="43137"/>
                  </a:srgbClr>
                </a:outerShdw>
              </a:effectLst>
              <a:latin typeface="Jameel Noori Nastaleeq" pitchFamily="2" charset="-78"/>
              <a:cs typeface="Jameel Noori Nastaleeq" pitchFamily="2" charset="-78"/>
            </a:rPr>
            <a:t>نبی اکرم </a:t>
          </a:r>
          <a:r>
            <a:rPr lang="ar-SA" sz="2000" dirty="0" smtClean="0">
              <a:effectLst>
                <a:outerShdw blurRad="38100" dist="38100" dir="2700000" algn="tl">
                  <a:srgbClr val="000000">
                    <a:alpha val="43137"/>
                  </a:srgbClr>
                </a:outerShdw>
              </a:effectLst>
              <a:latin typeface="Jameel Noori Nastaleeq" pitchFamily="2" charset="-78"/>
              <a:cs typeface="Jameel Noori Nastaleeq" pitchFamily="2" charset="-78"/>
            </a:rPr>
            <a:t>ﷺ کی اتباع کرنی ہوگی</a:t>
          </a:r>
          <a:endParaRPr lang="en-US" sz="20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F1B78B5-FA5F-4664-954B-18EDC78EB335}" type="parTrans" cxnId="{566B401C-665E-4B30-B559-F36937A022D9}">
      <dgm:prSet/>
      <dgm:spPr/>
      <dgm:t>
        <a:bodyPr/>
        <a:lstStyle/>
        <a:p>
          <a:endParaRPr lang="en-US" sz="24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A6CB7750-A5F6-43F2-ABA9-6DA985675428}" type="sibTrans" cxnId="{566B401C-665E-4B30-B559-F36937A022D9}">
      <dgm:prSet/>
      <dgm:spPr/>
      <dgm:t>
        <a:bodyPr/>
        <a:lstStyle/>
        <a:p>
          <a:endParaRPr lang="en-US" sz="24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CA7ED40A-9AC5-48FD-9DCB-AA3023ED7A2C}" type="pres">
      <dgm:prSet presAssocID="{4AFD9B41-6F99-4FD8-83A9-3F6AD53DF9DA}" presName="parentText" presStyleLbl="node1" presStyleIdx="0" presStyleCnt="6">
        <dgm:presLayoutVars>
          <dgm:chMax val="0"/>
          <dgm:bulletEnabled val="1"/>
        </dgm:presLayoutVars>
      </dgm:prSet>
      <dgm:spPr/>
      <dgm:t>
        <a:bodyPr/>
        <a:lstStyle/>
        <a:p>
          <a:endParaRPr lang="en-US"/>
        </a:p>
      </dgm:t>
    </dgm:pt>
    <dgm:pt modelId="{BC4B2847-7B20-4F3C-BC54-DC6E5A8AFA8B}" type="pres">
      <dgm:prSet presAssocID="{FE8D3644-9048-4C4F-8B33-07C5432547CB}" presName="spacer" presStyleCnt="0"/>
      <dgm:spPr/>
      <dgm:t>
        <a:bodyPr/>
        <a:lstStyle/>
        <a:p>
          <a:endParaRPr lang="en-US"/>
        </a:p>
      </dgm:t>
    </dgm:pt>
    <dgm:pt modelId="{CCD4BE9D-585A-42B6-821B-935C2ACAEB69}" type="pres">
      <dgm:prSet presAssocID="{ED442883-E124-4321-979A-A7A49D329E97}" presName="parentText" presStyleLbl="node1" presStyleIdx="1" presStyleCnt="6">
        <dgm:presLayoutVars>
          <dgm:chMax val="0"/>
          <dgm:bulletEnabled val="1"/>
        </dgm:presLayoutVars>
      </dgm:prSet>
      <dgm:spPr/>
      <dgm:t>
        <a:bodyPr/>
        <a:lstStyle/>
        <a:p>
          <a:endParaRPr lang="en-US"/>
        </a:p>
      </dgm:t>
    </dgm:pt>
    <dgm:pt modelId="{44154B62-DDE4-4A1F-9EA2-DA7251968885}" type="pres">
      <dgm:prSet presAssocID="{A7D0C824-0EF7-4014-8D7A-22DF4226F136}" presName="spacer" presStyleCnt="0"/>
      <dgm:spPr/>
      <dgm:t>
        <a:bodyPr/>
        <a:lstStyle/>
        <a:p>
          <a:endParaRPr lang="en-US"/>
        </a:p>
      </dgm:t>
    </dgm:pt>
    <dgm:pt modelId="{58646332-115F-4BE8-A621-D23AB9868DA4}" type="pres">
      <dgm:prSet presAssocID="{9D2296D1-2739-4BD6-8819-2B7858E3F135}" presName="parentText" presStyleLbl="node1" presStyleIdx="2" presStyleCnt="6">
        <dgm:presLayoutVars>
          <dgm:chMax val="0"/>
          <dgm:bulletEnabled val="1"/>
        </dgm:presLayoutVars>
      </dgm:prSet>
      <dgm:spPr/>
      <dgm:t>
        <a:bodyPr/>
        <a:lstStyle/>
        <a:p>
          <a:endParaRPr lang="en-US"/>
        </a:p>
      </dgm:t>
    </dgm:pt>
    <dgm:pt modelId="{FEC30FD0-5FAA-4C6B-A831-5D45B23A9A15}" type="pres">
      <dgm:prSet presAssocID="{E958BDB0-26F0-4252-B103-56F18DB4E7ED}" presName="spacer" presStyleCnt="0"/>
      <dgm:spPr/>
      <dgm:t>
        <a:bodyPr/>
        <a:lstStyle/>
        <a:p>
          <a:endParaRPr lang="en-US"/>
        </a:p>
      </dgm:t>
    </dgm:pt>
    <dgm:pt modelId="{3A4361BC-994F-4C6F-A2C9-FD64EC5E0CDB}" type="pres">
      <dgm:prSet presAssocID="{6390E5C9-B994-49FA-B5CC-41BD80963155}" presName="parentText" presStyleLbl="node1" presStyleIdx="3" presStyleCnt="6">
        <dgm:presLayoutVars>
          <dgm:chMax val="0"/>
          <dgm:bulletEnabled val="1"/>
        </dgm:presLayoutVars>
      </dgm:prSet>
      <dgm:spPr/>
      <dgm:t>
        <a:bodyPr/>
        <a:lstStyle/>
        <a:p>
          <a:endParaRPr lang="en-US"/>
        </a:p>
      </dgm:t>
    </dgm:pt>
    <dgm:pt modelId="{EA6684EE-4C2E-48E3-98B8-EA14E7E629A9}" type="pres">
      <dgm:prSet presAssocID="{D62EA58F-3597-40BC-ACB4-4561D91F320E}" presName="spacer" presStyleCnt="0"/>
      <dgm:spPr/>
      <dgm:t>
        <a:bodyPr/>
        <a:lstStyle/>
        <a:p>
          <a:endParaRPr lang="en-US"/>
        </a:p>
      </dgm:t>
    </dgm:pt>
    <dgm:pt modelId="{A08869EB-CE25-44AC-83FA-C30FC4968BB1}" type="pres">
      <dgm:prSet presAssocID="{3D4FF607-A66E-4C15-BA09-7C1C60700A07}" presName="parentText" presStyleLbl="node1" presStyleIdx="4" presStyleCnt="6">
        <dgm:presLayoutVars>
          <dgm:chMax val="0"/>
          <dgm:bulletEnabled val="1"/>
        </dgm:presLayoutVars>
      </dgm:prSet>
      <dgm:spPr/>
      <dgm:t>
        <a:bodyPr/>
        <a:lstStyle/>
        <a:p>
          <a:endParaRPr lang="en-US"/>
        </a:p>
      </dgm:t>
    </dgm:pt>
    <dgm:pt modelId="{EA568FA1-3F7D-4F0E-B0EC-7ECFE0E5910D}" type="pres">
      <dgm:prSet presAssocID="{C3043C69-E063-46AB-9C3B-5FE579EF5233}" presName="spacer" presStyleCnt="0"/>
      <dgm:spPr/>
      <dgm:t>
        <a:bodyPr/>
        <a:lstStyle/>
        <a:p>
          <a:endParaRPr lang="en-US"/>
        </a:p>
      </dgm:t>
    </dgm:pt>
    <dgm:pt modelId="{4845944A-9F6E-4E30-A336-DD7427D4F54D}" type="pres">
      <dgm:prSet presAssocID="{5F378D5A-5F05-491E-A1FE-C93CDDAE6173}" presName="parentText" presStyleLbl="node1" presStyleIdx="5" presStyleCnt="6">
        <dgm:presLayoutVars>
          <dgm:chMax val="0"/>
          <dgm:bulletEnabled val="1"/>
        </dgm:presLayoutVars>
      </dgm:prSet>
      <dgm:spPr/>
      <dgm:t>
        <a:bodyPr/>
        <a:lstStyle/>
        <a:p>
          <a:endParaRPr lang="en-US"/>
        </a:p>
      </dgm:t>
    </dgm:pt>
  </dgm:ptLst>
  <dgm:cxnLst>
    <dgm:cxn modelId="{DC0B490D-6238-4E15-A039-7F382FC3FE84}" type="presOf" srcId="{6390E5C9-B994-49FA-B5CC-41BD80963155}" destId="{3A4361BC-994F-4C6F-A2C9-FD64EC5E0CDB}" srcOrd="0" destOrd="0" presId="urn:microsoft.com/office/officeart/2005/8/layout/vList2"/>
    <dgm:cxn modelId="{C39BFCC9-48BC-4D6C-A60E-57507230E64A}" type="presOf" srcId="{9D2296D1-2739-4BD6-8819-2B7858E3F135}" destId="{58646332-115F-4BE8-A621-D23AB9868DA4}" srcOrd="0" destOrd="0" presId="urn:microsoft.com/office/officeart/2005/8/layout/vList2"/>
    <dgm:cxn modelId="{C267BB13-7DCC-464C-98C8-E8B5D1D26755}" type="presOf" srcId="{4AFD9B41-6F99-4FD8-83A9-3F6AD53DF9DA}" destId="{CA7ED40A-9AC5-48FD-9DCB-AA3023ED7A2C}" srcOrd="0" destOrd="0" presId="urn:microsoft.com/office/officeart/2005/8/layout/vList2"/>
    <dgm:cxn modelId="{4B81C841-4925-4744-A205-C100D1350CFE}" srcId="{724361B4-9B9F-4084-A10C-F167166253CF}" destId="{3D4FF607-A66E-4C15-BA09-7C1C60700A07}" srcOrd="4" destOrd="0" parTransId="{0C305AA9-E567-475F-B5E3-AF8352400796}" sibTransId="{C3043C69-E063-46AB-9C3B-5FE579EF5233}"/>
    <dgm:cxn modelId="{6B0C12DB-EE94-4EAC-A3FD-88D5B6E36D39}" type="presOf" srcId="{ED442883-E124-4321-979A-A7A49D329E97}" destId="{CCD4BE9D-585A-42B6-821B-935C2ACAEB69}" srcOrd="0" destOrd="0" presId="urn:microsoft.com/office/officeart/2005/8/layout/vList2"/>
    <dgm:cxn modelId="{E50C8639-38EC-43C3-9F4C-422CF99653F9}" srcId="{724361B4-9B9F-4084-A10C-F167166253CF}" destId="{4AFD9B41-6F99-4FD8-83A9-3F6AD53DF9DA}" srcOrd="0" destOrd="0" parTransId="{C98E1109-109C-43B2-9D21-4D5A12A74467}" sibTransId="{FE8D3644-9048-4C4F-8B33-07C5432547CB}"/>
    <dgm:cxn modelId="{566B401C-665E-4B30-B559-F36937A022D9}" srcId="{724361B4-9B9F-4084-A10C-F167166253CF}" destId="{5F378D5A-5F05-491E-A1FE-C93CDDAE6173}" srcOrd="5" destOrd="0" parTransId="{DF1B78B5-FA5F-4664-954B-18EDC78EB335}" sibTransId="{A6CB7750-A5F6-43F2-ABA9-6DA985675428}"/>
    <dgm:cxn modelId="{C2DB8674-CF4C-4372-BE15-B727AD597AFD}" type="presOf" srcId="{3D4FF607-A66E-4C15-BA09-7C1C60700A07}" destId="{A08869EB-CE25-44AC-83FA-C30FC4968BB1}" srcOrd="0" destOrd="0" presId="urn:microsoft.com/office/officeart/2005/8/layout/vList2"/>
    <dgm:cxn modelId="{BBC67671-1033-4231-81B6-02CB3546ED85}" srcId="{724361B4-9B9F-4084-A10C-F167166253CF}" destId="{9D2296D1-2739-4BD6-8819-2B7858E3F135}" srcOrd="2" destOrd="0" parTransId="{CC715FCB-A289-486E-BDCC-4BA907700C65}" sibTransId="{E958BDB0-26F0-4252-B103-56F18DB4E7ED}"/>
    <dgm:cxn modelId="{2D0ED098-1BE5-423E-8C61-534701B3C47B}" srcId="{724361B4-9B9F-4084-A10C-F167166253CF}" destId="{6390E5C9-B994-49FA-B5CC-41BD80963155}" srcOrd="3" destOrd="0" parTransId="{4E1BD5E1-4E5E-430A-B75F-0650265ACF46}" sibTransId="{D62EA58F-3597-40BC-ACB4-4561D91F320E}"/>
    <dgm:cxn modelId="{415A5719-A687-457D-9345-581A94F05978}" type="presOf" srcId="{724361B4-9B9F-4084-A10C-F167166253CF}" destId="{D76713C3-888F-4971-B388-C389CB2342AF}" srcOrd="0" destOrd="0" presId="urn:microsoft.com/office/officeart/2005/8/layout/vList2"/>
    <dgm:cxn modelId="{09BF9E04-F458-403A-8B35-BF060605E8EF}" srcId="{724361B4-9B9F-4084-A10C-F167166253CF}" destId="{ED442883-E124-4321-979A-A7A49D329E97}" srcOrd="1" destOrd="0" parTransId="{1581102E-5A5D-43F1-9335-B2C764E20DB6}" sibTransId="{A7D0C824-0EF7-4014-8D7A-22DF4226F136}"/>
    <dgm:cxn modelId="{69539675-52D3-4C03-8B84-974812B04A96}" type="presOf" srcId="{5F378D5A-5F05-491E-A1FE-C93CDDAE6173}" destId="{4845944A-9F6E-4E30-A336-DD7427D4F54D}" srcOrd="0" destOrd="0" presId="urn:microsoft.com/office/officeart/2005/8/layout/vList2"/>
    <dgm:cxn modelId="{5CEA60EC-65CE-4409-B554-3E20AE5EB66E}" type="presParOf" srcId="{D76713C3-888F-4971-B388-C389CB2342AF}" destId="{CA7ED40A-9AC5-48FD-9DCB-AA3023ED7A2C}" srcOrd="0" destOrd="0" presId="urn:microsoft.com/office/officeart/2005/8/layout/vList2"/>
    <dgm:cxn modelId="{521023CE-2A38-401F-99DD-1AB308AD0FBB}" type="presParOf" srcId="{D76713C3-888F-4971-B388-C389CB2342AF}" destId="{BC4B2847-7B20-4F3C-BC54-DC6E5A8AFA8B}" srcOrd="1" destOrd="0" presId="urn:microsoft.com/office/officeart/2005/8/layout/vList2"/>
    <dgm:cxn modelId="{67F37886-D0DB-4923-BBD9-A33FF61B980E}" type="presParOf" srcId="{D76713C3-888F-4971-B388-C389CB2342AF}" destId="{CCD4BE9D-585A-42B6-821B-935C2ACAEB69}" srcOrd="2" destOrd="0" presId="urn:microsoft.com/office/officeart/2005/8/layout/vList2"/>
    <dgm:cxn modelId="{8AF46B9A-51F6-4F9F-A1A8-629A2B0472BE}" type="presParOf" srcId="{D76713C3-888F-4971-B388-C389CB2342AF}" destId="{44154B62-DDE4-4A1F-9EA2-DA7251968885}" srcOrd="3" destOrd="0" presId="urn:microsoft.com/office/officeart/2005/8/layout/vList2"/>
    <dgm:cxn modelId="{9133361E-4062-4D63-8C84-F2F347C3CFFB}" type="presParOf" srcId="{D76713C3-888F-4971-B388-C389CB2342AF}" destId="{58646332-115F-4BE8-A621-D23AB9868DA4}" srcOrd="4" destOrd="0" presId="urn:microsoft.com/office/officeart/2005/8/layout/vList2"/>
    <dgm:cxn modelId="{9F3A8E3D-FFE4-4B49-B81E-FA81730C14F7}" type="presParOf" srcId="{D76713C3-888F-4971-B388-C389CB2342AF}" destId="{FEC30FD0-5FAA-4C6B-A831-5D45B23A9A15}" srcOrd="5" destOrd="0" presId="urn:microsoft.com/office/officeart/2005/8/layout/vList2"/>
    <dgm:cxn modelId="{642C1A9D-A11B-428A-98FD-3A5F3A19CE41}" type="presParOf" srcId="{D76713C3-888F-4971-B388-C389CB2342AF}" destId="{3A4361BC-994F-4C6F-A2C9-FD64EC5E0CDB}" srcOrd="6" destOrd="0" presId="urn:microsoft.com/office/officeart/2005/8/layout/vList2"/>
    <dgm:cxn modelId="{2D86CAC8-4F70-4DB3-8174-C8E368487820}" type="presParOf" srcId="{D76713C3-888F-4971-B388-C389CB2342AF}" destId="{EA6684EE-4C2E-48E3-98B8-EA14E7E629A9}" srcOrd="7" destOrd="0" presId="urn:microsoft.com/office/officeart/2005/8/layout/vList2"/>
    <dgm:cxn modelId="{E111412A-9A1D-4A6B-B07A-B6544B01C8EA}" type="presParOf" srcId="{D76713C3-888F-4971-B388-C389CB2342AF}" destId="{A08869EB-CE25-44AC-83FA-C30FC4968BB1}" srcOrd="8" destOrd="0" presId="urn:microsoft.com/office/officeart/2005/8/layout/vList2"/>
    <dgm:cxn modelId="{27756B0C-9F33-4423-B5F1-98FA99DB0BC7}" type="presParOf" srcId="{D76713C3-888F-4971-B388-C389CB2342AF}" destId="{EA568FA1-3F7D-4F0E-B0EC-7ECFE0E5910D}" srcOrd="9" destOrd="0" presId="urn:microsoft.com/office/officeart/2005/8/layout/vList2"/>
    <dgm:cxn modelId="{9C59A01C-ABA9-4837-86F1-E22798EA1471}" type="presParOf" srcId="{D76713C3-888F-4971-B388-C389CB2342AF}" destId="{4845944A-9F6E-4E30-A336-DD7427D4F54D}"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7F0D4D-B7B9-4BBB-8BB4-FEBF2E2276D9}">
      <dsp:nvSpPr>
        <dsp:cNvPr id="0" name=""/>
        <dsp:cNvSpPr/>
      </dsp:nvSpPr>
      <dsp:spPr>
        <a:xfrm rot="10800000">
          <a:off x="3781230" y="816059"/>
          <a:ext cx="4828034" cy="699611"/>
        </a:xfrm>
        <a:prstGeom prst="chevron">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20320" rIns="40640" bIns="20320" numCol="1" spcCol="1270" anchor="ctr" anchorCtr="0">
          <a:noAutofit/>
        </a:bodyPr>
        <a:lstStyle/>
        <a:p>
          <a:pPr lvl="0" algn="ctr" defTabSz="1422400" rtl="1">
            <a:lnSpc>
              <a:spcPct val="90000"/>
            </a:lnSpc>
            <a:spcBef>
              <a:spcPct val="0"/>
            </a:spcBef>
            <a:spcAft>
              <a:spcPct val="35000"/>
            </a:spcAft>
          </a:pPr>
          <a:r>
            <a:rPr lang="ur-PK" sz="32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(۲۳) حقیقتِ صبر اور ابتلاء و آزمائش</a:t>
          </a:r>
          <a:endParaRPr lang="en-US" sz="32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rot="10800000">
        <a:off x="4131035" y="816059"/>
        <a:ext cx="4128423" cy="699611"/>
      </dsp:txXfrm>
    </dsp:sp>
    <dsp:sp modelId="{FE8363C5-272F-4652-9371-B4A53CBDBB54}">
      <dsp:nvSpPr>
        <dsp:cNvPr id="0" name=""/>
        <dsp:cNvSpPr/>
      </dsp:nvSpPr>
      <dsp:spPr>
        <a:xfrm rot="10800000">
          <a:off x="1335" y="875526"/>
          <a:ext cx="4007268" cy="580677"/>
        </a:xfrm>
        <a:prstGeom prst="chevron">
          <a:avLst/>
        </a:prstGeom>
        <a:solidFill>
          <a:schemeClr val="accent2">
            <a:tint val="40000"/>
            <a:alpha val="90000"/>
            <a:hueOff val="0"/>
            <a:satOff val="0"/>
            <a:lumOff val="0"/>
            <a:alphaOff val="0"/>
          </a:schemeClr>
        </a:solidFill>
        <a:ln w="6350" cap="rnd"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12700" rIns="25400" bIns="12700" numCol="1" spcCol="1270" anchor="ctr" anchorCtr="0">
          <a:noAutofit/>
        </a:bodyPr>
        <a:lstStyle/>
        <a:p>
          <a:pPr lvl="0" algn="ctr" defTabSz="889000" rtl="1">
            <a:lnSpc>
              <a:spcPct val="90000"/>
            </a:lnSpc>
            <a:spcBef>
              <a:spcPct val="0"/>
            </a:spcBef>
            <a:spcAft>
              <a:spcPct val="35000"/>
            </a:spcAft>
          </a:pPr>
          <a:r>
            <a:rPr lang="ur-PK" sz="2000" kern="1200" dirty="0" smtClean="0">
              <a:latin typeface="Jameel Noori Nastaleeq" pitchFamily="2" charset="-78"/>
              <a:cs typeface="Jameel Noori Nastaleeq" pitchFamily="2" charset="-78"/>
            </a:rPr>
            <a:t>سورۃ العنکبوت رکوع 1</a:t>
          </a:r>
          <a:endParaRPr lang="en-US" sz="2000" kern="1200" dirty="0">
            <a:latin typeface="Jameel Noori Nastaleeq" pitchFamily="2" charset="-78"/>
            <a:cs typeface="Jameel Noori Nastaleeq" pitchFamily="2" charset="-78"/>
          </a:endParaRPr>
        </a:p>
      </dsp:txBody>
      <dsp:txXfrm rot="10800000">
        <a:off x="291673" y="875526"/>
        <a:ext cx="3426591" cy="580677"/>
      </dsp:txXfrm>
    </dsp:sp>
    <dsp:sp modelId="{4126A610-2CCE-4B06-A29F-0223994C73EF}">
      <dsp:nvSpPr>
        <dsp:cNvPr id="0" name=""/>
        <dsp:cNvSpPr/>
      </dsp:nvSpPr>
      <dsp:spPr>
        <a:xfrm rot="10800000">
          <a:off x="3781230" y="1613615"/>
          <a:ext cx="4828034" cy="699611"/>
        </a:xfrm>
        <a:prstGeom prst="chevron">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20320" rIns="40640" bIns="20320" numCol="1" spcCol="1270" anchor="ctr" anchorCtr="0">
          <a:noAutofit/>
        </a:bodyPr>
        <a:lstStyle/>
        <a:p>
          <a:pPr lvl="0" algn="ctr" defTabSz="1422400" rtl="1">
            <a:lnSpc>
              <a:spcPct val="90000"/>
            </a:lnSpc>
            <a:spcBef>
              <a:spcPct val="0"/>
            </a:spcBef>
            <a:spcAft>
              <a:spcPct val="35000"/>
            </a:spcAft>
          </a:pPr>
          <a:r>
            <a:rPr lang="ur-PK" sz="32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(۲۴) غزوۂ بدر اور  غزوۂ احد</a:t>
          </a:r>
        </a:p>
      </dsp:txBody>
      <dsp:txXfrm rot="10800000">
        <a:off x="4131035" y="1613615"/>
        <a:ext cx="4128423" cy="699611"/>
      </dsp:txXfrm>
    </dsp:sp>
    <dsp:sp modelId="{ACE2A377-0506-4ED5-B0D6-68213B77C015}">
      <dsp:nvSpPr>
        <dsp:cNvPr id="0" name=""/>
        <dsp:cNvSpPr/>
      </dsp:nvSpPr>
      <dsp:spPr>
        <a:xfrm rot="10800000">
          <a:off x="1335" y="1673082"/>
          <a:ext cx="4007268" cy="580677"/>
        </a:xfrm>
        <a:prstGeom prst="chevron">
          <a:avLst/>
        </a:prstGeom>
        <a:solidFill>
          <a:schemeClr val="accent3">
            <a:tint val="40000"/>
            <a:alpha val="90000"/>
            <a:hueOff val="0"/>
            <a:satOff val="0"/>
            <a:lumOff val="0"/>
            <a:alphaOff val="0"/>
          </a:schemeClr>
        </a:solidFill>
        <a:ln w="6350" cap="rnd"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10160" rIns="20320" bIns="10160" numCol="1" spcCol="1270" anchor="ctr" anchorCtr="0">
          <a:noAutofit/>
        </a:bodyPr>
        <a:lstStyle/>
        <a:p>
          <a:pPr lvl="0" algn="ctr" defTabSz="711200" rtl="1">
            <a:lnSpc>
              <a:spcPct val="90000"/>
            </a:lnSpc>
            <a:spcBef>
              <a:spcPct val="0"/>
            </a:spcBef>
            <a:spcAft>
              <a:spcPct val="35000"/>
            </a:spcAft>
          </a:pPr>
          <a:r>
            <a:rPr lang="ur-PK" sz="1600" kern="1200" dirty="0" smtClean="0">
              <a:latin typeface="Jameel Noori Nastaleeq" pitchFamily="2" charset="-78"/>
              <a:cs typeface="Jameel Noori Nastaleeq" pitchFamily="2" charset="-78"/>
            </a:rPr>
            <a:t>سورۃ الانفال 1-10، 72-75، آل عمران 121-129، 139-148</a:t>
          </a:r>
        </a:p>
      </dsp:txBody>
      <dsp:txXfrm rot="10800000">
        <a:off x="291673" y="1673082"/>
        <a:ext cx="3426591" cy="580677"/>
      </dsp:txXfrm>
    </dsp:sp>
    <dsp:sp modelId="{0D93DD93-DD0D-478D-A5EF-03D4D39780DC}">
      <dsp:nvSpPr>
        <dsp:cNvPr id="0" name=""/>
        <dsp:cNvSpPr/>
      </dsp:nvSpPr>
      <dsp:spPr>
        <a:xfrm rot="10800000">
          <a:off x="3781230" y="2411172"/>
          <a:ext cx="4828034" cy="699611"/>
        </a:xfrm>
        <a:prstGeom prst="chevron">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20320" rIns="40640" bIns="20320" numCol="1" spcCol="1270" anchor="ctr" anchorCtr="0">
          <a:noAutofit/>
        </a:bodyPr>
        <a:lstStyle/>
        <a:p>
          <a:pPr lvl="0" algn="ctr" defTabSz="1422400" rtl="1">
            <a:lnSpc>
              <a:spcPct val="90000"/>
            </a:lnSpc>
            <a:spcBef>
              <a:spcPct val="0"/>
            </a:spcBef>
            <a:spcAft>
              <a:spcPct val="35000"/>
            </a:spcAft>
          </a:pPr>
          <a:r>
            <a:rPr lang="ur-PK" sz="32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(۲۵) غزوۂ احزاب اور صلح حدیبیہ</a:t>
          </a:r>
        </a:p>
      </dsp:txBody>
      <dsp:txXfrm rot="10800000">
        <a:off x="4131035" y="2411172"/>
        <a:ext cx="4128423" cy="699611"/>
      </dsp:txXfrm>
    </dsp:sp>
    <dsp:sp modelId="{37900F7A-BA6B-45F1-AC4D-5C79E61058E6}">
      <dsp:nvSpPr>
        <dsp:cNvPr id="0" name=""/>
        <dsp:cNvSpPr/>
      </dsp:nvSpPr>
      <dsp:spPr>
        <a:xfrm rot="10800000">
          <a:off x="1335" y="2470639"/>
          <a:ext cx="4007268" cy="580677"/>
        </a:xfrm>
        <a:prstGeom prst="chevron">
          <a:avLst/>
        </a:prstGeom>
        <a:solidFill>
          <a:schemeClr val="accent4">
            <a:tint val="40000"/>
            <a:alpha val="90000"/>
            <a:hueOff val="0"/>
            <a:satOff val="0"/>
            <a:lumOff val="0"/>
            <a:alphaOff val="0"/>
          </a:schemeClr>
        </a:solidFill>
        <a:ln w="6350" cap="rnd"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12700" rIns="25400" bIns="12700" numCol="1" spcCol="1270" anchor="ctr" anchorCtr="0">
          <a:noAutofit/>
        </a:bodyPr>
        <a:lstStyle/>
        <a:p>
          <a:pPr lvl="0" algn="ctr" defTabSz="889000" rtl="1">
            <a:lnSpc>
              <a:spcPct val="90000"/>
            </a:lnSpc>
            <a:spcBef>
              <a:spcPct val="0"/>
            </a:spcBef>
            <a:spcAft>
              <a:spcPct val="35000"/>
            </a:spcAft>
          </a:pPr>
          <a:r>
            <a:rPr lang="ur-PK" sz="2000" kern="1200" dirty="0" smtClean="0">
              <a:latin typeface="Jameel Noori Nastaleeq" pitchFamily="2" charset="-78"/>
              <a:cs typeface="Jameel Noori Nastaleeq" pitchFamily="2" charset="-78"/>
            </a:rPr>
            <a:t>سورۃ الاحزاب رکوع 2-3، سورۃ الفتح</a:t>
          </a:r>
        </a:p>
      </dsp:txBody>
      <dsp:txXfrm rot="10800000">
        <a:off x="291673" y="2470639"/>
        <a:ext cx="3426591" cy="580677"/>
      </dsp:txXfrm>
    </dsp:sp>
    <dsp:sp modelId="{F942E1B5-7A46-4370-B61D-75B7DB373EAF}">
      <dsp:nvSpPr>
        <dsp:cNvPr id="0" name=""/>
        <dsp:cNvSpPr/>
      </dsp:nvSpPr>
      <dsp:spPr>
        <a:xfrm rot="10800000">
          <a:off x="3781230" y="3208729"/>
          <a:ext cx="4828034" cy="699611"/>
        </a:xfrm>
        <a:prstGeom prst="chevron">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20320" rIns="40640" bIns="20320" numCol="1" spcCol="1270" anchor="ctr" anchorCtr="0">
          <a:noAutofit/>
        </a:bodyPr>
        <a:lstStyle/>
        <a:p>
          <a:pPr lvl="0" algn="ctr" defTabSz="1422400" rtl="1">
            <a:lnSpc>
              <a:spcPct val="90000"/>
            </a:lnSpc>
            <a:spcBef>
              <a:spcPct val="0"/>
            </a:spcBef>
            <a:spcAft>
              <a:spcPct val="35000"/>
            </a:spcAft>
          </a:pPr>
          <a:r>
            <a:rPr lang="ur-PK" sz="32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(۲۶) فتح مکہ اور غزوۂ تبوک</a:t>
          </a:r>
        </a:p>
      </dsp:txBody>
      <dsp:txXfrm rot="10800000">
        <a:off x="4131035" y="3208729"/>
        <a:ext cx="4128423" cy="699611"/>
      </dsp:txXfrm>
    </dsp:sp>
    <dsp:sp modelId="{27C32174-0740-4362-8EE3-5F21619528FA}">
      <dsp:nvSpPr>
        <dsp:cNvPr id="0" name=""/>
        <dsp:cNvSpPr/>
      </dsp:nvSpPr>
      <dsp:spPr>
        <a:xfrm rot="10800000">
          <a:off x="1335" y="3268196"/>
          <a:ext cx="4007268" cy="580677"/>
        </a:xfrm>
        <a:prstGeom prst="chevron">
          <a:avLst/>
        </a:prstGeom>
        <a:solidFill>
          <a:schemeClr val="accent5">
            <a:tint val="40000"/>
            <a:alpha val="90000"/>
            <a:hueOff val="0"/>
            <a:satOff val="0"/>
            <a:lumOff val="0"/>
            <a:alphaOff val="0"/>
          </a:schemeClr>
        </a:solidFill>
        <a:ln w="6350" cap="rnd"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12700" rIns="25400" bIns="12700" numCol="1" spcCol="1270" anchor="ctr" anchorCtr="0">
          <a:noAutofit/>
        </a:bodyPr>
        <a:lstStyle/>
        <a:p>
          <a:pPr lvl="0" algn="ctr" defTabSz="889000" rtl="1">
            <a:lnSpc>
              <a:spcPct val="90000"/>
            </a:lnSpc>
            <a:spcBef>
              <a:spcPct val="0"/>
            </a:spcBef>
            <a:spcAft>
              <a:spcPct val="35000"/>
            </a:spcAft>
          </a:pPr>
          <a:r>
            <a:rPr lang="ur-PK" sz="2000" kern="1200" dirty="0" smtClean="0">
              <a:latin typeface="Jameel Noori Nastaleeq" pitchFamily="2" charset="-78"/>
              <a:cs typeface="Jameel Noori Nastaleeq" pitchFamily="2" charset="-78"/>
            </a:rPr>
            <a:t>سورۃ الفتح آخری رکوع اور سورۃ التوبہ آیات 38-57</a:t>
          </a:r>
        </a:p>
      </dsp:txBody>
      <dsp:txXfrm rot="10800000">
        <a:off x="291673" y="3268196"/>
        <a:ext cx="3426591" cy="58067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49F6D-4100-42FB-82A8-1CFAA91AE96A}">
      <dsp:nvSpPr>
        <dsp:cNvPr id="0" name=""/>
        <dsp:cNvSpPr/>
      </dsp:nvSpPr>
      <dsp:spPr>
        <a:xfrm>
          <a:off x="0" y="137850"/>
          <a:ext cx="8534400" cy="1444949"/>
        </a:xfrm>
        <a:prstGeom prst="roundRect">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ar-SA" sz="2800" b="0" kern="1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تین ہزار ساتھیوں کی خندق کے ساتھ ساتھ مورچہ بندی فرمائی</a:t>
          </a:r>
          <a:endParaRPr lang="en-US" sz="2800" b="0" kern="120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70537" y="208387"/>
        <a:ext cx="8393326" cy="1303875"/>
      </dsp:txXfrm>
    </dsp:sp>
    <dsp:sp modelId="{8160EAE7-75B1-40CC-8765-BEF41E203B77}">
      <dsp:nvSpPr>
        <dsp:cNvPr id="0" name=""/>
        <dsp:cNvSpPr/>
      </dsp:nvSpPr>
      <dsp:spPr>
        <a:xfrm>
          <a:off x="0" y="1770000"/>
          <a:ext cx="8534400" cy="1444949"/>
        </a:xfrm>
        <a:prstGeom prst="roundRect">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ar-SA" sz="2800" b="0" kern="1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مشرکین نے خندق پار کرنے یا اِسے پاٹ کر راستہ بنانے کی کئی بار کوشش کی لیکن مسلمانوں نے ایسی پامردی سے اُن پر تیر برسائے کہ اُن کی ہر کوشش ناکام ہوگئی۔</a:t>
          </a:r>
          <a:endParaRPr lang="en-US" sz="2800" b="0" kern="120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70537" y="1840537"/>
        <a:ext cx="8393326" cy="130387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49F6D-4100-42FB-82A8-1CFAA91AE96A}">
      <dsp:nvSpPr>
        <dsp:cNvPr id="0" name=""/>
        <dsp:cNvSpPr/>
      </dsp:nvSpPr>
      <dsp:spPr>
        <a:xfrm>
          <a:off x="0" y="30719"/>
          <a:ext cx="8534400" cy="711360"/>
        </a:xfrm>
        <a:prstGeom prst="roundRect">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1">
            <a:lnSpc>
              <a:spcPct val="90000"/>
            </a:lnSpc>
            <a:spcBef>
              <a:spcPct val="0"/>
            </a:spcBef>
            <a:spcAft>
              <a:spcPct val="35000"/>
            </a:spcAft>
          </a:pPr>
          <a:r>
            <a:rPr lang="ar-SA" sz="2000" b="0" kern="1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ایک ماہ کے محاصرہ کے بعدکفار کے لشکر شکست کھا گئے اور اُنہیں ذلت کے ساتھ واپس لوٹناپڑا</a:t>
          </a:r>
          <a:endParaRPr lang="en-US" sz="2000" b="0" kern="120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34726" y="65445"/>
        <a:ext cx="8464948" cy="641908"/>
      </dsp:txXfrm>
    </dsp:sp>
    <dsp:sp modelId="{8160EAE7-75B1-40CC-8765-BEF41E203B77}">
      <dsp:nvSpPr>
        <dsp:cNvPr id="0" name=""/>
        <dsp:cNvSpPr/>
      </dsp:nvSpPr>
      <dsp:spPr>
        <a:xfrm>
          <a:off x="0" y="851519"/>
          <a:ext cx="8534400" cy="711360"/>
        </a:xfrm>
        <a:prstGeom prst="roundRect">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1">
            <a:lnSpc>
              <a:spcPct val="90000"/>
            </a:lnSpc>
            <a:spcBef>
              <a:spcPct val="0"/>
            </a:spcBef>
            <a:spcAft>
              <a:spcPct val="35000"/>
            </a:spcAft>
          </a:pPr>
          <a:r>
            <a:rPr lang="ar-SA" sz="2000" b="0" kern="1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بنو غطفان کے ایک صاحب نُعیم بن مسعودکا کردار</a:t>
          </a:r>
          <a:endParaRPr lang="en-US" sz="2000" b="0" kern="120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34726" y="886245"/>
        <a:ext cx="8464948" cy="641908"/>
      </dsp:txXfrm>
    </dsp:sp>
    <dsp:sp modelId="{A271BBEF-4125-4E9F-8A95-CA6314CCF94F}">
      <dsp:nvSpPr>
        <dsp:cNvPr id="0" name=""/>
        <dsp:cNvSpPr/>
      </dsp:nvSpPr>
      <dsp:spPr>
        <a:xfrm>
          <a:off x="0" y="1672319"/>
          <a:ext cx="8534400" cy="711360"/>
        </a:xfrm>
        <a:prstGeom prst="roundRect">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1">
            <a:lnSpc>
              <a:spcPct val="90000"/>
            </a:lnSpc>
            <a:spcBef>
              <a:spcPct val="0"/>
            </a:spcBef>
            <a:spcAft>
              <a:spcPct val="35000"/>
            </a:spcAft>
          </a:pPr>
          <a:r>
            <a:rPr lang="ar-SA" sz="2000" b="0" kern="1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بنو قریظہ اورکفار کے لشکروں کے درمیان پھوٹ</a:t>
          </a:r>
          <a:endParaRPr lang="en-US" sz="2000" b="0" kern="120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34726" y="1707045"/>
        <a:ext cx="8464948" cy="641908"/>
      </dsp:txXfrm>
    </dsp:sp>
    <dsp:sp modelId="{906DC466-B585-4D30-AC46-A25452182209}">
      <dsp:nvSpPr>
        <dsp:cNvPr id="0" name=""/>
        <dsp:cNvSpPr/>
      </dsp:nvSpPr>
      <dsp:spPr>
        <a:xfrm>
          <a:off x="0" y="2493120"/>
          <a:ext cx="8534400" cy="711360"/>
        </a:xfrm>
        <a:prstGeom prst="roundRect">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1">
            <a:lnSpc>
              <a:spcPct val="90000"/>
            </a:lnSpc>
            <a:spcBef>
              <a:spcPct val="0"/>
            </a:spcBef>
            <a:spcAft>
              <a:spcPct val="35000"/>
            </a:spcAft>
          </a:pPr>
          <a:r>
            <a:rPr lang="ar-SA" sz="2000" b="0" kern="1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دونوں فریقوں کا اعتماد ایک دوسرے سے اُٹھ گیا۔ اُن کی صفوں میں پھوٹ پڑ گئی اور اُن کے حوصلے ٹوٹ گئے</a:t>
          </a:r>
          <a:endParaRPr lang="en-US" sz="2000" b="0" kern="120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34726" y="2527846"/>
        <a:ext cx="8464948" cy="641908"/>
      </dsp:txXfrm>
    </dsp:sp>
    <dsp:sp modelId="{A0533C6B-0335-49B2-97F0-2A407A6865AA}">
      <dsp:nvSpPr>
        <dsp:cNvPr id="0" name=""/>
        <dsp:cNvSpPr/>
      </dsp:nvSpPr>
      <dsp:spPr>
        <a:xfrm>
          <a:off x="0" y="3313920"/>
          <a:ext cx="8534400" cy="711360"/>
        </a:xfrm>
        <a:prstGeom prst="roundRect">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1">
            <a:lnSpc>
              <a:spcPct val="90000"/>
            </a:lnSpc>
            <a:spcBef>
              <a:spcPct val="0"/>
            </a:spcBef>
            <a:spcAft>
              <a:spcPct val="35000"/>
            </a:spcAft>
          </a:pPr>
          <a:r>
            <a:rPr lang="ar-SA" sz="2000" b="0" kern="1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مسلمانوں اور رسول الله ﷺ کی دُعا</a:t>
          </a:r>
          <a:endParaRPr lang="en-US" sz="2000" b="0" kern="1200" dirty="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endParaRPr>
        </a:p>
      </dsp:txBody>
      <dsp:txXfrm>
        <a:off x="34726" y="3348646"/>
        <a:ext cx="8464948" cy="641908"/>
      </dsp:txXfrm>
    </dsp:sp>
    <dsp:sp modelId="{B2278513-4D12-44D5-A42C-9D46BF7513BC}">
      <dsp:nvSpPr>
        <dsp:cNvPr id="0" name=""/>
        <dsp:cNvSpPr/>
      </dsp:nvSpPr>
      <dsp:spPr>
        <a:xfrm>
          <a:off x="0" y="4134720"/>
          <a:ext cx="8534400" cy="711360"/>
        </a:xfrm>
        <a:prstGeom prst="roundRect">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1">
            <a:lnSpc>
              <a:spcPct val="90000"/>
            </a:lnSpc>
            <a:spcBef>
              <a:spcPct val="0"/>
            </a:spcBef>
            <a:spcAft>
              <a:spcPct val="35000"/>
            </a:spcAft>
          </a:pPr>
          <a:r>
            <a:rPr lang="ar-SA" sz="2000" b="0" kern="1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الله تعالیٰ نے اُن پر تند ہواوٴں کا طوفان بھیج دیا جس نے اُن </a:t>
          </a:r>
          <a:r>
            <a:rPr lang="ur-PK" sz="2000" b="0" kern="1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کے </a:t>
          </a:r>
          <a:r>
            <a:rPr lang="ar-SA" sz="2000" b="0" kern="1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خیمے اکھاڑ دیئے</a:t>
          </a:r>
          <a:r>
            <a:rPr lang="ur-PK" sz="2000" b="0" kern="1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a:t>
          </a:r>
          <a:r>
            <a:rPr lang="ar-SA" sz="2000" b="0" kern="1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اِس کے ساتھ ہی فرشتوں کا لشکر بھیج دیا جس نے اُنہیں ہلا ڈالا</a:t>
          </a:r>
          <a:endParaRPr lang="en-US" sz="2000" b="0" kern="1200" dirty="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endParaRPr>
        </a:p>
      </dsp:txBody>
      <dsp:txXfrm>
        <a:off x="34726" y="4169446"/>
        <a:ext cx="8464948" cy="64190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49F6D-4100-42FB-82A8-1CFAA91AE96A}">
      <dsp:nvSpPr>
        <dsp:cNvPr id="0" name=""/>
        <dsp:cNvSpPr/>
      </dsp:nvSpPr>
      <dsp:spPr>
        <a:xfrm>
          <a:off x="0" y="289799"/>
          <a:ext cx="8534400" cy="1216800"/>
        </a:xfrm>
        <a:prstGeom prst="roundRect">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1">
            <a:lnSpc>
              <a:spcPct val="90000"/>
            </a:lnSpc>
            <a:spcBef>
              <a:spcPct val="0"/>
            </a:spcBef>
            <a:spcAft>
              <a:spcPct val="35000"/>
            </a:spcAft>
          </a:pPr>
          <a:r>
            <a:rPr lang="ar-SA" sz="2400" b="0" kern="1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سورة الاحزاب میں غزوہٴ احزاب کے ذکر کے بعدغزوہ ٴ بنو قریظہ کا تذکرہ ہے۔ یہودی قبیلے بنو قریظہ کی عہد شکنی پر اقدام</a:t>
          </a:r>
          <a:endParaRPr lang="en-US" sz="2400" b="0" kern="120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9399" y="349198"/>
        <a:ext cx="8415602" cy="1098002"/>
      </dsp:txXfrm>
    </dsp:sp>
    <dsp:sp modelId="{8160EAE7-75B1-40CC-8765-BEF41E203B77}">
      <dsp:nvSpPr>
        <dsp:cNvPr id="0" name=""/>
        <dsp:cNvSpPr/>
      </dsp:nvSpPr>
      <dsp:spPr>
        <a:xfrm>
          <a:off x="0" y="1693800"/>
          <a:ext cx="8534400" cy="1216800"/>
        </a:xfrm>
        <a:prstGeom prst="roundRect">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1">
            <a:lnSpc>
              <a:spcPct val="90000"/>
            </a:lnSpc>
            <a:spcBef>
              <a:spcPct val="0"/>
            </a:spcBef>
            <a:spcAft>
              <a:spcPct val="35000"/>
            </a:spcAft>
          </a:pPr>
          <a:r>
            <a:rPr lang="ar-SA" sz="2400" b="0" kern="1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حضرت سعدؓ بن معاذ کا فیصلہ: مردوں، عورتوں اور بچوں کو قیدی بنالیا جائے اور اموال مجاہدین میں تقسیم کردیئے جائیں</a:t>
          </a:r>
          <a:endParaRPr lang="en-US" sz="2400" b="0" kern="120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9399" y="1753199"/>
        <a:ext cx="8415602" cy="109800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49F6D-4100-42FB-82A8-1CFAA91AE96A}">
      <dsp:nvSpPr>
        <dsp:cNvPr id="0" name=""/>
        <dsp:cNvSpPr/>
      </dsp:nvSpPr>
      <dsp:spPr>
        <a:xfrm>
          <a:off x="0" y="61199"/>
          <a:ext cx="8534400" cy="1216800"/>
        </a:xfrm>
        <a:prstGeom prst="roundRect">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1">
            <a:lnSpc>
              <a:spcPct val="90000"/>
            </a:lnSpc>
            <a:spcBef>
              <a:spcPct val="0"/>
            </a:spcBef>
            <a:spcAft>
              <a:spcPct val="35000"/>
            </a:spcAft>
          </a:pPr>
          <a:r>
            <a:rPr lang="ar-SA" sz="3200" b="0" kern="1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واضح ہوگیا کہ عرب کی کوئی بھی قوت مسلمانوں کی اِس چھوٹی سی طاقت کو ختم نہیں کرسکتی</a:t>
          </a:r>
          <a:endParaRPr lang="en-US" sz="3200" b="0" kern="120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9399" y="120598"/>
        <a:ext cx="8415602" cy="1098002"/>
      </dsp:txXfrm>
    </dsp:sp>
    <dsp:sp modelId="{8160EAE7-75B1-40CC-8765-BEF41E203B77}">
      <dsp:nvSpPr>
        <dsp:cNvPr id="0" name=""/>
        <dsp:cNvSpPr/>
      </dsp:nvSpPr>
      <dsp:spPr>
        <a:xfrm>
          <a:off x="0" y="1465200"/>
          <a:ext cx="8534400" cy="1216800"/>
        </a:xfrm>
        <a:prstGeom prst="roundRect">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1">
            <a:lnSpc>
              <a:spcPct val="90000"/>
            </a:lnSpc>
            <a:spcBef>
              <a:spcPct val="0"/>
            </a:spcBef>
            <a:spcAft>
              <a:spcPct val="35000"/>
            </a:spcAft>
          </a:pPr>
          <a:r>
            <a:rPr lang="ar-SA" sz="3200" b="0" kern="1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نبی اکرم ﷺ نے اِس غزوہ سے واپسی کے بعد ارشاد فرمایا</a:t>
          </a:r>
          <a:endParaRPr lang="en-US" sz="3200" b="0" kern="120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9399" y="1524599"/>
        <a:ext cx="8415602" cy="109800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F5275D-6BBE-4439-9171-0FD22EC65392}">
      <dsp:nvSpPr>
        <dsp:cNvPr id="0" name=""/>
        <dsp:cNvSpPr/>
      </dsp:nvSpPr>
      <dsp:spPr>
        <a:xfrm>
          <a:off x="0" y="23140"/>
          <a:ext cx="8534400" cy="1454812"/>
        </a:xfrm>
        <a:prstGeom prst="roundRect">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ar-SA"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”غزوہٴ اَحزاب “ </a:t>
          </a:r>
          <a:r>
            <a:rPr lang="ur-PK"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کا </a:t>
          </a:r>
          <a:r>
            <a:rPr lang="ar-SA"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پس منظر، حالات و واقعات اور اِس موقع پر مومنین و منافقین کے طرزِ عمل </a:t>
          </a:r>
          <a:r>
            <a:rPr lang="ur-PK"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کا </a:t>
          </a:r>
          <a:r>
            <a:rPr lang="ar-SA"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بیان</a:t>
          </a:r>
          <a:endParaRPr lang="ar-SA" sz="28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71018" y="94158"/>
        <a:ext cx="8392364" cy="1312776"/>
      </dsp:txXfrm>
    </dsp:sp>
    <dsp:sp modelId="{AB2426D0-1999-4827-8B25-7D100572C46A}">
      <dsp:nvSpPr>
        <dsp:cNvPr id="0" name=""/>
        <dsp:cNvSpPr/>
      </dsp:nvSpPr>
      <dsp:spPr>
        <a:xfrm>
          <a:off x="0" y="1558593"/>
          <a:ext cx="8534400" cy="1454812"/>
        </a:xfrm>
        <a:prstGeom prst="roundRect">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ar-SA"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غزوہٴ احزاب </a:t>
          </a:r>
          <a:r>
            <a:rPr lang="ur-PK"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a:t>
          </a:r>
          <a:r>
            <a:rPr lang="ar-SA"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شوال سن </a:t>
          </a:r>
          <a:r>
            <a:rPr lang="fa-IR"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۵</a:t>
          </a:r>
          <a:r>
            <a:rPr lang="ar-SA"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 ہجری </a:t>
          </a:r>
          <a:r>
            <a:rPr lang="ur-PK"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 </a:t>
          </a:r>
          <a:r>
            <a:rPr lang="ar-SA"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 کفار </a:t>
          </a:r>
          <a:r>
            <a:rPr lang="ur-PK"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کے کئی </a:t>
          </a:r>
          <a:r>
            <a:rPr lang="ar-SA"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قبائل کے لشکر متحد ہو کر مدینہ پر حملہ آور ہوئے</a:t>
          </a:r>
          <a:endParaRPr lang="ar-SA" sz="28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71018" y="1629611"/>
        <a:ext cx="8392364" cy="1312776"/>
      </dsp:txXfrm>
    </dsp:sp>
    <dsp:sp modelId="{3166B511-0BB1-4889-B40E-A2CBD88AE0FE}">
      <dsp:nvSpPr>
        <dsp:cNvPr id="0" name=""/>
        <dsp:cNvSpPr/>
      </dsp:nvSpPr>
      <dsp:spPr>
        <a:xfrm>
          <a:off x="0" y="3094046"/>
          <a:ext cx="8534400" cy="1454812"/>
        </a:xfrm>
        <a:prstGeom prst="roundRect">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ar-SA"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اجتماعی اعتبار سے مسلمانوں کے لئے آزمائش و امتحان کا نقطہ ٴ عروج</a:t>
          </a:r>
          <a:r>
            <a:rPr lang="ur-PK"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 </a:t>
          </a:r>
          <a:r>
            <a:rPr lang="ar-SA"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امتحان کے دوران دو مختلف کردار پوری طرح سے نمایاں ہوگئے: منافقین اور مؤمنین</a:t>
          </a:r>
          <a:endParaRPr lang="ar-SA" sz="28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71018" y="3165064"/>
        <a:ext cx="8392364" cy="1312776"/>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49F6D-4100-42FB-82A8-1CFAA91AE96A}">
      <dsp:nvSpPr>
        <dsp:cNvPr id="0" name=""/>
        <dsp:cNvSpPr/>
      </dsp:nvSpPr>
      <dsp:spPr>
        <a:xfrm>
          <a:off x="0" y="37303"/>
          <a:ext cx="8534400" cy="1568531"/>
        </a:xfrm>
        <a:prstGeom prst="roundRect">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rtl="1">
            <a:lnSpc>
              <a:spcPct val="90000"/>
            </a:lnSpc>
            <a:spcBef>
              <a:spcPct val="0"/>
            </a:spcBef>
            <a:spcAft>
              <a:spcPct val="35000"/>
            </a:spcAft>
          </a:pPr>
          <a:r>
            <a:rPr lang="ar-SA" sz="30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غزوۂ اُحد کے بعد مسلمانوں کی ساکھ جاتی رہی</a:t>
          </a:r>
          <a:endParaRPr lang="en-US" sz="30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76569" y="113872"/>
        <a:ext cx="8381262" cy="1415393"/>
      </dsp:txXfrm>
    </dsp:sp>
    <dsp:sp modelId="{8160EAE7-75B1-40CC-8765-BEF41E203B77}">
      <dsp:nvSpPr>
        <dsp:cNvPr id="0" name=""/>
        <dsp:cNvSpPr/>
      </dsp:nvSpPr>
      <dsp:spPr>
        <a:xfrm>
          <a:off x="0" y="1692234"/>
          <a:ext cx="8534400" cy="1568531"/>
        </a:xfrm>
        <a:prstGeom prst="roundRect">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rtl="1">
            <a:lnSpc>
              <a:spcPct val="90000"/>
            </a:lnSpc>
            <a:spcBef>
              <a:spcPct val="0"/>
            </a:spcBef>
            <a:spcAft>
              <a:spcPct val="35000"/>
            </a:spcAft>
          </a:pPr>
          <a:r>
            <a:rPr lang="ar-SA" sz="30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خیبر کے یہودی سرداروں نے قریش، بنو غطفان اور دیگر عرب قبائل کو مسلمانوں کو </a:t>
          </a:r>
          <a:r>
            <a:rPr lang="ur-PK" sz="30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 </a:t>
          </a:r>
          <a:r>
            <a:rPr lang="ar-SA" sz="30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فیصلہ کن شکست دینے کے آمادہ کرلیا</a:t>
          </a:r>
          <a:endParaRPr lang="en-US" sz="30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76569" y="1768803"/>
        <a:ext cx="8381262" cy="1415393"/>
      </dsp:txXfrm>
    </dsp:sp>
    <dsp:sp modelId="{057A9974-ABBA-4F89-9E32-03B47A314ED3}">
      <dsp:nvSpPr>
        <dsp:cNvPr id="0" name=""/>
        <dsp:cNvSpPr/>
      </dsp:nvSpPr>
      <dsp:spPr>
        <a:xfrm>
          <a:off x="0" y="3347165"/>
          <a:ext cx="8534400" cy="1568531"/>
        </a:xfrm>
        <a:prstGeom prst="roundRect">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rtl="1">
            <a:lnSpc>
              <a:spcPct val="90000"/>
            </a:lnSpc>
            <a:spcBef>
              <a:spcPct val="0"/>
            </a:spcBef>
            <a:spcAft>
              <a:spcPct val="35000"/>
            </a:spcAft>
          </a:pPr>
          <a:r>
            <a:rPr lang="ar-SA" sz="30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حملہ آوروں کی مجموعی تعداد دس ہزار تھی</a:t>
          </a:r>
          <a:endParaRPr lang="en-US" sz="30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76569" y="3423734"/>
        <a:ext cx="8381262" cy="141539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7ED40A-9AC5-48FD-9DCB-AA3023ED7A2C}">
      <dsp:nvSpPr>
        <dsp:cNvPr id="0" name=""/>
        <dsp:cNvSpPr/>
      </dsp:nvSpPr>
      <dsp:spPr>
        <a:xfrm>
          <a:off x="0" y="507411"/>
          <a:ext cx="8229600" cy="815636"/>
        </a:xfrm>
        <a:prstGeom prst="roundRect">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1">
            <a:lnSpc>
              <a:spcPct val="90000"/>
            </a:lnSpc>
            <a:spcBef>
              <a:spcPct val="0"/>
            </a:spcBef>
            <a:spcAft>
              <a:spcPct val="35000"/>
            </a:spcAft>
          </a:pPr>
          <a:r>
            <a:rPr lang="ar-SA" sz="26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حضرت سلمان فارسیؓ کی مدینہ کے گرد خندق کھودنے کی تجویز</a:t>
          </a:r>
          <a:endParaRPr lang="en-US" sz="26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39816" y="547227"/>
        <a:ext cx="8149968" cy="736004"/>
      </dsp:txXfrm>
    </dsp:sp>
    <dsp:sp modelId="{CCD4BE9D-585A-42B6-821B-935C2ACAEB69}">
      <dsp:nvSpPr>
        <dsp:cNvPr id="0" name=""/>
        <dsp:cNvSpPr/>
      </dsp:nvSpPr>
      <dsp:spPr>
        <a:xfrm>
          <a:off x="0" y="1397927"/>
          <a:ext cx="8229600" cy="815636"/>
        </a:xfrm>
        <a:prstGeom prst="roundRect">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1">
            <a:lnSpc>
              <a:spcPct val="90000"/>
            </a:lnSpc>
            <a:spcBef>
              <a:spcPct val="0"/>
            </a:spcBef>
            <a:spcAft>
              <a:spcPct val="35000"/>
            </a:spcAft>
          </a:pPr>
          <a:r>
            <a:rPr lang="ar-SA" sz="26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نبی اکرمﷺ نے اِس تجویز کو قبول فرمایا اور ہر دس آدمیوں کو چالیس ہاتھ خندق کھودنے کا کام سونپ دیا</a:t>
          </a:r>
          <a:endParaRPr lang="en-US" sz="26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39816" y="1437743"/>
        <a:ext cx="8149968" cy="73600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7ED40A-9AC5-48FD-9DCB-AA3023ED7A2C}">
      <dsp:nvSpPr>
        <dsp:cNvPr id="0" name=""/>
        <dsp:cNvSpPr/>
      </dsp:nvSpPr>
      <dsp:spPr>
        <a:xfrm>
          <a:off x="0" y="349933"/>
          <a:ext cx="8229600" cy="847006"/>
        </a:xfrm>
        <a:prstGeom prst="roundRect">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rtl="1">
            <a:lnSpc>
              <a:spcPct val="90000"/>
            </a:lnSpc>
            <a:spcBef>
              <a:spcPct val="0"/>
            </a:spcBef>
            <a:spcAft>
              <a:spcPct val="35000"/>
            </a:spcAft>
          </a:pPr>
          <a:r>
            <a:rPr lang="ar-SA" sz="2700" b="0" kern="12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مسلمان بڑی محنت اور دلجمعی سے خندق کھود رہے تھے</a:t>
          </a:r>
          <a:endParaRPr lang="en-US" sz="2700" b="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41347" y="391280"/>
        <a:ext cx="8146906" cy="764312"/>
      </dsp:txXfrm>
    </dsp:sp>
    <dsp:sp modelId="{CCD4BE9D-585A-42B6-821B-935C2ACAEB69}">
      <dsp:nvSpPr>
        <dsp:cNvPr id="0" name=""/>
        <dsp:cNvSpPr/>
      </dsp:nvSpPr>
      <dsp:spPr>
        <a:xfrm>
          <a:off x="0" y="1274700"/>
          <a:ext cx="8229600" cy="847006"/>
        </a:xfrm>
        <a:prstGeom prst="roundRect">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rtl="1">
            <a:lnSpc>
              <a:spcPct val="90000"/>
            </a:lnSpc>
            <a:spcBef>
              <a:spcPct val="0"/>
            </a:spcBef>
            <a:spcAft>
              <a:spcPct val="35000"/>
            </a:spcAft>
          </a:pPr>
          <a:r>
            <a:rPr lang="ar-SA" sz="2700" b="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مسلمانوں نے بھوک کی شدت کا شکوہ کیا اور اپنے شکم کھول کر دکھائے جن پر </a:t>
          </a:r>
          <a:r>
            <a:rPr lang="ur-PK" sz="2700" b="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ا</a:t>
          </a:r>
          <a:r>
            <a:rPr lang="ar-SA" sz="2700" b="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یک ایک پتھر بندھا ہوا تھا</a:t>
          </a:r>
          <a:endParaRPr lang="en-US" sz="2700" b="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41347" y="1316047"/>
        <a:ext cx="8146906" cy="764312"/>
      </dsp:txXfrm>
    </dsp:sp>
    <dsp:sp modelId="{58646332-115F-4BE8-A621-D23AB9868DA4}">
      <dsp:nvSpPr>
        <dsp:cNvPr id="0" name=""/>
        <dsp:cNvSpPr/>
      </dsp:nvSpPr>
      <dsp:spPr>
        <a:xfrm>
          <a:off x="0" y="2199467"/>
          <a:ext cx="8229600" cy="847006"/>
        </a:xfrm>
        <a:prstGeom prst="roundRect">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rtl="1">
            <a:lnSpc>
              <a:spcPct val="90000"/>
            </a:lnSpc>
            <a:spcBef>
              <a:spcPct val="0"/>
            </a:spcBef>
            <a:spcAft>
              <a:spcPct val="35000"/>
            </a:spcAft>
          </a:pPr>
          <a:r>
            <a:rPr lang="ar-SA" sz="2700" b="0" kern="12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اللہ کے رسولﷺنے بھی اپنا شکم مبارک دکھایا جس پر دو پتھر بندھے ہوئے تھے</a:t>
          </a:r>
          <a:endParaRPr lang="en-US" sz="2700" b="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41347" y="2240814"/>
        <a:ext cx="8146906" cy="764312"/>
      </dsp:txXfrm>
    </dsp:sp>
    <dsp:sp modelId="{1863A777-BC56-4C82-8098-51206F4E7CEB}">
      <dsp:nvSpPr>
        <dsp:cNvPr id="0" name=""/>
        <dsp:cNvSpPr/>
      </dsp:nvSpPr>
      <dsp:spPr>
        <a:xfrm>
          <a:off x="0" y="3124234"/>
          <a:ext cx="8229600" cy="847006"/>
        </a:xfrm>
        <a:prstGeom prst="roundRect">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rtl="1">
            <a:lnSpc>
              <a:spcPct val="90000"/>
            </a:lnSpc>
            <a:spcBef>
              <a:spcPct val="0"/>
            </a:spcBef>
            <a:spcAft>
              <a:spcPct val="35000"/>
            </a:spcAft>
          </a:pPr>
          <a:r>
            <a:rPr lang="ar-SA" sz="2700" b="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یہ خندق تقریبًا ساڑھے تین میل طویل،دس گز چوڑی اور پانچ گز گہری تھی</a:t>
          </a:r>
          <a:endParaRPr lang="en-US" sz="2700" b="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41347" y="3165581"/>
        <a:ext cx="8146906" cy="76431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7ED40A-9AC5-48FD-9DCB-AA3023ED7A2C}">
      <dsp:nvSpPr>
        <dsp:cNvPr id="0" name=""/>
        <dsp:cNvSpPr/>
      </dsp:nvSpPr>
      <dsp:spPr>
        <a:xfrm>
          <a:off x="0" y="330899"/>
          <a:ext cx="8229600" cy="1029600"/>
        </a:xfrm>
        <a:prstGeom prst="roundRect">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1">
            <a:lnSpc>
              <a:spcPct val="90000"/>
            </a:lnSpc>
            <a:spcBef>
              <a:spcPct val="0"/>
            </a:spcBef>
            <a:spcAft>
              <a:spcPct val="35000"/>
            </a:spcAft>
          </a:pPr>
          <a:r>
            <a:rPr lang="ar-SA" sz="20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عربوں کے علاوہ یہود کے قبائل بھی شامل تھے۔ جنوب سے قریش اور اُن کے حلیف،شمال سے خیبر کے یہود اور مشرق سے غطفان کے قبائل آئے۔ نجد سے بھی لشکر آئے جو مدینہ سے بلندی پر واقع ہے اور بحرِ احمر کی طرف سے بھی جو مدینہ کے مقابلے میں نشیب میں ہے۔</a:t>
          </a:r>
          <a:endParaRPr lang="en-US" sz="20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0261" y="381160"/>
        <a:ext cx="8129078" cy="929078"/>
      </dsp:txXfrm>
    </dsp:sp>
    <dsp:sp modelId="{CCD4BE9D-585A-42B6-821B-935C2ACAEB69}">
      <dsp:nvSpPr>
        <dsp:cNvPr id="0" name=""/>
        <dsp:cNvSpPr/>
      </dsp:nvSpPr>
      <dsp:spPr>
        <a:xfrm>
          <a:off x="0" y="1418100"/>
          <a:ext cx="8229600" cy="1029600"/>
        </a:xfrm>
        <a:prstGeom prst="roundRect">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1">
            <a:lnSpc>
              <a:spcPct val="90000"/>
            </a:lnSpc>
            <a:spcBef>
              <a:spcPct val="0"/>
            </a:spcBef>
            <a:spcAft>
              <a:spcPct val="35000"/>
            </a:spcAft>
          </a:pPr>
          <a:r>
            <a:rPr lang="ar-SA" sz="20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یہودی قبیلہ بنو قریظہ نے میثاقِ مدینہ توڑ دیا</a:t>
          </a:r>
          <a:endParaRPr lang="en-US" sz="20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0261" y="1468361"/>
        <a:ext cx="8129078" cy="929078"/>
      </dsp:txXfrm>
    </dsp:sp>
    <dsp:sp modelId="{58646332-115F-4BE8-A621-D23AB9868DA4}">
      <dsp:nvSpPr>
        <dsp:cNvPr id="0" name=""/>
        <dsp:cNvSpPr/>
      </dsp:nvSpPr>
      <dsp:spPr>
        <a:xfrm>
          <a:off x="0" y="2505300"/>
          <a:ext cx="8229600" cy="1029600"/>
        </a:xfrm>
        <a:prstGeom prst="roundRect">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1">
            <a:lnSpc>
              <a:spcPct val="90000"/>
            </a:lnSpc>
            <a:spcBef>
              <a:spcPct val="0"/>
            </a:spcBef>
            <a:spcAft>
              <a:spcPct val="35000"/>
            </a:spcAft>
          </a:pPr>
          <a:r>
            <a:rPr lang="ar-SA" sz="20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مسلمانوں کے پیچھے اور عین مدینہ کے اندر عہد شکن یہود تھے اور سامنے مشرکین کا لشکرِ جرار تھا </a:t>
          </a:r>
          <a:endParaRPr lang="en-US" sz="20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0261" y="2555561"/>
        <a:ext cx="8129078" cy="929078"/>
      </dsp:txXfrm>
    </dsp:sp>
    <dsp:sp modelId="{1863A777-BC56-4C82-8098-51206F4E7CEB}">
      <dsp:nvSpPr>
        <dsp:cNvPr id="0" name=""/>
        <dsp:cNvSpPr/>
      </dsp:nvSpPr>
      <dsp:spPr>
        <a:xfrm>
          <a:off x="0" y="3592500"/>
          <a:ext cx="8229600" cy="1029600"/>
        </a:xfrm>
        <a:prstGeom prst="roundRect">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1">
            <a:lnSpc>
              <a:spcPct val="90000"/>
            </a:lnSpc>
            <a:spcBef>
              <a:spcPct val="0"/>
            </a:spcBef>
            <a:spcAft>
              <a:spcPct val="35000"/>
            </a:spcAft>
          </a:pPr>
          <a:r>
            <a:rPr lang="ar-SA" sz="20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مسلمانوں کے لئے ابتلاء اور آزمائش کا نقطہٴ عروج </a:t>
          </a:r>
          <a:endParaRPr lang="en-US" sz="20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0261" y="3642761"/>
        <a:ext cx="8129078" cy="92907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7ED40A-9AC5-48FD-9DCB-AA3023ED7A2C}">
      <dsp:nvSpPr>
        <dsp:cNvPr id="0" name=""/>
        <dsp:cNvSpPr/>
      </dsp:nvSpPr>
      <dsp:spPr>
        <a:xfrm>
          <a:off x="0" y="37303"/>
          <a:ext cx="8229600" cy="1568531"/>
        </a:xfrm>
        <a:prstGeom prst="roundRect">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rtl="1">
            <a:lnSpc>
              <a:spcPct val="90000"/>
            </a:lnSpc>
            <a:spcBef>
              <a:spcPct val="0"/>
            </a:spcBef>
            <a:spcAft>
              <a:spcPct val="35000"/>
            </a:spcAft>
          </a:pPr>
          <a:r>
            <a:rPr lang="ar-SA" sz="3000" b="0" kern="1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جو نفاق دلوں میں پوشیدہ تھا،اب زبانوں پر جاری ہوگیا</a:t>
          </a:r>
          <a:endParaRPr lang="en-US" sz="3000" b="0" kern="120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76569" y="113872"/>
        <a:ext cx="8076462" cy="1415393"/>
      </dsp:txXfrm>
    </dsp:sp>
    <dsp:sp modelId="{CCD4BE9D-585A-42B6-821B-935C2ACAEB69}">
      <dsp:nvSpPr>
        <dsp:cNvPr id="0" name=""/>
        <dsp:cNvSpPr/>
      </dsp:nvSpPr>
      <dsp:spPr>
        <a:xfrm>
          <a:off x="0" y="1692234"/>
          <a:ext cx="8229600" cy="1568531"/>
        </a:xfrm>
        <a:prstGeom prst="roundRect">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rtl="1">
            <a:lnSpc>
              <a:spcPct val="90000"/>
            </a:lnSpc>
            <a:spcBef>
              <a:spcPct val="0"/>
            </a:spcBef>
            <a:spcAft>
              <a:spcPct val="35000"/>
            </a:spcAft>
          </a:pPr>
          <a:r>
            <a:rPr lang="ar-SA" sz="3000" b="0" kern="1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منافقین کہنے لگے کہ محمد ﷺ نے تو ہم سے وعدہ کیا تھا کہ ہم قیصر و کِسریٰ کے خزانے پائیں گے اور یہاں حالت یہ ہے کہ رفعِ حاجت کے لئے نکلنے میں بھی جان کی خیر نہیں</a:t>
          </a:r>
          <a:endParaRPr lang="en-US" sz="3000" b="0" kern="120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76569" y="1768803"/>
        <a:ext cx="8076462" cy="1415393"/>
      </dsp:txXfrm>
    </dsp:sp>
    <dsp:sp modelId="{58646332-115F-4BE8-A621-D23AB9868DA4}">
      <dsp:nvSpPr>
        <dsp:cNvPr id="0" name=""/>
        <dsp:cNvSpPr/>
      </dsp:nvSpPr>
      <dsp:spPr>
        <a:xfrm>
          <a:off x="0" y="3347165"/>
          <a:ext cx="8229600" cy="1568531"/>
        </a:xfrm>
        <a:prstGeom prst="roundRect">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rtl="1">
            <a:lnSpc>
              <a:spcPct val="90000"/>
            </a:lnSpc>
            <a:spcBef>
              <a:spcPct val="0"/>
            </a:spcBef>
            <a:spcAft>
              <a:spcPct val="35000"/>
            </a:spcAft>
          </a:pPr>
          <a:r>
            <a:rPr lang="ar-SA" sz="3000" b="0" kern="1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منافقین نبی اکرمﷺ سے بہانہ کرتے کہ ہمارے گھر غیر محفوظ ہیں </a:t>
          </a:r>
          <a:r>
            <a:rPr lang="ur-PK" sz="3000" b="0" kern="1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a:t>
          </a:r>
          <a:r>
            <a:rPr lang="ar-SA" sz="3000" b="0" kern="1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لہٰذا ہمیں گھر جانے کی اجازت دی جائے</a:t>
          </a:r>
          <a:endParaRPr lang="en-US" sz="3000" b="0" kern="120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76569" y="3423734"/>
        <a:ext cx="8076462" cy="141539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7ED40A-9AC5-48FD-9DCB-AA3023ED7A2C}">
      <dsp:nvSpPr>
        <dsp:cNvPr id="0" name=""/>
        <dsp:cNvSpPr/>
      </dsp:nvSpPr>
      <dsp:spPr>
        <a:xfrm>
          <a:off x="0" y="37303"/>
          <a:ext cx="8229600" cy="1568531"/>
        </a:xfrm>
        <a:prstGeom prst="roundRect">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rtl="1">
            <a:lnSpc>
              <a:spcPct val="90000"/>
            </a:lnSpc>
            <a:spcBef>
              <a:spcPct val="0"/>
            </a:spcBef>
            <a:spcAft>
              <a:spcPct val="35000"/>
            </a:spcAft>
          </a:pPr>
          <a:r>
            <a:rPr lang="ar-SA" sz="3000" b="0" kern="1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مومنوں کے طرزِ عمل کا حال اِن الفاظ میں بیان ہوا</a:t>
          </a:r>
          <a:endParaRPr lang="en-US" sz="3000" b="0" kern="120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76569" y="113872"/>
        <a:ext cx="8076462" cy="1415393"/>
      </dsp:txXfrm>
    </dsp:sp>
    <dsp:sp modelId="{CCD4BE9D-585A-42B6-821B-935C2ACAEB69}">
      <dsp:nvSpPr>
        <dsp:cNvPr id="0" name=""/>
        <dsp:cNvSpPr/>
      </dsp:nvSpPr>
      <dsp:spPr>
        <a:xfrm>
          <a:off x="0" y="1692234"/>
          <a:ext cx="8229600" cy="1568531"/>
        </a:xfrm>
        <a:prstGeom prst="roundRect">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rtl="1">
            <a:lnSpc>
              <a:spcPct val="90000"/>
            </a:lnSpc>
            <a:spcBef>
              <a:spcPct val="0"/>
            </a:spcBef>
            <a:spcAft>
              <a:spcPct val="35000"/>
            </a:spcAft>
          </a:pPr>
          <a:r>
            <a:rPr lang="ar-SA" sz="3000" b="0" kern="1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وعدے سے مراد آزمائشوں اور امتحانات سے متعلق وہ پیشگی آگاہی ہے جس سے قرآنِ حکیم میں مومنوں کو بار بار خبر دار کیا گیا</a:t>
          </a:r>
          <a:endParaRPr lang="en-US" sz="3000" b="0" kern="120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76569" y="1768803"/>
        <a:ext cx="8076462" cy="1415393"/>
      </dsp:txXfrm>
    </dsp:sp>
    <dsp:sp modelId="{58646332-115F-4BE8-A621-D23AB9868DA4}">
      <dsp:nvSpPr>
        <dsp:cNvPr id="0" name=""/>
        <dsp:cNvSpPr/>
      </dsp:nvSpPr>
      <dsp:spPr>
        <a:xfrm>
          <a:off x="0" y="3347165"/>
          <a:ext cx="8229600" cy="1568531"/>
        </a:xfrm>
        <a:prstGeom prst="roundRect">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rtl="1">
            <a:lnSpc>
              <a:spcPct val="90000"/>
            </a:lnSpc>
            <a:spcBef>
              <a:spcPct val="0"/>
            </a:spcBef>
            <a:spcAft>
              <a:spcPct val="35000"/>
            </a:spcAft>
          </a:pPr>
          <a:r>
            <a:rPr lang="ar-SA" sz="3000" b="0" kern="1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مومنوں کے کردار کا نقشہ</a:t>
          </a:r>
          <a:endParaRPr lang="en-US" sz="3000" b="0" kern="120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76569" y="3423734"/>
        <a:ext cx="8076462" cy="141539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7ED40A-9AC5-48FD-9DCB-AA3023ED7A2C}">
      <dsp:nvSpPr>
        <dsp:cNvPr id="0" name=""/>
        <dsp:cNvSpPr/>
      </dsp:nvSpPr>
      <dsp:spPr>
        <a:xfrm>
          <a:off x="0" y="5459"/>
          <a:ext cx="8229600" cy="730080"/>
        </a:xfrm>
        <a:prstGeom prst="roundRect">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r" defTabSz="889000" rtl="1">
            <a:lnSpc>
              <a:spcPct val="90000"/>
            </a:lnSpc>
            <a:spcBef>
              <a:spcPct val="0"/>
            </a:spcBef>
            <a:spcAft>
              <a:spcPct val="35000"/>
            </a:spcAft>
          </a:pPr>
          <a:r>
            <a:rPr lang="ar-SA" sz="20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آپﷺ کی ہمہ گیرحیاتِ طیبہ بھی ایک عظیم معجزہ ہے جوزندگی کے ہر پہلو اور ہر گوشے کے اعتبار سے ایک کامل عملی رہنمائی ہے</a:t>
          </a:r>
          <a:endParaRPr lang="en-US" sz="20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35640" y="41099"/>
        <a:ext cx="8158320" cy="658800"/>
      </dsp:txXfrm>
    </dsp:sp>
    <dsp:sp modelId="{CCD4BE9D-585A-42B6-821B-935C2ACAEB69}">
      <dsp:nvSpPr>
        <dsp:cNvPr id="0" name=""/>
        <dsp:cNvSpPr/>
      </dsp:nvSpPr>
      <dsp:spPr>
        <a:xfrm>
          <a:off x="0" y="847859"/>
          <a:ext cx="8229600" cy="730080"/>
        </a:xfrm>
        <a:prstGeom prst="roundRect">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r" defTabSz="889000" rtl="1">
            <a:lnSpc>
              <a:spcPct val="90000"/>
            </a:lnSpc>
            <a:spcBef>
              <a:spcPct val="0"/>
            </a:spcBef>
            <a:spcAft>
              <a:spcPct val="35000"/>
            </a:spcAft>
          </a:pPr>
          <a:r>
            <a:rPr lang="ar-SA" sz="20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اُسوہ ٴ حسنہ وہ ہے جو ہمیں غزوہٴ احزاب میں نظر آتا ہے</a:t>
          </a:r>
          <a:endParaRPr lang="en-US" sz="20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35640" y="883499"/>
        <a:ext cx="8158320" cy="658800"/>
      </dsp:txXfrm>
    </dsp:sp>
    <dsp:sp modelId="{58646332-115F-4BE8-A621-D23AB9868DA4}">
      <dsp:nvSpPr>
        <dsp:cNvPr id="0" name=""/>
        <dsp:cNvSpPr/>
      </dsp:nvSpPr>
      <dsp:spPr>
        <a:xfrm>
          <a:off x="0" y="1690259"/>
          <a:ext cx="8229600" cy="730080"/>
        </a:xfrm>
        <a:prstGeom prst="roundRect">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r" defTabSz="889000" rtl="1">
            <a:lnSpc>
              <a:spcPct val="90000"/>
            </a:lnSpc>
            <a:spcBef>
              <a:spcPct val="0"/>
            </a:spcBef>
            <a:spcAft>
              <a:spcPct val="35000"/>
            </a:spcAft>
          </a:pPr>
          <a:r>
            <a:rPr lang="ar-SA" sz="20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کوئی تکلیف ایسی نہ تھی جو دوسروں نے اُٹھائی ہو اور آپ ﷺ اُس سے محفوظ ومامون رہے ہوں</a:t>
          </a:r>
          <a:endParaRPr lang="en-US" sz="20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35640" y="1725899"/>
        <a:ext cx="8158320" cy="658800"/>
      </dsp:txXfrm>
    </dsp:sp>
    <dsp:sp modelId="{3A4361BC-994F-4C6F-A2C9-FD64EC5E0CDB}">
      <dsp:nvSpPr>
        <dsp:cNvPr id="0" name=""/>
        <dsp:cNvSpPr/>
      </dsp:nvSpPr>
      <dsp:spPr>
        <a:xfrm>
          <a:off x="0" y="2532660"/>
          <a:ext cx="8229600" cy="730080"/>
        </a:xfrm>
        <a:prstGeom prst="roundRect">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r" defTabSz="889000" rtl="1">
            <a:lnSpc>
              <a:spcPct val="90000"/>
            </a:lnSpc>
            <a:spcBef>
              <a:spcPct val="0"/>
            </a:spcBef>
            <a:spcAft>
              <a:spcPct val="35000"/>
            </a:spcAft>
          </a:pPr>
          <a:r>
            <a:rPr lang="ar-SA" sz="20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ہر چھوٹی سے چھوٹی سنت بھی ایک نور ہے اور لائقِ اتباع ہے لیکن ترجیح دینی چاہیئے دین کی دعوت اور اقامت کے لئے اُسوہ کو</a:t>
          </a:r>
          <a:endParaRPr lang="en-US" sz="20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35640" y="2568300"/>
        <a:ext cx="8158320" cy="658800"/>
      </dsp:txXfrm>
    </dsp:sp>
    <dsp:sp modelId="{A08869EB-CE25-44AC-83FA-C30FC4968BB1}">
      <dsp:nvSpPr>
        <dsp:cNvPr id="0" name=""/>
        <dsp:cNvSpPr/>
      </dsp:nvSpPr>
      <dsp:spPr>
        <a:xfrm>
          <a:off x="0" y="3375060"/>
          <a:ext cx="8229600" cy="730080"/>
        </a:xfrm>
        <a:prstGeom prst="roundRect">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r" defTabSz="889000" rtl="1">
            <a:lnSpc>
              <a:spcPct val="90000"/>
            </a:lnSpc>
            <a:spcBef>
              <a:spcPct val="0"/>
            </a:spcBef>
            <a:spcAft>
              <a:spcPct val="35000"/>
            </a:spcAft>
          </a:pPr>
          <a:r>
            <a:rPr lang="ur-PK" sz="20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رسولﷺ اُسوہ </a:t>
          </a:r>
          <a:r>
            <a:rPr lang="ar-SA" sz="20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اُن کے لئے </a:t>
          </a:r>
          <a:r>
            <a:rPr lang="ur-PK" sz="20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ہیں </a:t>
          </a:r>
          <a:r>
            <a:rPr lang="ar-SA" sz="20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جو اللہ کی رضا اورآخرت کے اجر کے طلب گار ہوں اور اللہ کو کثرت سے یاد کرنے والے ہوں</a:t>
          </a:r>
          <a:endParaRPr lang="en-US" sz="20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35640" y="3410700"/>
        <a:ext cx="8158320" cy="658800"/>
      </dsp:txXfrm>
    </dsp:sp>
    <dsp:sp modelId="{4845944A-9F6E-4E30-A336-DD7427D4F54D}">
      <dsp:nvSpPr>
        <dsp:cNvPr id="0" name=""/>
        <dsp:cNvSpPr/>
      </dsp:nvSpPr>
      <dsp:spPr>
        <a:xfrm>
          <a:off x="0" y="4217460"/>
          <a:ext cx="8229600" cy="730080"/>
        </a:xfrm>
        <a:prstGeom prst="roundRect">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r" defTabSz="889000" rtl="1">
            <a:lnSpc>
              <a:spcPct val="90000"/>
            </a:lnSpc>
            <a:spcBef>
              <a:spcPct val="0"/>
            </a:spcBef>
            <a:spcAft>
              <a:spcPct val="35000"/>
            </a:spcAft>
          </a:pPr>
          <a:r>
            <a:rPr lang="ar-SA" sz="20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الل</a:t>
          </a:r>
          <a:r>
            <a:rPr lang="ur-PK" sz="20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ہ</a:t>
          </a:r>
          <a:r>
            <a:rPr lang="en-US" sz="20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 </a:t>
          </a:r>
          <a:r>
            <a:rPr lang="ar-SA" sz="20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کی محبت </a:t>
          </a:r>
          <a:r>
            <a:rPr lang="ur-PK" sz="20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اور آخرت میں اعمال کی قبولیت </a:t>
          </a:r>
          <a:r>
            <a:rPr lang="ar-SA" sz="20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کے لئے </a:t>
          </a:r>
          <a:r>
            <a:rPr lang="ur-PK" sz="20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نبی اکرم </a:t>
          </a:r>
          <a:r>
            <a:rPr lang="ar-SA" sz="20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ﷺ کی اتباع کرنی ہوگی</a:t>
          </a:r>
          <a:endParaRPr lang="en-US" sz="20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35640" y="4253100"/>
        <a:ext cx="8158320" cy="658800"/>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cs typeface="Arial"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charset="0"/>
                <a:cs typeface="Arial" charset="0"/>
              </a:defRPr>
            </a:lvl1pPr>
          </a:lstStyle>
          <a:p>
            <a:pPr>
              <a:defRPr/>
            </a:pPr>
            <a:fld id="{0FCA4F36-6710-4FB1-A149-8A8B945712D3}" type="datetimeFigureOut">
              <a:rPr lang="en-US"/>
              <a:pPr>
                <a:defRPr/>
              </a:pPr>
              <a:t>10/17/2018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cs typeface="Arial"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charset="0"/>
                <a:cs typeface="Arial" charset="0"/>
              </a:defRPr>
            </a:lvl1pPr>
          </a:lstStyle>
          <a:p>
            <a:pPr>
              <a:defRPr/>
            </a:pPr>
            <a:fld id="{91F4F04D-0CD0-445A-8C3B-3F0BFAC49760}" type="slidenum">
              <a:rPr lang="en-US"/>
              <a:pPr>
                <a:defRPr/>
              </a:pPr>
              <a:t>‹#›</a:t>
            </a:fld>
            <a:endParaRPr lang="en-US"/>
          </a:p>
        </p:txBody>
      </p:sp>
    </p:spTree>
    <p:extLst>
      <p:ext uri="{BB962C8B-B14F-4D97-AF65-F5344CB8AC3E}">
        <p14:creationId xmlns:p14="http://schemas.microsoft.com/office/powerpoint/2010/main" val="40177975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315EA0-5814-4B37-8C57-EA5F44B5CDC2}"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40123357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4" name="Rectangle 3"/>
          <p:cNvSpPr/>
          <p:nvPr/>
        </p:nvSpPr>
        <p:spPr bwMode="ltGray">
          <a:xfrm>
            <a:off x="0" y="0"/>
            <a:ext cx="9144000" cy="513556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5" name="Rectangle 4"/>
          <p:cNvSpPr/>
          <p:nvPr/>
        </p:nvSpPr>
        <p:spPr bwMode="invGray">
          <a:xfrm>
            <a:off x="0" y="5127625"/>
            <a:ext cx="9144000" cy="46038"/>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 name="Title 1"/>
          <p:cNvSpPr>
            <a:spLocks noGrp="1"/>
          </p:cNvSpPr>
          <p:nvPr>
            <p:ph type="ctrTitle"/>
          </p:nvPr>
        </p:nvSpPr>
        <p:spPr>
          <a:xfrm>
            <a:off x="685800" y="3355848"/>
            <a:ext cx="8077200" cy="1673352"/>
          </a:xfrm>
        </p:spPr>
        <p:txBody>
          <a:bodyPr tIns="0" bIns="0" anchor="t"/>
          <a:lstStyle>
            <a:lvl1pPr algn="l">
              <a:defRPr sz="4700" b="1"/>
            </a:lvl1pPr>
            <a:extLst/>
          </a:lstStyle>
          <a:p>
            <a:r>
              <a:rPr lang="en-US" smtClean="0"/>
              <a:t>Click to edit Master title style</a:t>
            </a:r>
            <a:endParaRPr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lang="en-US" smtClean="0"/>
              <a:t>Click to edit Master subtitle style</a:t>
            </a:r>
            <a:endParaRPr lang="en-US"/>
          </a:p>
        </p:txBody>
      </p:sp>
      <p:sp>
        <p:nvSpPr>
          <p:cNvPr id="6" name="Date Placeholder 3"/>
          <p:cNvSpPr>
            <a:spLocks noGrp="1"/>
          </p:cNvSpPr>
          <p:nvPr>
            <p:ph type="dt" sz="half" idx="10"/>
          </p:nvPr>
        </p:nvSpPr>
        <p:spPr/>
        <p:txBody>
          <a:bodyPr/>
          <a:lstStyle>
            <a:lvl1pPr>
              <a:defRPr/>
            </a:lvl1pPr>
          </a:lstStyle>
          <a:p>
            <a:pPr>
              <a:defRPr/>
            </a:pPr>
            <a:fld id="{FFA7F7E4-734E-46F7-9830-1439E289094A}" type="datetimeFigureOut">
              <a:rPr lang="en-US"/>
              <a:pPr>
                <a:defRPr/>
              </a:pPr>
              <a:t>10/17/2018</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89ADDB53-3BBA-47B1-AF02-A988A999DA95}"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9B4DC28-7073-44B8-9F97-B4D7AD995707}" type="datetimeFigureOut">
              <a:rPr lang="en-US"/>
              <a:pPr>
                <a:defRPr/>
              </a:pPr>
              <a:t>10/17/2018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FBB3B65-77B8-4BED-899F-989415B0AF43}"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invGray">
          <a:xfrm>
            <a:off x="6599238" y="0"/>
            <a:ext cx="46037"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5" name="Rectangle 4"/>
          <p:cNvSpPr/>
          <p:nvPr/>
        </p:nvSpPr>
        <p:spPr bwMode="ltGray">
          <a:xfrm>
            <a:off x="6648450" y="0"/>
            <a:ext cx="2514600"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 name="Vertical Title 1"/>
          <p:cNvSpPr>
            <a:spLocks noGrp="1"/>
          </p:cNvSpPr>
          <p:nvPr>
            <p:ph type="title" orient="vert"/>
          </p:nvPr>
        </p:nvSpPr>
        <p:spPr>
          <a:xfrm>
            <a:off x="6781800" y="274640"/>
            <a:ext cx="1905000" cy="5851525"/>
          </a:xfrm>
        </p:spPr>
        <p:txBody>
          <a:bodyPr vert="eaVert"/>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04800"/>
            <a:ext cx="60198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3"/>
          <p:cNvSpPr>
            <a:spLocks noGrp="1"/>
          </p:cNvSpPr>
          <p:nvPr>
            <p:ph type="dt" sz="half" idx="10"/>
          </p:nvPr>
        </p:nvSpPr>
        <p:spPr/>
        <p:txBody>
          <a:bodyPr/>
          <a:lstStyle>
            <a:lvl1pPr>
              <a:defRPr/>
            </a:lvl1pPr>
          </a:lstStyle>
          <a:p>
            <a:pPr>
              <a:defRPr/>
            </a:pPr>
            <a:fld id="{2451B576-296E-4C88-8ECD-AB72F69CCBC4}" type="datetimeFigureOut">
              <a:rPr lang="en-US"/>
              <a:pPr>
                <a:defRPr/>
              </a:pPr>
              <a:t>10/17/2018</a:t>
            </a:fld>
            <a:endParaRPr lang="en-US"/>
          </a:p>
        </p:txBody>
      </p:sp>
      <p:sp>
        <p:nvSpPr>
          <p:cNvPr id="7" name="Footer Placeholder 4"/>
          <p:cNvSpPr>
            <a:spLocks noGrp="1"/>
          </p:cNvSpPr>
          <p:nvPr>
            <p:ph type="ftr" sz="quarter" idx="11"/>
          </p:nvPr>
        </p:nvSpPr>
        <p:spPr>
          <a:xfrm>
            <a:off x="2640013" y="6376988"/>
            <a:ext cx="3836987" cy="365125"/>
          </a:xfrm>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FF4F8390-94DC-4A8E-AA4F-C427694726C1}"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676400"/>
            <a:ext cx="7772400" cy="1143000"/>
          </a:xfrm>
        </p:spPr>
        <p:txBody>
          <a:bodyPr>
            <a:normAutofit/>
          </a:bodyPr>
          <a:lstStyle>
            <a:lvl1pPr>
              <a:defRPr sz="6600" b="1" cap="none" spc="5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defRPr>
            </a:lvl1pPr>
          </a:lstStyle>
          <a:p>
            <a:r>
              <a:rPr lang="en-US" dirty="0" smtClean="0"/>
              <a:t>English Title</a:t>
            </a:r>
            <a:endParaRPr lang="en-US" dirty="0"/>
          </a:p>
        </p:txBody>
      </p:sp>
      <p:sp>
        <p:nvSpPr>
          <p:cNvPr id="3" name="Subtitle 2"/>
          <p:cNvSpPr>
            <a:spLocks noGrp="1"/>
          </p:cNvSpPr>
          <p:nvPr>
            <p:ph type="subTitle" idx="1" hasCustomPrompt="1"/>
          </p:nvPr>
        </p:nvSpPr>
        <p:spPr>
          <a:xfrm>
            <a:off x="1371600" y="355600"/>
            <a:ext cx="6400800" cy="1295400"/>
          </a:xfrm>
        </p:spPr>
        <p:txBody>
          <a:bodyPr>
            <a:noAutofit/>
          </a:bodyPr>
          <a:lstStyle>
            <a:lvl1pPr marL="0" indent="0" algn="ctr" rtl="1">
              <a:buNone/>
              <a:defRPr sz="9600" b="1" i="1" cap="none" spc="5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Jameel Noori Nastaleeq" pitchFamily="2" charset="-78"/>
                <a:cs typeface="Jameel Noori Nastaleeq" pitchFamily="2" charset="-78"/>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ur-PK" dirty="0" smtClean="0"/>
              <a:t>اردو ٹائٹل</a:t>
            </a:r>
            <a:endParaRPr lang="en-US" dirty="0"/>
          </a:p>
        </p:txBody>
      </p:sp>
      <p:sp>
        <p:nvSpPr>
          <p:cNvPr id="4" name="Date Placeholder 3"/>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1461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52400"/>
            <a:ext cx="8229600" cy="8382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lvl1pPr rtl="1">
              <a:defRPr sz="6000" b="1" i="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Jameel Noori Nastaleeq" pitchFamily="2" charset="-78"/>
                <a:cs typeface="Jameel Noori Nastaleeq" pitchFamily="2" charset="-78"/>
              </a:defRPr>
            </a:lvl1pPr>
          </a:lstStyle>
          <a:p>
            <a:r>
              <a:rPr lang="ur-PK" dirty="0" smtClean="0"/>
              <a:t>اردو ہیڈنگ</a:t>
            </a:r>
            <a:endParaRPr lang="en-US" dirty="0"/>
          </a:p>
        </p:txBody>
      </p:sp>
      <p:sp>
        <p:nvSpPr>
          <p:cNvPr id="3" name="Content Placeholder 2"/>
          <p:cNvSpPr>
            <a:spLocks noGrp="1"/>
          </p:cNvSpPr>
          <p:nvPr>
            <p:ph idx="1"/>
          </p:nvPr>
        </p:nvSpPr>
        <p:spPr>
          <a:xfrm>
            <a:off x="457200" y="1676400"/>
            <a:ext cx="8229600" cy="4449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sz="1600" i="1">
                <a:latin typeface="Jameel Noori Nastaleeq" pitchFamily="2" charset="-78"/>
                <a:cs typeface="Jameel Noori Nastaleeq" pitchFamily="2" charset="-78"/>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
        <p:nvSpPr>
          <p:cNvPr id="10" name="Text Placeholder 9"/>
          <p:cNvSpPr>
            <a:spLocks noGrp="1"/>
          </p:cNvSpPr>
          <p:nvPr>
            <p:ph type="body" sz="quarter" idx="13" hasCustomPrompt="1"/>
          </p:nvPr>
        </p:nvSpPr>
        <p:spPr>
          <a:xfrm>
            <a:off x="457200" y="990600"/>
            <a:ext cx="8229600" cy="6096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lvl1pPr marL="0" indent="0" algn="ctr" rtl="0">
              <a:buNone/>
              <a:defRPr sz="3600" b="1" i="0"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cs typeface="Jameel Noori Nastaleeq" pitchFamily="2" charset="-78"/>
              </a:defRPr>
            </a:lvl1pPr>
          </a:lstStyle>
          <a:p>
            <a:pPr lvl="0"/>
            <a:r>
              <a:rPr lang="en-US" dirty="0" smtClean="0"/>
              <a:t>English Heading</a:t>
            </a:r>
            <a:endParaRPr lang="en-US" dirty="0"/>
          </a:p>
        </p:txBody>
      </p:sp>
    </p:spTree>
    <p:extLst>
      <p:ext uri="{BB962C8B-B14F-4D97-AF65-F5344CB8AC3E}">
        <p14:creationId xmlns:p14="http://schemas.microsoft.com/office/powerpoint/2010/main" val="1554146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533400"/>
            <a:ext cx="7772400" cy="1143000"/>
          </a:xfrm>
          <a:ln>
            <a:noFill/>
          </a:ln>
        </p:spPr>
        <p:txBody>
          <a:bodyPr anchor="t">
            <a:noAutofit/>
            <a:scene3d>
              <a:camera prst="orthographicFront"/>
              <a:lightRig rig="soft" dir="t">
                <a:rot lat="0" lon="0" rev="10800000"/>
              </a:lightRig>
            </a:scene3d>
            <a:sp3d>
              <a:bevelT w="27940" h="12700"/>
              <a:contourClr>
                <a:srgbClr val="DDDDDD"/>
              </a:contourClr>
            </a:sp3d>
          </a:bodyPr>
          <a:lstStyle>
            <a:lvl1pPr algn="ctr" rtl="1">
              <a:defRPr sz="8000" b="1" i="1" cap="none" spc="150" baseline="0">
                <a:ln w="11430">
                  <a:solidFill>
                    <a:schemeClr val="tx1"/>
                  </a:solidFill>
                </a:ln>
                <a:solidFill>
                  <a:srgbClr val="F8F8F8"/>
                </a:solidFill>
                <a:effectLst>
                  <a:outerShdw blurRad="25400" algn="tl" rotWithShape="0">
                    <a:srgbClr val="000000">
                      <a:alpha val="43000"/>
                    </a:srgbClr>
                  </a:outerShdw>
                </a:effectLst>
                <a:latin typeface="Jameel Noori Nastaleeq" pitchFamily="2" charset="-78"/>
                <a:cs typeface="Jameel Noori Nastaleeq" pitchFamily="2" charset="-78"/>
              </a:defRPr>
            </a:lvl1pPr>
          </a:lstStyle>
          <a:p>
            <a:r>
              <a:rPr lang="ur-PK" dirty="0" smtClean="0"/>
              <a:t>سیکشن ٹائٹل</a:t>
            </a:r>
            <a:endParaRPr lang="en-US" dirty="0"/>
          </a:p>
        </p:txBody>
      </p:sp>
      <p:sp>
        <p:nvSpPr>
          <p:cNvPr id="3" name="Text Placeholder 2"/>
          <p:cNvSpPr>
            <a:spLocks noGrp="1"/>
          </p:cNvSpPr>
          <p:nvPr>
            <p:ph type="body" idx="1" hasCustomPrompt="1"/>
          </p:nvPr>
        </p:nvSpPr>
        <p:spPr>
          <a:xfrm>
            <a:off x="685800" y="1676400"/>
            <a:ext cx="7772400" cy="838200"/>
          </a:xfrm>
        </p:spPr>
        <p:txBody>
          <a:bodyPr anchor="b">
            <a:normAutofit/>
            <a:scene3d>
              <a:camera prst="orthographicFront"/>
              <a:lightRig rig="soft" dir="t">
                <a:rot lat="0" lon="0" rev="10800000"/>
              </a:lightRig>
            </a:scene3d>
            <a:sp3d>
              <a:bevelT w="27940" h="12700"/>
              <a:contourClr>
                <a:srgbClr val="DDDDDD"/>
              </a:contourClr>
            </a:sp3d>
          </a:bodyPr>
          <a:lstStyle>
            <a:lvl1pPr marL="0" indent="0" algn="ctr">
              <a:buNone/>
              <a:defRPr sz="5400" b="1" i="1" cap="none" spc="150">
                <a:ln w="11430">
                  <a:solidFill>
                    <a:schemeClr val="tx1"/>
                  </a:solidFill>
                </a:ln>
                <a:solidFill>
                  <a:srgbClr val="F8F8F8"/>
                </a:solidFill>
                <a:effectLst>
                  <a:outerShdw blurRad="25400" algn="tl" rotWithShape="0">
                    <a:srgbClr val="000000">
                      <a:alpha val="43000"/>
                    </a:srgbClr>
                  </a:outerShdw>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Section Header</a:t>
            </a:r>
          </a:p>
        </p:txBody>
      </p:sp>
      <p:sp>
        <p:nvSpPr>
          <p:cNvPr id="4" name="Date Placeholder 3"/>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8462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a:solidFill>
            <a:srgbClr val="F79646">
              <a:alpha val="69804"/>
            </a:srgbClr>
          </a:solidFill>
          <a:ln w="5715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6"/>
          </a:fillRef>
          <a:effectRef idx="1">
            <a:schemeClr val="accent6"/>
          </a:effectRef>
          <a:fontRef idx="none"/>
        </p:style>
        <p:txBody>
          <a:bodyPr anchor="ctr" anchorCtr="0">
            <a:normAutofit/>
          </a:bodyPr>
          <a:lstStyle>
            <a:lvl1pPr marL="114300" indent="0" algn="ctr">
              <a:spcBef>
                <a:spcPts val="600"/>
              </a:spcBef>
              <a:buNone/>
              <a:defRPr sz="2000" i="1">
                <a:solidFill>
                  <a:schemeClr val="bg1"/>
                </a:solidFill>
                <a:latin typeface="Candara" pitchFamily="34" charset="0"/>
              </a:defRPr>
            </a:lvl1pPr>
            <a:lvl2pPr marL="457200" indent="0" algn="ctr">
              <a:buNone/>
              <a:defRPr sz="1800" i="1">
                <a:solidFill>
                  <a:schemeClr val="bg1"/>
                </a:solidFill>
                <a:latin typeface="Candara" pitchFamily="34" charset="0"/>
              </a:defRPr>
            </a:lvl2pPr>
            <a:lvl3pPr marL="914400" indent="0" algn="ctr">
              <a:buNone/>
              <a:defRPr sz="1600" i="1">
                <a:solidFill>
                  <a:schemeClr val="bg1"/>
                </a:solidFill>
                <a:latin typeface="Candara" pitchFamily="34" charset="0"/>
              </a:defRPr>
            </a:lvl3pPr>
            <a:lvl4pPr marL="1371600" indent="0" algn="ctr">
              <a:buNone/>
              <a:defRPr sz="1400" i="1">
                <a:solidFill>
                  <a:schemeClr val="bg1"/>
                </a:solidFill>
                <a:latin typeface="Candara" pitchFamily="34" charset="0"/>
              </a:defRPr>
            </a:lvl4pPr>
            <a:lvl5pPr marL="1828800" indent="0" algn="ctr">
              <a:buNone/>
              <a:defRPr sz="1400" i="1">
                <a:solidFill>
                  <a:schemeClr val="bg1"/>
                </a:solidFill>
                <a:latin typeface="Candara"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a:solidFill>
            <a:srgbClr val="F79646">
              <a:alpha val="69804"/>
            </a:srgbClr>
          </a:solidFill>
          <a:ln w="5715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6"/>
          </a:fillRef>
          <a:effectRef idx="1">
            <a:schemeClr val="accent6"/>
          </a:effectRef>
          <a:fontRef idx="none"/>
        </p:style>
        <p:txBody>
          <a:bodyPr anchor="ctr" anchorCtr="0"/>
          <a:lstStyle>
            <a:lvl1pPr marL="114300" indent="0" algn="ctr" rtl="1">
              <a:buNone/>
              <a:defRPr sz="2800">
                <a:solidFill>
                  <a:schemeClr val="bg1"/>
                </a:solidFill>
                <a:latin typeface="Jameel Noori Nastaleeq" pitchFamily="2" charset="-78"/>
                <a:cs typeface="Jameel Noori Nastaleeq" pitchFamily="2" charset="-78"/>
              </a:defRPr>
            </a:lvl1pPr>
            <a:lvl2pPr marL="457200" indent="0" algn="ctr" rtl="1">
              <a:buNone/>
              <a:defRPr sz="2400">
                <a:solidFill>
                  <a:schemeClr val="bg1"/>
                </a:solidFill>
                <a:latin typeface="Jameel Noori Nastaleeq" pitchFamily="2" charset="-78"/>
                <a:cs typeface="Jameel Noori Nastaleeq" pitchFamily="2" charset="-78"/>
              </a:defRPr>
            </a:lvl2pPr>
            <a:lvl3pPr marL="914400" indent="0" algn="ctr" rtl="1">
              <a:buNone/>
              <a:defRPr sz="2000">
                <a:solidFill>
                  <a:schemeClr val="bg1"/>
                </a:solidFill>
                <a:latin typeface="Jameel Noori Nastaleeq" pitchFamily="2" charset="-78"/>
                <a:cs typeface="Jameel Noori Nastaleeq" pitchFamily="2" charset="-78"/>
              </a:defRPr>
            </a:lvl3pPr>
            <a:lvl4pPr marL="1371600" indent="0" algn="ctr" rtl="1">
              <a:buNone/>
              <a:defRPr sz="1800">
                <a:solidFill>
                  <a:schemeClr val="bg1"/>
                </a:solidFill>
                <a:latin typeface="Jameel Noori Nastaleeq" pitchFamily="2" charset="-78"/>
                <a:cs typeface="Jameel Noori Nastaleeq" pitchFamily="2" charset="-78"/>
              </a:defRPr>
            </a:lvl4pPr>
            <a:lvl5pPr marL="1828800" indent="0" algn="ctr" rtl="1">
              <a:buNone/>
              <a:defRPr sz="1800">
                <a:solidFill>
                  <a:schemeClr val="bg1"/>
                </a:solidFill>
                <a:latin typeface="Jameel Noori Nastaleeq" pitchFamily="2" charset="-78"/>
                <a:cs typeface="Jameel Noori Nastaleeq" pitchFamily="2" charset="-78"/>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Date Placeholder 8"/>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10" name="Footer Placeholder 9"/>
          <p:cNvSpPr>
            <a:spLocks noGrp="1"/>
          </p:cNvSpPr>
          <p:nvPr>
            <p:ph type="ftr" sz="quarter" idx="11"/>
          </p:nvPr>
        </p:nvSpPr>
        <p:spPr/>
        <p:txBody>
          <a:bodyPr/>
          <a:lstStyle/>
          <a:p>
            <a:endParaRPr lang="en-US">
              <a:solidFill>
                <a:prstClr val="black">
                  <a:tint val="75000"/>
                </a:prstClr>
              </a:solidFill>
            </a:endParaRPr>
          </a:p>
        </p:txBody>
      </p:sp>
      <p:sp>
        <p:nvSpPr>
          <p:cNvPr id="11" name="Slide Number Placeholder 10"/>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
        <p:nvSpPr>
          <p:cNvPr id="12" name="Title 1"/>
          <p:cNvSpPr>
            <a:spLocks noGrp="1"/>
          </p:cNvSpPr>
          <p:nvPr>
            <p:ph type="title" hasCustomPrompt="1"/>
          </p:nvPr>
        </p:nvSpPr>
        <p:spPr>
          <a:xfrm>
            <a:off x="457200" y="152400"/>
            <a:ext cx="8229600" cy="8382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lvl1pPr>
              <a:defRPr sz="6000" b="1" i="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Jameel Noori Nastaleeq" pitchFamily="2" charset="-78"/>
                <a:cs typeface="Jameel Noori Nastaleeq" pitchFamily="2" charset="-78"/>
              </a:defRPr>
            </a:lvl1pPr>
          </a:lstStyle>
          <a:p>
            <a:r>
              <a:rPr lang="ur-PK" dirty="0" smtClean="0"/>
              <a:t>اردو ہیڈنگ</a:t>
            </a:r>
            <a:endParaRPr lang="en-US" dirty="0"/>
          </a:p>
        </p:txBody>
      </p:sp>
      <p:sp>
        <p:nvSpPr>
          <p:cNvPr id="13" name="Text Placeholder 9"/>
          <p:cNvSpPr>
            <a:spLocks noGrp="1"/>
          </p:cNvSpPr>
          <p:nvPr>
            <p:ph type="body" sz="quarter" idx="13" hasCustomPrompt="1"/>
          </p:nvPr>
        </p:nvSpPr>
        <p:spPr>
          <a:xfrm>
            <a:off x="457200" y="990600"/>
            <a:ext cx="8229600" cy="6096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lvl1pPr marL="0" indent="0" algn="ctr" rtl="0">
              <a:buNone/>
              <a:defRPr sz="3600" b="1" i="0"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cs typeface="Jameel Noori Nastaleeq" pitchFamily="2" charset="-78"/>
              </a:defRPr>
            </a:lvl1pPr>
          </a:lstStyle>
          <a:p>
            <a:pPr lvl="0"/>
            <a:r>
              <a:rPr lang="en-US" dirty="0" smtClean="0"/>
              <a:t>English Heading</a:t>
            </a:r>
            <a:endParaRPr lang="en-US" dirty="0"/>
          </a:p>
        </p:txBody>
      </p:sp>
    </p:spTree>
    <p:extLst>
      <p:ext uri="{BB962C8B-B14F-4D97-AF65-F5344CB8AC3E}">
        <p14:creationId xmlns:p14="http://schemas.microsoft.com/office/powerpoint/2010/main" val="717645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Two Content">
    <p:bg>
      <p:bgPr>
        <a:blipFill dpi="0" rotWithShape="1">
          <a:blip r:embed="rId2">
            <a:extLst>
              <a:ext uri="{BEBA8EAE-BF5A-486C-A8C5-ECC9F3942E4B}">
                <a14:imgProps xmlns:a14="http://schemas.microsoft.com/office/drawing/2010/main">
                  <a14:imgLayer r:embed="rId3">
                    <a14:imgEffect>
                      <a14:artisticGlowDiffused/>
                    </a14:imgEffect>
                    <a14:imgEffect>
                      <a14:sharpenSoften amount="-50000"/>
                    </a14:imgEffect>
                    <a14:imgEffect>
                      <a14:saturation sat="66000"/>
                    </a14:imgEffect>
                    <a14:imgEffect>
                      <a14:brightnessContrast contras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a:solidFill>
            <a:srgbClr val="F79646">
              <a:alpha val="69804"/>
            </a:srgbClr>
          </a:solidFill>
          <a:ln w="5715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6"/>
          </a:fillRef>
          <a:effectRef idx="1">
            <a:schemeClr val="accent6"/>
          </a:effectRef>
          <a:fontRef idx="none"/>
        </p:style>
        <p:txBody>
          <a:bodyPr anchor="ctr" anchorCtr="0">
            <a:normAutofit/>
          </a:bodyPr>
          <a:lstStyle>
            <a:lvl1pPr marL="114300" indent="0" algn="ctr">
              <a:lnSpc>
                <a:spcPct val="150000"/>
              </a:lnSpc>
              <a:spcBef>
                <a:spcPts val="0"/>
              </a:spcBef>
              <a:buNone/>
              <a:defRPr sz="2000" i="1">
                <a:solidFill>
                  <a:schemeClr val="bg1"/>
                </a:solidFill>
                <a:latin typeface="Candara" pitchFamily="34" charset="0"/>
              </a:defRPr>
            </a:lvl1pPr>
            <a:lvl2pPr marL="457200" indent="0" algn="ctr">
              <a:lnSpc>
                <a:spcPct val="150000"/>
              </a:lnSpc>
              <a:spcBef>
                <a:spcPts val="0"/>
              </a:spcBef>
              <a:buNone/>
              <a:defRPr sz="1800" i="1">
                <a:solidFill>
                  <a:schemeClr val="bg1"/>
                </a:solidFill>
                <a:latin typeface="Candara" pitchFamily="34" charset="0"/>
              </a:defRPr>
            </a:lvl2pPr>
            <a:lvl3pPr marL="914400" indent="0" algn="ctr">
              <a:lnSpc>
                <a:spcPct val="150000"/>
              </a:lnSpc>
              <a:spcBef>
                <a:spcPts val="0"/>
              </a:spcBef>
              <a:buNone/>
              <a:defRPr sz="1600" i="1">
                <a:solidFill>
                  <a:schemeClr val="bg1"/>
                </a:solidFill>
                <a:latin typeface="Candara" pitchFamily="34" charset="0"/>
              </a:defRPr>
            </a:lvl3pPr>
            <a:lvl4pPr marL="1371600" indent="0" algn="ctr">
              <a:lnSpc>
                <a:spcPct val="150000"/>
              </a:lnSpc>
              <a:spcBef>
                <a:spcPts val="0"/>
              </a:spcBef>
              <a:buNone/>
              <a:defRPr sz="1400" i="1">
                <a:solidFill>
                  <a:schemeClr val="bg1"/>
                </a:solidFill>
                <a:latin typeface="Candara" pitchFamily="34" charset="0"/>
              </a:defRPr>
            </a:lvl4pPr>
            <a:lvl5pPr marL="1828800" indent="0" algn="ctr">
              <a:lnSpc>
                <a:spcPct val="150000"/>
              </a:lnSpc>
              <a:spcBef>
                <a:spcPts val="0"/>
              </a:spcBef>
              <a:buNone/>
              <a:defRPr sz="1400" i="1">
                <a:solidFill>
                  <a:schemeClr val="bg1"/>
                </a:solidFill>
                <a:latin typeface="Candara"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a:solidFill>
            <a:srgbClr val="F79646">
              <a:alpha val="69804"/>
            </a:srgbClr>
          </a:solidFill>
          <a:ln w="5715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6"/>
          </a:fillRef>
          <a:effectRef idx="1">
            <a:schemeClr val="accent6"/>
          </a:effectRef>
          <a:fontRef idx="none"/>
        </p:style>
        <p:txBody>
          <a:bodyPr anchor="ctr" anchorCtr="0"/>
          <a:lstStyle>
            <a:lvl1pPr marL="114300" indent="0" algn="ctr" rtl="1">
              <a:lnSpc>
                <a:spcPct val="150000"/>
              </a:lnSpc>
              <a:spcBef>
                <a:spcPts val="0"/>
              </a:spcBef>
              <a:buNone/>
              <a:defRPr sz="2800">
                <a:solidFill>
                  <a:schemeClr val="bg1"/>
                </a:solidFill>
                <a:latin typeface="Jameel Noori Nastaleeq" pitchFamily="2" charset="-78"/>
                <a:cs typeface="Jameel Noori Nastaleeq" pitchFamily="2" charset="-78"/>
              </a:defRPr>
            </a:lvl1pPr>
            <a:lvl2pPr marL="457200" indent="0" algn="ctr" rtl="1">
              <a:lnSpc>
                <a:spcPct val="150000"/>
              </a:lnSpc>
              <a:spcBef>
                <a:spcPts val="0"/>
              </a:spcBef>
              <a:buNone/>
              <a:defRPr sz="2400">
                <a:solidFill>
                  <a:schemeClr val="bg1"/>
                </a:solidFill>
                <a:latin typeface="Jameel Noori Nastaleeq" pitchFamily="2" charset="-78"/>
                <a:cs typeface="Jameel Noori Nastaleeq" pitchFamily="2" charset="-78"/>
              </a:defRPr>
            </a:lvl2pPr>
            <a:lvl3pPr marL="914400" indent="0" algn="ctr" rtl="1">
              <a:lnSpc>
                <a:spcPct val="150000"/>
              </a:lnSpc>
              <a:spcBef>
                <a:spcPts val="0"/>
              </a:spcBef>
              <a:buNone/>
              <a:defRPr sz="2000">
                <a:solidFill>
                  <a:schemeClr val="bg1"/>
                </a:solidFill>
                <a:latin typeface="Jameel Noori Nastaleeq" pitchFamily="2" charset="-78"/>
                <a:cs typeface="Jameel Noori Nastaleeq" pitchFamily="2" charset="-78"/>
              </a:defRPr>
            </a:lvl3pPr>
            <a:lvl4pPr marL="1371600" indent="0" algn="ctr" rtl="1">
              <a:lnSpc>
                <a:spcPct val="150000"/>
              </a:lnSpc>
              <a:spcBef>
                <a:spcPts val="0"/>
              </a:spcBef>
              <a:buNone/>
              <a:defRPr sz="1800">
                <a:solidFill>
                  <a:schemeClr val="bg1"/>
                </a:solidFill>
                <a:latin typeface="Jameel Noori Nastaleeq" pitchFamily="2" charset="-78"/>
                <a:cs typeface="Jameel Noori Nastaleeq" pitchFamily="2" charset="-78"/>
              </a:defRPr>
            </a:lvl4pPr>
            <a:lvl5pPr marL="1828800" indent="0" algn="ctr" rtl="1">
              <a:lnSpc>
                <a:spcPct val="150000"/>
              </a:lnSpc>
              <a:spcBef>
                <a:spcPts val="0"/>
              </a:spcBef>
              <a:buNone/>
              <a:defRPr sz="1800">
                <a:solidFill>
                  <a:schemeClr val="bg1"/>
                </a:solidFill>
                <a:latin typeface="Jameel Noori Nastaleeq" pitchFamily="2" charset="-78"/>
                <a:cs typeface="Jameel Noori Nastaleeq" pitchFamily="2" charset="-78"/>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Date Placeholder 8"/>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10" name="Footer Placeholder 9"/>
          <p:cNvSpPr>
            <a:spLocks noGrp="1"/>
          </p:cNvSpPr>
          <p:nvPr>
            <p:ph type="ftr" sz="quarter" idx="11"/>
          </p:nvPr>
        </p:nvSpPr>
        <p:spPr/>
        <p:txBody>
          <a:bodyPr/>
          <a:lstStyle/>
          <a:p>
            <a:endParaRPr lang="en-US">
              <a:solidFill>
                <a:prstClr val="black">
                  <a:tint val="75000"/>
                </a:prstClr>
              </a:solidFill>
            </a:endParaRPr>
          </a:p>
        </p:txBody>
      </p:sp>
      <p:sp>
        <p:nvSpPr>
          <p:cNvPr id="11" name="Slide Number Placeholder 10"/>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
        <p:nvSpPr>
          <p:cNvPr id="12" name="Title 1"/>
          <p:cNvSpPr>
            <a:spLocks noGrp="1"/>
          </p:cNvSpPr>
          <p:nvPr>
            <p:ph type="title" hasCustomPrompt="1"/>
          </p:nvPr>
        </p:nvSpPr>
        <p:spPr>
          <a:xfrm>
            <a:off x="457200" y="152400"/>
            <a:ext cx="8229600" cy="8382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lvl1pPr>
              <a:defRPr sz="6000" b="1" i="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Jameel Noori Nastaleeq" pitchFamily="2" charset="-78"/>
                <a:cs typeface="Jameel Noori Nastaleeq" pitchFamily="2" charset="-78"/>
              </a:defRPr>
            </a:lvl1pPr>
          </a:lstStyle>
          <a:p>
            <a:r>
              <a:rPr lang="ur-PK" dirty="0" smtClean="0"/>
              <a:t>اردو ہیڈنگ</a:t>
            </a:r>
            <a:endParaRPr lang="en-US" dirty="0"/>
          </a:p>
        </p:txBody>
      </p:sp>
      <p:sp>
        <p:nvSpPr>
          <p:cNvPr id="13" name="Text Placeholder 9"/>
          <p:cNvSpPr>
            <a:spLocks noGrp="1"/>
          </p:cNvSpPr>
          <p:nvPr>
            <p:ph type="body" sz="quarter" idx="13" hasCustomPrompt="1"/>
          </p:nvPr>
        </p:nvSpPr>
        <p:spPr>
          <a:xfrm>
            <a:off x="457200" y="990600"/>
            <a:ext cx="8229600" cy="6096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lvl1pPr marL="0" indent="0" algn="ctr" rtl="0">
              <a:buNone/>
              <a:defRPr sz="3600" b="1" i="0"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cs typeface="Jameel Noori Nastaleeq" pitchFamily="2" charset="-78"/>
              </a:defRPr>
            </a:lvl1pPr>
          </a:lstStyle>
          <a:p>
            <a:pPr lvl="0"/>
            <a:r>
              <a:rPr lang="en-US" dirty="0" smtClean="0"/>
              <a:t>English Heading</a:t>
            </a:r>
            <a:endParaRPr lang="en-US" dirty="0"/>
          </a:p>
        </p:txBody>
      </p:sp>
    </p:spTree>
    <p:extLst>
      <p:ext uri="{BB962C8B-B14F-4D97-AF65-F5344CB8AC3E}">
        <p14:creationId xmlns:p14="http://schemas.microsoft.com/office/powerpoint/2010/main" val="2396113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
        <p:nvSpPr>
          <p:cNvPr id="10" name="Title 1"/>
          <p:cNvSpPr>
            <a:spLocks noGrp="1"/>
          </p:cNvSpPr>
          <p:nvPr>
            <p:ph type="title" hasCustomPrompt="1"/>
          </p:nvPr>
        </p:nvSpPr>
        <p:spPr>
          <a:xfrm>
            <a:off x="457200" y="152400"/>
            <a:ext cx="8229600" cy="8382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lvl1pPr>
              <a:defRPr sz="6000" b="1" i="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Jameel Noori Nastaleeq" pitchFamily="2" charset="-78"/>
                <a:cs typeface="Jameel Noori Nastaleeq" pitchFamily="2" charset="-78"/>
              </a:defRPr>
            </a:lvl1pPr>
          </a:lstStyle>
          <a:p>
            <a:r>
              <a:rPr lang="ur-PK" dirty="0" smtClean="0"/>
              <a:t>اردو ہیڈنگ</a:t>
            </a:r>
            <a:endParaRPr lang="en-US" dirty="0"/>
          </a:p>
        </p:txBody>
      </p:sp>
      <p:sp>
        <p:nvSpPr>
          <p:cNvPr id="11" name="Text Placeholder 9"/>
          <p:cNvSpPr>
            <a:spLocks noGrp="1"/>
          </p:cNvSpPr>
          <p:nvPr>
            <p:ph type="body" sz="quarter" idx="13" hasCustomPrompt="1"/>
          </p:nvPr>
        </p:nvSpPr>
        <p:spPr>
          <a:xfrm>
            <a:off x="457200" y="990600"/>
            <a:ext cx="8229600" cy="6096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lvl1pPr marL="0" indent="0" algn="ctr" rtl="0">
              <a:buNone/>
              <a:defRPr sz="3600" b="1" i="0"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cs typeface="Jameel Noori Nastaleeq" pitchFamily="2" charset="-78"/>
              </a:defRPr>
            </a:lvl1pPr>
          </a:lstStyle>
          <a:p>
            <a:pPr lvl="0"/>
            <a:r>
              <a:rPr lang="en-US" dirty="0" smtClean="0"/>
              <a:t>English Heading</a:t>
            </a:r>
            <a:endParaRPr lang="en-US" dirty="0"/>
          </a:p>
        </p:txBody>
      </p:sp>
    </p:spTree>
    <p:extLst>
      <p:ext uri="{BB962C8B-B14F-4D97-AF65-F5344CB8AC3E}">
        <p14:creationId xmlns:p14="http://schemas.microsoft.com/office/powerpoint/2010/main" val="2069000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
        <p:nvSpPr>
          <p:cNvPr id="6" name="Title 1"/>
          <p:cNvSpPr>
            <a:spLocks noGrp="1"/>
          </p:cNvSpPr>
          <p:nvPr>
            <p:ph type="title" hasCustomPrompt="1"/>
          </p:nvPr>
        </p:nvSpPr>
        <p:spPr>
          <a:xfrm>
            <a:off x="457200" y="1295400"/>
            <a:ext cx="8229600" cy="8382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lvl1pPr>
              <a:defRPr sz="6000" b="1" i="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Jameel Noori Nastaleeq" pitchFamily="2" charset="-78"/>
                <a:cs typeface="Jameel Noori Nastaleeq" pitchFamily="2" charset="-78"/>
              </a:defRPr>
            </a:lvl1pPr>
          </a:lstStyle>
          <a:p>
            <a:r>
              <a:rPr lang="ur-PK" dirty="0" smtClean="0"/>
              <a:t>اردو ہیڈنگ</a:t>
            </a:r>
            <a:endParaRPr lang="en-US" dirty="0"/>
          </a:p>
        </p:txBody>
      </p:sp>
      <p:sp>
        <p:nvSpPr>
          <p:cNvPr id="7" name="Text Placeholder 9"/>
          <p:cNvSpPr>
            <a:spLocks noGrp="1"/>
          </p:cNvSpPr>
          <p:nvPr>
            <p:ph type="body" sz="quarter" idx="13" hasCustomPrompt="1"/>
          </p:nvPr>
        </p:nvSpPr>
        <p:spPr>
          <a:xfrm>
            <a:off x="457200" y="2133600"/>
            <a:ext cx="8229600" cy="6096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lvl1pPr marL="0" indent="0" algn="ctr" rtl="0">
              <a:buNone/>
              <a:defRPr sz="3600" b="1" i="0"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cs typeface="Jameel Noori Nastaleeq" pitchFamily="2" charset="-78"/>
              </a:defRPr>
            </a:lvl1pPr>
          </a:lstStyle>
          <a:p>
            <a:pPr lvl="0"/>
            <a:r>
              <a:rPr lang="en-US" dirty="0" smtClean="0"/>
              <a:t>English Heading</a:t>
            </a:r>
            <a:endParaRPr lang="en-US" dirty="0"/>
          </a:p>
        </p:txBody>
      </p:sp>
    </p:spTree>
    <p:extLst>
      <p:ext uri="{BB962C8B-B14F-4D97-AF65-F5344CB8AC3E}">
        <p14:creationId xmlns:p14="http://schemas.microsoft.com/office/powerpoint/2010/main" val="2782085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28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extLst/>
          </a:lstStyle>
          <a:p>
            <a:r>
              <a:rPr lang="en-US" smtClean="0"/>
              <a:t>Click to edit Master title style</a:t>
            </a:r>
            <a:endParaRPr lang="en-US"/>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1EF54DF-15E4-4978-A845-923C8DA6F23D}" type="datetimeFigureOut">
              <a:rPr lang="en-US"/>
              <a:pPr>
                <a:defRPr/>
              </a:pPr>
              <a:t>10/17/2018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E4CA1DB-DE6F-419B-AF68-19B37BE8C8F5}"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0395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8640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3331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903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smtClean="0"/>
              <a:t>Click to edit Master title style</a:t>
            </a:r>
            <a:endParaRPr lang="en-US"/>
          </a:p>
        </p:txBody>
      </p:sp>
      <p:sp>
        <p:nvSpPr>
          <p:cNvPr id="8" name="Content Placeholder 7"/>
          <p:cNvSpPr>
            <a:spLocks noGrp="1"/>
          </p:cNvSpPr>
          <p:nvPr>
            <p:ph sz="quarter" idx="1"/>
          </p:nvPr>
        </p:nvSpPr>
        <p:spPr>
          <a:xfrm>
            <a:off x="612648" y="1600200"/>
            <a:ext cx="81534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r>
              <a:rPr lang="en-US" smtClean="0">
                <a:solidFill>
                  <a:prstClr val="black">
                    <a:tint val="75000"/>
                  </a:prstClr>
                </a:solidFill>
              </a:rPr>
              <a:t>5/7/2011</a:t>
            </a:r>
            <a:endParaRPr lang="en-US">
              <a:solidFill>
                <a:prstClr val="black">
                  <a:tint val="75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ED4378A7-46E6-4E0C-AC2A-1E45D08A81E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50360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4" name="Rectangle 3"/>
          <p:cNvSpPr/>
          <p:nvPr/>
        </p:nvSpPr>
        <p:spPr bwMode="ltGray">
          <a:xfrm>
            <a:off x="0" y="0"/>
            <a:ext cx="9144000" cy="513556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5" name="Rectangle 4"/>
          <p:cNvSpPr/>
          <p:nvPr/>
        </p:nvSpPr>
        <p:spPr bwMode="invGray">
          <a:xfrm>
            <a:off x="0" y="5127625"/>
            <a:ext cx="9144000" cy="46038"/>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2" name="Title 1"/>
          <p:cNvSpPr>
            <a:spLocks noGrp="1"/>
          </p:cNvSpPr>
          <p:nvPr>
            <p:ph type="ctrTitle"/>
          </p:nvPr>
        </p:nvSpPr>
        <p:spPr>
          <a:xfrm>
            <a:off x="685800" y="3355848"/>
            <a:ext cx="8077200" cy="1673352"/>
          </a:xfrm>
        </p:spPr>
        <p:txBody>
          <a:bodyPr tIns="0" bIns="0" anchor="t"/>
          <a:lstStyle>
            <a:lvl1pPr algn="l">
              <a:defRPr sz="4700" b="1"/>
            </a:lvl1pPr>
            <a:extLst/>
          </a:lstStyle>
          <a:p>
            <a:r>
              <a:rPr lang="en-US" smtClean="0"/>
              <a:t>Click to edit Master title style</a:t>
            </a:r>
            <a:endParaRPr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lang="en-US" smtClean="0"/>
              <a:t>Click to edit Master subtitle style</a:t>
            </a:r>
            <a:endParaRPr lang="en-US"/>
          </a:p>
        </p:txBody>
      </p:sp>
      <p:sp>
        <p:nvSpPr>
          <p:cNvPr id="6" name="Date Placeholder 3"/>
          <p:cNvSpPr>
            <a:spLocks noGrp="1"/>
          </p:cNvSpPr>
          <p:nvPr>
            <p:ph type="dt" sz="half" idx="10"/>
          </p:nvPr>
        </p:nvSpPr>
        <p:spPr/>
        <p:txBody>
          <a:bodyPr/>
          <a:lstStyle>
            <a:lvl1pPr>
              <a:defRPr/>
            </a:lvl1pPr>
          </a:lstStyle>
          <a:p>
            <a:pPr>
              <a:defRPr/>
            </a:pPr>
            <a:fld id="{79C2E4FC-DC38-449B-896E-A8E61236DD32}" type="datetime1">
              <a:rPr lang="en-US" smtClean="0">
                <a:solidFill>
                  <a:prstClr val="white">
                    <a:tint val="95000"/>
                  </a:prstClr>
                </a:solidFill>
              </a:rPr>
              <a:pPr>
                <a:defRPr/>
              </a:pPr>
              <a:t>10/17/2018</a:t>
            </a:fld>
            <a:endParaRPr lang="en-US" dirty="0">
              <a:solidFill>
                <a:prstClr val="white">
                  <a:tint val="95000"/>
                </a:prstClr>
              </a:solidFill>
            </a:endParaRPr>
          </a:p>
        </p:txBody>
      </p:sp>
      <p:sp>
        <p:nvSpPr>
          <p:cNvPr id="7" name="Footer Placeholder 4"/>
          <p:cNvSpPr>
            <a:spLocks noGrp="1"/>
          </p:cNvSpPr>
          <p:nvPr>
            <p:ph type="ftr" sz="quarter" idx="11"/>
          </p:nvPr>
        </p:nvSpPr>
        <p:spPr/>
        <p:txBody>
          <a:bodyPr/>
          <a:lstStyle>
            <a:lvl1pPr>
              <a:defRPr/>
            </a:lvl1pPr>
          </a:lstStyle>
          <a:p>
            <a:pPr>
              <a:defRPr/>
            </a:pPr>
            <a:endParaRPr lang="en-US">
              <a:solidFill>
                <a:prstClr val="white">
                  <a:tint val="95000"/>
                </a:prstClr>
              </a:solidFill>
            </a:endParaRPr>
          </a:p>
        </p:txBody>
      </p:sp>
      <p:sp>
        <p:nvSpPr>
          <p:cNvPr id="8" name="Slide Number Placeholder 5"/>
          <p:cNvSpPr>
            <a:spLocks noGrp="1"/>
          </p:cNvSpPr>
          <p:nvPr>
            <p:ph type="sldNum" sz="quarter" idx="12"/>
          </p:nvPr>
        </p:nvSpPr>
        <p:spPr/>
        <p:txBody>
          <a:bodyPr/>
          <a:lstStyle>
            <a:lvl1pPr>
              <a:defRPr/>
            </a:lvl1pPr>
          </a:lstStyle>
          <a:p>
            <a:pPr>
              <a:defRPr/>
            </a:pPr>
            <a:fld id="{79D1B1F3-E7D6-4C09-87F8-1E32C01254AB}" type="slidenum">
              <a:rPr lang="en-US">
                <a:solidFill>
                  <a:prstClr val="white">
                    <a:tint val="95000"/>
                  </a:prstClr>
                </a:solidFill>
              </a:rPr>
              <a:pPr>
                <a:defRPr/>
              </a:pPr>
              <a:t>‹#›</a:t>
            </a:fld>
            <a:endParaRPr lang="en-US" dirty="0">
              <a:solidFill>
                <a:prstClr val="white">
                  <a:tint val="95000"/>
                </a:prstClr>
              </a:solidFill>
            </a:endParaRPr>
          </a:p>
        </p:txBody>
      </p:sp>
    </p:spTree>
    <p:extLst>
      <p:ext uri="{BB962C8B-B14F-4D97-AF65-F5344CB8AC3E}">
        <p14:creationId xmlns:p14="http://schemas.microsoft.com/office/powerpoint/2010/main" val="35624172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extLst/>
          </a:lstStyle>
          <a:p>
            <a:r>
              <a:rPr lang="en-US" smtClean="0"/>
              <a:t>Click to edit Master title style</a:t>
            </a:r>
            <a:endParaRPr lang="en-US"/>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17F8C38-FC8B-4AAF-B0A7-55841BD4CFE9}" type="datetime1">
              <a:rPr lang="en-US" smtClean="0">
                <a:solidFill>
                  <a:prstClr val="black">
                    <a:tint val="95000"/>
                  </a:prstClr>
                </a:solidFill>
              </a:rPr>
              <a:pPr>
                <a:defRPr/>
              </a:pPr>
              <a:t>10/17/2018</a:t>
            </a:fld>
            <a:endParaRPr lang="en-US" dirty="0">
              <a:solidFill>
                <a:prstClr val="black">
                  <a:tint val="9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B16C889-811D-4EEE-9EAC-ADCD5038EC70}"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2777397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4" name="Rectangle 3"/>
          <p:cNvSpPr/>
          <p:nvPr/>
        </p:nvSpPr>
        <p:spPr bwMode="ltGray">
          <a:xfrm>
            <a:off x="0" y="0"/>
            <a:ext cx="9144000" cy="26019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5" name="Rectangle 4"/>
          <p:cNvSpPr/>
          <p:nvPr/>
        </p:nvSpPr>
        <p:spPr bwMode="invGray">
          <a:xfrm>
            <a:off x="0" y="2601913"/>
            <a:ext cx="9144000" cy="46037"/>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2" name="Title 1"/>
          <p:cNvSpPr>
            <a:spLocks noGrp="1"/>
          </p:cNvSpPr>
          <p:nvPr>
            <p:ph type="title"/>
          </p:nvPr>
        </p:nvSpPr>
        <p:spPr>
          <a:xfrm>
            <a:off x="749808" y="118872"/>
            <a:ext cx="8013192" cy="1636776"/>
          </a:xfrm>
        </p:spPr>
        <p:txBody>
          <a:bodyPr tIns="0" rIns="91440" bIns="0" anchor="b"/>
          <a:lstStyle>
            <a:lvl1pPr algn="l">
              <a:defRPr sz="4700" b="1" cap="none" baseline="0"/>
            </a:lvl1pPr>
            <a:extLst/>
          </a:lstStyle>
          <a:p>
            <a:r>
              <a:rPr lang="en-US" smtClean="0"/>
              <a:t>Click to edit Master title style</a:t>
            </a:r>
            <a:endParaRPr lang="en-US"/>
          </a:p>
        </p:txBody>
      </p:sp>
      <p:sp>
        <p:nvSpPr>
          <p:cNvPr id="3" name="Text Placeholder 2"/>
          <p:cNvSpPr>
            <a:spLocks noGrp="1"/>
          </p:cNvSpPr>
          <p:nvPr>
            <p:ph type="body" idx="1"/>
          </p:nvPr>
        </p:nvSpPr>
        <p:spPr>
          <a:xfrm>
            <a:off x="740664" y="1828800"/>
            <a:ext cx="8022336" cy="685800"/>
          </a:xfrm>
        </p:spPr>
        <p:txBody>
          <a:bodyPr lIns="146304" tIns="0" rIns="45720" bIns="0"/>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pPr>
              <a:defRPr/>
            </a:pPr>
            <a:fld id="{216D3B1E-41DE-4399-94E4-4600F1BEDDE2}" type="datetime1">
              <a:rPr lang="en-US" smtClean="0">
                <a:solidFill>
                  <a:prstClr val="white">
                    <a:tint val="95000"/>
                  </a:prstClr>
                </a:solidFill>
              </a:rPr>
              <a:pPr>
                <a:defRPr/>
              </a:pPr>
              <a:t>10/17/2018</a:t>
            </a:fld>
            <a:endParaRPr lang="en-US" dirty="0">
              <a:solidFill>
                <a:prstClr val="white">
                  <a:tint val="95000"/>
                </a:prstClr>
              </a:solidFill>
            </a:endParaRPr>
          </a:p>
        </p:txBody>
      </p:sp>
      <p:sp>
        <p:nvSpPr>
          <p:cNvPr id="7" name="Footer Placeholder 4"/>
          <p:cNvSpPr>
            <a:spLocks noGrp="1"/>
          </p:cNvSpPr>
          <p:nvPr>
            <p:ph type="ftr" sz="quarter" idx="11"/>
          </p:nvPr>
        </p:nvSpPr>
        <p:spPr/>
        <p:txBody>
          <a:bodyPr/>
          <a:lstStyle>
            <a:lvl1pPr>
              <a:defRPr/>
            </a:lvl1pPr>
          </a:lstStyle>
          <a:p>
            <a:pPr>
              <a:defRPr/>
            </a:pPr>
            <a:endParaRPr lang="en-US">
              <a:solidFill>
                <a:prstClr val="white">
                  <a:tint val="95000"/>
                </a:prstClr>
              </a:solidFill>
            </a:endParaRPr>
          </a:p>
        </p:txBody>
      </p:sp>
      <p:sp>
        <p:nvSpPr>
          <p:cNvPr id="8" name="Slide Number Placeholder 5"/>
          <p:cNvSpPr>
            <a:spLocks noGrp="1"/>
          </p:cNvSpPr>
          <p:nvPr>
            <p:ph type="sldNum" sz="quarter" idx="12"/>
          </p:nvPr>
        </p:nvSpPr>
        <p:spPr/>
        <p:txBody>
          <a:bodyPr/>
          <a:lstStyle>
            <a:lvl1pPr>
              <a:defRPr/>
            </a:lvl1pPr>
          </a:lstStyle>
          <a:p>
            <a:pPr>
              <a:defRPr/>
            </a:pPr>
            <a:fld id="{5FA9E35B-7B8B-4AA9-A3FF-AD21A0BCA7D1}" type="slidenum">
              <a:rPr lang="en-US">
                <a:solidFill>
                  <a:prstClr val="white">
                    <a:tint val="95000"/>
                  </a:prstClr>
                </a:solidFill>
              </a:rPr>
              <a:pPr>
                <a:defRPr/>
              </a:pPr>
              <a:t>‹#›</a:t>
            </a:fld>
            <a:endParaRPr lang="en-US" dirty="0">
              <a:solidFill>
                <a:prstClr val="white">
                  <a:tint val="95000"/>
                </a:prstClr>
              </a:solidFill>
            </a:endParaRPr>
          </a:p>
        </p:txBody>
      </p:sp>
    </p:spTree>
    <p:extLst>
      <p:ext uri="{BB962C8B-B14F-4D97-AF65-F5344CB8AC3E}">
        <p14:creationId xmlns:p14="http://schemas.microsoft.com/office/powerpoint/2010/main" val="16051299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01D297B-A548-47AD-BB51-4998A9371E32}" type="datetime1">
              <a:rPr lang="en-US" smtClean="0">
                <a:solidFill>
                  <a:prstClr val="black">
                    <a:tint val="95000"/>
                  </a:prstClr>
                </a:solidFill>
              </a:rPr>
              <a:pPr>
                <a:defRPr/>
              </a:pPr>
              <a:t>10/17/2018</a:t>
            </a:fld>
            <a:endParaRPr lang="en-US" dirty="0">
              <a:solidFill>
                <a:prstClr val="black">
                  <a:tint val="9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FDCDE70-CF59-4D7F-9572-084F9A2ABFEF}"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248467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lang="en-US" smtClean="0"/>
              <a:t>Click to edit Master title style</a:t>
            </a:r>
            <a:endParaRPr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1E60885-15B3-423A-9682-8C3AF9185D9F}" type="datetime1">
              <a:rPr lang="en-US" smtClean="0">
                <a:solidFill>
                  <a:prstClr val="black">
                    <a:tint val="95000"/>
                  </a:prstClr>
                </a:solidFill>
              </a:rPr>
              <a:pPr>
                <a:defRPr/>
              </a:pPr>
              <a:t>10/17/2018</a:t>
            </a:fld>
            <a:endParaRPr lang="en-US" dirty="0">
              <a:solidFill>
                <a:prstClr val="black">
                  <a:tint val="9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885612C3-4E7D-43EA-8DD4-7FE61C211D3B}"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2642905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4" name="Rectangle 3"/>
          <p:cNvSpPr/>
          <p:nvPr/>
        </p:nvSpPr>
        <p:spPr bwMode="ltGray">
          <a:xfrm>
            <a:off x="0" y="0"/>
            <a:ext cx="9144000" cy="26019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5" name="Rectangle 4"/>
          <p:cNvSpPr/>
          <p:nvPr/>
        </p:nvSpPr>
        <p:spPr bwMode="invGray">
          <a:xfrm>
            <a:off x="0" y="2601913"/>
            <a:ext cx="9144000" cy="46037"/>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 name="Title 1"/>
          <p:cNvSpPr>
            <a:spLocks noGrp="1"/>
          </p:cNvSpPr>
          <p:nvPr>
            <p:ph type="title"/>
          </p:nvPr>
        </p:nvSpPr>
        <p:spPr>
          <a:xfrm>
            <a:off x="749808" y="118872"/>
            <a:ext cx="8013192" cy="1636776"/>
          </a:xfrm>
        </p:spPr>
        <p:txBody>
          <a:bodyPr tIns="0" rIns="91440" bIns="0" anchor="b"/>
          <a:lstStyle>
            <a:lvl1pPr algn="l">
              <a:defRPr sz="4700" b="1" cap="none" baseline="0"/>
            </a:lvl1pPr>
            <a:extLst/>
          </a:lstStyle>
          <a:p>
            <a:r>
              <a:rPr lang="en-US" smtClean="0"/>
              <a:t>Click to edit Master title style</a:t>
            </a:r>
            <a:endParaRPr lang="en-US"/>
          </a:p>
        </p:txBody>
      </p:sp>
      <p:sp>
        <p:nvSpPr>
          <p:cNvPr id="3" name="Text Placeholder 2"/>
          <p:cNvSpPr>
            <a:spLocks noGrp="1"/>
          </p:cNvSpPr>
          <p:nvPr>
            <p:ph type="body" idx="1"/>
          </p:nvPr>
        </p:nvSpPr>
        <p:spPr>
          <a:xfrm>
            <a:off x="740664" y="1828800"/>
            <a:ext cx="8022336" cy="685800"/>
          </a:xfrm>
        </p:spPr>
        <p:txBody>
          <a:bodyPr lIns="146304" tIns="0" rIns="45720" bIns="0"/>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pPr>
              <a:defRPr/>
            </a:pPr>
            <a:fld id="{3258A7FA-7048-455B-A42A-F290461295E5}" type="datetimeFigureOut">
              <a:rPr lang="en-US"/>
              <a:pPr>
                <a:defRPr/>
              </a:pPr>
              <a:t>10/17/2018</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E36A09C2-DD83-4B19-9F48-B7DC0D0266FA}"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283862F-0098-4181-94FE-E739DA625580}" type="datetime1">
              <a:rPr lang="en-US" smtClean="0">
                <a:solidFill>
                  <a:prstClr val="black">
                    <a:tint val="95000"/>
                  </a:prstClr>
                </a:solidFill>
              </a:rPr>
              <a:pPr>
                <a:defRPr/>
              </a:pPr>
              <a:t>10/17/2018</a:t>
            </a:fld>
            <a:endParaRPr lang="en-US" dirty="0">
              <a:solidFill>
                <a:prstClr val="black">
                  <a:tint val="9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F7FA663A-603F-47D3-A569-44CFE4DE8EC0}"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20595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2029CB01-C886-4F7D-A034-3485672F6F45}" type="datetime1">
              <a:rPr lang="en-US" smtClean="0">
                <a:solidFill>
                  <a:prstClr val="black">
                    <a:tint val="95000"/>
                  </a:prstClr>
                </a:solidFill>
              </a:rPr>
              <a:pPr>
                <a:defRPr/>
              </a:pPr>
              <a:t>10/17/2018</a:t>
            </a:fld>
            <a:endParaRPr lang="en-US" dirty="0">
              <a:solidFill>
                <a:prstClr val="black">
                  <a:tint val="95000"/>
                </a:prstClr>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4" name="Slide Number Placeholder 3"/>
          <p:cNvSpPr>
            <a:spLocks noGrp="1"/>
          </p:cNvSpPr>
          <p:nvPr>
            <p:ph type="sldNum" sz="quarter" idx="12"/>
          </p:nvPr>
        </p:nvSpPr>
        <p:spPr/>
        <p:txBody>
          <a:bodyPr/>
          <a:lstStyle>
            <a:lvl1pPr>
              <a:defRPr/>
            </a:lvl1pPr>
          </a:lstStyle>
          <a:p>
            <a:pPr>
              <a:defRPr/>
            </a:pPr>
            <a:fld id="{C8880D3E-EB72-4CB9-9A96-59D8BE63E34A}"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3135193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6" name="Rectangle 5"/>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2" name="Title 1"/>
          <p:cNvSpPr>
            <a:spLocks noGrp="1"/>
          </p:cNvSpPr>
          <p:nvPr>
            <p:ph type="title"/>
          </p:nvPr>
        </p:nvSpPr>
        <p:spPr>
          <a:xfrm>
            <a:off x="167838" y="152400"/>
            <a:ext cx="2523744" cy="978408"/>
          </a:xfrm>
        </p:spPr>
        <p:txBody>
          <a:bodyPr lIns="73152" bIns="0" anchor="b">
            <a:sp3d prstMaterial="matte"/>
          </a:bodyPr>
          <a:lstStyle>
            <a:lvl1pPr algn="l">
              <a:defRPr sz="2000" b="0"/>
            </a:lvl1pPr>
            <a:extLst/>
          </a:lstStyle>
          <a:p>
            <a:r>
              <a:rPr lang="en-US" smtClean="0"/>
              <a:t>Click to edit Master title style</a:t>
            </a:r>
            <a:endParaRPr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smtClean="0"/>
              <a:t>Click to edit Master text styles</a:t>
            </a:r>
          </a:p>
        </p:txBody>
      </p:sp>
      <p:sp>
        <p:nvSpPr>
          <p:cNvPr id="7" name="Date Placeholder 4"/>
          <p:cNvSpPr>
            <a:spLocks noGrp="1"/>
          </p:cNvSpPr>
          <p:nvPr>
            <p:ph type="dt" sz="half" idx="10"/>
          </p:nvPr>
        </p:nvSpPr>
        <p:spPr/>
        <p:txBody>
          <a:bodyPr/>
          <a:lstStyle>
            <a:lvl1pPr>
              <a:defRPr/>
            </a:lvl1pPr>
          </a:lstStyle>
          <a:p>
            <a:pPr>
              <a:defRPr/>
            </a:pPr>
            <a:fld id="{5B72749C-B325-4D4F-A0F1-58E1DFCE8D0C}" type="datetime1">
              <a:rPr lang="en-US" smtClean="0">
                <a:solidFill>
                  <a:prstClr val="black">
                    <a:tint val="95000"/>
                  </a:prstClr>
                </a:solidFill>
              </a:rPr>
              <a:pPr>
                <a:defRPr/>
              </a:pPr>
              <a:t>10/17/2018</a:t>
            </a:fld>
            <a:endParaRPr lang="en-US" dirty="0">
              <a:solidFill>
                <a:prstClr val="black">
                  <a:tint val="95000"/>
                </a:prstClr>
              </a:solidFill>
            </a:endParaRPr>
          </a:p>
        </p:txBody>
      </p:sp>
      <p:sp>
        <p:nvSpPr>
          <p:cNvPr id="8" name="Footer Placeholder 5"/>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9" name="Slide Number Placeholder 6"/>
          <p:cNvSpPr>
            <a:spLocks noGrp="1"/>
          </p:cNvSpPr>
          <p:nvPr>
            <p:ph type="sldNum" sz="quarter" idx="12"/>
          </p:nvPr>
        </p:nvSpPr>
        <p:spPr/>
        <p:txBody>
          <a:bodyPr/>
          <a:lstStyle>
            <a:lvl1pPr>
              <a:defRPr/>
            </a:lvl1pPr>
          </a:lstStyle>
          <a:p>
            <a:pPr>
              <a:defRPr/>
            </a:pPr>
            <a:fld id="{D53E3316-2693-47DB-8156-80F897BD2F1D}"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1530011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5" name="Rectangle 4"/>
          <p:cNvSpPr/>
          <p:nvPr/>
        </p:nvSpPr>
        <p:spPr>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6" name="Rectangle 5"/>
          <p:cNvSpPr/>
          <p:nvPr/>
        </p:nvSpPr>
        <p:spPr bwMode="invGray">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lang="en-US" smtClean="0"/>
              <a:t>Click to edit Master title style</a:t>
            </a:r>
            <a:endParaRPr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smtClean="0"/>
              <a:t>Click to edit Master text styles</a:t>
            </a:r>
          </a:p>
        </p:txBody>
      </p:sp>
      <p:sp>
        <p:nvSpPr>
          <p:cNvPr id="7" name="Date Placeholder 4"/>
          <p:cNvSpPr>
            <a:spLocks noGrp="1"/>
          </p:cNvSpPr>
          <p:nvPr>
            <p:ph type="dt" sz="half" idx="10"/>
          </p:nvPr>
        </p:nvSpPr>
        <p:spPr>
          <a:xfrm>
            <a:off x="165100" y="1169988"/>
            <a:ext cx="2522538" cy="201612"/>
          </a:xfrm>
        </p:spPr>
        <p:txBody>
          <a:bodyPr/>
          <a:lstStyle>
            <a:lvl1pPr>
              <a:defRPr/>
            </a:lvl1pPr>
          </a:lstStyle>
          <a:p>
            <a:pPr>
              <a:defRPr/>
            </a:pPr>
            <a:fld id="{36C16A7E-1694-44CA-9D7E-E427A2B7EC0C}" type="datetime1">
              <a:rPr lang="en-US" smtClean="0">
                <a:solidFill>
                  <a:prstClr val="black">
                    <a:tint val="95000"/>
                  </a:prstClr>
                </a:solidFill>
              </a:rPr>
              <a:pPr>
                <a:defRPr/>
              </a:pPr>
              <a:t>10/17/2018</a:t>
            </a:fld>
            <a:endParaRPr lang="en-US" dirty="0">
              <a:solidFill>
                <a:prstClr val="black">
                  <a:tint val="95000"/>
                </a:prstClr>
              </a:solidFill>
            </a:endParaRPr>
          </a:p>
        </p:txBody>
      </p:sp>
      <p:sp>
        <p:nvSpPr>
          <p:cNvPr id="8" name="Footer Placeholder 5"/>
          <p:cNvSpPr>
            <a:spLocks noGrp="1"/>
          </p:cNvSpPr>
          <p:nvPr>
            <p:ph type="ftr" sz="quarter" idx="11"/>
          </p:nvPr>
        </p:nvSpPr>
        <p:spPr>
          <a:xfrm>
            <a:off x="3035300" y="1169988"/>
            <a:ext cx="5194300" cy="201612"/>
          </a:xfrm>
        </p:spPr>
        <p:txBody>
          <a:bodyPr/>
          <a:lstStyle>
            <a:lvl1pPr>
              <a:defRPr>
                <a:solidFill>
                  <a:schemeClr val="bg1">
                    <a:shade val="50000"/>
                  </a:schemeClr>
                </a:solidFill>
              </a:defRPr>
            </a:lvl1pPr>
          </a:lstStyle>
          <a:p>
            <a:pPr>
              <a:defRPr/>
            </a:pPr>
            <a:endParaRPr lang="en-US">
              <a:solidFill>
                <a:prstClr val="white">
                  <a:shade val="50000"/>
                </a:prstClr>
              </a:solidFill>
            </a:endParaRPr>
          </a:p>
        </p:txBody>
      </p:sp>
      <p:sp>
        <p:nvSpPr>
          <p:cNvPr id="9" name="Slide Number Placeholder 6"/>
          <p:cNvSpPr>
            <a:spLocks noGrp="1"/>
          </p:cNvSpPr>
          <p:nvPr>
            <p:ph type="sldNum" sz="quarter" idx="12"/>
          </p:nvPr>
        </p:nvSpPr>
        <p:spPr>
          <a:xfrm>
            <a:off x="8339138" y="1169988"/>
            <a:ext cx="733425" cy="201612"/>
          </a:xfrm>
        </p:spPr>
        <p:txBody>
          <a:bodyPr/>
          <a:lstStyle>
            <a:lvl1pPr>
              <a:defRPr/>
            </a:lvl1pPr>
          </a:lstStyle>
          <a:p>
            <a:pPr>
              <a:defRPr/>
            </a:pPr>
            <a:fld id="{8935C606-299E-4AB7-9172-98957A534351}"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15524640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9F2430F-DB4F-4080-80E8-43DB974A6263}" type="datetime1">
              <a:rPr lang="en-US" smtClean="0">
                <a:solidFill>
                  <a:prstClr val="black">
                    <a:tint val="95000"/>
                  </a:prstClr>
                </a:solidFill>
              </a:rPr>
              <a:pPr>
                <a:defRPr/>
              </a:pPr>
              <a:t>10/17/2018</a:t>
            </a:fld>
            <a:endParaRPr lang="en-US" dirty="0">
              <a:solidFill>
                <a:prstClr val="black">
                  <a:tint val="9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C9294A-6F14-4363-AF5A-4818AD2EB28C}"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201664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invGray">
          <a:xfrm>
            <a:off x="6599238" y="0"/>
            <a:ext cx="46037"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5" name="Rectangle 4"/>
          <p:cNvSpPr/>
          <p:nvPr/>
        </p:nvSpPr>
        <p:spPr bwMode="ltGray">
          <a:xfrm>
            <a:off x="6648450" y="0"/>
            <a:ext cx="2514600"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2" name="Vertical Title 1"/>
          <p:cNvSpPr>
            <a:spLocks noGrp="1"/>
          </p:cNvSpPr>
          <p:nvPr>
            <p:ph type="title" orient="vert"/>
          </p:nvPr>
        </p:nvSpPr>
        <p:spPr>
          <a:xfrm>
            <a:off x="6781800" y="274640"/>
            <a:ext cx="1905000" cy="5851525"/>
          </a:xfrm>
        </p:spPr>
        <p:txBody>
          <a:bodyPr vert="eaVert"/>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04800"/>
            <a:ext cx="60198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3"/>
          <p:cNvSpPr>
            <a:spLocks noGrp="1"/>
          </p:cNvSpPr>
          <p:nvPr>
            <p:ph type="dt" sz="half" idx="10"/>
          </p:nvPr>
        </p:nvSpPr>
        <p:spPr/>
        <p:txBody>
          <a:bodyPr/>
          <a:lstStyle>
            <a:lvl1pPr>
              <a:defRPr/>
            </a:lvl1pPr>
          </a:lstStyle>
          <a:p>
            <a:pPr>
              <a:defRPr/>
            </a:pPr>
            <a:fld id="{9F02D537-C032-41A9-88B7-CFCAEE6C83A1}" type="datetime1">
              <a:rPr lang="en-US" smtClean="0">
                <a:solidFill>
                  <a:prstClr val="black">
                    <a:tint val="95000"/>
                  </a:prstClr>
                </a:solidFill>
              </a:rPr>
              <a:pPr>
                <a:defRPr/>
              </a:pPr>
              <a:t>10/17/2018</a:t>
            </a:fld>
            <a:endParaRPr lang="en-US" dirty="0">
              <a:solidFill>
                <a:prstClr val="black">
                  <a:tint val="95000"/>
                </a:prstClr>
              </a:solidFill>
            </a:endParaRPr>
          </a:p>
        </p:txBody>
      </p:sp>
      <p:sp>
        <p:nvSpPr>
          <p:cNvPr id="7" name="Footer Placeholder 4"/>
          <p:cNvSpPr>
            <a:spLocks noGrp="1"/>
          </p:cNvSpPr>
          <p:nvPr>
            <p:ph type="ftr" sz="quarter" idx="11"/>
          </p:nvPr>
        </p:nvSpPr>
        <p:spPr>
          <a:xfrm>
            <a:off x="2640013" y="6376988"/>
            <a:ext cx="3836987" cy="365125"/>
          </a:xfrm>
        </p:spPr>
        <p:txBody>
          <a:bodyPr/>
          <a:lstStyle>
            <a:lvl1pPr>
              <a:defRPr/>
            </a:lvl1pPr>
          </a:lstStyle>
          <a:p>
            <a:pPr>
              <a:defRPr/>
            </a:pPr>
            <a:endParaRPr lang="en-US">
              <a:solidFill>
                <a:prstClr val="black">
                  <a:tint val="95000"/>
                </a:prstClr>
              </a:solidFill>
            </a:endParaRPr>
          </a:p>
        </p:txBody>
      </p:sp>
      <p:sp>
        <p:nvSpPr>
          <p:cNvPr id="8" name="Slide Number Placeholder 5"/>
          <p:cNvSpPr>
            <a:spLocks noGrp="1"/>
          </p:cNvSpPr>
          <p:nvPr>
            <p:ph type="sldNum" sz="quarter" idx="12"/>
          </p:nvPr>
        </p:nvSpPr>
        <p:spPr/>
        <p:txBody>
          <a:bodyPr/>
          <a:lstStyle>
            <a:lvl1pPr>
              <a:defRPr/>
            </a:lvl1pPr>
          </a:lstStyle>
          <a:p>
            <a:pPr>
              <a:defRPr/>
            </a:pPr>
            <a:fld id="{884DF78A-173A-48A2-8DBB-D5FD5F25F36C}"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4088698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E781B1B-86A2-4D8A-A57B-6462312C684F}" type="datetimeFigureOut">
              <a:rPr lang="en-US"/>
              <a:pPr>
                <a:defRPr/>
              </a:pPr>
              <a:t>10/17/2018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E796A84-9FEE-49ED-A7D5-82A4EAE02B18}"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lang="en-US" smtClean="0"/>
              <a:t>Click to edit Master title style</a:t>
            </a:r>
            <a:endParaRPr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D47A2E86-B9C1-4276-8ACE-EEEE12BDEC2A}" type="datetimeFigureOut">
              <a:rPr lang="en-US"/>
              <a:pPr>
                <a:defRPr/>
              </a:pPr>
              <a:t>10/17/2018</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AB5BADA-E0E9-457A-9D39-BDE5D6D507D6}"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8BDEB39-3F88-4524-84DC-197BF9018D2B}" type="datetimeFigureOut">
              <a:rPr lang="en-US"/>
              <a:pPr>
                <a:defRPr/>
              </a:pPr>
              <a:t>10/17/2018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77D08E5-2778-422D-8EDF-DDBE74D855C5}"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7573C784-E46C-4988-87CB-2EDBE1754851}" type="datetimeFigureOut">
              <a:rPr lang="en-US"/>
              <a:pPr>
                <a:defRPr/>
              </a:pPr>
              <a:t>10/17/2018</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F409CA33-9E97-4098-ABCE-22F850141D0A}"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6" name="Rectangle 5"/>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 name="Title 1"/>
          <p:cNvSpPr>
            <a:spLocks noGrp="1"/>
          </p:cNvSpPr>
          <p:nvPr>
            <p:ph type="title"/>
          </p:nvPr>
        </p:nvSpPr>
        <p:spPr>
          <a:xfrm>
            <a:off x="167838" y="152400"/>
            <a:ext cx="2523744" cy="978408"/>
          </a:xfrm>
        </p:spPr>
        <p:txBody>
          <a:bodyPr lIns="73152" bIns="0" anchor="b">
            <a:sp3d prstMaterial="matte"/>
          </a:bodyPr>
          <a:lstStyle>
            <a:lvl1pPr algn="l">
              <a:defRPr sz="2000" b="0"/>
            </a:lvl1pPr>
            <a:extLst/>
          </a:lstStyle>
          <a:p>
            <a:r>
              <a:rPr lang="en-US" smtClean="0"/>
              <a:t>Click to edit Master title style</a:t>
            </a:r>
            <a:endParaRPr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smtClean="0"/>
              <a:t>Click to edit Master text styles</a:t>
            </a:r>
          </a:p>
        </p:txBody>
      </p:sp>
      <p:sp>
        <p:nvSpPr>
          <p:cNvPr id="7" name="Date Placeholder 4"/>
          <p:cNvSpPr>
            <a:spLocks noGrp="1"/>
          </p:cNvSpPr>
          <p:nvPr>
            <p:ph type="dt" sz="half" idx="10"/>
          </p:nvPr>
        </p:nvSpPr>
        <p:spPr/>
        <p:txBody>
          <a:bodyPr/>
          <a:lstStyle>
            <a:lvl1pPr>
              <a:defRPr/>
            </a:lvl1pPr>
          </a:lstStyle>
          <a:p>
            <a:pPr>
              <a:defRPr/>
            </a:pPr>
            <a:fld id="{B7797B7D-08C5-45F1-8CBF-3FA8C7C91621}" type="datetimeFigureOut">
              <a:rPr lang="en-US"/>
              <a:pPr>
                <a:defRPr/>
              </a:pPr>
              <a:t>10/17/2018</a:t>
            </a:fld>
            <a:endParaRPr lang="en-US"/>
          </a:p>
        </p:txBody>
      </p:sp>
      <p:sp>
        <p:nvSpPr>
          <p:cNvPr id="8" name="Footer Placeholder 5"/>
          <p:cNvSpPr>
            <a:spLocks noGrp="1"/>
          </p:cNvSpPr>
          <p:nvPr>
            <p:ph type="ftr" sz="quarter" idx="11"/>
          </p:nvPr>
        </p:nvSpPr>
        <p:spPr/>
        <p:txBody>
          <a:bodyPr/>
          <a:lstStyle>
            <a:lvl1pPr>
              <a:defRPr/>
            </a:lvl1pPr>
          </a:lstStyle>
          <a:p>
            <a:pPr>
              <a:defRPr/>
            </a:pPr>
            <a:endParaRPr lang="en-US"/>
          </a:p>
        </p:txBody>
      </p:sp>
      <p:sp>
        <p:nvSpPr>
          <p:cNvPr id="9" name="Slide Number Placeholder 6"/>
          <p:cNvSpPr>
            <a:spLocks noGrp="1"/>
          </p:cNvSpPr>
          <p:nvPr>
            <p:ph type="sldNum" sz="quarter" idx="12"/>
          </p:nvPr>
        </p:nvSpPr>
        <p:spPr/>
        <p:txBody>
          <a:bodyPr/>
          <a:lstStyle>
            <a:lvl1pPr>
              <a:defRPr/>
            </a:lvl1pPr>
          </a:lstStyle>
          <a:p>
            <a:pPr>
              <a:defRPr/>
            </a:pPr>
            <a:fld id="{8F11EAAC-03E3-4BB3-B624-44A8C1849354}"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5" name="Rectangle 4"/>
          <p:cNvSpPr/>
          <p:nvPr/>
        </p:nvSpPr>
        <p:spPr>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6" name="Rectangle 5"/>
          <p:cNvSpPr/>
          <p:nvPr/>
        </p:nvSpPr>
        <p:spPr bwMode="invGray">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lang="en-US" smtClean="0"/>
              <a:t>Click to edit Master title style</a:t>
            </a:r>
            <a:endParaRPr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smtClean="0"/>
              <a:t>Click to edit Master text styles</a:t>
            </a:r>
          </a:p>
        </p:txBody>
      </p:sp>
      <p:sp>
        <p:nvSpPr>
          <p:cNvPr id="7" name="Date Placeholder 4"/>
          <p:cNvSpPr>
            <a:spLocks noGrp="1"/>
          </p:cNvSpPr>
          <p:nvPr>
            <p:ph type="dt" sz="half" idx="10"/>
          </p:nvPr>
        </p:nvSpPr>
        <p:spPr>
          <a:xfrm>
            <a:off x="165100" y="1169988"/>
            <a:ext cx="2522538" cy="201612"/>
          </a:xfrm>
        </p:spPr>
        <p:txBody>
          <a:bodyPr/>
          <a:lstStyle>
            <a:lvl1pPr>
              <a:defRPr/>
            </a:lvl1pPr>
          </a:lstStyle>
          <a:p>
            <a:pPr>
              <a:defRPr/>
            </a:pPr>
            <a:fld id="{C45ACCAD-CD20-4011-B9F7-B8CDA4168035}" type="datetimeFigureOut">
              <a:rPr lang="en-US"/>
              <a:pPr>
                <a:defRPr/>
              </a:pPr>
              <a:t>10/17/2018</a:t>
            </a:fld>
            <a:endParaRPr lang="en-US"/>
          </a:p>
        </p:txBody>
      </p:sp>
      <p:sp>
        <p:nvSpPr>
          <p:cNvPr id="8" name="Footer Placeholder 5"/>
          <p:cNvSpPr>
            <a:spLocks noGrp="1"/>
          </p:cNvSpPr>
          <p:nvPr>
            <p:ph type="ftr" sz="quarter" idx="11"/>
          </p:nvPr>
        </p:nvSpPr>
        <p:spPr>
          <a:xfrm>
            <a:off x="3035300" y="1169988"/>
            <a:ext cx="5194300" cy="201612"/>
          </a:xfrm>
        </p:spPr>
        <p:txBody>
          <a:bodyPr/>
          <a:lstStyle>
            <a:lvl1pPr>
              <a:defRPr>
                <a:solidFill>
                  <a:schemeClr val="bg1">
                    <a:shade val="50000"/>
                  </a:schemeClr>
                </a:solidFill>
              </a:defRPr>
            </a:lvl1pPr>
          </a:lstStyle>
          <a:p>
            <a:pPr>
              <a:defRPr/>
            </a:pPr>
            <a:endParaRPr lang="en-US"/>
          </a:p>
        </p:txBody>
      </p:sp>
      <p:sp>
        <p:nvSpPr>
          <p:cNvPr id="9" name="Slide Number Placeholder 6"/>
          <p:cNvSpPr>
            <a:spLocks noGrp="1"/>
          </p:cNvSpPr>
          <p:nvPr>
            <p:ph type="sldNum" sz="quarter" idx="12"/>
          </p:nvPr>
        </p:nvSpPr>
        <p:spPr>
          <a:xfrm>
            <a:off x="8339138" y="1169988"/>
            <a:ext cx="733425" cy="201612"/>
          </a:xfrm>
        </p:spPr>
        <p:txBody>
          <a:bodyPr/>
          <a:lstStyle>
            <a:lvl1pPr>
              <a:defRPr/>
            </a:lvl1pPr>
          </a:lstStyle>
          <a:p>
            <a:pPr>
              <a:defRPr/>
            </a:pPr>
            <a:fld id="{EDEAB591-C275-4E12-A885-EF7E8BF4719D}"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6688"/>
            <a:ext cx="9144000" cy="4445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7" name="Rectangle 6"/>
          <p:cNvSpPr/>
          <p:nvPr/>
        </p:nvSpPr>
        <p:spPr bwMode="ltGray">
          <a:xfrm>
            <a:off x="0" y="0"/>
            <a:ext cx="9144000" cy="14335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 name="Title Placeholder 1"/>
          <p:cNvSpPr>
            <a:spLocks noGrp="1"/>
          </p:cNvSpPr>
          <p:nvPr>
            <p:ph type="title"/>
          </p:nvPr>
        </p:nvSpPr>
        <p:spPr>
          <a:xfrm>
            <a:off x="457200" y="152400"/>
            <a:ext cx="8229600" cy="125095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lang="en-US" smtClean="0"/>
              <a:t>Click to edit Master title style</a:t>
            </a:r>
            <a:endParaRPr lang="en-US"/>
          </a:p>
        </p:txBody>
      </p:sp>
      <p:sp>
        <p:nvSpPr>
          <p:cNvPr id="1029" name="Text Placeholder 2"/>
          <p:cNvSpPr>
            <a:spLocks noGrp="1"/>
          </p:cNvSpPr>
          <p:nvPr>
            <p:ph type="body" idx="1"/>
          </p:nvPr>
        </p:nvSpPr>
        <p:spPr bwMode="auto">
          <a:xfrm>
            <a:off x="457200" y="1774825"/>
            <a:ext cx="8229600" cy="4625975"/>
          </a:xfrm>
          <a:prstGeom prst="rect">
            <a:avLst/>
          </a:prstGeom>
          <a:noFill/>
          <a:ln w="9525">
            <a:noFill/>
            <a:miter lim="800000"/>
            <a:headEnd/>
            <a:tailEnd/>
          </a:ln>
        </p:spPr>
        <p:txBody>
          <a:bodyPr vert="horz" wrap="square" lIns="54864" tIns="9144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477000"/>
            <a:ext cx="2133600" cy="274638"/>
          </a:xfrm>
          <a:prstGeom prst="rect">
            <a:avLst/>
          </a:prstGeom>
        </p:spPr>
        <p:txBody>
          <a:bodyPr vert="horz" lIns="109728" rIns="45720" bIns="0" rtlCol="0" anchor="b"/>
          <a:lstStyle>
            <a:lvl1pPr algn="l" eaLnBrk="1" fontAlgn="auto" latinLnBrk="0" hangingPunct="1">
              <a:spcBef>
                <a:spcPts val="0"/>
              </a:spcBef>
              <a:spcAft>
                <a:spcPts val="0"/>
              </a:spcAft>
              <a:defRPr kumimoji="0" sz="1200">
                <a:solidFill>
                  <a:schemeClr val="tx1">
                    <a:tint val="95000"/>
                  </a:schemeClr>
                </a:solidFill>
                <a:latin typeface="+mn-lt"/>
                <a:cs typeface="+mn-cs"/>
              </a:defRPr>
            </a:lvl1pPr>
            <a:extLst/>
          </a:lstStyle>
          <a:p>
            <a:pPr>
              <a:defRPr/>
            </a:pPr>
            <a:fld id="{C7AE2027-2E0C-4FA3-960D-3E5F154E7658}" type="datetimeFigureOut">
              <a:rPr lang="en-US"/>
              <a:pPr>
                <a:defRPr/>
              </a:pPr>
              <a:t>10/17/2018</a:t>
            </a:fld>
            <a:endParaRPr lang="en-US"/>
          </a:p>
        </p:txBody>
      </p:sp>
      <p:sp>
        <p:nvSpPr>
          <p:cNvPr id="5" name="Footer Placeholder 4"/>
          <p:cNvSpPr>
            <a:spLocks noGrp="1"/>
          </p:cNvSpPr>
          <p:nvPr>
            <p:ph type="ftr" sz="quarter" idx="3"/>
          </p:nvPr>
        </p:nvSpPr>
        <p:spPr>
          <a:xfrm>
            <a:off x="2640013" y="6477000"/>
            <a:ext cx="5508625" cy="274638"/>
          </a:xfrm>
          <a:prstGeom prst="rect">
            <a:avLst/>
          </a:prstGeom>
        </p:spPr>
        <p:txBody>
          <a:bodyPr vert="horz" lIns="45720" rIns="45720" bIns="0" rtlCol="0" anchor="b"/>
          <a:lstStyle>
            <a:lvl1pPr algn="l" eaLnBrk="1" fontAlgn="auto" latinLnBrk="0" hangingPunct="1">
              <a:spcBef>
                <a:spcPts val="0"/>
              </a:spcBef>
              <a:spcAft>
                <a:spcPts val="0"/>
              </a:spcAft>
              <a:defRPr kumimoji="0" sz="1200">
                <a:solidFill>
                  <a:schemeClr val="tx1">
                    <a:tint val="95000"/>
                  </a:schemeClr>
                </a:solidFill>
                <a:latin typeface="+mn-lt"/>
                <a:cs typeface="+mn-cs"/>
              </a:defRPr>
            </a:lvl1pPr>
            <a:extLst/>
          </a:lstStyle>
          <a:p>
            <a:pPr>
              <a:defRPr/>
            </a:pPr>
            <a:endParaRPr lang="en-US"/>
          </a:p>
        </p:txBody>
      </p:sp>
      <p:sp>
        <p:nvSpPr>
          <p:cNvPr id="6" name="Slide Number Placeholder 5"/>
          <p:cNvSpPr>
            <a:spLocks noGrp="1"/>
          </p:cNvSpPr>
          <p:nvPr>
            <p:ph type="sldNum" sz="quarter" idx="4"/>
          </p:nvPr>
        </p:nvSpPr>
        <p:spPr>
          <a:xfrm>
            <a:off x="8204200" y="6477000"/>
            <a:ext cx="733425" cy="274638"/>
          </a:xfrm>
          <a:prstGeom prst="rect">
            <a:avLst/>
          </a:prstGeom>
        </p:spPr>
        <p:txBody>
          <a:bodyPr vert="horz" bIns="0" rtlCol="0" anchor="b"/>
          <a:lstStyle>
            <a:lvl1pPr algn="r" eaLnBrk="1" fontAlgn="auto" latinLnBrk="0" hangingPunct="1">
              <a:spcBef>
                <a:spcPts val="0"/>
              </a:spcBef>
              <a:spcAft>
                <a:spcPts val="0"/>
              </a:spcAft>
              <a:defRPr kumimoji="0" sz="1200">
                <a:solidFill>
                  <a:schemeClr val="tx1">
                    <a:tint val="95000"/>
                  </a:schemeClr>
                </a:solidFill>
                <a:latin typeface="+mn-lt"/>
                <a:cs typeface="+mn-cs"/>
              </a:defRPr>
            </a:lvl1pPr>
            <a:extLst/>
          </a:lstStyle>
          <a:p>
            <a:pPr>
              <a:defRPr/>
            </a:pPr>
            <a:fld id="{36A11000-0CE9-4127-84E2-E5A13473526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48" r:id="rId1"/>
    <p:sldLayoutId id="2147484032" r:id="rId2"/>
    <p:sldLayoutId id="2147484049" r:id="rId3"/>
    <p:sldLayoutId id="2147484033" r:id="rId4"/>
    <p:sldLayoutId id="2147484034" r:id="rId5"/>
    <p:sldLayoutId id="2147484035" r:id="rId6"/>
    <p:sldLayoutId id="2147484050" r:id="rId7"/>
    <p:sldLayoutId id="2147484051" r:id="rId8"/>
    <p:sldLayoutId id="2147484052" r:id="rId9"/>
    <p:sldLayoutId id="2147484036" r:id="rId10"/>
    <p:sldLayoutId id="214748405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0" fontAlgn="base" hangingPunct="0">
        <a:spcBef>
          <a:spcPct val="0"/>
        </a:spcBef>
        <a:spcAft>
          <a:spcPct val="0"/>
        </a:spcAft>
        <a:defRPr sz="4500" b="1" kern="1200">
          <a:solidFill>
            <a:srgbClr val="FFC800"/>
          </a:solidFill>
          <a:latin typeface="+mj-lt"/>
          <a:ea typeface="+mj-ea"/>
          <a:cs typeface="+mj-cs"/>
        </a:defRPr>
      </a:lvl1pPr>
      <a:lvl2pPr algn="l" rtl="0" eaLnBrk="0" fontAlgn="base" hangingPunct="0">
        <a:spcBef>
          <a:spcPct val="0"/>
        </a:spcBef>
        <a:spcAft>
          <a:spcPct val="0"/>
        </a:spcAft>
        <a:defRPr sz="4500" b="1">
          <a:solidFill>
            <a:srgbClr val="FFC800"/>
          </a:solidFill>
          <a:latin typeface="Corbel" pitchFamily="34" charset="0"/>
        </a:defRPr>
      </a:lvl2pPr>
      <a:lvl3pPr algn="l" rtl="0" eaLnBrk="0" fontAlgn="base" hangingPunct="0">
        <a:spcBef>
          <a:spcPct val="0"/>
        </a:spcBef>
        <a:spcAft>
          <a:spcPct val="0"/>
        </a:spcAft>
        <a:defRPr sz="4500" b="1">
          <a:solidFill>
            <a:srgbClr val="FFC800"/>
          </a:solidFill>
          <a:latin typeface="Corbel" pitchFamily="34" charset="0"/>
        </a:defRPr>
      </a:lvl3pPr>
      <a:lvl4pPr algn="l" rtl="0" eaLnBrk="0" fontAlgn="base" hangingPunct="0">
        <a:spcBef>
          <a:spcPct val="0"/>
        </a:spcBef>
        <a:spcAft>
          <a:spcPct val="0"/>
        </a:spcAft>
        <a:defRPr sz="4500" b="1">
          <a:solidFill>
            <a:srgbClr val="FFC800"/>
          </a:solidFill>
          <a:latin typeface="Corbel" pitchFamily="34" charset="0"/>
        </a:defRPr>
      </a:lvl4pPr>
      <a:lvl5pPr algn="l" rtl="0" eaLnBrk="0" fontAlgn="base" hangingPunct="0">
        <a:spcBef>
          <a:spcPct val="0"/>
        </a:spcBef>
        <a:spcAft>
          <a:spcPct val="0"/>
        </a:spcAft>
        <a:defRPr sz="4500" b="1">
          <a:solidFill>
            <a:srgbClr val="FFC800"/>
          </a:solidFill>
          <a:latin typeface="Corbel" pitchFamily="34" charset="0"/>
        </a:defRPr>
      </a:lvl5pPr>
      <a:lvl6pPr marL="457200" algn="l" rtl="0" fontAlgn="base">
        <a:spcBef>
          <a:spcPct val="0"/>
        </a:spcBef>
        <a:spcAft>
          <a:spcPct val="0"/>
        </a:spcAft>
        <a:defRPr sz="4500" b="1">
          <a:solidFill>
            <a:srgbClr val="FFC800"/>
          </a:solidFill>
          <a:latin typeface="Corbel" pitchFamily="34" charset="0"/>
        </a:defRPr>
      </a:lvl6pPr>
      <a:lvl7pPr marL="914400" algn="l" rtl="0" fontAlgn="base">
        <a:spcBef>
          <a:spcPct val="0"/>
        </a:spcBef>
        <a:spcAft>
          <a:spcPct val="0"/>
        </a:spcAft>
        <a:defRPr sz="4500" b="1">
          <a:solidFill>
            <a:srgbClr val="FFC800"/>
          </a:solidFill>
          <a:latin typeface="Corbel" pitchFamily="34" charset="0"/>
        </a:defRPr>
      </a:lvl7pPr>
      <a:lvl8pPr marL="1371600" algn="l" rtl="0" fontAlgn="base">
        <a:spcBef>
          <a:spcPct val="0"/>
        </a:spcBef>
        <a:spcAft>
          <a:spcPct val="0"/>
        </a:spcAft>
        <a:defRPr sz="4500" b="1">
          <a:solidFill>
            <a:srgbClr val="FFC800"/>
          </a:solidFill>
          <a:latin typeface="Corbel" pitchFamily="34" charset="0"/>
        </a:defRPr>
      </a:lvl8pPr>
      <a:lvl9pPr marL="1828800" algn="l" rtl="0" fontAlgn="base">
        <a:spcBef>
          <a:spcPct val="0"/>
        </a:spcBef>
        <a:spcAft>
          <a:spcPct val="0"/>
        </a:spcAft>
        <a:defRPr sz="4500" b="1">
          <a:solidFill>
            <a:srgbClr val="FFC800"/>
          </a:solidFill>
          <a:latin typeface="Corbel" pitchFamily="34" charset="0"/>
        </a:defRPr>
      </a:lvl9pPr>
      <a:extLst/>
    </p:titleStyle>
    <p:bodyStyle>
      <a:lvl1pPr marL="438150" indent="-319088" algn="l" rtl="0" eaLnBrk="0" fontAlgn="base" hangingPunct="0">
        <a:spcBef>
          <a:spcPct val="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730250" indent="-273050" algn="l" rtl="0" eaLnBrk="0" fontAlgn="base" hangingPunct="0">
        <a:spcBef>
          <a:spcPct val="20000"/>
        </a:spcBef>
        <a:spcAft>
          <a:spcPct val="0"/>
        </a:spcAft>
        <a:buClr>
          <a:schemeClr val="accent2"/>
        </a:buClr>
        <a:buSzPct val="90000"/>
        <a:buFont typeface="Wingdings" pitchFamily="2" charset="2"/>
        <a:buChar char=""/>
        <a:defRPr sz="2800" kern="1200">
          <a:solidFill>
            <a:schemeClr val="tx1"/>
          </a:solidFill>
          <a:latin typeface="+mn-lt"/>
          <a:ea typeface="+mn-ea"/>
          <a:cs typeface="+mn-cs"/>
        </a:defRPr>
      </a:lvl2pPr>
      <a:lvl3pPr marL="995363" indent="-228600" algn="l" rtl="0" eaLnBrk="0" fontAlgn="base" hangingPunct="0">
        <a:spcBef>
          <a:spcPct val="20000"/>
        </a:spcBef>
        <a:spcAft>
          <a:spcPct val="0"/>
        </a:spcAft>
        <a:buClr>
          <a:srgbClr val="E66C7D"/>
        </a:buClr>
        <a:buFont typeface="Arial" charset="0"/>
        <a:buChar char="▪"/>
        <a:defRPr sz="2400" kern="1200">
          <a:solidFill>
            <a:schemeClr val="tx1"/>
          </a:solidFill>
          <a:latin typeface="+mn-lt"/>
          <a:ea typeface="+mn-ea"/>
          <a:cs typeface="+mn-cs"/>
        </a:defRPr>
      </a:lvl3pPr>
      <a:lvl4pPr marL="1216025" indent="-182563" algn="l" rtl="0" eaLnBrk="0" fontAlgn="base" hangingPunct="0">
        <a:spcBef>
          <a:spcPct val="20000"/>
        </a:spcBef>
        <a:spcAft>
          <a:spcPct val="0"/>
        </a:spcAft>
        <a:buClr>
          <a:srgbClr val="6BB76D"/>
        </a:buClr>
        <a:buFont typeface="Arial" charset="0"/>
        <a:buChar char="▪"/>
        <a:defRPr sz="2000" kern="1200">
          <a:solidFill>
            <a:schemeClr val="tx1"/>
          </a:solidFill>
          <a:latin typeface="+mn-lt"/>
          <a:ea typeface="+mn-ea"/>
          <a:cs typeface="+mn-cs"/>
        </a:defRPr>
      </a:lvl4pPr>
      <a:lvl5pPr marL="1425575" indent="-182563" algn="l" rtl="0" eaLnBrk="0" fontAlgn="base" hangingPunct="0">
        <a:spcBef>
          <a:spcPct val="20000"/>
        </a:spcBef>
        <a:spcAft>
          <a:spcPct val="0"/>
        </a:spcAft>
        <a:buClr>
          <a:srgbClr val="E88651"/>
        </a:buClr>
        <a:buFont typeface="Wingdings 3"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r>
              <a:rPr lang="en-US" smtClean="0">
                <a:solidFill>
                  <a:prstClr val="black">
                    <a:tint val="75000"/>
                  </a:prstClr>
                </a:solidFill>
                <a:latin typeface="Calibri"/>
              </a:rPr>
              <a:t>5/7/2011</a:t>
            </a:r>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E88CEE9-BFCF-413A-AC42-C1C536236A38}"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1597353"/>
      </p:ext>
    </p:extLst>
  </p:cSld>
  <p:clrMap bg1="lt1" tx1="dk1" bg2="lt2" tx2="dk2" accent1="accent1" accent2="accent2" accent3="accent3" accent4="accent4" accent5="accent5" accent6="accent6" hlink="hlink" folHlink="folHlink"/>
  <p:sldLayoutIdLst>
    <p:sldLayoutId id="2147484067" r:id="rId1"/>
    <p:sldLayoutId id="2147484068" r:id="rId2"/>
    <p:sldLayoutId id="2147484069" r:id="rId3"/>
    <p:sldLayoutId id="2147484070" r:id="rId4"/>
    <p:sldLayoutId id="2147484071" r:id="rId5"/>
    <p:sldLayoutId id="2147484072" r:id="rId6"/>
    <p:sldLayoutId id="2147484073" r:id="rId7"/>
    <p:sldLayoutId id="2147484074" r:id="rId8"/>
    <p:sldLayoutId id="2147484075" r:id="rId9"/>
    <p:sldLayoutId id="2147484076" r:id="rId10"/>
    <p:sldLayoutId id="2147484077" r:id="rId11"/>
    <p:sldLayoutId id="2147484078" r:id="rId12"/>
    <p:sldLayoutId id="2147484079"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6688"/>
            <a:ext cx="9144000" cy="4445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7" name="Rectangle 6"/>
          <p:cNvSpPr/>
          <p:nvPr/>
        </p:nvSpPr>
        <p:spPr bwMode="ltGray">
          <a:xfrm>
            <a:off x="0" y="0"/>
            <a:ext cx="9144000" cy="14335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2" name="Title Placeholder 1"/>
          <p:cNvSpPr>
            <a:spLocks noGrp="1"/>
          </p:cNvSpPr>
          <p:nvPr>
            <p:ph type="title"/>
          </p:nvPr>
        </p:nvSpPr>
        <p:spPr>
          <a:xfrm>
            <a:off x="457200" y="152400"/>
            <a:ext cx="8229600" cy="125095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lang="en-US" smtClean="0"/>
              <a:t>Click to edit Master title style</a:t>
            </a:r>
            <a:endParaRPr lang="en-US"/>
          </a:p>
        </p:txBody>
      </p:sp>
      <p:sp>
        <p:nvSpPr>
          <p:cNvPr id="1029" name="Text Placeholder 2"/>
          <p:cNvSpPr>
            <a:spLocks noGrp="1"/>
          </p:cNvSpPr>
          <p:nvPr>
            <p:ph type="body" idx="1"/>
          </p:nvPr>
        </p:nvSpPr>
        <p:spPr bwMode="auto">
          <a:xfrm>
            <a:off x="457200" y="1774825"/>
            <a:ext cx="8229600" cy="4625975"/>
          </a:xfrm>
          <a:prstGeom prst="rect">
            <a:avLst/>
          </a:prstGeom>
          <a:noFill/>
          <a:ln w="9525">
            <a:noFill/>
            <a:miter lim="800000"/>
            <a:headEnd/>
            <a:tailEnd/>
          </a:ln>
        </p:spPr>
        <p:txBody>
          <a:bodyPr vert="horz" wrap="square" lIns="54864" tIns="9144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477000"/>
            <a:ext cx="2133600" cy="274638"/>
          </a:xfrm>
          <a:prstGeom prst="rect">
            <a:avLst/>
          </a:prstGeom>
        </p:spPr>
        <p:txBody>
          <a:bodyPr vert="horz" lIns="109728" rIns="45720" bIns="0" rtlCol="0" anchor="b"/>
          <a:lstStyle>
            <a:lvl1pPr algn="l" eaLnBrk="1" fontAlgn="auto" latinLnBrk="0" hangingPunct="1">
              <a:spcBef>
                <a:spcPts val="0"/>
              </a:spcBef>
              <a:spcAft>
                <a:spcPts val="0"/>
              </a:spcAft>
              <a:defRPr kumimoji="0" sz="1200">
                <a:solidFill>
                  <a:schemeClr val="tx1">
                    <a:tint val="95000"/>
                  </a:schemeClr>
                </a:solidFill>
                <a:latin typeface="+mn-lt"/>
                <a:cs typeface="+mn-cs"/>
              </a:defRPr>
            </a:lvl1pPr>
            <a:extLst/>
          </a:lstStyle>
          <a:p>
            <a:pPr>
              <a:defRPr/>
            </a:pPr>
            <a:fld id="{7AEA83EE-C4B0-46FF-A3BB-519C63134B5C}" type="datetime1">
              <a:rPr lang="en-US" smtClean="0">
                <a:solidFill>
                  <a:prstClr val="black">
                    <a:tint val="95000"/>
                  </a:prstClr>
                </a:solidFill>
              </a:rPr>
              <a:pPr>
                <a:defRPr/>
              </a:pPr>
              <a:t>10/17/2018</a:t>
            </a:fld>
            <a:endParaRPr lang="en-US" dirty="0">
              <a:solidFill>
                <a:prstClr val="black">
                  <a:tint val="95000"/>
                </a:prstClr>
              </a:solidFill>
            </a:endParaRPr>
          </a:p>
        </p:txBody>
      </p:sp>
      <p:sp>
        <p:nvSpPr>
          <p:cNvPr id="5" name="Footer Placeholder 4"/>
          <p:cNvSpPr>
            <a:spLocks noGrp="1"/>
          </p:cNvSpPr>
          <p:nvPr>
            <p:ph type="ftr" sz="quarter" idx="3"/>
          </p:nvPr>
        </p:nvSpPr>
        <p:spPr>
          <a:xfrm>
            <a:off x="2640013" y="6477000"/>
            <a:ext cx="5508625" cy="274638"/>
          </a:xfrm>
          <a:prstGeom prst="rect">
            <a:avLst/>
          </a:prstGeom>
        </p:spPr>
        <p:txBody>
          <a:bodyPr vert="horz" lIns="45720" rIns="45720" bIns="0" rtlCol="0" anchor="b"/>
          <a:lstStyle>
            <a:lvl1pPr algn="l" eaLnBrk="1" fontAlgn="auto" latinLnBrk="0" hangingPunct="1">
              <a:spcBef>
                <a:spcPts val="0"/>
              </a:spcBef>
              <a:spcAft>
                <a:spcPts val="0"/>
              </a:spcAft>
              <a:defRPr kumimoji="0" sz="1200">
                <a:solidFill>
                  <a:schemeClr val="tx1">
                    <a:tint val="95000"/>
                  </a:schemeClr>
                </a:solidFill>
                <a:latin typeface="+mn-lt"/>
                <a:cs typeface="+mn-cs"/>
              </a:defRPr>
            </a:lvl1pPr>
            <a:extLst/>
          </a:lstStyle>
          <a:p>
            <a:pPr>
              <a:defRPr/>
            </a:pPr>
            <a:endParaRPr lang="en-US">
              <a:solidFill>
                <a:prstClr val="black">
                  <a:tint val="95000"/>
                </a:prstClr>
              </a:solidFill>
            </a:endParaRPr>
          </a:p>
        </p:txBody>
      </p:sp>
      <p:sp>
        <p:nvSpPr>
          <p:cNvPr id="6" name="Slide Number Placeholder 5"/>
          <p:cNvSpPr>
            <a:spLocks noGrp="1"/>
          </p:cNvSpPr>
          <p:nvPr>
            <p:ph type="sldNum" sz="quarter" idx="4"/>
          </p:nvPr>
        </p:nvSpPr>
        <p:spPr>
          <a:xfrm>
            <a:off x="8204200" y="6477000"/>
            <a:ext cx="733425" cy="274638"/>
          </a:xfrm>
          <a:prstGeom prst="rect">
            <a:avLst/>
          </a:prstGeom>
        </p:spPr>
        <p:txBody>
          <a:bodyPr vert="horz" bIns="0" rtlCol="0" anchor="b"/>
          <a:lstStyle>
            <a:lvl1pPr algn="r" eaLnBrk="1" fontAlgn="auto" latinLnBrk="0" hangingPunct="1">
              <a:spcBef>
                <a:spcPts val="0"/>
              </a:spcBef>
              <a:spcAft>
                <a:spcPts val="0"/>
              </a:spcAft>
              <a:defRPr kumimoji="0" sz="1200">
                <a:solidFill>
                  <a:schemeClr val="tx1">
                    <a:tint val="95000"/>
                  </a:schemeClr>
                </a:solidFill>
                <a:latin typeface="+mn-lt"/>
                <a:cs typeface="+mn-cs"/>
              </a:defRPr>
            </a:lvl1pPr>
            <a:extLst/>
          </a:lstStyle>
          <a:p>
            <a:pPr>
              <a:defRPr/>
            </a:pPr>
            <a:fld id="{BCE95517-C608-4CD1-8A3A-1A4A0AA83B40}"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2209198979"/>
      </p:ext>
    </p:extLst>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0" fontAlgn="base" hangingPunct="0">
        <a:spcBef>
          <a:spcPct val="0"/>
        </a:spcBef>
        <a:spcAft>
          <a:spcPct val="0"/>
        </a:spcAft>
        <a:defRPr sz="4500" b="1" kern="1200">
          <a:solidFill>
            <a:srgbClr val="FFC800"/>
          </a:solidFill>
          <a:latin typeface="+mj-lt"/>
          <a:ea typeface="+mj-ea"/>
          <a:cs typeface="+mj-cs"/>
        </a:defRPr>
      </a:lvl1pPr>
      <a:lvl2pPr algn="l" rtl="0" eaLnBrk="0" fontAlgn="base" hangingPunct="0">
        <a:spcBef>
          <a:spcPct val="0"/>
        </a:spcBef>
        <a:spcAft>
          <a:spcPct val="0"/>
        </a:spcAft>
        <a:defRPr sz="4500" b="1">
          <a:solidFill>
            <a:srgbClr val="FFC800"/>
          </a:solidFill>
          <a:latin typeface="Corbel" pitchFamily="34" charset="0"/>
        </a:defRPr>
      </a:lvl2pPr>
      <a:lvl3pPr algn="l" rtl="0" eaLnBrk="0" fontAlgn="base" hangingPunct="0">
        <a:spcBef>
          <a:spcPct val="0"/>
        </a:spcBef>
        <a:spcAft>
          <a:spcPct val="0"/>
        </a:spcAft>
        <a:defRPr sz="4500" b="1">
          <a:solidFill>
            <a:srgbClr val="FFC800"/>
          </a:solidFill>
          <a:latin typeface="Corbel" pitchFamily="34" charset="0"/>
        </a:defRPr>
      </a:lvl3pPr>
      <a:lvl4pPr algn="l" rtl="0" eaLnBrk="0" fontAlgn="base" hangingPunct="0">
        <a:spcBef>
          <a:spcPct val="0"/>
        </a:spcBef>
        <a:spcAft>
          <a:spcPct val="0"/>
        </a:spcAft>
        <a:defRPr sz="4500" b="1">
          <a:solidFill>
            <a:srgbClr val="FFC800"/>
          </a:solidFill>
          <a:latin typeface="Corbel" pitchFamily="34" charset="0"/>
        </a:defRPr>
      </a:lvl4pPr>
      <a:lvl5pPr algn="l" rtl="0" eaLnBrk="0" fontAlgn="base" hangingPunct="0">
        <a:spcBef>
          <a:spcPct val="0"/>
        </a:spcBef>
        <a:spcAft>
          <a:spcPct val="0"/>
        </a:spcAft>
        <a:defRPr sz="4500" b="1">
          <a:solidFill>
            <a:srgbClr val="FFC800"/>
          </a:solidFill>
          <a:latin typeface="Corbel" pitchFamily="34" charset="0"/>
        </a:defRPr>
      </a:lvl5pPr>
      <a:lvl6pPr marL="457200" algn="l" rtl="0" fontAlgn="base">
        <a:spcBef>
          <a:spcPct val="0"/>
        </a:spcBef>
        <a:spcAft>
          <a:spcPct val="0"/>
        </a:spcAft>
        <a:defRPr sz="4500" b="1">
          <a:solidFill>
            <a:srgbClr val="FFC800"/>
          </a:solidFill>
          <a:latin typeface="Corbel" pitchFamily="34" charset="0"/>
        </a:defRPr>
      </a:lvl6pPr>
      <a:lvl7pPr marL="914400" algn="l" rtl="0" fontAlgn="base">
        <a:spcBef>
          <a:spcPct val="0"/>
        </a:spcBef>
        <a:spcAft>
          <a:spcPct val="0"/>
        </a:spcAft>
        <a:defRPr sz="4500" b="1">
          <a:solidFill>
            <a:srgbClr val="FFC800"/>
          </a:solidFill>
          <a:latin typeface="Corbel" pitchFamily="34" charset="0"/>
        </a:defRPr>
      </a:lvl7pPr>
      <a:lvl8pPr marL="1371600" algn="l" rtl="0" fontAlgn="base">
        <a:spcBef>
          <a:spcPct val="0"/>
        </a:spcBef>
        <a:spcAft>
          <a:spcPct val="0"/>
        </a:spcAft>
        <a:defRPr sz="4500" b="1">
          <a:solidFill>
            <a:srgbClr val="FFC800"/>
          </a:solidFill>
          <a:latin typeface="Corbel" pitchFamily="34" charset="0"/>
        </a:defRPr>
      </a:lvl8pPr>
      <a:lvl9pPr marL="1828800" algn="l" rtl="0" fontAlgn="base">
        <a:spcBef>
          <a:spcPct val="0"/>
        </a:spcBef>
        <a:spcAft>
          <a:spcPct val="0"/>
        </a:spcAft>
        <a:defRPr sz="4500" b="1">
          <a:solidFill>
            <a:srgbClr val="FFC800"/>
          </a:solidFill>
          <a:latin typeface="Corbel" pitchFamily="34" charset="0"/>
        </a:defRPr>
      </a:lvl9pPr>
      <a:extLst/>
    </p:titleStyle>
    <p:bodyStyle>
      <a:lvl1pPr marL="438150" indent="-319088" algn="l" rtl="0" eaLnBrk="0" fontAlgn="base" hangingPunct="0">
        <a:spcBef>
          <a:spcPct val="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730250" indent="-273050" algn="l" rtl="0" eaLnBrk="0" fontAlgn="base" hangingPunct="0">
        <a:spcBef>
          <a:spcPct val="20000"/>
        </a:spcBef>
        <a:spcAft>
          <a:spcPct val="0"/>
        </a:spcAft>
        <a:buClr>
          <a:schemeClr val="accent2"/>
        </a:buClr>
        <a:buSzPct val="90000"/>
        <a:buFont typeface="Wingdings" pitchFamily="2" charset="2"/>
        <a:buChar char=""/>
        <a:defRPr sz="2800" kern="1200">
          <a:solidFill>
            <a:schemeClr val="tx1"/>
          </a:solidFill>
          <a:latin typeface="+mn-lt"/>
          <a:ea typeface="+mn-ea"/>
          <a:cs typeface="+mn-cs"/>
        </a:defRPr>
      </a:lvl2pPr>
      <a:lvl3pPr marL="995363" indent="-228600" algn="l" rtl="0" eaLnBrk="0" fontAlgn="base" hangingPunct="0">
        <a:spcBef>
          <a:spcPct val="20000"/>
        </a:spcBef>
        <a:spcAft>
          <a:spcPct val="0"/>
        </a:spcAft>
        <a:buClr>
          <a:srgbClr val="E66C7D"/>
        </a:buClr>
        <a:buFont typeface="Arial" pitchFamily="34" charset="0"/>
        <a:buChar char="▪"/>
        <a:defRPr sz="2400" kern="1200">
          <a:solidFill>
            <a:schemeClr val="tx1"/>
          </a:solidFill>
          <a:latin typeface="+mn-lt"/>
          <a:ea typeface="+mn-ea"/>
          <a:cs typeface="+mn-cs"/>
        </a:defRPr>
      </a:lvl3pPr>
      <a:lvl4pPr marL="1216025" indent="-182563" algn="l" rtl="0" eaLnBrk="0" fontAlgn="base" hangingPunct="0">
        <a:spcBef>
          <a:spcPct val="20000"/>
        </a:spcBef>
        <a:spcAft>
          <a:spcPct val="0"/>
        </a:spcAft>
        <a:buClr>
          <a:srgbClr val="6BB76D"/>
        </a:buClr>
        <a:buFont typeface="Arial" pitchFamily="34" charset="0"/>
        <a:buChar char="▪"/>
        <a:defRPr sz="2000" kern="1200">
          <a:solidFill>
            <a:schemeClr val="tx1"/>
          </a:solidFill>
          <a:latin typeface="+mn-lt"/>
          <a:ea typeface="+mn-ea"/>
          <a:cs typeface="+mn-cs"/>
        </a:defRPr>
      </a:lvl4pPr>
      <a:lvl5pPr marL="1425575" indent="-182563" algn="l" rtl="0" eaLnBrk="0" fontAlgn="base" hangingPunct="0">
        <a:spcBef>
          <a:spcPct val="20000"/>
        </a:spcBef>
        <a:spcAft>
          <a:spcPct val="0"/>
        </a:spcAft>
        <a:buClr>
          <a:srgbClr val="E88651"/>
        </a:buClr>
        <a:buFont typeface="Wingdings 3"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10.jpe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10.jpe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10.jpe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10.jpe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10.jpeg"/><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3.xml"/><Relationship Id="rId7" Type="http://schemas.openxmlformats.org/officeDocument/2006/relationships/image" Target="../media/image10.jpeg"/><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7.xml"/><Relationship Id="rId7" Type="http://schemas.openxmlformats.org/officeDocument/2006/relationships/image" Target="../media/image10.jpeg"/><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2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10.jpe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7146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408176"/>
          </a:xfrm>
        </p:spPr>
        <p:txBody>
          <a:bodyPr>
            <a:noAutofit/>
          </a:bodyPr>
          <a:lstStyle/>
          <a:p>
            <a:pPr algn="ctr" rtl="1">
              <a:defRPr/>
            </a:pPr>
            <a:r>
              <a:rPr lang="ur-PK" sz="4400" dirty="0" smtClean="0">
                <a:solidFill>
                  <a:srgbClr val="FFC000"/>
                </a:solidFill>
                <a:cs typeface="UL Sajid Heading" pitchFamily="2" charset="-78"/>
              </a:rPr>
              <a:t>مدینہ پر حملہ</a:t>
            </a:r>
            <a:endParaRPr lang="en-US" sz="4000" b="0" dirty="0">
              <a:solidFill>
                <a:srgbClr val="FFC000"/>
              </a:solidFill>
              <a:latin typeface="Nafees Web Naskh" pitchFamily="2" charset="-78"/>
              <a:cs typeface="Nafees Web Naskh" pitchFamily="2" charset="-78"/>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4161866304"/>
              </p:ext>
            </p:extLst>
          </p:nvPr>
        </p:nvGraphicFramePr>
        <p:xfrm>
          <a:off x="457200" y="1600201"/>
          <a:ext cx="8229600" cy="495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8" name="Group 7"/>
          <p:cNvGrpSpPr/>
          <p:nvPr/>
        </p:nvGrpSpPr>
        <p:grpSpPr>
          <a:xfrm>
            <a:off x="2209800" y="1981200"/>
            <a:ext cx="4947680" cy="4123556"/>
            <a:chOff x="2098160" y="1600200"/>
            <a:chExt cx="4947680" cy="4123556"/>
          </a:xfrm>
        </p:grpSpPr>
        <p:pic>
          <p:nvPicPr>
            <p:cNvPr id="4" name="Picture 2" descr="\\noman\d$\Frame-2.jpg"/>
            <p:cNvPicPr>
              <a:picLocks noChangeAspect="1" noChangeArrowheads="1"/>
            </p:cNvPicPr>
            <p:nvPr/>
          </p:nvPicPr>
          <p:blipFill>
            <a:blip r:embed="rId7" cstate="print"/>
            <a:srcRect/>
            <a:stretch>
              <a:fillRect/>
            </a:stretch>
          </p:blipFill>
          <p:spPr bwMode="auto">
            <a:xfrm rot="5400000">
              <a:off x="2510222" y="1188138"/>
              <a:ext cx="4123556" cy="4947680"/>
            </a:xfrm>
            <a:prstGeom prst="rect">
              <a:avLst/>
            </a:prstGeom>
            <a:noFill/>
          </p:spPr>
        </p:pic>
        <p:sp>
          <p:nvSpPr>
            <p:cNvPr id="5" name="Rectangle 4"/>
            <p:cNvSpPr/>
            <p:nvPr/>
          </p:nvSpPr>
          <p:spPr>
            <a:xfrm>
              <a:off x="2364860" y="2012168"/>
              <a:ext cx="4191000" cy="3416320"/>
            </a:xfrm>
            <a:prstGeom prst="rect">
              <a:avLst/>
            </a:prstGeom>
          </p:spPr>
          <p:txBody>
            <a:bodyPr wrap="square">
              <a:spAutoFit/>
            </a:bodyPr>
            <a:lstStyle/>
            <a:p>
              <a:pPr algn="ctr" rtl="1"/>
              <a:r>
                <a:rPr lang="kk-KZ" sz="3600" dirty="0">
                  <a:solidFill>
                    <a:schemeClr val="bg1"/>
                  </a:solidFill>
                  <a:effectLst>
                    <a:outerShdw blurRad="38100" dist="38100" dir="2700000" algn="tl">
                      <a:srgbClr val="000000">
                        <a:alpha val="43137"/>
                      </a:srgbClr>
                    </a:outerShdw>
                  </a:effectLst>
                  <a:latin typeface="Al_Mushaf" pitchFamily="2" charset="-78"/>
                  <a:cs typeface="Al_Mushaf" pitchFamily="2" charset="-78"/>
                </a:rPr>
                <a:t>اِذْ جَآءُ وْکُمْ مِّنْ فَوْقِکُمْ وَمِنْ اَسْفَلَ مِنْکُمْ وَاِذْ زَاغَتِ الْاَبْصَارُ وَبَلَغَتِ الْقُلُوْبُ الْحَنَاجِرَ وَتَظُنُّوْنَ بِاللّٰہِ الظُّنُوْنَا﴿﴾ ھُنَالِکَ ابْتُلِیَ الْمُوٴْمِنُوْنَ وَزُلْزِلُوْا زِلْزَالاً شَدِیْدًا ﴿﴾ </a:t>
              </a:r>
              <a:endParaRPr lang="ur-PK" sz="3600" dirty="0" smtClean="0">
                <a:solidFill>
                  <a:schemeClr val="bg1"/>
                </a:solidFill>
                <a:effectLst>
                  <a:outerShdw blurRad="38100" dist="38100" dir="2700000" algn="tl">
                    <a:srgbClr val="000000">
                      <a:alpha val="43137"/>
                    </a:srgbClr>
                  </a:outerShdw>
                </a:effectLst>
                <a:latin typeface="Al_Mushaf" pitchFamily="2" charset="-78"/>
                <a:cs typeface="Al_Mushaf" pitchFamily="2" charset="-78"/>
              </a:endParaRPr>
            </a:p>
            <a:p>
              <a:pPr algn="ctr" rtl="1"/>
              <a:r>
                <a:rPr lang="ur-PK" sz="3200" dirty="0" smtClean="0">
                  <a:solidFill>
                    <a:schemeClr val="bg1"/>
                  </a:solidFill>
                  <a:effectLst>
                    <a:outerShdw blurRad="38100" dist="38100" dir="2700000" algn="tl">
                      <a:srgbClr val="000000">
                        <a:alpha val="43137"/>
                      </a:srgbClr>
                    </a:outerShdw>
                  </a:effectLst>
                  <a:latin typeface="Al_Mushaf" pitchFamily="2" charset="-78"/>
                  <a:cs typeface="Al_Mushaf" pitchFamily="2" charset="-78"/>
                </a:rPr>
                <a:t>(الاحزاب: 9-10)</a:t>
              </a:r>
              <a:endParaRPr lang="kk-KZ" sz="3200" dirty="0">
                <a:solidFill>
                  <a:schemeClr val="bg1"/>
                </a:solidFill>
                <a:effectLst>
                  <a:outerShdw blurRad="38100" dist="38100" dir="2700000" algn="tl">
                    <a:srgbClr val="000000">
                      <a:alpha val="43137"/>
                    </a:srgbClr>
                  </a:outerShdw>
                </a:effectLst>
                <a:latin typeface="Al_Mushaf" pitchFamily="2" charset="-78"/>
                <a:cs typeface="Al_Mushaf" pitchFamily="2" charset="-78"/>
              </a:endParaRPr>
            </a:p>
          </p:txBody>
        </p:sp>
      </p:grpSp>
    </p:spTree>
    <p:extLst>
      <p:ext uri="{BB962C8B-B14F-4D97-AF65-F5344CB8AC3E}">
        <p14:creationId xmlns:p14="http://schemas.microsoft.com/office/powerpoint/2010/main" val="1108936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graphicEl>
                                              <a:dgm id="{CA7ED40A-9AC5-48FD-9DCB-AA3023ED7A2C}"/>
                                            </p:graphicEl>
                                          </p:spTgt>
                                        </p:tgtEl>
                                        <p:attrNameLst>
                                          <p:attrName>style.visibility</p:attrName>
                                        </p:attrNameLst>
                                      </p:cBhvr>
                                      <p:to>
                                        <p:strVal val="visible"/>
                                      </p:to>
                                    </p:set>
                                    <p:animEffect transition="in" filter="fade">
                                      <p:cBhvr>
                                        <p:cTn id="7" dur="500"/>
                                        <p:tgtEl>
                                          <p:spTgt spid="7">
                                            <p:graphicEl>
                                              <a:dgm id="{CA7ED40A-9AC5-48FD-9DCB-AA3023ED7A2C}"/>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nodeType="clickEffect">
                                  <p:stCondLst>
                                    <p:cond delay="0"/>
                                  </p:stCondLst>
                                  <p:childTnLst>
                                    <p:animEffect transition="out" filter="wipe(down)">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graphicEl>
                                              <a:dgm id="{CCD4BE9D-585A-42B6-821B-935C2ACAEB69}"/>
                                            </p:graphicEl>
                                          </p:spTgt>
                                        </p:tgtEl>
                                        <p:attrNameLst>
                                          <p:attrName>style.visibility</p:attrName>
                                        </p:attrNameLst>
                                      </p:cBhvr>
                                      <p:to>
                                        <p:strVal val="visible"/>
                                      </p:to>
                                    </p:set>
                                    <p:animEffect transition="in" filter="fade">
                                      <p:cBhvr>
                                        <p:cTn id="22" dur="500"/>
                                        <p:tgtEl>
                                          <p:spTgt spid="7">
                                            <p:graphicEl>
                                              <a:dgm id="{CCD4BE9D-585A-42B6-821B-935C2ACAEB69}"/>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graphicEl>
                                              <a:dgm id="{58646332-115F-4BE8-A621-D23AB9868DA4}"/>
                                            </p:graphicEl>
                                          </p:spTgt>
                                        </p:tgtEl>
                                        <p:attrNameLst>
                                          <p:attrName>style.visibility</p:attrName>
                                        </p:attrNameLst>
                                      </p:cBhvr>
                                      <p:to>
                                        <p:strVal val="visible"/>
                                      </p:to>
                                    </p:set>
                                    <p:animEffect transition="in" filter="fade">
                                      <p:cBhvr>
                                        <p:cTn id="27" dur="500"/>
                                        <p:tgtEl>
                                          <p:spTgt spid="7">
                                            <p:graphicEl>
                                              <a:dgm id="{58646332-115F-4BE8-A621-D23AB9868DA4}"/>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graphicEl>
                                              <a:dgm id="{1863A777-BC56-4C82-8098-51206F4E7CEB}"/>
                                            </p:graphicEl>
                                          </p:spTgt>
                                        </p:tgtEl>
                                        <p:attrNameLst>
                                          <p:attrName>style.visibility</p:attrName>
                                        </p:attrNameLst>
                                      </p:cBhvr>
                                      <p:to>
                                        <p:strVal val="visible"/>
                                      </p:to>
                                    </p:set>
                                    <p:animEffect transition="in" filter="fade">
                                      <p:cBhvr>
                                        <p:cTn id="32" dur="500"/>
                                        <p:tgtEl>
                                          <p:spTgt spid="7">
                                            <p:graphicEl>
                                              <a:dgm id="{1863A777-BC56-4C82-8098-51206F4E7CE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408176"/>
          </a:xfrm>
        </p:spPr>
        <p:txBody>
          <a:bodyPr>
            <a:noAutofit/>
          </a:bodyPr>
          <a:lstStyle/>
          <a:p>
            <a:pPr algn="ctr" rtl="1">
              <a:defRPr/>
            </a:pPr>
            <a:r>
              <a:rPr lang="ur-PK" sz="4400" dirty="0" smtClean="0">
                <a:solidFill>
                  <a:srgbClr val="FFC000"/>
                </a:solidFill>
                <a:cs typeface="UL Sajid Heading" pitchFamily="2" charset="-78"/>
              </a:rPr>
              <a:t>منافقین کا طرزِ عمل</a:t>
            </a:r>
            <a:endParaRPr lang="en-US" sz="4000" b="0" dirty="0">
              <a:solidFill>
                <a:srgbClr val="FFC000"/>
              </a:solidFill>
              <a:latin typeface="Nafees Web Naskh" pitchFamily="2" charset="-78"/>
              <a:cs typeface="Nafees Web Naskh" pitchFamily="2" charset="-78"/>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4202453752"/>
              </p:ext>
            </p:extLst>
          </p:nvPr>
        </p:nvGraphicFramePr>
        <p:xfrm>
          <a:off x="457200" y="1600201"/>
          <a:ext cx="8229600" cy="495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8" name="Group 7"/>
          <p:cNvGrpSpPr/>
          <p:nvPr/>
        </p:nvGrpSpPr>
        <p:grpSpPr>
          <a:xfrm>
            <a:off x="2117834" y="2057400"/>
            <a:ext cx="4947680" cy="4123556"/>
            <a:chOff x="2098160" y="1600200"/>
            <a:chExt cx="4947680" cy="4123556"/>
          </a:xfrm>
        </p:grpSpPr>
        <p:pic>
          <p:nvPicPr>
            <p:cNvPr id="4" name="Picture 2" descr="\\noman\d$\Frame-2.jpg"/>
            <p:cNvPicPr>
              <a:picLocks noChangeAspect="1" noChangeArrowheads="1"/>
            </p:cNvPicPr>
            <p:nvPr/>
          </p:nvPicPr>
          <p:blipFill>
            <a:blip r:embed="rId7" cstate="print"/>
            <a:srcRect/>
            <a:stretch>
              <a:fillRect/>
            </a:stretch>
          </p:blipFill>
          <p:spPr bwMode="auto">
            <a:xfrm rot="5400000">
              <a:off x="2510222" y="1188138"/>
              <a:ext cx="4123556" cy="4947680"/>
            </a:xfrm>
            <a:prstGeom prst="rect">
              <a:avLst/>
            </a:prstGeom>
            <a:noFill/>
          </p:spPr>
        </p:pic>
        <p:sp>
          <p:nvSpPr>
            <p:cNvPr id="5" name="Rectangle 4"/>
            <p:cNvSpPr/>
            <p:nvPr/>
          </p:nvSpPr>
          <p:spPr>
            <a:xfrm>
              <a:off x="2364860" y="2292373"/>
              <a:ext cx="4191000" cy="2739211"/>
            </a:xfrm>
            <a:prstGeom prst="rect">
              <a:avLst/>
            </a:prstGeom>
          </p:spPr>
          <p:txBody>
            <a:bodyPr wrap="square">
              <a:spAutoFit/>
            </a:bodyPr>
            <a:lstStyle/>
            <a:p>
              <a:pPr algn="ctr" rtl="1"/>
              <a:r>
                <a:rPr lang="ar-SA" sz="4400" dirty="0">
                  <a:solidFill>
                    <a:schemeClr val="bg1"/>
                  </a:solidFill>
                  <a:effectLst>
                    <a:outerShdw blurRad="38100" dist="38100" dir="2700000" algn="tl">
                      <a:srgbClr val="000000">
                        <a:alpha val="43137"/>
                      </a:srgbClr>
                    </a:outerShdw>
                  </a:effectLst>
                  <a:latin typeface="Al_Mushaf" pitchFamily="2" charset="-78"/>
                  <a:cs typeface="Al_Mushaf" pitchFamily="2" charset="-78"/>
                </a:rPr>
                <a:t>اِذْ یَقُوْلُ الْمُنٰفِقُوْنَ وَالَّذِیْنَ فِیْ قُلُوبِھِمْ مَّرَضٌ مَّا وَعَدَنَا اللّٰہُ </a:t>
              </a:r>
              <a:r>
                <a:rPr lang="ar-SA" sz="4400" dirty="0" smtClean="0">
                  <a:solidFill>
                    <a:schemeClr val="bg1"/>
                  </a:solidFill>
                  <a:effectLst>
                    <a:outerShdw blurRad="38100" dist="38100" dir="2700000" algn="tl">
                      <a:srgbClr val="000000">
                        <a:alpha val="43137"/>
                      </a:srgbClr>
                    </a:outerShdw>
                  </a:effectLst>
                  <a:latin typeface="Al_Mushaf" pitchFamily="2" charset="-78"/>
                  <a:cs typeface="Al_Mushaf" pitchFamily="2" charset="-78"/>
                </a:rPr>
                <a:t>وَرَسُوْلُہٗ اِلَّا </a:t>
              </a:r>
              <a:r>
                <a:rPr lang="ar-SA" sz="4400" dirty="0">
                  <a:solidFill>
                    <a:schemeClr val="bg1"/>
                  </a:solidFill>
                  <a:effectLst>
                    <a:outerShdw blurRad="38100" dist="38100" dir="2700000" algn="tl">
                      <a:srgbClr val="000000">
                        <a:alpha val="43137"/>
                      </a:srgbClr>
                    </a:outerShdw>
                  </a:effectLst>
                  <a:latin typeface="Al_Mushaf" pitchFamily="2" charset="-78"/>
                  <a:cs typeface="Al_Mushaf" pitchFamily="2" charset="-78"/>
                </a:rPr>
                <a:t>غُرُوْرًا﴿﴾ </a:t>
              </a:r>
              <a:endParaRPr lang="ar-SA" sz="4400" dirty="0" smtClean="0">
                <a:solidFill>
                  <a:schemeClr val="bg1"/>
                </a:solidFill>
                <a:effectLst>
                  <a:outerShdw blurRad="38100" dist="38100" dir="2700000" algn="tl">
                    <a:srgbClr val="000000">
                      <a:alpha val="43137"/>
                    </a:srgbClr>
                  </a:outerShdw>
                </a:effectLst>
                <a:latin typeface="Al_Mushaf" pitchFamily="2" charset="-78"/>
                <a:cs typeface="Al_Mushaf" pitchFamily="2" charset="-78"/>
              </a:endParaRPr>
            </a:p>
            <a:p>
              <a:pPr algn="ctr" rtl="1"/>
              <a:r>
                <a:rPr lang="ar-SA" sz="4000" dirty="0" smtClean="0">
                  <a:solidFill>
                    <a:schemeClr val="bg1"/>
                  </a:solidFill>
                  <a:effectLst>
                    <a:outerShdw blurRad="38100" dist="38100" dir="2700000" algn="tl">
                      <a:srgbClr val="000000">
                        <a:alpha val="43137"/>
                      </a:srgbClr>
                    </a:outerShdw>
                  </a:effectLst>
                  <a:latin typeface="Al_Mushaf" pitchFamily="2" charset="-78"/>
                  <a:cs typeface="Al_Mushaf" pitchFamily="2" charset="-78"/>
                </a:rPr>
                <a:t>(</a:t>
              </a:r>
              <a:r>
                <a:rPr lang="ar-SA" sz="4000" dirty="0">
                  <a:solidFill>
                    <a:schemeClr val="bg1"/>
                  </a:solidFill>
                  <a:effectLst>
                    <a:outerShdw blurRad="38100" dist="38100" dir="2700000" algn="tl">
                      <a:srgbClr val="000000">
                        <a:alpha val="43137"/>
                      </a:srgbClr>
                    </a:outerShdw>
                  </a:effectLst>
                  <a:latin typeface="Al_Mushaf" pitchFamily="2" charset="-78"/>
                  <a:cs typeface="Al_Mushaf" pitchFamily="2" charset="-78"/>
                </a:rPr>
                <a:t>الاحزاب : 12) </a:t>
              </a:r>
            </a:p>
          </p:txBody>
        </p:sp>
      </p:grpSp>
      <p:grpSp>
        <p:nvGrpSpPr>
          <p:cNvPr id="12" name="Group 11"/>
          <p:cNvGrpSpPr/>
          <p:nvPr/>
        </p:nvGrpSpPr>
        <p:grpSpPr>
          <a:xfrm>
            <a:off x="2117834" y="2057400"/>
            <a:ext cx="4947680" cy="4123556"/>
            <a:chOff x="2098160" y="1600200"/>
            <a:chExt cx="4947680" cy="4123556"/>
          </a:xfrm>
        </p:grpSpPr>
        <p:pic>
          <p:nvPicPr>
            <p:cNvPr id="13" name="Picture 2" descr="\\noman\d$\Frame-2.jpg"/>
            <p:cNvPicPr>
              <a:picLocks noChangeAspect="1" noChangeArrowheads="1"/>
            </p:cNvPicPr>
            <p:nvPr/>
          </p:nvPicPr>
          <p:blipFill>
            <a:blip r:embed="rId7" cstate="print"/>
            <a:srcRect/>
            <a:stretch>
              <a:fillRect/>
            </a:stretch>
          </p:blipFill>
          <p:spPr bwMode="auto">
            <a:xfrm rot="5400000">
              <a:off x="2510222" y="1188138"/>
              <a:ext cx="4123556" cy="4947680"/>
            </a:xfrm>
            <a:prstGeom prst="rect">
              <a:avLst/>
            </a:prstGeom>
            <a:noFill/>
          </p:spPr>
        </p:pic>
        <p:sp>
          <p:nvSpPr>
            <p:cNvPr id="14" name="Rectangle 13"/>
            <p:cNvSpPr/>
            <p:nvPr/>
          </p:nvSpPr>
          <p:spPr>
            <a:xfrm>
              <a:off x="2364860" y="2292373"/>
              <a:ext cx="4191000" cy="2800767"/>
            </a:xfrm>
            <a:prstGeom prst="rect">
              <a:avLst/>
            </a:prstGeom>
          </p:spPr>
          <p:txBody>
            <a:bodyPr wrap="square">
              <a:spAutoFit/>
            </a:bodyPr>
            <a:lstStyle/>
            <a:p>
              <a:pPr algn="ctr" rtl="1"/>
              <a:r>
                <a:rPr lang="ar-SA" sz="4400" dirty="0">
                  <a:solidFill>
                    <a:schemeClr val="bg1"/>
                  </a:solidFill>
                  <a:effectLst>
                    <a:outerShdw blurRad="38100" dist="38100" dir="2700000" algn="tl">
                      <a:srgbClr val="000000">
                        <a:alpha val="43137"/>
                      </a:srgbClr>
                    </a:outerShdw>
                  </a:effectLst>
                  <a:latin typeface="Al_Mushaf" pitchFamily="2" charset="-78"/>
                  <a:cs typeface="Al_Mushaf" pitchFamily="2" charset="-78"/>
                </a:rPr>
                <a:t>وَیَسْتَاْذِنُ فَرِیْقٌ مِّنْھُمُ النَّبِیَّ یَقُوْلُوْنَ اِنَّ بُیُوْتَنَا عَوْرَةٌ وَمَا ھِیَ </a:t>
              </a:r>
              <a:r>
                <a:rPr lang="ar-SA" sz="4400" dirty="0" smtClean="0">
                  <a:solidFill>
                    <a:schemeClr val="bg1"/>
                  </a:solidFill>
                  <a:effectLst>
                    <a:outerShdw blurRad="38100" dist="38100" dir="2700000" algn="tl">
                      <a:srgbClr val="000000">
                        <a:alpha val="43137"/>
                      </a:srgbClr>
                    </a:outerShdw>
                  </a:effectLst>
                  <a:latin typeface="Al_Mushaf" pitchFamily="2" charset="-78"/>
                  <a:cs typeface="Al_Mushaf" pitchFamily="2" charset="-78"/>
                </a:rPr>
                <a:t>بِعَوْرَةٍ اِنْ </a:t>
              </a:r>
              <a:r>
                <a:rPr lang="ar-SA" sz="4400" dirty="0">
                  <a:solidFill>
                    <a:schemeClr val="bg1"/>
                  </a:solidFill>
                  <a:effectLst>
                    <a:outerShdw blurRad="38100" dist="38100" dir="2700000" algn="tl">
                      <a:srgbClr val="000000">
                        <a:alpha val="43137"/>
                      </a:srgbClr>
                    </a:outerShdw>
                  </a:effectLst>
                  <a:latin typeface="Al_Mushaf" pitchFamily="2" charset="-78"/>
                  <a:cs typeface="Al_Mushaf" pitchFamily="2" charset="-78"/>
                </a:rPr>
                <a:t>یُّرِیْدُوْنَ اِلَّا فِرَارًا﴿﴾ </a:t>
              </a:r>
              <a:r>
                <a:rPr lang="ar-SA" sz="4000" dirty="0">
                  <a:solidFill>
                    <a:schemeClr val="bg1"/>
                  </a:solidFill>
                  <a:effectLst>
                    <a:outerShdw blurRad="38100" dist="38100" dir="2700000" algn="tl">
                      <a:srgbClr val="000000">
                        <a:alpha val="43137"/>
                      </a:srgbClr>
                    </a:outerShdw>
                  </a:effectLst>
                  <a:latin typeface="Al_Mushaf" pitchFamily="2" charset="-78"/>
                  <a:cs typeface="Al_Mushaf" pitchFamily="2" charset="-78"/>
                </a:rPr>
                <a:t>(الاحزاب: 13)</a:t>
              </a:r>
            </a:p>
          </p:txBody>
        </p:sp>
      </p:grpSp>
    </p:spTree>
    <p:extLst>
      <p:ext uri="{BB962C8B-B14F-4D97-AF65-F5344CB8AC3E}">
        <p14:creationId xmlns:p14="http://schemas.microsoft.com/office/powerpoint/2010/main" val="1353470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graphicEl>
                                              <a:dgm id="{CA7ED40A-9AC5-48FD-9DCB-AA3023ED7A2C}"/>
                                            </p:graphicEl>
                                          </p:spTgt>
                                        </p:tgtEl>
                                        <p:attrNameLst>
                                          <p:attrName>style.visibility</p:attrName>
                                        </p:attrNameLst>
                                      </p:cBhvr>
                                      <p:to>
                                        <p:strVal val="visible"/>
                                      </p:to>
                                    </p:set>
                                    <p:animEffect transition="in" filter="fade">
                                      <p:cBhvr>
                                        <p:cTn id="7" dur="500"/>
                                        <p:tgtEl>
                                          <p:spTgt spid="7">
                                            <p:graphicEl>
                                              <a:dgm id="{CA7ED40A-9AC5-48FD-9DCB-AA3023ED7A2C}"/>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nodeType="clickEffect">
                                  <p:stCondLst>
                                    <p:cond delay="0"/>
                                  </p:stCondLst>
                                  <p:childTnLst>
                                    <p:animEffect transition="out" filter="wipe(down)">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graphicEl>
                                              <a:dgm id="{CCD4BE9D-585A-42B6-821B-935C2ACAEB69}"/>
                                            </p:graphicEl>
                                          </p:spTgt>
                                        </p:tgtEl>
                                        <p:attrNameLst>
                                          <p:attrName>style.visibility</p:attrName>
                                        </p:attrNameLst>
                                      </p:cBhvr>
                                      <p:to>
                                        <p:strVal val="visible"/>
                                      </p:to>
                                    </p:set>
                                    <p:animEffect transition="in" filter="fade">
                                      <p:cBhvr>
                                        <p:cTn id="22" dur="500"/>
                                        <p:tgtEl>
                                          <p:spTgt spid="7">
                                            <p:graphicEl>
                                              <a:dgm id="{CCD4BE9D-585A-42B6-821B-935C2ACAEB69}"/>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graphicEl>
                                              <a:dgm id="{58646332-115F-4BE8-A621-D23AB9868DA4}"/>
                                            </p:graphicEl>
                                          </p:spTgt>
                                        </p:tgtEl>
                                        <p:attrNameLst>
                                          <p:attrName>style.visibility</p:attrName>
                                        </p:attrNameLst>
                                      </p:cBhvr>
                                      <p:to>
                                        <p:strVal val="visible"/>
                                      </p:to>
                                    </p:set>
                                    <p:animEffect transition="in" filter="fade">
                                      <p:cBhvr>
                                        <p:cTn id="27" dur="500"/>
                                        <p:tgtEl>
                                          <p:spTgt spid="7">
                                            <p:graphicEl>
                                              <a:dgm id="{58646332-115F-4BE8-A621-D23AB9868DA4}"/>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up)">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nodeType="clickEffect">
                                  <p:stCondLst>
                                    <p:cond delay="0"/>
                                  </p:stCondLst>
                                  <p:childTnLst>
                                    <p:animEffect transition="out" filter="wipe(down)">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Dgm bld="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408176"/>
          </a:xfrm>
        </p:spPr>
        <p:txBody>
          <a:bodyPr>
            <a:noAutofit/>
          </a:bodyPr>
          <a:lstStyle/>
          <a:p>
            <a:pPr algn="ctr" rtl="1">
              <a:defRPr/>
            </a:pPr>
            <a:r>
              <a:rPr lang="ur-PK" sz="4400" dirty="0" smtClean="0">
                <a:solidFill>
                  <a:srgbClr val="FFC000"/>
                </a:solidFill>
                <a:cs typeface="UL Sajid Heading" pitchFamily="2" charset="-78"/>
              </a:rPr>
              <a:t>مومنین کا طرزِ عمل</a:t>
            </a:r>
            <a:endParaRPr lang="en-US" sz="4000" b="0" dirty="0">
              <a:solidFill>
                <a:srgbClr val="FFC000"/>
              </a:solidFill>
              <a:latin typeface="Nafees Web Naskh" pitchFamily="2" charset="-78"/>
              <a:cs typeface="Nafees Web Naskh" pitchFamily="2" charset="-78"/>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660534243"/>
              </p:ext>
            </p:extLst>
          </p:nvPr>
        </p:nvGraphicFramePr>
        <p:xfrm>
          <a:off x="457200" y="1600201"/>
          <a:ext cx="8229600" cy="495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8" name="Group 7"/>
          <p:cNvGrpSpPr/>
          <p:nvPr/>
        </p:nvGrpSpPr>
        <p:grpSpPr>
          <a:xfrm>
            <a:off x="2248510" y="2057400"/>
            <a:ext cx="4947680" cy="4123556"/>
            <a:chOff x="2098160" y="1600200"/>
            <a:chExt cx="4947680" cy="4123556"/>
          </a:xfrm>
        </p:grpSpPr>
        <p:pic>
          <p:nvPicPr>
            <p:cNvPr id="4" name="Picture 2" descr="\\noman\d$\Frame-2.jpg"/>
            <p:cNvPicPr>
              <a:picLocks noChangeAspect="1" noChangeArrowheads="1"/>
            </p:cNvPicPr>
            <p:nvPr/>
          </p:nvPicPr>
          <p:blipFill>
            <a:blip r:embed="rId7" cstate="print"/>
            <a:srcRect/>
            <a:stretch>
              <a:fillRect/>
            </a:stretch>
          </p:blipFill>
          <p:spPr bwMode="auto">
            <a:xfrm rot="5400000">
              <a:off x="2510222" y="1188138"/>
              <a:ext cx="4123556" cy="4947680"/>
            </a:xfrm>
            <a:prstGeom prst="rect">
              <a:avLst/>
            </a:prstGeom>
            <a:noFill/>
          </p:spPr>
        </p:pic>
        <p:sp>
          <p:nvSpPr>
            <p:cNvPr id="5" name="Rectangle 4"/>
            <p:cNvSpPr/>
            <p:nvPr/>
          </p:nvSpPr>
          <p:spPr>
            <a:xfrm>
              <a:off x="2476500" y="1923040"/>
              <a:ext cx="4191000" cy="3477875"/>
            </a:xfrm>
            <a:prstGeom prst="rect">
              <a:avLst/>
            </a:prstGeom>
          </p:spPr>
          <p:txBody>
            <a:bodyPr wrap="square">
              <a:spAutoFit/>
            </a:bodyPr>
            <a:lstStyle/>
            <a:p>
              <a:pPr algn="ctr" rtl="1"/>
              <a:r>
                <a:rPr lang="kk-KZ" sz="4400" dirty="0">
                  <a:solidFill>
                    <a:schemeClr val="bg1"/>
                  </a:solidFill>
                  <a:effectLst>
                    <a:outerShdw blurRad="38100" dist="38100" dir="2700000" algn="tl">
                      <a:srgbClr val="000000">
                        <a:alpha val="43137"/>
                      </a:srgbClr>
                    </a:outerShdw>
                  </a:effectLst>
                  <a:latin typeface="Al_Mushaf" pitchFamily="2" charset="-78"/>
                  <a:cs typeface="Al_Mushaf" pitchFamily="2" charset="-78"/>
                </a:rPr>
                <a:t>وَلَمَّا رَاَ الْمُوٴْمِنُوْنَ الْاَحْزَابَ قَالُوْا ھٰذَا مَا وَعَدَنَا اللّٰہُ </a:t>
              </a:r>
              <a:r>
                <a:rPr lang="kk-KZ" sz="4400" dirty="0" smtClean="0">
                  <a:solidFill>
                    <a:schemeClr val="bg1"/>
                  </a:solidFill>
                  <a:effectLst>
                    <a:outerShdw blurRad="38100" dist="38100" dir="2700000" algn="tl">
                      <a:srgbClr val="000000">
                        <a:alpha val="43137"/>
                      </a:srgbClr>
                    </a:outerShdw>
                  </a:effectLst>
                  <a:latin typeface="Al_Mushaf" pitchFamily="2" charset="-78"/>
                  <a:cs typeface="Al_Mushaf" pitchFamily="2" charset="-78"/>
                </a:rPr>
                <a:t>وَرَسُوْلُہٗ</a:t>
              </a:r>
              <a:r>
                <a:rPr lang="ar-SA" sz="4400" dirty="0" smtClean="0">
                  <a:solidFill>
                    <a:schemeClr val="bg1"/>
                  </a:solidFill>
                  <a:effectLst>
                    <a:outerShdw blurRad="38100" dist="38100" dir="2700000" algn="tl">
                      <a:srgbClr val="000000">
                        <a:alpha val="43137"/>
                      </a:srgbClr>
                    </a:outerShdw>
                  </a:effectLst>
                  <a:latin typeface="Al_Mushaf" pitchFamily="2" charset="-78"/>
                  <a:cs typeface="Al_Mushaf" pitchFamily="2" charset="-78"/>
                </a:rPr>
                <a:t> </a:t>
              </a:r>
              <a:r>
                <a:rPr lang="kk-KZ" sz="4400" dirty="0" smtClean="0">
                  <a:solidFill>
                    <a:schemeClr val="bg1"/>
                  </a:solidFill>
                  <a:effectLst>
                    <a:outerShdw blurRad="38100" dist="38100" dir="2700000" algn="tl">
                      <a:srgbClr val="000000">
                        <a:alpha val="43137"/>
                      </a:srgbClr>
                    </a:outerShdw>
                  </a:effectLst>
                  <a:latin typeface="Al_Mushaf" pitchFamily="2" charset="-78"/>
                  <a:cs typeface="Al_Mushaf" pitchFamily="2" charset="-78"/>
                </a:rPr>
                <a:t>وَصَدَقَ </a:t>
              </a:r>
              <a:r>
                <a:rPr lang="kk-KZ" sz="4400" dirty="0">
                  <a:solidFill>
                    <a:schemeClr val="bg1"/>
                  </a:solidFill>
                  <a:effectLst>
                    <a:outerShdw blurRad="38100" dist="38100" dir="2700000" algn="tl">
                      <a:srgbClr val="000000">
                        <a:alpha val="43137"/>
                      </a:srgbClr>
                    </a:outerShdw>
                  </a:effectLst>
                  <a:latin typeface="Al_Mushaf" pitchFamily="2" charset="-78"/>
                  <a:cs typeface="Al_Mushaf" pitchFamily="2" charset="-78"/>
                </a:rPr>
                <a:t>اللّٰہُ وَرَسُوْلُہٗ وَمَا زَادَھُمْ اِلَّا ٓاِیْمَانًا وَّتَسْلِیْمًا﴿﴾ </a:t>
              </a:r>
              <a:r>
                <a:rPr lang="ar-SA" sz="4000" dirty="0" smtClean="0">
                  <a:solidFill>
                    <a:schemeClr val="bg1"/>
                  </a:solidFill>
                  <a:effectLst>
                    <a:outerShdw blurRad="38100" dist="38100" dir="2700000" algn="tl">
                      <a:srgbClr val="000000">
                        <a:alpha val="43137"/>
                      </a:srgbClr>
                    </a:outerShdw>
                  </a:effectLst>
                  <a:latin typeface="Al_Mushaf" pitchFamily="2" charset="-78"/>
                  <a:cs typeface="Al_Mushaf" pitchFamily="2" charset="-78"/>
                </a:rPr>
                <a:t>(</a:t>
              </a:r>
              <a:r>
                <a:rPr lang="kk-KZ" sz="4000" dirty="0" smtClean="0">
                  <a:solidFill>
                    <a:schemeClr val="bg1"/>
                  </a:solidFill>
                  <a:effectLst>
                    <a:outerShdw blurRad="38100" dist="38100" dir="2700000" algn="tl">
                      <a:srgbClr val="000000">
                        <a:alpha val="43137"/>
                      </a:srgbClr>
                    </a:outerShdw>
                  </a:effectLst>
                  <a:latin typeface="Al_Mushaf" pitchFamily="2" charset="-78"/>
                  <a:cs typeface="Al_Mushaf" pitchFamily="2" charset="-78"/>
                </a:rPr>
                <a:t>الاحزاب22</a:t>
              </a:r>
              <a:r>
                <a:rPr lang="ar-SA" sz="4000" dirty="0" smtClean="0">
                  <a:solidFill>
                    <a:schemeClr val="bg1"/>
                  </a:solidFill>
                  <a:effectLst>
                    <a:outerShdw blurRad="38100" dist="38100" dir="2700000" algn="tl">
                      <a:srgbClr val="000000">
                        <a:alpha val="43137"/>
                      </a:srgbClr>
                    </a:outerShdw>
                  </a:effectLst>
                  <a:latin typeface="Al_Mushaf" pitchFamily="2" charset="-78"/>
                  <a:cs typeface="Al_Mushaf" pitchFamily="2" charset="-78"/>
                </a:rPr>
                <a:t>)</a:t>
              </a:r>
              <a:endParaRPr lang="kk-KZ" sz="4000" dirty="0">
                <a:solidFill>
                  <a:schemeClr val="bg1"/>
                </a:solidFill>
                <a:effectLst>
                  <a:outerShdw blurRad="38100" dist="38100" dir="2700000" algn="tl">
                    <a:srgbClr val="000000">
                      <a:alpha val="43137"/>
                    </a:srgbClr>
                  </a:outerShdw>
                </a:effectLst>
                <a:latin typeface="Al_Mushaf" pitchFamily="2" charset="-78"/>
                <a:cs typeface="Al_Mushaf" pitchFamily="2" charset="-78"/>
              </a:endParaRPr>
            </a:p>
          </p:txBody>
        </p:sp>
      </p:grpSp>
      <p:grpSp>
        <p:nvGrpSpPr>
          <p:cNvPr id="10" name="Group 9"/>
          <p:cNvGrpSpPr/>
          <p:nvPr/>
        </p:nvGrpSpPr>
        <p:grpSpPr>
          <a:xfrm>
            <a:off x="2286000" y="2057400"/>
            <a:ext cx="4947680" cy="4123556"/>
            <a:chOff x="2098160" y="1600200"/>
            <a:chExt cx="4947680" cy="4123556"/>
          </a:xfrm>
        </p:grpSpPr>
        <p:pic>
          <p:nvPicPr>
            <p:cNvPr id="11" name="Picture 2" descr="\\noman\d$\Frame-2.jpg"/>
            <p:cNvPicPr>
              <a:picLocks noChangeAspect="1" noChangeArrowheads="1"/>
            </p:cNvPicPr>
            <p:nvPr/>
          </p:nvPicPr>
          <p:blipFill>
            <a:blip r:embed="rId7" cstate="print"/>
            <a:srcRect/>
            <a:stretch>
              <a:fillRect/>
            </a:stretch>
          </p:blipFill>
          <p:spPr bwMode="auto">
            <a:xfrm rot="5400000">
              <a:off x="2510222" y="1188138"/>
              <a:ext cx="4123556" cy="4947680"/>
            </a:xfrm>
            <a:prstGeom prst="rect">
              <a:avLst/>
            </a:prstGeom>
            <a:noFill/>
          </p:spPr>
        </p:pic>
        <p:sp>
          <p:nvSpPr>
            <p:cNvPr id="15" name="Rectangle 14"/>
            <p:cNvSpPr/>
            <p:nvPr/>
          </p:nvSpPr>
          <p:spPr>
            <a:xfrm>
              <a:off x="2476500" y="2057400"/>
              <a:ext cx="4191000" cy="3170099"/>
            </a:xfrm>
            <a:prstGeom prst="rect">
              <a:avLst/>
            </a:prstGeom>
          </p:spPr>
          <p:txBody>
            <a:bodyPr wrap="square">
              <a:spAutoFit/>
            </a:bodyPr>
            <a:lstStyle/>
            <a:p>
              <a:pPr algn="ctr" rtl="1"/>
              <a:r>
                <a:rPr lang="ar-SA" sz="4000" dirty="0">
                  <a:solidFill>
                    <a:schemeClr val="bg1"/>
                  </a:solidFill>
                  <a:effectLst>
                    <a:outerShdw blurRad="38100" dist="38100" dir="2700000" algn="tl">
                      <a:srgbClr val="000000">
                        <a:alpha val="43137"/>
                      </a:srgbClr>
                    </a:outerShdw>
                  </a:effectLst>
                  <a:latin typeface="Al_Mushaf" pitchFamily="2" charset="-78"/>
                  <a:cs typeface="Al_Mushaf" pitchFamily="2" charset="-78"/>
                </a:rPr>
                <a:t>اَحَسِبَ النَّاسُ اَنْ یُّتْرَکُوْا اَن یَّقُوْلُوْا اٰمَنَّا وَہُمْ لَا یُفْتَنُوْنَ﴿﴾ وَلَقَدْ فَتَنَّا الَّذِیْنَ مِنْ قَبْلِہِمْ فَلَیَعْلَمَنَّ اللّٰہُ الَّذِیْنَ صَدَقُوْا وَلَیَعْلَمَنَّ الْکَاذِبِیْنَ</a:t>
              </a:r>
              <a:r>
                <a:rPr lang="ar-SA" sz="4000" dirty="0" smtClean="0">
                  <a:solidFill>
                    <a:schemeClr val="bg1"/>
                  </a:solidFill>
                  <a:effectLst>
                    <a:outerShdw blurRad="38100" dist="38100" dir="2700000" algn="tl">
                      <a:srgbClr val="000000">
                        <a:alpha val="43137"/>
                      </a:srgbClr>
                    </a:outerShdw>
                  </a:effectLst>
                  <a:latin typeface="Al_Mushaf" pitchFamily="2" charset="-78"/>
                  <a:cs typeface="Al_Mushaf" pitchFamily="2" charset="-78"/>
                </a:rPr>
                <a:t>﴿﴾ </a:t>
              </a:r>
              <a:r>
                <a:rPr lang="ar-SA" sz="3600" dirty="0" smtClean="0">
                  <a:solidFill>
                    <a:schemeClr val="bg1"/>
                  </a:solidFill>
                  <a:effectLst>
                    <a:outerShdw blurRad="38100" dist="38100" dir="2700000" algn="tl">
                      <a:srgbClr val="000000">
                        <a:alpha val="43137"/>
                      </a:srgbClr>
                    </a:outerShdw>
                  </a:effectLst>
                  <a:latin typeface="Al_Mushaf" pitchFamily="2" charset="-78"/>
                  <a:cs typeface="Al_Mushaf" pitchFamily="2" charset="-78"/>
                </a:rPr>
                <a:t>(</a:t>
              </a:r>
              <a:r>
                <a:rPr lang="ar-SA" sz="3600" dirty="0">
                  <a:solidFill>
                    <a:schemeClr val="bg1"/>
                  </a:solidFill>
                  <a:effectLst>
                    <a:outerShdw blurRad="38100" dist="38100" dir="2700000" algn="tl">
                      <a:srgbClr val="000000">
                        <a:alpha val="43137"/>
                      </a:srgbClr>
                    </a:outerShdw>
                  </a:effectLst>
                  <a:latin typeface="Al_Mushaf" pitchFamily="2" charset="-78"/>
                  <a:cs typeface="Al_Mushaf" pitchFamily="2" charset="-78"/>
                </a:rPr>
                <a:t>العنکبوت: 3-2)</a:t>
              </a:r>
            </a:p>
          </p:txBody>
        </p:sp>
      </p:grpSp>
      <p:grpSp>
        <p:nvGrpSpPr>
          <p:cNvPr id="16" name="Group 15"/>
          <p:cNvGrpSpPr/>
          <p:nvPr/>
        </p:nvGrpSpPr>
        <p:grpSpPr>
          <a:xfrm>
            <a:off x="2286000" y="2057400"/>
            <a:ext cx="4947680" cy="4123556"/>
            <a:chOff x="2098160" y="1600200"/>
            <a:chExt cx="4947680" cy="4123556"/>
          </a:xfrm>
        </p:grpSpPr>
        <p:pic>
          <p:nvPicPr>
            <p:cNvPr id="17" name="Picture 2" descr="\\noman\d$\Frame-2.jpg"/>
            <p:cNvPicPr>
              <a:picLocks noChangeAspect="1" noChangeArrowheads="1"/>
            </p:cNvPicPr>
            <p:nvPr/>
          </p:nvPicPr>
          <p:blipFill>
            <a:blip r:embed="rId7" cstate="print"/>
            <a:srcRect/>
            <a:stretch>
              <a:fillRect/>
            </a:stretch>
          </p:blipFill>
          <p:spPr bwMode="auto">
            <a:xfrm rot="5400000">
              <a:off x="2510222" y="1188138"/>
              <a:ext cx="4123556" cy="4947680"/>
            </a:xfrm>
            <a:prstGeom prst="rect">
              <a:avLst/>
            </a:prstGeom>
            <a:noFill/>
          </p:spPr>
        </p:pic>
        <p:sp>
          <p:nvSpPr>
            <p:cNvPr id="18" name="Rectangle 17"/>
            <p:cNvSpPr/>
            <p:nvPr/>
          </p:nvSpPr>
          <p:spPr>
            <a:xfrm>
              <a:off x="2476500" y="1981200"/>
              <a:ext cx="4191000" cy="3477875"/>
            </a:xfrm>
            <a:prstGeom prst="rect">
              <a:avLst/>
            </a:prstGeom>
          </p:spPr>
          <p:txBody>
            <a:bodyPr wrap="square">
              <a:spAutoFit/>
            </a:bodyPr>
            <a:lstStyle/>
            <a:p>
              <a:pPr algn="ctr" rtl="1"/>
              <a:r>
                <a:rPr lang="kk-KZ" sz="4400" dirty="0">
                  <a:solidFill>
                    <a:schemeClr val="bg1"/>
                  </a:solidFill>
                  <a:effectLst>
                    <a:outerShdw blurRad="38100" dist="38100" dir="2700000" algn="tl">
                      <a:srgbClr val="000000">
                        <a:alpha val="43137"/>
                      </a:srgbClr>
                    </a:outerShdw>
                  </a:effectLst>
                  <a:latin typeface="Al_Mushaf" pitchFamily="2" charset="-78"/>
                  <a:cs typeface="Al_Mushaf" pitchFamily="2" charset="-78"/>
                </a:rPr>
                <a:t>مِنَ الْمُوٴْمِنِیْنَ رِجَالٌ صَدَقُوْا مَا عٰھَدُوا اللّٰہَ عَلَیْہِ فَمِنْھُمْ مَّنْ قَضٰی نَحْبَہٗ وَمِنْھُمْ مَّنْ یَّنْتَظِرُ وَمَا بَدَّلُوْا تَبْدِیْلًا ﴿﴾ </a:t>
              </a:r>
              <a:r>
                <a:rPr lang="ar-SA" sz="4400" dirty="0">
                  <a:solidFill>
                    <a:schemeClr val="bg1"/>
                  </a:solidFill>
                  <a:effectLst>
                    <a:outerShdw blurRad="38100" dist="38100" dir="2700000" algn="tl">
                      <a:srgbClr val="000000">
                        <a:alpha val="43137"/>
                      </a:srgbClr>
                    </a:outerShdw>
                  </a:effectLst>
                  <a:latin typeface="Al_Mushaf" pitchFamily="2" charset="-78"/>
                  <a:cs typeface="Al_Mushaf" pitchFamily="2" charset="-78"/>
                </a:rPr>
                <a:t> </a:t>
              </a:r>
              <a:endParaRPr lang="ur-PK" sz="4400" dirty="0" smtClean="0">
                <a:solidFill>
                  <a:schemeClr val="bg1"/>
                </a:solidFill>
                <a:effectLst>
                  <a:outerShdw blurRad="38100" dist="38100" dir="2700000" algn="tl">
                    <a:srgbClr val="000000">
                      <a:alpha val="43137"/>
                    </a:srgbClr>
                  </a:outerShdw>
                </a:effectLst>
                <a:latin typeface="Al_Mushaf" pitchFamily="2" charset="-78"/>
                <a:cs typeface="Al_Mushaf" pitchFamily="2" charset="-78"/>
              </a:endParaRPr>
            </a:p>
            <a:p>
              <a:pPr algn="ctr" rtl="1"/>
              <a:r>
                <a:rPr lang="ar-SA" sz="4000" dirty="0" smtClean="0">
                  <a:solidFill>
                    <a:schemeClr val="bg1"/>
                  </a:solidFill>
                  <a:effectLst>
                    <a:outerShdw blurRad="38100" dist="38100" dir="2700000" algn="tl">
                      <a:srgbClr val="000000">
                        <a:alpha val="43137"/>
                      </a:srgbClr>
                    </a:outerShdw>
                  </a:effectLst>
                  <a:latin typeface="Al_Mushaf" pitchFamily="2" charset="-78"/>
                  <a:cs typeface="Al_Mushaf" pitchFamily="2" charset="-78"/>
                </a:rPr>
                <a:t>(</a:t>
              </a:r>
              <a:r>
                <a:rPr lang="ur-PK" sz="4000" dirty="0" smtClean="0">
                  <a:solidFill>
                    <a:schemeClr val="bg1"/>
                  </a:solidFill>
                  <a:effectLst>
                    <a:outerShdw blurRad="38100" dist="38100" dir="2700000" algn="tl">
                      <a:srgbClr val="000000">
                        <a:alpha val="43137"/>
                      </a:srgbClr>
                    </a:outerShdw>
                  </a:effectLst>
                  <a:latin typeface="Al_Mushaf" pitchFamily="2" charset="-78"/>
                  <a:cs typeface="Al_Mushaf" pitchFamily="2" charset="-78"/>
                </a:rPr>
                <a:t>الاحزاب: 23)</a:t>
              </a:r>
              <a:endParaRPr lang="kk-KZ" sz="4000" dirty="0">
                <a:solidFill>
                  <a:schemeClr val="bg1"/>
                </a:solidFill>
                <a:effectLst>
                  <a:outerShdw blurRad="38100" dist="38100" dir="2700000" algn="tl">
                    <a:srgbClr val="000000">
                      <a:alpha val="43137"/>
                    </a:srgbClr>
                  </a:outerShdw>
                </a:effectLst>
                <a:latin typeface="Al_Mushaf" pitchFamily="2" charset="-78"/>
                <a:cs typeface="Al_Mushaf" pitchFamily="2" charset="-78"/>
              </a:endParaRPr>
            </a:p>
          </p:txBody>
        </p:sp>
      </p:grpSp>
    </p:spTree>
    <p:extLst>
      <p:ext uri="{BB962C8B-B14F-4D97-AF65-F5344CB8AC3E}">
        <p14:creationId xmlns:p14="http://schemas.microsoft.com/office/powerpoint/2010/main" val="1559903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graphicEl>
                                              <a:dgm id="{CA7ED40A-9AC5-48FD-9DCB-AA3023ED7A2C}"/>
                                            </p:graphicEl>
                                          </p:spTgt>
                                        </p:tgtEl>
                                        <p:attrNameLst>
                                          <p:attrName>style.visibility</p:attrName>
                                        </p:attrNameLst>
                                      </p:cBhvr>
                                      <p:to>
                                        <p:strVal val="visible"/>
                                      </p:to>
                                    </p:set>
                                    <p:animEffect transition="in" filter="fade">
                                      <p:cBhvr>
                                        <p:cTn id="7" dur="500"/>
                                        <p:tgtEl>
                                          <p:spTgt spid="7">
                                            <p:graphicEl>
                                              <a:dgm id="{CA7ED40A-9AC5-48FD-9DCB-AA3023ED7A2C}"/>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nodeType="clickEffect">
                                  <p:stCondLst>
                                    <p:cond delay="0"/>
                                  </p:stCondLst>
                                  <p:childTnLst>
                                    <p:animEffect transition="out" filter="wipe(down)">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graphicEl>
                                              <a:dgm id="{CCD4BE9D-585A-42B6-821B-935C2ACAEB69}"/>
                                            </p:graphicEl>
                                          </p:spTgt>
                                        </p:tgtEl>
                                        <p:attrNameLst>
                                          <p:attrName>style.visibility</p:attrName>
                                        </p:attrNameLst>
                                      </p:cBhvr>
                                      <p:to>
                                        <p:strVal val="visible"/>
                                      </p:to>
                                    </p:set>
                                    <p:animEffect transition="in" filter="fade">
                                      <p:cBhvr>
                                        <p:cTn id="22" dur="500"/>
                                        <p:tgtEl>
                                          <p:spTgt spid="7">
                                            <p:graphicEl>
                                              <a:dgm id="{CCD4BE9D-585A-42B6-821B-935C2ACAEB69}"/>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up)">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nodeType="clickEffect">
                                  <p:stCondLst>
                                    <p:cond delay="0"/>
                                  </p:stCondLst>
                                  <p:childTnLst>
                                    <p:animEffect transition="out" filter="wipe(down)">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graphicEl>
                                              <a:dgm id="{58646332-115F-4BE8-A621-D23AB9868DA4}"/>
                                            </p:graphicEl>
                                          </p:spTgt>
                                        </p:tgtEl>
                                        <p:attrNameLst>
                                          <p:attrName>style.visibility</p:attrName>
                                        </p:attrNameLst>
                                      </p:cBhvr>
                                      <p:to>
                                        <p:strVal val="visible"/>
                                      </p:to>
                                    </p:set>
                                    <p:animEffect transition="in" filter="fade">
                                      <p:cBhvr>
                                        <p:cTn id="37" dur="500"/>
                                        <p:tgtEl>
                                          <p:spTgt spid="7">
                                            <p:graphicEl>
                                              <a:dgm id="{58646332-115F-4BE8-A621-D23AB9868DA4}"/>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up)">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xit" presetSubtype="4" fill="hold" nodeType="clickEffect">
                                  <p:stCondLst>
                                    <p:cond delay="0"/>
                                  </p:stCondLst>
                                  <p:childTnLst>
                                    <p:animEffect transition="out" filter="wipe(down)">
                                      <p:cBhvr>
                                        <p:cTn id="46" dur="500"/>
                                        <p:tgtEl>
                                          <p:spTgt spid="16"/>
                                        </p:tgtEl>
                                      </p:cBhvr>
                                    </p:animEffect>
                                    <p:set>
                                      <p:cBhvr>
                                        <p:cTn id="47"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Dgm bld="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408176"/>
          </a:xfrm>
        </p:spPr>
        <p:txBody>
          <a:bodyPr>
            <a:noAutofit/>
          </a:bodyPr>
          <a:lstStyle/>
          <a:p>
            <a:pPr algn="ctr" rtl="1">
              <a:defRPr/>
            </a:pPr>
            <a:r>
              <a:rPr lang="ur-PK" sz="4400" dirty="0">
                <a:solidFill>
                  <a:srgbClr val="FFC000"/>
                </a:solidFill>
                <a:cs typeface="UL Sajid Heading" pitchFamily="2" charset="-78"/>
              </a:rPr>
              <a:t> اللّٰہ کے رسول ﷺکا مثالی اُسوہ</a:t>
            </a:r>
          </a:p>
        </p:txBody>
      </p:sp>
      <p:sp>
        <p:nvSpPr>
          <p:cNvPr id="3" name="Content Placeholder 2"/>
          <p:cNvSpPr>
            <a:spLocks noGrp="1"/>
          </p:cNvSpPr>
          <p:nvPr>
            <p:ph idx="1"/>
          </p:nvPr>
        </p:nvSpPr>
        <p:spPr>
          <a:xfrm>
            <a:off x="457200" y="1774825"/>
            <a:ext cx="8229600" cy="4473575"/>
          </a:xfrm>
        </p:spPr>
        <p:txBody>
          <a:bodyPr/>
          <a:lstStyle/>
          <a:p>
            <a:pPr marL="119062" indent="0" algn="ctr" rtl="1">
              <a:lnSpc>
                <a:spcPct val="150000"/>
              </a:lnSpc>
              <a:buNone/>
            </a:pPr>
            <a:r>
              <a:rPr lang="ar-SA" sz="4000" dirty="0">
                <a:latin typeface="Al Qalam Quran Publisher" pitchFamily="18" charset="-78"/>
                <a:cs typeface="Al Qalam Quran Publisher" pitchFamily="18" charset="-78"/>
              </a:rPr>
              <a:t>لَقَدْ كَانَ لَكُمْ فِيْ رَسُوْلِ اللّٰهِ اُسْوَةٌ حَسَنَةٌ لِّمَنْ كَانَ يَرْجُوا اللّٰهَ وَ الْيَوْمَ الْاٰخِرَ وَ ذَكَرَ اللّٰهَ كَثِيْرًاؕ﴿﴾</a:t>
            </a:r>
            <a:r>
              <a:rPr lang="en-US" sz="4000" dirty="0" smtClean="0">
                <a:latin typeface="Al Qalam Quran Publisher" pitchFamily="18" charset="-78"/>
                <a:cs typeface="Al Qalam Quran Publisher" pitchFamily="18" charset="-78"/>
              </a:rPr>
              <a:t> </a:t>
            </a:r>
            <a:r>
              <a:rPr lang="ar-SA" sz="4000" dirty="0" smtClean="0">
                <a:latin typeface="Al Qalam Quran Publisher" pitchFamily="18" charset="-78"/>
                <a:cs typeface="Al Qalam Quran Publisher" pitchFamily="18" charset="-78"/>
              </a:rPr>
              <a:t> </a:t>
            </a:r>
            <a:r>
              <a:rPr lang="ar-SA" sz="4000" dirty="0">
                <a:latin typeface="Al_Mushaf" pitchFamily="2" charset="-78"/>
                <a:cs typeface="Al_Mushaf" pitchFamily="2" charset="-78"/>
              </a:rPr>
              <a:t>(الاحزاب:21)</a:t>
            </a:r>
          </a:p>
          <a:p>
            <a:pPr marL="119062" indent="0" algn="ctr" rtl="1">
              <a:lnSpc>
                <a:spcPct val="150000"/>
              </a:lnSpc>
              <a:buNone/>
            </a:pPr>
            <a:r>
              <a:rPr lang="ar-SA" sz="3600" dirty="0" smtClean="0">
                <a:latin typeface="Jameel Noori Nastaleeq" pitchFamily="2" charset="-78"/>
                <a:cs typeface="Jameel Noori Nastaleeq" pitchFamily="2" charset="-78"/>
              </a:rPr>
              <a:t>یقینا </a:t>
            </a:r>
            <a:r>
              <a:rPr lang="ar-SA" sz="3600" dirty="0">
                <a:latin typeface="Jameel Noori Nastaleeq" pitchFamily="2" charset="-78"/>
                <a:cs typeface="Jameel Noori Nastaleeq" pitchFamily="2" charset="-78"/>
              </a:rPr>
              <a:t>تمہارے لئے اللہ کے رسول ﷺ کی ذاتِ مبارکہ میں بہترین نمونہ ہے،اُس کے لئے جو طلب گار ہو اللہ کا،آخرت کے دن(سرخروئی) کا اور یاد کرتا ہو اللہ کو کثرت سے۔</a:t>
            </a:r>
          </a:p>
        </p:txBody>
      </p:sp>
    </p:spTree>
    <p:extLst>
      <p:ext uri="{BB962C8B-B14F-4D97-AF65-F5344CB8AC3E}">
        <p14:creationId xmlns:p14="http://schemas.microsoft.com/office/powerpoint/2010/main" val="2696654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408176"/>
          </a:xfrm>
        </p:spPr>
        <p:txBody>
          <a:bodyPr>
            <a:noAutofit/>
          </a:bodyPr>
          <a:lstStyle/>
          <a:p>
            <a:pPr algn="ctr" rtl="1">
              <a:defRPr/>
            </a:pPr>
            <a:r>
              <a:rPr lang="ur-PK" sz="4400" dirty="0">
                <a:solidFill>
                  <a:srgbClr val="FFC000"/>
                </a:solidFill>
                <a:cs typeface="UL Sajid Heading" pitchFamily="2" charset="-78"/>
              </a:rPr>
              <a:t> اللّٰہ کے رسول ﷺکا مثالی اُسوہ</a:t>
            </a:r>
            <a:endParaRPr lang="en-US" sz="4000" b="0" dirty="0">
              <a:solidFill>
                <a:srgbClr val="FFC000"/>
              </a:solidFill>
              <a:latin typeface="Nafees Web Naskh" pitchFamily="2" charset="-78"/>
              <a:cs typeface="Nafees Web Naskh" pitchFamily="2" charset="-78"/>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855044309"/>
              </p:ext>
            </p:extLst>
          </p:nvPr>
        </p:nvGraphicFramePr>
        <p:xfrm>
          <a:off x="457200" y="1600201"/>
          <a:ext cx="8229600" cy="495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6" name="Group 15"/>
          <p:cNvGrpSpPr/>
          <p:nvPr/>
        </p:nvGrpSpPr>
        <p:grpSpPr>
          <a:xfrm>
            <a:off x="2098160" y="2057400"/>
            <a:ext cx="4947680" cy="4123556"/>
            <a:chOff x="2098160" y="1600200"/>
            <a:chExt cx="4947680" cy="4123556"/>
          </a:xfrm>
        </p:grpSpPr>
        <p:pic>
          <p:nvPicPr>
            <p:cNvPr id="17" name="Picture 2" descr="\\noman\d$\Frame-2.jpg"/>
            <p:cNvPicPr>
              <a:picLocks noChangeAspect="1" noChangeArrowheads="1"/>
            </p:cNvPicPr>
            <p:nvPr/>
          </p:nvPicPr>
          <p:blipFill>
            <a:blip r:embed="rId7" cstate="print"/>
            <a:srcRect/>
            <a:stretch>
              <a:fillRect/>
            </a:stretch>
          </p:blipFill>
          <p:spPr bwMode="auto">
            <a:xfrm rot="5400000">
              <a:off x="2510222" y="1188138"/>
              <a:ext cx="4123556" cy="4947680"/>
            </a:xfrm>
            <a:prstGeom prst="rect">
              <a:avLst/>
            </a:prstGeom>
            <a:noFill/>
          </p:spPr>
        </p:pic>
        <p:sp>
          <p:nvSpPr>
            <p:cNvPr id="18" name="Rectangle 17"/>
            <p:cNvSpPr/>
            <p:nvPr/>
          </p:nvSpPr>
          <p:spPr>
            <a:xfrm>
              <a:off x="2482596" y="2261594"/>
              <a:ext cx="4191000" cy="2800767"/>
            </a:xfrm>
            <a:prstGeom prst="rect">
              <a:avLst/>
            </a:prstGeom>
          </p:spPr>
          <p:txBody>
            <a:bodyPr wrap="square">
              <a:spAutoFit/>
            </a:bodyPr>
            <a:lstStyle/>
            <a:p>
              <a:pPr algn="ctr" rtl="1"/>
              <a:r>
                <a:rPr lang="ar-SA" sz="4400" dirty="0">
                  <a:solidFill>
                    <a:schemeClr val="bg1"/>
                  </a:solidFill>
                  <a:effectLst>
                    <a:outerShdw blurRad="38100" dist="38100" dir="2700000" algn="tl">
                      <a:srgbClr val="000000">
                        <a:alpha val="43137"/>
                      </a:srgbClr>
                    </a:outerShdw>
                  </a:effectLst>
                  <a:latin typeface="Al_Mushaf" pitchFamily="2" charset="-78"/>
                  <a:cs typeface="Al_Mushaf" pitchFamily="2" charset="-78"/>
                </a:rPr>
                <a:t>قُلْ اِنْ کُنْتُمْ تُحِبُّوْنَ اللّٰہَ فَاتَّبِعُوْنِیْ یُحْبِبْکُمُ اللّٰہُ وَیَغْفِرْ لَکُمْ </a:t>
              </a:r>
              <a:r>
                <a:rPr lang="ar-SA" sz="4400" dirty="0" smtClean="0">
                  <a:solidFill>
                    <a:schemeClr val="bg1"/>
                  </a:solidFill>
                  <a:effectLst>
                    <a:outerShdw blurRad="38100" dist="38100" dir="2700000" algn="tl">
                      <a:srgbClr val="000000">
                        <a:alpha val="43137"/>
                      </a:srgbClr>
                    </a:outerShdw>
                  </a:effectLst>
                  <a:latin typeface="Al_Mushaf" pitchFamily="2" charset="-78"/>
                  <a:cs typeface="Al_Mushaf" pitchFamily="2" charset="-78"/>
                </a:rPr>
                <a:t>ذُنُوْبَکُمْ </a:t>
              </a:r>
              <a:r>
                <a:rPr lang="ar-SA" sz="4400" dirty="0">
                  <a:solidFill>
                    <a:schemeClr val="bg1"/>
                  </a:solidFill>
                  <a:effectLst>
                    <a:outerShdw blurRad="38100" dist="38100" dir="2700000" algn="tl">
                      <a:srgbClr val="000000">
                        <a:alpha val="43137"/>
                      </a:srgbClr>
                    </a:outerShdw>
                  </a:effectLst>
                  <a:latin typeface="Al_Mushaf" pitchFamily="2" charset="-78"/>
                  <a:cs typeface="Al_Mushaf" pitchFamily="2" charset="-78"/>
                </a:rPr>
                <a:t>وَاللّٰہُ غَفُوْرٌ رَّحِیْمٌ ﴿﴾ </a:t>
              </a:r>
              <a:r>
                <a:rPr lang="ar-SA" sz="4000" dirty="0">
                  <a:solidFill>
                    <a:schemeClr val="bg1"/>
                  </a:solidFill>
                  <a:effectLst>
                    <a:outerShdw blurRad="38100" dist="38100" dir="2700000" algn="tl">
                      <a:srgbClr val="000000">
                        <a:alpha val="43137"/>
                      </a:srgbClr>
                    </a:outerShdw>
                  </a:effectLst>
                  <a:latin typeface="Al_Mushaf" pitchFamily="2" charset="-78"/>
                  <a:cs typeface="Al_Mushaf" pitchFamily="2" charset="-78"/>
                </a:rPr>
                <a:t>(آلِ عمران: 31)</a:t>
              </a:r>
            </a:p>
          </p:txBody>
        </p:sp>
      </p:grpSp>
    </p:spTree>
    <p:extLst>
      <p:ext uri="{BB962C8B-B14F-4D97-AF65-F5344CB8AC3E}">
        <p14:creationId xmlns:p14="http://schemas.microsoft.com/office/powerpoint/2010/main" val="3951739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graphicEl>
                                              <a:dgm id="{CA7ED40A-9AC5-48FD-9DCB-AA3023ED7A2C}"/>
                                            </p:graphicEl>
                                          </p:spTgt>
                                        </p:tgtEl>
                                        <p:attrNameLst>
                                          <p:attrName>style.visibility</p:attrName>
                                        </p:attrNameLst>
                                      </p:cBhvr>
                                      <p:to>
                                        <p:strVal val="visible"/>
                                      </p:to>
                                    </p:set>
                                    <p:animEffect transition="in" filter="fade">
                                      <p:cBhvr>
                                        <p:cTn id="7" dur="500"/>
                                        <p:tgtEl>
                                          <p:spTgt spid="7">
                                            <p:graphicEl>
                                              <a:dgm id="{CA7ED40A-9AC5-48FD-9DCB-AA3023ED7A2C}"/>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graphicEl>
                                              <a:dgm id="{CCD4BE9D-585A-42B6-821B-935C2ACAEB69}"/>
                                            </p:graphicEl>
                                          </p:spTgt>
                                        </p:tgtEl>
                                        <p:attrNameLst>
                                          <p:attrName>style.visibility</p:attrName>
                                        </p:attrNameLst>
                                      </p:cBhvr>
                                      <p:to>
                                        <p:strVal val="visible"/>
                                      </p:to>
                                    </p:set>
                                    <p:animEffect transition="in" filter="fade">
                                      <p:cBhvr>
                                        <p:cTn id="12" dur="500"/>
                                        <p:tgtEl>
                                          <p:spTgt spid="7">
                                            <p:graphicEl>
                                              <a:dgm id="{CCD4BE9D-585A-42B6-821B-935C2ACAEB69}"/>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graphicEl>
                                              <a:dgm id="{58646332-115F-4BE8-A621-D23AB9868DA4}"/>
                                            </p:graphicEl>
                                          </p:spTgt>
                                        </p:tgtEl>
                                        <p:attrNameLst>
                                          <p:attrName>style.visibility</p:attrName>
                                        </p:attrNameLst>
                                      </p:cBhvr>
                                      <p:to>
                                        <p:strVal val="visible"/>
                                      </p:to>
                                    </p:set>
                                    <p:animEffect transition="in" filter="fade">
                                      <p:cBhvr>
                                        <p:cTn id="17" dur="500"/>
                                        <p:tgtEl>
                                          <p:spTgt spid="7">
                                            <p:graphicEl>
                                              <a:dgm id="{58646332-115F-4BE8-A621-D23AB9868DA4}"/>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graphicEl>
                                              <a:dgm id="{3A4361BC-994F-4C6F-A2C9-FD64EC5E0CDB}"/>
                                            </p:graphicEl>
                                          </p:spTgt>
                                        </p:tgtEl>
                                        <p:attrNameLst>
                                          <p:attrName>style.visibility</p:attrName>
                                        </p:attrNameLst>
                                      </p:cBhvr>
                                      <p:to>
                                        <p:strVal val="visible"/>
                                      </p:to>
                                    </p:set>
                                    <p:animEffect transition="in" filter="fade">
                                      <p:cBhvr>
                                        <p:cTn id="22" dur="500"/>
                                        <p:tgtEl>
                                          <p:spTgt spid="7">
                                            <p:graphicEl>
                                              <a:dgm id="{3A4361BC-994F-4C6F-A2C9-FD64EC5E0CDB}"/>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graphicEl>
                                              <a:dgm id="{A08869EB-CE25-44AC-83FA-C30FC4968BB1}"/>
                                            </p:graphicEl>
                                          </p:spTgt>
                                        </p:tgtEl>
                                        <p:attrNameLst>
                                          <p:attrName>style.visibility</p:attrName>
                                        </p:attrNameLst>
                                      </p:cBhvr>
                                      <p:to>
                                        <p:strVal val="visible"/>
                                      </p:to>
                                    </p:set>
                                    <p:animEffect transition="in" filter="fade">
                                      <p:cBhvr>
                                        <p:cTn id="27" dur="500"/>
                                        <p:tgtEl>
                                          <p:spTgt spid="7">
                                            <p:graphicEl>
                                              <a:dgm id="{A08869EB-CE25-44AC-83FA-C30FC4968BB1}"/>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graphicEl>
                                              <a:dgm id="{4845944A-9F6E-4E30-A336-DD7427D4F54D}"/>
                                            </p:graphicEl>
                                          </p:spTgt>
                                        </p:tgtEl>
                                        <p:attrNameLst>
                                          <p:attrName>style.visibility</p:attrName>
                                        </p:attrNameLst>
                                      </p:cBhvr>
                                      <p:to>
                                        <p:strVal val="visible"/>
                                      </p:to>
                                    </p:set>
                                    <p:animEffect transition="in" filter="fade">
                                      <p:cBhvr>
                                        <p:cTn id="32" dur="500"/>
                                        <p:tgtEl>
                                          <p:spTgt spid="7">
                                            <p:graphicEl>
                                              <a:dgm id="{4845944A-9F6E-4E30-A336-DD7427D4F54D}"/>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up)">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xit" presetSubtype="4" fill="hold" nodeType="clickEffect">
                                  <p:stCondLst>
                                    <p:cond delay="0"/>
                                  </p:stCondLst>
                                  <p:childTnLst>
                                    <p:animEffect transition="out" filter="wipe(down)">
                                      <p:cBhvr>
                                        <p:cTn id="41" dur="500"/>
                                        <p:tgtEl>
                                          <p:spTgt spid="16"/>
                                        </p:tgtEl>
                                      </p:cBhvr>
                                    </p:animEffect>
                                    <p:set>
                                      <p:cBhvr>
                                        <p:cTn id="42"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Dgm bld="one"/>
        </p:bldSub>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408176"/>
          </a:xfrm>
        </p:spPr>
        <p:txBody>
          <a:bodyPr>
            <a:noAutofit/>
          </a:bodyPr>
          <a:lstStyle/>
          <a:p>
            <a:pPr algn="ctr" rtl="1" eaLnBrk="1" hangingPunct="1">
              <a:lnSpc>
                <a:spcPct val="110000"/>
              </a:lnSpc>
              <a:spcBef>
                <a:spcPts val="0"/>
              </a:spcBef>
              <a:defRPr/>
            </a:pPr>
            <a:r>
              <a:rPr lang="ur-PK" sz="4400" b="0" dirty="0" smtClean="0">
                <a:solidFill>
                  <a:srgbClr val="FFC000"/>
                </a:solidFill>
                <a:latin typeface="QCF_BSML"/>
                <a:ea typeface="Calibri"/>
                <a:cs typeface="UL Sajid Heading" pitchFamily="2" charset="-78"/>
              </a:rPr>
              <a:t>کفار سے مقابلہ</a:t>
            </a:r>
            <a:endParaRPr lang="en-US" sz="4400" b="0" dirty="0">
              <a:solidFill>
                <a:srgbClr val="FFC000"/>
              </a:solidFill>
              <a:latin typeface="Nafees Web Naskh" pitchFamily="2" charset="-78"/>
              <a:cs typeface="UL Sajid Heading" pitchFamily="2" charset="-78"/>
            </a:endParaRPr>
          </a:p>
        </p:txBody>
      </p:sp>
      <p:graphicFrame>
        <p:nvGraphicFramePr>
          <p:cNvPr id="5" name="Diagram 4"/>
          <p:cNvGraphicFramePr/>
          <p:nvPr>
            <p:extLst>
              <p:ext uri="{D42A27DB-BD31-4B8C-83A1-F6EECF244321}">
                <p14:modId xmlns:p14="http://schemas.microsoft.com/office/powerpoint/2010/main" val="1926951936"/>
              </p:ext>
            </p:extLst>
          </p:nvPr>
        </p:nvGraphicFramePr>
        <p:xfrm>
          <a:off x="304800" y="1676400"/>
          <a:ext cx="8534400" cy="3352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82823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D2B49F6D-4100-42FB-82A8-1CFAA91AE96A}"/>
                                            </p:graphicEl>
                                          </p:spTgt>
                                        </p:tgtEl>
                                        <p:attrNameLst>
                                          <p:attrName>style.visibility</p:attrName>
                                        </p:attrNameLst>
                                      </p:cBhvr>
                                      <p:to>
                                        <p:strVal val="visible"/>
                                      </p:to>
                                    </p:set>
                                    <p:animEffect transition="in" filter="fade">
                                      <p:cBhvr>
                                        <p:cTn id="7" dur="500"/>
                                        <p:tgtEl>
                                          <p:spTgt spid="5">
                                            <p:graphicEl>
                                              <a:dgm id="{D2B49F6D-4100-42FB-82A8-1CFAA91AE96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8160EAE7-75B1-40CC-8765-BEF41E203B77}"/>
                                            </p:graphicEl>
                                          </p:spTgt>
                                        </p:tgtEl>
                                        <p:attrNameLst>
                                          <p:attrName>style.visibility</p:attrName>
                                        </p:attrNameLst>
                                      </p:cBhvr>
                                      <p:to>
                                        <p:strVal val="visible"/>
                                      </p:to>
                                    </p:set>
                                    <p:animEffect transition="in" filter="fade">
                                      <p:cBhvr>
                                        <p:cTn id="12" dur="500"/>
                                        <p:tgtEl>
                                          <p:spTgt spid="5">
                                            <p:graphicEl>
                                              <a:dgm id="{8160EAE7-75B1-40CC-8765-BEF41E203B7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408176"/>
          </a:xfrm>
        </p:spPr>
        <p:txBody>
          <a:bodyPr>
            <a:noAutofit/>
          </a:bodyPr>
          <a:lstStyle/>
          <a:p>
            <a:pPr algn="ctr" rtl="1" eaLnBrk="1" hangingPunct="1">
              <a:lnSpc>
                <a:spcPct val="110000"/>
              </a:lnSpc>
              <a:spcBef>
                <a:spcPts val="0"/>
              </a:spcBef>
              <a:defRPr/>
            </a:pPr>
            <a:r>
              <a:rPr lang="ur-PK" sz="4400" b="0" dirty="0" smtClean="0">
                <a:solidFill>
                  <a:srgbClr val="FFC000"/>
                </a:solidFill>
                <a:latin typeface="QCF_BSML"/>
                <a:ea typeface="Calibri"/>
                <a:cs typeface="UL Sajid Heading" pitchFamily="2" charset="-78"/>
              </a:rPr>
              <a:t>کفار کی ذلت آمیز شکست اور واپسی</a:t>
            </a:r>
            <a:endParaRPr lang="en-US" sz="4400" b="0" dirty="0">
              <a:solidFill>
                <a:srgbClr val="FFC000"/>
              </a:solidFill>
              <a:latin typeface="Nafees Web Naskh" pitchFamily="2" charset="-78"/>
              <a:cs typeface="UL Sajid Heading" pitchFamily="2" charset="-78"/>
            </a:endParaRPr>
          </a:p>
        </p:txBody>
      </p:sp>
      <p:graphicFrame>
        <p:nvGraphicFramePr>
          <p:cNvPr id="5" name="Diagram 4"/>
          <p:cNvGraphicFramePr/>
          <p:nvPr>
            <p:extLst>
              <p:ext uri="{D42A27DB-BD31-4B8C-83A1-F6EECF244321}">
                <p14:modId xmlns:p14="http://schemas.microsoft.com/office/powerpoint/2010/main" val="936947043"/>
              </p:ext>
            </p:extLst>
          </p:nvPr>
        </p:nvGraphicFramePr>
        <p:xfrm>
          <a:off x="304800" y="1676400"/>
          <a:ext cx="85344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4" name="Group 3"/>
          <p:cNvGrpSpPr/>
          <p:nvPr/>
        </p:nvGrpSpPr>
        <p:grpSpPr>
          <a:xfrm>
            <a:off x="2098160" y="2057400"/>
            <a:ext cx="4947680" cy="4123556"/>
            <a:chOff x="2098160" y="1600200"/>
            <a:chExt cx="4947680" cy="4123556"/>
          </a:xfrm>
        </p:grpSpPr>
        <p:pic>
          <p:nvPicPr>
            <p:cNvPr id="6" name="Picture 2" descr="\\noman\d$\Frame-2.jpg"/>
            <p:cNvPicPr>
              <a:picLocks noChangeAspect="1" noChangeArrowheads="1"/>
            </p:cNvPicPr>
            <p:nvPr/>
          </p:nvPicPr>
          <p:blipFill>
            <a:blip r:embed="rId7" cstate="print"/>
            <a:srcRect/>
            <a:stretch>
              <a:fillRect/>
            </a:stretch>
          </p:blipFill>
          <p:spPr bwMode="auto">
            <a:xfrm rot="5400000">
              <a:off x="2510222" y="1188138"/>
              <a:ext cx="4123556" cy="4947680"/>
            </a:xfrm>
            <a:prstGeom prst="rect">
              <a:avLst/>
            </a:prstGeom>
            <a:noFill/>
          </p:spPr>
        </p:pic>
        <p:sp>
          <p:nvSpPr>
            <p:cNvPr id="7" name="Rectangle 6"/>
            <p:cNvSpPr/>
            <p:nvPr/>
          </p:nvSpPr>
          <p:spPr>
            <a:xfrm>
              <a:off x="2482596" y="2261594"/>
              <a:ext cx="4191000" cy="2554545"/>
            </a:xfrm>
            <a:prstGeom prst="rect">
              <a:avLst/>
            </a:prstGeom>
          </p:spPr>
          <p:txBody>
            <a:bodyPr wrap="square">
              <a:spAutoFit/>
            </a:bodyPr>
            <a:lstStyle/>
            <a:p>
              <a:pPr algn="ctr" rtl="1"/>
              <a:r>
                <a:rPr lang="ar-SA" sz="4400" dirty="0">
                  <a:solidFill>
                    <a:schemeClr val="bg1"/>
                  </a:solidFill>
                  <a:effectLst>
                    <a:outerShdw blurRad="38100" dist="38100" dir="2700000" algn="tl">
                      <a:srgbClr val="000000">
                        <a:alpha val="43137"/>
                      </a:srgbClr>
                    </a:outerShdw>
                  </a:effectLst>
                  <a:latin typeface="Al_Mushaf" pitchFamily="2" charset="-78"/>
                  <a:cs typeface="Al_Mushaf" pitchFamily="2" charset="-78"/>
                </a:rPr>
                <a:t> اَللّٰھُمَّ اسْتُرْ عَوْرَاتِنَا وَاٰمِنْ رَوْعَاتِنَا (بخاری)</a:t>
              </a:r>
            </a:p>
            <a:p>
              <a:pPr algn="ctr" rtl="1"/>
              <a:r>
                <a:rPr lang="ar-SA" sz="360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rPr>
                <a:t>”اے الله! ہماری پردہ پوشی فرما اور ہمیں خطرات سے مامون کردے“</a:t>
              </a:r>
            </a:p>
          </p:txBody>
        </p:sp>
      </p:grpSp>
      <p:grpSp>
        <p:nvGrpSpPr>
          <p:cNvPr id="8" name="Group 7"/>
          <p:cNvGrpSpPr/>
          <p:nvPr/>
        </p:nvGrpSpPr>
        <p:grpSpPr>
          <a:xfrm>
            <a:off x="2138920" y="2057400"/>
            <a:ext cx="4947680" cy="4123556"/>
            <a:chOff x="2098160" y="1600200"/>
            <a:chExt cx="4947680" cy="4123556"/>
          </a:xfrm>
        </p:grpSpPr>
        <p:pic>
          <p:nvPicPr>
            <p:cNvPr id="9" name="Picture 2" descr="\\noman\d$\Frame-2.jpg"/>
            <p:cNvPicPr>
              <a:picLocks noChangeAspect="1" noChangeArrowheads="1"/>
            </p:cNvPicPr>
            <p:nvPr/>
          </p:nvPicPr>
          <p:blipFill>
            <a:blip r:embed="rId7" cstate="print"/>
            <a:srcRect/>
            <a:stretch>
              <a:fillRect/>
            </a:stretch>
          </p:blipFill>
          <p:spPr bwMode="auto">
            <a:xfrm rot="5400000">
              <a:off x="2510222" y="1188138"/>
              <a:ext cx="4123556" cy="4947680"/>
            </a:xfrm>
            <a:prstGeom prst="rect">
              <a:avLst/>
            </a:prstGeom>
            <a:noFill/>
          </p:spPr>
        </p:pic>
        <p:sp>
          <p:nvSpPr>
            <p:cNvPr id="10" name="Rectangle 9"/>
            <p:cNvSpPr/>
            <p:nvPr/>
          </p:nvSpPr>
          <p:spPr>
            <a:xfrm>
              <a:off x="2482596" y="1984595"/>
              <a:ext cx="4191000" cy="3354765"/>
            </a:xfrm>
            <a:prstGeom prst="rect">
              <a:avLst/>
            </a:prstGeom>
          </p:spPr>
          <p:txBody>
            <a:bodyPr wrap="square">
              <a:spAutoFit/>
            </a:bodyPr>
            <a:lstStyle/>
            <a:p>
              <a:pPr algn="ctr" rtl="1"/>
              <a:r>
                <a:rPr lang="ar-SA" sz="320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rPr>
                <a:t>بخاری ہی کی روایت ہے کہ رسول الله ﷺ یہ دُعا فرمارہے تھے :</a:t>
              </a:r>
              <a:r>
                <a:rPr lang="ar-SA" sz="3200" dirty="0">
                  <a:solidFill>
                    <a:schemeClr val="bg1"/>
                  </a:solidFill>
                  <a:effectLst>
                    <a:outerShdw blurRad="38100" dist="38100" dir="2700000" algn="tl">
                      <a:srgbClr val="000000">
                        <a:alpha val="43137"/>
                      </a:srgbClr>
                    </a:outerShdw>
                  </a:effectLst>
                  <a:latin typeface="Al_Mushaf" pitchFamily="2" charset="-78"/>
                  <a:cs typeface="Al_Mushaf" pitchFamily="2" charset="-78"/>
                </a:rPr>
                <a:t> </a:t>
              </a:r>
            </a:p>
            <a:p>
              <a:pPr algn="ctr" rtl="1"/>
              <a:r>
                <a:rPr lang="ar-SA" sz="3200" dirty="0">
                  <a:solidFill>
                    <a:schemeClr val="bg1"/>
                  </a:solidFill>
                  <a:effectLst>
                    <a:outerShdw blurRad="38100" dist="38100" dir="2700000" algn="tl">
                      <a:srgbClr val="000000">
                        <a:alpha val="43137"/>
                      </a:srgbClr>
                    </a:outerShdw>
                  </a:effectLst>
                  <a:latin typeface="Al_Mushaf" pitchFamily="2" charset="-78"/>
                  <a:cs typeface="Al_Mushaf" pitchFamily="2" charset="-78"/>
                </a:rPr>
                <a:t>اَللّٰہُمَّ مُنْزِلَ الْکِتَابِ سَرِیْعَ الْحِسَابِ اھْزِمِ الْاَحْزَابَ اَللّٰہُمَّ اھْزِمْہُمْ وَزَلْزِلْہُمْ </a:t>
              </a:r>
              <a:endParaRPr lang="ar-SA" sz="3200" dirty="0" smtClean="0">
                <a:solidFill>
                  <a:schemeClr val="bg1"/>
                </a:solidFill>
                <a:effectLst>
                  <a:outerShdw blurRad="38100" dist="38100" dir="2700000" algn="tl">
                    <a:srgbClr val="000000">
                      <a:alpha val="43137"/>
                    </a:srgbClr>
                  </a:outerShdw>
                </a:effectLst>
                <a:latin typeface="Al_Mushaf" pitchFamily="2" charset="-78"/>
                <a:cs typeface="Al_Mushaf" pitchFamily="2" charset="-78"/>
              </a:endParaRPr>
            </a:p>
            <a:p>
              <a:pPr algn="ctr" rtl="1"/>
              <a:r>
                <a:rPr lang="ar-SA" sz="2800" dirty="0" smtClean="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rPr>
                <a:t>”</a:t>
              </a:r>
              <a:r>
                <a:rPr lang="ar-SA" sz="280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rPr>
                <a:t>اے الله! کتاب اتارنے والے اور جلد حساب لینے والے، اِن لشکروں کو شکست دے۔ اے الله! اِنہیں شکست دے اور جھنجھوڑ کر رکھ دے“۔</a:t>
              </a:r>
              <a:endParaRPr lang="ar-SA" sz="320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p:txBody>
        </p:sp>
      </p:grpSp>
      <p:grpSp>
        <p:nvGrpSpPr>
          <p:cNvPr id="11" name="Group 10"/>
          <p:cNvGrpSpPr/>
          <p:nvPr/>
        </p:nvGrpSpPr>
        <p:grpSpPr>
          <a:xfrm>
            <a:off x="2133600" y="2057400"/>
            <a:ext cx="4947680" cy="4123556"/>
            <a:chOff x="2098160" y="1600200"/>
            <a:chExt cx="4947680" cy="4123556"/>
          </a:xfrm>
        </p:grpSpPr>
        <p:pic>
          <p:nvPicPr>
            <p:cNvPr id="12" name="Picture 2" descr="\\noman\d$\Frame-2.jpg"/>
            <p:cNvPicPr>
              <a:picLocks noChangeAspect="1" noChangeArrowheads="1"/>
            </p:cNvPicPr>
            <p:nvPr/>
          </p:nvPicPr>
          <p:blipFill>
            <a:blip r:embed="rId7" cstate="print"/>
            <a:srcRect/>
            <a:stretch>
              <a:fillRect/>
            </a:stretch>
          </p:blipFill>
          <p:spPr bwMode="auto">
            <a:xfrm rot="5400000">
              <a:off x="2510222" y="1188138"/>
              <a:ext cx="4123556" cy="4947680"/>
            </a:xfrm>
            <a:prstGeom prst="rect">
              <a:avLst/>
            </a:prstGeom>
            <a:noFill/>
          </p:spPr>
        </p:pic>
        <p:sp>
          <p:nvSpPr>
            <p:cNvPr id="13" name="Rectangle 12"/>
            <p:cNvSpPr/>
            <p:nvPr/>
          </p:nvSpPr>
          <p:spPr>
            <a:xfrm>
              <a:off x="2452411" y="2076927"/>
              <a:ext cx="4191000" cy="3170099"/>
            </a:xfrm>
            <a:prstGeom prst="rect">
              <a:avLst/>
            </a:prstGeom>
          </p:spPr>
          <p:txBody>
            <a:bodyPr wrap="square">
              <a:spAutoFit/>
            </a:bodyPr>
            <a:lstStyle/>
            <a:p>
              <a:pPr algn="ctr" rtl="1"/>
              <a:r>
                <a:rPr lang="ar-SA" sz="4000" dirty="0">
                  <a:solidFill>
                    <a:schemeClr val="bg1"/>
                  </a:solidFill>
                  <a:effectLst>
                    <a:outerShdw blurRad="38100" dist="38100" dir="2700000" algn="tl">
                      <a:srgbClr val="000000">
                        <a:alpha val="43137"/>
                      </a:srgbClr>
                    </a:outerShdw>
                  </a:effectLst>
                  <a:latin typeface="Al_Mushaf" pitchFamily="2" charset="-78"/>
                  <a:cs typeface="Al_Mushaf" pitchFamily="2" charset="-78"/>
                </a:rPr>
                <a:t>یٰٓاَیُّہَا الَّذِیْنَ اٰمَنُوا اذْکُرُوْا نِعْمَةَ اللّٰہِ عَلَیْکُمْ اِذْ </a:t>
              </a:r>
              <a:r>
                <a:rPr lang="ar-SA" sz="4000" dirty="0" smtClean="0">
                  <a:solidFill>
                    <a:schemeClr val="bg1"/>
                  </a:solidFill>
                  <a:effectLst>
                    <a:outerShdw blurRad="38100" dist="38100" dir="2700000" algn="tl">
                      <a:srgbClr val="000000">
                        <a:alpha val="43137"/>
                      </a:srgbClr>
                    </a:outerShdw>
                  </a:effectLst>
                  <a:latin typeface="Al_Mushaf" pitchFamily="2" charset="-78"/>
                  <a:cs typeface="Al_Mushaf" pitchFamily="2" charset="-78"/>
                </a:rPr>
                <a:t>جَآئَتْکُمْ </a:t>
              </a:r>
              <a:r>
                <a:rPr lang="ar-SA" sz="4000" dirty="0">
                  <a:solidFill>
                    <a:schemeClr val="bg1"/>
                  </a:solidFill>
                  <a:effectLst>
                    <a:outerShdw blurRad="38100" dist="38100" dir="2700000" algn="tl">
                      <a:srgbClr val="000000">
                        <a:alpha val="43137"/>
                      </a:srgbClr>
                    </a:outerShdw>
                  </a:effectLst>
                  <a:latin typeface="Al_Mushaf" pitchFamily="2" charset="-78"/>
                  <a:cs typeface="Al_Mushaf" pitchFamily="2" charset="-78"/>
                </a:rPr>
                <a:t>جُنُوْدٌ فَاَرْسَلْنَا عَلَیْہِمْ رِیْحًا وَجُنُوْدًا لَّمْ تَرَوْہَا وَکَانَ اللّٰہُ بِمَا تَعْمَلُوْنَ بَصِیْرًا﴿﴾ (الاحزاب : 9)</a:t>
              </a:r>
            </a:p>
          </p:txBody>
        </p:sp>
      </p:grpSp>
    </p:spTree>
    <p:extLst>
      <p:ext uri="{BB962C8B-B14F-4D97-AF65-F5344CB8AC3E}">
        <p14:creationId xmlns:p14="http://schemas.microsoft.com/office/powerpoint/2010/main" val="594014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D2B49F6D-4100-42FB-82A8-1CFAA91AE96A}"/>
                                            </p:graphicEl>
                                          </p:spTgt>
                                        </p:tgtEl>
                                        <p:attrNameLst>
                                          <p:attrName>style.visibility</p:attrName>
                                        </p:attrNameLst>
                                      </p:cBhvr>
                                      <p:to>
                                        <p:strVal val="visible"/>
                                      </p:to>
                                    </p:set>
                                    <p:animEffect transition="in" filter="fade">
                                      <p:cBhvr>
                                        <p:cTn id="7" dur="500"/>
                                        <p:tgtEl>
                                          <p:spTgt spid="5">
                                            <p:graphicEl>
                                              <a:dgm id="{D2B49F6D-4100-42FB-82A8-1CFAA91AE96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8160EAE7-75B1-40CC-8765-BEF41E203B77}"/>
                                            </p:graphicEl>
                                          </p:spTgt>
                                        </p:tgtEl>
                                        <p:attrNameLst>
                                          <p:attrName>style.visibility</p:attrName>
                                        </p:attrNameLst>
                                      </p:cBhvr>
                                      <p:to>
                                        <p:strVal val="visible"/>
                                      </p:to>
                                    </p:set>
                                    <p:animEffect transition="in" filter="fade">
                                      <p:cBhvr>
                                        <p:cTn id="12" dur="500"/>
                                        <p:tgtEl>
                                          <p:spTgt spid="5">
                                            <p:graphicEl>
                                              <a:dgm id="{8160EAE7-75B1-40CC-8765-BEF41E203B77}"/>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graphicEl>
                                              <a:dgm id="{A271BBEF-4125-4E9F-8A95-CA6314CCF94F}"/>
                                            </p:graphicEl>
                                          </p:spTgt>
                                        </p:tgtEl>
                                        <p:attrNameLst>
                                          <p:attrName>style.visibility</p:attrName>
                                        </p:attrNameLst>
                                      </p:cBhvr>
                                      <p:to>
                                        <p:strVal val="visible"/>
                                      </p:to>
                                    </p:set>
                                    <p:animEffect transition="in" filter="fade">
                                      <p:cBhvr>
                                        <p:cTn id="17" dur="500"/>
                                        <p:tgtEl>
                                          <p:spTgt spid="5">
                                            <p:graphicEl>
                                              <a:dgm id="{A271BBEF-4125-4E9F-8A95-CA6314CCF94F}"/>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graphicEl>
                                              <a:dgm id="{906DC466-B585-4D30-AC46-A25452182209}"/>
                                            </p:graphicEl>
                                          </p:spTgt>
                                        </p:tgtEl>
                                        <p:attrNameLst>
                                          <p:attrName>style.visibility</p:attrName>
                                        </p:attrNameLst>
                                      </p:cBhvr>
                                      <p:to>
                                        <p:strVal val="visible"/>
                                      </p:to>
                                    </p:set>
                                    <p:animEffect transition="in" filter="fade">
                                      <p:cBhvr>
                                        <p:cTn id="22" dur="500"/>
                                        <p:tgtEl>
                                          <p:spTgt spid="5">
                                            <p:graphicEl>
                                              <a:dgm id="{906DC466-B585-4D30-AC46-A25452182209}"/>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graphicEl>
                                              <a:dgm id="{A0533C6B-0335-49B2-97F0-2A407A6865AA}"/>
                                            </p:graphicEl>
                                          </p:spTgt>
                                        </p:tgtEl>
                                        <p:attrNameLst>
                                          <p:attrName>style.visibility</p:attrName>
                                        </p:attrNameLst>
                                      </p:cBhvr>
                                      <p:to>
                                        <p:strVal val="visible"/>
                                      </p:to>
                                    </p:set>
                                    <p:animEffect transition="in" filter="fade">
                                      <p:cBhvr>
                                        <p:cTn id="27" dur="500"/>
                                        <p:tgtEl>
                                          <p:spTgt spid="5">
                                            <p:graphicEl>
                                              <a:dgm id="{A0533C6B-0335-49B2-97F0-2A407A6865AA}"/>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up)">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nodeType="clickEffect">
                                  <p:stCondLst>
                                    <p:cond delay="0"/>
                                  </p:stCondLst>
                                  <p:childTnLst>
                                    <p:animEffect transition="out" filter="wipe(down)">
                                      <p:cBhvr>
                                        <p:cTn id="36" dur="500"/>
                                        <p:tgtEl>
                                          <p:spTgt spid="4"/>
                                        </p:tgtEl>
                                      </p:cBhvr>
                                    </p:animEffect>
                                    <p:set>
                                      <p:cBhvr>
                                        <p:cTn id="37" dur="1" fill="hold">
                                          <p:stCondLst>
                                            <p:cond delay="499"/>
                                          </p:stCondLst>
                                        </p:cTn>
                                        <p:tgtEl>
                                          <p:spTgt spid="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up)">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xit" presetSubtype="4" fill="hold" nodeType="clickEffect">
                                  <p:stCondLst>
                                    <p:cond delay="0"/>
                                  </p:stCondLst>
                                  <p:childTnLst>
                                    <p:animEffect transition="out" filter="wipe(down)">
                                      <p:cBhvr>
                                        <p:cTn id="46" dur="500"/>
                                        <p:tgtEl>
                                          <p:spTgt spid="8"/>
                                        </p:tgtEl>
                                      </p:cBhvr>
                                    </p:animEffect>
                                    <p:set>
                                      <p:cBhvr>
                                        <p:cTn id="47" dur="1" fill="hold">
                                          <p:stCondLst>
                                            <p:cond delay="499"/>
                                          </p:stCondLst>
                                        </p:cTn>
                                        <p:tgtEl>
                                          <p:spTgt spid="8"/>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
                                            <p:graphicEl>
                                              <a:dgm id="{B2278513-4D12-44D5-A42C-9D46BF7513BC}"/>
                                            </p:graphicEl>
                                          </p:spTgt>
                                        </p:tgtEl>
                                        <p:attrNameLst>
                                          <p:attrName>style.visibility</p:attrName>
                                        </p:attrNameLst>
                                      </p:cBhvr>
                                      <p:to>
                                        <p:strVal val="visible"/>
                                      </p:to>
                                    </p:set>
                                    <p:animEffect transition="in" filter="fade">
                                      <p:cBhvr>
                                        <p:cTn id="52" dur="500"/>
                                        <p:tgtEl>
                                          <p:spTgt spid="5">
                                            <p:graphicEl>
                                              <a:dgm id="{B2278513-4D12-44D5-A42C-9D46BF7513BC}"/>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wipe(up)">
                                      <p:cBhvr>
                                        <p:cTn id="57" dur="5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xit" presetSubtype="4" fill="hold" nodeType="clickEffect">
                                  <p:stCondLst>
                                    <p:cond delay="0"/>
                                  </p:stCondLst>
                                  <p:childTnLst>
                                    <p:animEffect transition="out" filter="wipe(down)">
                                      <p:cBhvr>
                                        <p:cTn id="61" dur="500"/>
                                        <p:tgtEl>
                                          <p:spTgt spid="11"/>
                                        </p:tgtEl>
                                      </p:cBhvr>
                                    </p:animEffect>
                                    <p:set>
                                      <p:cBhvr>
                                        <p:cTn id="6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408176"/>
          </a:xfrm>
        </p:spPr>
        <p:txBody>
          <a:bodyPr>
            <a:noAutofit/>
          </a:bodyPr>
          <a:lstStyle/>
          <a:p>
            <a:pPr algn="ctr" rtl="1" eaLnBrk="1" hangingPunct="1">
              <a:lnSpc>
                <a:spcPct val="110000"/>
              </a:lnSpc>
              <a:spcBef>
                <a:spcPts val="0"/>
              </a:spcBef>
              <a:defRPr/>
            </a:pPr>
            <a:r>
              <a:rPr lang="ur-PK" sz="4400" b="0" dirty="0" smtClean="0">
                <a:solidFill>
                  <a:srgbClr val="FFC000"/>
                </a:solidFill>
                <a:latin typeface="QCF_BSML"/>
                <a:ea typeface="Calibri"/>
                <a:cs typeface="UL Sajid Heading" pitchFamily="2" charset="-78"/>
              </a:rPr>
              <a:t>غزوۂ بنو قریظہ</a:t>
            </a:r>
            <a:endParaRPr lang="en-US" sz="4400" b="0" dirty="0">
              <a:solidFill>
                <a:srgbClr val="FFC000"/>
              </a:solidFill>
              <a:latin typeface="Nafees Web Naskh" pitchFamily="2" charset="-78"/>
              <a:cs typeface="UL Sajid Heading" pitchFamily="2" charset="-78"/>
            </a:endParaRPr>
          </a:p>
        </p:txBody>
      </p:sp>
      <p:graphicFrame>
        <p:nvGraphicFramePr>
          <p:cNvPr id="5" name="Diagram 4"/>
          <p:cNvGraphicFramePr/>
          <p:nvPr>
            <p:extLst>
              <p:ext uri="{D42A27DB-BD31-4B8C-83A1-F6EECF244321}">
                <p14:modId xmlns:p14="http://schemas.microsoft.com/office/powerpoint/2010/main" val="2078479689"/>
              </p:ext>
            </p:extLst>
          </p:nvPr>
        </p:nvGraphicFramePr>
        <p:xfrm>
          <a:off x="304800" y="1676400"/>
          <a:ext cx="8534400" cy="3200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3758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D2B49F6D-4100-42FB-82A8-1CFAA91AE96A}"/>
                                            </p:graphicEl>
                                          </p:spTgt>
                                        </p:tgtEl>
                                        <p:attrNameLst>
                                          <p:attrName>style.visibility</p:attrName>
                                        </p:attrNameLst>
                                      </p:cBhvr>
                                      <p:to>
                                        <p:strVal val="visible"/>
                                      </p:to>
                                    </p:set>
                                    <p:animEffect transition="in" filter="fade">
                                      <p:cBhvr>
                                        <p:cTn id="7" dur="500"/>
                                        <p:tgtEl>
                                          <p:spTgt spid="5">
                                            <p:graphicEl>
                                              <a:dgm id="{D2B49F6D-4100-42FB-82A8-1CFAA91AE96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8160EAE7-75B1-40CC-8765-BEF41E203B77}"/>
                                            </p:graphicEl>
                                          </p:spTgt>
                                        </p:tgtEl>
                                        <p:attrNameLst>
                                          <p:attrName>style.visibility</p:attrName>
                                        </p:attrNameLst>
                                      </p:cBhvr>
                                      <p:to>
                                        <p:strVal val="visible"/>
                                      </p:to>
                                    </p:set>
                                    <p:animEffect transition="in" filter="fade">
                                      <p:cBhvr>
                                        <p:cTn id="12" dur="500"/>
                                        <p:tgtEl>
                                          <p:spTgt spid="5">
                                            <p:graphicEl>
                                              <a:dgm id="{8160EAE7-75B1-40CC-8765-BEF41E203B7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408176"/>
          </a:xfrm>
        </p:spPr>
        <p:txBody>
          <a:bodyPr>
            <a:noAutofit/>
          </a:bodyPr>
          <a:lstStyle/>
          <a:p>
            <a:pPr algn="ctr" rtl="1" eaLnBrk="1" hangingPunct="1">
              <a:lnSpc>
                <a:spcPct val="110000"/>
              </a:lnSpc>
              <a:spcBef>
                <a:spcPts val="0"/>
              </a:spcBef>
              <a:defRPr/>
            </a:pPr>
            <a:r>
              <a:rPr lang="ur-PK" sz="4400" b="0" dirty="0" smtClean="0">
                <a:solidFill>
                  <a:srgbClr val="FFC000"/>
                </a:solidFill>
                <a:latin typeface="QCF_BSML"/>
                <a:ea typeface="Calibri"/>
                <a:cs typeface="UL Sajid Heading" pitchFamily="2" charset="-78"/>
              </a:rPr>
              <a:t>غزوۂ احزاب – ایک فیصلہ کن موڑ</a:t>
            </a:r>
            <a:endParaRPr lang="en-US" sz="4400" b="0" dirty="0">
              <a:solidFill>
                <a:srgbClr val="FFC000"/>
              </a:solidFill>
              <a:latin typeface="Nafees Web Naskh" pitchFamily="2" charset="-78"/>
              <a:cs typeface="UL Sajid Heading" pitchFamily="2" charset="-78"/>
            </a:endParaRPr>
          </a:p>
        </p:txBody>
      </p:sp>
      <p:graphicFrame>
        <p:nvGraphicFramePr>
          <p:cNvPr id="5" name="Diagram 4"/>
          <p:cNvGraphicFramePr/>
          <p:nvPr>
            <p:extLst>
              <p:ext uri="{D42A27DB-BD31-4B8C-83A1-F6EECF244321}">
                <p14:modId xmlns:p14="http://schemas.microsoft.com/office/powerpoint/2010/main" val="2741623328"/>
              </p:ext>
            </p:extLst>
          </p:nvPr>
        </p:nvGraphicFramePr>
        <p:xfrm>
          <a:off x="304800" y="1676400"/>
          <a:ext cx="8534400" cy="2743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4" name="Group 3"/>
          <p:cNvGrpSpPr/>
          <p:nvPr/>
        </p:nvGrpSpPr>
        <p:grpSpPr>
          <a:xfrm>
            <a:off x="2097024" y="2057400"/>
            <a:ext cx="4947680" cy="4123556"/>
            <a:chOff x="2098160" y="1600200"/>
            <a:chExt cx="4947680" cy="4123556"/>
          </a:xfrm>
        </p:grpSpPr>
        <p:pic>
          <p:nvPicPr>
            <p:cNvPr id="6" name="Picture 2" descr="\\noman\d$\Frame-2.jpg"/>
            <p:cNvPicPr>
              <a:picLocks noChangeAspect="1" noChangeArrowheads="1"/>
            </p:cNvPicPr>
            <p:nvPr/>
          </p:nvPicPr>
          <p:blipFill>
            <a:blip r:embed="rId7" cstate="print"/>
            <a:srcRect/>
            <a:stretch>
              <a:fillRect/>
            </a:stretch>
          </p:blipFill>
          <p:spPr bwMode="auto">
            <a:xfrm rot="5400000">
              <a:off x="2510222" y="1188138"/>
              <a:ext cx="4123556" cy="4947680"/>
            </a:xfrm>
            <a:prstGeom prst="rect">
              <a:avLst/>
            </a:prstGeom>
            <a:noFill/>
          </p:spPr>
        </p:pic>
        <p:sp>
          <p:nvSpPr>
            <p:cNvPr id="7" name="Rectangle 6"/>
            <p:cNvSpPr/>
            <p:nvPr/>
          </p:nvSpPr>
          <p:spPr>
            <a:xfrm>
              <a:off x="2476500" y="2107706"/>
              <a:ext cx="4191000" cy="3108543"/>
            </a:xfrm>
            <a:prstGeom prst="rect">
              <a:avLst/>
            </a:prstGeom>
          </p:spPr>
          <p:txBody>
            <a:bodyPr wrap="square">
              <a:spAutoFit/>
            </a:bodyPr>
            <a:lstStyle/>
            <a:p>
              <a:pPr algn="ctr" rtl="1"/>
              <a:r>
                <a:rPr lang="ar-SA" sz="4400" dirty="0">
                  <a:solidFill>
                    <a:schemeClr val="bg1"/>
                  </a:solidFill>
                  <a:effectLst>
                    <a:outerShdw blurRad="38100" dist="38100" dir="2700000" algn="tl">
                      <a:srgbClr val="000000">
                        <a:alpha val="43137"/>
                      </a:srgbClr>
                    </a:outerShdw>
                  </a:effectLst>
                  <a:latin typeface="Al_Mushaf" pitchFamily="2" charset="-78"/>
                  <a:cs typeface="Al_Mushaf" pitchFamily="2" charset="-78"/>
                </a:rPr>
                <a:t>اَ لْاٰنَ نَغْزُوْہُمْ وَلَا یَغْزُوْنَا، نَحْنُ نَسِیْرُ اِلَیْہِمْ (بخاری)</a:t>
              </a:r>
            </a:p>
            <a:p>
              <a:pPr algn="ctr" rtl="1"/>
              <a:r>
                <a:rPr lang="ar-SA" sz="360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rPr>
                <a:t>اب ہم اُن پر چڑھائی کریں گے ،وہ ہم پر چڑھائی نہ کریں </a:t>
              </a:r>
              <a:r>
                <a:rPr lang="ar-SA" sz="3600" dirty="0" smtClean="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rPr>
                <a:t>گے </a:t>
              </a:r>
              <a:r>
                <a:rPr lang="ar-SA" sz="360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rPr>
                <a:t>اب ہمارا لشکر اُن کی طرف جائے </a:t>
              </a:r>
              <a:r>
                <a:rPr lang="ar-SA" sz="3600" dirty="0" smtClean="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rPr>
                <a:t>گا</a:t>
              </a:r>
              <a:r>
                <a:rPr lang="ur-PK" sz="3600" dirty="0" smtClean="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rPr>
                <a:t>۔</a:t>
              </a:r>
              <a:endParaRPr lang="ar-SA" sz="360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p:txBody>
        </p:sp>
      </p:grpSp>
    </p:spTree>
    <p:extLst>
      <p:ext uri="{BB962C8B-B14F-4D97-AF65-F5344CB8AC3E}">
        <p14:creationId xmlns:p14="http://schemas.microsoft.com/office/powerpoint/2010/main" val="1540565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D2B49F6D-4100-42FB-82A8-1CFAA91AE96A}"/>
                                            </p:graphicEl>
                                          </p:spTgt>
                                        </p:tgtEl>
                                        <p:attrNameLst>
                                          <p:attrName>style.visibility</p:attrName>
                                        </p:attrNameLst>
                                      </p:cBhvr>
                                      <p:to>
                                        <p:strVal val="visible"/>
                                      </p:to>
                                    </p:set>
                                    <p:animEffect transition="in" filter="fade">
                                      <p:cBhvr>
                                        <p:cTn id="7" dur="500"/>
                                        <p:tgtEl>
                                          <p:spTgt spid="5">
                                            <p:graphicEl>
                                              <a:dgm id="{D2B49F6D-4100-42FB-82A8-1CFAA91AE96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8160EAE7-75B1-40CC-8765-BEF41E203B77}"/>
                                            </p:graphicEl>
                                          </p:spTgt>
                                        </p:tgtEl>
                                        <p:attrNameLst>
                                          <p:attrName>style.visibility</p:attrName>
                                        </p:attrNameLst>
                                      </p:cBhvr>
                                      <p:to>
                                        <p:strVal val="visible"/>
                                      </p:to>
                                    </p:set>
                                    <p:animEffect transition="in" filter="fade">
                                      <p:cBhvr>
                                        <p:cTn id="12" dur="500"/>
                                        <p:tgtEl>
                                          <p:spTgt spid="5">
                                            <p:graphicEl>
                                              <a:dgm id="{8160EAE7-75B1-40CC-8765-BEF41E203B77}"/>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nodeType="clickEffect">
                                  <p:stCondLst>
                                    <p:cond delay="0"/>
                                  </p:stCondLst>
                                  <p:childTnLst>
                                    <p:animEffect transition="out" filter="wipe(down)">
                                      <p:cBhvr>
                                        <p:cTn id="21" dur="500"/>
                                        <p:tgtEl>
                                          <p:spTgt spid="4"/>
                                        </p:tgtEl>
                                      </p:cBhvr>
                                    </p:animEffect>
                                    <p:set>
                                      <p:cBhvr>
                                        <p:cTn id="2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838200" y="1740408"/>
            <a:ext cx="8077200" cy="1673352"/>
          </a:xfrm>
        </p:spPr>
        <p:txBody>
          <a:bodyPr>
            <a:normAutofit/>
          </a:bodyPr>
          <a:lstStyle/>
          <a:p>
            <a:pPr algn="r" rtl="1"/>
            <a:r>
              <a:rPr lang="ur-PK" sz="8000" i="1" dirty="0" smtClean="0">
                <a:latin typeface="Jameel Noori Nastaleeq" pitchFamily="2" charset="-78"/>
                <a:cs typeface="Jameel Noori Nastaleeq" pitchFamily="2" charset="-78"/>
              </a:rPr>
              <a:t>صلحِ حدیبیہ</a:t>
            </a:r>
            <a:endParaRPr lang="en-US" sz="8000" i="1" dirty="0">
              <a:latin typeface="Jameel Noori Nastaleeq" pitchFamily="2" charset="-78"/>
              <a:cs typeface="Jameel Noori Nastaleeq" pitchFamily="2" charset="-78"/>
            </a:endParaRPr>
          </a:p>
        </p:txBody>
      </p:sp>
      <p:sp>
        <p:nvSpPr>
          <p:cNvPr id="5" name="Subtitle 4"/>
          <p:cNvSpPr>
            <a:spLocks noGrp="1"/>
          </p:cNvSpPr>
          <p:nvPr>
            <p:ph type="subTitle" idx="1"/>
          </p:nvPr>
        </p:nvSpPr>
        <p:spPr>
          <a:xfrm>
            <a:off x="914400" y="3429000"/>
            <a:ext cx="8077200" cy="762000"/>
          </a:xfrm>
        </p:spPr>
        <p:txBody>
          <a:bodyPr/>
          <a:lstStyle/>
          <a:p>
            <a:pPr algn="r" rtl="1"/>
            <a:r>
              <a:rPr lang="ur-PK" sz="4800" dirty="0" smtClean="0">
                <a:latin typeface="Jameel Noori Nastaleeq" pitchFamily="2" charset="-78"/>
                <a:cs typeface="Jameel Noori Nastaleeq" pitchFamily="2" charset="-78"/>
              </a:rPr>
              <a:t>فتح و نصرت کا آغاز</a:t>
            </a:r>
            <a:endParaRPr lang="en-US" sz="4800" dirty="0">
              <a:latin typeface="Jameel Noori Nastaleeq" pitchFamily="2" charset="-78"/>
              <a:cs typeface="Jameel Noori Nastaleeq" pitchFamily="2" charset="-78"/>
            </a:endParaRPr>
          </a:p>
        </p:txBody>
      </p:sp>
    </p:spTree>
    <p:extLst>
      <p:ext uri="{BB962C8B-B14F-4D97-AF65-F5344CB8AC3E}">
        <p14:creationId xmlns:p14="http://schemas.microsoft.com/office/powerpoint/2010/main" val="140692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171717"/>
        </a:solidFill>
        <a:effectLst/>
      </p:bgPr>
    </p:bg>
    <p:spTree>
      <p:nvGrpSpPr>
        <p:cNvPr id="1" name=""/>
        <p:cNvGrpSpPr/>
        <p:nvPr/>
      </p:nvGrpSpPr>
      <p:grpSpPr>
        <a:xfrm>
          <a:off x="0" y="0"/>
          <a:ext cx="0" cy="0"/>
          <a:chOff x="0" y="0"/>
          <a:chExt cx="0" cy="0"/>
        </a:xfrm>
      </p:grpSpPr>
      <p:pic>
        <p:nvPicPr>
          <p:cNvPr id="1026" name="Picture 2" descr="D:\QA\COURSES\Demands of Quran (Muntakhab Nisab)\Brochure_Page-01.jpg"/>
          <p:cNvPicPr>
            <a:picLocks noChangeAspect="1" noChangeArrowheads="1"/>
          </p:cNvPicPr>
          <p:nvPr/>
        </p:nvPicPr>
        <p:blipFill>
          <a:blip r:embed="rId2"/>
          <a:srcRect b="19608"/>
          <a:stretch>
            <a:fillRect/>
          </a:stretch>
        </p:blipFill>
        <p:spPr bwMode="auto">
          <a:xfrm>
            <a:off x="2118732" y="0"/>
            <a:ext cx="7025268" cy="6858000"/>
          </a:xfrm>
          <a:prstGeom prst="rect">
            <a:avLst/>
          </a:prstGeom>
          <a:noFill/>
        </p:spPr>
      </p:pic>
      <p:sp>
        <p:nvSpPr>
          <p:cNvPr id="9" name="Title 1"/>
          <p:cNvSpPr>
            <a:spLocks noGrp="1"/>
          </p:cNvSpPr>
          <p:nvPr>
            <p:ph type="ctrTitle"/>
          </p:nvPr>
        </p:nvSpPr>
        <p:spPr>
          <a:xfrm>
            <a:off x="0" y="5715000"/>
            <a:ext cx="3810000" cy="1143000"/>
          </a:xfrm>
        </p:spPr>
        <p:txBody>
          <a:bodyPr>
            <a:noAutofit/>
          </a:bodyPr>
          <a:lstStyle/>
          <a:p>
            <a:pPr algn="ctr" eaLnBrk="1" fontAlgn="auto" hangingPunct="1">
              <a:spcAft>
                <a:spcPts val="0"/>
              </a:spcAft>
              <a:defRPr/>
            </a:pPr>
            <a:r>
              <a:rPr lang="en-US" sz="2800" b="0" i="1" u="sng" dirty="0" smtClean="0">
                <a:solidFill>
                  <a:srgbClr val="FFC000"/>
                </a:solidFill>
                <a:latin typeface="Nafees Web Naskh" pitchFamily="2" charset="-78"/>
                <a:cs typeface="Nafees Web Naskh" pitchFamily="2" charset="-78"/>
              </a:rPr>
              <a:t>Designed by: </a:t>
            </a:r>
            <a:br>
              <a:rPr lang="en-US" sz="2800" b="0" i="1" u="sng" dirty="0" smtClean="0">
                <a:solidFill>
                  <a:srgbClr val="FFC000"/>
                </a:solidFill>
                <a:latin typeface="Nafees Web Naskh" pitchFamily="2" charset="-78"/>
                <a:cs typeface="Nafees Web Naskh" pitchFamily="2" charset="-78"/>
              </a:rPr>
            </a:br>
            <a:r>
              <a:rPr lang="en-US" sz="4000" b="0" dirty="0" smtClean="0">
                <a:solidFill>
                  <a:srgbClr val="FFC000"/>
                </a:solidFill>
                <a:latin typeface="Nafees Web Naskh" pitchFamily="2" charset="-78"/>
                <a:cs typeface="Nafees Web Naskh" pitchFamily="2" charset="-78"/>
              </a:rPr>
              <a:t>DR. ISRAR AHMAD</a:t>
            </a:r>
            <a:endParaRPr lang="en-US" sz="4000" b="0" dirty="0">
              <a:solidFill>
                <a:srgbClr val="FFC000"/>
              </a:solidFill>
              <a:latin typeface="Nafees Web Naskh" pitchFamily="2" charset="-78"/>
              <a:cs typeface="Nafees Web Naskh" pitchFamily="2" charset="-78"/>
            </a:endParaRPr>
          </a:p>
        </p:txBody>
      </p:sp>
      <p:sp>
        <p:nvSpPr>
          <p:cNvPr id="10" name="Subtitle 5"/>
          <p:cNvSpPr>
            <a:spLocks noGrp="1"/>
          </p:cNvSpPr>
          <p:nvPr>
            <p:ph type="subTitle" idx="1"/>
          </p:nvPr>
        </p:nvSpPr>
        <p:spPr>
          <a:xfrm>
            <a:off x="152400" y="762000"/>
            <a:ext cx="5334000" cy="1500187"/>
          </a:xfrm>
        </p:spPr>
        <p:txBody>
          <a:bodyPr rtlCol="0">
            <a:normAutofit fontScale="85000" lnSpcReduction="10000"/>
          </a:bodyPr>
          <a:lstStyle/>
          <a:p>
            <a:pPr algn="ctr" rtl="1" eaLnBrk="1" fontAlgn="auto" hangingPunct="1">
              <a:lnSpc>
                <a:spcPct val="110000"/>
              </a:lnSpc>
              <a:spcBef>
                <a:spcPts val="0"/>
              </a:spcBef>
              <a:spcAft>
                <a:spcPts val="0"/>
              </a:spcAft>
              <a:buFont typeface="Wingdings 2"/>
              <a:buNone/>
              <a:defRPr/>
            </a:pPr>
            <a:r>
              <a:rPr lang="en-US" sz="3600" i="1" u="sng" dirty="0" smtClean="0">
                <a:solidFill>
                  <a:srgbClr val="FFC000"/>
                </a:solidFill>
                <a:latin typeface="Nafees Web Naskh" pitchFamily="2" charset="-78"/>
                <a:ea typeface="+mj-ea"/>
                <a:cs typeface="Nafees Web Naskh" pitchFamily="2" charset="-78"/>
              </a:rPr>
              <a:t>Based on:</a:t>
            </a:r>
            <a:r>
              <a:rPr lang="ur-PK" sz="3600" i="1" u="sng" dirty="0" smtClean="0">
                <a:solidFill>
                  <a:srgbClr val="FFC000"/>
                </a:solidFill>
                <a:latin typeface="Nafees Web Naskh" pitchFamily="2" charset="-78"/>
                <a:ea typeface="+mj-ea"/>
                <a:cs typeface="Nafees Web Naskh" pitchFamily="2" charset="-78"/>
              </a:rPr>
              <a:t/>
            </a:r>
            <a:br>
              <a:rPr lang="ur-PK" sz="3600" i="1" u="sng" dirty="0" smtClean="0">
                <a:solidFill>
                  <a:srgbClr val="FFC000"/>
                </a:solidFill>
                <a:latin typeface="Nafees Web Naskh" pitchFamily="2" charset="-78"/>
                <a:ea typeface="+mj-ea"/>
                <a:cs typeface="Nafees Web Naskh" pitchFamily="2" charset="-78"/>
              </a:rPr>
            </a:br>
            <a:r>
              <a:rPr lang="ur-PK" sz="6000" dirty="0" smtClean="0">
                <a:solidFill>
                  <a:srgbClr val="FFC000"/>
                </a:solidFill>
                <a:latin typeface="Jameel Noori Nastaleeq" pitchFamily="2" charset="-78"/>
                <a:ea typeface="+mj-ea"/>
                <a:cs typeface="Jameel Noori Nastaleeq" pitchFamily="2" charset="-78"/>
              </a:rPr>
              <a:t>مطالعۂ قرآنِ حکیم کا منتخب نصاب</a:t>
            </a:r>
            <a:endParaRPr lang="en-US" sz="3200" dirty="0">
              <a:solidFill>
                <a:srgbClr val="FFC000"/>
              </a:solidFill>
              <a:latin typeface="Jameel Noori Nastaleeq" pitchFamily="2" charset="-78"/>
              <a:cs typeface="Jameel Noori Nastaleeq" pitchFamily="2" charset="-78"/>
            </a:endParaRPr>
          </a:p>
        </p:txBody>
      </p:sp>
      <p:sp>
        <p:nvSpPr>
          <p:cNvPr id="6" name="Title 1"/>
          <p:cNvSpPr txBox="1">
            <a:spLocks/>
          </p:cNvSpPr>
          <p:nvPr/>
        </p:nvSpPr>
        <p:spPr>
          <a:xfrm>
            <a:off x="144966" y="3200400"/>
            <a:ext cx="5486400" cy="1905000"/>
          </a:xfrm>
          <a:prstGeom prst="rect">
            <a:avLst/>
          </a:prstGeom>
        </p:spPr>
        <p:txBody>
          <a:bodyPr vert="horz" lIns="91440" tIns="0" rIns="45720" bIns="0" rtlCol="0" anchor="t">
            <a:noAutofit/>
            <a:scene3d>
              <a:camera prst="orthographicFront"/>
              <a:lightRig rig="threePt" dir="t">
                <a:rot lat="0" lon="0" rev="4800000"/>
              </a:lightRig>
            </a:scene3d>
            <a:sp3d prstMaterial="matte">
              <a:bevelT w="50800" h="10160"/>
            </a:sp3d>
          </a:bodyPr>
          <a:lstStyle>
            <a:lvl1pPr algn="l" rtl="0" eaLnBrk="0" fontAlgn="base" hangingPunct="0">
              <a:spcBef>
                <a:spcPct val="0"/>
              </a:spcBef>
              <a:spcAft>
                <a:spcPct val="0"/>
              </a:spcAft>
              <a:defRPr sz="4700" b="1" kern="1200">
                <a:solidFill>
                  <a:srgbClr val="FFC800"/>
                </a:solidFill>
                <a:latin typeface="+mj-lt"/>
                <a:ea typeface="+mj-ea"/>
                <a:cs typeface="+mj-cs"/>
              </a:defRPr>
            </a:lvl1pPr>
            <a:lvl2pPr algn="l" rtl="0" eaLnBrk="0" fontAlgn="base" hangingPunct="0">
              <a:spcBef>
                <a:spcPct val="0"/>
              </a:spcBef>
              <a:spcAft>
                <a:spcPct val="0"/>
              </a:spcAft>
              <a:defRPr sz="4500" b="1">
                <a:solidFill>
                  <a:srgbClr val="FFC800"/>
                </a:solidFill>
                <a:latin typeface="Corbel" pitchFamily="34" charset="0"/>
              </a:defRPr>
            </a:lvl2pPr>
            <a:lvl3pPr algn="l" rtl="0" eaLnBrk="0" fontAlgn="base" hangingPunct="0">
              <a:spcBef>
                <a:spcPct val="0"/>
              </a:spcBef>
              <a:spcAft>
                <a:spcPct val="0"/>
              </a:spcAft>
              <a:defRPr sz="4500" b="1">
                <a:solidFill>
                  <a:srgbClr val="FFC800"/>
                </a:solidFill>
                <a:latin typeface="Corbel" pitchFamily="34" charset="0"/>
              </a:defRPr>
            </a:lvl3pPr>
            <a:lvl4pPr algn="l" rtl="0" eaLnBrk="0" fontAlgn="base" hangingPunct="0">
              <a:spcBef>
                <a:spcPct val="0"/>
              </a:spcBef>
              <a:spcAft>
                <a:spcPct val="0"/>
              </a:spcAft>
              <a:defRPr sz="4500" b="1">
                <a:solidFill>
                  <a:srgbClr val="FFC800"/>
                </a:solidFill>
                <a:latin typeface="Corbel" pitchFamily="34" charset="0"/>
              </a:defRPr>
            </a:lvl4pPr>
            <a:lvl5pPr algn="l" rtl="0" eaLnBrk="0" fontAlgn="base" hangingPunct="0">
              <a:spcBef>
                <a:spcPct val="0"/>
              </a:spcBef>
              <a:spcAft>
                <a:spcPct val="0"/>
              </a:spcAft>
              <a:defRPr sz="4500" b="1">
                <a:solidFill>
                  <a:srgbClr val="FFC800"/>
                </a:solidFill>
                <a:latin typeface="Corbel" pitchFamily="34" charset="0"/>
              </a:defRPr>
            </a:lvl5pPr>
            <a:lvl6pPr marL="457200" algn="l" rtl="0" fontAlgn="base">
              <a:spcBef>
                <a:spcPct val="0"/>
              </a:spcBef>
              <a:spcAft>
                <a:spcPct val="0"/>
              </a:spcAft>
              <a:defRPr sz="4500" b="1">
                <a:solidFill>
                  <a:srgbClr val="FFC800"/>
                </a:solidFill>
                <a:latin typeface="Corbel" pitchFamily="34" charset="0"/>
              </a:defRPr>
            </a:lvl6pPr>
            <a:lvl7pPr marL="914400" algn="l" rtl="0" fontAlgn="base">
              <a:spcBef>
                <a:spcPct val="0"/>
              </a:spcBef>
              <a:spcAft>
                <a:spcPct val="0"/>
              </a:spcAft>
              <a:defRPr sz="4500" b="1">
                <a:solidFill>
                  <a:srgbClr val="FFC800"/>
                </a:solidFill>
                <a:latin typeface="Corbel" pitchFamily="34" charset="0"/>
              </a:defRPr>
            </a:lvl7pPr>
            <a:lvl8pPr marL="1371600" algn="l" rtl="0" fontAlgn="base">
              <a:spcBef>
                <a:spcPct val="0"/>
              </a:spcBef>
              <a:spcAft>
                <a:spcPct val="0"/>
              </a:spcAft>
              <a:defRPr sz="4500" b="1">
                <a:solidFill>
                  <a:srgbClr val="FFC800"/>
                </a:solidFill>
                <a:latin typeface="Corbel" pitchFamily="34" charset="0"/>
              </a:defRPr>
            </a:lvl8pPr>
            <a:lvl9pPr marL="1828800" algn="l" rtl="0" fontAlgn="base">
              <a:spcBef>
                <a:spcPct val="0"/>
              </a:spcBef>
              <a:spcAft>
                <a:spcPct val="0"/>
              </a:spcAft>
              <a:defRPr sz="4500" b="1">
                <a:solidFill>
                  <a:srgbClr val="FFC800"/>
                </a:solidFill>
                <a:latin typeface="Corbel" pitchFamily="34" charset="0"/>
              </a:defRPr>
            </a:lvl9pPr>
            <a:extLst/>
          </a:lstStyle>
          <a:p>
            <a:pPr algn="ctr" rtl="1"/>
            <a:r>
              <a:rPr lang="ur-PK" sz="6000" dirty="0" smtClean="0">
                <a:solidFill>
                  <a:srgbClr val="FFC000"/>
                </a:solidFill>
                <a:latin typeface="noorehira" pitchFamily="2" charset="-78"/>
                <a:cs typeface="noorehira" pitchFamily="2" charset="-78"/>
              </a:rPr>
              <a:t>غزوۂ احزاب   اور </a:t>
            </a:r>
          </a:p>
          <a:p>
            <a:pPr algn="ctr" rtl="1"/>
            <a:r>
              <a:rPr lang="ur-PK" sz="6000" dirty="0" smtClean="0">
                <a:solidFill>
                  <a:srgbClr val="FFC000"/>
                </a:solidFill>
                <a:latin typeface="noorehira" pitchFamily="2" charset="-78"/>
                <a:cs typeface="noorehira" pitchFamily="2" charset="-78"/>
              </a:rPr>
              <a:t>صلحِ حدیبیہ</a:t>
            </a:r>
          </a:p>
        </p:txBody>
      </p:sp>
    </p:spTree>
    <p:extLst>
      <p:ext uri="{BB962C8B-B14F-4D97-AF65-F5344CB8AC3E}">
        <p14:creationId xmlns:p14="http://schemas.microsoft.com/office/powerpoint/2010/main" val="1725659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408176"/>
          </a:xfrm>
        </p:spPr>
        <p:txBody>
          <a:bodyPr>
            <a:noAutofit/>
          </a:bodyPr>
          <a:lstStyle/>
          <a:p>
            <a:pPr algn="ctr" rtl="1" eaLnBrk="1" hangingPunct="1">
              <a:lnSpc>
                <a:spcPct val="110000"/>
              </a:lnSpc>
              <a:spcBef>
                <a:spcPts val="0"/>
              </a:spcBef>
              <a:defRPr/>
            </a:pPr>
            <a:r>
              <a:rPr lang="ur-PK" sz="4400" b="0" dirty="0" smtClean="0">
                <a:solidFill>
                  <a:srgbClr val="FFC000"/>
                </a:solidFill>
                <a:latin typeface="QCF_BSML"/>
                <a:ea typeface="Calibri"/>
                <a:cs typeface="UL Sajid Heading" pitchFamily="2" charset="-78"/>
              </a:rPr>
              <a:t>تمہیدی نکات</a:t>
            </a:r>
            <a:endParaRPr lang="en-US" sz="4400" b="0" dirty="0">
              <a:solidFill>
                <a:srgbClr val="FFC000"/>
              </a:solidFill>
              <a:latin typeface="Nafees Web Naskh" pitchFamily="2" charset="-78"/>
              <a:cs typeface="UL Sajid Heading" pitchFamily="2" charset="-78"/>
            </a:endParaRPr>
          </a:p>
        </p:txBody>
      </p:sp>
      <p:graphicFrame>
        <p:nvGraphicFramePr>
          <p:cNvPr id="5" name="Diagram 4"/>
          <p:cNvGraphicFramePr/>
          <p:nvPr>
            <p:extLst>
              <p:ext uri="{D42A27DB-BD31-4B8C-83A1-F6EECF244321}">
                <p14:modId xmlns:p14="http://schemas.microsoft.com/office/powerpoint/2010/main" val="1441743491"/>
              </p:ext>
            </p:extLst>
          </p:nvPr>
        </p:nvGraphicFramePr>
        <p:xfrm>
          <a:off x="304800" y="1676400"/>
          <a:ext cx="85344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26233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9AF5275D-6BBE-4439-9171-0FD22EC65392}"/>
                                            </p:graphicEl>
                                          </p:spTgt>
                                        </p:tgtEl>
                                        <p:attrNameLst>
                                          <p:attrName>style.visibility</p:attrName>
                                        </p:attrNameLst>
                                      </p:cBhvr>
                                      <p:to>
                                        <p:strVal val="visible"/>
                                      </p:to>
                                    </p:set>
                                    <p:animEffect transition="in" filter="fade">
                                      <p:cBhvr>
                                        <p:cTn id="7" dur="500"/>
                                        <p:tgtEl>
                                          <p:spTgt spid="5">
                                            <p:graphicEl>
                                              <a:dgm id="{9AF5275D-6BBE-4439-9171-0FD22EC65392}"/>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AB2426D0-1999-4827-8B25-7D100572C46A}"/>
                                            </p:graphicEl>
                                          </p:spTgt>
                                        </p:tgtEl>
                                        <p:attrNameLst>
                                          <p:attrName>style.visibility</p:attrName>
                                        </p:attrNameLst>
                                      </p:cBhvr>
                                      <p:to>
                                        <p:strVal val="visible"/>
                                      </p:to>
                                    </p:set>
                                    <p:animEffect transition="in" filter="fade">
                                      <p:cBhvr>
                                        <p:cTn id="12" dur="500"/>
                                        <p:tgtEl>
                                          <p:spTgt spid="5">
                                            <p:graphicEl>
                                              <a:dgm id="{AB2426D0-1999-4827-8B25-7D100572C46A}"/>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graphicEl>
                                              <a:dgm id="{3166B511-0BB1-4889-B40E-A2CBD88AE0FE}"/>
                                            </p:graphicEl>
                                          </p:spTgt>
                                        </p:tgtEl>
                                        <p:attrNameLst>
                                          <p:attrName>style.visibility</p:attrName>
                                        </p:attrNameLst>
                                      </p:cBhvr>
                                      <p:to>
                                        <p:strVal val="visible"/>
                                      </p:to>
                                    </p:set>
                                    <p:animEffect transition="in" filter="fade">
                                      <p:cBhvr>
                                        <p:cTn id="17" dur="500"/>
                                        <p:tgtEl>
                                          <p:spTgt spid="5">
                                            <p:graphicEl>
                                              <a:dgm id="{3166B511-0BB1-4889-B40E-A2CBD88AE0F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408176"/>
          </a:xfrm>
        </p:spPr>
        <p:txBody>
          <a:bodyPr>
            <a:noAutofit/>
          </a:bodyPr>
          <a:lstStyle/>
          <a:p>
            <a:pPr algn="ctr" rtl="1" eaLnBrk="1" hangingPunct="1">
              <a:lnSpc>
                <a:spcPct val="110000"/>
              </a:lnSpc>
              <a:spcBef>
                <a:spcPts val="0"/>
              </a:spcBef>
              <a:defRPr/>
            </a:pPr>
            <a:r>
              <a:rPr lang="ur-PK" sz="4400" b="0" dirty="0">
                <a:solidFill>
                  <a:srgbClr val="FFC000"/>
                </a:solidFill>
                <a:latin typeface="QCF_BSML"/>
                <a:ea typeface="Calibri"/>
                <a:cs typeface="UL Sajid Heading" pitchFamily="2" charset="-78"/>
              </a:rPr>
              <a:t>صلح حدیبیہ کا پس منظر</a:t>
            </a:r>
          </a:p>
        </p:txBody>
      </p:sp>
      <p:graphicFrame>
        <p:nvGraphicFramePr>
          <p:cNvPr id="5" name="Diagram 4"/>
          <p:cNvGraphicFramePr/>
          <p:nvPr>
            <p:extLst>
              <p:ext uri="{D42A27DB-BD31-4B8C-83A1-F6EECF244321}">
                <p14:modId xmlns:p14="http://schemas.microsoft.com/office/powerpoint/2010/main" val="3762020948"/>
              </p:ext>
            </p:extLst>
          </p:nvPr>
        </p:nvGraphicFramePr>
        <p:xfrm>
          <a:off x="304800" y="1676400"/>
          <a:ext cx="85344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6192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9AF5275D-6BBE-4439-9171-0FD22EC65392}"/>
                                            </p:graphicEl>
                                          </p:spTgt>
                                        </p:tgtEl>
                                        <p:attrNameLst>
                                          <p:attrName>style.visibility</p:attrName>
                                        </p:attrNameLst>
                                      </p:cBhvr>
                                      <p:to>
                                        <p:strVal val="visible"/>
                                      </p:to>
                                    </p:set>
                                    <p:animEffect transition="in" filter="fade">
                                      <p:cBhvr>
                                        <p:cTn id="7" dur="500"/>
                                        <p:tgtEl>
                                          <p:spTgt spid="5">
                                            <p:graphicEl>
                                              <a:dgm id="{9AF5275D-6BBE-4439-9171-0FD22EC65392}"/>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AB2426D0-1999-4827-8B25-7D100572C46A}"/>
                                            </p:graphicEl>
                                          </p:spTgt>
                                        </p:tgtEl>
                                        <p:attrNameLst>
                                          <p:attrName>style.visibility</p:attrName>
                                        </p:attrNameLst>
                                      </p:cBhvr>
                                      <p:to>
                                        <p:strVal val="visible"/>
                                      </p:to>
                                    </p:set>
                                    <p:animEffect transition="in" filter="fade">
                                      <p:cBhvr>
                                        <p:cTn id="12" dur="500"/>
                                        <p:tgtEl>
                                          <p:spTgt spid="5">
                                            <p:graphicEl>
                                              <a:dgm id="{AB2426D0-1999-4827-8B25-7D100572C46A}"/>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graphicEl>
                                              <a:dgm id="{3166B511-0BB1-4889-B40E-A2CBD88AE0FE}"/>
                                            </p:graphicEl>
                                          </p:spTgt>
                                        </p:tgtEl>
                                        <p:attrNameLst>
                                          <p:attrName>style.visibility</p:attrName>
                                        </p:attrNameLst>
                                      </p:cBhvr>
                                      <p:to>
                                        <p:strVal val="visible"/>
                                      </p:to>
                                    </p:set>
                                    <p:animEffect transition="in" filter="fade">
                                      <p:cBhvr>
                                        <p:cTn id="17" dur="500"/>
                                        <p:tgtEl>
                                          <p:spTgt spid="5">
                                            <p:graphicEl>
                                              <a:dgm id="{3166B511-0BB1-4889-B40E-A2CBD88AE0FE}"/>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graphicEl>
                                              <a:dgm id="{2FD9EEE0-8589-4F41-A0A3-240B11E09CF8}"/>
                                            </p:graphicEl>
                                          </p:spTgt>
                                        </p:tgtEl>
                                        <p:attrNameLst>
                                          <p:attrName>style.visibility</p:attrName>
                                        </p:attrNameLst>
                                      </p:cBhvr>
                                      <p:to>
                                        <p:strVal val="visible"/>
                                      </p:to>
                                    </p:set>
                                    <p:animEffect transition="in" filter="fade">
                                      <p:cBhvr>
                                        <p:cTn id="22" dur="500"/>
                                        <p:tgtEl>
                                          <p:spTgt spid="5">
                                            <p:graphicEl>
                                              <a:dgm id="{2FD9EEE0-8589-4F41-A0A3-240B11E09CF8}"/>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graphicEl>
                                              <a:dgm id="{C39B25D3-EBDD-4ADB-A7C9-283435398F3A}"/>
                                            </p:graphicEl>
                                          </p:spTgt>
                                        </p:tgtEl>
                                        <p:attrNameLst>
                                          <p:attrName>style.visibility</p:attrName>
                                        </p:attrNameLst>
                                      </p:cBhvr>
                                      <p:to>
                                        <p:strVal val="visible"/>
                                      </p:to>
                                    </p:set>
                                    <p:animEffect transition="in" filter="fade">
                                      <p:cBhvr>
                                        <p:cTn id="27" dur="500"/>
                                        <p:tgtEl>
                                          <p:spTgt spid="5">
                                            <p:graphicEl>
                                              <a:dgm id="{C39B25D3-EBDD-4ADB-A7C9-283435398F3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408176"/>
          </a:xfrm>
        </p:spPr>
        <p:txBody>
          <a:bodyPr>
            <a:noAutofit/>
          </a:bodyPr>
          <a:lstStyle/>
          <a:p>
            <a:pPr algn="ctr" rtl="1" eaLnBrk="1" hangingPunct="1">
              <a:lnSpc>
                <a:spcPct val="110000"/>
              </a:lnSpc>
              <a:spcBef>
                <a:spcPts val="0"/>
              </a:spcBef>
              <a:defRPr/>
            </a:pPr>
            <a:r>
              <a:rPr lang="ur-PK" sz="4400" b="0" dirty="0" smtClean="0">
                <a:solidFill>
                  <a:srgbClr val="FFC000"/>
                </a:solidFill>
                <a:latin typeface="QCF_BSML"/>
                <a:ea typeface="Calibri"/>
                <a:cs typeface="UL Sajid Heading" pitchFamily="2" charset="-78"/>
              </a:rPr>
              <a:t>مشرکینِ مکّہ کی طرف سے مزاحمت</a:t>
            </a:r>
            <a:endParaRPr lang="ur-PK" sz="4400" b="0" dirty="0">
              <a:solidFill>
                <a:srgbClr val="FFC000"/>
              </a:solidFill>
              <a:latin typeface="QCF_BSML"/>
              <a:ea typeface="Calibri"/>
              <a:cs typeface="UL Sajid Heading" pitchFamily="2" charset="-78"/>
            </a:endParaRPr>
          </a:p>
        </p:txBody>
      </p:sp>
      <p:graphicFrame>
        <p:nvGraphicFramePr>
          <p:cNvPr id="5" name="Diagram 4"/>
          <p:cNvGraphicFramePr/>
          <p:nvPr>
            <p:extLst>
              <p:ext uri="{D42A27DB-BD31-4B8C-83A1-F6EECF244321}">
                <p14:modId xmlns:p14="http://schemas.microsoft.com/office/powerpoint/2010/main" val="2273500131"/>
              </p:ext>
            </p:extLst>
          </p:nvPr>
        </p:nvGraphicFramePr>
        <p:xfrm>
          <a:off x="304800" y="1676400"/>
          <a:ext cx="85344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95730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9AF5275D-6BBE-4439-9171-0FD22EC65392}"/>
                                            </p:graphicEl>
                                          </p:spTgt>
                                        </p:tgtEl>
                                        <p:attrNameLst>
                                          <p:attrName>style.visibility</p:attrName>
                                        </p:attrNameLst>
                                      </p:cBhvr>
                                      <p:to>
                                        <p:strVal val="visible"/>
                                      </p:to>
                                    </p:set>
                                    <p:animEffect transition="in" filter="fade">
                                      <p:cBhvr>
                                        <p:cTn id="7" dur="500"/>
                                        <p:tgtEl>
                                          <p:spTgt spid="5">
                                            <p:graphicEl>
                                              <a:dgm id="{9AF5275D-6BBE-4439-9171-0FD22EC65392}"/>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AB2426D0-1999-4827-8B25-7D100572C46A}"/>
                                            </p:graphicEl>
                                          </p:spTgt>
                                        </p:tgtEl>
                                        <p:attrNameLst>
                                          <p:attrName>style.visibility</p:attrName>
                                        </p:attrNameLst>
                                      </p:cBhvr>
                                      <p:to>
                                        <p:strVal val="visible"/>
                                      </p:to>
                                    </p:set>
                                    <p:animEffect transition="in" filter="fade">
                                      <p:cBhvr>
                                        <p:cTn id="12" dur="500"/>
                                        <p:tgtEl>
                                          <p:spTgt spid="5">
                                            <p:graphicEl>
                                              <a:dgm id="{AB2426D0-1999-4827-8B25-7D100572C46A}"/>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graphicEl>
                                              <a:dgm id="{3166B511-0BB1-4889-B40E-A2CBD88AE0FE}"/>
                                            </p:graphicEl>
                                          </p:spTgt>
                                        </p:tgtEl>
                                        <p:attrNameLst>
                                          <p:attrName>style.visibility</p:attrName>
                                        </p:attrNameLst>
                                      </p:cBhvr>
                                      <p:to>
                                        <p:strVal val="visible"/>
                                      </p:to>
                                    </p:set>
                                    <p:animEffect transition="in" filter="fade">
                                      <p:cBhvr>
                                        <p:cTn id="17" dur="500"/>
                                        <p:tgtEl>
                                          <p:spTgt spid="5">
                                            <p:graphicEl>
                                              <a:dgm id="{3166B511-0BB1-4889-B40E-A2CBD88AE0F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408176"/>
          </a:xfrm>
        </p:spPr>
        <p:txBody>
          <a:bodyPr>
            <a:noAutofit/>
          </a:bodyPr>
          <a:lstStyle/>
          <a:p>
            <a:pPr algn="ctr" rtl="1" eaLnBrk="1" hangingPunct="1">
              <a:lnSpc>
                <a:spcPct val="110000"/>
              </a:lnSpc>
              <a:spcBef>
                <a:spcPts val="0"/>
              </a:spcBef>
              <a:defRPr/>
            </a:pPr>
            <a:r>
              <a:rPr lang="ur-PK" sz="4400" b="0" dirty="0">
                <a:solidFill>
                  <a:srgbClr val="FFC000"/>
                </a:solidFill>
                <a:latin typeface="QCF_BSML"/>
                <a:ea typeface="Calibri"/>
                <a:cs typeface="UL Sajid Heading" pitchFamily="2" charset="-78"/>
              </a:rPr>
              <a:t> قریش کی طرف سے ایلچیوں کی </a:t>
            </a:r>
            <a:r>
              <a:rPr lang="ur-PK" sz="4400" b="0" dirty="0" smtClean="0">
                <a:solidFill>
                  <a:srgbClr val="FFC000"/>
                </a:solidFill>
                <a:latin typeface="QCF_BSML"/>
                <a:ea typeface="Calibri"/>
                <a:cs typeface="UL Sajid Heading" pitchFamily="2" charset="-78"/>
              </a:rPr>
              <a:t>آمد</a:t>
            </a:r>
            <a:endParaRPr lang="ur-PK" sz="4400" b="0" dirty="0">
              <a:solidFill>
                <a:srgbClr val="FFC000"/>
              </a:solidFill>
              <a:latin typeface="QCF_BSML"/>
              <a:ea typeface="Calibri"/>
              <a:cs typeface="UL Sajid Heading" pitchFamily="2" charset="-78"/>
            </a:endParaRPr>
          </a:p>
        </p:txBody>
      </p:sp>
      <p:graphicFrame>
        <p:nvGraphicFramePr>
          <p:cNvPr id="5" name="Diagram 4"/>
          <p:cNvGraphicFramePr/>
          <p:nvPr>
            <p:extLst>
              <p:ext uri="{D42A27DB-BD31-4B8C-83A1-F6EECF244321}">
                <p14:modId xmlns:p14="http://schemas.microsoft.com/office/powerpoint/2010/main" val="550112229"/>
              </p:ext>
            </p:extLst>
          </p:nvPr>
        </p:nvGraphicFramePr>
        <p:xfrm>
          <a:off x="304800" y="1676400"/>
          <a:ext cx="85344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4" name="Group 3"/>
          <p:cNvGrpSpPr/>
          <p:nvPr/>
        </p:nvGrpSpPr>
        <p:grpSpPr>
          <a:xfrm>
            <a:off x="988327" y="1450916"/>
            <a:ext cx="7165073" cy="5336526"/>
            <a:chOff x="1803759" y="1600201"/>
            <a:chExt cx="5536481" cy="4123556"/>
          </a:xfrm>
        </p:grpSpPr>
        <p:pic>
          <p:nvPicPr>
            <p:cNvPr id="6" name="Picture 2" descr="\\noman\d$\Frame-2.jpg"/>
            <p:cNvPicPr>
              <a:picLocks noChangeAspect="1" noChangeArrowheads="1"/>
            </p:cNvPicPr>
            <p:nvPr/>
          </p:nvPicPr>
          <p:blipFill>
            <a:blip r:embed="rId7" cstate="print"/>
            <a:srcRect/>
            <a:stretch>
              <a:fillRect/>
            </a:stretch>
          </p:blipFill>
          <p:spPr bwMode="auto">
            <a:xfrm rot="5400000">
              <a:off x="2510222" y="893738"/>
              <a:ext cx="4123556" cy="5536481"/>
            </a:xfrm>
            <a:prstGeom prst="rect">
              <a:avLst/>
            </a:prstGeom>
            <a:noFill/>
          </p:spPr>
        </p:pic>
        <p:sp>
          <p:nvSpPr>
            <p:cNvPr id="7" name="Rectangle 6"/>
            <p:cNvSpPr/>
            <p:nvPr/>
          </p:nvSpPr>
          <p:spPr>
            <a:xfrm>
              <a:off x="2130532" y="1849801"/>
              <a:ext cx="4828164" cy="3638649"/>
            </a:xfrm>
            <a:prstGeom prst="rect">
              <a:avLst/>
            </a:prstGeom>
          </p:spPr>
          <p:txBody>
            <a:bodyPr wrap="square">
              <a:spAutoFit/>
            </a:bodyPr>
            <a:lstStyle/>
            <a:p>
              <a:pPr algn="ctr" rtl="1"/>
              <a:r>
                <a:rPr lang="ar-SA" sz="300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rPr>
                <a:t>اے قوم! بخدا میں قیصر وکسریٰ اور نجاشی جیسے بادشاہوں کے پاس جاچکا ہوں، بخدا میں نے کسی بادشاہ کو نہیں دیکھا کہ اُس کے ساتھی اُس کی اتنی تعظیم کرتے ہوں جتنی محمد کے ساتھی محمد کی تعظیم کرتے ہیں۔ خدا کی قسم! وہ تھوکتے تھے تو کسی نہ کسی آدمی کے ہاتھ پر تھوک پڑتا تھا اور وہ شخص اِسے اپنے چہرے اور جسم پر مل لیتا تھا۔ جب وہ کوئی حکم دیتے تھے تو اُس کی بجا آوری کے لئے سب دوڑ پڑتے تھے۔ جب وضو کرتے تھے تو معلوم ہوتا تھا کہ وضو کے پانی کے لئے لوگ لڑ پڑیں گے۔ جب کوئی بات بولتے تھے ،سب آوازیں پست کرلیتے تھے۔وہ فرطِ تعظیم کے سبب اُنہیں بھرپور نظر سے نہ دیکھتے تھے۔ اُنہوں نے تمہارے سامنے ایک اچھی تجویز پیش کی ہے، لہٰذا اُسے قبول کرلو“۔ </a:t>
              </a:r>
            </a:p>
          </p:txBody>
        </p:sp>
      </p:grpSp>
    </p:spTree>
    <p:extLst>
      <p:ext uri="{BB962C8B-B14F-4D97-AF65-F5344CB8AC3E}">
        <p14:creationId xmlns:p14="http://schemas.microsoft.com/office/powerpoint/2010/main" val="2262492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9AF5275D-6BBE-4439-9171-0FD22EC65392}"/>
                                            </p:graphicEl>
                                          </p:spTgt>
                                        </p:tgtEl>
                                        <p:attrNameLst>
                                          <p:attrName>style.visibility</p:attrName>
                                        </p:attrNameLst>
                                      </p:cBhvr>
                                      <p:to>
                                        <p:strVal val="visible"/>
                                      </p:to>
                                    </p:set>
                                    <p:animEffect transition="in" filter="fade">
                                      <p:cBhvr>
                                        <p:cTn id="7" dur="500"/>
                                        <p:tgtEl>
                                          <p:spTgt spid="5">
                                            <p:graphicEl>
                                              <a:dgm id="{9AF5275D-6BBE-4439-9171-0FD22EC65392}"/>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AB2426D0-1999-4827-8B25-7D100572C46A}"/>
                                            </p:graphicEl>
                                          </p:spTgt>
                                        </p:tgtEl>
                                        <p:attrNameLst>
                                          <p:attrName>style.visibility</p:attrName>
                                        </p:attrNameLst>
                                      </p:cBhvr>
                                      <p:to>
                                        <p:strVal val="visible"/>
                                      </p:to>
                                    </p:set>
                                    <p:animEffect transition="in" filter="fade">
                                      <p:cBhvr>
                                        <p:cTn id="12" dur="500"/>
                                        <p:tgtEl>
                                          <p:spTgt spid="5">
                                            <p:graphicEl>
                                              <a:dgm id="{AB2426D0-1999-4827-8B25-7D100572C46A}"/>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nodeType="clickEffect">
                                  <p:stCondLst>
                                    <p:cond delay="0"/>
                                  </p:stCondLst>
                                  <p:childTnLst>
                                    <p:animEffect transition="out" filter="wipe(down)">
                                      <p:cBhvr>
                                        <p:cTn id="21" dur="500"/>
                                        <p:tgtEl>
                                          <p:spTgt spid="4"/>
                                        </p:tgtEl>
                                      </p:cBhvr>
                                    </p:animEffect>
                                    <p:set>
                                      <p:cBhvr>
                                        <p:cTn id="2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408176"/>
          </a:xfrm>
        </p:spPr>
        <p:txBody>
          <a:bodyPr>
            <a:noAutofit/>
          </a:bodyPr>
          <a:lstStyle/>
          <a:p>
            <a:pPr algn="ctr" rtl="1" eaLnBrk="1" hangingPunct="1">
              <a:lnSpc>
                <a:spcPct val="110000"/>
              </a:lnSpc>
              <a:spcBef>
                <a:spcPts val="0"/>
              </a:spcBef>
              <a:defRPr/>
            </a:pPr>
            <a:r>
              <a:rPr lang="ur-PK" sz="4400" b="0" dirty="0">
                <a:solidFill>
                  <a:srgbClr val="FFC000"/>
                </a:solidFill>
                <a:latin typeface="QCF_BSML"/>
                <a:ea typeface="Calibri"/>
                <a:cs typeface="UL Sajid Heading" pitchFamily="2" charset="-78"/>
              </a:rPr>
              <a:t>صلح اور اُس کی یک طرفہ </a:t>
            </a:r>
            <a:r>
              <a:rPr lang="ur-PK" sz="4400" b="0" dirty="0" smtClean="0">
                <a:solidFill>
                  <a:srgbClr val="FFC000"/>
                </a:solidFill>
                <a:latin typeface="QCF_BSML"/>
                <a:ea typeface="Calibri"/>
                <a:cs typeface="UL Sajid Heading" pitchFamily="2" charset="-78"/>
              </a:rPr>
              <a:t>شرائط</a:t>
            </a:r>
            <a:endParaRPr lang="ur-PK" sz="4400" b="0" dirty="0">
              <a:solidFill>
                <a:srgbClr val="FFC000"/>
              </a:solidFill>
              <a:latin typeface="QCF_BSML"/>
              <a:ea typeface="Calibri"/>
              <a:cs typeface="UL Sajid Heading" pitchFamily="2" charset="-78"/>
            </a:endParaRPr>
          </a:p>
        </p:txBody>
      </p:sp>
      <p:graphicFrame>
        <p:nvGraphicFramePr>
          <p:cNvPr id="5" name="Diagram 4"/>
          <p:cNvGraphicFramePr/>
          <p:nvPr>
            <p:extLst>
              <p:ext uri="{D42A27DB-BD31-4B8C-83A1-F6EECF244321}">
                <p14:modId xmlns:p14="http://schemas.microsoft.com/office/powerpoint/2010/main" val="4102753963"/>
              </p:ext>
            </p:extLst>
          </p:nvPr>
        </p:nvGraphicFramePr>
        <p:xfrm>
          <a:off x="304800" y="1676400"/>
          <a:ext cx="85344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05906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9AF5275D-6BBE-4439-9171-0FD22EC65392}"/>
                                            </p:graphicEl>
                                          </p:spTgt>
                                        </p:tgtEl>
                                        <p:attrNameLst>
                                          <p:attrName>style.visibility</p:attrName>
                                        </p:attrNameLst>
                                      </p:cBhvr>
                                      <p:to>
                                        <p:strVal val="visible"/>
                                      </p:to>
                                    </p:set>
                                    <p:animEffect transition="in" filter="fade">
                                      <p:cBhvr>
                                        <p:cTn id="7" dur="500"/>
                                        <p:tgtEl>
                                          <p:spTgt spid="5">
                                            <p:graphicEl>
                                              <a:dgm id="{9AF5275D-6BBE-4439-9171-0FD22EC65392}"/>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AB2426D0-1999-4827-8B25-7D100572C46A}"/>
                                            </p:graphicEl>
                                          </p:spTgt>
                                        </p:tgtEl>
                                        <p:attrNameLst>
                                          <p:attrName>style.visibility</p:attrName>
                                        </p:attrNameLst>
                                      </p:cBhvr>
                                      <p:to>
                                        <p:strVal val="visible"/>
                                      </p:to>
                                    </p:set>
                                    <p:animEffect transition="in" filter="fade">
                                      <p:cBhvr>
                                        <p:cTn id="12" dur="500"/>
                                        <p:tgtEl>
                                          <p:spTgt spid="5">
                                            <p:graphicEl>
                                              <a:dgm id="{AB2426D0-1999-4827-8B25-7D100572C46A}"/>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graphicEl>
                                              <a:dgm id="{3166B511-0BB1-4889-B40E-A2CBD88AE0FE}"/>
                                            </p:graphicEl>
                                          </p:spTgt>
                                        </p:tgtEl>
                                        <p:attrNameLst>
                                          <p:attrName>style.visibility</p:attrName>
                                        </p:attrNameLst>
                                      </p:cBhvr>
                                      <p:to>
                                        <p:strVal val="visible"/>
                                      </p:to>
                                    </p:set>
                                    <p:animEffect transition="in" filter="fade">
                                      <p:cBhvr>
                                        <p:cTn id="17" dur="500"/>
                                        <p:tgtEl>
                                          <p:spTgt spid="5">
                                            <p:graphicEl>
                                              <a:dgm id="{3166B511-0BB1-4889-B40E-A2CBD88AE0F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408176"/>
          </a:xfrm>
        </p:spPr>
        <p:txBody>
          <a:bodyPr>
            <a:noAutofit/>
          </a:bodyPr>
          <a:lstStyle/>
          <a:p>
            <a:pPr algn="ctr" rtl="1" eaLnBrk="1" hangingPunct="1">
              <a:lnSpc>
                <a:spcPct val="110000"/>
              </a:lnSpc>
              <a:spcBef>
                <a:spcPts val="0"/>
              </a:spcBef>
              <a:defRPr/>
            </a:pPr>
            <a:r>
              <a:rPr lang="ur-PK" sz="4400" b="0" dirty="0">
                <a:solidFill>
                  <a:srgbClr val="FFC000"/>
                </a:solidFill>
                <a:latin typeface="QCF_BSML"/>
                <a:ea typeface="Calibri"/>
                <a:cs typeface="UL Sajid Heading" pitchFamily="2" charset="-78"/>
              </a:rPr>
              <a:t>صلح </a:t>
            </a:r>
            <a:r>
              <a:rPr lang="ur-PK" sz="4400" b="0" dirty="0" smtClean="0">
                <a:solidFill>
                  <a:srgbClr val="FFC000"/>
                </a:solidFill>
                <a:latin typeface="QCF_BSML"/>
                <a:ea typeface="Calibri"/>
                <a:cs typeface="UL Sajid Heading" pitchFamily="2" charset="-78"/>
              </a:rPr>
              <a:t>کی </a:t>
            </a:r>
            <a:r>
              <a:rPr lang="ur-PK" sz="4400" b="0" dirty="0">
                <a:solidFill>
                  <a:srgbClr val="FFC000"/>
                </a:solidFill>
                <a:latin typeface="QCF_BSML"/>
                <a:ea typeface="Calibri"/>
                <a:cs typeface="UL Sajid Heading" pitchFamily="2" charset="-78"/>
              </a:rPr>
              <a:t>یک طرفہ </a:t>
            </a:r>
            <a:r>
              <a:rPr lang="ur-PK" sz="4400" b="0" dirty="0" smtClean="0">
                <a:solidFill>
                  <a:srgbClr val="FFC000"/>
                </a:solidFill>
                <a:latin typeface="QCF_BSML"/>
                <a:ea typeface="Calibri"/>
                <a:cs typeface="UL Sajid Heading" pitchFamily="2" charset="-78"/>
              </a:rPr>
              <a:t>شرائط</a:t>
            </a:r>
            <a:endParaRPr lang="ur-PK" sz="4400" b="0" dirty="0">
              <a:solidFill>
                <a:srgbClr val="FFC000"/>
              </a:solidFill>
              <a:latin typeface="QCF_BSML"/>
              <a:ea typeface="Calibri"/>
              <a:cs typeface="UL Sajid Heading" pitchFamily="2" charset="-78"/>
            </a:endParaRPr>
          </a:p>
        </p:txBody>
      </p:sp>
      <p:graphicFrame>
        <p:nvGraphicFramePr>
          <p:cNvPr id="5" name="Diagram 4"/>
          <p:cNvGraphicFramePr/>
          <p:nvPr>
            <p:extLst>
              <p:ext uri="{D42A27DB-BD31-4B8C-83A1-F6EECF244321}">
                <p14:modId xmlns:p14="http://schemas.microsoft.com/office/powerpoint/2010/main" val="1028894813"/>
              </p:ext>
            </p:extLst>
          </p:nvPr>
        </p:nvGraphicFramePr>
        <p:xfrm>
          <a:off x="304800" y="1676400"/>
          <a:ext cx="85344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14321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9AF5275D-6BBE-4439-9171-0FD22EC65392}"/>
                                            </p:graphicEl>
                                          </p:spTgt>
                                        </p:tgtEl>
                                        <p:attrNameLst>
                                          <p:attrName>style.visibility</p:attrName>
                                        </p:attrNameLst>
                                      </p:cBhvr>
                                      <p:to>
                                        <p:strVal val="visible"/>
                                      </p:to>
                                    </p:set>
                                    <p:animEffect transition="in" filter="fade">
                                      <p:cBhvr>
                                        <p:cTn id="7" dur="500"/>
                                        <p:tgtEl>
                                          <p:spTgt spid="5">
                                            <p:graphicEl>
                                              <a:dgm id="{9AF5275D-6BBE-4439-9171-0FD22EC65392}"/>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AB2426D0-1999-4827-8B25-7D100572C46A}"/>
                                            </p:graphicEl>
                                          </p:spTgt>
                                        </p:tgtEl>
                                        <p:attrNameLst>
                                          <p:attrName>style.visibility</p:attrName>
                                        </p:attrNameLst>
                                      </p:cBhvr>
                                      <p:to>
                                        <p:strVal val="visible"/>
                                      </p:to>
                                    </p:set>
                                    <p:animEffect transition="in" filter="fade">
                                      <p:cBhvr>
                                        <p:cTn id="12" dur="500"/>
                                        <p:tgtEl>
                                          <p:spTgt spid="5">
                                            <p:graphicEl>
                                              <a:dgm id="{AB2426D0-1999-4827-8B25-7D100572C46A}"/>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graphicEl>
                                              <a:dgm id="{3166B511-0BB1-4889-B40E-A2CBD88AE0FE}"/>
                                            </p:graphicEl>
                                          </p:spTgt>
                                        </p:tgtEl>
                                        <p:attrNameLst>
                                          <p:attrName>style.visibility</p:attrName>
                                        </p:attrNameLst>
                                      </p:cBhvr>
                                      <p:to>
                                        <p:strVal val="visible"/>
                                      </p:to>
                                    </p:set>
                                    <p:animEffect transition="in" filter="fade">
                                      <p:cBhvr>
                                        <p:cTn id="17" dur="500"/>
                                        <p:tgtEl>
                                          <p:spTgt spid="5">
                                            <p:graphicEl>
                                              <a:dgm id="{3166B511-0BB1-4889-B40E-A2CBD88AE0FE}"/>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graphicEl>
                                              <a:dgm id="{C6D8F52A-72CF-4D7D-B72E-A5FE7C59DA66}"/>
                                            </p:graphicEl>
                                          </p:spTgt>
                                        </p:tgtEl>
                                        <p:attrNameLst>
                                          <p:attrName>style.visibility</p:attrName>
                                        </p:attrNameLst>
                                      </p:cBhvr>
                                      <p:to>
                                        <p:strVal val="visible"/>
                                      </p:to>
                                    </p:set>
                                    <p:animEffect transition="in" filter="fade">
                                      <p:cBhvr>
                                        <p:cTn id="22" dur="500"/>
                                        <p:tgtEl>
                                          <p:spTgt spid="5">
                                            <p:graphicEl>
                                              <a:dgm id="{C6D8F52A-72CF-4D7D-B72E-A5FE7C59DA6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408176"/>
          </a:xfrm>
        </p:spPr>
        <p:txBody>
          <a:bodyPr>
            <a:noAutofit/>
          </a:bodyPr>
          <a:lstStyle/>
          <a:p>
            <a:pPr algn="ctr" rtl="1" eaLnBrk="1" hangingPunct="1">
              <a:lnSpc>
                <a:spcPct val="110000"/>
              </a:lnSpc>
              <a:spcBef>
                <a:spcPts val="0"/>
              </a:spcBef>
              <a:defRPr/>
            </a:pPr>
            <a:r>
              <a:rPr lang="ur-PK" sz="4400" b="0" dirty="0">
                <a:solidFill>
                  <a:srgbClr val="FFC000"/>
                </a:solidFill>
                <a:latin typeface="QCF_BSML"/>
                <a:ea typeface="Calibri"/>
                <a:cs typeface="UL Sajid Heading" pitchFamily="2" charset="-78"/>
              </a:rPr>
              <a:t>صلح کے بعد کے واقعات</a:t>
            </a:r>
          </a:p>
        </p:txBody>
      </p:sp>
      <p:graphicFrame>
        <p:nvGraphicFramePr>
          <p:cNvPr id="5" name="Diagram 4"/>
          <p:cNvGraphicFramePr/>
          <p:nvPr>
            <p:extLst>
              <p:ext uri="{D42A27DB-BD31-4B8C-83A1-F6EECF244321}">
                <p14:modId xmlns:p14="http://schemas.microsoft.com/office/powerpoint/2010/main" val="2139627372"/>
              </p:ext>
            </p:extLst>
          </p:nvPr>
        </p:nvGraphicFramePr>
        <p:xfrm>
          <a:off x="304800" y="1676400"/>
          <a:ext cx="85344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7140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9AF5275D-6BBE-4439-9171-0FD22EC65392}"/>
                                            </p:graphicEl>
                                          </p:spTgt>
                                        </p:tgtEl>
                                        <p:attrNameLst>
                                          <p:attrName>style.visibility</p:attrName>
                                        </p:attrNameLst>
                                      </p:cBhvr>
                                      <p:to>
                                        <p:strVal val="visible"/>
                                      </p:to>
                                    </p:set>
                                    <p:animEffect transition="in" filter="fade">
                                      <p:cBhvr>
                                        <p:cTn id="7" dur="500"/>
                                        <p:tgtEl>
                                          <p:spTgt spid="5">
                                            <p:graphicEl>
                                              <a:dgm id="{9AF5275D-6BBE-4439-9171-0FD22EC65392}"/>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AB2426D0-1999-4827-8B25-7D100572C46A}"/>
                                            </p:graphicEl>
                                          </p:spTgt>
                                        </p:tgtEl>
                                        <p:attrNameLst>
                                          <p:attrName>style.visibility</p:attrName>
                                        </p:attrNameLst>
                                      </p:cBhvr>
                                      <p:to>
                                        <p:strVal val="visible"/>
                                      </p:to>
                                    </p:set>
                                    <p:animEffect transition="in" filter="fade">
                                      <p:cBhvr>
                                        <p:cTn id="12" dur="500"/>
                                        <p:tgtEl>
                                          <p:spTgt spid="5">
                                            <p:graphicEl>
                                              <a:dgm id="{AB2426D0-1999-4827-8B25-7D100572C46A}"/>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graphicEl>
                                              <a:dgm id="{3166B511-0BB1-4889-B40E-A2CBD88AE0FE}"/>
                                            </p:graphicEl>
                                          </p:spTgt>
                                        </p:tgtEl>
                                        <p:attrNameLst>
                                          <p:attrName>style.visibility</p:attrName>
                                        </p:attrNameLst>
                                      </p:cBhvr>
                                      <p:to>
                                        <p:strVal val="visible"/>
                                      </p:to>
                                    </p:set>
                                    <p:animEffect transition="in" filter="fade">
                                      <p:cBhvr>
                                        <p:cTn id="17" dur="500"/>
                                        <p:tgtEl>
                                          <p:spTgt spid="5">
                                            <p:graphicEl>
                                              <a:dgm id="{3166B511-0BB1-4889-B40E-A2CBD88AE0F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408176"/>
          </a:xfrm>
        </p:spPr>
        <p:txBody>
          <a:bodyPr>
            <a:noAutofit/>
          </a:bodyPr>
          <a:lstStyle/>
          <a:p>
            <a:pPr algn="ctr" rtl="1" eaLnBrk="1" hangingPunct="1">
              <a:lnSpc>
                <a:spcPct val="110000"/>
              </a:lnSpc>
              <a:spcBef>
                <a:spcPts val="0"/>
              </a:spcBef>
              <a:defRPr/>
            </a:pPr>
            <a:r>
              <a:rPr lang="ur-PK" sz="4400" b="0" dirty="0">
                <a:solidFill>
                  <a:srgbClr val="FFC000"/>
                </a:solidFill>
                <a:latin typeface="QCF_BSML"/>
                <a:ea typeface="Calibri"/>
                <a:cs typeface="UL Sajid Heading" pitchFamily="2" charset="-78"/>
              </a:rPr>
              <a:t>صلح حد یبیہ - فتحِ مبین</a:t>
            </a:r>
          </a:p>
        </p:txBody>
      </p:sp>
      <p:graphicFrame>
        <p:nvGraphicFramePr>
          <p:cNvPr id="5" name="Diagram 4"/>
          <p:cNvGraphicFramePr/>
          <p:nvPr>
            <p:extLst>
              <p:ext uri="{D42A27DB-BD31-4B8C-83A1-F6EECF244321}">
                <p14:modId xmlns:p14="http://schemas.microsoft.com/office/powerpoint/2010/main" val="3643840696"/>
              </p:ext>
            </p:extLst>
          </p:nvPr>
        </p:nvGraphicFramePr>
        <p:xfrm>
          <a:off x="304800" y="1676400"/>
          <a:ext cx="85344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53656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9AF5275D-6BBE-4439-9171-0FD22EC65392}"/>
                                            </p:graphicEl>
                                          </p:spTgt>
                                        </p:tgtEl>
                                        <p:attrNameLst>
                                          <p:attrName>style.visibility</p:attrName>
                                        </p:attrNameLst>
                                      </p:cBhvr>
                                      <p:to>
                                        <p:strVal val="visible"/>
                                      </p:to>
                                    </p:set>
                                    <p:animEffect transition="in" filter="fade">
                                      <p:cBhvr>
                                        <p:cTn id="7" dur="500"/>
                                        <p:tgtEl>
                                          <p:spTgt spid="5">
                                            <p:graphicEl>
                                              <a:dgm id="{9AF5275D-6BBE-4439-9171-0FD22EC65392}"/>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AB2426D0-1999-4827-8B25-7D100572C46A}"/>
                                            </p:graphicEl>
                                          </p:spTgt>
                                        </p:tgtEl>
                                        <p:attrNameLst>
                                          <p:attrName>style.visibility</p:attrName>
                                        </p:attrNameLst>
                                      </p:cBhvr>
                                      <p:to>
                                        <p:strVal val="visible"/>
                                      </p:to>
                                    </p:set>
                                    <p:animEffect transition="in" filter="fade">
                                      <p:cBhvr>
                                        <p:cTn id="12" dur="500"/>
                                        <p:tgtEl>
                                          <p:spTgt spid="5">
                                            <p:graphicEl>
                                              <a:dgm id="{AB2426D0-1999-4827-8B25-7D100572C46A}"/>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graphicEl>
                                              <a:dgm id="{3166B511-0BB1-4889-B40E-A2CBD88AE0FE}"/>
                                            </p:graphicEl>
                                          </p:spTgt>
                                        </p:tgtEl>
                                        <p:attrNameLst>
                                          <p:attrName>style.visibility</p:attrName>
                                        </p:attrNameLst>
                                      </p:cBhvr>
                                      <p:to>
                                        <p:strVal val="visible"/>
                                      </p:to>
                                    </p:set>
                                    <p:animEffect transition="in" filter="fade">
                                      <p:cBhvr>
                                        <p:cTn id="17" dur="500"/>
                                        <p:tgtEl>
                                          <p:spTgt spid="5">
                                            <p:graphicEl>
                                              <a:dgm id="{3166B511-0BB1-4889-B40E-A2CBD88AE0FE}"/>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graphicEl>
                                              <a:dgm id="{C7B316CE-46FE-4CD1-A9BF-531FB0BF2870}"/>
                                            </p:graphicEl>
                                          </p:spTgt>
                                        </p:tgtEl>
                                        <p:attrNameLst>
                                          <p:attrName>style.visibility</p:attrName>
                                        </p:attrNameLst>
                                      </p:cBhvr>
                                      <p:to>
                                        <p:strVal val="visible"/>
                                      </p:to>
                                    </p:set>
                                    <p:animEffect transition="in" filter="fade">
                                      <p:cBhvr>
                                        <p:cTn id="22" dur="500"/>
                                        <p:tgtEl>
                                          <p:spTgt spid="5">
                                            <p:graphicEl>
                                              <a:dgm id="{C7B316CE-46FE-4CD1-A9BF-531FB0BF2870}"/>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graphicEl>
                                              <a:dgm id="{58844E5F-9677-4C06-AF54-15442AC12EC6}"/>
                                            </p:graphicEl>
                                          </p:spTgt>
                                        </p:tgtEl>
                                        <p:attrNameLst>
                                          <p:attrName>style.visibility</p:attrName>
                                        </p:attrNameLst>
                                      </p:cBhvr>
                                      <p:to>
                                        <p:strVal val="visible"/>
                                      </p:to>
                                    </p:set>
                                    <p:animEffect transition="in" filter="fade">
                                      <p:cBhvr>
                                        <p:cTn id="27" dur="500"/>
                                        <p:tgtEl>
                                          <p:spTgt spid="5">
                                            <p:graphicEl>
                                              <a:dgm id="{58844E5F-9677-4C06-AF54-15442AC12EC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arab-x.com/Mar11/Hae87476.jpg"/>
          <p:cNvPicPr>
            <a:picLocks noChangeAspect="1" noChangeArrowheads="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 y="0"/>
            <a:ext cx="9117263" cy="68579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827378" y="859066"/>
            <a:ext cx="5257800" cy="5632311"/>
          </a:xfrm>
          <a:prstGeom prst="rect">
            <a:avLst/>
          </a:prstGeom>
          <a:noFill/>
        </p:spPr>
        <p:txBody>
          <a:bodyPr wrap="square" rtlCol="0">
            <a:spAutoFit/>
          </a:bodyPr>
          <a:lstStyle/>
          <a:p>
            <a:pPr algn="ctr"/>
            <a:r>
              <a:rPr lang="en-US" sz="4400" dirty="0" smtClean="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Arial" pitchFamily="34" charset="0"/>
                <a:cs typeface="Arial" pitchFamily="34" charset="0"/>
              </a:rPr>
              <a:t>A Presentation  </a:t>
            </a:r>
            <a:r>
              <a:rPr lang="en-US" sz="4400" dirty="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Arial" pitchFamily="34" charset="0"/>
                <a:cs typeface="Arial" pitchFamily="34" charset="0"/>
              </a:rPr>
              <a:t>by </a:t>
            </a:r>
            <a:r>
              <a:rPr lang="en-US" sz="5400" b="1" dirty="0">
                <a:ln w="12700">
                  <a:solidFill>
                    <a:srgbClr val="04617B">
                      <a:satMod val="155000"/>
                    </a:srgbClr>
                  </a:solidFill>
                  <a:prstDash val="solid"/>
                </a:ln>
                <a:solidFill>
                  <a:srgbClr val="DBF5F9">
                    <a:tint val="85000"/>
                    <a:satMod val="155000"/>
                  </a:srgbClr>
                </a:solidFill>
                <a:effectLst>
                  <a:outerShdw blurRad="41275" dist="20320" dir="1800000" algn="tl" rotWithShape="0">
                    <a:srgbClr val="000000">
                      <a:alpha val="40000"/>
                    </a:srgbClr>
                  </a:outerShdw>
                </a:effectLst>
                <a:latin typeface="Arial" pitchFamily="34" charset="0"/>
                <a:cs typeface="Arial" pitchFamily="34" charset="0"/>
              </a:rPr>
              <a:t>Academic </a:t>
            </a:r>
            <a:r>
              <a:rPr lang="en-US" sz="5400" b="1" dirty="0" smtClean="0">
                <a:ln w="12700">
                  <a:solidFill>
                    <a:srgbClr val="04617B">
                      <a:satMod val="155000"/>
                    </a:srgbClr>
                  </a:solidFill>
                  <a:prstDash val="solid"/>
                </a:ln>
                <a:solidFill>
                  <a:srgbClr val="DBF5F9">
                    <a:tint val="85000"/>
                    <a:satMod val="155000"/>
                  </a:srgbClr>
                </a:solidFill>
                <a:effectLst>
                  <a:outerShdw blurRad="41275" dist="20320" dir="1800000" algn="tl" rotWithShape="0">
                    <a:srgbClr val="000000">
                      <a:alpha val="40000"/>
                    </a:srgbClr>
                  </a:outerShdw>
                </a:effectLst>
                <a:latin typeface="Arial" pitchFamily="34" charset="0"/>
                <a:cs typeface="Arial" pitchFamily="34" charset="0"/>
              </a:rPr>
              <a:t> Department</a:t>
            </a:r>
            <a:endParaRPr lang="en-US" sz="5400" b="1" dirty="0">
              <a:ln w="12700">
                <a:solidFill>
                  <a:srgbClr val="04617B">
                    <a:satMod val="155000"/>
                  </a:srgbClr>
                </a:solidFill>
                <a:prstDash val="solid"/>
              </a:ln>
              <a:solidFill>
                <a:srgbClr val="DBF5F9">
                  <a:tint val="85000"/>
                  <a:satMod val="155000"/>
                </a:srgbClr>
              </a:solidFill>
              <a:effectLst>
                <a:outerShdw blurRad="41275" dist="20320" dir="1800000" algn="tl" rotWithShape="0">
                  <a:srgbClr val="000000">
                    <a:alpha val="40000"/>
                  </a:srgbClr>
                </a:outerShdw>
              </a:effectLst>
              <a:latin typeface="Arial" pitchFamily="34" charset="0"/>
              <a:cs typeface="Arial" pitchFamily="34" charset="0"/>
            </a:endParaRPr>
          </a:p>
          <a:p>
            <a:pPr algn="ctr"/>
            <a:r>
              <a:rPr lang="en-US" sz="4400" dirty="0" err="1" smtClean="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Arial" pitchFamily="34" charset="0"/>
                <a:cs typeface="Arial" pitchFamily="34" charset="0"/>
              </a:rPr>
              <a:t>Anjuman</a:t>
            </a:r>
            <a:r>
              <a:rPr lang="en-US" sz="4400" dirty="0" smtClean="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Arial" pitchFamily="34" charset="0"/>
                <a:cs typeface="Arial" pitchFamily="34" charset="0"/>
              </a:rPr>
              <a:t> </a:t>
            </a:r>
          </a:p>
          <a:p>
            <a:pPr algn="ctr"/>
            <a:r>
              <a:rPr lang="en-US" sz="4400" dirty="0" err="1" smtClean="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Arial" pitchFamily="34" charset="0"/>
                <a:cs typeface="Arial" pitchFamily="34" charset="0"/>
              </a:rPr>
              <a:t>Khuddam</a:t>
            </a:r>
            <a:r>
              <a:rPr lang="en-US" sz="4400" dirty="0" smtClean="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Arial" pitchFamily="34" charset="0"/>
                <a:cs typeface="Arial" pitchFamily="34" charset="0"/>
              </a:rPr>
              <a:t>-</a:t>
            </a:r>
            <a:r>
              <a:rPr lang="en-US" sz="4400" dirty="0" err="1" smtClean="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Arial" pitchFamily="34" charset="0"/>
                <a:cs typeface="Arial" pitchFamily="34" charset="0"/>
              </a:rPr>
              <a:t>ul</a:t>
            </a:r>
            <a:r>
              <a:rPr lang="en-US" sz="4400" dirty="0" smtClean="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Arial" pitchFamily="34" charset="0"/>
                <a:cs typeface="Arial" pitchFamily="34" charset="0"/>
              </a:rPr>
              <a:t>-Quran Sindh, Karachi</a:t>
            </a:r>
          </a:p>
          <a:p>
            <a:pPr algn="ctr"/>
            <a:r>
              <a:rPr lang="en-US" sz="4400" u="sng" dirty="0" err="1" smtClean="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Arial" pitchFamily="34" charset="0"/>
                <a:cs typeface="Arial" pitchFamily="34" charset="0"/>
              </a:rPr>
              <a:t>Defence</a:t>
            </a:r>
            <a:r>
              <a:rPr lang="en-US" sz="4400" u="sng" dirty="0" smtClean="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Arial" pitchFamily="34" charset="0"/>
                <a:cs typeface="Arial" pitchFamily="34" charset="0"/>
              </a:rPr>
              <a:t> Campus</a:t>
            </a:r>
          </a:p>
          <a:p>
            <a:pPr algn="ctr"/>
            <a:r>
              <a:rPr lang="en-US" sz="3200" b="1" i="1" dirty="0" smtClean="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Candara" pitchFamily="34" charset="0"/>
                <a:cs typeface="Arial" pitchFamily="34" charset="0"/>
              </a:rPr>
              <a:t>www.QuranAcademy.com</a:t>
            </a:r>
            <a:endParaRPr lang="en-US" sz="3200" b="1" i="1" dirty="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Candara" pitchFamily="34" charset="0"/>
              <a:cs typeface="Arial" pitchFamily="34" charset="0"/>
            </a:endParaRPr>
          </a:p>
        </p:txBody>
      </p:sp>
    </p:spTree>
    <p:extLst>
      <p:ext uri="{BB962C8B-B14F-4D97-AF65-F5344CB8AC3E}">
        <p14:creationId xmlns:p14="http://schemas.microsoft.com/office/powerpoint/2010/main" val="4245677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rtl="1"/>
            <a:r>
              <a:rPr lang="ur-PK" sz="5400" dirty="0" smtClean="0">
                <a:latin typeface="Jameel Noori Nastaleeq" pitchFamily="2" charset="-78"/>
                <a:cs typeface="Jameel Noori Nastaleeq" pitchFamily="2" charset="-78"/>
              </a:rPr>
              <a:t>پانچواں حصہ</a:t>
            </a:r>
            <a:r>
              <a:rPr lang="ur-PK" sz="5400" dirty="0">
                <a:latin typeface="Jameel Noori Nastaleeq" pitchFamily="2" charset="-78"/>
                <a:cs typeface="Jameel Noori Nastaleeq" pitchFamily="2" charset="-78"/>
              </a:rPr>
              <a:t>: </a:t>
            </a:r>
            <a:r>
              <a:rPr lang="ur-PK" sz="5400" i="1" dirty="0" smtClean="0">
                <a:latin typeface="Jameel Noori Nastaleeq" pitchFamily="2" charset="-78"/>
                <a:cs typeface="Jameel Noori Nastaleeq" pitchFamily="2" charset="-78"/>
              </a:rPr>
              <a:t>تواصی بالصبر</a:t>
            </a:r>
            <a:endParaRPr lang="en-US" sz="5400" i="1" dirty="0">
              <a:latin typeface="Jameel Noori Nastaleeq" pitchFamily="2" charset="-78"/>
              <a:cs typeface="Jameel Noori Nastaleeq" pitchFamily="2" charset="-78"/>
            </a:endParaRPr>
          </a:p>
        </p:txBody>
      </p:sp>
      <p:graphicFrame>
        <p:nvGraphicFramePr>
          <p:cNvPr id="8" name="Content Placeholder 7"/>
          <p:cNvGraphicFramePr>
            <a:graphicFrameLocks noGrp="1"/>
          </p:cNvGraphicFramePr>
          <p:nvPr>
            <p:ph idx="4294967295"/>
            <p:extLst>
              <p:ext uri="{D42A27DB-BD31-4B8C-83A1-F6EECF244321}">
                <p14:modId xmlns:p14="http://schemas.microsoft.com/office/powerpoint/2010/main" val="3806091446"/>
              </p:ext>
            </p:extLst>
          </p:nvPr>
        </p:nvGraphicFramePr>
        <p:xfrm>
          <a:off x="266700" y="1600200"/>
          <a:ext cx="8610600" cy="4724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08141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8">
                                            <p:graphicEl>
                                              <a:dgm id="{427F0D4D-B7B9-4BBB-8BB4-FEBF2E2276D9}"/>
                                            </p:graphicEl>
                                          </p:spTgt>
                                        </p:tgtEl>
                                        <p:attrNameLst>
                                          <p:attrName>style.visibility</p:attrName>
                                        </p:attrNameLst>
                                      </p:cBhvr>
                                      <p:to>
                                        <p:strVal val="visible"/>
                                      </p:to>
                                    </p:set>
                                    <p:animEffect transition="in" filter="wipe(right)">
                                      <p:cBhvr>
                                        <p:cTn id="7" dur="300"/>
                                        <p:tgtEl>
                                          <p:spTgt spid="8">
                                            <p:graphicEl>
                                              <a:dgm id="{427F0D4D-B7B9-4BBB-8BB4-FEBF2E2276D9}"/>
                                            </p:graphicEl>
                                          </p:spTgt>
                                        </p:tgtEl>
                                      </p:cBhvr>
                                    </p:animEffect>
                                  </p:childTnLst>
                                </p:cTn>
                              </p:par>
                            </p:childTnLst>
                          </p:cTn>
                        </p:par>
                        <p:par>
                          <p:cTn id="8" fill="hold">
                            <p:stCondLst>
                              <p:cond delay="300"/>
                            </p:stCondLst>
                            <p:childTnLst>
                              <p:par>
                                <p:cTn id="9" presetID="22" presetClass="entr" presetSubtype="2" fill="hold" grpId="0" nodeType="afterEffect">
                                  <p:stCondLst>
                                    <p:cond delay="0"/>
                                  </p:stCondLst>
                                  <p:childTnLst>
                                    <p:set>
                                      <p:cBhvr>
                                        <p:cTn id="10" dur="1" fill="hold">
                                          <p:stCondLst>
                                            <p:cond delay="0"/>
                                          </p:stCondLst>
                                        </p:cTn>
                                        <p:tgtEl>
                                          <p:spTgt spid="8">
                                            <p:graphicEl>
                                              <a:dgm id="{FE8363C5-272F-4652-9371-B4A53CBDBB54}"/>
                                            </p:graphicEl>
                                          </p:spTgt>
                                        </p:tgtEl>
                                        <p:attrNameLst>
                                          <p:attrName>style.visibility</p:attrName>
                                        </p:attrNameLst>
                                      </p:cBhvr>
                                      <p:to>
                                        <p:strVal val="visible"/>
                                      </p:to>
                                    </p:set>
                                    <p:animEffect transition="in" filter="wipe(right)">
                                      <p:cBhvr>
                                        <p:cTn id="11" dur="300"/>
                                        <p:tgtEl>
                                          <p:spTgt spid="8">
                                            <p:graphicEl>
                                              <a:dgm id="{FE8363C5-272F-4652-9371-B4A53CBDBB54}"/>
                                            </p:graphicEl>
                                          </p:spTgt>
                                        </p:tgtEl>
                                      </p:cBhvr>
                                    </p:animEffect>
                                  </p:childTnLst>
                                </p:cTn>
                              </p:par>
                            </p:childTnLst>
                          </p:cTn>
                        </p:par>
                        <p:par>
                          <p:cTn id="12" fill="hold">
                            <p:stCondLst>
                              <p:cond delay="600"/>
                            </p:stCondLst>
                            <p:childTnLst>
                              <p:par>
                                <p:cTn id="13" presetID="22" presetClass="entr" presetSubtype="2" fill="hold" grpId="0" nodeType="afterEffect">
                                  <p:stCondLst>
                                    <p:cond delay="0"/>
                                  </p:stCondLst>
                                  <p:childTnLst>
                                    <p:set>
                                      <p:cBhvr>
                                        <p:cTn id="14" dur="1" fill="hold">
                                          <p:stCondLst>
                                            <p:cond delay="0"/>
                                          </p:stCondLst>
                                        </p:cTn>
                                        <p:tgtEl>
                                          <p:spTgt spid="8">
                                            <p:graphicEl>
                                              <a:dgm id="{4126A610-2CCE-4B06-A29F-0223994C73EF}"/>
                                            </p:graphicEl>
                                          </p:spTgt>
                                        </p:tgtEl>
                                        <p:attrNameLst>
                                          <p:attrName>style.visibility</p:attrName>
                                        </p:attrNameLst>
                                      </p:cBhvr>
                                      <p:to>
                                        <p:strVal val="visible"/>
                                      </p:to>
                                    </p:set>
                                    <p:animEffect transition="in" filter="wipe(right)">
                                      <p:cBhvr>
                                        <p:cTn id="15" dur="300"/>
                                        <p:tgtEl>
                                          <p:spTgt spid="8">
                                            <p:graphicEl>
                                              <a:dgm id="{4126A610-2CCE-4B06-A29F-0223994C73EF}"/>
                                            </p:graphicEl>
                                          </p:spTgt>
                                        </p:tgtEl>
                                      </p:cBhvr>
                                    </p:animEffect>
                                  </p:childTnLst>
                                </p:cTn>
                              </p:par>
                            </p:childTnLst>
                          </p:cTn>
                        </p:par>
                        <p:par>
                          <p:cTn id="16" fill="hold">
                            <p:stCondLst>
                              <p:cond delay="900"/>
                            </p:stCondLst>
                            <p:childTnLst>
                              <p:par>
                                <p:cTn id="17" presetID="22" presetClass="entr" presetSubtype="2" fill="hold" grpId="0" nodeType="afterEffect">
                                  <p:stCondLst>
                                    <p:cond delay="0"/>
                                  </p:stCondLst>
                                  <p:childTnLst>
                                    <p:set>
                                      <p:cBhvr>
                                        <p:cTn id="18" dur="1" fill="hold">
                                          <p:stCondLst>
                                            <p:cond delay="0"/>
                                          </p:stCondLst>
                                        </p:cTn>
                                        <p:tgtEl>
                                          <p:spTgt spid="8">
                                            <p:graphicEl>
                                              <a:dgm id="{ACE2A377-0506-4ED5-B0D6-68213B77C015}"/>
                                            </p:graphicEl>
                                          </p:spTgt>
                                        </p:tgtEl>
                                        <p:attrNameLst>
                                          <p:attrName>style.visibility</p:attrName>
                                        </p:attrNameLst>
                                      </p:cBhvr>
                                      <p:to>
                                        <p:strVal val="visible"/>
                                      </p:to>
                                    </p:set>
                                    <p:animEffect transition="in" filter="wipe(right)">
                                      <p:cBhvr>
                                        <p:cTn id="19" dur="300"/>
                                        <p:tgtEl>
                                          <p:spTgt spid="8">
                                            <p:graphicEl>
                                              <a:dgm id="{ACE2A377-0506-4ED5-B0D6-68213B77C015}"/>
                                            </p:graphicEl>
                                          </p:spTgt>
                                        </p:tgtEl>
                                      </p:cBhvr>
                                    </p:animEffect>
                                  </p:childTnLst>
                                </p:cTn>
                              </p:par>
                            </p:childTnLst>
                          </p:cTn>
                        </p:par>
                        <p:par>
                          <p:cTn id="20" fill="hold">
                            <p:stCondLst>
                              <p:cond delay="1200"/>
                            </p:stCondLst>
                            <p:childTnLst>
                              <p:par>
                                <p:cTn id="21" presetID="22" presetClass="entr" presetSubtype="2" fill="hold" grpId="0" nodeType="afterEffect">
                                  <p:stCondLst>
                                    <p:cond delay="0"/>
                                  </p:stCondLst>
                                  <p:childTnLst>
                                    <p:set>
                                      <p:cBhvr>
                                        <p:cTn id="22" dur="1" fill="hold">
                                          <p:stCondLst>
                                            <p:cond delay="0"/>
                                          </p:stCondLst>
                                        </p:cTn>
                                        <p:tgtEl>
                                          <p:spTgt spid="8">
                                            <p:graphicEl>
                                              <a:dgm id="{0D93DD93-DD0D-478D-A5EF-03D4D39780DC}"/>
                                            </p:graphicEl>
                                          </p:spTgt>
                                        </p:tgtEl>
                                        <p:attrNameLst>
                                          <p:attrName>style.visibility</p:attrName>
                                        </p:attrNameLst>
                                      </p:cBhvr>
                                      <p:to>
                                        <p:strVal val="visible"/>
                                      </p:to>
                                    </p:set>
                                    <p:animEffect transition="in" filter="wipe(right)">
                                      <p:cBhvr>
                                        <p:cTn id="23" dur="300"/>
                                        <p:tgtEl>
                                          <p:spTgt spid="8">
                                            <p:graphicEl>
                                              <a:dgm id="{0D93DD93-DD0D-478D-A5EF-03D4D39780DC}"/>
                                            </p:graphicEl>
                                          </p:spTgt>
                                        </p:tgtEl>
                                      </p:cBhvr>
                                    </p:animEffect>
                                  </p:childTnLst>
                                </p:cTn>
                              </p:par>
                            </p:childTnLst>
                          </p:cTn>
                        </p:par>
                        <p:par>
                          <p:cTn id="24" fill="hold">
                            <p:stCondLst>
                              <p:cond delay="1500"/>
                            </p:stCondLst>
                            <p:childTnLst>
                              <p:par>
                                <p:cTn id="25" presetID="22" presetClass="entr" presetSubtype="2" fill="hold" grpId="0" nodeType="afterEffect">
                                  <p:stCondLst>
                                    <p:cond delay="0"/>
                                  </p:stCondLst>
                                  <p:childTnLst>
                                    <p:set>
                                      <p:cBhvr>
                                        <p:cTn id="26" dur="1" fill="hold">
                                          <p:stCondLst>
                                            <p:cond delay="0"/>
                                          </p:stCondLst>
                                        </p:cTn>
                                        <p:tgtEl>
                                          <p:spTgt spid="8">
                                            <p:graphicEl>
                                              <a:dgm id="{37900F7A-BA6B-45F1-AC4D-5C79E61058E6}"/>
                                            </p:graphicEl>
                                          </p:spTgt>
                                        </p:tgtEl>
                                        <p:attrNameLst>
                                          <p:attrName>style.visibility</p:attrName>
                                        </p:attrNameLst>
                                      </p:cBhvr>
                                      <p:to>
                                        <p:strVal val="visible"/>
                                      </p:to>
                                    </p:set>
                                    <p:animEffect transition="in" filter="wipe(right)">
                                      <p:cBhvr>
                                        <p:cTn id="27" dur="300"/>
                                        <p:tgtEl>
                                          <p:spTgt spid="8">
                                            <p:graphicEl>
                                              <a:dgm id="{37900F7A-BA6B-45F1-AC4D-5C79E61058E6}"/>
                                            </p:graphicEl>
                                          </p:spTgt>
                                        </p:tgtEl>
                                      </p:cBhvr>
                                    </p:animEffect>
                                  </p:childTnLst>
                                </p:cTn>
                              </p:par>
                            </p:childTnLst>
                          </p:cTn>
                        </p:par>
                        <p:par>
                          <p:cTn id="28" fill="hold">
                            <p:stCondLst>
                              <p:cond delay="1800"/>
                            </p:stCondLst>
                            <p:childTnLst>
                              <p:par>
                                <p:cTn id="29" presetID="22" presetClass="entr" presetSubtype="2" fill="hold" grpId="0" nodeType="afterEffect">
                                  <p:stCondLst>
                                    <p:cond delay="0"/>
                                  </p:stCondLst>
                                  <p:childTnLst>
                                    <p:set>
                                      <p:cBhvr>
                                        <p:cTn id="30" dur="1" fill="hold">
                                          <p:stCondLst>
                                            <p:cond delay="0"/>
                                          </p:stCondLst>
                                        </p:cTn>
                                        <p:tgtEl>
                                          <p:spTgt spid="8">
                                            <p:graphicEl>
                                              <a:dgm id="{F942E1B5-7A46-4370-B61D-75B7DB373EAF}"/>
                                            </p:graphicEl>
                                          </p:spTgt>
                                        </p:tgtEl>
                                        <p:attrNameLst>
                                          <p:attrName>style.visibility</p:attrName>
                                        </p:attrNameLst>
                                      </p:cBhvr>
                                      <p:to>
                                        <p:strVal val="visible"/>
                                      </p:to>
                                    </p:set>
                                    <p:animEffect transition="in" filter="wipe(right)">
                                      <p:cBhvr>
                                        <p:cTn id="31" dur="300"/>
                                        <p:tgtEl>
                                          <p:spTgt spid="8">
                                            <p:graphicEl>
                                              <a:dgm id="{F942E1B5-7A46-4370-B61D-75B7DB373EAF}"/>
                                            </p:graphicEl>
                                          </p:spTgt>
                                        </p:tgtEl>
                                      </p:cBhvr>
                                    </p:animEffect>
                                  </p:childTnLst>
                                </p:cTn>
                              </p:par>
                            </p:childTnLst>
                          </p:cTn>
                        </p:par>
                        <p:par>
                          <p:cTn id="32" fill="hold">
                            <p:stCondLst>
                              <p:cond delay="2100"/>
                            </p:stCondLst>
                            <p:childTnLst>
                              <p:par>
                                <p:cTn id="33" presetID="22" presetClass="entr" presetSubtype="2" fill="hold" grpId="0" nodeType="afterEffect">
                                  <p:stCondLst>
                                    <p:cond delay="0"/>
                                  </p:stCondLst>
                                  <p:childTnLst>
                                    <p:set>
                                      <p:cBhvr>
                                        <p:cTn id="34" dur="1" fill="hold">
                                          <p:stCondLst>
                                            <p:cond delay="0"/>
                                          </p:stCondLst>
                                        </p:cTn>
                                        <p:tgtEl>
                                          <p:spTgt spid="8">
                                            <p:graphicEl>
                                              <a:dgm id="{27C32174-0740-4362-8EE3-5F21619528FA}"/>
                                            </p:graphicEl>
                                          </p:spTgt>
                                        </p:tgtEl>
                                        <p:attrNameLst>
                                          <p:attrName>style.visibility</p:attrName>
                                        </p:attrNameLst>
                                      </p:cBhvr>
                                      <p:to>
                                        <p:strVal val="visible"/>
                                      </p:to>
                                    </p:set>
                                    <p:animEffect transition="in" filter="wipe(right)">
                                      <p:cBhvr>
                                        <p:cTn id="35" dur="300"/>
                                        <p:tgtEl>
                                          <p:spTgt spid="8">
                                            <p:graphicEl>
                                              <a:dgm id="{27C32174-0740-4362-8EE3-5F21619528FA}"/>
                                            </p:graphicEl>
                                          </p:spTgt>
                                        </p:tgtEl>
                                      </p:cBhvr>
                                    </p:animEffect>
                                  </p:childTnLst>
                                </p:cTn>
                              </p:par>
                            </p:childTnLst>
                          </p:cTn>
                        </p:par>
                        <p:par>
                          <p:cTn id="36" fill="hold">
                            <p:stCondLst>
                              <p:cond delay="2400"/>
                            </p:stCondLst>
                            <p:childTnLst>
                              <p:par>
                                <p:cTn id="37" presetID="26" presetClass="emph" presetSubtype="0" repeatCount="indefinite" fill="hold" grpId="1" nodeType="afterEffect">
                                  <p:stCondLst>
                                    <p:cond delay="0"/>
                                  </p:stCondLst>
                                  <p:endCondLst>
                                    <p:cond evt="onNext" delay="0">
                                      <p:tgtEl>
                                        <p:sldTgt/>
                                      </p:tgtEl>
                                    </p:cond>
                                  </p:endCondLst>
                                  <p:childTnLst>
                                    <p:animEffect transition="out" filter="fade">
                                      <p:cBhvr>
                                        <p:cTn id="38" dur="500" tmFilter="0, 0; .2, .5; .8, .5; 1, 0"/>
                                        <p:tgtEl>
                                          <p:spTgt spid="8">
                                            <p:graphicEl>
                                              <a:dgm id="{0D93DD93-DD0D-478D-A5EF-03D4D39780DC}"/>
                                            </p:graphicEl>
                                          </p:spTgt>
                                        </p:tgtEl>
                                      </p:cBhvr>
                                    </p:animEffect>
                                    <p:animScale>
                                      <p:cBhvr>
                                        <p:cTn id="39" dur="250" autoRev="1" fill="hold"/>
                                        <p:tgtEl>
                                          <p:spTgt spid="8">
                                            <p:graphicEl>
                                              <a:dgm id="{0D93DD93-DD0D-478D-A5EF-03D4D39780DC}"/>
                                            </p:graphicEl>
                                          </p:spTgt>
                                        </p:tgtEl>
                                      </p:cBhvr>
                                      <p:by x="105000" y="105000"/>
                                    </p:animScale>
                                  </p:childTnLst>
                                </p:cTn>
                              </p:par>
                              <p:par>
                                <p:cTn id="40" presetID="26" presetClass="emph" presetSubtype="0" repeatCount="indefinite" fill="hold" grpId="1" nodeType="withEffect">
                                  <p:stCondLst>
                                    <p:cond delay="0"/>
                                  </p:stCondLst>
                                  <p:endCondLst>
                                    <p:cond evt="onNext" delay="0">
                                      <p:tgtEl>
                                        <p:sldTgt/>
                                      </p:tgtEl>
                                    </p:cond>
                                  </p:endCondLst>
                                  <p:childTnLst>
                                    <p:animEffect transition="out" filter="fade">
                                      <p:cBhvr>
                                        <p:cTn id="41" dur="500" tmFilter="0, 0; .2, .5; .8, .5; 1, 0"/>
                                        <p:tgtEl>
                                          <p:spTgt spid="8">
                                            <p:graphicEl>
                                              <a:dgm id="{37900F7A-BA6B-45F1-AC4D-5C79E61058E6}"/>
                                            </p:graphicEl>
                                          </p:spTgt>
                                        </p:tgtEl>
                                      </p:cBhvr>
                                    </p:animEffect>
                                    <p:animScale>
                                      <p:cBhvr>
                                        <p:cTn id="42" dur="250" autoRev="1" fill="hold"/>
                                        <p:tgtEl>
                                          <p:spTgt spid="8">
                                            <p:graphicEl>
                                              <a:dgm id="{37900F7A-BA6B-45F1-AC4D-5C79E61058E6}"/>
                                            </p:graphic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uiExpand="1">
        <p:bldSub>
          <a:bldDgm bld="one"/>
        </p:bldSub>
      </p:bldGraphic>
      <p:bldGraphic spid="8" grpId="1" uiExpand="1">
        <p:bldSub>
          <a:bldDgm bld="one"/>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49808" y="118872"/>
            <a:ext cx="8013192" cy="1176528"/>
          </a:xfrm>
        </p:spPr>
        <p:txBody>
          <a:bodyPr>
            <a:normAutofit/>
          </a:bodyPr>
          <a:lstStyle/>
          <a:p>
            <a:pPr algn="ctr" rtl="1" eaLnBrk="1" fontAlgn="auto" hangingPunct="1">
              <a:spcAft>
                <a:spcPts val="0"/>
              </a:spcAft>
              <a:defRPr/>
            </a:pPr>
            <a:r>
              <a:rPr lang="ur-PK" sz="4400" dirty="0" smtClean="0">
                <a:solidFill>
                  <a:schemeClr val="accent1">
                    <a:satMod val="150000"/>
                  </a:schemeClr>
                </a:solidFill>
                <a:cs typeface="UL Sajid Heading" pitchFamily="2" charset="-78"/>
              </a:rPr>
              <a:t>غزوۂ احزاب اور صلحِ حدیبیہ</a:t>
            </a:r>
            <a:endParaRPr lang="en-US" sz="3600" i="1" dirty="0">
              <a:solidFill>
                <a:schemeClr val="accent1">
                  <a:satMod val="150000"/>
                </a:schemeClr>
              </a:solidFill>
            </a:endParaRPr>
          </a:p>
        </p:txBody>
      </p:sp>
      <p:sp>
        <p:nvSpPr>
          <p:cNvPr id="12291" name="Text Placeholder 4"/>
          <p:cNvSpPr>
            <a:spLocks noGrp="1"/>
          </p:cNvSpPr>
          <p:nvPr>
            <p:ph type="body" idx="1"/>
          </p:nvPr>
        </p:nvSpPr>
        <p:spPr>
          <a:xfrm>
            <a:off x="665163" y="1524000"/>
            <a:ext cx="8021637" cy="685800"/>
          </a:xfrm>
        </p:spPr>
        <p:txBody>
          <a:bodyPr/>
          <a:lstStyle/>
          <a:p>
            <a:pPr algn="ctr" rtl="1" eaLnBrk="1" hangingPunct="1"/>
            <a:r>
              <a:rPr lang="ur-PK" sz="2800" dirty="0">
                <a:latin typeface="Jameel Noori Nastaleeq" pitchFamily="2" charset="-78"/>
                <a:cs typeface="Jameel Noori Nastaleeq" pitchFamily="2" charset="-78"/>
              </a:rPr>
              <a:t>سورۃ الاحزاب رکوع </a:t>
            </a:r>
            <a:r>
              <a:rPr lang="ur-PK" sz="2800" dirty="0" smtClean="0">
                <a:latin typeface="Jameel Noori Nastaleeq" pitchFamily="2" charset="-78"/>
                <a:cs typeface="Jameel Noori Nastaleeq" pitchFamily="2" charset="-78"/>
              </a:rPr>
              <a:t>2-3  اور سورۃ الفتح کی روشنی میں</a:t>
            </a:r>
            <a:endParaRPr lang="ur-PK" sz="2800" dirty="0">
              <a:latin typeface="Jameel Noori Nastaleeq" pitchFamily="2" charset="-78"/>
              <a:cs typeface="Jameel Noori Nastaleeq" pitchFamily="2" charset="-78"/>
            </a:endParaRPr>
          </a:p>
        </p:txBody>
      </p:sp>
      <p:sp>
        <p:nvSpPr>
          <p:cNvPr id="6" name="TextBox 5"/>
          <p:cNvSpPr txBox="1"/>
          <p:nvPr/>
        </p:nvSpPr>
        <p:spPr>
          <a:xfrm>
            <a:off x="914400" y="3200400"/>
            <a:ext cx="3225563" cy="3046988"/>
          </a:xfrm>
          <a:prstGeom prst="rect">
            <a:avLst/>
          </a:prstGeom>
          <a:noFill/>
        </p:spPr>
        <p:txBody>
          <a:bodyPr wrap="none">
            <a:spAutoFit/>
          </a:bodyPr>
          <a:lstStyle/>
          <a:p>
            <a:pPr algn="ctr" fontAlgn="auto">
              <a:spcBef>
                <a:spcPts val="0"/>
              </a:spcBef>
              <a:spcAft>
                <a:spcPts val="0"/>
              </a:spcAft>
              <a:defRPr/>
            </a:pPr>
            <a:r>
              <a:rPr lang="en-US" sz="5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Impact" pitchFamily="34" charset="0"/>
                <a:cs typeface="Aharoni" pitchFamily="2" charset="-79"/>
              </a:rPr>
              <a:t>Lecture #</a:t>
            </a:r>
          </a:p>
          <a:p>
            <a:pPr algn="ctr" fontAlgn="auto">
              <a:spcBef>
                <a:spcPts val="0"/>
              </a:spcBef>
              <a:spcAft>
                <a:spcPts val="0"/>
              </a:spcAft>
              <a:defRPr/>
            </a:pPr>
            <a:r>
              <a:rPr lang="en-US" sz="13800" b="1" spc="30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Impact" pitchFamily="34" charset="0"/>
                <a:cs typeface="Aharoni" pitchFamily="2" charset="-79"/>
              </a:rPr>
              <a:t>25</a:t>
            </a:r>
            <a:endParaRPr lang="en-US" sz="138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Impact" pitchFamily="34" charset="0"/>
              <a:cs typeface="Aharoni" pitchFamily="2" charset="-79"/>
            </a:endParaRPr>
          </a:p>
        </p:txBody>
      </p:sp>
      <p:grpSp>
        <p:nvGrpSpPr>
          <p:cNvPr id="12293" name="Group 7"/>
          <p:cNvGrpSpPr>
            <a:grpSpLocks/>
          </p:cNvGrpSpPr>
          <p:nvPr/>
        </p:nvGrpSpPr>
        <p:grpSpPr bwMode="auto">
          <a:xfrm>
            <a:off x="4876800" y="3048000"/>
            <a:ext cx="3810000" cy="3381375"/>
            <a:chOff x="4876800" y="3048000"/>
            <a:chExt cx="3810000" cy="3381375"/>
          </a:xfrm>
        </p:grpSpPr>
        <p:pic>
          <p:nvPicPr>
            <p:cNvPr id="12294" name="Picture 5" descr="D:\QA\COURSES\Demands of Quran (Muntakhab Nisab)\DQ04-Towards Understanding Quran (Karsaz)\Presentations\01-Al-Asr\Surah Asr.jpg"/>
            <p:cNvPicPr>
              <a:picLocks noChangeAspect="1" noChangeArrowheads="1"/>
            </p:cNvPicPr>
            <p:nvPr/>
          </p:nvPicPr>
          <p:blipFill>
            <a:blip r:embed="rId2"/>
            <a:srcRect/>
            <a:stretch>
              <a:fillRect/>
            </a:stretch>
          </p:blipFill>
          <p:spPr bwMode="auto">
            <a:xfrm>
              <a:off x="4876800" y="3048000"/>
              <a:ext cx="3810000" cy="3381375"/>
            </a:xfrm>
            <a:prstGeom prst="rect">
              <a:avLst/>
            </a:prstGeom>
            <a:noFill/>
            <a:ln w="9525">
              <a:noFill/>
              <a:miter lim="800000"/>
              <a:headEnd/>
              <a:tailEnd/>
            </a:ln>
          </p:spPr>
        </p:pic>
        <p:pic>
          <p:nvPicPr>
            <p:cNvPr id="12295" name="Picture 5" descr="D:\QA\COURSES\Demands of Quran (Muntakhab Nisab)\DQ04-Towards Understanding Quran (Karsaz)\Presentations\01-Al-Asr\Surah Asr.jpg"/>
            <p:cNvPicPr>
              <a:picLocks noChangeAspect="1" noChangeArrowheads="1"/>
            </p:cNvPicPr>
            <p:nvPr/>
          </p:nvPicPr>
          <p:blipFill>
            <a:blip r:embed="rId2"/>
            <a:srcRect l="1636" t="-410" r="34000" b="95493"/>
            <a:stretch>
              <a:fillRect/>
            </a:stretch>
          </p:blipFill>
          <p:spPr bwMode="auto">
            <a:xfrm>
              <a:off x="5410200" y="6172200"/>
              <a:ext cx="2452255" cy="166255"/>
            </a:xfrm>
            <a:prstGeom prst="rect">
              <a:avLst/>
            </a:prstGeom>
            <a:noFill/>
            <a:ln w="9525">
              <a:noFill/>
              <a:miter lim="800000"/>
              <a:headEnd/>
              <a:tailEnd/>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838200" y="1740408"/>
            <a:ext cx="8077200" cy="1673352"/>
          </a:xfrm>
        </p:spPr>
        <p:txBody>
          <a:bodyPr>
            <a:normAutofit/>
          </a:bodyPr>
          <a:lstStyle/>
          <a:p>
            <a:pPr algn="r" rtl="1"/>
            <a:r>
              <a:rPr lang="ur-PK" sz="8000" i="1" dirty="0" smtClean="0">
                <a:latin typeface="Jameel Noori Nastaleeq" pitchFamily="2" charset="-78"/>
                <a:cs typeface="Jameel Noori Nastaleeq" pitchFamily="2" charset="-78"/>
              </a:rPr>
              <a:t>غزوۂ احزاب</a:t>
            </a:r>
            <a:endParaRPr lang="en-US" sz="8000" i="1" dirty="0">
              <a:latin typeface="Jameel Noori Nastaleeq" pitchFamily="2" charset="-78"/>
              <a:cs typeface="Jameel Noori Nastaleeq" pitchFamily="2" charset="-78"/>
            </a:endParaRPr>
          </a:p>
        </p:txBody>
      </p:sp>
      <p:sp>
        <p:nvSpPr>
          <p:cNvPr id="5" name="Subtitle 4"/>
          <p:cNvSpPr>
            <a:spLocks noGrp="1"/>
          </p:cNvSpPr>
          <p:nvPr>
            <p:ph type="subTitle" idx="1"/>
          </p:nvPr>
        </p:nvSpPr>
        <p:spPr>
          <a:xfrm>
            <a:off x="914400" y="3429000"/>
            <a:ext cx="8077200" cy="762000"/>
          </a:xfrm>
        </p:spPr>
        <p:txBody>
          <a:bodyPr/>
          <a:lstStyle/>
          <a:p>
            <a:pPr algn="r" rtl="1"/>
            <a:r>
              <a:rPr lang="ur-PK" sz="4800" dirty="0" smtClean="0">
                <a:latin typeface="Jameel Noori Nastaleeq" pitchFamily="2" charset="-78"/>
                <a:cs typeface="Jameel Noori Nastaleeq" pitchFamily="2" charset="-78"/>
              </a:rPr>
              <a:t>آزمائش اور امتحان کا نقطۂ عروج</a:t>
            </a:r>
            <a:endParaRPr lang="en-US" sz="4800" dirty="0">
              <a:latin typeface="Jameel Noori Nastaleeq" pitchFamily="2" charset="-78"/>
              <a:cs typeface="Jameel Noori Nastaleeq" pitchFamily="2" charset="-78"/>
            </a:endParaRPr>
          </a:p>
        </p:txBody>
      </p:sp>
    </p:spTree>
    <p:extLst>
      <p:ext uri="{BB962C8B-B14F-4D97-AF65-F5344CB8AC3E}">
        <p14:creationId xmlns:p14="http://schemas.microsoft.com/office/powerpoint/2010/main" val="2874625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408176"/>
          </a:xfrm>
        </p:spPr>
        <p:txBody>
          <a:bodyPr>
            <a:noAutofit/>
          </a:bodyPr>
          <a:lstStyle/>
          <a:p>
            <a:pPr algn="ctr" rtl="1" eaLnBrk="1" hangingPunct="1">
              <a:lnSpc>
                <a:spcPct val="110000"/>
              </a:lnSpc>
              <a:spcBef>
                <a:spcPts val="0"/>
              </a:spcBef>
              <a:defRPr/>
            </a:pPr>
            <a:r>
              <a:rPr lang="ur-PK" sz="4400" b="0" dirty="0" smtClean="0">
                <a:solidFill>
                  <a:srgbClr val="FFC000"/>
                </a:solidFill>
                <a:latin typeface="QCF_BSML"/>
                <a:ea typeface="Calibri"/>
                <a:cs typeface="UL Sajid Heading" pitchFamily="2" charset="-78"/>
              </a:rPr>
              <a:t>تمہیدی نکات</a:t>
            </a:r>
            <a:endParaRPr lang="en-US" sz="4400" b="0" dirty="0">
              <a:solidFill>
                <a:srgbClr val="FFC000"/>
              </a:solidFill>
              <a:latin typeface="Nafees Web Naskh" pitchFamily="2" charset="-78"/>
              <a:cs typeface="UL Sajid Heading" pitchFamily="2" charset="-78"/>
            </a:endParaRPr>
          </a:p>
        </p:txBody>
      </p:sp>
      <p:graphicFrame>
        <p:nvGraphicFramePr>
          <p:cNvPr id="5" name="Diagram 4"/>
          <p:cNvGraphicFramePr/>
          <p:nvPr>
            <p:extLst>
              <p:ext uri="{D42A27DB-BD31-4B8C-83A1-F6EECF244321}">
                <p14:modId xmlns:p14="http://schemas.microsoft.com/office/powerpoint/2010/main" val="200378157"/>
              </p:ext>
            </p:extLst>
          </p:nvPr>
        </p:nvGraphicFramePr>
        <p:xfrm>
          <a:off x="304800" y="1676400"/>
          <a:ext cx="85344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44661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9AF5275D-6BBE-4439-9171-0FD22EC65392}"/>
                                            </p:graphicEl>
                                          </p:spTgt>
                                        </p:tgtEl>
                                        <p:attrNameLst>
                                          <p:attrName>style.visibility</p:attrName>
                                        </p:attrNameLst>
                                      </p:cBhvr>
                                      <p:to>
                                        <p:strVal val="visible"/>
                                      </p:to>
                                    </p:set>
                                    <p:animEffect transition="in" filter="fade">
                                      <p:cBhvr>
                                        <p:cTn id="7" dur="500"/>
                                        <p:tgtEl>
                                          <p:spTgt spid="5">
                                            <p:graphicEl>
                                              <a:dgm id="{9AF5275D-6BBE-4439-9171-0FD22EC65392}"/>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AB2426D0-1999-4827-8B25-7D100572C46A}"/>
                                            </p:graphicEl>
                                          </p:spTgt>
                                        </p:tgtEl>
                                        <p:attrNameLst>
                                          <p:attrName>style.visibility</p:attrName>
                                        </p:attrNameLst>
                                      </p:cBhvr>
                                      <p:to>
                                        <p:strVal val="visible"/>
                                      </p:to>
                                    </p:set>
                                    <p:animEffect transition="in" filter="fade">
                                      <p:cBhvr>
                                        <p:cTn id="12" dur="500"/>
                                        <p:tgtEl>
                                          <p:spTgt spid="5">
                                            <p:graphicEl>
                                              <a:dgm id="{AB2426D0-1999-4827-8B25-7D100572C46A}"/>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graphicEl>
                                              <a:dgm id="{3166B511-0BB1-4889-B40E-A2CBD88AE0FE}"/>
                                            </p:graphicEl>
                                          </p:spTgt>
                                        </p:tgtEl>
                                        <p:attrNameLst>
                                          <p:attrName>style.visibility</p:attrName>
                                        </p:attrNameLst>
                                      </p:cBhvr>
                                      <p:to>
                                        <p:strVal val="visible"/>
                                      </p:to>
                                    </p:set>
                                    <p:animEffect transition="in" filter="fade">
                                      <p:cBhvr>
                                        <p:cTn id="17" dur="500"/>
                                        <p:tgtEl>
                                          <p:spTgt spid="5">
                                            <p:graphicEl>
                                              <a:dgm id="{3166B511-0BB1-4889-B40E-A2CBD88AE0F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408176"/>
          </a:xfrm>
        </p:spPr>
        <p:txBody>
          <a:bodyPr>
            <a:noAutofit/>
          </a:bodyPr>
          <a:lstStyle/>
          <a:p>
            <a:pPr algn="ctr" rtl="1" eaLnBrk="1" hangingPunct="1">
              <a:lnSpc>
                <a:spcPct val="110000"/>
              </a:lnSpc>
              <a:spcBef>
                <a:spcPts val="0"/>
              </a:spcBef>
              <a:defRPr/>
            </a:pPr>
            <a:r>
              <a:rPr lang="ur-PK" sz="4400" b="0" dirty="0" smtClean="0">
                <a:solidFill>
                  <a:srgbClr val="FFC000"/>
                </a:solidFill>
                <a:latin typeface="QCF_BSML"/>
                <a:ea typeface="Calibri"/>
                <a:cs typeface="UL Sajid Heading" pitchFamily="2" charset="-78"/>
              </a:rPr>
              <a:t>غزوۂ احزاب کا پس منظر</a:t>
            </a:r>
            <a:endParaRPr lang="en-US" sz="4400" b="0" dirty="0">
              <a:solidFill>
                <a:srgbClr val="FFC000"/>
              </a:solidFill>
              <a:latin typeface="Nafees Web Naskh" pitchFamily="2" charset="-78"/>
              <a:cs typeface="UL Sajid Heading" pitchFamily="2" charset="-78"/>
            </a:endParaRPr>
          </a:p>
        </p:txBody>
      </p:sp>
      <p:graphicFrame>
        <p:nvGraphicFramePr>
          <p:cNvPr id="5" name="Diagram 4"/>
          <p:cNvGraphicFramePr/>
          <p:nvPr>
            <p:extLst>
              <p:ext uri="{D42A27DB-BD31-4B8C-83A1-F6EECF244321}">
                <p14:modId xmlns:p14="http://schemas.microsoft.com/office/powerpoint/2010/main" val="3557041249"/>
              </p:ext>
            </p:extLst>
          </p:nvPr>
        </p:nvGraphicFramePr>
        <p:xfrm>
          <a:off x="304800" y="1676400"/>
          <a:ext cx="8534400" cy="495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66968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D2B49F6D-4100-42FB-82A8-1CFAA91AE96A}"/>
                                            </p:graphicEl>
                                          </p:spTgt>
                                        </p:tgtEl>
                                        <p:attrNameLst>
                                          <p:attrName>style.visibility</p:attrName>
                                        </p:attrNameLst>
                                      </p:cBhvr>
                                      <p:to>
                                        <p:strVal val="visible"/>
                                      </p:to>
                                    </p:set>
                                    <p:animEffect transition="in" filter="fade">
                                      <p:cBhvr>
                                        <p:cTn id="7" dur="500"/>
                                        <p:tgtEl>
                                          <p:spTgt spid="5">
                                            <p:graphicEl>
                                              <a:dgm id="{D2B49F6D-4100-42FB-82A8-1CFAA91AE96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8160EAE7-75B1-40CC-8765-BEF41E203B77}"/>
                                            </p:graphicEl>
                                          </p:spTgt>
                                        </p:tgtEl>
                                        <p:attrNameLst>
                                          <p:attrName>style.visibility</p:attrName>
                                        </p:attrNameLst>
                                      </p:cBhvr>
                                      <p:to>
                                        <p:strVal val="visible"/>
                                      </p:to>
                                    </p:set>
                                    <p:animEffect transition="in" filter="fade">
                                      <p:cBhvr>
                                        <p:cTn id="12" dur="500"/>
                                        <p:tgtEl>
                                          <p:spTgt spid="5">
                                            <p:graphicEl>
                                              <a:dgm id="{8160EAE7-75B1-40CC-8765-BEF41E203B77}"/>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graphicEl>
                                              <a:dgm id="{057A9974-ABBA-4F89-9E32-03B47A314ED3}"/>
                                            </p:graphicEl>
                                          </p:spTgt>
                                        </p:tgtEl>
                                        <p:attrNameLst>
                                          <p:attrName>style.visibility</p:attrName>
                                        </p:attrNameLst>
                                      </p:cBhvr>
                                      <p:to>
                                        <p:strVal val="visible"/>
                                      </p:to>
                                    </p:set>
                                    <p:animEffect transition="in" filter="fade">
                                      <p:cBhvr>
                                        <p:cTn id="17" dur="500"/>
                                        <p:tgtEl>
                                          <p:spTgt spid="5">
                                            <p:graphicEl>
                                              <a:dgm id="{057A9974-ABBA-4F89-9E32-03B47A314ED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408176"/>
          </a:xfrm>
        </p:spPr>
        <p:txBody>
          <a:bodyPr>
            <a:noAutofit/>
          </a:bodyPr>
          <a:lstStyle/>
          <a:p>
            <a:pPr algn="ctr" rtl="1">
              <a:defRPr/>
            </a:pPr>
            <a:r>
              <a:rPr lang="ur-PK" sz="4400" dirty="0" smtClean="0">
                <a:solidFill>
                  <a:srgbClr val="FFC000"/>
                </a:solidFill>
                <a:cs typeface="UL Sajid Heading" pitchFamily="2" charset="-78"/>
              </a:rPr>
              <a:t>غزوۂ احزاب سے قبل مشاورت</a:t>
            </a:r>
            <a:endParaRPr lang="en-US" sz="4000" b="0" dirty="0">
              <a:solidFill>
                <a:srgbClr val="FFC000"/>
              </a:solidFill>
              <a:latin typeface="Nafees Web Naskh" pitchFamily="2" charset="-78"/>
              <a:cs typeface="Nafees Web Naskh" pitchFamily="2" charset="-78"/>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647338734"/>
              </p:ext>
            </p:extLst>
          </p:nvPr>
        </p:nvGraphicFramePr>
        <p:xfrm>
          <a:off x="457200" y="1774825"/>
          <a:ext cx="8229600" cy="2720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60475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graphicEl>
                                              <a:dgm id="{CA7ED40A-9AC5-48FD-9DCB-AA3023ED7A2C}"/>
                                            </p:graphicEl>
                                          </p:spTgt>
                                        </p:tgtEl>
                                        <p:attrNameLst>
                                          <p:attrName>style.visibility</p:attrName>
                                        </p:attrNameLst>
                                      </p:cBhvr>
                                      <p:to>
                                        <p:strVal val="visible"/>
                                      </p:to>
                                    </p:set>
                                    <p:animEffect transition="in" filter="fade">
                                      <p:cBhvr>
                                        <p:cTn id="7" dur="500"/>
                                        <p:tgtEl>
                                          <p:spTgt spid="7">
                                            <p:graphicEl>
                                              <a:dgm id="{CA7ED40A-9AC5-48FD-9DCB-AA3023ED7A2C}"/>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graphicEl>
                                              <a:dgm id="{CCD4BE9D-585A-42B6-821B-935C2ACAEB69}"/>
                                            </p:graphicEl>
                                          </p:spTgt>
                                        </p:tgtEl>
                                        <p:attrNameLst>
                                          <p:attrName>style.visibility</p:attrName>
                                        </p:attrNameLst>
                                      </p:cBhvr>
                                      <p:to>
                                        <p:strVal val="visible"/>
                                      </p:to>
                                    </p:set>
                                    <p:animEffect transition="in" filter="fade">
                                      <p:cBhvr>
                                        <p:cTn id="12" dur="500"/>
                                        <p:tgtEl>
                                          <p:spTgt spid="7">
                                            <p:graphicEl>
                                              <a:dgm id="{CCD4BE9D-585A-42B6-821B-935C2ACAEB6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408176"/>
          </a:xfrm>
        </p:spPr>
        <p:txBody>
          <a:bodyPr>
            <a:noAutofit/>
          </a:bodyPr>
          <a:lstStyle/>
          <a:p>
            <a:pPr algn="ctr" rtl="1">
              <a:defRPr/>
            </a:pPr>
            <a:r>
              <a:rPr lang="ur-PK" sz="4400" dirty="0" smtClean="0">
                <a:solidFill>
                  <a:srgbClr val="FFC000"/>
                </a:solidFill>
                <a:cs typeface="UL Sajid Heading" pitchFamily="2" charset="-78"/>
              </a:rPr>
              <a:t>خندق کی کھدائی</a:t>
            </a:r>
            <a:endParaRPr lang="en-US" sz="4000" b="0" dirty="0">
              <a:solidFill>
                <a:srgbClr val="FFC000"/>
              </a:solidFill>
              <a:latin typeface="Nafees Web Naskh" pitchFamily="2" charset="-78"/>
              <a:cs typeface="Nafees Web Naskh" pitchFamily="2" charset="-78"/>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622389157"/>
              </p:ext>
            </p:extLst>
          </p:nvPr>
        </p:nvGraphicFramePr>
        <p:xfrm>
          <a:off x="457200" y="1774825"/>
          <a:ext cx="8229600" cy="43211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8" name="Group 7"/>
          <p:cNvGrpSpPr/>
          <p:nvPr/>
        </p:nvGrpSpPr>
        <p:grpSpPr>
          <a:xfrm>
            <a:off x="2080608" y="1828800"/>
            <a:ext cx="4947680" cy="4123556"/>
            <a:chOff x="2098160" y="1600200"/>
            <a:chExt cx="4947680" cy="4123556"/>
          </a:xfrm>
        </p:grpSpPr>
        <p:pic>
          <p:nvPicPr>
            <p:cNvPr id="4" name="Picture 2" descr="\\noman\d$\Frame-2.jpg"/>
            <p:cNvPicPr>
              <a:picLocks noChangeAspect="1" noChangeArrowheads="1"/>
            </p:cNvPicPr>
            <p:nvPr/>
          </p:nvPicPr>
          <p:blipFill>
            <a:blip r:embed="rId7" cstate="print"/>
            <a:srcRect/>
            <a:stretch>
              <a:fillRect/>
            </a:stretch>
          </p:blipFill>
          <p:spPr bwMode="auto">
            <a:xfrm rot="5400000">
              <a:off x="2510222" y="1188138"/>
              <a:ext cx="4123556" cy="4947680"/>
            </a:xfrm>
            <a:prstGeom prst="rect">
              <a:avLst/>
            </a:prstGeom>
            <a:noFill/>
          </p:spPr>
        </p:pic>
        <p:sp>
          <p:nvSpPr>
            <p:cNvPr id="5" name="Rectangle 4"/>
            <p:cNvSpPr/>
            <p:nvPr/>
          </p:nvSpPr>
          <p:spPr>
            <a:xfrm>
              <a:off x="2476500" y="1923041"/>
              <a:ext cx="4191000" cy="3477875"/>
            </a:xfrm>
            <a:prstGeom prst="rect">
              <a:avLst/>
            </a:prstGeom>
          </p:spPr>
          <p:txBody>
            <a:bodyPr wrap="square">
              <a:spAutoFit/>
            </a:bodyPr>
            <a:lstStyle/>
            <a:p>
              <a:pPr algn="ctr" rtl="1"/>
              <a:r>
                <a:rPr lang="ur-PK" sz="3200" dirty="0" smtClean="0">
                  <a:solidFill>
                    <a:schemeClr val="bg1"/>
                  </a:solidFill>
                  <a:effectLst>
                    <a:outerShdw blurRad="38100" dist="38100" dir="2700000" algn="tl">
                      <a:srgbClr val="000000">
                        <a:alpha val="43137"/>
                      </a:srgbClr>
                    </a:outerShdw>
                  </a:effectLst>
                  <a:cs typeface="UL Sajid Heading" pitchFamily="2" charset="-78"/>
                </a:rPr>
                <a:t>آ</a:t>
              </a:r>
              <a:r>
                <a:rPr lang="ar-SA" sz="3200" dirty="0" smtClean="0">
                  <a:solidFill>
                    <a:schemeClr val="bg1"/>
                  </a:solidFill>
                  <a:effectLst>
                    <a:outerShdw blurRad="38100" dist="38100" dir="2700000" algn="tl">
                      <a:srgbClr val="000000">
                        <a:alpha val="43137"/>
                      </a:srgbClr>
                    </a:outerShdw>
                  </a:effectLst>
                  <a:cs typeface="UL Sajid Heading" pitchFamily="2" charset="-78"/>
                </a:rPr>
                <a:t>پﷺ </a:t>
              </a:r>
              <a:r>
                <a:rPr lang="ar-SA" sz="3200" dirty="0">
                  <a:solidFill>
                    <a:schemeClr val="bg1"/>
                  </a:solidFill>
                  <a:effectLst>
                    <a:outerShdw blurRad="38100" dist="38100" dir="2700000" algn="tl">
                      <a:srgbClr val="000000">
                        <a:alpha val="43137"/>
                      </a:srgbClr>
                    </a:outerShdw>
                  </a:effectLst>
                  <a:cs typeface="UL Sajid Heading" pitchFamily="2" charset="-78"/>
                </a:rPr>
                <a:t>کی دُعا:</a:t>
              </a:r>
            </a:p>
            <a:p>
              <a:pPr algn="ctr" rtl="1"/>
              <a:r>
                <a:rPr lang="ar-SA" sz="4000" dirty="0">
                  <a:solidFill>
                    <a:schemeClr val="bg1"/>
                  </a:solidFill>
                  <a:effectLst>
                    <a:outerShdw blurRad="38100" dist="38100" dir="2700000" algn="tl">
                      <a:srgbClr val="000000">
                        <a:alpha val="43137"/>
                      </a:srgbClr>
                    </a:outerShdw>
                  </a:effectLst>
                  <a:latin typeface="Al_Mushaf" pitchFamily="2" charset="-78"/>
                  <a:cs typeface="Al_Mushaf" pitchFamily="2" charset="-78"/>
                </a:rPr>
                <a:t>اَللّٰھُمَّ اِنَّ الْعَیْشَ عَیْشَ </a:t>
              </a:r>
              <a:r>
                <a:rPr lang="ar-SA" sz="4000" dirty="0" smtClean="0">
                  <a:solidFill>
                    <a:schemeClr val="bg1"/>
                  </a:solidFill>
                  <a:effectLst>
                    <a:outerShdw blurRad="38100" dist="38100" dir="2700000" algn="tl">
                      <a:srgbClr val="000000">
                        <a:alpha val="43137"/>
                      </a:srgbClr>
                    </a:outerShdw>
                  </a:effectLst>
                  <a:latin typeface="Al_Mushaf" pitchFamily="2" charset="-78"/>
                  <a:cs typeface="Al_Mushaf" pitchFamily="2" charset="-78"/>
                </a:rPr>
                <a:t>الْاٰخِرَةِ فَاغْفِرْ </a:t>
              </a:r>
              <a:r>
                <a:rPr lang="ar-SA" sz="4000" dirty="0">
                  <a:solidFill>
                    <a:schemeClr val="bg1"/>
                  </a:solidFill>
                  <a:effectLst>
                    <a:outerShdw blurRad="38100" dist="38100" dir="2700000" algn="tl">
                      <a:srgbClr val="000000">
                        <a:alpha val="43137"/>
                      </a:srgbClr>
                    </a:outerShdw>
                  </a:effectLst>
                  <a:latin typeface="Al_Mushaf" pitchFamily="2" charset="-78"/>
                  <a:cs typeface="Al_Mushaf" pitchFamily="2" charset="-78"/>
                </a:rPr>
                <a:t>لِلْاَنْصَارِ وَالْمُھَاجِرَةِ</a:t>
              </a:r>
            </a:p>
            <a:p>
              <a:pPr algn="ctr" rtl="1"/>
              <a:r>
                <a:rPr lang="ar-SA" sz="360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rPr>
                <a:t>اے الله! زندگی تو بس آخرت کی زندگی ہے۔ پس مہاجرین اور انصار کو بخش دے۔</a:t>
              </a:r>
            </a:p>
          </p:txBody>
        </p:sp>
      </p:grpSp>
      <p:grpSp>
        <p:nvGrpSpPr>
          <p:cNvPr id="9" name="Group 8"/>
          <p:cNvGrpSpPr/>
          <p:nvPr/>
        </p:nvGrpSpPr>
        <p:grpSpPr>
          <a:xfrm>
            <a:off x="2080608" y="1828800"/>
            <a:ext cx="4947680" cy="4123556"/>
            <a:chOff x="2098160" y="1600200"/>
            <a:chExt cx="4947680" cy="4123556"/>
          </a:xfrm>
        </p:grpSpPr>
        <p:pic>
          <p:nvPicPr>
            <p:cNvPr id="10" name="Picture 2" descr="\\noman\d$\Frame-2.jpg"/>
            <p:cNvPicPr>
              <a:picLocks noChangeAspect="1" noChangeArrowheads="1"/>
            </p:cNvPicPr>
            <p:nvPr/>
          </p:nvPicPr>
          <p:blipFill>
            <a:blip r:embed="rId7" cstate="print"/>
            <a:srcRect/>
            <a:stretch>
              <a:fillRect/>
            </a:stretch>
          </p:blipFill>
          <p:spPr bwMode="auto">
            <a:xfrm rot="5400000">
              <a:off x="2510222" y="1188138"/>
              <a:ext cx="4123556" cy="4947680"/>
            </a:xfrm>
            <a:prstGeom prst="rect">
              <a:avLst/>
            </a:prstGeom>
            <a:noFill/>
          </p:spPr>
        </p:pic>
        <p:sp>
          <p:nvSpPr>
            <p:cNvPr id="11" name="Rectangle 10"/>
            <p:cNvSpPr/>
            <p:nvPr/>
          </p:nvSpPr>
          <p:spPr>
            <a:xfrm>
              <a:off x="2476500" y="1923041"/>
              <a:ext cx="4191000" cy="3539430"/>
            </a:xfrm>
            <a:prstGeom prst="rect">
              <a:avLst/>
            </a:prstGeom>
          </p:spPr>
          <p:txBody>
            <a:bodyPr wrap="square">
              <a:spAutoFit/>
            </a:bodyPr>
            <a:lstStyle/>
            <a:p>
              <a:pPr algn="ctr" rtl="1"/>
              <a:r>
                <a:rPr lang="ur-PK" sz="3200" dirty="0" smtClean="0">
                  <a:solidFill>
                    <a:schemeClr val="bg1"/>
                  </a:solidFill>
                  <a:effectLst>
                    <a:outerShdw blurRad="38100" dist="38100" dir="2700000" algn="tl">
                      <a:srgbClr val="000000">
                        <a:alpha val="43137"/>
                      </a:srgbClr>
                    </a:outerShdw>
                  </a:effectLst>
                  <a:cs typeface="UL Sajid Heading" pitchFamily="2" charset="-78"/>
                </a:rPr>
                <a:t>صحابہ</a:t>
              </a:r>
              <a:r>
                <a:rPr lang="ur-PK" sz="3200" dirty="0" smtClean="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rPr>
                <a:t>ؓ</a:t>
              </a:r>
              <a:r>
                <a:rPr lang="ur-PK" sz="3200" dirty="0" smtClean="0">
                  <a:solidFill>
                    <a:schemeClr val="bg1"/>
                  </a:solidFill>
                  <a:effectLst>
                    <a:outerShdw blurRad="38100" dist="38100" dir="2700000" algn="tl">
                      <a:srgbClr val="000000">
                        <a:alpha val="43137"/>
                      </a:srgbClr>
                    </a:outerShdw>
                  </a:effectLst>
                  <a:cs typeface="UL Sajid Heading" pitchFamily="2" charset="-78"/>
                </a:rPr>
                <a:t> </a:t>
              </a:r>
              <a:r>
                <a:rPr lang="ar-SA" sz="3200" dirty="0" smtClean="0">
                  <a:solidFill>
                    <a:schemeClr val="bg1"/>
                  </a:solidFill>
                  <a:effectLst>
                    <a:outerShdw blurRad="38100" dist="38100" dir="2700000" algn="tl">
                      <a:srgbClr val="000000">
                        <a:alpha val="43137"/>
                      </a:srgbClr>
                    </a:outerShdw>
                  </a:effectLst>
                  <a:cs typeface="UL Sajid Heading" pitchFamily="2" charset="-78"/>
                </a:rPr>
                <a:t>کی </a:t>
              </a:r>
              <a:r>
                <a:rPr lang="ar-SA" sz="3200" dirty="0">
                  <a:solidFill>
                    <a:schemeClr val="bg1"/>
                  </a:solidFill>
                  <a:effectLst>
                    <a:outerShdw blurRad="38100" dist="38100" dir="2700000" algn="tl">
                      <a:srgbClr val="000000">
                        <a:alpha val="43137"/>
                      </a:srgbClr>
                    </a:outerShdw>
                  </a:effectLst>
                  <a:cs typeface="UL Sajid Heading" pitchFamily="2" charset="-78"/>
                </a:rPr>
                <a:t>دُعا:</a:t>
              </a:r>
            </a:p>
            <a:p>
              <a:pPr algn="ctr" rtl="1"/>
              <a:r>
                <a:rPr lang="ar-SA" sz="4000" dirty="0">
                  <a:solidFill>
                    <a:schemeClr val="bg1"/>
                  </a:solidFill>
                  <a:effectLst>
                    <a:outerShdw blurRad="38100" dist="38100" dir="2700000" algn="tl">
                      <a:srgbClr val="000000">
                        <a:alpha val="43137"/>
                      </a:srgbClr>
                    </a:outerShdw>
                  </a:effectLst>
                  <a:latin typeface="Al_Mushaf" pitchFamily="2" charset="-78"/>
                  <a:cs typeface="Al_Mushaf" pitchFamily="2" charset="-78"/>
                </a:rPr>
                <a:t>نَحْنُ الَّذِیْنَ بَایَعُوْا مُحَمَّدًا </a:t>
              </a:r>
              <a:endParaRPr lang="ar-SA" sz="4000" dirty="0" smtClean="0">
                <a:solidFill>
                  <a:schemeClr val="bg1"/>
                </a:solidFill>
                <a:effectLst>
                  <a:outerShdw blurRad="38100" dist="38100" dir="2700000" algn="tl">
                    <a:srgbClr val="000000">
                      <a:alpha val="43137"/>
                    </a:srgbClr>
                  </a:outerShdw>
                </a:effectLst>
                <a:latin typeface="Al_Mushaf" pitchFamily="2" charset="-78"/>
                <a:cs typeface="Al_Mushaf" pitchFamily="2" charset="-78"/>
              </a:endParaRPr>
            </a:p>
            <a:p>
              <a:pPr algn="ctr" rtl="1"/>
              <a:r>
                <a:rPr lang="ar-SA" sz="4000" dirty="0" smtClean="0">
                  <a:solidFill>
                    <a:schemeClr val="bg1"/>
                  </a:solidFill>
                  <a:effectLst>
                    <a:outerShdw blurRad="38100" dist="38100" dir="2700000" algn="tl">
                      <a:srgbClr val="000000">
                        <a:alpha val="43137"/>
                      </a:srgbClr>
                    </a:outerShdw>
                  </a:effectLst>
                  <a:latin typeface="Al_Mushaf" pitchFamily="2" charset="-78"/>
                  <a:cs typeface="Al_Mushaf" pitchFamily="2" charset="-78"/>
                </a:rPr>
                <a:t>عَلَی </a:t>
              </a:r>
              <a:r>
                <a:rPr lang="ar-SA" sz="4000" dirty="0">
                  <a:solidFill>
                    <a:schemeClr val="bg1"/>
                  </a:solidFill>
                  <a:effectLst>
                    <a:outerShdw blurRad="38100" dist="38100" dir="2700000" algn="tl">
                      <a:srgbClr val="000000">
                        <a:alpha val="43137"/>
                      </a:srgbClr>
                    </a:outerShdw>
                  </a:effectLst>
                  <a:latin typeface="Al_Mushaf" pitchFamily="2" charset="-78"/>
                  <a:cs typeface="Al_Mushaf" pitchFamily="2" charset="-78"/>
                </a:rPr>
                <a:t>الْجِھَادِ مَا بَقِیْنَا اَبَدًا</a:t>
              </a:r>
            </a:p>
            <a:p>
              <a:pPr algn="ctr" rtl="1"/>
              <a:r>
                <a:rPr lang="ar-SA" sz="280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rPr>
                <a:t>ہم ہیں وہ کہ جنہوں نے محمدﷺ کے ہاتھ پر بیعت کی ہے، </a:t>
              </a:r>
            </a:p>
            <a:p>
              <a:pPr algn="ctr" rtl="1"/>
              <a:r>
                <a:rPr lang="ar-SA" sz="280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rPr>
                <a:t>اِس بات کی بیعت کہ جہاد کرتے رہیں گے جب تک کہ جان میں جان ہے</a:t>
              </a:r>
            </a:p>
          </p:txBody>
        </p:sp>
      </p:grpSp>
    </p:spTree>
    <p:extLst>
      <p:ext uri="{BB962C8B-B14F-4D97-AF65-F5344CB8AC3E}">
        <p14:creationId xmlns:p14="http://schemas.microsoft.com/office/powerpoint/2010/main" val="3305525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graphicEl>
                                              <a:dgm id="{CA7ED40A-9AC5-48FD-9DCB-AA3023ED7A2C}"/>
                                            </p:graphicEl>
                                          </p:spTgt>
                                        </p:tgtEl>
                                        <p:attrNameLst>
                                          <p:attrName>style.visibility</p:attrName>
                                        </p:attrNameLst>
                                      </p:cBhvr>
                                      <p:to>
                                        <p:strVal val="visible"/>
                                      </p:to>
                                    </p:set>
                                    <p:animEffect transition="in" filter="fade">
                                      <p:cBhvr>
                                        <p:cTn id="7" dur="500"/>
                                        <p:tgtEl>
                                          <p:spTgt spid="7">
                                            <p:graphicEl>
                                              <a:dgm id="{CA7ED40A-9AC5-48FD-9DCB-AA3023ED7A2C}"/>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graphicEl>
                                              <a:dgm id="{CCD4BE9D-585A-42B6-821B-935C2ACAEB69}"/>
                                            </p:graphicEl>
                                          </p:spTgt>
                                        </p:tgtEl>
                                        <p:attrNameLst>
                                          <p:attrName>style.visibility</p:attrName>
                                        </p:attrNameLst>
                                      </p:cBhvr>
                                      <p:to>
                                        <p:strVal val="visible"/>
                                      </p:to>
                                    </p:set>
                                    <p:animEffect transition="in" filter="fade">
                                      <p:cBhvr>
                                        <p:cTn id="12" dur="500"/>
                                        <p:tgtEl>
                                          <p:spTgt spid="7">
                                            <p:graphicEl>
                                              <a:dgm id="{CCD4BE9D-585A-42B6-821B-935C2ACAEB69}"/>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graphicEl>
                                              <a:dgm id="{58646332-115F-4BE8-A621-D23AB9868DA4}"/>
                                            </p:graphicEl>
                                          </p:spTgt>
                                        </p:tgtEl>
                                        <p:attrNameLst>
                                          <p:attrName>style.visibility</p:attrName>
                                        </p:attrNameLst>
                                      </p:cBhvr>
                                      <p:to>
                                        <p:strVal val="visible"/>
                                      </p:to>
                                    </p:set>
                                    <p:animEffect transition="in" filter="fade">
                                      <p:cBhvr>
                                        <p:cTn id="17" dur="500"/>
                                        <p:tgtEl>
                                          <p:spTgt spid="7">
                                            <p:graphicEl>
                                              <a:dgm id="{58646332-115F-4BE8-A621-D23AB9868DA4}"/>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nodeType="clickEffect">
                                  <p:stCondLst>
                                    <p:cond delay="0"/>
                                  </p:stCondLst>
                                  <p:childTnLst>
                                    <p:animEffect transition="out" filter="wipe(down)">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up)">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nodeType="clickEffect">
                                  <p:stCondLst>
                                    <p:cond delay="0"/>
                                  </p:stCondLst>
                                  <p:childTnLst>
                                    <p:animEffect transition="out" filter="wipe(down)">
                                      <p:cBhvr>
                                        <p:cTn id="36" dur="500"/>
                                        <p:tgtEl>
                                          <p:spTgt spid="9"/>
                                        </p:tgtEl>
                                      </p:cBhvr>
                                    </p:animEffect>
                                    <p:set>
                                      <p:cBhvr>
                                        <p:cTn id="37" dur="1" fill="hold">
                                          <p:stCondLst>
                                            <p:cond delay="499"/>
                                          </p:stCondLst>
                                        </p:cTn>
                                        <p:tgtEl>
                                          <p:spTgt spid="9"/>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graphicEl>
                                              <a:dgm id="{1863A777-BC56-4C82-8098-51206F4E7CEB}"/>
                                            </p:graphicEl>
                                          </p:spTgt>
                                        </p:tgtEl>
                                        <p:attrNameLst>
                                          <p:attrName>style.visibility</p:attrName>
                                        </p:attrNameLst>
                                      </p:cBhvr>
                                      <p:to>
                                        <p:strVal val="visible"/>
                                      </p:to>
                                    </p:set>
                                    <p:animEffect transition="in" filter="fade">
                                      <p:cBhvr>
                                        <p:cTn id="42" dur="500"/>
                                        <p:tgtEl>
                                          <p:spTgt spid="7">
                                            <p:graphicEl>
                                              <a:dgm id="{1863A777-BC56-4C82-8098-51206F4E7CE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Quranic Prism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2.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3.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4.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docProps/app.xml><?xml version="1.0" encoding="utf-8"?>
<Properties xmlns="http://schemas.openxmlformats.org/officeDocument/2006/extended-properties" xmlns:vt="http://schemas.openxmlformats.org/officeDocument/2006/docPropsVTypes">
  <Template>Module</Template>
  <TotalTime>2417</TotalTime>
  <Words>2081</Words>
  <Application>Microsoft Office PowerPoint</Application>
  <PresentationFormat>On-screen Show (4:3)</PresentationFormat>
  <Paragraphs>145</Paragraphs>
  <Slides>28</Slides>
  <Notes>1</Notes>
  <HiddenSlides>0</HiddenSlides>
  <MMClips>0</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28</vt:i4>
      </vt:variant>
    </vt:vector>
  </HeadingPairs>
  <TitlesOfParts>
    <vt:vector size="48" baseType="lpstr">
      <vt:lpstr>Arial</vt:lpstr>
      <vt:lpstr>Impact</vt:lpstr>
      <vt:lpstr>Corbel</vt:lpstr>
      <vt:lpstr>Jameel Noori Nastaleeq</vt:lpstr>
      <vt:lpstr>Times New Roman</vt:lpstr>
      <vt:lpstr>noorehira</vt:lpstr>
      <vt:lpstr>Calibri</vt:lpstr>
      <vt:lpstr>Candara</vt:lpstr>
      <vt:lpstr>Al_Mushaf</vt:lpstr>
      <vt:lpstr>Aharoni</vt:lpstr>
      <vt:lpstr>QCF_BSML</vt:lpstr>
      <vt:lpstr>Nafees Web Naskh</vt:lpstr>
      <vt:lpstr>Al Qalam Quran Publisher</vt:lpstr>
      <vt:lpstr>Wingdings 2</vt:lpstr>
      <vt:lpstr>Wingdings</vt:lpstr>
      <vt:lpstr>UL Sajid Heading</vt:lpstr>
      <vt:lpstr>Wingdings 3</vt:lpstr>
      <vt:lpstr>Module</vt:lpstr>
      <vt:lpstr>Quranic Prism Theme</vt:lpstr>
      <vt:lpstr>2_Module</vt:lpstr>
      <vt:lpstr>PowerPoint Presentation</vt:lpstr>
      <vt:lpstr>Designed by:  DR. ISRAR AHMAD</vt:lpstr>
      <vt:lpstr>پانچواں حصہ: تواصی بالصبر</vt:lpstr>
      <vt:lpstr>غزوۂ احزاب اور صلحِ حدیبیہ</vt:lpstr>
      <vt:lpstr>غزوۂ احزاب</vt:lpstr>
      <vt:lpstr>تمہیدی نکات</vt:lpstr>
      <vt:lpstr>غزوۂ احزاب کا پس منظر</vt:lpstr>
      <vt:lpstr>غزوۂ احزاب سے قبل مشاورت</vt:lpstr>
      <vt:lpstr>خندق کی کھدائی</vt:lpstr>
      <vt:lpstr>مدینہ پر حملہ</vt:lpstr>
      <vt:lpstr>منافقین کا طرزِ عمل</vt:lpstr>
      <vt:lpstr>مومنین کا طرزِ عمل</vt:lpstr>
      <vt:lpstr> اللّٰہ کے رسول ﷺکا مثالی اُسوہ</vt:lpstr>
      <vt:lpstr> اللّٰہ کے رسول ﷺکا مثالی اُسوہ</vt:lpstr>
      <vt:lpstr>کفار سے مقابلہ</vt:lpstr>
      <vt:lpstr>کفار کی ذلت آمیز شکست اور واپسی</vt:lpstr>
      <vt:lpstr>غزوۂ بنو قریظہ</vt:lpstr>
      <vt:lpstr>غزوۂ احزاب – ایک فیصلہ کن موڑ</vt:lpstr>
      <vt:lpstr>صلحِ حدیبیہ</vt:lpstr>
      <vt:lpstr>تمہیدی نکات</vt:lpstr>
      <vt:lpstr>صلح حدیبیہ کا پس منظر</vt:lpstr>
      <vt:lpstr>مشرکینِ مکّہ کی طرف سے مزاحمت</vt:lpstr>
      <vt:lpstr> قریش کی طرف سے ایلچیوں کی آمد</vt:lpstr>
      <vt:lpstr>صلح اور اُس کی یک طرفہ شرائط</vt:lpstr>
      <vt:lpstr>صلح کی یک طرفہ شرائط</vt:lpstr>
      <vt:lpstr>صلح کے بعد کے واقعات</vt:lpstr>
      <vt:lpstr>صلح حد یبیہ - فتحِ مبین</vt:lpstr>
      <vt:lpstr>PowerPoint Presentation</vt:lpstr>
    </vt:vector>
  </TitlesOfParts>
  <Company>sd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مطالعۂ قرآنِ حکیم کا منتخب نصاب</dc:title>
  <dc:creator>zubair</dc:creator>
  <cp:lastModifiedBy>SAMOBASR</cp:lastModifiedBy>
  <cp:revision>253</cp:revision>
  <dcterms:created xsi:type="dcterms:W3CDTF">2008-04-30T07:12:15Z</dcterms:created>
  <dcterms:modified xsi:type="dcterms:W3CDTF">2018-10-17T05:24:09Z</dcterms:modified>
</cp:coreProperties>
</file>