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8" r:id="rId1"/>
    <p:sldMasterId id="2147484066" r:id="rId2"/>
    <p:sldMasterId id="2147484080" r:id="rId3"/>
  </p:sldMasterIdLst>
  <p:notesMasterIdLst>
    <p:notesMasterId r:id="rId38"/>
  </p:notesMasterIdLst>
  <p:sldIdLst>
    <p:sldId id="310" r:id="rId4"/>
    <p:sldId id="311" r:id="rId5"/>
    <p:sldId id="379" r:id="rId6"/>
    <p:sldId id="258" r:id="rId7"/>
    <p:sldId id="390" r:id="rId8"/>
    <p:sldId id="259" r:id="rId9"/>
    <p:sldId id="361" r:id="rId10"/>
    <p:sldId id="380" r:id="rId11"/>
    <p:sldId id="381" r:id="rId12"/>
    <p:sldId id="356" r:id="rId13"/>
    <p:sldId id="382" r:id="rId14"/>
    <p:sldId id="383" r:id="rId15"/>
    <p:sldId id="384" r:id="rId16"/>
    <p:sldId id="385" r:id="rId17"/>
    <p:sldId id="386" r:id="rId18"/>
    <p:sldId id="387" r:id="rId19"/>
    <p:sldId id="388" r:id="rId20"/>
    <p:sldId id="389" r:id="rId21"/>
    <p:sldId id="391" r:id="rId22"/>
    <p:sldId id="392" r:id="rId23"/>
    <p:sldId id="393" r:id="rId24"/>
    <p:sldId id="394" r:id="rId25"/>
    <p:sldId id="395" r:id="rId26"/>
    <p:sldId id="396" r:id="rId27"/>
    <p:sldId id="397" r:id="rId28"/>
    <p:sldId id="398" r:id="rId29"/>
    <p:sldId id="399" r:id="rId30"/>
    <p:sldId id="400" r:id="rId31"/>
    <p:sldId id="401" r:id="rId32"/>
    <p:sldId id="402" r:id="rId33"/>
    <p:sldId id="403" r:id="rId34"/>
    <p:sldId id="404" r:id="rId35"/>
    <p:sldId id="405" r:id="rId36"/>
    <p:sldId id="313" r:id="rId37"/>
  </p:sldIdLst>
  <p:sldSz cx="9144000" cy="6858000" type="screen4x3"/>
  <p:notesSz cx="6858000" cy="9144000"/>
  <p:embeddedFontLst>
    <p:embeddedFont>
      <p:font typeface="Impact" pitchFamily="34" charset="0"/>
      <p:regular r:id="rId39"/>
    </p:embeddedFont>
    <p:embeddedFont>
      <p:font typeface="UL Sajid Heading" pitchFamily="2" charset="-78"/>
      <p:regular r:id="rId40"/>
    </p:embeddedFont>
    <p:embeddedFont>
      <p:font typeface="Corbel" pitchFamily="34" charset="0"/>
      <p:regular r:id="rId41"/>
      <p:bold r:id="rId42"/>
      <p:italic r:id="rId43"/>
      <p:boldItalic r:id="rId44"/>
    </p:embeddedFont>
    <p:embeddedFont>
      <p:font typeface="noorehira" pitchFamily="2" charset="-78"/>
      <p:regular r:id="rId45"/>
    </p:embeddedFont>
    <p:embeddedFont>
      <p:font typeface="Calibri" pitchFamily="34" charset="0"/>
      <p:regular r:id="rId46"/>
      <p:bold r:id="rId47"/>
      <p:italic r:id="rId48"/>
      <p:boldItalic r:id="rId49"/>
    </p:embeddedFont>
    <p:embeddedFont>
      <p:font typeface="QCF_BSML" pitchFamily="2" charset="2"/>
      <p:regular r:id="rId50"/>
    </p:embeddedFont>
    <p:embeddedFont>
      <p:font typeface="Jameel Noori Nastaleeq" pitchFamily="2" charset="-78"/>
      <p:regular r:id="rId51"/>
      <p:italic r:id="rId52"/>
    </p:embeddedFont>
    <p:embeddedFont>
      <p:font typeface="Al Qalam Quran Publisher" pitchFamily="18" charset="-78"/>
      <p:regular r:id="rId53"/>
    </p:embeddedFont>
    <p:embeddedFont>
      <p:font typeface="Candara" pitchFamily="34" charset="0"/>
      <p:regular r:id="rId54"/>
      <p:bold r:id="rId55"/>
      <p:italic r:id="rId56"/>
      <p:boldItalic r:id="rId57"/>
    </p:embeddedFont>
    <p:embeddedFont>
      <p:font typeface="Aharoni" pitchFamily="2" charset="-79"/>
      <p:bold r:id="rId58"/>
    </p:embeddedFont>
    <p:embeddedFont>
      <p:font typeface="Nafees Web Naskh" pitchFamily="2" charset="-78"/>
      <p:regular r:id="rId59"/>
    </p:embeddedFont>
    <p:embeddedFont>
      <p:font typeface="Wingdings 2" pitchFamily="18" charset="2"/>
      <p:regular r:id="rId60"/>
    </p:embeddedFont>
    <p:embeddedFont>
      <p:font typeface="Wingdings 3" pitchFamily="18" charset="2"/>
      <p:regular r:id="rId61"/>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9834"/>
    <a:srgbClr val="80C535"/>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68" autoAdjust="0"/>
    <p:restoredTop sz="94660"/>
  </p:normalViewPr>
  <p:slideViewPr>
    <p:cSldViewPr>
      <p:cViewPr varScale="1">
        <p:scale>
          <a:sx n="109" d="100"/>
          <a:sy n="109" d="100"/>
        </p:scale>
        <p:origin x="-198" y="-9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(۲۳) حقیقتِ صبر اور ابتلاء و آزمائش</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a:latin typeface="Jameel Noori Nastaleeq" pitchFamily="2" charset="-78"/>
            <a:cs typeface="Jameel Noori Nastaleeq" pitchFamily="2" charset="-78"/>
          </a:endParaRPr>
        </a:p>
      </dgm:t>
    </dgm:pt>
    <dgm:pt modelId="{D8EACAFA-908F-4B41-B929-48F074817F1B}">
      <dgm:prSet phldrT="[Text]" custT="1"/>
      <dgm:spPr/>
      <dgm:t>
        <a:bodyPr/>
        <a:lstStyle/>
        <a:p>
          <a:pPr rtl="1"/>
          <a:r>
            <a:rPr lang="ur-PK" sz="1600" dirty="0" smtClean="0">
              <a:latin typeface="Jameel Noori Nastaleeq" pitchFamily="2" charset="-78"/>
              <a:cs typeface="Jameel Noori Nastaleeq" pitchFamily="2" charset="-78"/>
            </a:rPr>
            <a:t>سورۃ الانفال 1-10، 72-75، آل عمران 121-129، 139-148</a:t>
          </a:r>
        </a:p>
      </dgm:t>
    </dgm:pt>
    <dgm:pt modelId="{B552770D-74AC-4DC1-B69A-78D0A9F7E052}" type="parTrans" cxnId="{53A77E71-A01B-4A46-A6E7-52D6C0E114B9}">
      <dgm:prSet/>
      <dgm:spPr/>
      <dgm:t>
        <a:bodyPr/>
        <a:lstStyle/>
        <a:p>
          <a:endParaRPr lang="en-US">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a:latin typeface="Jameel Noori Nastaleeq" pitchFamily="2" charset="-78"/>
            <a:cs typeface="Jameel Noori Nastaleeq" pitchFamily="2" charset="-78"/>
          </a:endParaRPr>
        </a:p>
      </dgm:t>
    </dgm:pt>
    <dgm:pt modelId="{C0A4B61F-FEDA-4368-8243-B32E98A9C202}">
      <dgm:prSet phldrT="[Text]" custT="1"/>
      <dgm:spPr/>
      <dgm:t>
        <a:bodyPr/>
        <a:lstStyle/>
        <a:p>
          <a:pPr rtl="1"/>
          <a:r>
            <a:rPr lang="ur-PK" sz="2000" dirty="0" smtClean="0">
              <a:latin typeface="Jameel Noori Nastaleeq" pitchFamily="2" charset="-78"/>
              <a:cs typeface="Jameel Noori Nastaleeq" pitchFamily="2" charset="-78"/>
            </a:rPr>
            <a:t>سورۃ الاحزاب رکوع 2-3، سورۃ الفتح</a:t>
          </a:r>
        </a:p>
      </dgm:t>
    </dgm:pt>
    <dgm:pt modelId="{7AF7AF30-BC15-4C3B-B02F-776656E3D4F2}" type="parTrans" cxnId="{450074BD-A10B-4688-AE0C-808E7E40087D}">
      <dgm:prSet/>
      <dgm:spPr/>
      <dgm:t>
        <a:bodyPr/>
        <a:lstStyle/>
        <a:p>
          <a:endParaRPr lang="en-US">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a:latin typeface="Jameel Noori Nastaleeq" pitchFamily="2" charset="-78"/>
            <a:cs typeface="Jameel Noori Nastaleeq" pitchFamily="2" charset="-78"/>
          </a:endParaRPr>
        </a:p>
      </dgm:t>
    </dgm:pt>
    <dgm:pt modelId="{72AB03C1-8C03-4C7E-A90C-4F7A5FEFECB6}">
      <dgm:prSet phldrT="[Text]" custT="1"/>
      <dgm:spPr/>
      <dgm:t>
        <a:bodyPr/>
        <a:lstStyle/>
        <a:p>
          <a:pPr rtl="1"/>
          <a:r>
            <a:rPr lang="ur-PK" sz="2000" dirty="0" smtClean="0">
              <a:latin typeface="Jameel Noori Nastaleeq" pitchFamily="2" charset="-78"/>
              <a:cs typeface="Jameel Noori Nastaleeq" pitchFamily="2" charset="-78"/>
            </a:rPr>
            <a:t>سورۃ العنکبوت رکوع 1</a:t>
          </a:r>
          <a:endParaRPr lang="en-US" sz="20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a:latin typeface="Jameel Noori Nastaleeq" pitchFamily="2" charset="-78"/>
            <a:cs typeface="Jameel Noori Nastaleeq" pitchFamily="2" charset="-78"/>
          </a:endParaRPr>
        </a:p>
      </dgm:t>
    </dgm:pt>
    <dgm:pt modelId="{312C3F98-3618-45C6-87C2-C84B8191908E}">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(۲۴) غزوۂ بدر اور  غزوۂ احد</a:t>
          </a:r>
        </a:p>
      </dgm:t>
    </dgm:pt>
    <dgm:pt modelId="{83D8E016-52B4-4303-90A8-6B5F301161E1}" type="parTrans" cxnId="{E22BDC0F-847A-4A90-A4A0-FE3485EF9D95}">
      <dgm:prSet/>
      <dgm:spPr/>
      <dgm:t>
        <a:bodyPr/>
        <a:lstStyle/>
        <a:p>
          <a:endParaRPr lang="en-US">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a:latin typeface="Jameel Noori Nastaleeq" pitchFamily="2" charset="-78"/>
            <a:cs typeface="Jameel Noori Nastaleeq" pitchFamily="2" charset="-78"/>
          </a:endParaRPr>
        </a:p>
      </dgm:t>
    </dgm:pt>
    <dgm:pt modelId="{D974C1AA-9DCA-465F-B5D6-F8DCC3177D8E}">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(۲۵) غزوۂ احزاب اور صلح حدیبیہ</a:t>
          </a:r>
        </a:p>
      </dgm:t>
    </dgm:pt>
    <dgm:pt modelId="{4C565DD1-F062-4B43-BDFD-928D922EF19F}" type="parTrans" cxnId="{9DA05B52-BCC2-4380-A633-25B847B74326}">
      <dgm:prSet/>
      <dgm:spPr/>
      <dgm:t>
        <a:bodyPr/>
        <a:lstStyle/>
        <a:p>
          <a:endParaRPr lang="en-US">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a:latin typeface="Jameel Noori Nastaleeq" pitchFamily="2" charset="-78"/>
            <a:cs typeface="Jameel Noori Nastaleeq" pitchFamily="2" charset="-78"/>
          </a:endParaRPr>
        </a:p>
      </dgm:t>
    </dgm:pt>
    <dgm:pt modelId="{5F7AC649-1D67-4A14-BB52-BE4C9376FE6C}">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(۲۶) فتح مکہ اور غزوۂ تبوک</a:t>
          </a:r>
        </a:p>
      </dgm:t>
    </dgm:pt>
    <dgm:pt modelId="{DDEF7F33-4DCB-4A97-B64E-FDD5968187CE}" type="parTrans" cxnId="{7125C34C-A80D-4B66-A07D-AE1B8B6626AE}">
      <dgm:prSet/>
      <dgm:spPr/>
      <dgm:t>
        <a:bodyPr/>
        <a:lstStyle/>
        <a:p>
          <a:endParaRPr lang="en-US">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a:latin typeface="Jameel Noori Nastaleeq" pitchFamily="2" charset="-78"/>
            <a:cs typeface="Jameel Noori Nastaleeq" pitchFamily="2" charset="-78"/>
          </a:endParaRPr>
        </a:p>
      </dgm:t>
    </dgm:pt>
    <dgm:pt modelId="{7C6BB2F9-AB25-4399-8FA2-00EC0B403279}">
      <dgm:prSet phldrT="[Text]" custT="1"/>
      <dgm:spPr/>
      <dgm:t>
        <a:bodyPr/>
        <a:lstStyle/>
        <a:p>
          <a:pPr rtl="1"/>
          <a:r>
            <a:rPr lang="ur-PK" sz="2000" dirty="0" smtClean="0">
              <a:latin typeface="Jameel Noori Nastaleeq" pitchFamily="2" charset="-78"/>
              <a:cs typeface="Jameel Noori Nastaleeq" pitchFamily="2" charset="-78"/>
            </a:rPr>
            <a:t>سورۃ الفتح آخری رکوع، سورۃ التوبہ آیات 38-57</a:t>
          </a:r>
        </a:p>
      </dgm:t>
    </dgm:pt>
    <dgm:pt modelId="{4F8A3268-1AF1-47B8-AACC-20296ADC9650}" type="parTrans" cxnId="{F747D3FF-B2D3-4026-A197-E40EE2FA5594}">
      <dgm:prSet/>
      <dgm:spPr/>
      <dgm:t>
        <a:bodyPr/>
        <a:lstStyle/>
        <a:p>
          <a:endParaRPr lang="en-US">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a:latin typeface="Jameel Noori Nastaleeq" pitchFamily="2" charset="-78"/>
            <a:cs typeface="Jameel Noori Nastaleeq"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4" custScaleX="276041"/>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4" custScaleX="27604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1" presStyleCnt="4" custScaleX="27604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1" presStyleCnt="4" custScaleX="27604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2" presStyleCnt="4" custScaleX="27604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2" presStyleCnt="4" custScaleX="27604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3" presStyleCnt="4" custScaleX="276041"/>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3" presStyleCnt="4" custScaleX="276041">
        <dgm:presLayoutVars>
          <dgm:bulletEnabled val="1"/>
        </dgm:presLayoutVars>
      </dgm:prSet>
      <dgm:spPr/>
      <dgm:t>
        <a:bodyPr/>
        <a:lstStyle/>
        <a:p>
          <a:endParaRPr lang="en-US"/>
        </a:p>
      </dgm:t>
    </dgm:pt>
  </dgm:ptLst>
  <dgm:cxnLst>
    <dgm:cxn modelId="{89A86C7E-303C-48BB-8A0B-7CA4F05C94A0}" type="presOf" srcId="{D8EACAFA-908F-4B41-B929-48F074817F1B}" destId="{ACE2A377-0506-4ED5-B0D6-68213B77C015}" srcOrd="0" destOrd="0" presId="urn:microsoft.com/office/officeart/2005/8/layout/lProcess3"/>
    <dgm:cxn modelId="{E22BDC0F-847A-4A90-A4A0-FE3485EF9D95}" srcId="{417CD2D6-C29E-49AC-9A27-829C82AE2773}" destId="{312C3F98-3618-45C6-87C2-C84B8191908E}" srcOrd="1" destOrd="0" parTransId="{83D8E016-52B4-4303-90A8-6B5F301161E1}" sibTransId="{8082D625-6DD3-4F75-8398-77AE7741F12F}"/>
    <dgm:cxn modelId="{7125C34C-A80D-4B66-A07D-AE1B8B6626AE}" srcId="{417CD2D6-C29E-49AC-9A27-829C82AE2773}" destId="{5F7AC649-1D67-4A14-BB52-BE4C9376FE6C}" srcOrd="3" destOrd="0" parTransId="{DDEF7F33-4DCB-4A97-B64E-FDD5968187CE}" sibTransId="{0C856329-5BC8-4A4A-BC21-C6016CD97995}"/>
    <dgm:cxn modelId="{450074BD-A10B-4688-AE0C-808E7E40087D}" srcId="{D974C1AA-9DCA-465F-B5D6-F8DCC3177D8E}" destId="{C0A4B61F-FEDA-4368-8243-B32E98A9C202}" srcOrd="0" destOrd="0" parTransId="{7AF7AF30-BC15-4C3B-B02F-776656E3D4F2}" sibTransId="{12B26AC8-C5FE-44F6-B1B1-2B3B451DF819}"/>
    <dgm:cxn modelId="{6DE66144-64D1-4762-9841-A30D03BE1738}" type="presOf" srcId="{C0A4B61F-FEDA-4368-8243-B32E98A9C202}" destId="{37900F7A-BA6B-45F1-AC4D-5C79E61058E6}" srcOrd="0" destOrd="0" presId="urn:microsoft.com/office/officeart/2005/8/layout/lProcess3"/>
    <dgm:cxn modelId="{67156280-32F0-4226-9984-BBD8BFF4173B}" srcId="{417CD2D6-C29E-49AC-9A27-829C82AE2773}" destId="{D5272905-D666-48D7-8CF4-7B30A90B22B5}" srcOrd="0" destOrd="0" parTransId="{E9AB0B45-7CE2-4410-BE55-158E39EA228C}" sibTransId="{B7B6C7AC-39E2-4BDE-B334-8DC5EE6F5E0D}"/>
    <dgm:cxn modelId="{9DA05B52-BCC2-4380-A633-25B847B74326}" srcId="{417CD2D6-C29E-49AC-9A27-829C82AE2773}" destId="{D974C1AA-9DCA-465F-B5D6-F8DCC3177D8E}" srcOrd="2" destOrd="0" parTransId="{4C565DD1-F062-4B43-BDFD-928D922EF19F}" sibTransId="{E7720E69-B774-4F87-A571-6F8AAE6D2C7C}"/>
    <dgm:cxn modelId="{3F80F397-45AA-40B1-B63E-81B74F7C274C}" type="presOf" srcId="{72AB03C1-8C03-4C7E-A90C-4F7A5FEFECB6}" destId="{FE8363C5-272F-4652-9371-B4A53CBDBB54}" srcOrd="0" destOrd="0" presId="urn:microsoft.com/office/officeart/2005/8/layout/lProcess3"/>
    <dgm:cxn modelId="{5421ECAB-8077-484D-84FC-BBD0CC2CA0C0}" type="presOf" srcId="{D974C1AA-9DCA-465F-B5D6-F8DCC3177D8E}" destId="{0D93DD93-DD0D-478D-A5EF-03D4D39780DC}" srcOrd="0" destOrd="0" presId="urn:microsoft.com/office/officeart/2005/8/layout/lProcess3"/>
    <dgm:cxn modelId="{795B4D5B-5B17-4DBE-AEC4-AF1F12A611D5}" type="presOf" srcId="{312C3F98-3618-45C6-87C2-C84B8191908E}" destId="{4126A610-2CCE-4B06-A29F-0223994C73EF}"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171085CB-3930-4B3C-BDE3-10DF827230A1}" type="presOf" srcId="{D5272905-D666-48D7-8CF4-7B30A90B22B5}" destId="{427F0D4D-B7B9-4BBB-8BB4-FEBF2E2276D9}" srcOrd="0" destOrd="0" presId="urn:microsoft.com/office/officeart/2005/8/layout/lProcess3"/>
    <dgm:cxn modelId="{E38DCF6C-4D91-412D-A706-26CE9CE0104F}" type="presOf" srcId="{417CD2D6-C29E-49AC-9A27-829C82AE2773}" destId="{F0FCB771-FCA3-4403-B3FF-D66ABD8C7757}"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83B929A6-01A7-4867-BBC4-85EC71F6EFCC}" type="presOf" srcId="{7C6BB2F9-AB25-4399-8FA2-00EC0B403279}" destId="{27C32174-0740-4362-8EE3-5F21619528FA}"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9A11743A-0B58-4F20-94B2-4F0B9FCB7857}" type="presOf" srcId="{5F7AC649-1D67-4A14-BB52-BE4C9376FE6C}" destId="{F942E1B5-7A46-4370-B61D-75B7DB373EAF}" srcOrd="0" destOrd="0" presId="urn:microsoft.com/office/officeart/2005/8/layout/lProcess3"/>
    <dgm:cxn modelId="{46886C57-BBE0-4846-878A-9EDD3DD5B6F4}" type="presParOf" srcId="{F0FCB771-FCA3-4403-B3FF-D66ABD8C7757}" destId="{EE15CEB6-F32B-4539-9164-DBDEE97433FB}" srcOrd="0" destOrd="0" presId="urn:microsoft.com/office/officeart/2005/8/layout/lProcess3"/>
    <dgm:cxn modelId="{41E9AA34-C53D-4E42-966A-89023DC0CC57}" type="presParOf" srcId="{EE15CEB6-F32B-4539-9164-DBDEE97433FB}" destId="{427F0D4D-B7B9-4BBB-8BB4-FEBF2E2276D9}" srcOrd="0" destOrd="0" presId="urn:microsoft.com/office/officeart/2005/8/layout/lProcess3"/>
    <dgm:cxn modelId="{A0C22731-B055-43B8-8C30-9DCFDC5C7069}" type="presParOf" srcId="{EE15CEB6-F32B-4539-9164-DBDEE97433FB}" destId="{71868DBC-8E90-4918-A166-6D920E63F8A4}" srcOrd="1" destOrd="0" presId="urn:microsoft.com/office/officeart/2005/8/layout/lProcess3"/>
    <dgm:cxn modelId="{B83492B8-199B-4432-91CE-60427C6CB345}" type="presParOf" srcId="{EE15CEB6-F32B-4539-9164-DBDEE97433FB}" destId="{FE8363C5-272F-4652-9371-B4A53CBDBB54}" srcOrd="2" destOrd="0" presId="urn:microsoft.com/office/officeart/2005/8/layout/lProcess3"/>
    <dgm:cxn modelId="{913584A6-3823-47D7-8F93-EAA816795FFB}" type="presParOf" srcId="{F0FCB771-FCA3-4403-B3FF-D66ABD8C7757}" destId="{CFBC8134-F293-4ACE-831F-0F8D04ADD1DE}" srcOrd="1" destOrd="0" presId="urn:microsoft.com/office/officeart/2005/8/layout/lProcess3"/>
    <dgm:cxn modelId="{C1405757-37E4-45E0-8B5C-7E75D1458C02}" type="presParOf" srcId="{F0FCB771-FCA3-4403-B3FF-D66ABD8C7757}" destId="{1EB49BC3-BA2D-49CB-8D7A-3D2561464D80}" srcOrd="2" destOrd="0" presId="urn:microsoft.com/office/officeart/2005/8/layout/lProcess3"/>
    <dgm:cxn modelId="{7B10A33E-7B43-46AE-9926-8B04FE188D94}" type="presParOf" srcId="{1EB49BC3-BA2D-49CB-8D7A-3D2561464D80}" destId="{4126A610-2CCE-4B06-A29F-0223994C73EF}" srcOrd="0" destOrd="0" presId="urn:microsoft.com/office/officeart/2005/8/layout/lProcess3"/>
    <dgm:cxn modelId="{EA0083C6-CAA3-4F81-9148-3CF05DCDE089}" type="presParOf" srcId="{1EB49BC3-BA2D-49CB-8D7A-3D2561464D80}" destId="{DB656B91-BB6C-4BBB-AD97-9EA220C48A5E}" srcOrd="1" destOrd="0" presId="urn:microsoft.com/office/officeart/2005/8/layout/lProcess3"/>
    <dgm:cxn modelId="{7064F8B0-60E8-4240-98A9-0CF9A7829432}" type="presParOf" srcId="{1EB49BC3-BA2D-49CB-8D7A-3D2561464D80}" destId="{ACE2A377-0506-4ED5-B0D6-68213B77C015}" srcOrd="2" destOrd="0" presId="urn:microsoft.com/office/officeart/2005/8/layout/lProcess3"/>
    <dgm:cxn modelId="{990E99F1-C06E-4C1A-8C5C-9DA33DDED55E}" type="presParOf" srcId="{F0FCB771-FCA3-4403-B3FF-D66ABD8C7757}" destId="{F453FEA8-7CFD-4F53-81F1-51A06BD72051}" srcOrd="3" destOrd="0" presId="urn:microsoft.com/office/officeart/2005/8/layout/lProcess3"/>
    <dgm:cxn modelId="{7CD1462E-4A9A-4B13-A335-FA2FCA101552}" type="presParOf" srcId="{F0FCB771-FCA3-4403-B3FF-D66ABD8C7757}" destId="{29382A42-C48B-4D75-A2DB-B9F35EC19A6D}" srcOrd="4" destOrd="0" presId="urn:microsoft.com/office/officeart/2005/8/layout/lProcess3"/>
    <dgm:cxn modelId="{FCA60484-4205-4BA1-B054-50A074D6CB7D}" type="presParOf" srcId="{29382A42-C48B-4D75-A2DB-B9F35EC19A6D}" destId="{0D93DD93-DD0D-478D-A5EF-03D4D39780DC}" srcOrd="0" destOrd="0" presId="urn:microsoft.com/office/officeart/2005/8/layout/lProcess3"/>
    <dgm:cxn modelId="{498ACD71-D2B4-4CEC-A608-86D35EB3FCE4}" type="presParOf" srcId="{29382A42-C48B-4D75-A2DB-B9F35EC19A6D}" destId="{D3479434-4748-415E-929C-F4828F19ECF2}" srcOrd="1" destOrd="0" presId="urn:microsoft.com/office/officeart/2005/8/layout/lProcess3"/>
    <dgm:cxn modelId="{69FE2252-F931-4BF0-88B4-0BF6A47DCB78}" type="presParOf" srcId="{29382A42-C48B-4D75-A2DB-B9F35EC19A6D}" destId="{37900F7A-BA6B-45F1-AC4D-5C79E61058E6}" srcOrd="2" destOrd="0" presId="urn:microsoft.com/office/officeart/2005/8/layout/lProcess3"/>
    <dgm:cxn modelId="{95EEA777-253E-457F-8953-316BAD46468B}" type="presParOf" srcId="{F0FCB771-FCA3-4403-B3FF-D66ABD8C7757}" destId="{92103CD1-42AE-4905-B8E9-BC5ED763AAF1}" srcOrd="5" destOrd="0" presId="urn:microsoft.com/office/officeart/2005/8/layout/lProcess3"/>
    <dgm:cxn modelId="{E7C19183-F9E1-4268-A894-0DF24BE7511A}" type="presParOf" srcId="{F0FCB771-FCA3-4403-B3FF-D66ABD8C7757}" destId="{668B74AF-5494-4A4D-8DE7-6B20C8A5C83F}" srcOrd="6" destOrd="0" presId="urn:microsoft.com/office/officeart/2005/8/layout/lProcess3"/>
    <dgm:cxn modelId="{27C38381-05B8-45BF-94F7-46E64D795EA4}" type="presParOf" srcId="{668B74AF-5494-4A4D-8DE7-6B20C8A5C83F}" destId="{F942E1B5-7A46-4370-B61D-75B7DB373EAF}" srcOrd="0" destOrd="0" presId="urn:microsoft.com/office/officeart/2005/8/layout/lProcess3"/>
    <dgm:cxn modelId="{6D78DF7F-523D-421A-8576-8D388C1247D7}" type="presParOf" srcId="{668B74AF-5494-4A4D-8DE7-6B20C8A5C83F}" destId="{E37681F9-DEC0-4F15-83A5-CDAF98DE98AA}" srcOrd="1" destOrd="0" presId="urn:microsoft.com/office/officeart/2005/8/layout/lProcess3"/>
    <dgm:cxn modelId="{53C7B21E-72F8-4D53-874A-6B34A3AE4791}" type="presParOf" srcId="{668B74AF-5494-4A4D-8DE7-6B20C8A5C83F}" destId="{27C32174-0740-4362-8EE3-5F21619528F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جب نبی کریمﷺ مدینہ پہنچ گئے تو آپﷺ نے صحابہ کرام سے قیدیوں کے بارے میں مشورہ کیا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ابوبکر صدیق</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کا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مشورہ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اِن سے فدیہ لے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کر چھوڑ دیا جائے</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عمر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ؓکی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رائے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ہر قیدی کو اُس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کا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قریبی عزیز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قتل کرے۔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152A3C-0F0E-48D5-9370-5391BF3671D4}">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آپﷺ نے حضرت ابو بکر صدیق کی رائے قبول فرمالی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DF71E11-91F0-41F5-8E57-750A540CB3D5}" type="parTrans" cxnId="{A23342F3-8C07-4C5D-ACFB-7BEB2A83073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A70F44A-BC50-49D4-9AC5-4D38706A0184}" type="sibTrans" cxnId="{A23342F3-8C07-4C5D-ACFB-7BEB2A83073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4B910E8-474B-488C-9585-7BCC412E2982}">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اِس پر اللہ کی طرف سے ناراضگی کا اظہار (الانفال : </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68-67</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CD77F97-C1BD-4649-9A64-221AC4D6E30F}" type="parTrans" cxnId="{8A0FA4B9-FBA2-4D52-978F-28B736F8B09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1823B-CF30-43E6-9318-A6F1CB4765C5}" type="sibTrans" cxnId="{8A0FA4B9-FBA2-4D52-978F-28B736F8B09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5">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5">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D8C4801D-D3F9-4987-B015-DA853E13489C}" type="pres">
      <dgm:prSet presAssocID="{FE152A3C-0F0E-48D5-9370-5391BF3671D4}" presName="parentText" presStyleLbl="node1" presStyleIdx="3" presStyleCnt="5">
        <dgm:presLayoutVars>
          <dgm:chMax val="0"/>
          <dgm:bulletEnabled val="1"/>
        </dgm:presLayoutVars>
      </dgm:prSet>
      <dgm:spPr/>
      <dgm:t>
        <a:bodyPr/>
        <a:lstStyle/>
        <a:p>
          <a:endParaRPr lang="en-US"/>
        </a:p>
      </dgm:t>
    </dgm:pt>
    <dgm:pt modelId="{CFEE0E92-22FE-44E3-A4AB-84BCFF1853E9}" type="pres">
      <dgm:prSet presAssocID="{DA70F44A-BC50-49D4-9AC5-4D38706A0184}" presName="spacer" presStyleCnt="0"/>
      <dgm:spPr/>
      <dgm:t>
        <a:bodyPr/>
        <a:lstStyle/>
        <a:p>
          <a:endParaRPr lang="en-US"/>
        </a:p>
      </dgm:t>
    </dgm:pt>
    <dgm:pt modelId="{DC63D880-FA22-4625-835B-CAFD85F0388C}" type="pres">
      <dgm:prSet presAssocID="{B4B910E8-474B-488C-9585-7BCC412E2982}" presName="parentText" presStyleLbl="node1" presStyleIdx="4" presStyleCnt="5">
        <dgm:presLayoutVars>
          <dgm:chMax val="0"/>
          <dgm:bulletEnabled val="1"/>
        </dgm:presLayoutVars>
      </dgm:prSet>
      <dgm:spPr/>
      <dgm:t>
        <a:bodyPr/>
        <a:lstStyle/>
        <a:p>
          <a:endParaRPr lang="en-US"/>
        </a:p>
      </dgm:t>
    </dgm:pt>
  </dgm:ptLst>
  <dgm:cxnLst>
    <dgm:cxn modelId="{B9526456-2332-4192-90FA-7A9E8B633FDC}" type="presOf" srcId="{0967F7E4-F678-4578-8600-1B83ACEB6BBB}" destId="{D2B49F6D-4100-42FB-82A8-1CFAA91AE96A}" srcOrd="0" destOrd="0" presId="urn:microsoft.com/office/officeart/2005/8/layout/vList2"/>
    <dgm:cxn modelId="{9691DF05-374C-47AA-808B-2D210CFD1486}" srcId="{724361B4-9B9F-4084-A10C-F167166253CF}" destId="{E13D8407-65D2-42E6-9CDD-CC05B6F4B045}" srcOrd="2" destOrd="0" parTransId="{6872B81F-70F5-49EA-8D51-5E1F0CE6920F}" sibTransId="{82563C0B-AB21-41DF-B1B0-13895CE0C9CB}"/>
    <dgm:cxn modelId="{8A0FA4B9-FBA2-4D52-978F-28B736F8B09D}" srcId="{724361B4-9B9F-4084-A10C-F167166253CF}" destId="{B4B910E8-474B-488C-9585-7BCC412E2982}" srcOrd="4" destOrd="0" parTransId="{ECD77F97-C1BD-4649-9A64-221AC4D6E30F}" sibTransId="{39D1823B-CF30-43E6-9318-A6F1CB4765C5}"/>
    <dgm:cxn modelId="{625DE746-B693-4C10-96C2-647736023D22}" srcId="{724361B4-9B9F-4084-A10C-F167166253CF}" destId="{93095CFE-338C-4DE2-BEE1-C5798B24C8AD}" srcOrd="1" destOrd="0" parTransId="{524481DF-93F4-4A8C-8566-1096E6447FB8}" sibTransId="{B5A745D1-B89C-4CF9-B1CB-A0314B47C7BC}"/>
    <dgm:cxn modelId="{53468793-5B95-4BC2-BF82-231C76C4C64E}" type="presOf" srcId="{93095CFE-338C-4DE2-BEE1-C5798B24C8AD}" destId="{8160EAE7-75B1-40CC-8765-BEF41E203B77}" srcOrd="0" destOrd="0" presId="urn:microsoft.com/office/officeart/2005/8/layout/vList2"/>
    <dgm:cxn modelId="{E2F641A6-EF70-405B-8F72-95C5D7B2D1F3}" type="presOf" srcId="{724361B4-9B9F-4084-A10C-F167166253CF}" destId="{D76713C3-888F-4971-B388-C389CB2342AF}" srcOrd="0" destOrd="0" presId="urn:microsoft.com/office/officeart/2005/8/layout/vList2"/>
    <dgm:cxn modelId="{AB725931-EB18-4237-8C4E-F43E26C21AB6}" type="presOf" srcId="{E13D8407-65D2-42E6-9CDD-CC05B6F4B045}" destId="{057A9974-ABBA-4F89-9E32-03B47A314ED3}" srcOrd="0" destOrd="0" presId="urn:microsoft.com/office/officeart/2005/8/layout/vList2"/>
    <dgm:cxn modelId="{A23342F3-8C07-4C5D-ACFB-7BEB2A830736}" srcId="{724361B4-9B9F-4084-A10C-F167166253CF}" destId="{FE152A3C-0F0E-48D5-9370-5391BF3671D4}" srcOrd="3" destOrd="0" parTransId="{8DF71E11-91F0-41F5-8E57-750A540CB3D5}" sibTransId="{DA70F44A-BC50-49D4-9AC5-4D38706A0184}"/>
    <dgm:cxn modelId="{4A7A59C9-17A6-426B-AEF5-4F4F61E09184}" srcId="{724361B4-9B9F-4084-A10C-F167166253CF}" destId="{0967F7E4-F678-4578-8600-1B83ACEB6BBB}" srcOrd="0" destOrd="0" parTransId="{E6DCB98A-1613-426E-A30A-48ABE3BBB006}" sibTransId="{99D09C75-CF2B-439D-B311-7F3BDBD8EA47}"/>
    <dgm:cxn modelId="{E7AB803E-B6C3-4096-8A4C-2B7AE016F887}" type="presOf" srcId="{B4B910E8-474B-488C-9585-7BCC412E2982}" destId="{DC63D880-FA22-4625-835B-CAFD85F0388C}" srcOrd="0" destOrd="0" presId="urn:microsoft.com/office/officeart/2005/8/layout/vList2"/>
    <dgm:cxn modelId="{49E95494-5684-4E7F-8DE7-186298F368BB}" type="presOf" srcId="{FE152A3C-0F0E-48D5-9370-5391BF3671D4}" destId="{D8C4801D-D3F9-4987-B015-DA853E13489C}" srcOrd="0" destOrd="0" presId="urn:microsoft.com/office/officeart/2005/8/layout/vList2"/>
    <dgm:cxn modelId="{C028BF24-40FD-4D69-BD92-1CF23AAB24BC}" type="presParOf" srcId="{D76713C3-888F-4971-B388-C389CB2342AF}" destId="{D2B49F6D-4100-42FB-82A8-1CFAA91AE96A}" srcOrd="0" destOrd="0" presId="urn:microsoft.com/office/officeart/2005/8/layout/vList2"/>
    <dgm:cxn modelId="{7621D899-E1BE-41D4-8AD2-7F5C7A94117C}" type="presParOf" srcId="{D76713C3-888F-4971-B388-C389CB2342AF}" destId="{D99EA9DA-C9F7-4727-A441-90BBA7544EE0}" srcOrd="1" destOrd="0" presId="urn:microsoft.com/office/officeart/2005/8/layout/vList2"/>
    <dgm:cxn modelId="{EB4CB4E9-B1E6-4FFC-959A-DB61162462D1}" type="presParOf" srcId="{D76713C3-888F-4971-B388-C389CB2342AF}" destId="{8160EAE7-75B1-40CC-8765-BEF41E203B77}" srcOrd="2" destOrd="0" presId="urn:microsoft.com/office/officeart/2005/8/layout/vList2"/>
    <dgm:cxn modelId="{96E0229D-02A4-4AB7-B06F-DF3BC2DAF42B}" type="presParOf" srcId="{D76713C3-888F-4971-B388-C389CB2342AF}" destId="{49A40FD5-B191-4849-AC38-633222E09BEF}" srcOrd="3" destOrd="0" presId="urn:microsoft.com/office/officeart/2005/8/layout/vList2"/>
    <dgm:cxn modelId="{560A71A6-479F-4E21-B6A2-A9F4784EB3A8}" type="presParOf" srcId="{D76713C3-888F-4971-B388-C389CB2342AF}" destId="{057A9974-ABBA-4F89-9E32-03B47A314ED3}" srcOrd="4" destOrd="0" presId="urn:microsoft.com/office/officeart/2005/8/layout/vList2"/>
    <dgm:cxn modelId="{F649D399-32F9-4924-A05D-57A202F43C51}" type="presParOf" srcId="{D76713C3-888F-4971-B388-C389CB2342AF}" destId="{39256CA3-6BFA-4918-8EDE-F0878DC46113}" srcOrd="5" destOrd="0" presId="urn:microsoft.com/office/officeart/2005/8/layout/vList2"/>
    <dgm:cxn modelId="{B5D0BAE4-4576-4681-BFCC-205F24331A10}" type="presParOf" srcId="{D76713C3-888F-4971-B388-C389CB2342AF}" destId="{D8C4801D-D3F9-4987-B015-DA853E13489C}" srcOrd="6" destOrd="0" presId="urn:microsoft.com/office/officeart/2005/8/layout/vList2"/>
    <dgm:cxn modelId="{AE69B9C1-1244-43E1-AEE6-4790D706B8B6}" type="presParOf" srcId="{D76713C3-888F-4971-B388-C389CB2342AF}" destId="{CFEE0E92-22FE-44E3-A4AB-84BCFF1853E9}" srcOrd="7" destOrd="0" presId="urn:microsoft.com/office/officeart/2005/8/layout/vList2"/>
    <dgm:cxn modelId="{72D45AC8-466C-403D-9BD2-5FA4A55C8731}" type="presParOf" srcId="{D76713C3-888F-4971-B388-C389CB2342AF}" destId="{DC63D880-FA22-4625-835B-CAFD85F0388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مرحلہ ٴ قتال میں بزدلی دکھانا اپنی سابقہ نیکیوں کو برباد کرنے اور اللہ کو ناراض کرنے کا سبب ہوگا</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 : 15-16)</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قتال فی سبیل اللہ کاہدف غلبہ ٴ دین ہے</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39</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کی مدد حاصل کرنے کے لئے ضروری ہے کہ میدانِ جنگ میں ثابت قدمی دکھائی جائے،اللہ کو یادرکھا جائے</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46-45</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152A3C-0F0E-48D5-9370-5391BF3671D4}">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اگر دشمن کی طرف سے معاہدہ کی خلاف ورزی ہو تو پھر علی الاعلان معاہدہ توڑو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اور پھر کوئی کاروائی کرو(الانفال:</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58</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DF71E11-91F0-41F5-8E57-750A540CB3D5}" type="parTrans" cxnId="{A23342F3-8C07-4C5D-ACFB-7BEB2A83073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A70F44A-BC50-49D4-9AC5-4D38706A0184}" type="sibTrans" cxnId="{A23342F3-8C07-4C5D-ACFB-7BEB2A83073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4B910E8-474B-488C-9585-7BCC412E2982}">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پر لازم ہے کہ وہ اعلیٰ سے اعلیٰ عسکری صلاحیت اور ٹیکنالوجی حاصل کرنے کی کوشش کرتے رہیں (الانفال : </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60</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CD77F97-C1BD-4649-9A64-221AC4D6E30F}" type="parTrans" cxnId="{8A0FA4B9-FBA2-4D52-978F-28B736F8B09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1823B-CF30-43E6-9318-A6F1CB4765C5}" type="sibTrans" cxnId="{8A0FA4B9-FBA2-4D52-978F-28B736F8B09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41CCD3A-53D4-4CE7-8F3C-0DBCC2E20140}">
      <dgm:prSet phldrT="[Text]"/>
      <dgm:spPr/>
      <dgm:t>
        <a:bodyPr/>
        <a:lstStyle/>
        <a:p>
          <a:pPr rtl="1"/>
          <a:r>
            <a:rPr lang="ar-SA" smtClean="0">
              <a:effectLst>
                <a:outerShdw blurRad="38100" dist="38100" dir="2700000" algn="tl">
                  <a:srgbClr val="000000">
                    <a:alpha val="43137"/>
                  </a:srgbClr>
                </a:outerShdw>
              </a:effectLst>
              <a:latin typeface="Jameel Noori Nastaleeq" pitchFamily="2" charset="-78"/>
              <a:cs typeface="Jameel Noori Nastaleeq" pitchFamily="2" charset="-78"/>
            </a:rPr>
            <a:t>بندہٴ مومن کی تصویر کا</a:t>
          </a:r>
          <a:r>
            <a:rPr lang="en-US"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mtClean="0">
              <a:effectLst>
                <a:outerShdw blurRad="38100" dist="38100" dir="2700000" algn="tl">
                  <a:srgbClr val="000000">
                    <a:alpha val="43137"/>
                  </a:srgbClr>
                </a:outerShdw>
              </a:effectLst>
              <a:latin typeface="Jameel Noori Nastaleeq" pitchFamily="2" charset="-78"/>
              <a:cs typeface="Jameel Noori Nastaleeq" pitchFamily="2" charset="-78"/>
            </a:rPr>
            <a:t>باطنی رُخ</a:t>
          </a:r>
          <a:r>
            <a:rPr lang="en-US"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a:t>
          </a:r>
          <a:r>
            <a:rPr lang="en-US" smtClean="0">
              <a:effectLst>
                <a:outerShdw blurRad="38100" dist="38100" dir="2700000" algn="tl">
                  <a:srgbClr val="000000">
                    <a:alpha val="43137"/>
                  </a:srgbClr>
                </a:outerShdw>
              </a:effectLst>
              <a:latin typeface="Jameel Noori Nastaleeq" pitchFamily="2" charset="-78"/>
              <a:cs typeface="Jameel Noori Nastaleeq" pitchFamily="2" charset="-78"/>
            </a:rPr>
            <a:t>4-2</a:t>
          </a:r>
          <a:r>
            <a:rPr lang="ar-SA"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12BB280-F810-4DA9-BEE5-DAFA2B7053FD}" type="parTrans" cxnId="{899ED3BD-E183-46B5-9EEE-738B94B7B313}">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090C4F3-98A1-4A82-9F16-7D16330C8F60}" type="sibTrans" cxnId="{899ED3BD-E183-46B5-9EEE-738B94B7B313}">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020AD2A-EA31-4E95-B1F6-038402B45420}">
      <dgm:prSet/>
      <dgm:spPr/>
      <dgm:t>
        <a:bodyPr/>
        <a:lstStyle/>
        <a:p>
          <a:pPr rtl="1"/>
          <a:r>
            <a:rPr lang="ar-SA" smtClean="0">
              <a:effectLst>
                <a:outerShdw blurRad="38100" dist="38100" dir="2700000" algn="tl">
                  <a:srgbClr val="000000">
                    <a:alpha val="43137"/>
                  </a:srgbClr>
                </a:outerShdw>
              </a:effectLst>
              <a:latin typeface="Jameel Noori Nastaleeq" pitchFamily="2" charset="-78"/>
              <a:cs typeface="Jameel Noori Nastaleeq" pitchFamily="2" charset="-78"/>
            </a:rPr>
            <a:t>بندہٴ مومن کی تصویر کا خارجی رُخ (الانفال:</a:t>
          </a:r>
          <a:r>
            <a:rPr lang="en-US" smtClean="0">
              <a:effectLst>
                <a:outerShdw blurRad="38100" dist="38100" dir="2700000" algn="tl">
                  <a:srgbClr val="000000">
                    <a:alpha val="43137"/>
                  </a:srgbClr>
                </a:outerShdw>
              </a:effectLst>
              <a:latin typeface="Jameel Noori Nastaleeq" pitchFamily="2" charset="-78"/>
              <a:cs typeface="Jameel Noori Nastaleeq" pitchFamily="2" charset="-78"/>
            </a:rPr>
            <a:t>74</a:t>
          </a:r>
          <a:r>
            <a:rPr lang="ar-SA"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F365B1-778E-42EC-91DA-AA9316BA0AB9}" type="parTrans" cxnId="{30DD32B5-C567-4732-9AD8-706392F26717}">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E1F8CF1-987E-469B-9C14-2329360E6556}" type="sibTrans" cxnId="{30DD32B5-C567-4732-9AD8-706392F26717}">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7">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7">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7">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D8C4801D-D3F9-4987-B015-DA853E13489C}" type="pres">
      <dgm:prSet presAssocID="{FE152A3C-0F0E-48D5-9370-5391BF3671D4}" presName="parentText" presStyleLbl="node1" presStyleIdx="3" presStyleCnt="7">
        <dgm:presLayoutVars>
          <dgm:chMax val="0"/>
          <dgm:bulletEnabled val="1"/>
        </dgm:presLayoutVars>
      </dgm:prSet>
      <dgm:spPr/>
      <dgm:t>
        <a:bodyPr/>
        <a:lstStyle/>
        <a:p>
          <a:endParaRPr lang="en-US"/>
        </a:p>
      </dgm:t>
    </dgm:pt>
    <dgm:pt modelId="{CFEE0E92-22FE-44E3-A4AB-84BCFF1853E9}" type="pres">
      <dgm:prSet presAssocID="{DA70F44A-BC50-49D4-9AC5-4D38706A0184}" presName="spacer" presStyleCnt="0"/>
      <dgm:spPr/>
      <dgm:t>
        <a:bodyPr/>
        <a:lstStyle/>
        <a:p>
          <a:endParaRPr lang="en-US"/>
        </a:p>
      </dgm:t>
    </dgm:pt>
    <dgm:pt modelId="{DC63D880-FA22-4625-835B-CAFD85F0388C}" type="pres">
      <dgm:prSet presAssocID="{B4B910E8-474B-488C-9585-7BCC412E2982}" presName="parentText" presStyleLbl="node1" presStyleIdx="4" presStyleCnt="7">
        <dgm:presLayoutVars>
          <dgm:chMax val="0"/>
          <dgm:bulletEnabled val="1"/>
        </dgm:presLayoutVars>
      </dgm:prSet>
      <dgm:spPr/>
      <dgm:t>
        <a:bodyPr/>
        <a:lstStyle/>
        <a:p>
          <a:endParaRPr lang="en-US"/>
        </a:p>
      </dgm:t>
    </dgm:pt>
    <dgm:pt modelId="{5DDAD9D9-DD75-4457-9B30-000307AA178B}" type="pres">
      <dgm:prSet presAssocID="{39D1823B-CF30-43E6-9318-A6F1CB4765C5}" presName="spacer" presStyleCnt="0"/>
      <dgm:spPr/>
      <dgm:t>
        <a:bodyPr/>
        <a:lstStyle/>
        <a:p>
          <a:endParaRPr lang="en-US"/>
        </a:p>
      </dgm:t>
    </dgm:pt>
    <dgm:pt modelId="{282BD9A1-489A-4E80-B53B-BCEA0B9EE1FD}" type="pres">
      <dgm:prSet presAssocID="{341CCD3A-53D4-4CE7-8F3C-0DBCC2E20140}" presName="parentText" presStyleLbl="node1" presStyleIdx="5" presStyleCnt="7">
        <dgm:presLayoutVars>
          <dgm:chMax val="0"/>
          <dgm:bulletEnabled val="1"/>
        </dgm:presLayoutVars>
      </dgm:prSet>
      <dgm:spPr/>
      <dgm:t>
        <a:bodyPr/>
        <a:lstStyle/>
        <a:p>
          <a:endParaRPr lang="en-US"/>
        </a:p>
      </dgm:t>
    </dgm:pt>
    <dgm:pt modelId="{7AE672C0-4EF5-4E9B-9178-6AE9D36CE250}" type="pres">
      <dgm:prSet presAssocID="{D090C4F3-98A1-4A82-9F16-7D16330C8F60}" presName="spacer" presStyleCnt="0"/>
      <dgm:spPr/>
      <dgm:t>
        <a:bodyPr/>
        <a:lstStyle/>
        <a:p>
          <a:endParaRPr lang="en-US"/>
        </a:p>
      </dgm:t>
    </dgm:pt>
    <dgm:pt modelId="{C6C72479-B6E5-472C-B23C-3F5B53DABB5B}" type="pres">
      <dgm:prSet presAssocID="{0020AD2A-EA31-4E95-B1F6-038402B45420}" presName="parentText" presStyleLbl="node1" presStyleIdx="6" presStyleCnt="7">
        <dgm:presLayoutVars>
          <dgm:chMax val="0"/>
          <dgm:bulletEnabled val="1"/>
        </dgm:presLayoutVars>
      </dgm:prSet>
      <dgm:spPr/>
      <dgm:t>
        <a:bodyPr/>
        <a:lstStyle/>
        <a:p>
          <a:endParaRPr lang="en-US"/>
        </a:p>
      </dgm:t>
    </dgm:pt>
  </dgm:ptLst>
  <dgm:cxnLst>
    <dgm:cxn modelId="{9F807D70-8ED7-4339-AACB-2839611A6B52}" type="presOf" srcId="{FE152A3C-0F0E-48D5-9370-5391BF3671D4}" destId="{D8C4801D-D3F9-4987-B015-DA853E13489C}"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A23342F3-8C07-4C5D-ACFB-7BEB2A830736}" srcId="{724361B4-9B9F-4084-A10C-F167166253CF}" destId="{FE152A3C-0F0E-48D5-9370-5391BF3671D4}" srcOrd="3" destOrd="0" parTransId="{8DF71E11-91F0-41F5-8E57-750A540CB3D5}" sibTransId="{DA70F44A-BC50-49D4-9AC5-4D38706A0184}"/>
    <dgm:cxn modelId="{8F4DD71C-758D-4C51-935E-FADEA2AA5D00}" type="presOf" srcId="{93095CFE-338C-4DE2-BEE1-C5798B24C8AD}" destId="{8160EAE7-75B1-40CC-8765-BEF41E203B77}"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9691DF05-374C-47AA-808B-2D210CFD1486}" srcId="{724361B4-9B9F-4084-A10C-F167166253CF}" destId="{E13D8407-65D2-42E6-9CDD-CC05B6F4B045}" srcOrd="2" destOrd="0" parTransId="{6872B81F-70F5-49EA-8D51-5E1F0CE6920F}" sibTransId="{82563C0B-AB21-41DF-B1B0-13895CE0C9CB}"/>
    <dgm:cxn modelId="{89770D91-AAEE-451A-A412-41C26FA0D99B}" type="presOf" srcId="{0967F7E4-F678-4578-8600-1B83ACEB6BBB}" destId="{D2B49F6D-4100-42FB-82A8-1CFAA91AE96A}" srcOrd="0" destOrd="0" presId="urn:microsoft.com/office/officeart/2005/8/layout/vList2"/>
    <dgm:cxn modelId="{8A0FA4B9-FBA2-4D52-978F-28B736F8B09D}" srcId="{724361B4-9B9F-4084-A10C-F167166253CF}" destId="{B4B910E8-474B-488C-9585-7BCC412E2982}" srcOrd="4" destOrd="0" parTransId="{ECD77F97-C1BD-4649-9A64-221AC4D6E30F}" sibTransId="{39D1823B-CF30-43E6-9318-A6F1CB4765C5}"/>
    <dgm:cxn modelId="{53C836A1-0ECF-4FBF-879A-489057DA0294}" type="presOf" srcId="{0020AD2A-EA31-4E95-B1F6-038402B45420}" destId="{C6C72479-B6E5-472C-B23C-3F5B53DABB5B}" srcOrd="0" destOrd="0" presId="urn:microsoft.com/office/officeart/2005/8/layout/vList2"/>
    <dgm:cxn modelId="{30DD32B5-C567-4732-9AD8-706392F26717}" srcId="{724361B4-9B9F-4084-A10C-F167166253CF}" destId="{0020AD2A-EA31-4E95-B1F6-038402B45420}" srcOrd="6" destOrd="0" parTransId="{76F365B1-778E-42EC-91DA-AA9316BA0AB9}" sibTransId="{AE1F8CF1-987E-469B-9C14-2329360E6556}"/>
    <dgm:cxn modelId="{47B68A5F-BE9D-4655-BF5A-40C56206B4D2}" type="presOf" srcId="{341CCD3A-53D4-4CE7-8F3C-0DBCC2E20140}" destId="{282BD9A1-489A-4E80-B53B-BCEA0B9EE1FD}" srcOrd="0" destOrd="0" presId="urn:microsoft.com/office/officeart/2005/8/layout/vList2"/>
    <dgm:cxn modelId="{0BDC1102-4214-41C6-AD4D-574F310F09D1}" type="presOf" srcId="{724361B4-9B9F-4084-A10C-F167166253CF}" destId="{D76713C3-888F-4971-B388-C389CB2342AF}" srcOrd="0" destOrd="0" presId="urn:microsoft.com/office/officeart/2005/8/layout/vList2"/>
    <dgm:cxn modelId="{899ED3BD-E183-46B5-9EEE-738B94B7B313}" srcId="{724361B4-9B9F-4084-A10C-F167166253CF}" destId="{341CCD3A-53D4-4CE7-8F3C-0DBCC2E20140}" srcOrd="5" destOrd="0" parTransId="{812BB280-F810-4DA9-BEE5-DAFA2B7053FD}" sibTransId="{D090C4F3-98A1-4A82-9F16-7D16330C8F60}"/>
    <dgm:cxn modelId="{B60F828F-B06B-4B95-8BF8-CED06027D3F2}" type="presOf" srcId="{B4B910E8-474B-488C-9585-7BCC412E2982}" destId="{DC63D880-FA22-4625-835B-CAFD85F0388C}" srcOrd="0" destOrd="0" presId="urn:microsoft.com/office/officeart/2005/8/layout/vList2"/>
    <dgm:cxn modelId="{384F1E90-CAC8-4B0F-A128-712D6973F228}" type="presOf" srcId="{E13D8407-65D2-42E6-9CDD-CC05B6F4B045}" destId="{057A9974-ABBA-4F89-9E32-03B47A314ED3}" srcOrd="0" destOrd="0" presId="urn:microsoft.com/office/officeart/2005/8/layout/vList2"/>
    <dgm:cxn modelId="{801CA913-7057-46CB-9AE7-F77343BCDD1D}" type="presParOf" srcId="{D76713C3-888F-4971-B388-C389CB2342AF}" destId="{D2B49F6D-4100-42FB-82A8-1CFAA91AE96A}" srcOrd="0" destOrd="0" presId="urn:microsoft.com/office/officeart/2005/8/layout/vList2"/>
    <dgm:cxn modelId="{E595E467-8C26-4272-B4CE-8547A39C309D}" type="presParOf" srcId="{D76713C3-888F-4971-B388-C389CB2342AF}" destId="{D99EA9DA-C9F7-4727-A441-90BBA7544EE0}" srcOrd="1" destOrd="0" presId="urn:microsoft.com/office/officeart/2005/8/layout/vList2"/>
    <dgm:cxn modelId="{F9279E6B-0A2A-49A4-9DEC-7A8F93C0CE2F}" type="presParOf" srcId="{D76713C3-888F-4971-B388-C389CB2342AF}" destId="{8160EAE7-75B1-40CC-8765-BEF41E203B77}" srcOrd="2" destOrd="0" presId="urn:microsoft.com/office/officeart/2005/8/layout/vList2"/>
    <dgm:cxn modelId="{234840CE-D6D4-48C7-8752-3F23D13EC241}" type="presParOf" srcId="{D76713C3-888F-4971-B388-C389CB2342AF}" destId="{49A40FD5-B191-4849-AC38-633222E09BEF}" srcOrd="3" destOrd="0" presId="urn:microsoft.com/office/officeart/2005/8/layout/vList2"/>
    <dgm:cxn modelId="{3C093C6A-4BEC-42FE-89FD-B89A82F54447}" type="presParOf" srcId="{D76713C3-888F-4971-B388-C389CB2342AF}" destId="{057A9974-ABBA-4F89-9E32-03B47A314ED3}" srcOrd="4" destOrd="0" presId="urn:microsoft.com/office/officeart/2005/8/layout/vList2"/>
    <dgm:cxn modelId="{52626AF5-E405-4712-8802-21C24F722B79}" type="presParOf" srcId="{D76713C3-888F-4971-B388-C389CB2342AF}" destId="{39256CA3-6BFA-4918-8EDE-F0878DC46113}" srcOrd="5" destOrd="0" presId="urn:microsoft.com/office/officeart/2005/8/layout/vList2"/>
    <dgm:cxn modelId="{FE7469D3-41D1-41D3-B96C-9DF2C334EF16}" type="presParOf" srcId="{D76713C3-888F-4971-B388-C389CB2342AF}" destId="{D8C4801D-D3F9-4987-B015-DA853E13489C}" srcOrd="6" destOrd="0" presId="urn:microsoft.com/office/officeart/2005/8/layout/vList2"/>
    <dgm:cxn modelId="{5EAACFB9-9B93-4F26-B219-E34A06EE7083}" type="presParOf" srcId="{D76713C3-888F-4971-B388-C389CB2342AF}" destId="{CFEE0E92-22FE-44E3-A4AB-84BCFF1853E9}" srcOrd="7" destOrd="0" presId="urn:microsoft.com/office/officeart/2005/8/layout/vList2"/>
    <dgm:cxn modelId="{9C51A72D-F999-4D43-8E58-3ED15C660CB8}" type="presParOf" srcId="{D76713C3-888F-4971-B388-C389CB2342AF}" destId="{DC63D880-FA22-4625-835B-CAFD85F0388C}" srcOrd="8" destOrd="0" presId="urn:microsoft.com/office/officeart/2005/8/layout/vList2"/>
    <dgm:cxn modelId="{A28868AC-E01C-439B-B202-6A0357FF7077}" type="presParOf" srcId="{D76713C3-888F-4971-B388-C389CB2342AF}" destId="{5DDAD9D9-DD75-4457-9B30-000307AA178B}" srcOrd="9" destOrd="0" presId="urn:microsoft.com/office/officeart/2005/8/layout/vList2"/>
    <dgm:cxn modelId="{2778C538-D260-4EF9-8A2C-DEE57F1D5ECA}" type="presParOf" srcId="{D76713C3-888F-4971-B388-C389CB2342AF}" destId="{282BD9A1-489A-4E80-B53B-BCEA0B9EE1FD}" srcOrd="10" destOrd="0" presId="urn:microsoft.com/office/officeart/2005/8/layout/vList2"/>
    <dgm:cxn modelId="{86B2C8B2-771D-445F-B1BE-0B3927BFBCA5}" type="presParOf" srcId="{D76713C3-888F-4971-B388-C389CB2342AF}" destId="{7AE672C0-4EF5-4E9B-9178-6AE9D36CE250}" srcOrd="11" destOrd="0" presId="urn:microsoft.com/office/officeart/2005/8/layout/vList2"/>
    <dgm:cxn modelId="{DA527430-61A2-418F-9ECA-361D4138CA46}" type="presParOf" srcId="{D76713C3-888F-4971-B388-C389CB2342AF}" destId="{C6C72479-B6E5-472C-B23C-3F5B53DABB5B}"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اِس دن کی شاندار فتح سے مسلمانوں کا حوصلہ یقینا بہت بلند ہوا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پورے علاقے پر مسلمانوں کا دبدبہ قائم ہوگیا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قریش کی قیادت غارت ہو گئی اور اُن کی کمر پہلے ہی معرکہ میں ٹوٹ گئی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152A3C-0F0E-48D5-9370-5391BF3671D4}">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اِس فتح و کامرانی کی بدولت دعوتِ توحید اور اِسلامی تحریک کی انقلابی جدوجہد کو بڑی تقویت حاصل ہوئی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DF71E11-91F0-41F5-8E57-750A540CB3D5}" type="parTrans" cxnId="{A23342F3-8C07-4C5D-ACFB-7BEB2A83073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A70F44A-BC50-49D4-9AC5-4D38706A0184}" type="sibTrans" cxnId="{A23342F3-8C07-4C5D-ACFB-7BEB2A83073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4B910E8-474B-488C-9585-7BCC412E2982}">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پورے عرب پر یہ بات ظاہر ہوگئی کہ حق پر کون ہے اور  الله کی نصرت و حمایت کس کے ساتھ ہے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CD77F97-C1BD-4649-9A64-221AC4D6E30F}" type="parTrans" cxnId="{8A0FA4B9-FBA2-4D52-978F-28B736F8B09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1823B-CF30-43E6-9318-A6F1CB4765C5}" type="sibTrans" cxnId="{8A0FA4B9-FBA2-4D52-978F-28B736F8B09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5">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5">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D8C4801D-D3F9-4987-B015-DA853E13489C}" type="pres">
      <dgm:prSet presAssocID="{FE152A3C-0F0E-48D5-9370-5391BF3671D4}" presName="parentText" presStyleLbl="node1" presStyleIdx="3" presStyleCnt="5">
        <dgm:presLayoutVars>
          <dgm:chMax val="0"/>
          <dgm:bulletEnabled val="1"/>
        </dgm:presLayoutVars>
      </dgm:prSet>
      <dgm:spPr/>
      <dgm:t>
        <a:bodyPr/>
        <a:lstStyle/>
        <a:p>
          <a:endParaRPr lang="en-US"/>
        </a:p>
      </dgm:t>
    </dgm:pt>
    <dgm:pt modelId="{CFEE0E92-22FE-44E3-A4AB-84BCFF1853E9}" type="pres">
      <dgm:prSet presAssocID="{DA70F44A-BC50-49D4-9AC5-4D38706A0184}" presName="spacer" presStyleCnt="0"/>
      <dgm:spPr/>
      <dgm:t>
        <a:bodyPr/>
        <a:lstStyle/>
        <a:p>
          <a:endParaRPr lang="en-US"/>
        </a:p>
      </dgm:t>
    </dgm:pt>
    <dgm:pt modelId="{DC63D880-FA22-4625-835B-CAFD85F0388C}" type="pres">
      <dgm:prSet presAssocID="{B4B910E8-474B-488C-9585-7BCC412E2982}" presName="parentText" presStyleLbl="node1" presStyleIdx="4" presStyleCnt="5">
        <dgm:presLayoutVars>
          <dgm:chMax val="0"/>
          <dgm:bulletEnabled val="1"/>
        </dgm:presLayoutVars>
      </dgm:prSet>
      <dgm:spPr/>
      <dgm:t>
        <a:bodyPr/>
        <a:lstStyle/>
        <a:p>
          <a:endParaRPr lang="en-US"/>
        </a:p>
      </dgm:t>
    </dgm:pt>
  </dgm:ptLst>
  <dgm:cxnLst>
    <dgm:cxn modelId="{E85B9476-A9A1-4BFE-9041-B04078F927BD}" type="presOf" srcId="{724361B4-9B9F-4084-A10C-F167166253CF}" destId="{D76713C3-888F-4971-B388-C389CB2342AF}" srcOrd="0" destOrd="0" presId="urn:microsoft.com/office/officeart/2005/8/layout/vList2"/>
    <dgm:cxn modelId="{6F9328A6-9BBB-4B1C-A189-B8AEBC007D09}" type="presOf" srcId="{0967F7E4-F678-4578-8600-1B83ACEB6BBB}" destId="{D2B49F6D-4100-42FB-82A8-1CFAA91AE96A}" srcOrd="0" destOrd="0" presId="urn:microsoft.com/office/officeart/2005/8/layout/vList2"/>
    <dgm:cxn modelId="{9691DF05-374C-47AA-808B-2D210CFD1486}" srcId="{724361B4-9B9F-4084-A10C-F167166253CF}" destId="{E13D8407-65D2-42E6-9CDD-CC05B6F4B045}" srcOrd="2" destOrd="0" parTransId="{6872B81F-70F5-49EA-8D51-5E1F0CE6920F}" sibTransId="{82563C0B-AB21-41DF-B1B0-13895CE0C9CB}"/>
    <dgm:cxn modelId="{8A0FA4B9-FBA2-4D52-978F-28B736F8B09D}" srcId="{724361B4-9B9F-4084-A10C-F167166253CF}" destId="{B4B910E8-474B-488C-9585-7BCC412E2982}" srcOrd="4" destOrd="0" parTransId="{ECD77F97-C1BD-4649-9A64-221AC4D6E30F}" sibTransId="{39D1823B-CF30-43E6-9318-A6F1CB4765C5}"/>
    <dgm:cxn modelId="{625DE746-B693-4C10-96C2-647736023D22}" srcId="{724361B4-9B9F-4084-A10C-F167166253CF}" destId="{93095CFE-338C-4DE2-BEE1-C5798B24C8AD}" srcOrd="1" destOrd="0" parTransId="{524481DF-93F4-4A8C-8566-1096E6447FB8}" sibTransId="{B5A745D1-B89C-4CF9-B1CB-A0314B47C7BC}"/>
    <dgm:cxn modelId="{A23342F3-8C07-4C5D-ACFB-7BEB2A830736}" srcId="{724361B4-9B9F-4084-A10C-F167166253CF}" destId="{FE152A3C-0F0E-48D5-9370-5391BF3671D4}" srcOrd="3" destOrd="0" parTransId="{8DF71E11-91F0-41F5-8E57-750A540CB3D5}" sibTransId="{DA70F44A-BC50-49D4-9AC5-4D38706A0184}"/>
    <dgm:cxn modelId="{2826F68B-827C-4591-8280-EFF8E38BFBDD}" type="presOf" srcId="{FE152A3C-0F0E-48D5-9370-5391BF3671D4}" destId="{D8C4801D-D3F9-4987-B015-DA853E13489C}"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87A0AA20-CE10-44CD-9630-D3774816CCF4}" type="presOf" srcId="{E13D8407-65D2-42E6-9CDD-CC05B6F4B045}" destId="{057A9974-ABBA-4F89-9E32-03B47A314ED3}" srcOrd="0" destOrd="0" presId="urn:microsoft.com/office/officeart/2005/8/layout/vList2"/>
    <dgm:cxn modelId="{D2F2B3B7-C96C-41B0-A15D-799E38AE6B44}" type="presOf" srcId="{B4B910E8-474B-488C-9585-7BCC412E2982}" destId="{DC63D880-FA22-4625-835B-CAFD85F0388C}" srcOrd="0" destOrd="0" presId="urn:microsoft.com/office/officeart/2005/8/layout/vList2"/>
    <dgm:cxn modelId="{842789E5-251D-4D26-BBC1-D8BA1BE6A88D}" type="presOf" srcId="{93095CFE-338C-4DE2-BEE1-C5798B24C8AD}" destId="{8160EAE7-75B1-40CC-8765-BEF41E203B77}" srcOrd="0" destOrd="0" presId="urn:microsoft.com/office/officeart/2005/8/layout/vList2"/>
    <dgm:cxn modelId="{3DB298D2-B8AA-45EC-A7DC-B49E35E29797}" type="presParOf" srcId="{D76713C3-888F-4971-B388-C389CB2342AF}" destId="{D2B49F6D-4100-42FB-82A8-1CFAA91AE96A}" srcOrd="0" destOrd="0" presId="urn:microsoft.com/office/officeart/2005/8/layout/vList2"/>
    <dgm:cxn modelId="{C58E0845-949F-444E-BAB0-5D803B606A4B}" type="presParOf" srcId="{D76713C3-888F-4971-B388-C389CB2342AF}" destId="{D99EA9DA-C9F7-4727-A441-90BBA7544EE0}" srcOrd="1" destOrd="0" presId="urn:microsoft.com/office/officeart/2005/8/layout/vList2"/>
    <dgm:cxn modelId="{4B46B4F8-5417-468B-B6F7-BEC36C033F8F}" type="presParOf" srcId="{D76713C3-888F-4971-B388-C389CB2342AF}" destId="{8160EAE7-75B1-40CC-8765-BEF41E203B77}" srcOrd="2" destOrd="0" presId="urn:microsoft.com/office/officeart/2005/8/layout/vList2"/>
    <dgm:cxn modelId="{555167B8-149D-4715-8B4B-1E029AB4119A}" type="presParOf" srcId="{D76713C3-888F-4971-B388-C389CB2342AF}" destId="{49A40FD5-B191-4849-AC38-633222E09BEF}" srcOrd="3" destOrd="0" presId="urn:microsoft.com/office/officeart/2005/8/layout/vList2"/>
    <dgm:cxn modelId="{A4CE14BA-655D-4068-9A9D-B2254F6B8269}" type="presParOf" srcId="{D76713C3-888F-4971-B388-C389CB2342AF}" destId="{057A9974-ABBA-4F89-9E32-03B47A314ED3}" srcOrd="4" destOrd="0" presId="urn:microsoft.com/office/officeart/2005/8/layout/vList2"/>
    <dgm:cxn modelId="{B76578C7-F9D1-40D1-A653-C6980E6BADC0}" type="presParOf" srcId="{D76713C3-888F-4971-B388-C389CB2342AF}" destId="{39256CA3-6BFA-4918-8EDE-F0878DC46113}" srcOrd="5" destOrd="0" presId="urn:microsoft.com/office/officeart/2005/8/layout/vList2"/>
    <dgm:cxn modelId="{DF4A11B5-35F7-47A4-8CD1-88CAC5CC22A4}" type="presParOf" srcId="{D76713C3-888F-4971-B388-C389CB2342AF}" destId="{D8C4801D-D3F9-4987-B015-DA853E13489C}" srcOrd="6" destOrd="0" presId="urn:microsoft.com/office/officeart/2005/8/layout/vList2"/>
    <dgm:cxn modelId="{F8794F9E-93D0-4239-BF0F-1DDA14A5F52D}" type="presParOf" srcId="{D76713C3-888F-4971-B388-C389CB2342AF}" destId="{CFEE0E92-22FE-44E3-A4AB-84BCFF1853E9}" srcOrd="7" destOrd="0" presId="urn:microsoft.com/office/officeart/2005/8/layout/vList2"/>
    <dgm:cxn modelId="{CBF1681C-35B5-4B1E-A0F2-7896C8C3D962}" type="presParOf" srcId="{D76713C3-888F-4971-B388-C389CB2342AF}" destId="{DC63D880-FA22-4625-835B-CAFD85F0388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غزوہٴ اُحدشوال سن </a:t>
          </a:r>
          <a:r>
            <a:rPr lang="fa-IR" dirty="0" smtClean="0">
              <a:effectLst>
                <a:outerShdw blurRad="38100" dist="38100" dir="2700000" algn="tl">
                  <a:srgbClr val="000000">
                    <a:alpha val="43137"/>
                  </a:srgbClr>
                </a:outerShdw>
              </a:effectLst>
              <a:latin typeface="Jameel Noori Nastaleeq" pitchFamily="2" charset="-78"/>
              <a:cs typeface="Jameel Noori Nastaleeq" pitchFamily="2" charset="-78"/>
            </a:rPr>
            <a:t>۳</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ہجری میں ہوا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سورہٴ آلِ عمران آیات 121تا 180میں اِس غزوہ کے حالات و واقعات پر نہایت بھرپور تبصرہ</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دُور رس نتائج کی بدولت نہایت اہمیت کا حامل</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51A529-D9FB-4B43-B9CD-2E8AB3D3EAE3}">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عبد اللّٰہ بن اُبی اور منافقین کے اندر چھپے ہوئے نفاق کا مرض پہلی بار نمایاں ہو کر سامنے آیا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BDCA118-6365-4B82-A0F6-482BDB5E61DC}" type="parTrans" cxnId="{6B21B25B-8CB4-490B-866E-156EBF5A14A8}">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7FA502A-806A-4190-957F-9BAB44B5B879}" type="sibTrans" cxnId="{6B21B25B-8CB4-490B-866E-156EBF5A14A8}">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4">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4">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0821922F-BF69-4E16-A8B2-8A804D9C1B59}" type="pres">
      <dgm:prSet presAssocID="{C651A529-D9FB-4B43-B9CD-2E8AB3D3EAE3}" presName="parentText" presStyleLbl="node1" presStyleIdx="3" presStyleCnt="4">
        <dgm:presLayoutVars>
          <dgm:chMax val="0"/>
          <dgm:bulletEnabled val="1"/>
        </dgm:presLayoutVars>
      </dgm:prSet>
      <dgm:spPr/>
      <dgm:t>
        <a:bodyPr/>
        <a:lstStyle/>
        <a:p>
          <a:endParaRPr lang="en-US"/>
        </a:p>
      </dgm:t>
    </dgm:pt>
  </dgm:ptLst>
  <dgm:cxnLst>
    <dgm:cxn modelId="{015CC34D-AE64-443C-B699-441A7A4F3FA3}" type="presOf" srcId="{E13D8407-65D2-42E6-9CDD-CC05B6F4B045}" destId="{057A9974-ABBA-4F89-9E32-03B47A314ED3}" srcOrd="0" destOrd="0" presId="urn:microsoft.com/office/officeart/2005/8/layout/vList2"/>
    <dgm:cxn modelId="{9691DF05-374C-47AA-808B-2D210CFD1486}" srcId="{724361B4-9B9F-4084-A10C-F167166253CF}" destId="{E13D8407-65D2-42E6-9CDD-CC05B6F4B045}" srcOrd="2" destOrd="0" parTransId="{6872B81F-70F5-49EA-8D51-5E1F0CE6920F}" sibTransId="{82563C0B-AB21-41DF-B1B0-13895CE0C9CB}"/>
    <dgm:cxn modelId="{625DE746-B693-4C10-96C2-647736023D22}" srcId="{724361B4-9B9F-4084-A10C-F167166253CF}" destId="{93095CFE-338C-4DE2-BEE1-C5798B24C8AD}" srcOrd="1" destOrd="0" parTransId="{524481DF-93F4-4A8C-8566-1096E6447FB8}" sibTransId="{B5A745D1-B89C-4CF9-B1CB-A0314B47C7BC}"/>
    <dgm:cxn modelId="{AF7552CD-9970-4CB5-9824-72D29C4F2DD6}" type="presOf" srcId="{C651A529-D9FB-4B43-B9CD-2E8AB3D3EAE3}" destId="{0821922F-BF69-4E16-A8B2-8A804D9C1B59}" srcOrd="0" destOrd="0" presId="urn:microsoft.com/office/officeart/2005/8/layout/vList2"/>
    <dgm:cxn modelId="{74E00993-7088-4CBA-8427-B925674F98D2}" type="presOf" srcId="{0967F7E4-F678-4578-8600-1B83ACEB6BBB}" destId="{D2B49F6D-4100-42FB-82A8-1CFAA91AE96A}" srcOrd="0" destOrd="0" presId="urn:microsoft.com/office/officeart/2005/8/layout/vList2"/>
    <dgm:cxn modelId="{6B21B25B-8CB4-490B-866E-156EBF5A14A8}" srcId="{724361B4-9B9F-4084-A10C-F167166253CF}" destId="{C651A529-D9FB-4B43-B9CD-2E8AB3D3EAE3}" srcOrd="3" destOrd="0" parTransId="{4BDCA118-6365-4B82-A0F6-482BDB5E61DC}" sibTransId="{77FA502A-806A-4190-957F-9BAB44B5B879}"/>
    <dgm:cxn modelId="{4A7A59C9-17A6-426B-AEF5-4F4F61E09184}" srcId="{724361B4-9B9F-4084-A10C-F167166253CF}" destId="{0967F7E4-F678-4578-8600-1B83ACEB6BBB}" srcOrd="0" destOrd="0" parTransId="{E6DCB98A-1613-426E-A30A-48ABE3BBB006}" sibTransId="{99D09C75-CF2B-439D-B311-7F3BDBD8EA47}"/>
    <dgm:cxn modelId="{61FBABAE-2B9D-4E97-B6C6-0CF64C549754}" type="presOf" srcId="{724361B4-9B9F-4084-A10C-F167166253CF}" destId="{D76713C3-888F-4971-B388-C389CB2342AF}" srcOrd="0" destOrd="0" presId="urn:microsoft.com/office/officeart/2005/8/layout/vList2"/>
    <dgm:cxn modelId="{08A7B97E-231A-492E-958B-8E57EB97F98C}" type="presOf" srcId="{93095CFE-338C-4DE2-BEE1-C5798B24C8AD}" destId="{8160EAE7-75B1-40CC-8765-BEF41E203B77}" srcOrd="0" destOrd="0" presId="urn:microsoft.com/office/officeart/2005/8/layout/vList2"/>
    <dgm:cxn modelId="{082798D0-A74F-40DB-ACB2-3713A6FCF17D}" type="presParOf" srcId="{D76713C3-888F-4971-B388-C389CB2342AF}" destId="{D2B49F6D-4100-42FB-82A8-1CFAA91AE96A}" srcOrd="0" destOrd="0" presId="urn:microsoft.com/office/officeart/2005/8/layout/vList2"/>
    <dgm:cxn modelId="{237D0F61-D9C6-44E1-AFBD-6A4930B112CE}" type="presParOf" srcId="{D76713C3-888F-4971-B388-C389CB2342AF}" destId="{D99EA9DA-C9F7-4727-A441-90BBA7544EE0}" srcOrd="1" destOrd="0" presId="urn:microsoft.com/office/officeart/2005/8/layout/vList2"/>
    <dgm:cxn modelId="{FFE74943-5D3A-4FE6-BF81-DF5ADE83F4B0}" type="presParOf" srcId="{D76713C3-888F-4971-B388-C389CB2342AF}" destId="{8160EAE7-75B1-40CC-8765-BEF41E203B77}" srcOrd="2" destOrd="0" presId="urn:microsoft.com/office/officeart/2005/8/layout/vList2"/>
    <dgm:cxn modelId="{B3F05700-B3FC-42A0-9C54-CC9A103D45B2}" type="presParOf" srcId="{D76713C3-888F-4971-B388-C389CB2342AF}" destId="{49A40FD5-B191-4849-AC38-633222E09BEF}" srcOrd="3" destOrd="0" presId="urn:microsoft.com/office/officeart/2005/8/layout/vList2"/>
    <dgm:cxn modelId="{11A83E9B-C466-46B0-82D5-7B2907485EA7}" type="presParOf" srcId="{D76713C3-888F-4971-B388-C389CB2342AF}" destId="{057A9974-ABBA-4F89-9E32-03B47A314ED3}" srcOrd="4" destOrd="0" presId="urn:microsoft.com/office/officeart/2005/8/layout/vList2"/>
    <dgm:cxn modelId="{A64685F5-7EF0-4985-9529-C8079B285067}" type="presParOf" srcId="{D76713C3-888F-4971-B388-C389CB2342AF}" destId="{39256CA3-6BFA-4918-8EDE-F0878DC46113}" srcOrd="5" destOrd="0" presId="urn:microsoft.com/office/officeart/2005/8/layout/vList2"/>
    <dgm:cxn modelId="{54136E0F-CA9C-4085-91BD-05BF2894675A}" type="presParOf" srcId="{D76713C3-888F-4971-B388-C389CB2342AF}" destId="{0821922F-BF69-4E16-A8B2-8A804D9C1B5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غزوۂ بدر میں شکست اور بڑے بڑے سرداروں سمیت ستر افراد کی ہلاکت کے باعث  قریش میں انتقام کا جذبہ</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کے ایک دستہ نے حضرت زیدؓ بن حارثہ کی قیادت میں چھاپہ مار کارروائی کرکے اُس تجارتی قافلے کے تمام سازو سامان پر قبضہ کرلیا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شکست کا بدلہ لینے کے لئے قریش کی بھرپور تیاری اور  اسباب کی فراہمی کے لئے ایک تجارتی قافلہ کی شام کی طرف روانگی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51A529-D9FB-4B43-B9CD-2E8AB3D3EAE3}">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ابو سفیان کا دو سو گھڑ سواروں کے ساتھ مدینہ کی چراہ گاہ پر حملہ اور مسلمانوں کے اونٹوں کو ہانک کر مکہ لے جانے کی کوشش</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BDCA118-6365-4B82-A0F6-482BDB5E61DC}" type="parTrans" cxnId="{6B21B25B-8CB4-490B-866E-156EBF5A14A8}">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7FA502A-806A-4190-957F-9BAB44B5B879}" type="sibTrans" cxnId="{6B21B25B-8CB4-490B-866E-156EBF5A14A8}">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4F6A3F8-5FEC-43D8-A822-E62AB69C9E4D}">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قریش کا شوال سن</a:t>
          </a:r>
          <a:r>
            <a:rPr lang="fa-IR" dirty="0" smtClean="0">
              <a:effectLst>
                <a:outerShdw blurRad="38100" dist="38100" dir="2700000" algn="tl">
                  <a:srgbClr val="000000">
                    <a:alpha val="43137"/>
                  </a:srgbClr>
                </a:outerShdw>
              </a:effectLst>
              <a:latin typeface="Jameel Noori Nastaleeq" pitchFamily="2" charset="-78"/>
              <a:cs typeface="Jameel Noori Nastaleeq" pitchFamily="2" charset="-78"/>
            </a:rPr>
            <a:t>۳</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ہجری میں تین ہزار کا لشکرِ جرار لے کر مدینے پر حملہ کے لئے روانگی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F8B86C3-56A1-4701-9009-380993A53B35}" type="parTrans" cxnId="{57FBBA84-D3ED-4191-B31A-FB2E3339CC81}">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CD092F1-BF5D-4285-8326-13170E79BEB8}" type="sibTrans" cxnId="{57FBBA84-D3ED-4191-B31A-FB2E3339CC81}">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D659726-A174-4E98-AA29-10A4677BB310}">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کے تعاقب پر قریش کو اپنا سامان پھینک کر فرار ہونا پڑا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584558A-A17D-406E-A08B-611423822229}" type="parTrans" cxnId="{F5B9B991-B241-4582-B518-187DC7224F1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CC536F-6F7B-4EAE-ADDE-4E99706D03A1}" type="sibTrans" cxnId="{F5B9B991-B241-4582-B518-187DC7224F1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6">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6">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6">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0821922F-BF69-4E16-A8B2-8A804D9C1B59}" type="pres">
      <dgm:prSet presAssocID="{C651A529-D9FB-4B43-B9CD-2E8AB3D3EAE3}" presName="parentText" presStyleLbl="node1" presStyleIdx="3" presStyleCnt="6">
        <dgm:presLayoutVars>
          <dgm:chMax val="0"/>
          <dgm:bulletEnabled val="1"/>
        </dgm:presLayoutVars>
      </dgm:prSet>
      <dgm:spPr/>
      <dgm:t>
        <a:bodyPr/>
        <a:lstStyle/>
        <a:p>
          <a:endParaRPr lang="en-US"/>
        </a:p>
      </dgm:t>
    </dgm:pt>
    <dgm:pt modelId="{AC1C5B2D-1413-4B53-BBB5-4228AF6AB34C}" type="pres">
      <dgm:prSet presAssocID="{77FA502A-806A-4190-957F-9BAB44B5B879}" presName="spacer" presStyleCnt="0"/>
      <dgm:spPr/>
      <dgm:t>
        <a:bodyPr/>
        <a:lstStyle/>
        <a:p>
          <a:endParaRPr lang="en-US"/>
        </a:p>
      </dgm:t>
    </dgm:pt>
    <dgm:pt modelId="{EF17492A-F44D-45C3-BA04-58373B97545A}" type="pres">
      <dgm:prSet presAssocID="{3D659726-A174-4E98-AA29-10A4677BB310}" presName="parentText" presStyleLbl="node1" presStyleIdx="4" presStyleCnt="6">
        <dgm:presLayoutVars>
          <dgm:chMax val="0"/>
          <dgm:bulletEnabled val="1"/>
        </dgm:presLayoutVars>
      </dgm:prSet>
      <dgm:spPr/>
      <dgm:t>
        <a:bodyPr/>
        <a:lstStyle/>
        <a:p>
          <a:endParaRPr lang="en-US"/>
        </a:p>
      </dgm:t>
    </dgm:pt>
    <dgm:pt modelId="{CA98C0F7-0BE7-46DD-8165-308CDC058FFC}" type="pres">
      <dgm:prSet presAssocID="{FCCC536F-6F7B-4EAE-ADDE-4E99706D03A1}" presName="spacer" presStyleCnt="0"/>
      <dgm:spPr/>
      <dgm:t>
        <a:bodyPr/>
        <a:lstStyle/>
        <a:p>
          <a:endParaRPr lang="en-US"/>
        </a:p>
      </dgm:t>
    </dgm:pt>
    <dgm:pt modelId="{D69587D0-C465-4AB0-8CE1-796512CE1CB7}" type="pres">
      <dgm:prSet presAssocID="{94F6A3F8-5FEC-43D8-A822-E62AB69C9E4D}" presName="parentText" presStyleLbl="node1" presStyleIdx="5" presStyleCnt="6">
        <dgm:presLayoutVars>
          <dgm:chMax val="0"/>
          <dgm:bulletEnabled val="1"/>
        </dgm:presLayoutVars>
      </dgm:prSet>
      <dgm:spPr/>
      <dgm:t>
        <a:bodyPr/>
        <a:lstStyle/>
        <a:p>
          <a:endParaRPr lang="en-US"/>
        </a:p>
      </dgm:t>
    </dgm:pt>
  </dgm:ptLst>
  <dgm:cxnLst>
    <dgm:cxn modelId="{CFF5A898-D052-4585-A3F4-F8F75139A18E}" type="presOf" srcId="{C651A529-D9FB-4B43-B9CD-2E8AB3D3EAE3}" destId="{0821922F-BF69-4E16-A8B2-8A804D9C1B59}" srcOrd="0" destOrd="0" presId="urn:microsoft.com/office/officeart/2005/8/layout/vList2"/>
    <dgm:cxn modelId="{6B21B25B-8CB4-490B-866E-156EBF5A14A8}" srcId="{724361B4-9B9F-4084-A10C-F167166253CF}" destId="{C651A529-D9FB-4B43-B9CD-2E8AB3D3EAE3}" srcOrd="3" destOrd="0" parTransId="{4BDCA118-6365-4B82-A0F6-482BDB5E61DC}" sibTransId="{77FA502A-806A-4190-957F-9BAB44B5B879}"/>
    <dgm:cxn modelId="{5E947AED-3212-46D2-9701-2AB9F905431A}" type="presOf" srcId="{E13D8407-65D2-42E6-9CDD-CC05B6F4B045}" destId="{057A9974-ABBA-4F89-9E32-03B47A314ED3}"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43B08BA0-6C10-403C-8E86-689782EE7415}" type="presOf" srcId="{93095CFE-338C-4DE2-BEE1-C5798B24C8AD}" destId="{8160EAE7-75B1-40CC-8765-BEF41E203B77}" srcOrd="0" destOrd="0" presId="urn:microsoft.com/office/officeart/2005/8/layout/vList2"/>
    <dgm:cxn modelId="{03F91CAA-251B-41ED-A78E-53DBD74AD23C}"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31C40F52-EE33-4B22-B6A1-26BAD78CBA52}" type="presOf" srcId="{94F6A3F8-5FEC-43D8-A822-E62AB69C9E4D}" destId="{D69587D0-C465-4AB0-8CE1-796512CE1CB7}" srcOrd="0" destOrd="0" presId="urn:microsoft.com/office/officeart/2005/8/layout/vList2"/>
    <dgm:cxn modelId="{9691DF05-374C-47AA-808B-2D210CFD1486}" srcId="{724361B4-9B9F-4084-A10C-F167166253CF}" destId="{E13D8407-65D2-42E6-9CDD-CC05B6F4B045}" srcOrd="2" destOrd="0" parTransId="{6872B81F-70F5-49EA-8D51-5E1F0CE6920F}" sibTransId="{82563C0B-AB21-41DF-B1B0-13895CE0C9CB}"/>
    <dgm:cxn modelId="{F5B9B991-B241-4582-B518-187DC7224F1E}" srcId="{724361B4-9B9F-4084-A10C-F167166253CF}" destId="{3D659726-A174-4E98-AA29-10A4677BB310}" srcOrd="4" destOrd="0" parTransId="{8584558A-A17D-406E-A08B-611423822229}" sibTransId="{FCCC536F-6F7B-4EAE-ADDE-4E99706D03A1}"/>
    <dgm:cxn modelId="{0301E03C-873D-4372-A028-63AE9632C9D4}" type="presOf" srcId="{0967F7E4-F678-4578-8600-1B83ACEB6BBB}" destId="{D2B49F6D-4100-42FB-82A8-1CFAA91AE96A}" srcOrd="0" destOrd="0" presId="urn:microsoft.com/office/officeart/2005/8/layout/vList2"/>
    <dgm:cxn modelId="{57FBBA84-D3ED-4191-B31A-FB2E3339CC81}" srcId="{724361B4-9B9F-4084-A10C-F167166253CF}" destId="{94F6A3F8-5FEC-43D8-A822-E62AB69C9E4D}" srcOrd="5" destOrd="0" parTransId="{AF8B86C3-56A1-4701-9009-380993A53B35}" sibTransId="{BCD092F1-BF5D-4285-8326-13170E79BEB8}"/>
    <dgm:cxn modelId="{040C6DEB-8DA9-46C6-994D-7C602DDE2BA6}" type="presOf" srcId="{3D659726-A174-4E98-AA29-10A4677BB310}" destId="{EF17492A-F44D-45C3-BA04-58373B97545A}" srcOrd="0" destOrd="0" presId="urn:microsoft.com/office/officeart/2005/8/layout/vList2"/>
    <dgm:cxn modelId="{C89C17C8-F721-48EF-B4C5-018318F98994}" type="presParOf" srcId="{D76713C3-888F-4971-B388-C389CB2342AF}" destId="{D2B49F6D-4100-42FB-82A8-1CFAA91AE96A}" srcOrd="0" destOrd="0" presId="urn:microsoft.com/office/officeart/2005/8/layout/vList2"/>
    <dgm:cxn modelId="{C4EBDCCC-52B1-4477-9034-4269D72F0E44}" type="presParOf" srcId="{D76713C3-888F-4971-B388-C389CB2342AF}" destId="{D99EA9DA-C9F7-4727-A441-90BBA7544EE0}" srcOrd="1" destOrd="0" presId="urn:microsoft.com/office/officeart/2005/8/layout/vList2"/>
    <dgm:cxn modelId="{3EB83AAD-57AE-4A4F-A942-6118F35094AF}" type="presParOf" srcId="{D76713C3-888F-4971-B388-C389CB2342AF}" destId="{8160EAE7-75B1-40CC-8765-BEF41E203B77}" srcOrd="2" destOrd="0" presId="urn:microsoft.com/office/officeart/2005/8/layout/vList2"/>
    <dgm:cxn modelId="{7ED64175-60C6-4F8A-919F-08FD4E068426}" type="presParOf" srcId="{D76713C3-888F-4971-B388-C389CB2342AF}" destId="{49A40FD5-B191-4849-AC38-633222E09BEF}" srcOrd="3" destOrd="0" presId="urn:microsoft.com/office/officeart/2005/8/layout/vList2"/>
    <dgm:cxn modelId="{7C0F7980-F5B4-4CAA-A564-B3B41A76FE0C}" type="presParOf" srcId="{D76713C3-888F-4971-B388-C389CB2342AF}" destId="{057A9974-ABBA-4F89-9E32-03B47A314ED3}" srcOrd="4" destOrd="0" presId="urn:microsoft.com/office/officeart/2005/8/layout/vList2"/>
    <dgm:cxn modelId="{384A5B39-B82A-4B19-A97D-A98593B1A7F5}" type="presParOf" srcId="{D76713C3-888F-4971-B388-C389CB2342AF}" destId="{39256CA3-6BFA-4918-8EDE-F0878DC46113}" srcOrd="5" destOrd="0" presId="urn:microsoft.com/office/officeart/2005/8/layout/vList2"/>
    <dgm:cxn modelId="{9A3BA72F-78E4-4D7D-ADBD-46526CA69CBF}" type="presParOf" srcId="{D76713C3-888F-4971-B388-C389CB2342AF}" destId="{0821922F-BF69-4E16-A8B2-8A804D9C1B59}" srcOrd="6" destOrd="0" presId="urn:microsoft.com/office/officeart/2005/8/layout/vList2"/>
    <dgm:cxn modelId="{F84C267C-01EB-4A5D-B38A-CB5E773E3F7F}" type="presParOf" srcId="{D76713C3-888F-4971-B388-C389CB2342AF}" destId="{AC1C5B2D-1413-4B53-BBB5-4228AF6AB34C}" srcOrd="7" destOrd="0" presId="urn:microsoft.com/office/officeart/2005/8/layout/vList2"/>
    <dgm:cxn modelId="{F84666F6-B88B-4A7B-BB2D-16E7860AE8C1}" type="presParOf" srcId="{D76713C3-888F-4971-B388-C389CB2342AF}" destId="{EF17492A-F44D-45C3-BA04-58373B97545A}" srcOrd="8" destOrd="0" presId="urn:microsoft.com/office/officeart/2005/8/layout/vList2"/>
    <dgm:cxn modelId="{8914CA36-6904-4056-8F4F-F201423DB4AB}" type="presParOf" srcId="{D76713C3-888F-4971-B388-C389CB2342AF}" destId="{CA98C0F7-0BE7-46DD-8165-308CDC058FFC}" srcOrd="9" destOrd="0" presId="urn:microsoft.com/office/officeart/2005/8/layout/vList2"/>
    <dgm:cxn modelId="{69F3B51C-3AE3-4298-B4D3-89D3B2762ED0}" type="presParOf" srcId="{D76713C3-888F-4971-B388-C389CB2342AF}" destId="{D69587D0-C465-4AB0-8CE1-796512CE1CB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AF7C99F5-7F36-47B8-B946-61F7F9B5594F}">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پہلا راستہ</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F1DA411-FC01-45BC-83AC-30353CBF60D0}" type="parTrans" cxnId="{7CA57E38-8992-407D-AEC6-DB32BF478A83}">
      <dgm:prSet/>
      <dgm:spPr/>
      <dgm:t>
        <a:bodyPr/>
        <a:lstStyle/>
        <a:p>
          <a:pPr rtl="1"/>
          <a:endParaRPr lang="en-US">
            <a:latin typeface="Jameel Noori Nastaleeq" pitchFamily="2" charset="-78"/>
            <a:cs typeface="Jameel Noori Nastaleeq" pitchFamily="2" charset="-78"/>
          </a:endParaRPr>
        </a:p>
      </dgm:t>
    </dgm:pt>
    <dgm:pt modelId="{D41757B0-9A21-4D3A-AFDF-24D3A0A9BE7E}" type="sibTrans" cxnId="{7CA57E38-8992-407D-AEC6-DB32BF478A83}">
      <dgm:prSet/>
      <dgm:spPr/>
      <dgm:t>
        <a:bodyPr/>
        <a:lstStyle/>
        <a:p>
          <a:pPr rtl="1"/>
          <a:endParaRPr lang="en-US">
            <a:latin typeface="Jameel Noori Nastaleeq" pitchFamily="2" charset="-78"/>
            <a:cs typeface="Jameel Noori Nastaleeq" pitchFamily="2" charset="-78"/>
          </a:endParaRPr>
        </a:p>
      </dgm:t>
    </dgm:pt>
    <dgm:pt modelId="{B211A2C2-F371-4D4B-A2F7-644491B6A8BE}">
      <dgm:prSet phldrT="[Text]" custT="1"/>
      <dgm:spPr/>
      <dgm:t>
        <a:bodyPr/>
        <a:lstStyle/>
        <a:p>
          <a:pPr rtl="1"/>
          <a:r>
            <a:rPr lang="ar-SA" sz="2800" b="0" dirty="0" smtClean="0">
              <a:solidFill>
                <a:schemeClr val="tx1"/>
              </a:solidFill>
              <a:latin typeface="Jameel Noori Nastaleeq" pitchFamily="2" charset="-78"/>
              <a:ea typeface="Times New Roman" pitchFamily="18" charset="0"/>
              <a:cs typeface="Jameel Noori Nastaleeq" pitchFamily="2" charset="-78"/>
            </a:rPr>
            <a:t>مدینہ میں محصور ہوکر دشمن کا مقابلہ کیا جائے </a:t>
          </a:r>
          <a:endParaRPr lang="en-US" sz="2800" b="0" dirty="0">
            <a:solidFill>
              <a:schemeClr val="tx1"/>
            </a:solidFill>
            <a:latin typeface="Jameel Noori Nastaleeq" pitchFamily="2" charset="-78"/>
            <a:cs typeface="Jameel Noori Nastaleeq" pitchFamily="2" charset="-78"/>
          </a:endParaRPr>
        </a:p>
      </dgm:t>
    </dgm:pt>
    <dgm:pt modelId="{D642CA1E-FD55-4ED4-AE60-542D64D3886C}" type="parTrans" cxnId="{267553FE-25E3-4D1F-9232-1D0DD72B17A2}">
      <dgm:prSet/>
      <dgm:spPr/>
      <dgm:t>
        <a:bodyPr/>
        <a:lstStyle/>
        <a:p>
          <a:pPr rtl="1"/>
          <a:endParaRPr lang="en-US">
            <a:latin typeface="Jameel Noori Nastaleeq" pitchFamily="2" charset="-78"/>
            <a:cs typeface="Jameel Noori Nastaleeq" pitchFamily="2" charset="-78"/>
          </a:endParaRPr>
        </a:p>
      </dgm:t>
    </dgm:pt>
    <dgm:pt modelId="{4BA787EE-DE32-498F-B687-D40616F23C5C}" type="sibTrans" cxnId="{267553FE-25E3-4D1F-9232-1D0DD72B17A2}">
      <dgm:prSet/>
      <dgm:spPr/>
      <dgm:t>
        <a:bodyPr/>
        <a:lstStyle/>
        <a:p>
          <a:pPr rtl="1"/>
          <a:endParaRPr lang="en-US">
            <a:latin typeface="Jameel Noori Nastaleeq" pitchFamily="2" charset="-78"/>
            <a:cs typeface="Jameel Noori Nastaleeq" pitchFamily="2" charset="-78"/>
          </a:endParaRPr>
        </a:p>
      </dgm:t>
    </dgm:pt>
    <dgm:pt modelId="{E3D03A92-4B35-42EC-8FF5-9BF6E22BB98B}">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دوسرا راستہ</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8F8F2B3-BB2B-4461-B8B0-6F97022586E5}" type="parTrans" cxnId="{3C605553-443A-4734-B728-CDAF10BA5E9B}">
      <dgm:prSet/>
      <dgm:spPr/>
      <dgm:t>
        <a:bodyPr/>
        <a:lstStyle/>
        <a:p>
          <a:pPr rtl="1"/>
          <a:endParaRPr lang="en-US">
            <a:latin typeface="Jameel Noori Nastaleeq" pitchFamily="2" charset="-78"/>
            <a:cs typeface="Jameel Noori Nastaleeq" pitchFamily="2" charset="-78"/>
          </a:endParaRPr>
        </a:p>
      </dgm:t>
    </dgm:pt>
    <dgm:pt modelId="{09C4667A-66CC-47EC-A6E5-608290E4DD1D}" type="sibTrans" cxnId="{3C605553-443A-4734-B728-CDAF10BA5E9B}">
      <dgm:prSet/>
      <dgm:spPr/>
      <dgm:t>
        <a:bodyPr/>
        <a:lstStyle/>
        <a:p>
          <a:pPr rtl="1"/>
          <a:endParaRPr lang="en-US">
            <a:latin typeface="Jameel Noori Nastaleeq" pitchFamily="2" charset="-78"/>
            <a:cs typeface="Jameel Noori Nastaleeq" pitchFamily="2" charset="-78"/>
          </a:endParaRPr>
        </a:p>
      </dgm:t>
    </dgm:pt>
    <dgm:pt modelId="{46655AAF-664C-49B7-9301-522E165A1611}">
      <dgm:prSet phldrT="[Text]" custT="1"/>
      <dgm:spPr/>
      <dgm:t>
        <a:bodyPr/>
        <a:lstStyle/>
        <a:p>
          <a:pPr rtl="1"/>
          <a:r>
            <a:rPr lang="ar-SA" sz="2800" b="0" dirty="0" smtClean="0">
              <a:solidFill>
                <a:schemeClr val="tx1"/>
              </a:solidFill>
              <a:latin typeface="Jameel Noori Nastaleeq" pitchFamily="2" charset="-78"/>
              <a:ea typeface="Times New Roman" pitchFamily="18" charset="0"/>
              <a:cs typeface="Jameel Noori Nastaleeq" pitchFamily="2" charset="-78"/>
            </a:rPr>
            <a:t>کھلے میدان میں نکل کر</a:t>
          </a:r>
          <a:r>
            <a:rPr lang="ur-PK" sz="2800" b="0" dirty="0" smtClean="0">
              <a:solidFill>
                <a:schemeClr val="tx1"/>
              </a:solidFill>
              <a:latin typeface="Jameel Noori Nastaleeq" pitchFamily="2" charset="-78"/>
              <a:ea typeface="Times New Roman" pitchFamily="18" charset="0"/>
              <a:cs typeface="Jameel Noori Nastaleeq" pitchFamily="2" charset="-78"/>
            </a:rPr>
            <a:t> مقابلہ کیا جائے</a:t>
          </a:r>
          <a:endParaRPr lang="en-US" sz="2800" b="0" dirty="0">
            <a:solidFill>
              <a:schemeClr val="tx1"/>
            </a:solidFill>
            <a:latin typeface="Jameel Noori Nastaleeq" pitchFamily="2" charset="-78"/>
            <a:cs typeface="Jameel Noori Nastaleeq" pitchFamily="2" charset="-78"/>
          </a:endParaRPr>
        </a:p>
      </dgm:t>
    </dgm:pt>
    <dgm:pt modelId="{E0994E40-BA52-4406-8867-5A2E1E59DCDD}" type="parTrans" cxnId="{EB4E036B-DEC6-429E-A553-424E53BD94C9}">
      <dgm:prSet/>
      <dgm:spPr/>
      <dgm:t>
        <a:bodyPr/>
        <a:lstStyle/>
        <a:p>
          <a:pPr rtl="1"/>
          <a:endParaRPr lang="en-US">
            <a:latin typeface="Jameel Noori Nastaleeq" pitchFamily="2" charset="-78"/>
            <a:cs typeface="Jameel Noori Nastaleeq" pitchFamily="2" charset="-78"/>
          </a:endParaRPr>
        </a:p>
      </dgm:t>
    </dgm:pt>
    <dgm:pt modelId="{CEB80C83-E815-460E-B7C2-E29FE71EB0D1}" type="sibTrans" cxnId="{EB4E036B-DEC6-429E-A553-424E53BD94C9}">
      <dgm:prSet/>
      <dgm:spPr/>
      <dgm:t>
        <a:bodyPr/>
        <a:lstStyle/>
        <a:p>
          <a:pPr rtl="1"/>
          <a:endParaRPr lang="en-US">
            <a:latin typeface="Jameel Noori Nastaleeq" pitchFamily="2" charset="-78"/>
            <a:cs typeface="Jameel Noori Nastaleeq" pitchFamily="2" charset="-78"/>
          </a:endParaRPr>
        </a:p>
      </dgm:t>
    </dgm:pt>
    <dgm:pt modelId="{BCAD0F7F-1167-4EA7-8475-9A79D514CEFC}" type="pres">
      <dgm:prSet presAssocID="{39DAEB90-3C44-415E-839B-55876C892F66}" presName="Name0" presStyleCnt="0">
        <dgm:presLayoutVars>
          <dgm:dir val="rev"/>
          <dgm:animLvl val="lvl"/>
          <dgm:resizeHandles val="exact"/>
        </dgm:presLayoutVars>
      </dgm:prSet>
      <dgm:spPr/>
      <dgm:t>
        <a:bodyPr/>
        <a:lstStyle/>
        <a:p>
          <a:endParaRPr lang="en-US"/>
        </a:p>
      </dgm:t>
    </dgm:pt>
    <dgm:pt modelId="{52AACBE3-BA56-4FE7-BD87-1091D13B1FF7}" type="pres">
      <dgm:prSet presAssocID="{AF7C99F5-7F36-47B8-B946-61F7F9B5594F}" presName="linNode" presStyleCnt="0"/>
      <dgm:spPr/>
      <dgm:t>
        <a:bodyPr/>
        <a:lstStyle/>
        <a:p>
          <a:endParaRPr lang="en-US"/>
        </a:p>
      </dgm:t>
    </dgm:pt>
    <dgm:pt modelId="{C7B389E1-DFF3-4467-A5E9-C17681D392B6}" type="pres">
      <dgm:prSet presAssocID="{AF7C99F5-7F36-47B8-B946-61F7F9B5594F}" presName="parentText" presStyleLbl="node1" presStyleIdx="0" presStyleCnt="2">
        <dgm:presLayoutVars>
          <dgm:chMax val="1"/>
          <dgm:bulletEnabled val="1"/>
        </dgm:presLayoutVars>
      </dgm:prSet>
      <dgm:spPr/>
      <dgm:t>
        <a:bodyPr/>
        <a:lstStyle/>
        <a:p>
          <a:endParaRPr lang="en-US"/>
        </a:p>
      </dgm:t>
    </dgm:pt>
    <dgm:pt modelId="{3468ACAD-0C71-40C2-AC24-592D8AE01893}" type="pres">
      <dgm:prSet presAssocID="{AF7C99F5-7F36-47B8-B946-61F7F9B5594F}" presName="descendantText" presStyleLbl="alignAccFollowNode1" presStyleIdx="0" presStyleCnt="2">
        <dgm:presLayoutVars>
          <dgm:bulletEnabled val="1"/>
        </dgm:presLayoutVars>
      </dgm:prSet>
      <dgm:spPr/>
      <dgm:t>
        <a:bodyPr/>
        <a:lstStyle/>
        <a:p>
          <a:endParaRPr lang="en-US"/>
        </a:p>
      </dgm:t>
    </dgm:pt>
    <dgm:pt modelId="{0F3A34AA-D334-4C9F-B12B-593977CF7D31}" type="pres">
      <dgm:prSet presAssocID="{D41757B0-9A21-4D3A-AFDF-24D3A0A9BE7E}" presName="sp" presStyleCnt="0"/>
      <dgm:spPr/>
      <dgm:t>
        <a:bodyPr/>
        <a:lstStyle/>
        <a:p>
          <a:endParaRPr lang="en-US"/>
        </a:p>
      </dgm:t>
    </dgm:pt>
    <dgm:pt modelId="{A8008003-3DED-456F-955D-50E3DD297935}" type="pres">
      <dgm:prSet presAssocID="{E3D03A92-4B35-42EC-8FF5-9BF6E22BB98B}" presName="linNode" presStyleCnt="0"/>
      <dgm:spPr/>
      <dgm:t>
        <a:bodyPr/>
        <a:lstStyle/>
        <a:p>
          <a:endParaRPr lang="en-US"/>
        </a:p>
      </dgm:t>
    </dgm:pt>
    <dgm:pt modelId="{DF2C5FF2-F0FD-4FA5-96F4-451074642C53}" type="pres">
      <dgm:prSet presAssocID="{E3D03A92-4B35-42EC-8FF5-9BF6E22BB98B}" presName="parentText" presStyleLbl="node1" presStyleIdx="1" presStyleCnt="2">
        <dgm:presLayoutVars>
          <dgm:chMax val="1"/>
          <dgm:bulletEnabled val="1"/>
        </dgm:presLayoutVars>
      </dgm:prSet>
      <dgm:spPr/>
      <dgm:t>
        <a:bodyPr/>
        <a:lstStyle/>
        <a:p>
          <a:endParaRPr lang="en-US"/>
        </a:p>
      </dgm:t>
    </dgm:pt>
    <dgm:pt modelId="{B39852CD-875C-472B-B691-A439419557BB}" type="pres">
      <dgm:prSet presAssocID="{E3D03A92-4B35-42EC-8FF5-9BF6E22BB98B}" presName="descendantText" presStyleLbl="alignAccFollowNode1" presStyleIdx="1" presStyleCnt="2">
        <dgm:presLayoutVars>
          <dgm:bulletEnabled val="1"/>
        </dgm:presLayoutVars>
      </dgm:prSet>
      <dgm:spPr/>
      <dgm:t>
        <a:bodyPr/>
        <a:lstStyle/>
        <a:p>
          <a:endParaRPr lang="en-US"/>
        </a:p>
      </dgm:t>
    </dgm:pt>
  </dgm:ptLst>
  <dgm:cxnLst>
    <dgm:cxn modelId="{37191931-BEB1-4626-B02C-9C930F3C98AF}" type="presOf" srcId="{46655AAF-664C-49B7-9301-522E165A1611}" destId="{B39852CD-875C-472B-B691-A439419557BB}" srcOrd="0" destOrd="0" presId="urn:microsoft.com/office/officeart/2005/8/layout/vList5"/>
    <dgm:cxn modelId="{4106E48F-1CDD-4EE5-990C-E6EE4D27E4E4}" type="presOf" srcId="{B211A2C2-F371-4D4B-A2F7-644491B6A8BE}" destId="{3468ACAD-0C71-40C2-AC24-592D8AE01893}" srcOrd="0" destOrd="0" presId="urn:microsoft.com/office/officeart/2005/8/layout/vList5"/>
    <dgm:cxn modelId="{D83B65FA-310F-4EFB-82E2-A39F0BBCF0E8}" type="presOf" srcId="{AF7C99F5-7F36-47B8-B946-61F7F9B5594F}" destId="{C7B389E1-DFF3-4467-A5E9-C17681D392B6}" srcOrd="0" destOrd="0" presId="urn:microsoft.com/office/officeart/2005/8/layout/vList5"/>
    <dgm:cxn modelId="{26DBD056-393C-4BE6-A110-36A4D771CE36}" type="presOf" srcId="{39DAEB90-3C44-415E-839B-55876C892F66}" destId="{BCAD0F7F-1167-4EA7-8475-9A79D514CEFC}" srcOrd="0" destOrd="0" presId="urn:microsoft.com/office/officeart/2005/8/layout/vList5"/>
    <dgm:cxn modelId="{7CA57E38-8992-407D-AEC6-DB32BF478A83}" srcId="{39DAEB90-3C44-415E-839B-55876C892F66}" destId="{AF7C99F5-7F36-47B8-B946-61F7F9B5594F}" srcOrd="0" destOrd="0" parTransId="{2F1DA411-FC01-45BC-83AC-30353CBF60D0}" sibTransId="{D41757B0-9A21-4D3A-AFDF-24D3A0A9BE7E}"/>
    <dgm:cxn modelId="{3C605553-443A-4734-B728-CDAF10BA5E9B}" srcId="{39DAEB90-3C44-415E-839B-55876C892F66}" destId="{E3D03A92-4B35-42EC-8FF5-9BF6E22BB98B}" srcOrd="1" destOrd="0" parTransId="{28F8F2B3-BB2B-4461-B8B0-6F97022586E5}" sibTransId="{09C4667A-66CC-47EC-A6E5-608290E4DD1D}"/>
    <dgm:cxn modelId="{0B9B484A-68DB-48C3-8B9A-584E27C494E4}" type="presOf" srcId="{E3D03A92-4B35-42EC-8FF5-9BF6E22BB98B}" destId="{DF2C5FF2-F0FD-4FA5-96F4-451074642C53}" srcOrd="0" destOrd="0" presId="urn:microsoft.com/office/officeart/2005/8/layout/vList5"/>
    <dgm:cxn modelId="{267553FE-25E3-4D1F-9232-1D0DD72B17A2}" srcId="{AF7C99F5-7F36-47B8-B946-61F7F9B5594F}" destId="{B211A2C2-F371-4D4B-A2F7-644491B6A8BE}" srcOrd="0" destOrd="0" parTransId="{D642CA1E-FD55-4ED4-AE60-542D64D3886C}" sibTransId="{4BA787EE-DE32-498F-B687-D40616F23C5C}"/>
    <dgm:cxn modelId="{EB4E036B-DEC6-429E-A553-424E53BD94C9}" srcId="{E3D03A92-4B35-42EC-8FF5-9BF6E22BB98B}" destId="{46655AAF-664C-49B7-9301-522E165A1611}" srcOrd="0" destOrd="0" parTransId="{E0994E40-BA52-4406-8867-5A2E1E59DCDD}" sibTransId="{CEB80C83-E815-460E-B7C2-E29FE71EB0D1}"/>
    <dgm:cxn modelId="{FD5A2D39-ACD6-4F80-AB6A-6FA297636597}" type="presParOf" srcId="{BCAD0F7F-1167-4EA7-8475-9A79D514CEFC}" destId="{52AACBE3-BA56-4FE7-BD87-1091D13B1FF7}" srcOrd="0" destOrd="0" presId="urn:microsoft.com/office/officeart/2005/8/layout/vList5"/>
    <dgm:cxn modelId="{3ED215E3-98B5-4B83-A7AE-2BEC0B4EC646}" type="presParOf" srcId="{52AACBE3-BA56-4FE7-BD87-1091D13B1FF7}" destId="{C7B389E1-DFF3-4467-A5E9-C17681D392B6}" srcOrd="0" destOrd="0" presId="urn:microsoft.com/office/officeart/2005/8/layout/vList5"/>
    <dgm:cxn modelId="{F9D62791-94A0-42E3-924F-B26FB056684B}" type="presParOf" srcId="{52AACBE3-BA56-4FE7-BD87-1091D13B1FF7}" destId="{3468ACAD-0C71-40C2-AC24-592D8AE01893}" srcOrd="1" destOrd="0" presId="urn:microsoft.com/office/officeart/2005/8/layout/vList5"/>
    <dgm:cxn modelId="{9BEF166B-7BFB-4C64-9451-12034606751E}" type="presParOf" srcId="{BCAD0F7F-1167-4EA7-8475-9A79D514CEFC}" destId="{0F3A34AA-D334-4C9F-B12B-593977CF7D31}" srcOrd="1" destOrd="0" presId="urn:microsoft.com/office/officeart/2005/8/layout/vList5"/>
    <dgm:cxn modelId="{C98BC065-D50E-4FC8-9727-0BE35E5A05E9}" type="presParOf" srcId="{BCAD0F7F-1167-4EA7-8475-9A79D514CEFC}" destId="{A8008003-3DED-456F-955D-50E3DD297935}" srcOrd="2" destOrd="0" presId="urn:microsoft.com/office/officeart/2005/8/layout/vList5"/>
    <dgm:cxn modelId="{7DC7079A-51A3-4129-A828-F1822D1ECDB4}" type="presParOf" srcId="{A8008003-3DED-456F-955D-50E3DD297935}" destId="{DF2C5FF2-F0FD-4FA5-96F4-451074642C53}" srcOrd="0" destOrd="0" presId="urn:microsoft.com/office/officeart/2005/8/layout/vList5"/>
    <dgm:cxn modelId="{9AF73562-FDFD-4A37-B73D-DDADD415F0D0}" type="presParOf" srcId="{A8008003-3DED-456F-955D-50E3DD297935}" destId="{B39852CD-875C-472B-B691-A439419557B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آپﷺ کی رائے تھی کہ مدینہ میں محصور ہوکر دشمن کا مقابلہ کیا جائے  عبد الله بن اُبی نے بھی اِسی رائے سے اتفاق کیا </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بدر میں شرکت نہ کرسکنے والے صحابہ کرامؓ نے مشورہ دیا کہ  ہمیں میدان میں نکل کر مقابلہ کرناچاہیئے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کے جذبہ کو دیکھتے ہوئے نبی ﷺ نے آخری فیصلہ یہی فرمایاکہ  ہم مدینے سے باہر نکل کر کھلے میدان میں کفار کا مقابلہ کریں گے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69240E8-800C-495F-A248-F92F44F1034E}">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 ﷺ کو دو زرہیں پہنے ہوئے دیکھ کر مسلمانوں کا آپﷺ سے اپنے فیصلہ پر دوبارہ نظرثانی کی درخواست اور آپ ﷺ کا انکار</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B2E072-2871-47B0-A56E-71B1D4463215}" type="parTrans" cxnId="{1B907012-68E1-49F7-B50D-743D6E3B23C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F8B259-705B-4A2E-81CA-94C89D48EC7D}" type="sibTrans" cxnId="{1B907012-68E1-49F7-B50D-743D6E3B23C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4">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4">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4">
        <dgm:presLayoutVars>
          <dgm:chMax val="0"/>
          <dgm:bulletEnabled val="1"/>
        </dgm:presLayoutVars>
      </dgm:prSet>
      <dgm:spPr/>
      <dgm:t>
        <a:bodyPr/>
        <a:lstStyle/>
        <a:p>
          <a:endParaRPr lang="en-US"/>
        </a:p>
      </dgm:t>
    </dgm:pt>
    <dgm:pt modelId="{6A9B897E-A39C-4DC5-803D-B261ED8364CD}" type="pres">
      <dgm:prSet presAssocID="{36007AB3-6372-41AC-92FD-2346B8CCE31F}" presName="spacer" presStyleCnt="0"/>
      <dgm:spPr/>
      <dgm:t>
        <a:bodyPr/>
        <a:lstStyle/>
        <a:p>
          <a:endParaRPr lang="en-US"/>
        </a:p>
      </dgm:t>
    </dgm:pt>
    <dgm:pt modelId="{5B906B10-A9E6-4AFA-A848-642CCF1A5330}" type="pres">
      <dgm:prSet presAssocID="{069240E8-800C-495F-A248-F92F44F1034E}" presName="parentText" presStyleLbl="node1" presStyleIdx="3" presStyleCnt="4">
        <dgm:presLayoutVars>
          <dgm:chMax val="0"/>
          <dgm:bulletEnabled val="1"/>
        </dgm:presLayoutVars>
      </dgm:prSet>
      <dgm:spPr/>
      <dgm:t>
        <a:bodyPr/>
        <a:lstStyle/>
        <a:p>
          <a:endParaRPr lang="en-US"/>
        </a:p>
      </dgm:t>
    </dgm:pt>
  </dgm:ptLst>
  <dgm:cxnLst>
    <dgm:cxn modelId="{89388392-CAE3-4F11-83E8-1F639F3ED160}" type="presOf" srcId="{9B11853C-82AF-4228-A17A-849C20E57A34}" destId="{6FAAC2B9-907A-464D-A793-7DF6693AA860}" srcOrd="0" destOrd="0" presId="urn:microsoft.com/office/officeart/2005/8/layout/vList2"/>
    <dgm:cxn modelId="{E763CCBF-7943-4EFE-99AB-A6FD326AE2CE}" srcId="{724361B4-9B9F-4084-A10C-F167166253CF}" destId="{7209FA0E-7624-46B8-A7FD-EAFBAFD9455A}" srcOrd="0" destOrd="0" parTransId="{50EFA94B-29B2-4228-9484-E4540F4269CD}" sibTransId="{39D5A7F3-D675-442D-B6FB-ED93FC02C098}"/>
    <dgm:cxn modelId="{3B5528E3-EBC8-41F0-B588-0233D1EB07B3}" type="presOf" srcId="{724361B4-9B9F-4084-A10C-F167166253CF}" destId="{D76713C3-888F-4971-B388-C389CB2342AF}" srcOrd="0" destOrd="0" presId="urn:microsoft.com/office/officeart/2005/8/layout/vList2"/>
    <dgm:cxn modelId="{8059EE2A-969C-4B34-9089-1FC28DF30D8B}" type="presOf" srcId="{D8B2A66D-7FEC-4793-B17C-4818B784CF6D}" destId="{AF5C4FAE-987C-4B06-8A1C-94653652CEA6}" srcOrd="0" destOrd="0" presId="urn:microsoft.com/office/officeart/2005/8/layout/vList2"/>
    <dgm:cxn modelId="{551955D4-A8D7-4150-B083-BD188EBA9D8F}" type="presOf" srcId="{069240E8-800C-495F-A248-F92F44F1034E}" destId="{5B906B10-A9E6-4AFA-A848-642CCF1A5330}" srcOrd="0" destOrd="0" presId="urn:microsoft.com/office/officeart/2005/8/layout/vList2"/>
    <dgm:cxn modelId="{1B907012-68E1-49F7-B50D-743D6E3B23C4}" srcId="{724361B4-9B9F-4084-A10C-F167166253CF}" destId="{069240E8-800C-495F-A248-F92F44F1034E}" srcOrd="3" destOrd="0" parTransId="{51B2E072-2871-47B0-A56E-71B1D4463215}" sibTransId="{27F8B259-705B-4A2E-81CA-94C89D48EC7D}"/>
    <dgm:cxn modelId="{D04916F0-CC67-46F9-A124-963D1BE01514}" srcId="{724361B4-9B9F-4084-A10C-F167166253CF}" destId="{9B11853C-82AF-4228-A17A-849C20E57A34}" srcOrd="2" destOrd="0" parTransId="{0C6AB8F8-61F2-4FC5-A48A-0FF93BA389BB}" sibTransId="{36007AB3-6372-41AC-92FD-2346B8CCE31F}"/>
    <dgm:cxn modelId="{4B29804E-BB40-48DF-86EA-8A9EBB484524}" type="presOf" srcId="{7209FA0E-7624-46B8-A7FD-EAFBAFD9455A}" destId="{8B6D9884-C5F8-4718-A2E6-B7010ED5B7C7}" srcOrd="0" destOrd="0" presId="urn:microsoft.com/office/officeart/2005/8/layout/vList2"/>
    <dgm:cxn modelId="{ACF99BFA-4A20-442B-91F4-901AC13D4A24}" srcId="{724361B4-9B9F-4084-A10C-F167166253CF}" destId="{D8B2A66D-7FEC-4793-B17C-4818B784CF6D}" srcOrd="1" destOrd="0" parTransId="{862B7E39-FA46-4569-8B36-8ECDE6BFBFA8}" sibTransId="{89E5BC09-B932-4AEF-B024-887B35940495}"/>
    <dgm:cxn modelId="{43F9D438-D93C-4A4D-BD5A-1F282082AF1C}" type="presParOf" srcId="{D76713C3-888F-4971-B388-C389CB2342AF}" destId="{8B6D9884-C5F8-4718-A2E6-B7010ED5B7C7}" srcOrd="0" destOrd="0" presId="urn:microsoft.com/office/officeart/2005/8/layout/vList2"/>
    <dgm:cxn modelId="{A353740C-BA09-48A6-AC00-FAD4A46DF613}" type="presParOf" srcId="{D76713C3-888F-4971-B388-C389CB2342AF}" destId="{5F590CE6-9281-4191-BCAF-BC3B65EB120E}" srcOrd="1" destOrd="0" presId="urn:microsoft.com/office/officeart/2005/8/layout/vList2"/>
    <dgm:cxn modelId="{08A4CBD9-834D-4039-8D1C-923ACD4ACB5B}" type="presParOf" srcId="{D76713C3-888F-4971-B388-C389CB2342AF}" destId="{AF5C4FAE-987C-4B06-8A1C-94653652CEA6}" srcOrd="2" destOrd="0" presId="urn:microsoft.com/office/officeart/2005/8/layout/vList2"/>
    <dgm:cxn modelId="{58341DC1-CDB6-405B-A769-7CFFD17A83D0}" type="presParOf" srcId="{D76713C3-888F-4971-B388-C389CB2342AF}" destId="{74B5849F-23C9-4B9A-AC63-7E050A08940D}" srcOrd="3" destOrd="0" presId="urn:microsoft.com/office/officeart/2005/8/layout/vList2"/>
    <dgm:cxn modelId="{7BC776CD-9F42-482C-988C-7C86D4E7D52F}" type="presParOf" srcId="{D76713C3-888F-4971-B388-C389CB2342AF}" destId="{6FAAC2B9-907A-464D-A793-7DF6693AA860}" srcOrd="4" destOrd="0" presId="urn:microsoft.com/office/officeart/2005/8/layout/vList2"/>
    <dgm:cxn modelId="{D81FD937-445D-4137-AF08-74AA89FBF584}" type="presParOf" srcId="{D76713C3-888F-4971-B388-C389CB2342AF}" destId="{6A9B897E-A39C-4DC5-803D-B261ED8364CD}" srcOrd="5" destOrd="0" presId="urn:microsoft.com/office/officeart/2005/8/layout/vList2"/>
    <dgm:cxn modelId="{69060603-5730-45B7-B638-76E7A6D80E8F}" type="presParOf" srcId="{D76713C3-888F-4971-B388-C389CB2342AF}" destId="{5B906B10-A9E6-4AFA-A848-642CCF1A533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مقامِ شوط پر پہنچ کر عبد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بن اُبی کی اپنے تین سو ساتھیوں کو لے کر یہ کہتے ہوئے واپسی کہ ہماری بات نہیں مانی گئی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اُس کا منصوبہ تھا کہ تین سو افراد کی علیحدگی سے نبی ﷺ کے مخلص ساتھیوں کے حوصلے ٹوٹ جائیں گے اور دوسری طرف دشمن کی ہمت اور حوصلے بلند ہوں گے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اِس طرح نبی ﷺ اور اُن کے مخلص ساتھیوں کا خاتمہ ہو جائے گا جس کے بعد اِس منافق کی سرداری و سربراہی کے لئے میدان صاف ہوجائے گا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69240E8-800C-495F-A248-F92F44F1034E}">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مزید دو جماعتیں یعنی قبیلہ اوس میں سے بنو حارثہ اور قبیلہ خزرج میں سے بنو سلمہ بھی ہمت ہار رہے تھے لیکن الل</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ہ</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نے دستگیری فرمائی (آل عمران: </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122</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B2E072-2871-47B0-A56E-71B1D4463215}" type="parTrans" cxnId="{1B907012-68E1-49F7-B50D-743D6E3B23C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F8B259-705B-4A2E-81CA-94C89D48EC7D}" type="sibTrans" cxnId="{1B907012-68E1-49F7-B50D-743D6E3B23C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4">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4">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4">
        <dgm:presLayoutVars>
          <dgm:chMax val="0"/>
          <dgm:bulletEnabled val="1"/>
        </dgm:presLayoutVars>
      </dgm:prSet>
      <dgm:spPr/>
      <dgm:t>
        <a:bodyPr/>
        <a:lstStyle/>
        <a:p>
          <a:endParaRPr lang="en-US"/>
        </a:p>
      </dgm:t>
    </dgm:pt>
    <dgm:pt modelId="{6A9B897E-A39C-4DC5-803D-B261ED8364CD}" type="pres">
      <dgm:prSet presAssocID="{36007AB3-6372-41AC-92FD-2346B8CCE31F}" presName="spacer" presStyleCnt="0"/>
      <dgm:spPr/>
      <dgm:t>
        <a:bodyPr/>
        <a:lstStyle/>
        <a:p>
          <a:endParaRPr lang="en-US"/>
        </a:p>
      </dgm:t>
    </dgm:pt>
    <dgm:pt modelId="{5B906B10-A9E6-4AFA-A848-642CCF1A5330}" type="pres">
      <dgm:prSet presAssocID="{069240E8-800C-495F-A248-F92F44F1034E}" presName="parentText" presStyleLbl="node1" presStyleIdx="3" presStyleCnt="4">
        <dgm:presLayoutVars>
          <dgm:chMax val="0"/>
          <dgm:bulletEnabled val="1"/>
        </dgm:presLayoutVars>
      </dgm:prSet>
      <dgm:spPr/>
      <dgm:t>
        <a:bodyPr/>
        <a:lstStyle/>
        <a:p>
          <a:endParaRPr lang="en-US"/>
        </a:p>
      </dgm:t>
    </dgm:pt>
  </dgm:ptLst>
  <dgm:cxnLst>
    <dgm:cxn modelId="{E763CCBF-7943-4EFE-99AB-A6FD326AE2CE}" srcId="{724361B4-9B9F-4084-A10C-F167166253CF}" destId="{7209FA0E-7624-46B8-A7FD-EAFBAFD9455A}" srcOrd="0" destOrd="0" parTransId="{50EFA94B-29B2-4228-9484-E4540F4269CD}" sibTransId="{39D5A7F3-D675-442D-B6FB-ED93FC02C098}"/>
    <dgm:cxn modelId="{1B907012-68E1-49F7-B50D-743D6E3B23C4}" srcId="{724361B4-9B9F-4084-A10C-F167166253CF}" destId="{069240E8-800C-495F-A248-F92F44F1034E}" srcOrd="3" destOrd="0" parTransId="{51B2E072-2871-47B0-A56E-71B1D4463215}" sibTransId="{27F8B259-705B-4A2E-81CA-94C89D48EC7D}"/>
    <dgm:cxn modelId="{ACF99BFA-4A20-442B-91F4-901AC13D4A24}" srcId="{724361B4-9B9F-4084-A10C-F167166253CF}" destId="{D8B2A66D-7FEC-4793-B17C-4818B784CF6D}" srcOrd="1" destOrd="0" parTransId="{862B7E39-FA46-4569-8B36-8ECDE6BFBFA8}" sibTransId="{89E5BC09-B932-4AEF-B024-887B35940495}"/>
    <dgm:cxn modelId="{0EC7853D-670B-4FED-A195-01711EDD72E6}" type="presOf" srcId="{9B11853C-82AF-4228-A17A-849C20E57A34}" destId="{6FAAC2B9-907A-464D-A793-7DF6693AA860}" srcOrd="0" destOrd="0" presId="urn:microsoft.com/office/officeart/2005/8/layout/vList2"/>
    <dgm:cxn modelId="{84D7C8E1-FD09-416C-BF7E-AEC5BF5BC070}" type="presOf" srcId="{7209FA0E-7624-46B8-A7FD-EAFBAFD9455A}" destId="{8B6D9884-C5F8-4718-A2E6-B7010ED5B7C7}" srcOrd="0" destOrd="0" presId="urn:microsoft.com/office/officeart/2005/8/layout/vList2"/>
    <dgm:cxn modelId="{D04916F0-CC67-46F9-A124-963D1BE01514}" srcId="{724361B4-9B9F-4084-A10C-F167166253CF}" destId="{9B11853C-82AF-4228-A17A-849C20E57A34}" srcOrd="2" destOrd="0" parTransId="{0C6AB8F8-61F2-4FC5-A48A-0FF93BA389BB}" sibTransId="{36007AB3-6372-41AC-92FD-2346B8CCE31F}"/>
    <dgm:cxn modelId="{8D183C42-4CC1-400F-A975-C882EAF55C27}" type="presOf" srcId="{069240E8-800C-495F-A248-F92F44F1034E}" destId="{5B906B10-A9E6-4AFA-A848-642CCF1A5330}" srcOrd="0" destOrd="0" presId="urn:microsoft.com/office/officeart/2005/8/layout/vList2"/>
    <dgm:cxn modelId="{8458599D-4C48-49F1-83DC-CD86B6EB7C8E}" type="presOf" srcId="{D8B2A66D-7FEC-4793-B17C-4818B784CF6D}" destId="{AF5C4FAE-987C-4B06-8A1C-94653652CEA6}" srcOrd="0" destOrd="0" presId="urn:microsoft.com/office/officeart/2005/8/layout/vList2"/>
    <dgm:cxn modelId="{37361781-F357-4D63-941E-7D1165A79EE9}" type="presOf" srcId="{724361B4-9B9F-4084-A10C-F167166253CF}" destId="{D76713C3-888F-4971-B388-C389CB2342AF}" srcOrd="0" destOrd="0" presId="urn:microsoft.com/office/officeart/2005/8/layout/vList2"/>
    <dgm:cxn modelId="{A45C7F5C-BFB8-4836-938D-17692404C4E9}" type="presParOf" srcId="{D76713C3-888F-4971-B388-C389CB2342AF}" destId="{8B6D9884-C5F8-4718-A2E6-B7010ED5B7C7}" srcOrd="0" destOrd="0" presId="urn:microsoft.com/office/officeart/2005/8/layout/vList2"/>
    <dgm:cxn modelId="{279FE02F-5329-4E3D-9EBD-5CDBC222B1A0}" type="presParOf" srcId="{D76713C3-888F-4971-B388-C389CB2342AF}" destId="{5F590CE6-9281-4191-BCAF-BC3B65EB120E}" srcOrd="1" destOrd="0" presId="urn:microsoft.com/office/officeart/2005/8/layout/vList2"/>
    <dgm:cxn modelId="{0D230AFE-0D39-4FEF-8532-0B1DF9D8CC22}" type="presParOf" srcId="{D76713C3-888F-4971-B388-C389CB2342AF}" destId="{AF5C4FAE-987C-4B06-8A1C-94653652CEA6}" srcOrd="2" destOrd="0" presId="urn:microsoft.com/office/officeart/2005/8/layout/vList2"/>
    <dgm:cxn modelId="{76041FEC-E43A-4901-8F1B-D6B0D887B0B7}" type="presParOf" srcId="{D76713C3-888F-4971-B388-C389CB2342AF}" destId="{74B5849F-23C9-4B9A-AC63-7E050A08940D}" srcOrd="3" destOrd="0" presId="urn:microsoft.com/office/officeart/2005/8/layout/vList2"/>
    <dgm:cxn modelId="{C1DF767A-62CD-4A94-8E2A-BA50493FB941}" type="presParOf" srcId="{D76713C3-888F-4971-B388-C389CB2342AF}" destId="{6FAAC2B9-907A-464D-A793-7DF6693AA860}" srcOrd="4" destOrd="0" presId="urn:microsoft.com/office/officeart/2005/8/layout/vList2"/>
    <dgm:cxn modelId="{583959D1-65BA-43A0-A0A1-556CBC5C6DD6}" type="presParOf" srcId="{D76713C3-888F-4971-B388-C389CB2342AF}" destId="{6A9B897E-A39C-4DC5-803D-B261ED8364CD}" srcOrd="5" destOrd="0" presId="urn:microsoft.com/office/officeart/2005/8/layout/vList2"/>
    <dgm:cxn modelId="{3F3A92A9-0DC7-4ED4-9717-67A88F894989}" type="presParOf" srcId="{D76713C3-888F-4971-B388-C389CB2342AF}" destId="{5B906B10-A9E6-4AFA-A848-642CCF1A533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دشمن کے بعد تشریف لانے کے باوجود آپ ﷺ کا اپنے لشکر کے لئے اُس مقام کا انتخاب جوجنگی نقطہٴ نظر سے بہترین مقام تھا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آپ ﷺ نے اُحد پہاڑ کی اوٹ لے کر اپنی پشت اور دایاں بازو محفوظ کرلیا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بائیں بازو پر پہاڑ میں ایک درہ تھا جس پر آپ ﷺ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نے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عبد الله ؓ بن جبیر کی قیادت میں پچاس تیر اندازمتعین فرمادیئے اور انہیں کسی بھی صورت میں اپنی جگہ نہ چھوڑنے کی ہدایت فرمائی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69240E8-800C-495F-A248-F92F44F1034E}">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لشکر کے پڑاوٴ کے لئے آپ ﷺنے ایک اونچی جگہ منتخب فرمائی تاکہ بوقتِ ضرورت  کیمپ میں پناہ لی جاسکے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B2E072-2871-47B0-A56E-71B1D4463215}" type="parTrans" cxnId="{1B907012-68E1-49F7-B50D-743D6E3B23C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F8B259-705B-4A2E-81CA-94C89D48EC7D}" type="sibTrans" cxnId="{1B907012-68E1-49F7-B50D-743D6E3B23C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2B16E2F-C001-4EE0-9FF3-95F9E0BCB777}">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آپ ﷺ نے دشمن کو اپنے کیمپ کے لئے ایک ایسا نشیبی مقام قبول کرنے پر مجبور کردیا کہ اگر وہ غالب آجائے تو فتح کا کوئی خاص فائدہ نہ اُٹھا سکے اور اگر مسلمان غالب آجائیں تووہ تعاقب کرنے والوں کی گرفت سے بچ نہ سکے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36D2CD1-35FD-4C8C-A6EE-A87D32E14FA0}" type="parTrans" cxnId="{01A7BAFF-C58A-4135-9E05-EE51B626F7F5}">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B6FDFA5-712E-4898-BDD7-1A7008DBB838}" type="sibTrans" cxnId="{01A7BAFF-C58A-4135-9E05-EE51B626F7F5}">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5">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5">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5">
        <dgm:presLayoutVars>
          <dgm:chMax val="0"/>
          <dgm:bulletEnabled val="1"/>
        </dgm:presLayoutVars>
      </dgm:prSet>
      <dgm:spPr/>
      <dgm:t>
        <a:bodyPr/>
        <a:lstStyle/>
        <a:p>
          <a:endParaRPr lang="en-US"/>
        </a:p>
      </dgm:t>
    </dgm:pt>
    <dgm:pt modelId="{6A9B897E-A39C-4DC5-803D-B261ED8364CD}" type="pres">
      <dgm:prSet presAssocID="{36007AB3-6372-41AC-92FD-2346B8CCE31F}" presName="spacer" presStyleCnt="0"/>
      <dgm:spPr/>
      <dgm:t>
        <a:bodyPr/>
        <a:lstStyle/>
        <a:p>
          <a:endParaRPr lang="en-US"/>
        </a:p>
      </dgm:t>
    </dgm:pt>
    <dgm:pt modelId="{5B906B10-A9E6-4AFA-A848-642CCF1A5330}" type="pres">
      <dgm:prSet presAssocID="{069240E8-800C-495F-A248-F92F44F1034E}" presName="parentText" presStyleLbl="node1" presStyleIdx="3" presStyleCnt="5">
        <dgm:presLayoutVars>
          <dgm:chMax val="0"/>
          <dgm:bulletEnabled val="1"/>
        </dgm:presLayoutVars>
      </dgm:prSet>
      <dgm:spPr/>
      <dgm:t>
        <a:bodyPr/>
        <a:lstStyle/>
        <a:p>
          <a:endParaRPr lang="en-US"/>
        </a:p>
      </dgm:t>
    </dgm:pt>
    <dgm:pt modelId="{F7F12CF2-F272-4229-97EE-025C6B2B71AF}" type="pres">
      <dgm:prSet presAssocID="{27F8B259-705B-4A2E-81CA-94C89D48EC7D}" presName="spacer" presStyleCnt="0"/>
      <dgm:spPr/>
      <dgm:t>
        <a:bodyPr/>
        <a:lstStyle/>
        <a:p>
          <a:endParaRPr lang="en-US"/>
        </a:p>
      </dgm:t>
    </dgm:pt>
    <dgm:pt modelId="{D79697B8-6002-4C77-AB3A-935AE1DDB509}" type="pres">
      <dgm:prSet presAssocID="{B2B16E2F-C001-4EE0-9FF3-95F9E0BCB777}" presName="parentText" presStyleLbl="node1" presStyleIdx="4" presStyleCnt="5">
        <dgm:presLayoutVars>
          <dgm:chMax val="0"/>
          <dgm:bulletEnabled val="1"/>
        </dgm:presLayoutVars>
      </dgm:prSet>
      <dgm:spPr/>
      <dgm:t>
        <a:bodyPr/>
        <a:lstStyle/>
        <a:p>
          <a:endParaRPr lang="en-US"/>
        </a:p>
      </dgm:t>
    </dgm:pt>
  </dgm:ptLst>
  <dgm:cxnLst>
    <dgm:cxn modelId="{E763CCBF-7943-4EFE-99AB-A6FD326AE2CE}" srcId="{724361B4-9B9F-4084-A10C-F167166253CF}" destId="{7209FA0E-7624-46B8-A7FD-EAFBAFD9455A}" srcOrd="0" destOrd="0" parTransId="{50EFA94B-29B2-4228-9484-E4540F4269CD}" sibTransId="{39D5A7F3-D675-442D-B6FB-ED93FC02C098}"/>
    <dgm:cxn modelId="{1A06FD6A-00A7-443F-AA62-3D34C84220E8}" type="presOf" srcId="{724361B4-9B9F-4084-A10C-F167166253CF}" destId="{D76713C3-888F-4971-B388-C389CB2342AF}" srcOrd="0" destOrd="0" presId="urn:microsoft.com/office/officeart/2005/8/layout/vList2"/>
    <dgm:cxn modelId="{BB85E645-BF28-43C4-BB28-8EECB0707426}" type="presOf" srcId="{7209FA0E-7624-46B8-A7FD-EAFBAFD9455A}" destId="{8B6D9884-C5F8-4718-A2E6-B7010ED5B7C7}" srcOrd="0" destOrd="0" presId="urn:microsoft.com/office/officeart/2005/8/layout/vList2"/>
    <dgm:cxn modelId="{1B907012-68E1-49F7-B50D-743D6E3B23C4}" srcId="{724361B4-9B9F-4084-A10C-F167166253CF}" destId="{069240E8-800C-495F-A248-F92F44F1034E}" srcOrd="3" destOrd="0" parTransId="{51B2E072-2871-47B0-A56E-71B1D4463215}" sibTransId="{27F8B259-705B-4A2E-81CA-94C89D48EC7D}"/>
    <dgm:cxn modelId="{01A7BAFF-C58A-4135-9E05-EE51B626F7F5}" srcId="{724361B4-9B9F-4084-A10C-F167166253CF}" destId="{B2B16E2F-C001-4EE0-9FF3-95F9E0BCB777}" srcOrd="4" destOrd="0" parTransId="{136D2CD1-35FD-4C8C-A6EE-A87D32E14FA0}" sibTransId="{EB6FDFA5-712E-4898-BDD7-1A7008DBB838}"/>
    <dgm:cxn modelId="{D04916F0-CC67-46F9-A124-963D1BE01514}" srcId="{724361B4-9B9F-4084-A10C-F167166253CF}" destId="{9B11853C-82AF-4228-A17A-849C20E57A34}" srcOrd="2" destOrd="0" parTransId="{0C6AB8F8-61F2-4FC5-A48A-0FF93BA389BB}" sibTransId="{36007AB3-6372-41AC-92FD-2346B8CCE31F}"/>
    <dgm:cxn modelId="{F253BBCB-FDDC-4A56-AE09-0BCC9FEF9927}" type="presOf" srcId="{9B11853C-82AF-4228-A17A-849C20E57A34}" destId="{6FAAC2B9-907A-464D-A793-7DF6693AA860}" srcOrd="0" destOrd="0" presId="urn:microsoft.com/office/officeart/2005/8/layout/vList2"/>
    <dgm:cxn modelId="{ACF99BFA-4A20-442B-91F4-901AC13D4A24}" srcId="{724361B4-9B9F-4084-A10C-F167166253CF}" destId="{D8B2A66D-7FEC-4793-B17C-4818B784CF6D}" srcOrd="1" destOrd="0" parTransId="{862B7E39-FA46-4569-8B36-8ECDE6BFBFA8}" sibTransId="{89E5BC09-B932-4AEF-B024-887B35940495}"/>
    <dgm:cxn modelId="{75700565-69BF-4C07-BEF9-0EBD6EEC6FD1}" type="presOf" srcId="{B2B16E2F-C001-4EE0-9FF3-95F9E0BCB777}" destId="{D79697B8-6002-4C77-AB3A-935AE1DDB509}" srcOrd="0" destOrd="0" presId="urn:microsoft.com/office/officeart/2005/8/layout/vList2"/>
    <dgm:cxn modelId="{2E9B68F8-053B-4046-8924-C5C29FFC28AB}" type="presOf" srcId="{069240E8-800C-495F-A248-F92F44F1034E}" destId="{5B906B10-A9E6-4AFA-A848-642CCF1A5330}" srcOrd="0" destOrd="0" presId="urn:microsoft.com/office/officeart/2005/8/layout/vList2"/>
    <dgm:cxn modelId="{924343D5-0458-4468-91D4-296CA5A62F4D}" type="presOf" srcId="{D8B2A66D-7FEC-4793-B17C-4818B784CF6D}" destId="{AF5C4FAE-987C-4B06-8A1C-94653652CEA6}" srcOrd="0" destOrd="0" presId="urn:microsoft.com/office/officeart/2005/8/layout/vList2"/>
    <dgm:cxn modelId="{896A2172-8235-4E02-9D50-5A7757945C3D}" type="presParOf" srcId="{D76713C3-888F-4971-B388-C389CB2342AF}" destId="{8B6D9884-C5F8-4718-A2E6-B7010ED5B7C7}" srcOrd="0" destOrd="0" presId="urn:microsoft.com/office/officeart/2005/8/layout/vList2"/>
    <dgm:cxn modelId="{51E58AB7-F195-4F65-907B-28E000BC478B}" type="presParOf" srcId="{D76713C3-888F-4971-B388-C389CB2342AF}" destId="{5F590CE6-9281-4191-BCAF-BC3B65EB120E}" srcOrd="1" destOrd="0" presId="urn:microsoft.com/office/officeart/2005/8/layout/vList2"/>
    <dgm:cxn modelId="{944618F3-F943-4324-9A58-90BA267FD3AD}" type="presParOf" srcId="{D76713C3-888F-4971-B388-C389CB2342AF}" destId="{AF5C4FAE-987C-4B06-8A1C-94653652CEA6}" srcOrd="2" destOrd="0" presId="urn:microsoft.com/office/officeart/2005/8/layout/vList2"/>
    <dgm:cxn modelId="{7FD28996-CF08-45E5-AA29-56AE99E6D887}" type="presParOf" srcId="{D76713C3-888F-4971-B388-C389CB2342AF}" destId="{74B5849F-23C9-4B9A-AC63-7E050A08940D}" srcOrd="3" destOrd="0" presId="urn:microsoft.com/office/officeart/2005/8/layout/vList2"/>
    <dgm:cxn modelId="{7CE1C232-BC1D-4901-AA30-2F5B4A200D67}" type="presParOf" srcId="{D76713C3-888F-4971-B388-C389CB2342AF}" destId="{6FAAC2B9-907A-464D-A793-7DF6693AA860}" srcOrd="4" destOrd="0" presId="urn:microsoft.com/office/officeart/2005/8/layout/vList2"/>
    <dgm:cxn modelId="{EBFF3796-1E02-4843-A2FF-BD1708353CEE}" type="presParOf" srcId="{D76713C3-888F-4971-B388-C389CB2342AF}" destId="{6A9B897E-A39C-4DC5-803D-B261ED8364CD}" srcOrd="5" destOrd="0" presId="urn:microsoft.com/office/officeart/2005/8/layout/vList2"/>
    <dgm:cxn modelId="{91879CF9-5716-47C3-82AC-834313A47B44}" type="presParOf" srcId="{D76713C3-888F-4971-B388-C389CB2342AF}" destId="{5B906B10-A9E6-4AFA-A848-642CCF1A5330}" srcOrd="6" destOrd="0" presId="urn:microsoft.com/office/officeart/2005/8/layout/vList2"/>
    <dgm:cxn modelId="{48FF0C55-4873-47FD-B5E1-B325091E2B47}" type="presParOf" srcId="{D76713C3-888F-4971-B388-C389CB2342AF}" destId="{F7F12CF2-F272-4229-97EE-025C6B2B71AF}" srcOrd="7" destOrd="0" presId="urn:microsoft.com/office/officeart/2005/8/layout/vList2"/>
    <dgm:cxn modelId="{EFA5E191-09FF-450B-8EDB-185482472D0C}" type="presParOf" srcId="{D76713C3-888F-4971-B388-C389CB2342AF}" destId="{D79697B8-6002-4C77-AB3A-935AE1DDB5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معرکہ کے آغاز  پر مسلمانوں کو پہلے ہی ہلے میں فتح حاصل ہوگئی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درہ پر متعین تیر اندازوں میں اختلاف ہوا اور  اکثریت نے اپنے امیر حضرت عبد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کے منع کرنے کے باوجود درہ خالی کردیا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قریش کے رسالہ کے سردار خالد بن ولید نے (جو بعد میں ایمان لائے)درہ خالی دیکھا  تو وہاں سے حملہ کر دیا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69240E8-800C-495F-A248-F92F44F1034E}">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عبد اللهؓ بن جبیر اور ان کے ساتھی شہید ہو گئے اور  قریش نے مسلمانوں پر پشت سے زور دار حملہ کر دیا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B2E072-2871-47B0-A56E-71B1D4463215}" type="parTrans" cxnId="{1B907012-68E1-49F7-B50D-743D6E3B23C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F8B259-705B-4A2E-81CA-94C89D48EC7D}" type="sibTrans" cxnId="{1B907012-68E1-49F7-B50D-743D6E3B23C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2B16E2F-C001-4EE0-9FF3-95F9E0BCB777}">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اب مسلمانوں کی فتح شکست میں تبدیل ہوگئی اور مسلمانوں کو شدید نقصانات کا سامنا کرنا پڑا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36D2CD1-35FD-4C8C-A6EE-A87D32E14FA0}" type="parTrans" cxnId="{01A7BAFF-C58A-4135-9E05-EE51B626F7F5}">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B6FDFA5-712E-4898-BDD7-1A7008DBB838}" type="sibTrans" cxnId="{01A7BAFF-C58A-4135-9E05-EE51B626F7F5}">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27F6FB7-C477-4C70-8E4B-A81DC7CD8578}">
      <dgm:prSet/>
      <dgm:spPr/>
      <dgm:t>
        <a:bodyPr/>
        <a:lstStyle/>
        <a:p>
          <a:pPr rtl="1"/>
          <a:r>
            <a:rPr lang="ar-SA" smtClean="0">
              <a:effectLst>
                <a:outerShdw blurRad="38100" dist="38100" dir="2700000" algn="tl">
                  <a:srgbClr val="000000">
                    <a:alpha val="43137"/>
                  </a:srgbClr>
                </a:outerShdw>
              </a:effectLst>
              <a:latin typeface="Jameel Noori Nastaleeq" pitchFamily="2" charset="-78"/>
              <a:cs typeface="Jameel Noori Nastaleeq" pitchFamily="2" charset="-78"/>
            </a:rPr>
            <a:t>مجموعی طور پر ستر صحابہؓ شہید ہو گئے جن میں حضرت حمزہؓ بن عبد المطلب اور حضرت مصعبؓ بن عمیر بھی شامل تھے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6766C5-487A-403D-BB61-EFEFCDF0286E}" type="parTrans" cxnId="{B5578585-29BA-4AE7-AAF6-9CFD24E6FD0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E27CFC8-635C-4356-814E-4146A4063092}" type="sibTrans" cxnId="{B5578585-29BA-4AE7-AAF6-9CFD24E6FD0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6">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6">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6">
        <dgm:presLayoutVars>
          <dgm:chMax val="0"/>
          <dgm:bulletEnabled val="1"/>
        </dgm:presLayoutVars>
      </dgm:prSet>
      <dgm:spPr/>
      <dgm:t>
        <a:bodyPr/>
        <a:lstStyle/>
        <a:p>
          <a:endParaRPr lang="en-US"/>
        </a:p>
      </dgm:t>
    </dgm:pt>
    <dgm:pt modelId="{6A9B897E-A39C-4DC5-803D-B261ED8364CD}" type="pres">
      <dgm:prSet presAssocID="{36007AB3-6372-41AC-92FD-2346B8CCE31F}" presName="spacer" presStyleCnt="0"/>
      <dgm:spPr/>
      <dgm:t>
        <a:bodyPr/>
        <a:lstStyle/>
        <a:p>
          <a:endParaRPr lang="en-US"/>
        </a:p>
      </dgm:t>
    </dgm:pt>
    <dgm:pt modelId="{5B906B10-A9E6-4AFA-A848-642CCF1A5330}" type="pres">
      <dgm:prSet presAssocID="{069240E8-800C-495F-A248-F92F44F1034E}" presName="parentText" presStyleLbl="node1" presStyleIdx="3" presStyleCnt="6">
        <dgm:presLayoutVars>
          <dgm:chMax val="0"/>
          <dgm:bulletEnabled val="1"/>
        </dgm:presLayoutVars>
      </dgm:prSet>
      <dgm:spPr/>
      <dgm:t>
        <a:bodyPr/>
        <a:lstStyle/>
        <a:p>
          <a:endParaRPr lang="en-US"/>
        </a:p>
      </dgm:t>
    </dgm:pt>
    <dgm:pt modelId="{F7F12CF2-F272-4229-97EE-025C6B2B71AF}" type="pres">
      <dgm:prSet presAssocID="{27F8B259-705B-4A2E-81CA-94C89D48EC7D}" presName="spacer" presStyleCnt="0"/>
      <dgm:spPr/>
      <dgm:t>
        <a:bodyPr/>
        <a:lstStyle/>
        <a:p>
          <a:endParaRPr lang="en-US"/>
        </a:p>
      </dgm:t>
    </dgm:pt>
    <dgm:pt modelId="{D79697B8-6002-4C77-AB3A-935AE1DDB509}" type="pres">
      <dgm:prSet presAssocID="{B2B16E2F-C001-4EE0-9FF3-95F9E0BCB777}" presName="parentText" presStyleLbl="node1" presStyleIdx="4" presStyleCnt="6">
        <dgm:presLayoutVars>
          <dgm:chMax val="0"/>
          <dgm:bulletEnabled val="1"/>
        </dgm:presLayoutVars>
      </dgm:prSet>
      <dgm:spPr/>
      <dgm:t>
        <a:bodyPr/>
        <a:lstStyle/>
        <a:p>
          <a:endParaRPr lang="en-US"/>
        </a:p>
      </dgm:t>
    </dgm:pt>
    <dgm:pt modelId="{9F9FD17C-A4E6-4AA0-8564-AD80DD14EE30}" type="pres">
      <dgm:prSet presAssocID="{EB6FDFA5-712E-4898-BDD7-1A7008DBB838}" presName="spacer" presStyleCnt="0"/>
      <dgm:spPr/>
      <dgm:t>
        <a:bodyPr/>
        <a:lstStyle/>
        <a:p>
          <a:endParaRPr lang="en-US"/>
        </a:p>
      </dgm:t>
    </dgm:pt>
    <dgm:pt modelId="{982CBF42-4FB5-40B5-9988-A28DD08D4865}" type="pres">
      <dgm:prSet presAssocID="{227F6FB7-C477-4C70-8E4B-A81DC7CD8578}" presName="parentText" presStyleLbl="node1" presStyleIdx="5" presStyleCnt="6">
        <dgm:presLayoutVars>
          <dgm:chMax val="0"/>
          <dgm:bulletEnabled val="1"/>
        </dgm:presLayoutVars>
      </dgm:prSet>
      <dgm:spPr/>
      <dgm:t>
        <a:bodyPr/>
        <a:lstStyle/>
        <a:p>
          <a:endParaRPr lang="en-US"/>
        </a:p>
      </dgm:t>
    </dgm:pt>
  </dgm:ptLst>
  <dgm:cxnLst>
    <dgm:cxn modelId="{E763CCBF-7943-4EFE-99AB-A6FD326AE2CE}" srcId="{724361B4-9B9F-4084-A10C-F167166253CF}" destId="{7209FA0E-7624-46B8-A7FD-EAFBAFD9455A}" srcOrd="0" destOrd="0" parTransId="{50EFA94B-29B2-4228-9484-E4540F4269CD}" sibTransId="{39D5A7F3-D675-442D-B6FB-ED93FC02C098}"/>
    <dgm:cxn modelId="{9DBE15A4-C697-4925-B5E6-8B781B5EF472}" type="presOf" srcId="{9B11853C-82AF-4228-A17A-849C20E57A34}" destId="{6FAAC2B9-907A-464D-A793-7DF6693AA860}" srcOrd="0" destOrd="0" presId="urn:microsoft.com/office/officeart/2005/8/layout/vList2"/>
    <dgm:cxn modelId="{B5578585-29BA-4AE7-AAF6-9CFD24E6FD02}" srcId="{724361B4-9B9F-4084-A10C-F167166253CF}" destId="{227F6FB7-C477-4C70-8E4B-A81DC7CD8578}" srcOrd="5" destOrd="0" parTransId="{516766C5-487A-403D-BB61-EFEFCDF0286E}" sibTransId="{AE27CFC8-635C-4356-814E-4146A4063092}"/>
    <dgm:cxn modelId="{30111952-887B-4394-98AF-E84B477AB005}" type="presOf" srcId="{227F6FB7-C477-4C70-8E4B-A81DC7CD8578}" destId="{982CBF42-4FB5-40B5-9988-A28DD08D4865}" srcOrd="0" destOrd="0" presId="urn:microsoft.com/office/officeart/2005/8/layout/vList2"/>
    <dgm:cxn modelId="{8709BB3E-399F-4CFB-AECD-E186211ABB1C}" type="presOf" srcId="{724361B4-9B9F-4084-A10C-F167166253CF}" destId="{D76713C3-888F-4971-B388-C389CB2342AF}" srcOrd="0" destOrd="0" presId="urn:microsoft.com/office/officeart/2005/8/layout/vList2"/>
    <dgm:cxn modelId="{D6888E36-B996-492E-A87F-A61435615882}" type="presOf" srcId="{069240E8-800C-495F-A248-F92F44F1034E}" destId="{5B906B10-A9E6-4AFA-A848-642CCF1A5330}" srcOrd="0" destOrd="0" presId="urn:microsoft.com/office/officeart/2005/8/layout/vList2"/>
    <dgm:cxn modelId="{1B907012-68E1-49F7-B50D-743D6E3B23C4}" srcId="{724361B4-9B9F-4084-A10C-F167166253CF}" destId="{069240E8-800C-495F-A248-F92F44F1034E}" srcOrd="3" destOrd="0" parTransId="{51B2E072-2871-47B0-A56E-71B1D4463215}" sibTransId="{27F8B259-705B-4A2E-81CA-94C89D48EC7D}"/>
    <dgm:cxn modelId="{01A7BAFF-C58A-4135-9E05-EE51B626F7F5}" srcId="{724361B4-9B9F-4084-A10C-F167166253CF}" destId="{B2B16E2F-C001-4EE0-9FF3-95F9E0BCB777}" srcOrd="4" destOrd="0" parTransId="{136D2CD1-35FD-4C8C-A6EE-A87D32E14FA0}" sibTransId="{EB6FDFA5-712E-4898-BDD7-1A7008DBB838}"/>
    <dgm:cxn modelId="{D04916F0-CC67-46F9-A124-963D1BE01514}" srcId="{724361B4-9B9F-4084-A10C-F167166253CF}" destId="{9B11853C-82AF-4228-A17A-849C20E57A34}" srcOrd="2" destOrd="0" parTransId="{0C6AB8F8-61F2-4FC5-A48A-0FF93BA389BB}" sibTransId="{36007AB3-6372-41AC-92FD-2346B8CCE31F}"/>
    <dgm:cxn modelId="{9E420101-A314-444D-81FD-9CE8F58615BC}" type="presOf" srcId="{7209FA0E-7624-46B8-A7FD-EAFBAFD9455A}" destId="{8B6D9884-C5F8-4718-A2E6-B7010ED5B7C7}" srcOrd="0" destOrd="0" presId="urn:microsoft.com/office/officeart/2005/8/layout/vList2"/>
    <dgm:cxn modelId="{ACF99BFA-4A20-442B-91F4-901AC13D4A24}" srcId="{724361B4-9B9F-4084-A10C-F167166253CF}" destId="{D8B2A66D-7FEC-4793-B17C-4818B784CF6D}" srcOrd="1" destOrd="0" parTransId="{862B7E39-FA46-4569-8B36-8ECDE6BFBFA8}" sibTransId="{89E5BC09-B932-4AEF-B024-887B35940495}"/>
    <dgm:cxn modelId="{DBDDB089-D993-43A9-A5AE-0C1161FC950E}" type="presOf" srcId="{D8B2A66D-7FEC-4793-B17C-4818B784CF6D}" destId="{AF5C4FAE-987C-4B06-8A1C-94653652CEA6}" srcOrd="0" destOrd="0" presId="urn:microsoft.com/office/officeart/2005/8/layout/vList2"/>
    <dgm:cxn modelId="{304974EB-9A5D-4B36-A222-3C59359B2FDC}" type="presOf" srcId="{B2B16E2F-C001-4EE0-9FF3-95F9E0BCB777}" destId="{D79697B8-6002-4C77-AB3A-935AE1DDB509}" srcOrd="0" destOrd="0" presId="urn:microsoft.com/office/officeart/2005/8/layout/vList2"/>
    <dgm:cxn modelId="{EC1C57D8-E078-4299-AFEF-41DA933B91AA}" type="presParOf" srcId="{D76713C3-888F-4971-B388-C389CB2342AF}" destId="{8B6D9884-C5F8-4718-A2E6-B7010ED5B7C7}" srcOrd="0" destOrd="0" presId="urn:microsoft.com/office/officeart/2005/8/layout/vList2"/>
    <dgm:cxn modelId="{3FC0A61F-EA10-460A-AAFB-128137DC3DDC}" type="presParOf" srcId="{D76713C3-888F-4971-B388-C389CB2342AF}" destId="{5F590CE6-9281-4191-BCAF-BC3B65EB120E}" srcOrd="1" destOrd="0" presId="urn:microsoft.com/office/officeart/2005/8/layout/vList2"/>
    <dgm:cxn modelId="{E0132CDD-68B7-40F4-9BD6-CC41412F9DB0}" type="presParOf" srcId="{D76713C3-888F-4971-B388-C389CB2342AF}" destId="{AF5C4FAE-987C-4B06-8A1C-94653652CEA6}" srcOrd="2" destOrd="0" presId="urn:microsoft.com/office/officeart/2005/8/layout/vList2"/>
    <dgm:cxn modelId="{C8DA66B3-3719-434B-B929-2C1CBD4EE01D}" type="presParOf" srcId="{D76713C3-888F-4971-B388-C389CB2342AF}" destId="{74B5849F-23C9-4B9A-AC63-7E050A08940D}" srcOrd="3" destOrd="0" presId="urn:microsoft.com/office/officeart/2005/8/layout/vList2"/>
    <dgm:cxn modelId="{6A145831-8EBA-49DD-B6EF-E42EC874598A}" type="presParOf" srcId="{D76713C3-888F-4971-B388-C389CB2342AF}" destId="{6FAAC2B9-907A-464D-A793-7DF6693AA860}" srcOrd="4" destOrd="0" presId="urn:microsoft.com/office/officeart/2005/8/layout/vList2"/>
    <dgm:cxn modelId="{0F64533F-BBFE-4A91-883E-26DE511E9790}" type="presParOf" srcId="{D76713C3-888F-4971-B388-C389CB2342AF}" destId="{6A9B897E-A39C-4DC5-803D-B261ED8364CD}" srcOrd="5" destOrd="0" presId="urn:microsoft.com/office/officeart/2005/8/layout/vList2"/>
    <dgm:cxn modelId="{17E043EF-E020-4DD7-8BF7-36BFE2024A5E}" type="presParOf" srcId="{D76713C3-888F-4971-B388-C389CB2342AF}" destId="{5B906B10-A9E6-4AFA-A848-642CCF1A5330}" srcOrd="6" destOrd="0" presId="urn:microsoft.com/office/officeart/2005/8/layout/vList2"/>
    <dgm:cxn modelId="{14FFF855-7C31-4C66-AD97-4F8DA03D369D}" type="presParOf" srcId="{D76713C3-888F-4971-B388-C389CB2342AF}" destId="{F7F12CF2-F272-4229-97EE-025C6B2B71AF}" srcOrd="7" destOrd="0" presId="urn:microsoft.com/office/officeart/2005/8/layout/vList2"/>
    <dgm:cxn modelId="{8D5F9035-FE43-41A9-A063-920C91ED6983}" type="presParOf" srcId="{D76713C3-888F-4971-B388-C389CB2342AF}" destId="{D79697B8-6002-4C77-AB3A-935AE1DDB509}" srcOrd="8" destOrd="0" presId="urn:microsoft.com/office/officeart/2005/8/layout/vList2"/>
    <dgm:cxn modelId="{3B990AC6-34A0-4E1A-864F-13C55A46D99D}" type="presParOf" srcId="{D76713C3-888F-4971-B388-C389CB2342AF}" destId="{9F9FD17C-A4E6-4AA0-8564-AD80DD14EE30}" srcOrd="9" destOrd="0" presId="urn:microsoft.com/office/officeart/2005/8/layout/vList2"/>
    <dgm:cxn modelId="{2586B2D0-2B8A-4E03-8177-E83B1331EB14}" type="presParOf" srcId="{D76713C3-888F-4971-B388-C389CB2342AF}" destId="{982CBF42-4FB5-40B5-9988-A28DD08D486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rtl="1"/>
          <a:r>
            <a:rPr lang="ar-SA" b="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 ﷺ کی حیاتِ طیّبہ میں قتال فی سبیل الله یا غزوات کا سلسلہ:</a:t>
          </a:r>
          <a:endParaRPr lang="en-US"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a:latin typeface="Jameel Noori Nastaleeq" pitchFamily="2" charset="-78"/>
            <a:cs typeface="Jameel Noori Nastaleeq" pitchFamily="2" charset="-78"/>
          </a:endParaRPr>
        </a:p>
      </dgm:t>
    </dgm:pt>
    <dgm:pt modelId="{93095CFE-338C-4DE2-BEE1-C5798B24C8AD}">
      <dgm:prSet phldrT="[Text]"/>
      <dgm:spPr/>
      <dgm:t>
        <a:bodyPr/>
        <a:lstStyle/>
        <a:p>
          <a:pPr rtl="1"/>
          <a:r>
            <a:rPr lang="ar-SA" b="0" dirty="0" smtClean="0">
              <a:effectLst>
                <a:outerShdw blurRad="38100" dist="38100" dir="2700000" algn="tl">
                  <a:srgbClr val="000000">
                    <a:alpha val="43137"/>
                  </a:srgbClr>
                </a:outerShdw>
              </a:effectLst>
              <a:latin typeface="Jameel Noori Nastaleeq" pitchFamily="2" charset="-78"/>
              <a:cs typeface="Jameel Noori Nastaleeq" pitchFamily="2" charset="-78"/>
            </a:rPr>
            <a:t>قرآن میں اُن غزوات کا ذکر جو آپ ﷺ کی انقلابی جدوجہد کی تکمیل کے حوالے سے اہم سنگ ہائے میل کی حیثیت رکھتے ہیں</a:t>
          </a:r>
          <a:endParaRPr lang="en-US"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a:latin typeface="Jameel Noori Nastaleeq" pitchFamily="2" charset="-78"/>
            <a:cs typeface="Jameel Noori Nastaleeq" pitchFamily="2" charset="-78"/>
          </a:endParaRPr>
        </a:p>
      </dgm:t>
    </dgm:pt>
    <dgm:pt modelId="{E13D8407-65D2-42E6-9CDD-CC05B6F4B045}">
      <dgm:prSet phldrT="[Text]"/>
      <dgm:spPr/>
      <dgm:t>
        <a:bodyPr/>
        <a:lstStyle/>
        <a:p>
          <a:pPr rtl="1"/>
          <a:r>
            <a:rPr lang="ar-SA" b="0" dirty="0" smtClean="0">
              <a:effectLst>
                <a:outerShdw blurRad="38100" dist="38100" dir="2700000" algn="tl">
                  <a:srgbClr val="000000">
                    <a:alpha val="43137"/>
                  </a:srgbClr>
                </a:outerShdw>
              </a:effectLst>
              <a:latin typeface="Jameel Noori Nastaleeq" pitchFamily="2" charset="-78"/>
              <a:cs typeface="Jameel Noori Nastaleeq" pitchFamily="2" charset="-78"/>
            </a:rPr>
            <a:t>سلسلۂ غزوات کی پہلی کڑی غزوۂ بدر کا ذکر سورۂ انفال اور آخری کڑی غزوۂ تبوک کا ذکر سورۂ توبہ میں</a:t>
          </a:r>
          <a:endParaRPr lang="en-US"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a:latin typeface="Jameel Noori Nastaleeq" pitchFamily="2" charset="-78"/>
            <a:cs typeface="Jameel Noori Nastaleeq" pitchFamily="2" charset="-78"/>
          </a:endParaRPr>
        </a:p>
      </dgm:t>
    </dgm:pt>
    <dgm:pt modelId="{E79A3891-18C0-4654-A82A-4E8CEF2F96A7}">
      <dgm:prSet phldrT="[Text]"/>
      <dgm:spPr/>
      <dgm:t>
        <a:bodyPr/>
        <a:lstStyle/>
        <a:p>
          <a:pPr rtl="1"/>
          <a:r>
            <a:rPr lang="ar-SA" b="0" dirty="0" smtClean="0">
              <a:effectLst/>
              <a:latin typeface="Jameel Noori Nastaleeq" pitchFamily="2" charset="-78"/>
              <a:cs typeface="Jameel Noori Nastaleeq" pitchFamily="2" charset="-78"/>
            </a:rPr>
            <a:t>رمضان </a:t>
          </a:r>
          <a:r>
            <a:rPr lang="fa-IR" b="0" dirty="0" smtClean="0">
              <a:effectLst/>
              <a:latin typeface="Jameel Noori Nastaleeq" pitchFamily="2" charset="-78"/>
              <a:cs typeface="Jameel Noori Nastaleeq" pitchFamily="2" charset="-78"/>
            </a:rPr>
            <a:t>۲</a:t>
          </a:r>
          <a:r>
            <a:rPr lang="ar-SA" b="0" dirty="0" smtClean="0">
              <a:effectLst/>
              <a:latin typeface="Jameel Noori Nastaleeq" pitchFamily="2" charset="-78"/>
              <a:cs typeface="Jameel Noori Nastaleeq" pitchFamily="2" charset="-78"/>
            </a:rPr>
            <a:t> ہجری تا اواخر </a:t>
          </a:r>
          <a:r>
            <a:rPr lang="fa-IR" b="0" dirty="0" smtClean="0">
              <a:effectLst/>
              <a:latin typeface="Jameel Noori Nastaleeq" pitchFamily="2" charset="-78"/>
              <a:cs typeface="Jameel Noori Nastaleeq" pitchFamily="2" charset="-78"/>
            </a:rPr>
            <a:t>۹</a:t>
          </a:r>
          <a:r>
            <a:rPr lang="ar-SA" b="0" dirty="0" smtClean="0">
              <a:effectLst/>
              <a:latin typeface="Jameel Noori Nastaleeq" pitchFamily="2" charset="-78"/>
              <a:cs typeface="Jameel Noori Nastaleeq" pitchFamily="2" charset="-78"/>
            </a:rPr>
            <a:t> ہجری (آٹھ سال)۔ اس دوران بہت سے غزوات و سرایہ ہوئے۔</a:t>
          </a:r>
          <a:endParaRPr lang="en-US" b="0" dirty="0">
            <a:effectLst/>
            <a:latin typeface="Jameel Noori Nastaleeq" pitchFamily="2" charset="-78"/>
            <a:cs typeface="Jameel Noori Nastaleeq" pitchFamily="2" charset="-78"/>
          </a:endParaRPr>
        </a:p>
      </dgm:t>
    </dgm:pt>
    <dgm:pt modelId="{21147581-5D78-4F6A-8B0E-859D4A0A71D1}" type="parTrans" cxnId="{0BBDB36E-674B-44F7-80FD-2DD4C5A02ED8}">
      <dgm:prSet/>
      <dgm:spPr/>
      <dgm:t>
        <a:bodyPr/>
        <a:lstStyle/>
        <a:p>
          <a:endParaRPr lang="en-US"/>
        </a:p>
      </dgm:t>
    </dgm:pt>
    <dgm:pt modelId="{038FE401-4CA7-4402-97F4-CA0756A1BFEB}" type="sibTrans" cxnId="{0BBDB36E-674B-44F7-80FD-2DD4C5A02ED8}">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0AB21247-FC0E-45DB-ACC0-E68BBC2E2A74}" type="pres">
      <dgm:prSet presAssocID="{0967F7E4-F678-4578-8600-1B83ACEB6BBB}" presName="childText" presStyleLbl="revTx" presStyleIdx="0" presStyleCnt="1">
        <dgm:presLayoutVars>
          <dgm:bulletEnabled val="1"/>
        </dgm:presLayoutVars>
      </dgm:prSet>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3">
        <dgm:presLayoutVars>
          <dgm:chMax val="0"/>
          <dgm:bulletEnabled val="1"/>
        </dgm:presLayoutVars>
      </dgm:prSet>
      <dgm:spPr/>
      <dgm:t>
        <a:bodyPr/>
        <a:lstStyle/>
        <a:p>
          <a:endParaRPr lang="en-US"/>
        </a:p>
      </dgm:t>
    </dgm:pt>
  </dgm:ptLst>
  <dgm:cxnLst>
    <dgm:cxn modelId="{9691DF05-374C-47AA-808B-2D210CFD1486}" srcId="{724361B4-9B9F-4084-A10C-F167166253CF}" destId="{E13D8407-65D2-42E6-9CDD-CC05B6F4B045}" srcOrd="2" destOrd="0" parTransId="{6872B81F-70F5-49EA-8D51-5E1F0CE6920F}" sibTransId="{82563C0B-AB21-41DF-B1B0-13895CE0C9CB}"/>
    <dgm:cxn modelId="{8CFBF8CF-B4BB-47FD-9F77-C2ACFB2C8350}" type="presOf" srcId="{E79A3891-18C0-4654-A82A-4E8CEF2F96A7}" destId="{0AB21247-FC0E-45DB-ACC0-E68BBC2E2A74}"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0EEE53AC-B49D-4AC6-84D7-9ADC34B7E313}" type="presOf" srcId="{0967F7E4-F678-4578-8600-1B83ACEB6BBB}" destId="{D2B49F6D-4100-42FB-82A8-1CFAA91AE96A}" srcOrd="0" destOrd="0" presId="urn:microsoft.com/office/officeart/2005/8/layout/vList2"/>
    <dgm:cxn modelId="{0BBDB36E-674B-44F7-80FD-2DD4C5A02ED8}" srcId="{0967F7E4-F678-4578-8600-1B83ACEB6BBB}" destId="{E79A3891-18C0-4654-A82A-4E8CEF2F96A7}" srcOrd="0" destOrd="0" parTransId="{21147581-5D78-4F6A-8B0E-859D4A0A71D1}" sibTransId="{038FE401-4CA7-4402-97F4-CA0756A1BFEB}"/>
    <dgm:cxn modelId="{8F64AFAA-EA81-4F2F-B63D-A7F1C9E98508}" type="presOf" srcId="{E13D8407-65D2-42E6-9CDD-CC05B6F4B045}" destId="{057A9974-ABBA-4F89-9E32-03B47A314ED3}"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8A679E02-00D3-4811-BED8-4F4CB4E8F841}" type="presOf" srcId="{93095CFE-338C-4DE2-BEE1-C5798B24C8AD}" destId="{8160EAE7-75B1-40CC-8765-BEF41E203B77}" srcOrd="0" destOrd="0" presId="urn:microsoft.com/office/officeart/2005/8/layout/vList2"/>
    <dgm:cxn modelId="{C86E0D9A-A2CB-4B6C-965D-312F05454C82}" type="presOf" srcId="{724361B4-9B9F-4084-A10C-F167166253CF}" destId="{D76713C3-888F-4971-B388-C389CB2342AF}" srcOrd="0" destOrd="0" presId="urn:microsoft.com/office/officeart/2005/8/layout/vList2"/>
    <dgm:cxn modelId="{D23345C3-E0CB-4EC3-846C-1B5EF07D73D9}" type="presParOf" srcId="{D76713C3-888F-4971-B388-C389CB2342AF}" destId="{D2B49F6D-4100-42FB-82A8-1CFAA91AE96A}" srcOrd="0" destOrd="0" presId="urn:microsoft.com/office/officeart/2005/8/layout/vList2"/>
    <dgm:cxn modelId="{3BD069C7-452E-4756-BE27-A3E34D5FBD0C}" type="presParOf" srcId="{D76713C3-888F-4971-B388-C389CB2342AF}" destId="{0AB21247-FC0E-45DB-ACC0-E68BBC2E2A74}" srcOrd="1" destOrd="0" presId="urn:microsoft.com/office/officeart/2005/8/layout/vList2"/>
    <dgm:cxn modelId="{2E1BC8E1-3AD8-44D1-957B-439FDBA214B3}" type="presParOf" srcId="{D76713C3-888F-4971-B388-C389CB2342AF}" destId="{8160EAE7-75B1-40CC-8765-BEF41E203B77}" srcOrd="2" destOrd="0" presId="urn:microsoft.com/office/officeart/2005/8/layout/vList2"/>
    <dgm:cxn modelId="{0EDBE80E-3CBC-482D-A523-FC2AAB3FFEB2}" type="presParOf" srcId="{D76713C3-888F-4971-B388-C389CB2342AF}" destId="{49A40FD5-B191-4849-AC38-633222E09BEF}" srcOrd="3" destOrd="0" presId="urn:microsoft.com/office/officeart/2005/8/layout/vList2"/>
    <dgm:cxn modelId="{32342AE8-CB7B-4CB8-A79E-95E99943DED8}" type="presParOf" srcId="{D76713C3-888F-4971-B388-C389CB2342AF}" destId="{057A9974-ABBA-4F89-9E32-03B47A314ED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عقب سے قریش کے اِس حملے میں خودنبی کریمﷺ بھی شہادت سے بال بال بچے</a:t>
          </a:r>
          <a:endParaRPr lang="en-US" sz="1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آپ ﷺ کا نچلا دندانِ مبارک بھی شہید ہوگیا اور آپﷺ بیہوش ہو کرگر پڑے۔</a:t>
          </a:r>
          <a:r>
            <a:rPr lang="ur-PK"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افواہ پھیل گئی کہ آپ ﷺشہید کر دیے گئے ہیں</a:t>
          </a:r>
          <a:endParaRPr lang="en-US" sz="1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یہ افواہ سن کر مسلمانوں کی ہمتیں جواب دے گئیں اور وہ شدید مایوس ہو کر منتشر ہونے </a:t>
          </a:r>
          <a:r>
            <a:rPr lang="ur-PK"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لگے۔ اللہ تعالیٰ کی طرف سے </a:t>
          </a:r>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سرزنش (آل عمران: </a:t>
          </a:r>
          <a:r>
            <a:rPr lang="en-US"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144</a:t>
          </a:r>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69240E8-800C-495F-A248-F92F44F1034E}">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بیہوشی کے کچھ ہی دیر بعد آپ ﷺ نے دوبارہ اُٹھ کر ساتھیوں کو اپنے زندہ وسلامت ہونے کی خوشخبری سنائی۔ صحابہ کرامؓ  آپ ﷺ کے گرد جمع ہونا شروع ہو ئے</a:t>
          </a:r>
          <a:endParaRPr lang="en-US" sz="1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B2E072-2871-47B0-A56E-71B1D4463215}" type="parTrans" cxnId="{1B907012-68E1-49F7-B50D-743D6E3B23C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F8B259-705B-4A2E-81CA-94C89D48EC7D}" type="sibTrans" cxnId="{1B907012-68E1-49F7-B50D-743D6E3B23C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2B16E2F-C001-4EE0-9FF3-95F9E0BCB777}">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ایک مشرک نے آپ ﷺ پر تلوار کا وار کیا جو آنکھ سے نیچے اُبھری ہوئی ہڈی پر لگا جس کی وجہ سے سر کے خود کی دو کڑیاں چہرے کے اندر دھنس گئیں</a:t>
          </a:r>
          <a:endParaRPr lang="en-US" sz="1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36D2CD1-35FD-4C8C-A6EE-A87D32E14FA0}" type="parTrans" cxnId="{01A7BAFF-C58A-4135-9E05-EE51B626F7F5}">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B6FDFA5-712E-4898-BDD7-1A7008DBB838}" type="sibTrans" cxnId="{01A7BAFF-C58A-4135-9E05-EE51B626F7F5}">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27F6FB7-C477-4C70-8E4B-A81DC7CD8578}">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ابوعبیدہؓ نے آپﷺ کے رخسارِ مبارک سے خود کی کڑیاں نکالیں تو چہرے سے خون کا فوارہ نکلا اور آپﷺکا چہرہ خون آلود ہو گیا۔ </a:t>
          </a:r>
          <a:endParaRPr lang="en-US" sz="1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6766C5-487A-403D-BB61-EFEFCDF0286E}" type="parTrans" cxnId="{B5578585-29BA-4AE7-AAF6-9CFD24E6FD02}">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E27CFC8-635C-4356-814E-4146A4063092}" type="sibTrans" cxnId="{B5578585-29BA-4AE7-AAF6-9CFD24E6FD02}">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6">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6">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6">
        <dgm:presLayoutVars>
          <dgm:chMax val="0"/>
          <dgm:bulletEnabled val="1"/>
        </dgm:presLayoutVars>
      </dgm:prSet>
      <dgm:spPr/>
      <dgm:t>
        <a:bodyPr/>
        <a:lstStyle/>
        <a:p>
          <a:endParaRPr lang="en-US"/>
        </a:p>
      </dgm:t>
    </dgm:pt>
    <dgm:pt modelId="{6A9B897E-A39C-4DC5-803D-B261ED8364CD}" type="pres">
      <dgm:prSet presAssocID="{36007AB3-6372-41AC-92FD-2346B8CCE31F}" presName="spacer" presStyleCnt="0"/>
      <dgm:spPr/>
      <dgm:t>
        <a:bodyPr/>
        <a:lstStyle/>
        <a:p>
          <a:endParaRPr lang="en-US"/>
        </a:p>
      </dgm:t>
    </dgm:pt>
    <dgm:pt modelId="{5B906B10-A9E6-4AFA-A848-642CCF1A5330}" type="pres">
      <dgm:prSet presAssocID="{069240E8-800C-495F-A248-F92F44F1034E}" presName="parentText" presStyleLbl="node1" presStyleIdx="3" presStyleCnt="6">
        <dgm:presLayoutVars>
          <dgm:chMax val="0"/>
          <dgm:bulletEnabled val="1"/>
        </dgm:presLayoutVars>
      </dgm:prSet>
      <dgm:spPr/>
      <dgm:t>
        <a:bodyPr/>
        <a:lstStyle/>
        <a:p>
          <a:endParaRPr lang="en-US"/>
        </a:p>
      </dgm:t>
    </dgm:pt>
    <dgm:pt modelId="{F7F12CF2-F272-4229-97EE-025C6B2B71AF}" type="pres">
      <dgm:prSet presAssocID="{27F8B259-705B-4A2E-81CA-94C89D48EC7D}" presName="spacer" presStyleCnt="0"/>
      <dgm:spPr/>
      <dgm:t>
        <a:bodyPr/>
        <a:lstStyle/>
        <a:p>
          <a:endParaRPr lang="en-US"/>
        </a:p>
      </dgm:t>
    </dgm:pt>
    <dgm:pt modelId="{D79697B8-6002-4C77-AB3A-935AE1DDB509}" type="pres">
      <dgm:prSet presAssocID="{B2B16E2F-C001-4EE0-9FF3-95F9E0BCB777}" presName="parentText" presStyleLbl="node1" presStyleIdx="4" presStyleCnt="6">
        <dgm:presLayoutVars>
          <dgm:chMax val="0"/>
          <dgm:bulletEnabled val="1"/>
        </dgm:presLayoutVars>
      </dgm:prSet>
      <dgm:spPr/>
      <dgm:t>
        <a:bodyPr/>
        <a:lstStyle/>
        <a:p>
          <a:endParaRPr lang="en-US"/>
        </a:p>
      </dgm:t>
    </dgm:pt>
    <dgm:pt modelId="{9F9FD17C-A4E6-4AA0-8564-AD80DD14EE30}" type="pres">
      <dgm:prSet presAssocID="{EB6FDFA5-712E-4898-BDD7-1A7008DBB838}" presName="spacer" presStyleCnt="0"/>
      <dgm:spPr/>
      <dgm:t>
        <a:bodyPr/>
        <a:lstStyle/>
        <a:p>
          <a:endParaRPr lang="en-US"/>
        </a:p>
      </dgm:t>
    </dgm:pt>
    <dgm:pt modelId="{982CBF42-4FB5-40B5-9988-A28DD08D4865}" type="pres">
      <dgm:prSet presAssocID="{227F6FB7-C477-4C70-8E4B-A81DC7CD8578}" presName="parentText" presStyleLbl="node1" presStyleIdx="5" presStyleCnt="6">
        <dgm:presLayoutVars>
          <dgm:chMax val="0"/>
          <dgm:bulletEnabled val="1"/>
        </dgm:presLayoutVars>
      </dgm:prSet>
      <dgm:spPr/>
      <dgm:t>
        <a:bodyPr/>
        <a:lstStyle/>
        <a:p>
          <a:endParaRPr lang="en-US"/>
        </a:p>
      </dgm:t>
    </dgm:pt>
  </dgm:ptLst>
  <dgm:cxnLst>
    <dgm:cxn modelId="{21EBF39D-2D32-44CC-ABCE-75EE8435D7C2}" type="presOf" srcId="{7209FA0E-7624-46B8-A7FD-EAFBAFD9455A}" destId="{8B6D9884-C5F8-4718-A2E6-B7010ED5B7C7}" srcOrd="0" destOrd="0" presId="urn:microsoft.com/office/officeart/2005/8/layout/vList2"/>
    <dgm:cxn modelId="{D53352F9-3145-486A-837E-2E4494FA83A4}" type="presOf" srcId="{724361B4-9B9F-4084-A10C-F167166253CF}" destId="{D76713C3-888F-4971-B388-C389CB2342AF}" srcOrd="0" destOrd="0" presId="urn:microsoft.com/office/officeart/2005/8/layout/vList2"/>
    <dgm:cxn modelId="{E763CCBF-7943-4EFE-99AB-A6FD326AE2CE}" srcId="{724361B4-9B9F-4084-A10C-F167166253CF}" destId="{7209FA0E-7624-46B8-A7FD-EAFBAFD9455A}" srcOrd="0" destOrd="0" parTransId="{50EFA94B-29B2-4228-9484-E4540F4269CD}" sibTransId="{39D5A7F3-D675-442D-B6FB-ED93FC02C098}"/>
    <dgm:cxn modelId="{BBDD9BC8-05DE-47AD-AECB-71E8947C3306}" type="presOf" srcId="{227F6FB7-C477-4C70-8E4B-A81DC7CD8578}" destId="{982CBF42-4FB5-40B5-9988-A28DD08D4865}" srcOrd="0" destOrd="0" presId="urn:microsoft.com/office/officeart/2005/8/layout/vList2"/>
    <dgm:cxn modelId="{B5578585-29BA-4AE7-AAF6-9CFD24E6FD02}" srcId="{724361B4-9B9F-4084-A10C-F167166253CF}" destId="{227F6FB7-C477-4C70-8E4B-A81DC7CD8578}" srcOrd="5" destOrd="0" parTransId="{516766C5-487A-403D-BB61-EFEFCDF0286E}" sibTransId="{AE27CFC8-635C-4356-814E-4146A4063092}"/>
    <dgm:cxn modelId="{CFCE57FB-0658-429B-B5D2-E6C8724C7EC0}" type="presOf" srcId="{069240E8-800C-495F-A248-F92F44F1034E}" destId="{5B906B10-A9E6-4AFA-A848-642CCF1A5330}" srcOrd="0" destOrd="0" presId="urn:microsoft.com/office/officeart/2005/8/layout/vList2"/>
    <dgm:cxn modelId="{1B907012-68E1-49F7-B50D-743D6E3B23C4}" srcId="{724361B4-9B9F-4084-A10C-F167166253CF}" destId="{069240E8-800C-495F-A248-F92F44F1034E}" srcOrd="3" destOrd="0" parTransId="{51B2E072-2871-47B0-A56E-71B1D4463215}" sibTransId="{27F8B259-705B-4A2E-81CA-94C89D48EC7D}"/>
    <dgm:cxn modelId="{01A7BAFF-C58A-4135-9E05-EE51B626F7F5}" srcId="{724361B4-9B9F-4084-A10C-F167166253CF}" destId="{B2B16E2F-C001-4EE0-9FF3-95F9E0BCB777}" srcOrd="4" destOrd="0" parTransId="{136D2CD1-35FD-4C8C-A6EE-A87D32E14FA0}" sibTransId="{EB6FDFA5-712E-4898-BDD7-1A7008DBB838}"/>
    <dgm:cxn modelId="{D04916F0-CC67-46F9-A124-963D1BE01514}" srcId="{724361B4-9B9F-4084-A10C-F167166253CF}" destId="{9B11853C-82AF-4228-A17A-849C20E57A34}" srcOrd="2" destOrd="0" parTransId="{0C6AB8F8-61F2-4FC5-A48A-0FF93BA389BB}" sibTransId="{36007AB3-6372-41AC-92FD-2346B8CCE31F}"/>
    <dgm:cxn modelId="{196812C3-22A1-4EDD-8DC3-98C9A63D174B}" type="presOf" srcId="{B2B16E2F-C001-4EE0-9FF3-95F9E0BCB777}" destId="{D79697B8-6002-4C77-AB3A-935AE1DDB509}" srcOrd="0" destOrd="0" presId="urn:microsoft.com/office/officeart/2005/8/layout/vList2"/>
    <dgm:cxn modelId="{C305FD63-6004-48C2-865B-5BE0145A3CF2}" type="presOf" srcId="{9B11853C-82AF-4228-A17A-849C20E57A34}" destId="{6FAAC2B9-907A-464D-A793-7DF6693AA860}" srcOrd="0" destOrd="0" presId="urn:microsoft.com/office/officeart/2005/8/layout/vList2"/>
    <dgm:cxn modelId="{ACF99BFA-4A20-442B-91F4-901AC13D4A24}" srcId="{724361B4-9B9F-4084-A10C-F167166253CF}" destId="{D8B2A66D-7FEC-4793-B17C-4818B784CF6D}" srcOrd="1" destOrd="0" parTransId="{862B7E39-FA46-4569-8B36-8ECDE6BFBFA8}" sibTransId="{89E5BC09-B932-4AEF-B024-887B35940495}"/>
    <dgm:cxn modelId="{B515CCAE-53F7-4DAE-B924-4A77D06682B4}" type="presOf" srcId="{D8B2A66D-7FEC-4793-B17C-4818B784CF6D}" destId="{AF5C4FAE-987C-4B06-8A1C-94653652CEA6}" srcOrd="0" destOrd="0" presId="urn:microsoft.com/office/officeart/2005/8/layout/vList2"/>
    <dgm:cxn modelId="{443A3B33-83A3-478E-8BB9-4A5474738C62}" type="presParOf" srcId="{D76713C3-888F-4971-B388-C389CB2342AF}" destId="{8B6D9884-C5F8-4718-A2E6-B7010ED5B7C7}" srcOrd="0" destOrd="0" presId="urn:microsoft.com/office/officeart/2005/8/layout/vList2"/>
    <dgm:cxn modelId="{2F90490E-1AB1-4221-88D9-90E488998999}" type="presParOf" srcId="{D76713C3-888F-4971-B388-C389CB2342AF}" destId="{5F590CE6-9281-4191-BCAF-BC3B65EB120E}" srcOrd="1" destOrd="0" presId="urn:microsoft.com/office/officeart/2005/8/layout/vList2"/>
    <dgm:cxn modelId="{F8441E26-2512-4604-8441-FC46E2E38E36}" type="presParOf" srcId="{D76713C3-888F-4971-B388-C389CB2342AF}" destId="{AF5C4FAE-987C-4B06-8A1C-94653652CEA6}" srcOrd="2" destOrd="0" presId="urn:microsoft.com/office/officeart/2005/8/layout/vList2"/>
    <dgm:cxn modelId="{6DD05DB4-30D6-41F5-A639-4B4172E56982}" type="presParOf" srcId="{D76713C3-888F-4971-B388-C389CB2342AF}" destId="{74B5849F-23C9-4B9A-AC63-7E050A08940D}" srcOrd="3" destOrd="0" presId="urn:microsoft.com/office/officeart/2005/8/layout/vList2"/>
    <dgm:cxn modelId="{A4A3FCA7-0EC0-4D4B-87DA-586F857B2078}" type="presParOf" srcId="{D76713C3-888F-4971-B388-C389CB2342AF}" destId="{6FAAC2B9-907A-464D-A793-7DF6693AA860}" srcOrd="4" destOrd="0" presId="urn:microsoft.com/office/officeart/2005/8/layout/vList2"/>
    <dgm:cxn modelId="{BC4A6029-1191-4955-91E3-63BE15D85496}" type="presParOf" srcId="{D76713C3-888F-4971-B388-C389CB2342AF}" destId="{6A9B897E-A39C-4DC5-803D-B261ED8364CD}" srcOrd="5" destOrd="0" presId="urn:microsoft.com/office/officeart/2005/8/layout/vList2"/>
    <dgm:cxn modelId="{6D3D7DA9-9538-4EF1-B451-8BB7AD8BF3DC}" type="presParOf" srcId="{D76713C3-888F-4971-B388-C389CB2342AF}" destId="{5B906B10-A9E6-4AFA-A848-642CCF1A5330}" srcOrd="6" destOrd="0" presId="urn:microsoft.com/office/officeart/2005/8/layout/vList2"/>
    <dgm:cxn modelId="{F76C6128-F23A-4D48-8505-5C0C430CC1DF}" type="presParOf" srcId="{D76713C3-888F-4971-B388-C389CB2342AF}" destId="{F7F12CF2-F272-4229-97EE-025C6B2B71AF}" srcOrd="7" destOrd="0" presId="urn:microsoft.com/office/officeart/2005/8/layout/vList2"/>
    <dgm:cxn modelId="{6C30D89C-0135-4825-9DE8-63FFDB5A1B11}" type="presParOf" srcId="{D76713C3-888F-4971-B388-C389CB2342AF}" destId="{D79697B8-6002-4C77-AB3A-935AE1DDB509}" srcOrd="8" destOrd="0" presId="urn:microsoft.com/office/officeart/2005/8/layout/vList2"/>
    <dgm:cxn modelId="{00381BCC-A03B-4EA0-8FCB-B716FCCFE074}" type="presParOf" srcId="{D76713C3-888F-4971-B388-C389CB2342AF}" destId="{9F9FD17C-A4E6-4AA0-8564-AD80DD14EE30}" srcOrd="9" destOrd="0" presId="urn:microsoft.com/office/officeart/2005/8/layout/vList2"/>
    <dgm:cxn modelId="{FAB83596-79AB-4B6A-A1BE-756DC76178C7}" type="presParOf" srcId="{D76713C3-888F-4971-B388-C389CB2342AF}" destId="{982CBF42-4FB5-40B5-9988-A28DD08D486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آخر کارنبی اکرمﷺ ساتھیوں سمیت پہاڑ پر چڑھ گئے اور مشرکین پر تیربرسانے شروع کردیئے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مشرکین نے محسوس کیا کہ اب مزید ٹھہرنے سے ہمارا نقصان زیا دہ ہو گا لہٰذا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وہ مکہ کی طرف واپس لوٹ گئے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بعد ازاں مسلمان بھی شہداء کی تدفین کے بعد مدینہ لوٹ آئے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3">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3">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3">
        <dgm:presLayoutVars>
          <dgm:chMax val="0"/>
          <dgm:bulletEnabled val="1"/>
        </dgm:presLayoutVars>
      </dgm:prSet>
      <dgm:spPr/>
      <dgm:t>
        <a:bodyPr/>
        <a:lstStyle/>
        <a:p>
          <a:endParaRPr lang="en-US"/>
        </a:p>
      </dgm:t>
    </dgm:pt>
  </dgm:ptLst>
  <dgm:cxnLst>
    <dgm:cxn modelId="{E763CCBF-7943-4EFE-99AB-A6FD326AE2CE}" srcId="{724361B4-9B9F-4084-A10C-F167166253CF}" destId="{7209FA0E-7624-46B8-A7FD-EAFBAFD9455A}" srcOrd="0" destOrd="0" parTransId="{50EFA94B-29B2-4228-9484-E4540F4269CD}" sibTransId="{39D5A7F3-D675-442D-B6FB-ED93FC02C098}"/>
    <dgm:cxn modelId="{ACF99BFA-4A20-442B-91F4-901AC13D4A24}" srcId="{724361B4-9B9F-4084-A10C-F167166253CF}" destId="{D8B2A66D-7FEC-4793-B17C-4818B784CF6D}" srcOrd="1" destOrd="0" parTransId="{862B7E39-FA46-4569-8B36-8ECDE6BFBFA8}" sibTransId="{89E5BC09-B932-4AEF-B024-887B35940495}"/>
    <dgm:cxn modelId="{71ABC29D-9334-412A-8820-4DF5006783BF}" type="presOf" srcId="{9B11853C-82AF-4228-A17A-849C20E57A34}" destId="{6FAAC2B9-907A-464D-A793-7DF6693AA860}" srcOrd="0" destOrd="0" presId="urn:microsoft.com/office/officeart/2005/8/layout/vList2"/>
    <dgm:cxn modelId="{3DF5479B-5C03-4442-A353-7F4D8910CC6F}" type="presOf" srcId="{D8B2A66D-7FEC-4793-B17C-4818B784CF6D}" destId="{AF5C4FAE-987C-4B06-8A1C-94653652CEA6}" srcOrd="0" destOrd="0" presId="urn:microsoft.com/office/officeart/2005/8/layout/vList2"/>
    <dgm:cxn modelId="{3E50BE17-DA7A-4B3A-8B4C-BCA0B167FDAC}" type="presOf" srcId="{724361B4-9B9F-4084-A10C-F167166253CF}" destId="{D76713C3-888F-4971-B388-C389CB2342AF}" srcOrd="0" destOrd="0" presId="urn:microsoft.com/office/officeart/2005/8/layout/vList2"/>
    <dgm:cxn modelId="{348A925C-5DAB-4DC8-A049-BA72597D05F0}" type="presOf" srcId="{7209FA0E-7624-46B8-A7FD-EAFBAFD9455A}" destId="{8B6D9884-C5F8-4718-A2E6-B7010ED5B7C7}" srcOrd="0" destOrd="0" presId="urn:microsoft.com/office/officeart/2005/8/layout/vList2"/>
    <dgm:cxn modelId="{D04916F0-CC67-46F9-A124-963D1BE01514}" srcId="{724361B4-9B9F-4084-A10C-F167166253CF}" destId="{9B11853C-82AF-4228-A17A-849C20E57A34}" srcOrd="2" destOrd="0" parTransId="{0C6AB8F8-61F2-4FC5-A48A-0FF93BA389BB}" sibTransId="{36007AB3-6372-41AC-92FD-2346B8CCE31F}"/>
    <dgm:cxn modelId="{9542CD43-EF71-4321-A255-2607631FC183}" type="presParOf" srcId="{D76713C3-888F-4971-B388-C389CB2342AF}" destId="{8B6D9884-C5F8-4718-A2E6-B7010ED5B7C7}" srcOrd="0" destOrd="0" presId="urn:microsoft.com/office/officeart/2005/8/layout/vList2"/>
    <dgm:cxn modelId="{1E292044-8A18-4353-930B-9CBA4BBF4A49}" type="presParOf" srcId="{D76713C3-888F-4971-B388-C389CB2342AF}" destId="{5F590CE6-9281-4191-BCAF-BC3B65EB120E}" srcOrd="1" destOrd="0" presId="urn:microsoft.com/office/officeart/2005/8/layout/vList2"/>
    <dgm:cxn modelId="{BCCB5753-1273-49AF-B9BB-C16A85C93405}" type="presParOf" srcId="{D76713C3-888F-4971-B388-C389CB2342AF}" destId="{AF5C4FAE-987C-4B06-8A1C-94653652CEA6}" srcOrd="2" destOrd="0" presId="urn:microsoft.com/office/officeart/2005/8/layout/vList2"/>
    <dgm:cxn modelId="{DE4079FA-FB0C-4752-93C7-BA5E6DD78CCA}" type="presParOf" srcId="{D76713C3-888F-4971-B388-C389CB2342AF}" destId="{74B5849F-23C9-4B9A-AC63-7E050A08940D}" srcOrd="3" destOrd="0" presId="urn:microsoft.com/office/officeart/2005/8/layout/vList2"/>
    <dgm:cxn modelId="{96B48284-AF9A-41E8-91CF-16A9F6E5A643}" type="presParOf" srcId="{D76713C3-888F-4971-B388-C389CB2342AF}" destId="{6FAAC2B9-907A-464D-A793-7DF6693AA86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اکرمﷺ کویہ احساس تھا کہ قریش نے مکہ کی طرف واپسی کا فیصلہ کرکے عسکری اعتبار سے غلطی کی ہے</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لہذا اِس سے پہلے کہ اُنہیں اپنی غلطی کا احساس ہو آپ ﷺ نے اُن کے تعاقب کا فیصلہ فرمایا</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دوسرے دن علی الصباح اعلان فرمادیا کہ دشمن کے مقابلے کے لئے چلنا ہے اور صرف وہی آدمی چل سکتا ہے جو معرکہٴ اُحد میں موجود تھا</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1015C4E-FA53-4413-AF34-E12245C23AF5}">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یہاں آپﷺنے تین روز قیام فرمایا</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8097E71-A7C0-4026-954D-4D004DB1F5E1}" type="parTrans" cxnId="{493C344B-9774-4F48-ACC1-D1DED31C97F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953BBA3-76BC-4009-9A23-946EF0CE79A6}" type="sibTrans" cxnId="{493C344B-9774-4F48-ACC1-D1DED31C97F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364296-91B3-45BF-91C6-C04C35673094}">
      <dgm:prSet custT="1"/>
      <dgm:spPr/>
      <dgm:t>
        <a:bodyPr/>
        <a:lstStyle/>
        <a:p>
          <a:pPr rtl="1"/>
          <a:r>
            <a:rPr lang="ar-SA"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زخموں سے چُور اور غم سے نڈھال ہونے کے باوجود مسلمان آپ ﷺ کے ساتھ روانہ ہوئے اور مدینہ سے آٹھ میل دور حمراء الاسد پہنچ کر خیمہ زن ہوئے</a:t>
          </a:r>
          <a:endParaRPr lang="en-US" sz="2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6E9D87C-C875-4A3F-BEC6-BD0C80BD8507}" type="parTrans" cxnId="{04626B0B-F3AC-4045-B471-CF98CA82006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B1D1ED1-7569-4544-B899-F711A1205343}" type="sibTrans" cxnId="{04626B0B-F3AC-4045-B471-CF98CA82006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946B4D5-A478-498B-BF17-2AE2F848B215}">
      <dgm:prSet custT="1"/>
      <dgm:spPr/>
      <dgm:t>
        <a:bodyPr/>
        <a:lstStyle/>
        <a:p>
          <a:pPr rtl="1"/>
          <a:r>
            <a:rPr lang="ur-PK"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کو یہ اطلاع ملی </a:t>
          </a:r>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کہ قریش مزید نفری اور تیاری کے ساتھ حملے کے لئے آرہے ہیں جسے سن کر مسلمانوں کے ایمان میں اور اضافہ ہو گیا </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(آل عمران: </a:t>
          </a:r>
          <a:r>
            <a:rPr lang="en-US"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174-172</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FA7E7D2-9D59-46AA-9DF0-373616C2DB81}" type="parTrans" cxnId="{3095A8A0-EA17-42DC-BBE0-3ECBE72B08B1}">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01730A3-0E4F-4220-B908-2C94E41566D9}" type="sibTrans" cxnId="{3095A8A0-EA17-42DC-BBE0-3ECBE72B08B1}">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6">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6">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6">
        <dgm:presLayoutVars>
          <dgm:chMax val="0"/>
          <dgm:bulletEnabled val="1"/>
        </dgm:presLayoutVars>
      </dgm:prSet>
      <dgm:spPr/>
      <dgm:t>
        <a:bodyPr/>
        <a:lstStyle/>
        <a:p>
          <a:endParaRPr lang="en-US"/>
        </a:p>
      </dgm:t>
    </dgm:pt>
    <dgm:pt modelId="{6A9B897E-A39C-4DC5-803D-B261ED8364CD}" type="pres">
      <dgm:prSet presAssocID="{36007AB3-6372-41AC-92FD-2346B8CCE31F}" presName="spacer" presStyleCnt="0"/>
      <dgm:spPr/>
      <dgm:t>
        <a:bodyPr/>
        <a:lstStyle/>
        <a:p>
          <a:endParaRPr lang="en-US"/>
        </a:p>
      </dgm:t>
    </dgm:pt>
    <dgm:pt modelId="{A0334D7A-9242-48E8-BAA3-CEF393E47A06}" type="pres">
      <dgm:prSet presAssocID="{ED364296-91B3-45BF-91C6-C04C35673094}" presName="parentText" presStyleLbl="node1" presStyleIdx="3" presStyleCnt="6">
        <dgm:presLayoutVars>
          <dgm:chMax val="0"/>
          <dgm:bulletEnabled val="1"/>
        </dgm:presLayoutVars>
      </dgm:prSet>
      <dgm:spPr/>
      <dgm:t>
        <a:bodyPr/>
        <a:lstStyle/>
        <a:p>
          <a:endParaRPr lang="en-US"/>
        </a:p>
      </dgm:t>
    </dgm:pt>
    <dgm:pt modelId="{3B49DCBA-EEC9-49BF-9526-52D86AD9544B}" type="pres">
      <dgm:prSet presAssocID="{CB1D1ED1-7569-4544-B899-F711A1205343}" presName="spacer" presStyleCnt="0"/>
      <dgm:spPr/>
      <dgm:t>
        <a:bodyPr/>
        <a:lstStyle/>
        <a:p>
          <a:endParaRPr lang="en-US"/>
        </a:p>
      </dgm:t>
    </dgm:pt>
    <dgm:pt modelId="{61F98B2A-E124-497C-93CC-8773ABD3D28D}" type="pres">
      <dgm:prSet presAssocID="{2946B4D5-A478-498B-BF17-2AE2F848B215}" presName="parentText" presStyleLbl="node1" presStyleIdx="4" presStyleCnt="6">
        <dgm:presLayoutVars>
          <dgm:chMax val="0"/>
          <dgm:bulletEnabled val="1"/>
        </dgm:presLayoutVars>
      </dgm:prSet>
      <dgm:spPr/>
      <dgm:t>
        <a:bodyPr/>
        <a:lstStyle/>
        <a:p>
          <a:endParaRPr lang="en-US"/>
        </a:p>
      </dgm:t>
    </dgm:pt>
    <dgm:pt modelId="{2EBDEB6A-A9AE-4D7D-A9EB-F6142752156D}" type="pres">
      <dgm:prSet presAssocID="{F01730A3-0E4F-4220-B908-2C94E41566D9}" presName="spacer" presStyleCnt="0"/>
      <dgm:spPr/>
      <dgm:t>
        <a:bodyPr/>
        <a:lstStyle/>
        <a:p>
          <a:endParaRPr lang="en-US"/>
        </a:p>
      </dgm:t>
    </dgm:pt>
    <dgm:pt modelId="{73EC904A-E784-478D-9F39-D7ABCE0F91FE}" type="pres">
      <dgm:prSet presAssocID="{91015C4E-FA53-4413-AF34-E12245C23AF5}" presName="parentText" presStyleLbl="node1" presStyleIdx="5" presStyleCnt="6">
        <dgm:presLayoutVars>
          <dgm:chMax val="0"/>
          <dgm:bulletEnabled val="1"/>
        </dgm:presLayoutVars>
      </dgm:prSet>
      <dgm:spPr/>
      <dgm:t>
        <a:bodyPr/>
        <a:lstStyle/>
        <a:p>
          <a:endParaRPr lang="en-US"/>
        </a:p>
      </dgm:t>
    </dgm:pt>
  </dgm:ptLst>
  <dgm:cxnLst>
    <dgm:cxn modelId="{38A9A500-9BA5-4B8F-889B-1F9D37211660}" type="presOf" srcId="{91015C4E-FA53-4413-AF34-E12245C23AF5}" destId="{73EC904A-E784-478D-9F39-D7ABCE0F91FE}" srcOrd="0" destOrd="0" presId="urn:microsoft.com/office/officeart/2005/8/layout/vList2"/>
    <dgm:cxn modelId="{F5822448-A3B5-4156-87E3-14404C665965}" type="presOf" srcId="{ED364296-91B3-45BF-91C6-C04C35673094}" destId="{A0334D7A-9242-48E8-BAA3-CEF393E47A06}" srcOrd="0" destOrd="0" presId="urn:microsoft.com/office/officeart/2005/8/layout/vList2"/>
    <dgm:cxn modelId="{F8F8E1B7-2E6A-490C-96C6-425A48830B33}" type="presOf" srcId="{D8B2A66D-7FEC-4793-B17C-4818B784CF6D}" destId="{AF5C4FAE-987C-4B06-8A1C-94653652CEA6}" srcOrd="0" destOrd="0" presId="urn:microsoft.com/office/officeart/2005/8/layout/vList2"/>
    <dgm:cxn modelId="{ACF99BFA-4A20-442B-91F4-901AC13D4A24}" srcId="{724361B4-9B9F-4084-A10C-F167166253CF}" destId="{D8B2A66D-7FEC-4793-B17C-4818B784CF6D}" srcOrd="1" destOrd="0" parTransId="{862B7E39-FA46-4569-8B36-8ECDE6BFBFA8}" sibTransId="{89E5BC09-B932-4AEF-B024-887B35940495}"/>
    <dgm:cxn modelId="{6B702E87-FFB6-49C5-8931-D5A1F067AD3E}" type="presOf" srcId="{9B11853C-82AF-4228-A17A-849C20E57A34}" destId="{6FAAC2B9-907A-464D-A793-7DF6693AA860}" srcOrd="0" destOrd="0" presId="urn:microsoft.com/office/officeart/2005/8/layout/vList2"/>
    <dgm:cxn modelId="{493C344B-9774-4F48-ACC1-D1DED31C97F4}" srcId="{724361B4-9B9F-4084-A10C-F167166253CF}" destId="{91015C4E-FA53-4413-AF34-E12245C23AF5}" srcOrd="5" destOrd="0" parTransId="{08097E71-A7C0-4026-954D-4D004DB1F5E1}" sibTransId="{4953BBA3-76BC-4009-9A23-946EF0CE79A6}"/>
    <dgm:cxn modelId="{853C7FBA-2AC1-42F8-A06A-F7C24886CB53}" type="presOf" srcId="{7209FA0E-7624-46B8-A7FD-EAFBAFD9455A}" destId="{8B6D9884-C5F8-4718-A2E6-B7010ED5B7C7}" srcOrd="0" destOrd="0" presId="urn:microsoft.com/office/officeart/2005/8/layout/vList2"/>
    <dgm:cxn modelId="{D04916F0-CC67-46F9-A124-963D1BE01514}" srcId="{724361B4-9B9F-4084-A10C-F167166253CF}" destId="{9B11853C-82AF-4228-A17A-849C20E57A34}" srcOrd="2" destOrd="0" parTransId="{0C6AB8F8-61F2-4FC5-A48A-0FF93BA389BB}" sibTransId="{36007AB3-6372-41AC-92FD-2346B8CCE31F}"/>
    <dgm:cxn modelId="{1332B22C-12AF-4CB1-A4B9-6931665DD337}" type="presOf" srcId="{724361B4-9B9F-4084-A10C-F167166253CF}" destId="{D76713C3-888F-4971-B388-C389CB2342AF}" srcOrd="0" destOrd="0" presId="urn:microsoft.com/office/officeart/2005/8/layout/vList2"/>
    <dgm:cxn modelId="{04626B0B-F3AC-4045-B471-CF98CA820064}" srcId="{724361B4-9B9F-4084-A10C-F167166253CF}" destId="{ED364296-91B3-45BF-91C6-C04C35673094}" srcOrd="3" destOrd="0" parTransId="{16E9D87C-C875-4A3F-BEC6-BD0C80BD8507}" sibTransId="{CB1D1ED1-7569-4544-B899-F711A1205343}"/>
    <dgm:cxn modelId="{70FB35CB-3642-4960-9E35-83324036CDF0}" type="presOf" srcId="{2946B4D5-A478-498B-BF17-2AE2F848B215}" destId="{61F98B2A-E124-497C-93CC-8773ABD3D28D}" srcOrd="0" destOrd="0" presId="urn:microsoft.com/office/officeart/2005/8/layout/vList2"/>
    <dgm:cxn modelId="{E763CCBF-7943-4EFE-99AB-A6FD326AE2CE}" srcId="{724361B4-9B9F-4084-A10C-F167166253CF}" destId="{7209FA0E-7624-46B8-A7FD-EAFBAFD9455A}" srcOrd="0" destOrd="0" parTransId="{50EFA94B-29B2-4228-9484-E4540F4269CD}" sibTransId="{39D5A7F3-D675-442D-B6FB-ED93FC02C098}"/>
    <dgm:cxn modelId="{3095A8A0-EA17-42DC-BBE0-3ECBE72B08B1}" srcId="{724361B4-9B9F-4084-A10C-F167166253CF}" destId="{2946B4D5-A478-498B-BF17-2AE2F848B215}" srcOrd="4" destOrd="0" parTransId="{BFA7E7D2-9D59-46AA-9DF0-373616C2DB81}" sibTransId="{F01730A3-0E4F-4220-B908-2C94E41566D9}"/>
    <dgm:cxn modelId="{1359664C-8ACB-40B9-B1F6-11658DCAAF6B}" type="presParOf" srcId="{D76713C3-888F-4971-B388-C389CB2342AF}" destId="{8B6D9884-C5F8-4718-A2E6-B7010ED5B7C7}" srcOrd="0" destOrd="0" presId="urn:microsoft.com/office/officeart/2005/8/layout/vList2"/>
    <dgm:cxn modelId="{A4506C11-C451-4C71-8D98-30782A40C096}" type="presParOf" srcId="{D76713C3-888F-4971-B388-C389CB2342AF}" destId="{5F590CE6-9281-4191-BCAF-BC3B65EB120E}" srcOrd="1" destOrd="0" presId="urn:microsoft.com/office/officeart/2005/8/layout/vList2"/>
    <dgm:cxn modelId="{571A003C-012E-4D12-BCD7-9C51F85DFE3C}" type="presParOf" srcId="{D76713C3-888F-4971-B388-C389CB2342AF}" destId="{AF5C4FAE-987C-4B06-8A1C-94653652CEA6}" srcOrd="2" destOrd="0" presId="urn:microsoft.com/office/officeart/2005/8/layout/vList2"/>
    <dgm:cxn modelId="{DBD24457-03FA-48B6-B4E2-BD8478272378}" type="presParOf" srcId="{D76713C3-888F-4971-B388-C389CB2342AF}" destId="{74B5849F-23C9-4B9A-AC63-7E050A08940D}" srcOrd="3" destOrd="0" presId="urn:microsoft.com/office/officeart/2005/8/layout/vList2"/>
    <dgm:cxn modelId="{3A4F70A4-8AB7-4ADA-969B-DB5381FDE110}" type="presParOf" srcId="{D76713C3-888F-4971-B388-C389CB2342AF}" destId="{6FAAC2B9-907A-464D-A793-7DF6693AA860}" srcOrd="4" destOrd="0" presId="urn:microsoft.com/office/officeart/2005/8/layout/vList2"/>
    <dgm:cxn modelId="{08433B7D-0C02-4B55-93AC-F8F042D8DCB0}" type="presParOf" srcId="{D76713C3-888F-4971-B388-C389CB2342AF}" destId="{6A9B897E-A39C-4DC5-803D-B261ED8364CD}" srcOrd="5" destOrd="0" presId="urn:microsoft.com/office/officeart/2005/8/layout/vList2"/>
    <dgm:cxn modelId="{5ED1556C-B69E-495F-8E4E-83F9D69D6568}" type="presParOf" srcId="{D76713C3-888F-4971-B388-C389CB2342AF}" destId="{A0334D7A-9242-48E8-BAA3-CEF393E47A06}" srcOrd="6" destOrd="0" presId="urn:microsoft.com/office/officeart/2005/8/layout/vList2"/>
    <dgm:cxn modelId="{ABF317AB-12F7-4592-8A0B-9A1B7BFAB588}" type="presParOf" srcId="{D76713C3-888F-4971-B388-C389CB2342AF}" destId="{3B49DCBA-EEC9-49BF-9526-52D86AD9544B}" srcOrd="7" destOrd="0" presId="urn:microsoft.com/office/officeart/2005/8/layout/vList2"/>
    <dgm:cxn modelId="{BAF0C93B-F3AA-4DFC-B84D-ADC300F417D7}" type="presParOf" srcId="{D76713C3-888F-4971-B388-C389CB2342AF}" destId="{61F98B2A-E124-497C-93CC-8773ABD3D28D}" srcOrd="8" destOrd="0" presId="urn:microsoft.com/office/officeart/2005/8/layout/vList2"/>
    <dgm:cxn modelId="{432758B8-EF82-4C45-B534-7259BDDB612F}" type="presParOf" srcId="{D76713C3-888F-4971-B388-C389CB2342AF}" destId="{2EBDEB6A-A9AE-4D7D-A9EB-F6142752156D}" srcOrd="9" destOrd="0" presId="urn:microsoft.com/office/officeart/2005/8/layout/vList2"/>
    <dgm:cxn modelId="{9B90C45C-9D77-439B-BACB-8709166EFAD4}" type="presParOf" srcId="{D76713C3-888F-4971-B388-C389CB2342AF}" destId="{73EC904A-E784-478D-9F39-D7ABCE0F91F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غزوۂ اُحد میں وقتی شکست کا سبب: نظم کی خلاف ورزی اور اپنے مقامی امیر کی حکم عدولی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غلطی پر معافی کا اعلان اور وقتی شکست پر مسلمانوں کی دلجوئی</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D37DBCC-DBA3-4054-B896-689864181ADA}">
      <dgm:prSet custT="1"/>
      <dgm:spPr/>
      <dgm:t>
        <a:bodyPr/>
        <a:lstStyle/>
        <a:p>
          <a:pPr rtl="1"/>
          <a:r>
            <a:rPr lang="ar-SA" sz="2400" b="0" dirty="0" smtClean="0">
              <a:solidFill>
                <a:schemeClr val="accent3">
                  <a:lumMod val="75000"/>
                </a:schemeClr>
              </a:solidFill>
              <a:latin typeface="Jameel Noori Nastaleeq" pitchFamily="2" charset="-78"/>
              <a:ea typeface="Times New Roman" pitchFamily="18" charset="0"/>
              <a:cs typeface="Jameel Noori Nastaleeq" pitchFamily="2" charset="-78"/>
            </a:rPr>
            <a:t>اللہ سبحانہٗ تعالیٰ نے سورہ ٴ آلِ عمران میں دو بار درہ پرمتعین ساتھیوں یا گھبراہٹ میں میدان چھوڑ دینے والوں کی غلطی کو معاف کرنے کا اعلان فرمایا (آلِ عمران: 152، </a:t>
          </a:r>
          <a:r>
            <a:rPr lang="en-US" sz="2400" b="0" dirty="0" smtClean="0">
              <a:solidFill>
                <a:schemeClr val="accent3">
                  <a:lumMod val="75000"/>
                </a:schemeClr>
              </a:solidFill>
              <a:latin typeface="Jameel Noori Nastaleeq" pitchFamily="2" charset="-78"/>
              <a:ea typeface="Times New Roman" pitchFamily="18" charset="0"/>
              <a:cs typeface="Jameel Noori Nastaleeq" pitchFamily="2" charset="-78"/>
            </a:rPr>
            <a:t>155</a:t>
          </a:r>
          <a:r>
            <a:rPr lang="ar-SA" sz="2400" b="0" dirty="0" smtClean="0">
              <a:solidFill>
                <a:schemeClr val="accent3">
                  <a:lumMod val="75000"/>
                </a:schemeClr>
              </a:solidFill>
              <a:latin typeface="Jameel Noori Nastaleeq" pitchFamily="2" charset="-78"/>
              <a:ea typeface="Times New Roman" pitchFamily="18" charset="0"/>
              <a:cs typeface="Jameel Noori Nastaleeq" pitchFamily="2" charset="-78"/>
            </a:rPr>
            <a:t>)</a:t>
          </a:r>
          <a:endParaRPr lang="en-US" sz="2400" b="0" dirty="0">
            <a:solidFill>
              <a:schemeClr val="accent3">
                <a:lumMod val="75000"/>
              </a:schemeClr>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71DAE8-7362-4E35-8B1B-858BABFD506E}" type="parTrans" cxnId="{17B0DEE3-5F93-487D-8FEF-1EFF0439BBFA}">
      <dgm:prSet/>
      <dgm:spPr/>
      <dgm:t>
        <a:bodyPr/>
        <a:lstStyle/>
        <a:p>
          <a:endParaRPr lang="en-US"/>
        </a:p>
      </dgm:t>
    </dgm:pt>
    <dgm:pt modelId="{64F0173F-CBB6-4791-92BB-F73BF5F19593}" type="sibTrans" cxnId="{17B0DEE3-5F93-487D-8FEF-1EFF0439BBFA}">
      <dgm:prSet/>
      <dgm:spPr/>
      <dgm:t>
        <a:bodyPr/>
        <a:lstStyle/>
        <a:p>
          <a:endParaRPr lang="en-US"/>
        </a:p>
      </dgm:t>
    </dgm:pt>
    <dgm:pt modelId="{A3012D72-4EDA-4AC3-BFDB-FA82EA2277A4}">
      <dgm:prSet custT="1"/>
      <dgm:spPr/>
      <dgm:t>
        <a:bodyPr/>
        <a:lstStyle/>
        <a:p>
          <a:pPr rtl="1"/>
          <a:r>
            <a:rPr lang="ar-SA" sz="2400" b="0" dirty="0" smtClean="0">
              <a:solidFill>
                <a:schemeClr val="accent3">
                  <a:lumMod val="75000"/>
                </a:schemeClr>
              </a:solidFill>
              <a:latin typeface="Jameel Noori Nastaleeq" pitchFamily="2" charset="-78"/>
              <a:ea typeface="Times New Roman" pitchFamily="18" charset="0"/>
              <a:cs typeface="Jameel Noori Nastaleeq" pitchFamily="2" charset="-78"/>
            </a:rPr>
            <a:t>سورہٴ آلِ عمران آیات 139 تا 143 میں اللہ تعالیٰ نے اُحد میں وقتی شکست پر مسلمانوں کی بڑے موٴثر اسلوب میں دلجوئی فرمائی</a:t>
          </a:r>
          <a:endParaRPr lang="en-US" sz="2400" b="0" dirty="0">
            <a:solidFill>
              <a:schemeClr val="accent3">
                <a:lumMod val="75000"/>
              </a:schemeClr>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1ED466D-95E7-4FED-B3E7-64159A795F15}" type="parTrans" cxnId="{317191E8-E8BF-40F2-9BE9-FF63A4910C94}">
      <dgm:prSet/>
      <dgm:spPr/>
      <dgm:t>
        <a:bodyPr/>
        <a:lstStyle/>
        <a:p>
          <a:endParaRPr lang="en-US"/>
        </a:p>
      </dgm:t>
    </dgm:pt>
    <dgm:pt modelId="{924225BF-37FD-4065-9FA8-3B34055834FE}" type="sibTrans" cxnId="{317191E8-E8BF-40F2-9BE9-FF63A4910C94}">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2">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2">
        <dgm:presLayoutVars>
          <dgm:chMax val="0"/>
          <dgm:bulletEnabled val="1"/>
        </dgm:presLayoutVars>
      </dgm:prSet>
      <dgm:spPr/>
      <dgm:t>
        <a:bodyPr/>
        <a:lstStyle/>
        <a:p>
          <a:endParaRPr lang="en-US"/>
        </a:p>
      </dgm:t>
    </dgm:pt>
    <dgm:pt modelId="{625D22E0-9C34-4EE9-85CC-6FA3FB44F0EC}" type="pres">
      <dgm:prSet presAssocID="{D8B2A66D-7FEC-4793-B17C-4818B784CF6D}" presName="childText" presStyleLbl="revTx" presStyleIdx="0" presStyleCnt="1">
        <dgm:presLayoutVars>
          <dgm:bulletEnabled val="1"/>
        </dgm:presLayoutVars>
      </dgm:prSet>
      <dgm:spPr/>
      <dgm:t>
        <a:bodyPr/>
        <a:lstStyle/>
        <a:p>
          <a:endParaRPr lang="en-US"/>
        </a:p>
      </dgm:t>
    </dgm:pt>
  </dgm:ptLst>
  <dgm:cxnLst>
    <dgm:cxn modelId="{3B19823F-F429-489C-858C-D474C16308C7}" type="presOf" srcId="{0D37DBCC-DBA3-4054-B896-689864181ADA}" destId="{625D22E0-9C34-4EE9-85CC-6FA3FB44F0EC}" srcOrd="0" destOrd="0" presId="urn:microsoft.com/office/officeart/2005/8/layout/vList2"/>
    <dgm:cxn modelId="{E763CCBF-7943-4EFE-99AB-A6FD326AE2CE}" srcId="{724361B4-9B9F-4084-A10C-F167166253CF}" destId="{7209FA0E-7624-46B8-A7FD-EAFBAFD9455A}" srcOrd="0" destOrd="0" parTransId="{50EFA94B-29B2-4228-9484-E4540F4269CD}" sibTransId="{39D5A7F3-D675-442D-B6FB-ED93FC02C098}"/>
    <dgm:cxn modelId="{17B0DEE3-5F93-487D-8FEF-1EFF0439BBFA}" srcId="{D8B2A66D-7FEC-4793-B17C-4818B784CF6D}" destId="{0D37DBCC-DBA3-4054-B896-689864181ADA}" srcOrd="0" destOrd="0" parTransId="{EA71DAE8-7362-4E35-8B1B-858BABFD506E}" sibTransId="{64F0173F-CBB6-4791-92BB-F73BF5F19593}"/>
    <dgm:cxn modelId="{ACF99BFA-4A20-442B-91F4-901AC13D4A24}" srcId="{724361B4-9B9F-4084-A10C-F167166253CF}" destId="{D8B2A66D-7FEC-4793-B17C-4818B784CF6D}" srcOrd="1" destOrd="0" parTransId="{862B7E39-FA46-4569-8B36-8ECDE6BFBFA8}" sibTransId="{89E5BC09-B932-4AEF-B024-887B35940495}"/>
    <dgm:cxn modelId="{317191E8-E8BF-40F2-9BE9-FF63A4910C94}" srcId="{D8B2A66D-7FEC-4793-B17C-4818B784CF6D}" destId="{A3012D72-4EDA-4AC3-BFDB-FA82EA2277A4}" srcOrd="1" destOrd="0" parTransId="{D1ED466D-95E7-4FED-B3E7-64159A795F15}" sibTransId="{924225BF-37FD-4065-9FA8-3B34055834FE}"/>
    <dgm:cxn modelId="{FA39FF4F-6ACD-468D-9BC4-3199EDB98B69}" type="presOf" srcId="{7209FA0E-7624-46B8-A7FD-EAFBAFD9455A}" destId="{8B6D9884-C5F8-4718-A2E6-B7010ED5B7C7}" srcOrd="0" destOrd="0" presId="urn:microsoft.com/office/officeart/2005/8/layout/vList2"/>
    <dgm:cxn modelId="{1E73174F-E21E-47DD-848E-0D9E359D2190}" type="presOf" srcId="{A3012D72-4EDA-4AC3-BFDB-FA82EA2277A4}" destId="{625D22E0-9C34-4EE9-85CC-6FA3FB44F0EC}" srcOrd="0" destOrd="1" presId="urn:microsoft.com/office/officeart/2005/8/layout/vList2"/>
    <dgm:cxn modelId="{EBA8D221-E693-4541-A3D9-B7BB2590BC31}" type="presOf" srcId="{724361B4-9B9F-4084-A10C-F167166253CF}" destId="{D76713C3-888F-4971-B388-C389CB2342AF}" srcOrd="0" destOrd="0" presId="urn:microsoft.com/office/officeart/2005/8/layout/vList2"/>
    <dgm:cxn modelId="{F5F3F68B-20EA-4F33-911E-E973CE3F6AC1}" type="presOf" srcId="{D8B2A66D-7FEC-4793-B17C-4818B784CF6D}" destId="{AF5C4FAE-987C-4B06-8A1C-94653652CEA6}" srcOrd="0" destOrd="0" presId="urn:microsoft.com/office/officeart/2005/8/layout/vList2"/>
    <dgm:cxn modelId="{2DB5DC6A-6068-4494-88BC-369D01A16AAA}" type="presParOf" srcId="{D76713C3-888F-4971-B388-C389CB2342AF}" destId="{8B6D9884-C5F8-4718-A2E6-B7010ED5B7C7}" srcOrd="0" destOrd="0" presId="urn:microsoft.com/office/officeart/2005/8/layout/vList2"/>
    <dgm:cxn modelId="{B81389E6-576B-407D-AA28-C9A196CC76A6}" type="presParOf" srcId="{D76713C3-888F-4971-B388-C389CB2342AF}" destId="{5F590CE6-9281-4191-BCAF-BC3B65EB120E}" srcOrd="1" destOrd="0" presId="urn:microsoft.com/office/officeart/2005/8/layout/vList2"/>
    <dgm:cxn modelId="{B42BEEF0-81C7-488C-9BA6-C3E2DCFE82F8}" type="presParOf" srcId="{D76713C3-888F-4971-B388-C389CB2342AF}" destId="{AF5C4FAE-987C-4B06-8A1C-94653652CEA6}" srcOrd="2" destOrd="0" presId="urn:microsoft.com/office/officeart/2005/8/layout/vList2"/>
    <dgm:cxn modelId="{4AFA88DD-3182-43E7-AC23-04C7A967A399}" type="presParOf" srcId="{D76713C3-888F-4971-B388-C389CB2342AF}" destId="{625D22E0-9C34-4EE9-85CC-6FA3FB44F0E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کو نظم کی خلاف ورزی کی نحوست سے آگاہ کیا جائے تاکہ وہ آئندہ کبھی بھی اِس غلطی کا ارتکاب نہ کریں</a:t>
          </a:r>
          <a:endParaRPr lang="en-US" sz="1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تعالیٰ اِیمان کا دعویٰ کرنے والوں کی آزمائش کرنا چاہتا تھا </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(آل عمران: </a:t>
          </a:r>
          <a:r>
            <a:rPr lang="en-US"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179</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آزمائشیں اہلِ ایمان کی تربیت کا ذریعہ بنتی ہیں</a:t>
          </a:r>
          <a:endParaRPr lang="en-US" sz="1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364296-91B3-45BF-91C6-C04C35673094}">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الله اپنے دشمنوں کو ہلاک کرنا چاہتا تھا لہٰذا </a:t>
          </a:r>
          <a:r>
            <a:rPr lang="ur-PK"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اُن کے لئے اِس کے اسباب بھی فراہم کردیئے </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(آل عمران: </a:t>
          </a:r>
          <a:r>
            <a:rPr lang="en-US"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176</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ur-PK"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178</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6E9D87C-C875-4A3F-BEC6-BD0C80BD8507}" type="parTrans" cxnId="{04626B0B-F3AC-4045-B471-CF98CA820064}">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B1D1ED1-7569-4544-B899-F711A1205343}" type="sibTrans" cxnId="{04626B0B-F3AC-4045-B471-CF98CA820064}">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946B4D5-A478-498B-BF17-2AE2F848B215}">
      <dgm:prSet custT="1"/>
      <dgm:spPr/>
      <dgm:t>
        <a:bodyPr/>
        <a:lstStyle/>
        <a:p>
          <a:pPr rtl="1"/>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آزمائش کے ذریعہ اہلِ ایمان کو شہادت کے اعلیٰ ترین مرتبہ تک لے جاتا ہے اور  جنت کے اعلیٰ درجات تک پہنچا دیتا ہے </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(آل عمران: </a:t>
          </a:r>
          <a:r>
            <a:rPr lang="en-US"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157</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en-US"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171-169</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FA7E7D2-9D59-46AA-9DF0-373616C2DB81}" type="parTrans" cxnId="{3095A8A0-EA17-42DC-BBE0-3ECBE72B08B1}">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01730A3-0E4F-4220-B908-2C94E41566D9}" type="sibTrans" cxnId="{3095A8A0-EA17-42DC-BBE0-3ECBE72B08B1}">
      <dgm:prSet/>
      <dgm:spPr/>
      <dgm:t>
        <a:bodyPr/>
        <a:lstStyle/>
        <a:p>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C14671-6B2E-4202-8036-87620BFAD1E7}">
      <dgm:prSet custT="1"/>
      <dgm:spPr/>
      <dgm:t>
        <a:bodyPr/>
        <a:lstStyle/>
        <a:p>
          <a:pPr rtl="1"/>
          <a:r>
            <a:rPr lang="ur-PK"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اس آزمائش کے نتیجہ میں </a:t>
          </a:r>
          <a:r>
            <a:rPr lang="ar-SA" sz="1800" dirty="0" smtClean="0">
              <a:effectLst>
                <a:outerShdw blurRad="38100" dist="38100" dir="2700000" algn="tl">
                  <a:srgbClr val="000000">
                    <a:alpha val="43137"/>
                  </a:srgbClr>
                </a:outerShdw>
              </a:effectLst>
              <a:latin typeface="Jameel Noori Nastaleeq" pitchFamily="2" charset="-78"/>
              <a:cs typeface="Jameel Noori Nastaleeq" pitchFamily="2" charset="-78"/>
            </a:rPr>
            <a:t>منافقین کا نفاق بھی ظاہر ہوگیا </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(آل عمران: </a:t>
          </a:r>
          <a:r>
            <a:rPr lang="en-US"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167-166</a:t>
          </a:r>
          <a:r>
            <a:rPr lang="ar-SA" sz="1400" dirty="0" smtClean="0">
              <a:effectLst>
                <a:outerShdw blurRad="38100" dist="38100" dir="2700000" algn="tl">
                  <a:srgbClr val="000000">
                    <a:alpha val="43137"/>
                  </a:srgbClr>
                </a:outerShdw>
              </a:effectLst>
              <a:latin typeface="Jameel Noori Nastaleeq" pitchFamily="2" charset="-78"/>
              <a:cs typeface="Jameel Noori Nastaleeq" pitchFamily="2" charset="-78"/>
            </a:rPr>
            <a:t>، 154)</a:t>
          </a:r>
          <a:endParaRPr lang="en-US" sz="1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BA0BF64-A7CF-457B-AACE-00290CCCDCB3}" type="parTrans" cxnId="{C03A73C7-5F1E-4CDD-9FC0-F82D6C1D7FDE}">
      <dgm:prSet/>
      <dgm:spPr/>
      <dgm:t>
        <a:bodyPr/>
        <a:lstStyle/>
        <a:p>
          <a:endParaRPr lang="en-US" sz="1800"/>
        </a:p>
      </dgm:t>
    </dgm:pt>
    <dgm:pt modelId="{5F29665F-9931-49D6-82D8-3518B8C9402C}" type="sibTrans" cxnId="{C03A73C7-5F1E-4CDD-9FC0-F82D6C1D7FDE}">
      <dgm:prSet/>
      <dgm:spPr/>
      <dgm:t>
        <a:bodyPr/>
        <a:lstStyle/>
        <a:p>
          <a:endParaRPr lang="en-US" sz="18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6">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6">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E139C33B-4440-4E82-989C-F323582F28A4}" type="pres">
      <dgm:prSet presAssocID="{0BC14671-6B2E-4202-8036-87620BFAD1E7}" presName="parentText" presStyleLbl="node1" presStyleIdx="2" presStyleCnt="6">
        <dgm:presLayoutVars>
          <dgm:chMax val="0"/>
          <dgm:bulletEnabled val="1"/>
        </dgm:presLayoutVars>
      </dgm:prSet>
      <dgm:spPr/>
      <dgm:t>
        <a:bodyPr/>
        <a:lstStyle/>
        <a:p>
          <a:endParaRPr lang="en-US"/>
        </a:p>
      </dgm:t>
    </dgm:pt>
    <dgm:pt modelId="{E0FE3D05-C81E-46CA-8D6B-029283D9CB8A}" type="pres">
      <dgm:prSet presAssocID="{5F29665F-9931-49D6-82D8-3518B8C9402C}" presName="spacer" presStyleCnt="0"/>
      <dgm:spPr/>
    </dgm:pt>
    <dgm:pt modelId="{6FAAC2B9-907A-464D-A793-7DF6693AA860}" type="pres">
      <dgm:prSet presAssocID="{9B11853C-82AF-4228-A17A-849C20E57A34}" presName="parentText" presStyleLbl="node1" presStyleIdx="3" presStyleCnt="6">
        <dgm:presLayoutVars>
          <dgm:chMax val="0"/>
          <dgm:bulletEnabled val="1"/>
        </dgm:presLayoutVars>
      </dgm:prSet>
      <dgm:spPr/>
      <dgm:t>
        <a:bodyPr/>
        <a:lstStyle/>
        <a:p>
          <a:endParaRPr lang="en-US"/>
        </a:p>
      </dgm:t>
    </dgm:pt>
    <dgm:pt modelId="{6A9B897E-A39C-4DC5-803D-B261ED8364CD}" type="pres">
      <dgm:prSet presAssocID="{36007AB3-6372-41AC-92FD-2346B8CCE31F}" presName="spacer" presStyleCnt="0"/>
      <dgm:spPr/>
      <dgm:t>
        <a:bodyPr/>
        <a:lstStyle/>
        <a:p>
          <a:endParaRPr lang="en-US"/>
        </a:p>
      </dgm:t>
    </dgm:pt>
    <dgm:pt modelId="{A0334D7A-9242-48E8-BAA3-CEF393E47A06}" type="pres">
      <dgm:prSet presAssocID="{ED364296-91B3-45BF-91C6-C04C35673094}" presName="parentText" presStyleLbl="node1" presStyleIdx="4" presStyleCnt="6">
        <dgm:presLayoutVars>
          <dgm:chMax val="0"/>
          <dgm:bulletEnabled val="1"/>
        </dgm:presLayoutVars>
      </dgm:prSet>
      <dgm:spPr/>
      <dgm:t>
        <a:bodyPr/>
        <a:lstStyle/>
        <a:p>
          <a:endParaRPr lang="en-US"/>
        </a:p>
      </dgm:t>
    </dgm:pt>
    <dgm:pt modelId="{3B49DCBA-EEC9-49BF-9526-52D86AD9544B}" type="pres">
      <dgm:prSet presAssocID="{CB1D1ED1-7569-4544-B899-F711A1205343}" presName="spacer" presStyleCnt="0"/>
      <dgm:spPr/>
      <dgm:t>
        <a:bodyPr/>
        <a:lstStyle/>
        <a:p>
          <a:endParaRPr lang="en-US"/>
        </a:p>
      </dgm:t>
    </dgm:pt>
    <dgm:pt modelId="{61F98B2A-E124-497C-93CC-8773ABD3D28D}" type="pres">
      <dgm:prSet presAssocID="{2946B4D5-A478-498B-BF17-2AE2F848B215}" presName="parentText" presStyleLbl="node1" presStyleIdx="5" presStyleCnt="6">
        <dgm:presLayoutVars>
          <dgm:chMax val="0"/>
          <dgm:bulletEnabled val="1"/>
        </dgm:presLayoutVars>
      </dgm:prSet>
      <dgm:spPr/>
      <dgm:t>
        <a:bodyPr/>
        <a:lstStyle/>
        <a:p>
          <a:endParaRPr lang="en-US"/>
        </a:p>
      </dgm:t>
    </dgm:pt>
  </dgm:ptLst>
  <dgm:cxnLst>
    <dgm:cxn modelId="{E763CCBF-7943-4EFE-99AB-A6FD326AE2CE}" srcId="{724361B4-9B9F-4084-A10C-F167166253CF}" destId="{7209FA0E-7624-46B8-A7FD-EAFBAFD9455A}" srcOrd="0" destOrd="0" parTransId="{50EFA94B-29B2-4228-9484-E4540F4269CD}" sibTransId="{39D5A7F3-D675-442D-B6FB-ED93FC02C098}"/>
    <dgm:cxn modelId="{3D2CA1AA-EB34-4F40-8407-3A868105A2A0}" type="presOf" srcId="{9B11853C-82AF-4228-A17A-849C20E57A34}" destId="{6FAAC2B9-907A-464D-A793-7DF6693AA860}" srcOrd="0" destOrd="0" presId="urn:microsoft.com/office/officeart/2005/8/layout/vList2"/>
    <dgm:cxn modelId="{9D551139-51DC-4564-A9F4-41B258111924}" type="presOf" srcId="{0BC14671-6B2E-4202-8036-87620BFAD1E7}" destId="{E139C33B-4440-4E82-989C-F323582F28A4}" srcOrd="0" destOrd="0" presId="urn:microsoft.com/office/officeart/2005/8/layout/vList2"/>
    <dgm:cxn modelId="{31B74D2C-4C7C-4701-8B14-829137B0FEBD}" type="presOf" srcId="{7209FA0E-7624-46B8-A7FD-EAFBAFD9455A}" destId="{8B6D9884-C5F8-4718-A2E6-B7010ED5B7C7}" srcOrd="0" destOrd="0" presId="urn:microsoft.com/office/officeart/2005/8/layout/vList2"/>
    <dgm:cxn modelId="{9782CD84-FB0E-4308-89C6-5879A585FA6A}" type="presOf" srcId="{2946B4D5-A478-498B-BF17-2AE2F848B215}" destId="{61F98B2A-E124-497C-93CC-8773ABD3D28D}" srcOrd="0" destOrd="0" presId="urn:microsoft.com/office/officeart/2005/8/layout/vList2"/>
    <dgm:cxn modelId="{BEA2770F-D5E3-4B61-90AB-65B92F3D7BE3}" type="presOf" srcId="{724361B4-9B9F-4084-A10C-F167166253CF}" destId="{D76713C3-888F-4971-B388-C389CB2342AF}" srcOrd="0" destOrd="0" presId="urn:microsoft.com/office/officeart/2005/8/layout/vList2"/>
    <dgm:cxn modelId="{646AE6AC-8486-4818-91FC-1DA31FFA26FD}" type="presOf" srcId="{ED364296-91B3-45BF-91C6-C04C35673094}" destId="{A0334D7A-9242-48E8-BAA3-CEF393E47A06}" srcOrd="0" destOrd="0" presId="urn:microsoft.com/office/officeart/2005/8/layout/vList2"/>
    <dgm:cxn modelId="{C75F73DC-28D4-43CE-AE1F-475CC73CAE07}" type="presOf" srcId="{D8B2A66D-7FEC-4793-B17C-4818B784CF6D}" destId="{AF5C4FAE-987C-4B06-8A1C-94653652CEA6}" srcOrd="0" destOrd="0" presId="urn:microsoft.com/office/officeart/2005/8/layout/vList2"/>
    <dgm:cxn modelId="{04626B0B-F3AC-4045-B471-CF98CA820064}" srcId="{724361B4-9B9F-4084-A10C-F167166253CF}" destId="{ED364296-91B3-45BF-91C6-C04C35673094}" srcOrd="4" destOrd="0" parTransId="{16E9D87C-C875-4A3F-BEC6-BD0C80BD8507}" sibTransId="{CB1D1ED1-7569-4544-B899-F711A1205343}"/>
    <dgm:cxn modelId="{D04916F0-CC67-46F9-A124-963D1BE01514}" srcId="{724361B4-9B9F-4084-A10C-F167166253CF}" destId="{9B11853C-82AF-4228-A17A-849C20E57A34}" srcOrd="3" destOrd="0" parTransId="{0C6AB8F8-61F2-4FC5-A48A-0FF93BA389BB}" sibTransId="{36007AB3-6372-41AC-92FD-2346B8CCE31F}"/>
    <dgm:cxn modelId="{ACF99BFA-4A20-442B-91F4-901AC13D4A24}" srcId="{724361B4-9B9F-4084-A10C-F167166253CF}" destId="{D8B2A66D-7FEC-4793-B17C-4818B784CF6D}" srcOrd="1" destOrd="0" parTransId="{862B7E39-FA46-4569-8B36-8ECDE6BFBFA8}" sibTransId="{89E5BC09-B932-4AEF-B024-887B35940495}"/>
    <dgm:cxn modelId="{3095A8A0-EA17-42DC-BBE0-3ECBE72B08B1}" srcId="{724361B4-9B9F-4084-A10C-F167166253CF}" destId="{2946B4D5-A478-498B-BF17-2AE2F848B215}" srcOrd="5" destOrd="0" parTransId="{BFA7E7D2-9D59-46AA-9DF0-373616C2DB81}" sibTransId="{F01730A3-0E4F-4220-B908-2C94E41566D9}"/>
    <dgm:cxn modelId="{C03A73C7-5F1E-4CDD-9FC0-F82D6C1D7FDE}" srcId="{724361B4-9B9F-4084-A10C-F167166253CF}" destId="{0BC14671-6B2E-4202-8036-87620BFAD1E7}" srcOrd="2" destOrd="0" parTransId="{DBA0BF64-A7CF-457B-AACE-00290CCCDCB3}" sibTransId="{5F29665F-9931-49D6-82D8-3518B8C9402C}"/>
    <dgm:cxn modelId="{E2F42CEA-BB0E-468F-827E-9FCA1E22F5A2}" type="presParOf" srcId="{D76713C3-888F-4971-B388-C389CB2342AF}" destId="{8B6D9884-C5F8-4718-A2E6-B7010ED5B7C7}" srcOrd="0" destOrd="0" presId="urn:microsoft.com/office/officeart/2005/8/layout/vList2"/>
    <dgm:cxn modelId="{3F4A5AC6-E152-49BE-99F6-7C74C92ADA33}" type="presParOf" srcId="{D76713C3-888F-4971-B388-C389CB2342AF}" destId="{5F590CE6-9281-4191-BCAF-BC3B65EB120E}" srcOrd="1" destOrd="0" presId="urn:microsoft.com/office/officeart/2005/8/layout/vList2"/>
    <dgm:cxn modelId="{483D6461-3ED4-445E-9CCA-4A0EE5795B6A}" type="presParOf" srcId="{D76713C3-888F-4971-B388-C389CB2342AF}" destId="{AF5C4FAE-987C-4B06-8A1C-94653652CEA6}" srcOrd="2" destOrd="0" presId="urn:microsoft.com/office/officeart/2005/8/layout/vList2"/>
    <dgm:cxn modelId="{1AC2A070-70F7-495E-A080-E79FBDFF0F78}" type="presParOf" srcId="{D76713C3-888F-4971-B388-C389CB2342AF}" destId="{74B5849F-23C9-4B9A-AC63-7E050A08940D}" srcOrd="3" destOrd="0" presId="urn:microsoft.com/office/officeart/2005/8/layout/vList2"/>
    <dgm:cxn modelId="{C522F507-2650-4E3D-9412-1B97BFF62B28}" type="presParOf" srcId="{D76713C3-888F-4971-B388-C389CB2342AF}" destId="{E139C33B-4440-4E82-989C-F323582F28A4}" srcOrd="4" destOrd="0" presId="urn:microsoft.com/office/officeart/2005/8/layout/vList2"/>
    <dgm:cxn modelId="{0F041CFD-2B70-4BAB-B528-AFD8A6922426}" type="presParOf" srcId="{D76713C3-888F-4971-B388-C389CB2342AF}" destId="{E0FE3D05-C81E-46CA-8D6B-029283D9CB8A}" srcOrd="5" destOrd="0" presId="urn:microsoft.com/office/officeart/2005/8/layout/vList2"/>
    <dgm:cxn modelId="{A3CB6514-39F3-457E-975E-7DB0BC003062}" type="presParOf" srcId="{D76713C3-888F-4971-B388-C389CB2342AF}" destId="{6FAAC2B9-907A-464D-A793-7DF6693AA860}" srcOrd="6" destOrd="0" presId="urn:microsoft.com/office/officeart/2005/8/layout/vList2"/>
    <dgm:cxn modelId="{F9B904E7-A081-4658-9A97-97F64886D4EB}" type="presParOf" srcId="{D76713C3-888F-4971-B388-C389CB2342AF}" destId="{6A9B897E-A39C-4DC5-803D-B261ED8364CD}" srcOrd="7" destOrd="0" presId="urn:microsoft.com/office/officeart/2005/8/layout/vList2"/>
    <dgm:cxn modelId="{E1AFD0FD-690B-479D-B49E-24E77122D4AF}" type="presParOf" srcId="{D76713C3-888F-4971-B388-C389CB2342AF}" destId="{A0334D7A-9242-48E8-BAA3-CEF393E47A06}" srcOrd="8" destOrd="0" presId="urn:microsoft.com/office/officeart/2005/8/layout/vList2"/>
    <dgm:cxn modelId="{1242828C-1404-46BA-8E1F-067A8EE08EFC}" type="presParOf" srcId="{D76713C3-888F-4971-B388-C389CB2342AF}" destId="{3B49DCBA-EEC9-49BF-9526-52D86AD9544B}" srcOrd="9" destOrd="0" presId="urn:microsoft.com/office/officeart/2005/8/layout/vList2"/>
    <dgm:cxn modelId="{B5864D70-5F26-4F12-B9D2-82023FEE0CD6}" type="presParOf" srcId="{D76713C3-888F-4971-B388-C389CB2342AF}" destId="{61F98B2A-E124-497C-93CC-8773ABD3D28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custT="1"/>
      <dgm:spPr/>
      <dgm:t>
        <a:bodyPr/>
        <a:lstStyle/>
        <a:p>
          <a:pPr rtl="1"/>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سودی لین دین انسان کو مال کا حریص بنا </a:t>
          </a:r>
          <a:r>
            <a:rPr lang="ur-PK"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کر</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کسی اعلیٰ مقصد کے لئے قربانی کے جذبے کو ختم کر دیتا ہے۔ اِسلام نے غزوہ ٴ اُحد کے فوراً بعد سود در سود یعنی سودِ مرکب پر پابندی لگا دی اور اِس لعنت کو بتدریج ختم کردیا (آل عمران: </a:t>
          </a:r>
          <a:r>
            <a:rPr lang="en-US"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130</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custT="1"/>
      <dgm:spPr/>
      <dgm:t>
        <a:bodyPr/>
        <a:lstStyle/>
        <a:p>
          <a:pPr rtl="1"/>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کو خبردار کردیا گیا کہ حالات کتنے ہی مایوس کن کیوں نہ ہوں ہر حال میں اللہ کی طرف رجوع کرو وہی تمہارا حقیقی خیر خواہ ہے (آل عمران: </a:t>
          </a:r>
          <a:r>
            <a:rPr lang="en-US"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150-149</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custT="1"/>
      <dgm:spPr/>
      <dgm:t>
        <a:bodyPr/>
        <a:lstStyle/>
        <a:p>
          <a:pPr rtl="1"/>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کی طرف سے نبی اکرمﷺ کے لئے سورۂ آلِ عمران آیت 159 میں ہدایت </a:t>
          </a:r>
          <a:r>
            <a:rPr lang="ur-PK"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ساتھیوں کا خلوص اگر شک و شبہ سے بالاتر ہے توخواہ اُن سے نیک نیتی سے کیسی ہی غلطی ہو جائے، اُن سے نرمی برتی جائے ، اُنہیں معاف کر دیا جائے</a:t>
          </a:r>
          <a:endParaRPr lang="en-US" sz="1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364296-91B3-45BF-91C6-C04C35673094}">
      <dgm:prSet custT="1"/>
      <dgm:spPr/>
      <dgm:t>
        <a:bodyPr/>
        <a:lstStyle/>
        <a:p>
          <a:pPr rtl="1"/>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کو نصیحت کی گئی کہ نہ اپنے اسباب کی قلت سے مایوس ہونا اور نہ دشمن کے اسباب کی کثرت سے مرعوب ہونا۔ تمہاری نگاہ صرف اللہ کی طرف رہے۔ (آل عمران: </a:t>
          </a:r>
          <a:r>
            <a:rPr lang="en-US"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160</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6E9D87C-C875-4A3F-BEC6-BD0C80BD8507}" type="parTrans" cxnId="{04626B0B-F3AC-4045-B471-CF98CA820064}">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B1D1ED1-7569-4544-B899-F711A1205343}" type="sibTrans" cxnId="{04626B0B-F3AC-4045-B471-CF98CA820064}">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946B4D5-A478-498B-BF17-2AE2F848B215}">
      <dgm:prSet custT="1"/>
      <dgm:spPr/>
      <dgm:t>
        <a:bodyPr/>
        <a:lstStyle/>
        <a:p>
          <a:pPr rtl="1"/>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کو یہ حقیقت یا د دلائی گئی کہ الله کے اذن کے بغیر کسی کی موت واقع نہیں ہو سکتی۔موت کا وقت اور جگہ طے ہے۔ (آل عمران: </a:t>
          </a:r>
          <a:r>
            <a:rPr lang="en-US"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145</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en-US"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154</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FA7E7D2-9D59-46AA-9DF0-373616C2DB81}" type="parTrans" cxnId="{3095A8A0-EA17-42DC-BBE0-3ECBE72B08B1}">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01730A3-0E4F-4220-B908-2C94E41566D9}" type="sibTrans" cxnId="{3095A8A0-EA17-42DC-BBE0-3ECBE72B08B1}">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62D5B89-0A03-45E0-AB2D-E65648B8EE9E}">
      <dgm:prSet custT="1"/>
      <dgm:spPr/>
      <dgm:t>
        <a:bodyPr/>
        <a:lstStyle/>
        <a:p>
          <a:pPr rtl="1"/>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ابھی قتال کے مرحلہ میں کئی معرکے آنے تھے لہٰذا مسلمانوں کو آگاہ کر دیا گیا کہ حقیقت میں اللہ والے وہ ہیں جو اللہ کی راہ میں بڑی پا مردی سے جنگ کرتے ہیں (آل عمران: </a:t>
          </a:r>
          <a:r>
            <a:rPr lang="en-US"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148-146</a:t>
          </a:r>
          <a:r>
            <a:rPr lang="ar-SA"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1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9AEAAE1-1AF6-4608-AF9E-094776E7A853}" type="parTrans" cxnId="{3070420E-6F9B-4ABC-BFF7-B12E5262AFF1}">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A761B01-C936-4582-B7F3-5F5F5AF55E92}" type="sibTrans" cxnId="{3070420E-6F9B-4ABC-BFF7-B12E5262AFF1}">
      <dgm:prSet/>
      <dgm:spPr/>
      <dgm:t>
        <a:bodyPr/>
        <a:lstStyle/>
        <a:p>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6">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6">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6">
        <dgm:presLayoutVars>
          <dgm:chMax val="0"/>
          <dgm:bulletEnabled val="1"/>
        </dgm:presLayoutVars>
      </dgm:prSet>
      <dgm:spPr/>
      <dgm:t>
        <a:bodyPr/>
        <a:lstStyle/>
        <a:p>
          <a:endParaRPr lang="en-US"/>
        </a:p>
      </dgm:t>
    </dgm:pt>
    <dgm:pt modelId="{6A9B897E-A39C-4DC5-803D-B261ED8364CD}" type="pres">
      <dgm:prSet presAssocID="{36007AB3-6372-41AC-92FD-2346B8CCE31F}" presName="spacer" presStyleCnt="0"/>
      <dgm:spPr/>
      <dgm:t>
        <a:bodyPr/>
        <a:lstStyle/>
        <a:p>
          <a:endParaRPr lang="en-US"/>
        </a:p>
      </dgm:t>
    </dgm:pt>
    <dgm:pt modelId="{A0334D7A-9242-48E8-BAA3-CEF393E47A06}" type="pres">
      <dgm:prSet presAssocID="{ED364296-91B3-45BF-91C6-C04C35673094}" presName="parentText" presStyleLbl="node1" presStyleIdx="3" presStyleCnt="6">
        <dgm:presLayoutVars>
          <dgm:chMax val="0"/>
          <dgm:bulletEnabled val="1"/>
        </dgm:presLayoutVars>
      </dgm:prSet>
      <dgm:spPr/>
      <dgm:t>
        <a:bodyPr/>
        <a:lstStyle/>
        <a:p>
          <a:endParaRPr lang="en-US"/>
        </a:p>
      </dgm:t>
    </dgm:pt>
    <dgm:pt modelId="{3B49DCBA-EEC9-49BF-9526-52D86AD9544B}" type="pres">
      <dgm:prSet presAssocID="{CB1D1ED1-7569-4544-B899-F711A1205343}" presName="spacer" presStyleCnt="0"/>
      <dgm:spPr/>
      <dgm:t>
        <a:bodyPr/>
        <a:lstStyle/>
        <a:p>
          <a:endParaRPr lang="en-US"/>
        </a:p>
      </dgm:t>
    </dgm:pt>
    <dgm:pt modelId="{61F98B2A-E124-497C-93CC-8773ABD3D28D}" type="pres">
      <dgm:prSet presAssocID="{2946B4D5-A478-498B-BF17-2AE2F848B215}" presName="parentText" presStyleLbl="node1" presStyleIdx="4" presStyleCnt="6">
        <dgm:presLayoutVars>
          <dgm:chMax val="0"/>
          <dgm:bulletEnabled val="1"/>
        </dgm:presLayoutVars>
      </dgm:prSet>
      <dgm:spPr/>
      <dgm:t>
        <a:bodyPr/>
        <a:lstStyle/>
        <a:p>
          <a:endParaRPr lang="en-US"/>
        </a:p>
      </dgm:t>
    </dgm:pt>
    <dgm:pt modelId="{2EBDEB6A-A9AE-4D7D-A9EB-F6142752156D}" type="pres">
      <dgm:prSet presAssocID="{F01730A3-0E4F-4220-B908-2C94E41566D9}" presName="spacer" presStyleCnt="0"/>
      <dgm:spPr/>
      <dgm:t>
        <a:bodyPr/>
        <a:lstStyle/>
        <a:p>
          <a:endParaRPr lang="en-US"/>
        </a:p>
      </dgm:t>
    </dgm:pt>
    <dgm:pt modelId="{6D1287DE-D656-48CD-8BE6-8DCCE9EA6DCC}" type="pres">
      <dgm:prSet presAssocID="{062D5B89-0A03-45E0-AB2D-E65648B8EE9E}" presName="parentText" presStyleLbl="node1" presStyleIdx="5" presStyleCnt="6">
        <dgm:presLayoutVars>
          <dgm:chMax val="0"/>
          <dgm:bulletEnabled val="1"/>
        </dgm:presLayoutVars>
      </dgm:prSet>
      <dgm:spPr/>
      <dgm:t>
        <a:bodyPr/>
        <a:lstStyle/>
        <a:p>
          <a:endParaRPr lang="en-US"/>
        </a:p>
      </dgm:t>
    </dgm:pt>
  </dgm:ptLst>
  <dgm:cxnLst>
    <dgm:cxn modelId="{3070420E-6F9B-4ABC-BFF7-B12E5262AFF1}" srcId="{724361B4-9B9F-4084-A10C-F167166253CF}" destId="{062D5B89-0A03-45E0-AB2D-E65648B8EE9E}" srcOrd="5" destOrd="0" parTransId="{B9AEAAE1-1AF6-4608-AF9E-094776E7A853}" sibTransId="{0A761B01-C936-4582-B7F3-5F5F5AF55E92}"/>
    <dgm:cxn modelId="{275D7226-140F-4F0C-9493-80D96A587692}" type="presOf" srcId="{7209FA0E-7624-46B8-A7FD-EAFBAFD9455A}" destId="{8B6D9884-C5F8-4718-A2E6-B7010ED5B7C7}" srcOrd="0" destOrd="0" presId="urn:microsoft.com/office/officeart/2005/8/layout/vList2"/>
    <dgm:cxn modelId="{E0F37168-3BBE-404A-A0EB-A88E72173D0B}" type="presOf" srcId="{062D5B89-0A03-45E0-AB2D-E65648B8EE9E}" destId="{6D1287DE-D656-48CD-8BE6-8DCCE9EA6DCC}" srcOrd="0" destOrd="0" presId="urn:microsoft.com/office/officeart/2005/8/layout/vList2"/>
    <dgm:cxn modelId="{ACF99BFA-4A20-442B-91F4-901AC13D4A24}" srcId="{724361B4-9B9F-4084-A10C-F167166253CF}" destId="{D8B2A66D-7FEC-4793-B17C-4818B784CF6D}" srcOrd="1" destOrd="0" parTransId="{862B7E39-FA46-4569-8B36-8ECDE6BFBFA8}" sibTransId="{89E5BC09-B932-4AEF-B024-887B35940495}"/>
    <dgm:cxn modelId="{F5F80214-064D-41C9-AA98-1B34E505077C}" type="presOf" srcId="{D8B2A66D-7FEC-4793-B17C-4818B784CF6D}" destId="{AF5C4FAE-987C-4B06-8A1C-94653652CEA6}" srcOrd="0" destOrd="0" presId="urn:microsoft.com/office/officeart/2005/8/layout/vList2"/>
    <dgm:cxn modelId="{D04916F0-CC67-46F9-A124-963D1BE01514}" srcId="{724361B4-9B9F-4084-A10C-F167166253CF}" destId="{9B11853C-82AF-4228-A17A-849C20E57A34}" srcOrd="2" destOrd="0" parTransId="{0C6AB8F8-61F2-4FC5-A48A-0FF93BA389BB}" sibTransId="{36007AB3-6372-41AC-92FD-2346B8CCE31F}"/>
    <dgm:cxn modelId="{8F215F6D-5DA7-4A5D-AB7E-8BD36AB6E0AF}" type="presOf" srcId="{ED364296-91B3-45BF-91C6-C04C35673094}" destId="{A0334D7A-9242-48E8-BAA3-CEF393E47A06}" srcOrd="0" destOrd="0" presId="urn:microsoft.com/office/officeart/2005/8/layout/vList2"/>
    <dgm:cxn modelId="{5166B30E-347E-4663-B974-6BA0D98FE985}" type="presOf" srcId="{9B11853C-82AF-4228-A17A-849C20E57A34}" destId="{6FAAC2B9-907A-464D-A793-7DF6693AA860}" srcOrd="0" destOrd="0" presId="urn:microsoft.com/office/officeart/2005/8/layout/vList2"/>
    <dgm:cxn modelId="{152F7D66-93C5-4C23-B207-97694D978C2C}" type="presOf" srcId="{2946B4D5-A478-498B-BF17-2AE2F848B215}" destId="{61F98B2A-E124-497C-93CC-8773ABD3D28D}" srcOrd="0" destOrd="0" presId="urn:microsoft.com/office/officeart/2005/8/layout/vList2"/>
    <dgm:cxn modelId="{BF489A02-D4B2-406F-A293-DBC585D8BB8F}" type="presOf" srcId="{724361B4-9B9F-4084-A10C-F167166253CF}" destId="{D76713C3-888F-4971-B388-C389CB2342AF}" srcOrd="0" destOrd="0" presId="urn:microsoft.com/office/officeart/2005/8/layout/vList2"/>
    <dgm:cxn modelId="{04626B0B-F3AC-4045-B471-CF98CA820064}" srcId="{724361B4-9B9F-4084-A10C-F167166253CF}" destId="{ED364296-91B3-45BF-91C6-C04C35673094}" srcOrd="3" destOrd="0" parTransId="{16E9D87C-C875-4A3F-BEC6-BD0C80BD8507}" sibTransId="{CB1D1ED1-7569-4544-B899-F711A1205343}"/>
    <dgm:cxn modelId="{E763CCBF-7943-4EFE-99AB-A6FD326AE2CE}" srcId="{724361B4-9B9F-4084-A10C-F167166253CF}" destId="{7209FA0E-7624-46B8-A7FD-EAFBAFD9455A}" srcOrd="0" destOrd="0" parTransId="{50EFA94B-29B2-4228-9484-E4540F4269CD}" sibTransId="{39D5A7F3-D675-442D-B6FB-ED93FC02C098}"/>
    <dgm:cxn modelId="{3095A8A0-EA17-42DC-BBE0-3ECBE72B08B1}" srcId="{724361B4-9B9F-4084-A10C-F167166253CF}" destId="{2946B4D5-A478-498B-BF17-2AE2F848B215}" srcOrd="4" destOrd="0" parTransId="{BFA7E7D2-9D59-46AA-9DF0-373616C2DB81}" sibTransId="{F01730A3-0E4F-4220-B908-2C94E41566D9}"/>
    <dgm:cxn modelId="{0A2AD67E-D7AD-402D-BE44-ABDB93C6A587}" type="presParOf" srcId="{D76713C3-888F-4971-B388-C389CB2342AF}" destId="{8B6D9884-C5F8-4718-A2E6-B7010ED5B7C7}" srcOrd="0" destOrd="0" presId="urn:microsoft.com/office/officeart/2005/8/layout/vList2"/>
    <dgm:cxn modelId="{FDB1CC6E-C64E-4023-B322-EBB15AE09A84}" type="presParOf" srcId="{D76713C3-888F-4971-B388-C389CB2342AF}" destId="{5F590CE6-9281-4191-BCAF-BC3B65EB120E}" srcOrd="1" destOrd="0" presId="urn:microsoft.com/office/officeart/2005/8/layout/vList2"/>
    <dgm:cxn modelId="{928F3366-59BC-4771-88A7-E67C6258ACA8}" type="presParOf" srcId="{D76713C3-888F-4971-B388-C389CB2342AF}" destId="{AF5C4FAE-987C-4B06-8A1C-94653652CEA6}" srcOrd="2" destOrd="0" presId="urn:microsoft.com/office/officeart/2005/8/layout/vList2"/>
    <dgm:cxn modelId="{377FEAC4-0C57-4512-BBE8-24C1C4DADF74}" type="presParOf" srcId="{D76713C3-888F-4971-B388-C389CB2342AF}" destId="{74B5849F-23C9-4B9A-AC63-7E050A08940D}" srcOrd="3" destOrd="0" presId="urn:microsoft.com/office/officeart/2005/8/layout/vList2"/>
    <dgm:cxn modelId="{6A937176-3FEF-4843-97C6-841A3F58F59A}" type="presParOf" srcId="{D76713C3-888F-4971-B388-C389CB2342AF}" destId="{6FAAC2B9-907A-464D-A793-7DF6693AA860}" srcOrd="4" destOrd="0" presId="urn:microsoft.com/office/officeart/2005/8/layout/vList2"/>
    <dgm:cxn modelId="{DABE9FBB-3D5A-4D27-B5D1-A9496866C4FF}" type="presParOf" srcId="{D76713C3-888F-4971-B388-C389CB2342AF}" destId="{6A9B897E-A39C-4DC5-803D-B261ED8364CD}" srcOrd="5" destOrd="0" presId="urn:microsoft.com/office/officeart/2005/8/layout/vList2"/>
    <dgm:cxn modelId="{B37E52EC-8491-4EBE-8F71-10EF76A504AC}" type="presParOf" srcId="{D76713C3-888F-4971-B388-C389CB2342AF}" destId="{A0334D7A-9242-48E8-BAA3-CEF393E47A06}" srcOrd="6" destOrd="0" presId="urn:microsoft.com/office/officeart/2005/8/layout/vList2"/>
    <dgm:cxn modelId="{10EDA487-C5F6-4B3B-9276-91AF438EF7B0}" type="presParOf" srcId="{D76713C3-888F-4971-B388-C389CB2342AF}" destId="{3B49DCBA-EEC9-49BF-9526-52D86AD9544B}" srcOrd="7" destOrd="0" presId="urn:microsoft.com/office/officeart/2005/8/layout/vList2"/>
    <dgm:cxn modelId="{C422F011-9721-4D56-A955-75B8E7D11F52}" type="presParOf" srcId="{D76713C3-888F-4971-B388-C389CB2342AF}" destId="{61F98B2A-E124-497C-93CC-8773ABD3D28D}" srcOrd="8" destOrd="0" presId="urn:microsoft.com/office/officeart/2005/8/layout/vList2"/>
    <dgm:cxn modelId="{9084CC71-093B-4C47-BCF6-6021FDD74AE7}" type="presParOf" srcId="{D76713C3-888F-4971-B388-C389CB2342AF}" destId="{2EBDEB6A-A9AE-4D7D-A9EB-F6142752156D}" srcOrd="9" destOrd="0" presId="urn:microsoft.com/office/officeart/2005/8/layout/vList2"/>
    <dgm:cxn modelId="{46AA0193-FA52-4A0E-B25E-CBE0CA671B7D}" type="presParOf" srcId="{D76713C3-888F-4971-B388-C389CB2342AF}" destId="{6D1287DE-D656-48CD-8BE6-8DCCE9EA6DC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کریمﷺ اللہ کے رسول تھے۔ اللہ کا خصوصی فضل ہر وقت آپﷺ کے شاملِ حال تھا۔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چاہتا  تو آپﷺ کو کانٹا تک نہ چبھتا اور کبھی شکست کی صورتِ حال کا سامنا نہ ہوتا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لیکن اِس صورت میں ہمارے لئے آپﷺ کے اُسوہ میں ایک کمی رہ جاتی کہ شکست کی حالت میں ہمارا طرزِ عمل کیا ہونا چاہیئے؟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اکرمﷺ نے میدانِ اُحد میں جس طرح انتہائی نازک حالات میں اِستقامت کے ساتھ دادِ شجاعت دی ، پھر سے مسلمانوں کو منظم کیا اور اُن کے حوصلوں کو بڑھایا اِس سے معلوم ہوا کہ آپﷺ صبر و ثبات کا عظیم پہاڑ تھے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3">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3">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3">
        <dgm:presLayoutVars>
          <dgm:chMax val="0"/>
          <dgm:bulletEnabled val="1"/>
        </dgm:presLayoutVars>
      </dgm:prSet>
      <dgm:spPr/>
      <dgm:t>
        <a:bodyPr/>
        <a:lstStyle/>
        <a:p>
          <a:endParaRPr lang="en-US"/>
        </a:p>
      </dgm:t>
    </dgm:pt>
  </dgm:ptLst>
  <dgm:cxnLst>
    <dgm:cxn modelId="{E763CCBF-7943-4EFE-99AB-A6FD326AE2CE}" srcId="{724361B4-9B9F-4084-A10C-F167166253CF}" destId="{7209FA0E-7624-46B8-A7FD-EAFBAFD9455A}" srcOrd="0" destOrd="0" parTransId="{50EFA94B-29B2-4228-9484-E4540F4269CD}" sibTransId="{39D5A7F3-D675-442D-B6FB-ED93FC02C098}"/>
    <dgm:cxn modelId="{24BF5D4D-B26A-4380-BF04-D46B6E2900B4}" type="presOf" srcId="{D8B2A66D-7FEC-4793-B17C-4818B784CF6D}" destId="{AF5C4FAE-987C-4B06-8A1C-94653652CEA6}" srcOrd="0" destOrd="0" presId="urn:microsoft.com/office/officeart/2005/8/layout/vList2"/>
    <dgm:cxn modelId="{D9F983BA-D1F0-45A5-A7FE-3E7A6CF63CF5}" type="presOf" srcId="{724361B4-9B9F-4084-A10C-F167166253CF}" destId="{D76713C3-888F-4971-B388-C389CB2342AF}" srcOrd="0" destOrd="0" presId="urn:microsoft.com/office/officeart/2005/8/layout/vList2"/>
    <dgm:cxn modelId="{ACF99BFA-4A20-442B-91F4-901AC13D4A24}" srcId="{724361B4-9B9F-4084-A10C-F167166253CF}" destId="{D8B2A66D-7FEC-4793-B17C-4818B784CF6D}" srcOrd="1" destOrd="0" parTransId="{862B7E39-FA46-4569-8B36-8ECDE6BFBFA8}" sibTransId="{89E5BC09-B932-4AEF-B024-887B35940495}"/>
    <dgm:cxn modelId="{879FBD01-9590-46EB-A51E-72E6A3325EA6}" type="presOf" srcId="{9B11853C-82AF-4228-A17A-849C20E57A34}" destId="{6FAAC2B9-907A-464D-A793-7DF6693AA860}" srcOrd="0" destOrd="0" presId="urn:microsoft.com/office/officeart/2005/8/layout/vList2"/>
    <dgm:cxn modelId="{D04916F0-CC67-46F9-A124-963D1BE01514}" srcId="{724361B4-9B9F-4084-A10C-F167166253CF}" destId="{9B11853C-82AF-4228-A17A-849C20E57A34}" srcOrd="2" destOrd="0" parTransId="{0C6AB8F8-61F2-4FC5-A48A-0FF93BA389BB}" sibTransId="{36007AB3-6372-41AC-92FD-2346B8CCE31F}"/>
    <dgm:cxn modelId="{27DF8FD8-DF76-4DF3-B87C-6AB40EDF8199}" type="presOf" srcId="{7209FA0E-7624-46B8-A7FD-EAFBAFD9455A}" destId="{8B6D9884-C5F8-4718-A2E6-B7010ED5B7C7}" srcOrd="0" destOrd="0" presId="urn:microsoft.com/office/officeart/2005/8/layout/vList2"/>
    <dgm:cxn modelId="{F3FC057F-02FE-41C3-98B9-8F9A0C019666}" type="presParOf" srcId="{D76713C3-888F-4971-B388-C389CB2342AF}" destId="{8B6D9884-C5F8-4718-A2E6-B7010ED5B7C7}" srcOrd="0" destOrd="0" presId="urn:microsoft.com/office/officeart/2005/8/layout/vList2"/>
    <dgm:cxn modelId="{5C51AD35-F30C-45F9-8055-B91B1EE3BE18}" type="presParOf" srcId="{D76713C3-888F-4971-B388-C389CB2342AF}" destId="{5F590CE6-9281-4191-BCAF-BC3B65EB120E}" srcOrd="1" destOrd="0" presId="urn:microsoft.com/office/officeart/2005/8/layout/vList2"/>
    <dgm:cxn modelId="{85167207-402B-491E-9B82-70A5475F9982}" type="presParOf" srcId="{D76713C3-888F-4971-B388-C389CB2342AF}" destId="{AF5C4FAE-987C-4B06-8A1C-94653652CEA6}" srcOrd="2" destOrd="0" presId="urn:microsoft.com/office/officeart/2005/8/layout/vList2"/>
    <dgm:cxn modelId="{A3C64DFE-B28B-4E6C-A3B9-890B115F291B}" type="presParOf" srcId="{D76713C3-888F-4971-B388-C389CB2342AF}" destId="{74B5849F-23C9-4B9A-AC63-7E050A08940D}" srcOrd="3" destOrd="0" presId="urn:microsoft.com/office/officeart/2005/8/layout/vList2"/>
    <dgm:cxn modelId="{2ACB6569-1871-4C60-A4D6-4AD8481770AF}" type="presParOf" srcId="{D76713C3-888F-4971-B388-C389CB2342AF}" destId="{6FAAC2B9-907A-464D-A793-7DF6693AA86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A1CC96C9-5F4E-4B3C-8704-35382B06283E}">
      <dgm:prSet phldrT="[Text]"/>
      <dgm:spPr/>
      <dgm:t>
        <a:bodyPr/>
        <a:lstStyle/>
        <a:p>
          <a:pPr rtl="1">
            <a:lnSpc>
              <a:spcPct val="100000"/>
            </a:lnSpc>
            <a:spcBef>
              <a:spcPts val="0"/>
            </a:spcBef>
            <a:spcAft>
              <a:spcPts val="0"/>
            </a:spcAft>
          </a:pP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قتال کے حکم پر عمل کی خاطر نبی اکرمﷺ نے ہجرت کے فوراً بعد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مدینہ میں اندرونی استحکام کے لئے تین اقدامات فرمائے: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697C946-3FBF-4590-ABCF-1C49969D9E4B}" type="parTrans" cxnId="{870CF0BF-CBAE-4037-863D-214A0D536F48}">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88CB67A1-058B-46A7-BE49-8A93EB9D6AA0}" type="sibTrans" cxnId="{870CF0BF-CBAE-4037-863D-214A0D536F48}">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A7274C3F-04DC-411A-9E51-16BD9989D31F}">
      <dgm:prSet phldrT="[Text]"/>
      <dgm:spPr/>
      <dgm:t>
        <a:bodyPr/>
        <a:lstStyle/>
        <a:p>
          <a:pPr rtl="1">
            <a:lnSpc>
              <a:spcPct val="100000"/>
            </a:lnSpc>
            <a:spcBef>
              <a:spcPts val="0"/>
            </a:spcBef>
            <a:spcAft>
              <a:spcPts val="0"/>
            </a:spcAft>
          </a:pPr>
          <a:r>
            <a:rPr lang="ar-SA" dirty="0" smtClean="0">
              <a:latin typeface="Jameel Noori Nastaleeq" pitchFamily="2" charset="-78"/>
              <a:cs typeface="Jameel Noori Nastaleeq" pitchFamily="2" charset="-78"/>
            </a:rPr>
            <a:t>میثاقِ مدینہ</a:t>
          </a:r>
          <a:endParaRPr lang="en-US" dirty="0">
            <a:latin typeface="Jameel Noori Nastaleeq" pitchFamily="2" charset="-78"/>
            <a:cs typeface="Jameel Noori Nastaleeq" pitchFamily="2" charset="-78"/>
          </a:endParaRPr>
        </a:p>
      </dgm:t>
    </dgm:pt>
    <dgm:pt modelId="{212715EC-6E6F-4208-B8CF-1BF805906EA5}" type="parTrans" cxnId="{D714C031-AFBE-46DB-888D-905908AD0845}">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EB467746-16CA-4689-A962-FAB444B13B8F}" type="sibTrans" cxnId="{D714C031-AFBE-46DB-888D-905908AD0845}">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C9296E13-5F96-41B7-BAC5-1F9D62BE53FF}">
      <dgm:prSet phldrT="[Text]"/>
      <dgm:spPr/>
      <dgm:t>
        <a:bodyPr/>
        <a:lstStyle/>
        <a:p>
          <a:pPr rtl="1">
            <a:lnSpc>
              <a:spcPct val="100000"/>
            </a:lnSpc>
            <a:spcBef>
              <a:spcPts val="0"/>
            </a:spcBef>
            <a:spcAft>
              <a:spcPts val="0"/>
            </a:spcAft>
          </a:pPr>
          <a:r>
            <a:rPr lang="ar-SA" dirty="0" smtClean="0">
              <a:latin typeface="Jameel Noori Nastaleeq" pitchFamily="2" charset="-78"/>
              <a:cs typeface="Jameel Noori Nastaleeq" pitchFamily="2" charset="-78"/>
            </a:rPr>
            <a:t>انصار اور مہاجرین کے درمیان مواخات</a:t>
          </a:r>
          <a:endParaRPr lang="en-US" dirty="0">
            <a:latin typeface="Jameel Noori Nastaleeq" pitchFamily="2" charset="-78"/>
            <a:cs typeface="Jameel Noori Nastaleeq" pitchFamily="2" charset="-78"/>
          </a:endParaRPr>
        </a:p>
      </dgm:t>
    </dgm:pt>
    <dgm:pt modelId="{188D535B-350D-46FC-845B-6F3BF12D2771}" type="parTrans" cxnId="{EFE7FC60-66CA-43C4-A3B0-11C7DFC2B0E8}">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A2411E20-CA11-4F91-A0C1-02042EEEA0F7}" type="sibTrans" cxnId="{EFE7FC60-66CA-43C4-A3B0-11C7DFC2B0E8}">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3281B3C3-28D9-4ABC-A1DF-236E01D6A56A}">
      <dgm:prSet phldrT="[Text]"/>
      <dgm:spPr/>
      <dgm:t>
        <a:bodyPr/>
        <a:lstStyle/>
        <a:p>
          <a:pPr rtl="1">
            <a:lnSpc>
              <a:spcPct val="100000"/>
            </a:lnSpc>
            <a:spcBef>
              <a:spcPts val="0"/>
            </a:spcBef>
            <a:spcAft>
              <a:spcPts val="0"/>
            </a:spcAft>
          </a:pPr>
          <a:r>
            <a:rPr lang="ar-SA" dirty="0" smtClean="0">
              <a:latin typeface="Jameel Noori Nastaleeq" pitchFamily="2" charset="-78"/>
              <a:cs typeface="Jameel Noori Nastaleeq" pitchFamily="2" charset="-78"/>
            </a:rPr>
            <a:t>مسجدِ نبویؐ کی صورت</a:t>
          </a:r>
          <a:r>
            <a:rPr lang="ur-PK" dirty="0" smtClean="0">
              <a:latin typeface="Jameel Noori Nastaleeq" pitchFamily="2" charset="-78"/>
              <a:cs typeface="Jameel Noori Nastaleeq" pitchFamily="2" charset="-78"/>
            </a:rPr>
            <a:t> </a:t>
          </a:r>
          <a:r>
            <a:rPr lang="ar-SA" dirty="0" smtClean="0">
              <a:latin typeface="Jameel Noori Nastaleeq" pitchFamily="2" charset="-78"/>
              <a:cs typeface="Jameel Noori Nastaleeq" pitchFamily="2" charset="-78"/>
            </a:rPr>
            <a:t>میں ایک مرکز کی تعمیر</a:t>
          </a:r>
          <a:endParaRPr lang="en-US" dirty="0">
            <a:latin typeface="Jameel Noori Nastaleeq" pitchFamily="2" charset="-78"/>
            <a:cs typeface="Jameel Noori Nastaleeq" pitchFamily="2" charset="-78"/>
          </a:endParaRPr>
        </a:p>
      </dgm:t>
    </dgm:pt>
    <dgm:pt modelId="{971BB1CC-B106-4E89-999D-08F9A3F52CC7}" type="parTrans" cxnId="{DB0E4A23-3DCB-43F3-8EA3-36AA513AD6B9}">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409EC426-87C1-49CF-BEB5-35CA43C641FA}" type="sibTrans" cxnId="{DB0E4A23-3DCB-43F3-8EA3-36AA513AD6B9}">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46FE86C6-6C51-4CE6-AA1C-8E29EA068128}">
      <dgm:prSet phldrT="[Text]"/>
      <dgm:spPr/>
      <dgm:t>
        <a:bodyPr/>
        <a:lstStyle/>
        <a:p>
          <a:pPr rtl="1">
            <a:lnSpc>
              <a:spcPct val="100000"/>
            </a:lnSpc>
            <a:spcBef>
              <a:spcPts val="0"/>
            </a:spcBef>
            <a:spcAft>
              <a:spcPts val="0"/>
            </a:spcAft>
          </a:pP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مدینہ سے باہر قتال فی سبیل اللہ کے مرحلہ کی طرف پیش قدمی کے لئے آپ ﷺ نے دو اقدامات کیے: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FBA93EB-2DC5-4B03-A7A9-9AFFDB3C3B89}" type="parTrans" cxnId="{40C589FF-FE37-49CC-B2E1-1D3CF9E9CA22}">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7819A3B7-F9CF-431F-8513-2F93B4D27CBC}" type="sibTrans" cxnId="{40C589FF-FE37-49CC-B2E1-1D3CF9E9CA22}">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95350FB0-DEA5-4385-8D11-E84734F50BB3}">
      <dgm:prSet phldrT="[Text]"/>
      <dgm:spPr/>
      <dgm:t>
        <a:bodyPr/>
        <a:lstStyle/>
        <a:p>
          <a:pPr rtl="1">
            <a:lnSpc>
              <a:spcPct val="100000"/>
            </a:lnSpc>
            <a:spcBef>
              <a:spcPts val="0"/>
            </a:spcBef>
            <a:spcAft>
              <a:spcPts val="0"/>
            </a:spcAft>
          </a:pPr>
          <a:r>
            <a:rPr lang="ar-SA" dirty="0" smtClean="0">
              <a:latin typeface="Jameel Noori Nastaleeq" pitchFamily="2" charset="-78"/>
              <a:cs typeface="Jameel Noori Nastaleeq" pitchFamily="2" charset="-78"/>
            </a:rPr>
            <a:t>مکہ اور مدینہ کے درمیان آباد قبائل سے قریش سے جنگ کی صورت میں غیر جانبدار رہنے کے معاہدے (</a:t>
          </a:r>
          <a:r>
            <a:rPr lang="en-US" dirty="0" smtClean="0">
              <a:latin typeface="Jameel Noori Nastaleeq" pitchFamily="2" charset="-78"/>
              <a:cs typeface="Jameel Noori Nastaleeq" pitchFamily="2" charset="-78"/>
            </a:rPr>
            <a:t>Political Isolation of </a:t>
          </a:r>
          <a:r>
            <a:rPr lang="en-US" dirty="0" err="1" smtClean="0">
              <a:latin typeface="Jameel Noori Nastaleeq" pitchFamily="2" charset="-78"/>
              <a:cs typeface="Jameel Noori Nastaleeq" pitchFamily="2" charset="-78"/>
            </a:rPr>
            <a:t>Quraish</a:t>
          </a:r>
          <a:r>
            <a:rPr lang="ar-SA" dirty="0" smtClean="0">
              <a:latin typeface="Jameel Noori Nastaleeq" pitchFamily="2" charset="-78"/>
              <a:cs typeface="Jameel Noori Nastaleeq" pitchFamily="2" charset="-78"/>
            </a:rPr>
            <a:t>)</a:t>
          </a:r>
          <a:r>
            <a:rPr lang="en-US" dirty="0" smtClean="0">
              <a:latin typeface="Jameel Noori Nastaleeq" pitchFamily="2" charset="-78"/>
              <a:cs typeface="Jameel Noori Nastaleeq" pitchFamily="2" charset="-78"/>
            </a:rPr>
            <a:t>     </a:t>
          </a:r>
          <a:endParaRPr lang="en-US" dirty="0">
            <a:latin typeface="Jameel Noori Nastaleeq" pitchFamily="2" charset="-78"/>
            <a:cs typeface="Jameel Noori Nastaleeq" pitchFamily="2" charset="-78"/>
          </a:endParaRPr>
        </a:p>
      </dgm:t>
    </dgm:pt>
    <dgm:pt modelId="{C850FDC3-5A55-4F41-8DDF-7E20072560F5}" type="parTrans" cxnId="{8E4649DA-15DB-4377-9F1F-6AE029069A61}">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832F0832-B803-471A-85B3-75C0E2B31970}" type="sibTrans" cxnId="{8E4649DA-15DB-4377-9F1F-6AE029069A61}">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EB980A91-CC9B-4759-A6E0-ACD9F08AE70B}">
      <dgm:prSet phldrT="[Text]"/>
      <dgm:spPr/>
      <dgm:t>
        <a:bodyPr/>
        <a:lstStyle/>
        <a:p>
          <a:pPr rtl="1">
            <a:lnSpc>
              <a:spcPct val="100000"/>
            </a:lnSpc>
            <a:spcBef>
              <a:spcPts val="0"/>
            </a:spcBef>
            <a:spcAft>
              <a:spcPts val="0"/>
            </a:spcAft>
          </a:pPr>
          <a:r>
            <a:rPr lang="ar-SA" dirty="0" smtClean="0">
              <a:latin typeface="Jameel Noori Nastaleeq" pitchFamily="2" charset="-78"/>
              <a:cs typeface="Jameel Noori Nastaleeq" pitchFamily="2" charset="-78"/>
            </a:rPr>
            <a:t>اُن کے تجارتی قافلوں کے راستوں کی نگرانی کے لئے آٹھ مہمات کی روانگی (</a:t>
          </a:r>
          <a:r>
            <a:rPr lang="en-US" dirty="0" smtClean="0">
              <a:latin typeface="Jameel Noori Nastaleeq" pitchFamily="2" charset="-78"/>
              <a:cs typeface="Jameel Noori Nastaleeq" pitchFamily="2" charset="-78"/>
            </a:rPr>
            <a:t>Economic Blockade of </a:t>
          </a:r>
          <a:r>
            <a:rPr lang="en-US" dirty="0" err="1" smtClean="0">
              <a:latin typeface="Jameel Noori Nastaleeq" pitchFamily="2" charset="-78"/>
              <a:cs typeface="Jameel Noori Nastaleeq" pitchFamily="2" charset="-78"/>
            </a:rPr>
            <a:t>Quraish</a:t>
          </a:r>
          <a:r>
            <a:rPr lang="ar-SA" dirty="0" smtClean="0">
              <a:latin typeface="Jameel Noori Nastaleeq" pitchFamily="2" charset="-78"/>
              <a:cs typeface="Jameel Noori Nastaleeq" pitchFamily="2" charset="-78"/>
            </a:rPr>
            <a:t>)</a:t>
          </a:r>
          <a:endParaRPr lang="en-US" dirty="0">
            <a:latin typeface="Jameel Noori Nastaleeq" pitchFamily="2" charset="-78"/>
            <a:cs typeface="Jameel Noori Nastaleeq" pitchFamily="2" charset="-78"/>
          </a:endParaRPr>
        </a:p>
      </dgm:t>
    </dgm:pt>
    <dgm:pt modelId="{1A6FFBE3-B226-4649-815E-9BB64ED285BD}" type="parTrans" cxnId="{35C492D4-6872-41E7-A4C4-E3E1A6E0FC1D}">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D41D67CB-1408-4555-B373-9DC74AEBDC99}" type="sibTrans" cxnId="{35C492D4-6872-41E7-A4C4-E3E1A6E0FC1D}">
      <dgm:prSet/>
      <dgm:spPr/>
      <dgm:t>
        <a:bodyPr/>
        <a:lstStyle/>
        <a:p>
          <a:pPr>
            <a:lnSpc>
              <a:spcPct val="100000"/>
            </a:lnSpc>
            <a:spcBef>
              <a:spcPts val="0"/>
            </a:spcBef>
            <a:spcAft>
              <a:spcPts val="0"/>
            </a:spcAft>
          </a:pPr>
          <a:endParaRPr lang="en-US">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2">
        <dgm:presLayoutVars>
          <dgm:chMax val="0"/>
          <dgm:bulletEnabled val="1"/>
        </dgm:presLayoutVars>
      </dgm:prSet>
      <dgm:spPr/>
      <dgm:t>
        <a:bodyPr/>
        <a:lstStyle/>
        <a:p>
          <a:endParaRPr lang="en-US"/>
        </a:p>
      </dgm:t>
    </dgm:pt>
    <dgm:pt modelId="{F5E7DABB-4364-4AB8-96F5-444026CFF3F2}" type="pres">
      <dgm:prSet presAssocID="{A1CC96C9-5F4E-4B3C-8704-35382B06283E}" presName="childText" presStyleLbl="revTx" presStyleIdx="0" presStyleCnt="2">
        <dgm:presLayoutVars>
          <dgm:bulletEnabled val="1"/>
        </dgm:presLayoutVars>
      </dgm:prSet>
      <dgm:spPr/>
      <dgm:t>
        <a:bodyPr/>
        <a:lstStyle/>
        <a:p>
          <a:endParaRPr lang="en-US"/>
        </a:p>
      </dgm:t>
    </dgm:pt>
    <dgm:pt modelId="{59C6E029-DF44-45E5-959B-50F708AEE9B5}" type="pres">
      <dgm:prSet presAssocID="{46FE86C6-6C51-4CE6-AA1C-8E29EA068128}" presName="parentText" presStyleLbl="node1" presStyleIdx="1" presStyleCnt="2">
        <dgm:presLayoutVars>
          <dgm:chMax val="0"/>
          <dgm:bulletEnabled val="1"/>
        </dgm:presLayoutVars>
      </dgm:prSet>
      <dgm:spPr/>
      <dgm:t>
        <a:bodyPr/>
        <a:lstStyle/>
        <a:p>
          <a:endParaRPr lang="en-US"/>
        </a:p>
      </dgm:t>
    </dgm:pt>
    <dgm:pt modelId="{7EA1B99F-2A60-4508-B9F5-68B295A22128}" type="pres">
      <dgm:prSet presAssocID="{46FE86C6-6C51-4CE6-AA1C-8E29EA068128}" presName="childText" presStyleLbl="revTx" presStyleIdx="1" presStyleCnt="2">
        <dgm:presLayoutVars>
          <dgm:bulletEnabled val="1"/>
        </dgm:presLayoutVars>
      </dgm:prSet>
      <dgm:spPr/>
      <dgm:t>
        <a:bodyPr/>
        <a:lstStyle/>
        <a:p>
          <a:endParaRPr lang="en-US"/>
        </a:p>
      </dgm:t>
    </dgm:pt>
  </dgm:ptLst>
  <dgm:cxnLst>
    <dgm:cxn modelId="{D714C031-AFBE-46DB-888D-905908AD0845}" srcId="{A1CC96C9-5F4E-4B3C-8704-35382B06283E}" destId="{A7274C3F-04DC-411A-9E51-16BD9989D31F}" srcOrd="0" destOrd="0" parTransId="{212715EC-6E6F-4208-B8CF-1BF805906EA5}" sibTransId="{EB467746-16CA-4689-A962-FAB444B13B8F}"/>
    <dgm:cxn modelId="{40C589FF-FE37-49CC-B2E1-1D3CF9E9CA22}" srcId="{724361B4-9B9F-4084-A10C-F167166253CF}" destId="{46FE86C6-6C51-4CE6-AA1C-8E29EA068128}" srcOrd="1" destOrd="0" parTransId="{9FBA93EB-2DC5-4B03-A7A9-9AFFDB3C3B89}" sibTransId="{7819A3B7-F9CF-431F-8513-2F93B4D27CBC}"/>
    <dgm:cxn modelId="{1A1E5EF8-CB1E-45F6-8135-F8B77AA32B13}" type="presOf" srcId="{724361B4-9B9F-4084-A10C-F167166253CF}" destId="{D76713C3-888F-4971-B388-C389CB2342AF}" srcOrd="0" destOrd="0" presId="urn:microsoft.com/office/officeart/2005/8/layout/vList2"/>
    <dgm:cxn modelId="{8E4649DA-15DB-4377-9F1F-6AE029069A61}" srcId="{46FE86C6-6C51-4CE6-AA1C-8E29EA068128}" destId="{95350FB0-DEA5-4385-8D11-E84734F50BB3}" srcOrd="0" destOrd="0" parTransId="{C850FDC3-5A55-4F41-8DDF-7E20072560F5}" sibTransId="{832F0832-B803-471A-85B3-75C0E2B31970}"/>
    <dgm:cxn modelId="{1B8D0142-DF4D-4896-A89F-0E466A85F4A8}" type="presOf" srcId="{46FE86C6-6C51-4CE6-AA1C-8E29EA068128}" destId="{59C6E029-DF44-45E5-959B-50F708AEE9B5}" srcOrd="0" destOrd="0" presId="urn:microsoft.com/office/officeart/2005/8/layout/vList2"/>
    <dgm:cxn modelId="{6447B78B-72D7-4B41-888C-C27E51E43F63}" type="presOf" srcId="{C9296E13-5F96-41B7-BAC5-1F9D62BE53FF}" destId="{F5E7DABB-4364-4AB8-96F5-444026CFF3F2}" srcOrd="0" destOrd="1" presId="urn:microsoft.com/office/officeart/2005/8/layout/vList2"/>
    <dgm:cxn modelId="{38991EEA-4D7A-4BB7-B6A2-9AF96D4744A4}" type="presOf" srcId="{3281B3C3-28D9-4ABC-A1DF-236E01D6A56A}" destId="{F5E7DABB-4364-4AB8-96F5-444026CFF3F2}" srcOrd="0" destOrd="2" presId="urn:microsoft.com/office/officeart/2005/8/layout/vList2"/>
    <dgm:cxn modelId="{DB0E4A23-3DCB-43F3-8EA3-36AA513AD6B9}" srcId="{A1CC96C9-5F4E-4B3C-8704-35382B06283E}" destId="{3281B3C3-28D9-4ABC-A1DF-236E01D6A56A}" srcOrd="2" destOrd="0" parTransId="{971BB1CC-B106-4E89-999D-08F9A3F52CC7}" sibTransId="{409EC426-87C1-49CF-BEB5-35CA43C641FA}"/>
    <dgm:cxn modelId="{870CF0BF-CBAE-4037-863D-214A0D536F48}" srcId="{724361B4-9B9F-4084-A10C-F167166253CF}" destId="{A1CC96C9-5F4E-4B3C-8704-35382B06283E}" srcOrd="0" destOrd="0" parTransId="{6697C946-3FBF-4590-ABCF-1C49969D9E4B}" sibTransId="{88CB67A1-058B-46A7-BE49-8A93EB9D6AA0}"/>
    <dgm:cxn modelId="{35C492D4-6872-41E7-A4C4-E3E1A6E0FC1D}" srcId="{46FE86C6-6C51-4CE6-AA1C-8E29EA068128}" destId="{EB980A91-CC9B-4759-A6E0-ACD9F08AE70B}" srcOrd="1" destOrd="0" parTransId="{1A6FFBE3-B226-4649-815E-9BB64ED285BD}" sibTransId="{D41D67CB-1408-4555-B373-9DC74AEBDC99}"/>
    <dgm:cxn modelId="{BA0F0EE6-14B7-44A4-87AF-B0C54653153C}" type="presOf" srcId="{A7274C3F-04DC-411A-9E51-16BD9989D31F}" destId="{F5E7DABB-4364-4AB8-96F5-444026CFF3F2}" srcOrd="0" destOrd="0" presId="urn:microsoft.com/office/officeart/2005/8/layout/vList2"/>
    <dgm:cxn modelId="{EFE7FC60-66CA-43C4-A3B0-11C7DFC2B0E8}" srcId="{A1CC96C9-5F4E-4B3C-8704-35382B06283E}" destId="{C9296E13-5F96-41B7-BAC5-1F9D62BE53FF}" srcOrd="1" destOrd="0" parTransId="{188D535B-350D-46FC-845B-6F3BF12D2771}" sibTransId="{A2411E20-CA11-4F91-A0C1-02042EEEA0F7}"/>
    <dgm:cxn modelId="{F5ED0EB0-C508-41B5-BAE4-20F49C75EDB8}" type="presOf" srcId="{95350FB0-DEA5-4385-8D11-E84734F50BB3}" destId="{7EA1B99F-2A60-4508-B9F5-68B295A22128}" srcOrd="0" destOrd="0" presId="urn:microsoft.com/office/officeart/2005/8/layout/vList2"/>
    <dgm:cxn modelId="{3F984D4F-8B11-4585-9D6E-9B84A8563152}" type="presOf" srcId="{A1CC96C9-5F4E-4B3C-8704-35382B06283E}" destId="{FD0DF81A-3868-43EC-B34A-F64313980F97}" srcOrd="0" destOrd="0" presId="urn:microsoft.com/office/officeart/2005/8/layout/vList2"/>
    <dgm:cxn modelId="{7F37F061-1AE0-43F2-92CF-0464A694FE68}" type="presOf" srcId="{EB980A91-CC9B-4759-A6E0-ACD9F08AE70B}" destId="{7EA1B99F-2A60-4508-B9F5-68B295A22128}" srcOrd="0" destOrd="1" presId="urn:microsoft.com/office/officeart/2005/8/layout/vList2"/>
    <dgm:cxn modelId="{C9419966-9DEF-47E5-ACFC-B5DF012BE26A}" type="presParOf" srcId="{D76713C3-888F-4971-B388-C389CB2342AF}" destId="{FD0DF81A-3868-43EC-B34A-F64313980F97}" srcOrd="0" destOrd="0" presId="urn:microsoft.com/office/officeart/2005/8/layout/vList2"/>
    <dgm:cxn modelId="{C1AC72B6-3F4E-48BF-8F9B-7D0BB0673A5A}" type="presParOf" srcId="{D76713C3-888F-4971-B388-C389CB2342AF}" destId="{F5E7DABB-4364-4AB8-96F5-444026CFF3F2}" srcOrd="1" destOrd="0" presId="urn:microsoft.com/office/officeart/2005/8/layout/vList2"/>
    <dgm:cxn modelId="{26ABAE5E-C813-4E22-B1ED-3766FD6F7CAE}" type="presParOf" srcId="{D76713C3-888F-4971-B388-C389CB2342AF}" destId="{59C6E029-DF44-45E5-959B-50F708AEE9B5}" srcOrd="2" destOrd="0" presId="urn:microsoft.com/office/officeart/2005/8/layout/vList2"/>
    <dgm:cxn modelId="{68BA2137-8496-4274-83AC-19FE4CBF545C}" type="presParOf" srcId="{D76713C3-888F-4971-B388-C389CB2342AF}" destId="{7EA1B99F-2A60-4508-B9F5-68B295A2212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rtl="1"/>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سریہٴ نخلہ کے دوران مسلمانوں کے ہاتھوں ایک قرشی کافر عمرو بن حضرمی مارا گیا</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rtl="1"/>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ابوجہل اورا ُس کے پرجوش ساتھیوں کو مدینہ پر حملہ کرنے کا جواز مل گیا</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custT="1"/>
      <dgm:spPr/>
      <dgm:t>
        <a:bodyPr/>
        <a:lstStyle/>
        <a:p>
          <a:pPr rtl="1"/>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ابو سفیان کی قیادت میں قریش کا ایک تجارتی قافلہ شام سے واپس آرہا تھا آپ ﷺ اسے روکنے کے لئے اپنے </a:t>
          </a:r>
          <a:r>
            <a:rPr lang="en-US"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313</a:t>
          </a: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 ساتھیوں کے ساتھ نکلے</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22316B3-1E5E-4562-965D-16CD8AC51D06}">
      <dgm:prSet phldrT="[Text]" custT="1"/>
      <dgm:spPr/>
      <dgm:t>
        <a:bodyPr/>
        <a:lstStyle/>
        <a:p>
          <a:pPr rtl="1"/>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ابو سفیان نے ہنگامی طور پرامداد کے لئے مکہ پیغام بھیجا اورمکہ سے کیل کانٹے سے لیس ہوکر ایک ہزار کا لشکر مدینہ پر حملے کے لئے نکل پڑا</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7F75F6A-3034-435D-BFCD-0AE82E7BEC9D}" type="parTrans" cxnId="{AF4220F1-6AA8-4199-BB33-2089546AE3C8}">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ECA68F5-306C-4F5B-AEE7-692FD36B6040}" type="sibTrans" cxnId="{AF4220F1-6AA8-4199-BB33-2089546AE3C8}">
      <dgm:prSet/>
      <dgm:spPr/>
      <dgm:t>
        <a:bodyPr/>
        <a:lstStyle/>
        <a:p>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F187D58-339F-49DE-83D6-54A0F49E864F}">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ایک مغالطہ : اسلام میں صرف دفاعی جنگ ہے</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617F7AC-1A8C-41DD-AD06-FCD7FD57CB14}" type="parTrans" cxnId="{F9E2207D-B6A7-4186-94DA-29C61113206D}">
      <dgm:prSet/>
      <dgm:spPr/>
      <dgm:t>
        <a:bodyPr/>
        <a:lstStyle/>
        <a:p>
          <a:endParaRPr lang="en-US" sz="1600"/>
        </a:p>
      </dgm:t>
    </dgm:pt>
    <dgm:pt modelId="{5E8A7789-873D-4136-896F-F20CB62A4B97}" type="sibTrans" cxnId="{F9E2207D-B6A7-4186-94DA-29C61113206D}">
      <dgm:prSet/>
      <dgm:spPr/>
      <dgm:t>
        <a:bodyPr/>
        <a:lstStyle/>
        <a:p>
          <a:endParaRPr lang="en-US" sz="16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5">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5">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3E33A8BC-ADEC-4A3E-A40C-F6DF761B68C0}" type="pres">
      <dgm:prSet presAssocID="{B22316B3-1E5E-4562-965D-16CD8AC51D06}" presName="parentText" presStyleLbl="node1" presStyleIdx="3" presStyleCnt="5">
        <dgm:presLayoutVars>
          <dgm:chMax val="0"/>
          <dgm:bulletEnabled val="1"/>
        </dgm:presLayoutVars>
      </dgm:prSet>
      <dgm:spPr/>
      <dgm:t>
        <a:bodyPr/>
        <a:lstStyle/>
        <a:p>
          <a:endParaRPr lang="en-US"/>
        </a:p>
      </dgm:t>
    </dgm:pt>
    <dgm:pt modelId="{FDA6A8F4-B519-47CA-BC2C-0AF059AE886D}" type="pres">
      <dgm:prSet presAssocID="{5ECA68F5-306C-4F5B-AEE7-692FD36B6040}" presName="spacer" presStyleCnt="0"/>
      <dgm:spPr/>
    </dgm:pt>
    <dgm:pt modelId="{FA424769-7183-486D-8FDA-F3FFBCB7C4AB}" type="pres">
      <dgm:prSet presAssocID="{6F187D58-339F-49DE-83D6-54A0F49E864F}" presName="parentText" presStyleLbl="node1" presStyleIdx="4" presStyleCnt="5">
        <dgm:presLayoutVars>
          <dgm:chMax val="0"/>
          <dgm:bulletEnabled val="1"/>
        </dgm:presLayoutVars>
      </dgm:prSet>
      <dgm:spPr/>
      <dgm:t>
        <a:bodyPr/>
        <a:lstStyle/>
        <a:p>
          <a:endParaRPr lang="en-US"/>
        </a:p>
      </dgm:t>
    </dgm:pt>
  </dgm:ptLst>
  <dgm:cxnLst>
    <dgm:cxn modelId="{62220B6F-7F15-45B9-8701-D17A52277803}" type="presOf" srcId="{E13D8407-65D2-42E6-9CDD-CC05B6F4B045}" destId="{057A9974-ABBA-4F89-9E32-03B47A314ED3}" srcOrd="0" destOrd="0" presId="urn:microsoft.com/office/officeart/2005/8/layout/vList2"/>
    <dgm:cxn modelId="{EF38F927-DD78-463D-A89B-E4BBFCC72749}" type="presOf" srcId="{93095CFE-338C-4DE2-BEE1-C5798B24C8AD}" destId="{8160EAE7-75B1-40CC-8765-BEF41E203B77}" srcOrd="0" destOrd="0" presId="urn:microsoft.com/office/officeart/2005/8/layout/vList2"/>
    <dgm:cxn modelId="{F9E2207D-B6A7-4186-94DA-29C61113206D}" srcId="{724361B4-9B9F-4084-A10C-F167166253CF}" destId="{6F187D58-339F-49DE-83D6-54A0F49E864F}" srcOrd="4" destOrd="0" parTransId="{B617F7AC-1A8C-41DD-AD06-FCD7FD57CB14}" sibTransId="{5E8A7789-873D-4136-896F-F20CB62A4B97}"/>
    <dgm:cxn modelId="{4A7A59C9-17A6-426B-AEF5-4F4F61E09184}" srcId="{724361B4-9B9F-4084-A10C-F167166253CF}" destId="{0967F7E4-F678-4578-8600-1B83ACEB6BBB}" srcOrd="0" destOrd="0" parTransId="{E6DCB98A-1613-426E-A30A-48ABE3BBB006}" sibTransId="{99D09C75-CF2B-439D-B311-7F3BDBD8EA47}"/>
    <dgm:cxn modelId="{4D92B30F-2C5E-49DD-B45A-C40C73814C7C}"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9691DF05-374C-47AA-808B-2D210CFD1486}" srcId="{724361B4-9B9F-4084-A10C-F167166253CF}" destId="{E13D8407-65D2-42E6-9CDD-CC05B6F4B045}" srcOrd="2" destOrd="0" parTransId="{6872B81F-70F5-49EA-8D51-5E1F0CE6920F}" sibTransId="{82563C0B-AB21-41DF-B1B0-13895CE0C9CB}"/>
    <dgm:cxn modelId="{401530C6-EA06-44C8-A91A-877FFBB23DAB}" type="presOf" srcId="{B22316B3-1E5E-4562-965D-16CD8AC51D06}" destId="{3E33A8BC-ADEC-4A3E-A40C-F6DF761B68C0}" srcOrd="0" destOrd="0" presId="urn:microsoft.com/office/officeart/2005/8/layout/vList2"/>
    <dgm:cxn modelId="{AF4220F1-6AA8-4199-BB33-2089546AE3C8}" srcId="{724361B4-9B9F-4084-A10C-F167166253CF}" destId="{B22316B3-1E5E-4562-965D-16CD8AC51D06}" srcOrd="3" destOrd="0" parTransId="{27F75F6A-3034-435D-BFCD-0AE82E7BEC9D}" sibTransId="{5ECA68F5-306C-4F5B-AEE7-692FD36B6040}"/>
    <dgm:cxn modelId="{481A6495-A129-4657-85AC-B6346B7830B0}" type="presOf" srcId="{6F187D58-339F-49DE-83D6-54A0F49E864F}" destId="{FA424769-7183-486D-8FDA-F3FFBCB7C4AB}" srcOrd="0" destOrd="0" presId="urn:microsoft.com/office/officeart/2005/8/layout/vList2"/>
    <dgm:cxn modelId="{3845DCB1-2ED5-4132-A3E4-EB3EC76971F3}" type="presOf" srcId="{0967F7E4-F678-4578-8600-1B83ACEB6BBB}" destId="{D2B49F6D-4100-42FB-82A8-1CFAA91AE96A}" srcOrd="0" destOrd="0" presId="urn:microsoft.com/office/officeart/2005/8/layout/vList2"/>
    <dgm:cxn modelId="{AB0C096C-2165-4AB8-A222-92D76BC1EB58}" type="presParOf" srcId="{D76713C3-888F-4971-B388-C389CB2342AF}" destId="{D2B49F6D-4100-42FB-82A8-1CFAA91AE96A}" srcOrd="0" destOrd="0" presId="urn:microsoft.com/office/officeart/2005/8/layout/vList2"/>
    <dgm:cxn modelId="{6CC60EF4-A3A8-4D84-88E4-2102103FA213}" type="presParOf" srcId="{D76713C3-888F-4971-B388-C389CB2342AF}" destId="{D99EA9DA-C9F7-4727-A441-90BBA7544EE0}" srcOrd="1" destOrd="0" presId="urn:microsoft.com/office/officeart/2005/8/layout/vList2"/>
    <dgm:cxn modelId="{1418AB87-48D4-4B71-9754-2D35C57BD99B}" type="presParOf" srcId="{D76713C3-888F-4971-B388-C389CB2342AF}" destId="{8160EAE7-75B1-40CC-8765-BEF41E203B77}" srcOrd="2" destOrd="0" presId="urn:microsoft.com/office/officeart/2005/8/layout/vList2"/>
    <dgm:cxn modelId="{8394E430-9E46-4DFB-AB89-F09C13AC25EF}" type="presParOf" srcId="{D76713C3-888F-4971-B388-C389CB2342AF}" destId="{49A40FD5-B191-4849-AC38-633222E09BEF}" srcOrd="3" destOrd="0" presId="urn:microsoft.com/office/officeart/2005/8/layout/vList2"/>
    <dgm:cxn modelId="{5BD05F5C-7D11-4FEC-A535-83C84B265BA0}" type="presParOf" srcId="{D76713C3-888F-4971-B388-C389CB2342AF}" destId="{057A9974-ABBA-4F89-9E32-03B47A314ED3}" srcOrd="4" destOrd="0" presId="urn:microsoft.com/office/officeart/2005/8/layout/vList2"/>
    <dgm:cxn modelId="{B13B2B4C-D419-46F0-92E1-18E1E5325424}" type="presParOf" srcId="{D76713C3-888F-4971-B388-C389CB2342AF}" destId="{39256CA3-6BFA-4918-8EDE-F0878DC46113}" srcOrd="5" destOrd="0" presId="urn:microsoft.com/office/officeart/2005/8/layout/vList2"/>
    <dgm:cxn modelId="{38F59384-1252-4CE9-80A6-4B887EF8ADB9}" type="presParOf" srcId="{D76713C3-888F-4971-B388-C389CB2342AF}" destId="{3E33A8BC-ADEC-4A3E-A40C-F6DF761B68C0}" srcOrd="6" destOrd="0" presId="urn:microsoft.com/office/officeart/2005/8/layout/vList2"/>
    <dgm:cxn modelId="{B2FE88D3-DE11-4536-8D65-27882E8D0829}" type="presParOf" srcId="{D76713C3-888F-4971-B388-C389CB2342AF}" destId="{FDA6A8F4-B519-47CA-BC2C-0AF059AE886D}" srcOrd="7" destOrd="0" presId="urn:microsoft.com/office/officeart/2005/8/layout/vList2"/>
    <dgm:cxn modelId="{314A3CAE-DDEE-4223-A69B-655084F6F9BE}" type="presParOf" srcId="{D76713C3-888F-4971-B388-C389CB2342AF}" destId="{FA424769-7183-486D-8FDA-F3FFBCB7C4A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AF7C99F5-7F36-47B8-B946-61F7F9B5594F}">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پہلا راستہ</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F1DA411-FC01-45BC-83AC-30353CBF60D0}" type="parTrans" cxnId="{7CA57E38-8992-407D-AEC6-DB32BF478A83}">
      <dgm:prSet/>
      <dgm:spPr/>
      <dgm:t>
        <a:bodyPr/>
        <a:lstStyle/>
        <a:p>
          <a:pPr rtl="1"/>
          <a:endParaRPr lang="en-US">
            <a:latin typeface="Jameel Noori Nastaleeq" pitchFamily="2" charset="-78"/>
            <a:cs typeface="Jameel Noori Nastaleeq" pitchFamily="2" charset="-78"/>
          </a:endParaRPr>
        </a:p>
      </dgm:t>
    </dgm:pt>
    <dgm:pt modelId="{D41757B0-9A21-4D3A-AFDF-24D3A0A9BE7E}" type="sibTrans" cxnId="{7CA57E38-8992-407D-AEC6-DB32BF478A83}">
      <dgm:prSet/>
      <dgm:spPr/>
      <dgm:t>
        <a:bodyPr/>
        <a:lstStyle/>
        <a:p>
          <a:pPr rtl="1"/>
          <a:endParaRPr lang="en-US">
            <a:latin typeface="Jameel Noori Nastaleeq" pitchFamily="2" charset="-78"/>
            <a:cs typeface="Jameel Noori Nastaleeq" pitchFamily="2" charset="-78"/>
          </a:endParaRPr>
        </a:p>
      </dgm:t>
    </dgm:pt>
    <dgm:pt modelId="{B211A2C2-F371-4D4B-A2F7-644491B6A8BE}">
      <dgm:prSet phldrT="[Text]" custT="1"/>
      <dgm:spPr/>
      <dgm:t>
        <a:bodyPr/>
        <a:lstStyle/>
        <a:p>
          <a:pPr rtl="1"/>
          <a:r>
            <a:rPr lang="ar-SA" sz="2400" dirty="0" smtClean="0">
              <a:latin typeface="Jameel Noori Nastaleeq" pitchFamily="2" charset="-78"/>
              <a:cs typeface="Jameel Noori Nastaleeq" pitchFamily="2" charset="-78"/>
            </a:rPr>
            <a:t>ایک طرف لشکر ہے جس میں ایک ہزار جنگجو ہیں اور</a:t>
          </a:r>
          <a:r>
            <a:rPr lang="en-US" sz="2400" dirty="0" smtClean="0">
              <a:latin typeface="Jameel Noori Nastaleeq" pitchFamily="2" charset="-78"/>
              <a:cs typeface="Jameel Noori Nastaleeq" pitchFamily="2" charset="-78"/>
            </a:rPr>
            <a:t> </a:t>
          </a:r>
          <a:r>
            <a:rPr lang="ar-SA" sz="2400" dirty="0" smtClean="0">
              <a:latin typeface="Jameel Noori Nastaleeq" pitchFamily="2" charset="-78"/>
              <a:cs typeface="Jameel Noori Nastaleeq" pitchFamily="2" charset="-78"/>
            </a:rPr>
            <a:t>اُن کے پاس چھ سو زر</a:t>
          </a:r>
          <a:r>
            <a:rPr lang="ur-PK" sz="2400" dirty="0" smtClean="0">
              <a:latin typeface="Jameel Noori Nastaleeq" pitchFamily="2" charset="-78"/>
              <a:cs typeface="Jameel Noori Nastaleeq" pitchFamily="2" charset="-78"/>
            </a:rPr>
            <a:t>ہیں</a:t>
          </a:r>
          <a:r>
            <a:rPr lang="ar-SA" sz="2400" dirty="0" smtClean="0">
              <a:latin typeface="Jameel Noori Nastaleeq" pitchFamily="2" charset="-78"/>
              <a:cs typeface="Jameel Noori Nastaleeq" pitchFamily="2" charset="-78"/>
            </a:rPr>
            <a:t>، ایک سو گھوڑے اور سات سو اونٹ ہیں</a:t>
          </a:r>
          <a:endParaRPr lang="en-US" sz="2400" dirty="0">
            <a:latin typeface="Jameel Noori Nastaleeq" pitchFamily="2" charset="-78"/>
            <a:cs typeface="Jameel Noori Nastaleeq" pitchFamily="2" charset="-78"/>
          </a:endParaRPr>
        </a:p>
      </dgm:t>
    </dgm:pt>
    <dgm:pt modelId="{D642CA1E-FD55-4ED4-AE60-542D64D3886C}" type="parTrans" cxnId="{267553FE-25E3-4D1F-9232-1D0DD72B17A2}">
      <dgm:prSet/>
      <dgm:spPr/>
      <dgm:t>
        <a:bodyPr/>
        <a:lstStyle/>
        <a:p>
          <a:pPr rtl="1"/>
          <a:endParaRPr lang="en-US">
            <a:latin typeface="Jameel Noori Nastaleeq" pitchFamily="2" charset="-78"/>
            <a:cs typeface="Jameel Noori Nastaleeq" pitchFamily="2" charset="-78"/>
          </a:endParaRPr>
        </a:p>
      </dgm:t>
    </dgm:pt>
    <dgm:pt modelId="{4BA787EE-DE32-498F-B687-D40616F23C5C}" type="sibTrans" cxnId="{267553FE-25E3-4D1F-9232-1D0DD72B17A2}">
      <dgm:prSet/>
      <dgm:spPr/>
      <dgm:t>
        <a:bodyPr/>
        <a:lstStyle/>
        <a:p>
          <a:pPr rtl="1"/>
          <a:endParaRPr lang="en-US">
            <a:latin typeface="Jameel Noori Nastaleeq" pitchFamily="2" charset="-78"/>
            <a:cs typeface="Jameel Noori Nastaleeq" pitchFamily="2" charset="-78"/>
          </a:endParaRPr>
        </a:p>
      </dgm:t>
    </dgm:pt>
    <dgm:pt modelId="{E3D03A92-4B35-42EC-8FF5-9BF6E22BB98B}">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دوسرا راستہ</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8F8F2B3-BB2B-4461-B8B0-6F97022586E5}" type="parTrans" cxnId="{3C605553-443A-4734-B728-CDAF10BA5E9B}">
      <dgm:prSet/>
      <dgm:spPr/>
      <dgm:t>
        <a:bodyPr/>
        <a:lstStyle/>
        <a:p>
          <a:pPr rtl="1"/>
          <a:endParaRPr lang="en-US">
            <a:latin typeface="Jameel Noori Nastaleeq" pitchFamily="2" charset="-78"/>
            <a:cs typeface="Jameel Noori Nastaleeq" pitchFamily="2" charset="-78"/>
          </a:endParaRPr>
        </a:p>
      </dgm:t>
    </dgm:pt>
    <dgm:pt modelId="{09C4667A-66CC-47EC-A6E5-608290E4DD1D}" type="sibTrans" cxnId="{3C605553-443A-4734-B728-CDAF10BA5E9B}">
      <dgm:prSet/>
      <dgm:spPr/>
      <dgm:t>
        <a:bodyPr/>
        <a:lstStyle/>
        <a:p>
          <a:pPr rtl="1"/>
          <a:endParaRPr lang="en-US">
            <a:latin typeface="Jameel Noori Nastaleeq" pitchFamily="2" charset="-78"/>
            <a:cs typeface="Jameel Noori Nastaleeq" pitchFamily="2" charset="-78"/>
          </a:endParaRPr>
        </a:p>
      </dgm:t>
    </dgm:pt>
    <dgm:pt modelId="{46655AAF-664C-49B7-9301-522E165A1611}">
      <dgm:prSet phldrT="[Text]" custT="1"/>
      <dgm:spPr/>
      <dgm:t>
        <a:bodyPr/>
        <a:lstStyle/>
        <a:p>
          <a:pPr rtl="1"/>
          <a:r>
            <a:rPr lang="ar-SA" sz="2400" dirty="0" smtClean="0">
              <a:latin typeface="Jameel Noori Nastaleeq" pitchFamily="2" charset="-78"/>
              <a:cs typeface="Jameel Noori Nastaleeq" pitchFamily="2" charset="-78"/>
            </a:rPr>
            <a:t>دوسری طرف قافلہ ہے جس کے </a:t>
          </a:r>
          <a:r>
            <a:rPr lang="ur-PK" sz="2400" dirty="0" smtClean="0">
              <a:latin typeface="Jameel Noori Nastaleeq" pitchFamily="2" charset="-78"/>
              <a:cs typeface="Jameel Noori Nastaleeq" pitchFamily="2" charset="-78"/>
            </a:rPr>
            <a:t> </a:t>
          </a:r>
          <a:r>
            <a:rPr lang="ar-SA" sz="2400" dirty="0" smtClean="0">
              <a:latin typeface="Jameel Noori Nastaleeq" pitchFamily="2" charset="-78"/>
              <a:cs typeface="Jameel Noori Nastaleeq" pitchFamily="2" charset="-78"/>
            </a:rPr>
            <a:t>ساتھ صرف چالیس محافط ہیں</a:t>
          </a:r>
          <a:endParaRPr lang="en-US" sz="2400" dirty="0">
            <a:latin typeface="Jameel Noori Nastaleeq" pitchFamily="2" charset="-78"/>
            <a:cs typeface="Jameel Noori Nastaleeq" pitchFamily="2" charset="-78"/>
          </a:endParaRPr>
        </a:p>
      </dgm:t>
    </dgm:pt>
    <dgm:pt modelId="{E0994E40-BA52-4406-8867-5A2E1E59DCDD}" type="parTrans" cxnId="{EB4E036B-DEC6-429E-A553-424E53BD94C9}">
      <dgm:prSet/>
      <dgm:spPr/>
      <dgm:t>
        <a:bodyPr/>
        <a:lstStyle/>
        <a:p>
          <a:pPr rtl="1"/>
          <a:endParaRPr lang="en-US">
            <a:latin typeface="Jameel Noori Nastaleeq" pitchFamily="2" charset="-78"/>
            <a:cs typeface="Jameel Noori Nastaleeq" pitchFamily="2" charset="-78"/>
          </a:endParaRPr>
        </a:p>
      </dgm:t>
    </dgm:pt>
    <dgm:pt modelId="{CEB80C83-E815-460E-B7C2-E29FE71EB0D1}" type="sibTrans" cxnId="{EB4E036B-DEC6-429E-A553-424E53BD94C9}">
      <dgm:prSet/>
      <dgm:spPr/>
      <dgm:t>
        <a:bodyPr/>
        <a:lstStyle/>
        <a:p>
          <a:pPr rtl="1"/>
          <a:endParaRPr lang="en-US">
            <a:latin typeface="Jameel Noori Nastaleeq" pitchFamily="2" charset="-78"/>
            <a:cs typeface="Jameel Noori Nastaleeq" pitchFamily="2" charset="-78"/>
          </a:endParaRPr>
        </a:p>
      </dgm:t>
    </dgm:pt>
    <dgm:pt modelId="{BCAD0F7F-1167-4EA7-8475-9A79D514CEFC}" type="pres">
      <dgm:prSet presAssocID="{39DAEB90-3C44-415E-839B-55876C892F66}" presName="Name0" presStyleCnt="0">
        <dgm:presLayoutVars>
          <dgm:dir val="rev"/>
          <dgm:animLvl val="lvl"/>
          <dgm:resizeHandles val="exact"/>
        </dgm:presLayoutVars>
      </dgm:prSet>
      <dgm:spPr/>
      <dgm:t>
        <a:bodyPr/>
        <a:lstStyle/>
        <a:p>
          <a:endParaRPr lang="en-US"/>
        </a:p>
      </dgm:t>
    </dgm:pt>
    <dgm:pt modelId="{52AACBE3-BA56-4FE7-BD87-1091D13B1FF7}" type="pres">
      <dgm:prSet presAssocID="{AF7C99F5-7F36-47B8-B946-61F7F9B5594F}" presName="linNode" presStyleCnt="0"/>
      <dgm:spPr/>
      <dgm:t>
        <a:bodyPr/>
        <a:lstStyle/>
        <a:p>
          <a:endParaRPr lang="en-US"/>
        </a:p>
      </dgm:t>
    </dgm:pt>
    <dgm:pt modelId="{C7B389E1-DFF3-4467-A5E9-C17681D392B6}" type="pres">
      <dgm:prSet presAssocID="{AF7C99F5-7F36-47B8-B946-61F7F9B5594F}" presName="parentText" presStyleLbl="node1" presStyleIdx="0" presStyleCnt="2">
        <dgm:presLayoutVars>
          <dgm:chMax val="1"/>
          <dgm:bulletEnabled val="1"/>
        </dgm:presLayoutVars>
      </dgm:prSet>
      <dgm:spPr/>
      <dgm:t>
        <a:bodyPr/>
        <a:lstStyle/>
        <a:p>
          <a:endParaRPr lang="en-US"/>
        </a:p>
      </dgm:t>
    </dgm:pt>
    <dgm:pt modelId="{3468ACAD-0C71-40C2-AC24-592D8AE01893}" type="pres">
      <dgm:prSet presAssocID="{AF7C99F5-7F36-47B8-B946-61F7F9B5594F}" presName="descendantText" presStyleLbl="alignAccFollowNode1" presStyleIdx="0" presStyleCnt="2">
        <dgm:presLayoutVars>
          <dgm:bulletEnabled val="1"/>
        </dgm:presLayoutVars>
      </dgm:prSet>
      <dgm:spPr/>
      <dgm:t>
        <a:bodyPr/>
        <a:lstStyle/>
        <a:p>
          <a:endParaRPr lang="en-US"/>
        </a:p>
      </dgm:t>
    </dgm:pt>
    <dgm:pt modelId="{0F3A34AA-D334-4C9F-B12B-593977CF7D31}" type="pres">
      <dgm:prSet presAssocID="{D41757B0-9A21-4D3A-AFDF-24D3A0A9BE7E}" presName="sp" presStyleCnt="0"/>
      <dgm:spPr/>
      <dgm:t>
        <a:bodyPr/>
        <a:lstStyle/>
        <a:p>
          <a:endParaRPr lang="en-US"/>
        </a:p>
      </dgm:t>
    </dgm:pt>
    <dgm:pt modelId="{A8008003-3DED-456F-955D-50E3DD297935}" type="pres">
      <dgm:prSet presAssocID="{E3D03A92-4B35-42EC-8FF5-9BF6E22BB98B}" presName="linNode" presStyleCnt="0"/>
      <dgm:spPr/>
      <dgm:t>
        <a:bodyPr/>
        <a:lstStyle/>
        <a:p>
          <a:endParaRPr lang="en-US"/>
        </a:p>
      </dgm:t>
    </dgm:pt>
    <dgm:pt modelId="{DF2C5FF2-F0FD-4FA5-96F4-451074642C53}" type="pres">
      <dgm:prSet presAssocID="{E3D03A92-4B35-42EC-8FF5-9BF6E22BB98B}" presName="parentText" presStyleLbl="node1" presStyleIdx="1" presStyleCnt="2">
        <dgm:presLayoutVars>
          <dgm:chMax val="1"/>
          <dgm:bulletEnabled val="1"/>
        </dgm:presLayoutVars>
      </dgm:prSet>
      <dgm:spPr/>
      <dgm:t>
        <a:bodyPr/>
        <a:lstStyle/>
        <a:p>
          <a:endParaRPr lang="en-US"/>
        </a:p>
      </dgm:t>
    </dgm:pt>
    <dgm:pt modelId="{B39852CD-875C-472B-B691-A439419557BB}" type="pres">
      <dgm:prSet presAssocID="{E3D03A92-4B35-42EC-8FF5-9BF6E22BB98B}" presName="descendantText" presStyleLbl="alignAccFollowNode1" presStyleIdx="1" presStyleCnt="2">
        <dgm:presLayoutVars>
          <dgm:bulletEnabled val="1"/>
        </dgm:presLayoutVars>
      </dgm:prSet>
      <dgm:spPr/>
      <dgm:t>
        <a:bodyPr/>
        <a:lstStyle/>
        <a:p>
          <a:endParaRPr lang="en-US"/>
        </a:p>
      </dgm:t>
    </dgm:pt>
  </dgm:ptLst>
  <dgm:cxnLst>
    <dgm:cxn modelId="{E70D545A-9DCE-4483-BB96-45529A241A94}" type="presOf" srcId="{39DAEB90-3C44-415E-839B-55876C892F66}" destId="{BCAD0F7F-1167-4EA7-8475-9A79D514CEFC}" srcOrd="0" destOrd="0" presId="urn:microsoft.com/office/officeart/2005/8/layout/vList5"/>
    <dgm:cxn modelId="{3C605553-443A-4734-B728-CDAF10BA5E9B}" srcId="{39DAEB90-3C44-415E-839B-55876C892F66}" destId="{E3D03A92-4B35-42EC-8FF5-9BF6E22BB98B}" srcOrd="1" destOrd="0" parTransId="{28F8F2B3-BB2B-4461-B8B0-6F97022586E5}" sibTransId="{09C4667A-66CC-47EC-A6E5-608290E4DD1D}"/>
    <dgm:cxn modelId="{28C5C281-AF19-44DF-A936-43B6CEFD4DE8}" type="presOf" srcId="{46655AAF-664C-49B7-9301-522E165A1611}" destId="{B39852CD-875C-472B-B691-A439419557BB}" srcOrd="0" destOrd="0" presId="urn:microsoft.com/office/officeart/2005/8/layout/vList5"/>
    <dgm:cxn modelId="{4788CD68-FB38-43A7-BA34-C6381533882F}" type="presOf" srcId="{B211A2C2-F371-4D4B-A2F7-644491B6A8BE}" destId="{3468ACAD-0C71-40C2-AC24-592D8AE01893}" srcOrd="0" destOrd="0" presId="urn:microsoft.com/office/officeart/2005/8/layout/vList5"/>
    <dgm:cxn modelId="{D6E35196-8948-4F38-8B8F-D40F34F26C79}" type="presOf" srcId="{E3D03A92-4B35-42EC-8FF5-9BF6E22BB98B}" destId="{DF2C5FF2-F0FD-4FA5-96F4-451074642C53}" srcOrd="0" destOrd="0" presId="urn:microsoft.com/office/officeart/2005/8/layout/vList5"/>
    <dgm:cxn modelId="{EB4E036B-DEC6-429E-A553-424E53BD94C9}" srcId="{E3D03A92-4B35-42EC-8FF5-9BF6E22BB98B}" destId="{46655AAF-664C-49B7-9301-522E165A1611}" srcOrd="0" destOrd="0" parTransId="{E0994E40-BA52-4406-8867-5A2E1E59DCDD}" sibTransId="{CEB80C83-E815-460E-B7C2-E29FE71EB0D1}"/>
    <dgm:cxn modelId="{267553FE-25E3-4D1F-9232-1D0DD72B17A2}" srcId="{AF7C99F5-7F36-47B8-B946-61F7F9B5594F}" destId="{B211A2C2-F371-4D4B-A2F7-644491B6A8BE}" srcOrd="0" destOrd="0" parTransId="{D642CA1E-FD55-4ED4-AE60-542D64D3886C}" sibTransId="{4BA787EE-DE32-498F-B687-D40616F23C5C}"/>
    <dgm:cxn modelId="{6440E5EE-7E96-4D6A-B451-19DAB37F30E5}" type="presOf" srcId="{AF7C99F5-7F36-47B8-B946-61F7F9B5594F}" destId="{C7B389E1-DFF3-4467-A5E9-C17681D392B6}" srcOrd="0" destOrd="0" presId="urn:microsoft.com/office/officeart/2005/8/layout/vList5"/>
    <dgm:cxn modelId="{7CA57E38-8992-407D-AEC6-DB32BF478A83}" srcId="{39DAEB90-3C44-415E-839B-55876C892F66}" destId="{AF7C99F5-7F36-47B8-B946-61F7F9B5594F}" srcOrd="0" destOrd="0" parTransId="{2F1DA411-FC01-45BC-83AC-30353CBF60D0}" sibTransId="{D41757B0-9A21-4D3A-AFDF-24D3A0A9BE7E}"/>
    <dgm:cxn modelId="{7CAB4B38-F92A-41BD-B1A9-CAAB07F106AC}" type="presParOf" srcId="{BCAD0F7F-1167-4EA7-8475-9A79D514CEFC}" destId="{52AACBE3-BA56-4FE7-BD87-1091D13B1FF7}" srcOrd="0" destOrd="0" presId="urn:microsoft.com/office/officeart/2005/8/layout/vList5"/>
    <dgm:cxn modelId="{924392EB-8B16-4FCA-936A-B5A3D59A0284}" type="presParOf" srcId="{52AACBE3-BA56-4FE7-BD87-1091D13B1FF7}" destId="{C7B389E1-DFF3-4467-A5E9-C17681D392B6}" srcOrd="0" destOrd="0" presId="urn:microsoft.com/office/officeart/2005/8/layout/vList5"/>
    <dgm:cxn modelId="{B825A808-B571-48D1-83F5-F2B780BA78B1}" type="presParOf" srcId="{52AACBE3-BA56-4FE7-BD87-1091D13B1FF7}" destId="{3468ACAD-0C71-40C2-AC24-592D8AE01893}" srcOrd="1" destOrd="0" presId="urn:microsoft.com/office/officeart/2005/8/layout/vList5"/>
    <dgm:cxn modelId="{652C4B8E-7C11-4F45-B6FD-07C118885453}" type="presParOf" srcId="{BCAD0F7F-1167-4EA7-8475-9A79D514CEFC}" destId="{0F3A34AA-D334-4C9F-B12B-593977CF7D31}" srcOrd="1" destOrd="0" presId="urn:microsoft.com/office/officeart/2005/8/layout/vList5"/>
    <dgm:cxn modelId="{13C3635F-025A-4339-A551-797CDD7A0925}" type="presParOf" srcId="{BCAD0F7F-1167-4EA7-8475-9A79D514CEFC}" destId="{A8008003-3DED-456F-955D-50E3DD297935}" srcOrd="2" destOrd="0" presId="urn:microsoft.com/office/officeart/2005/8/layout/vList5"/>
    <dgm:cxn modelId="{6093FD88-CE3F-461D-8FF1-6A2FD161274B}" type="presParOf" srcId="{A8008003-3DED-456F-955D-50E3DD297935}" destId="{DF2C5FF2-F0FD-4FA5-96F4-451074642C53}" srcOrd="0" destOrd="0" presId="urn:microsoft.com/office/officeart/2005/8/layout/vList5"/>
    <dgm:cxn modelId="{D135A01F-7CB0-47D8-AF6E-C0E16DC40989}" type="presParOf" srcId="{A8008003-3DED-456F-955D-50E3DD297935}" destId="{B39852CD-875C-472B-B691-A439419557B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209FA0E-7624-46B8-A7FD-EAFBAFD9455A}">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صحابہ کرام</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نے مشورہ دیا کہ قافلہ کی طرف چلیں</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EFA94B-29B2-4228-9484-E4540F4269CD}" type="par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5A7F3-D675-442D-B6FB-ED93FC02C098}" type="sibTrans" cxnId="{E763CCBF-7943-4EFE-99AB-A6FD326AE2CE}">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B2A66D-7FEC-4793-B17C-4818B784CF6D}">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اور</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اکرمﷺ کی منشاء  (الانفال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5-8</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2B7E39-FA46-4569-8B36-8ECDE6BFBFA8}" type="par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E5BC09-B932-4AEF-B024-887B35940495}" type="sibTrans" cxnId="{ACF99BFA-4A20-442B-91F4-901AC13D4A2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B11853C-82AF-4228-A17A-849C20E57A34}">
      <dgm:prSe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ابوبکر صدیق</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حضرت عمر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بن خطاب اور حضرت مقداد بن عمرو</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کی ایمان افروز تقاریر</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C6AB8F8-61F2-4FC5-A48A-0FF93BA389BB}" type="par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6007AB3-6372-41AC-92FD-2346B8CCE31F}" type="sibTrans" cxnId="{D04916F0-CC67-46F9-A124-963D1BE0151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B6D9884-C5F8-4718-A2E6-B7010ED5B7C7}" type="pres">
      <dgm:prSet presAssocID="{7209FA0E-7624-46B8-A7FD-EAFBAFD9455A}" presName="parentText" presStyleLbl="node1" presStyleIdx="0" presStyleCnt="3">
        <dgm:presLayoutVars>
          <dgm:chMax val="0"/>
          <dgm:bulletEnabled val="1"/>
        </dgm:presLayoutVars>
      </dgm:prSet>
      <dgm:spPr/>
      <dgm:t>
        <a:bodyPr/>
        <a:lstStyle/>
        <a:p>
          <a:endParaRPr lang="en-US"/>
        </a:p>
      </dgm:t>
    </dgm:pt>
    <dgm:pt modelId="{5F590CE6-9281-4191-BCAF-BC3B65EB120E}" type="pres">
      <dgm:prSet presAssocID="{39D5A7F3-D675-442D-B6FB-ED93FC02C098}" presName="spacer" presStyleCnt="0"/>
      <dgm:spPr/>
      <dgm:t>
        <a:bodyPr/>
        <a:lstStyle/>
        <a:p>
          <a:endParaRPr lang="en-US"/>
        </a:p>
      </dgm:t>
    </dgm:pt>
    <dgm:pt modelId="{AF5C4FAE-987C-4B06-8A1C-94653652CEA6}" type="pres">
      <dgm:prSet presAssocID="{D8B2A66D-7FEC-4793-B17C-4818B784CF6D}" presName="parentText" presStyleLbl="node1" presStyleIdx="1" presStyleCnt="3">
        <dgm:presLayoutVars>
          <dgm:chMax val="0"/>
          <dgm:bulletEnabled val="1"/>
        </dgm:presLayoutVars>
      </dgm:prSet>
      <dgm:spPr/>
      <dgm:t>
        <a:bodyPr/>
        <a:lstStyle/>
        <a:p>
          <a:endParaRPr lang="en-US"/>
        </a:p>
      </dgm:t>
    </dgm:pt>
    <dgm:pt modelId="{74B5849F-23C9-4B9A-AC63-7E050A08940D}" type="pres">
      <dgm:prSet presAssocID="{89E5BC09-B932-4AEF-B024-887B35940495}" presName="spacer" presStyleCnt="0"/>
      <dgm:spPr/>
      <dgm:t>
        <a:bodyPr/>
        <a:lstStyle/>
        <a:p>
          <a:endParaRPr lang="en-US"/>
        </a:p>
      </dgm:t>
    </dgm:pt>
    <dgm:pt modelId="{6FAAC2B9-907A-464D-A793-7DF6693AA860}" type="pres">
      <dgm:prSet presAssocID="{9B11853C-82AF-4228-A17A-849C20E57A34}" presName="parentText" presStyleLbl="node1" presStyleIdx="2" presStyleCnt="3">
        <dgm:presLayoutVars>
          <dgm:chMax val="0"/>
          <dgm:bulletEnabled val="1"/>
        </dgm:presLayoutVars>
      </dgm:prSet>
      <dgm:spPr/>
      <dgm:t>
        <a:bodyPr/>
        <a:lstStyle/>
        <a:p>
          <a:endParaRPr lang="en-US"/>
        </a:p>
      </dgm:t>
    </dgm:pt>
  </dgm:ptLst>
  <dgm:cxnLst>
    <dgm:cxn modelId="{ACF99BFA-4A20-442B-91F4-901AC13D4A24}" srcId="{724361B4-9B9F-4084-A10C-F167166253CF}" destId="{D8B2A66D-7FEC-4793-B17C-4818B784CF6D}" srcOrd="1" destOrd="0" parTransId="{862B7E39-FA46-4569-8B36-8ECDE6BFBFA8}" sibTransId="{89E5BC09-B932-4AEF-B024-887B35940495}"/>
    <dgm:cxn modelId="{E763CCBF-7943-4EFE-99AB-A6FD326AE2CE}" srcId="{724361B4-9B9F-4084-A10C-F167166253CF}" destId="{7209FA0E-7624-46B8-A7FD-EAFBAFD9455A}" srcOrd="0" destOrd="0" parTransId="{50EFA94B-29B2-4228-9484-E4540F4269CD}" sibTransId="{39D5A7F3-D675-442D-B6FB-ED93FC02C098}"/>
    <dgm:cxn modelId="{E69C761E-438F-4016-9F92-42196AF9998A}" type="presOf" srcId="{D8B2A66D-7FEC-4793-B17C-4818B784CF6D}" destId="{AF5C4FAE-987C-4B06-8A1C-94653652CEA6}" srcOrd="0" destOrd="0" presId="urn:microsoft.com/office/officeart/2005/8/layout/vList2"/>
    <dgm:cxn modelId="{E3B0F256-649F-4545-B4B9-BB5E8FABF093}" type="presOf" srcId="{9B11853C-82AF-4228-A17A-849C20E57A34}" destId="{6FAAC2B9-907A-464D-A793-7DF6693AA860}" srcOrd="0" destOrd="0" presId="urn:microsoft.com/office/officeart/2005/8/layout/vList2"/>
    <dgm:cxn modelId="{50DB7B69-D7EF-4C7C-830F-3AA2FFA5E21C}" type="presOf" srcId="{7209FA0E-7624-46B8-A7FD-EAFBAFD9455A}" destId="{8B6D9884-C5F8-4718-A2E6-B7010ED5B7C7}" srcOrd="0" destOrd="0" presId="urn:microsoft.com/office/officeart/2005/8/layout/vList2"/>
    <dgm:cxn modelId="{D04916F0-CC67-46F9-A124-963D1BE01514}" srcId="{724361B4-9B9F-4084-A10C-F167166253CF}" destId="{9B11853C-82AF-4228-A17A-849C20E57A34}" srcOrd="2" destOrd="0" parTransId="{0C6AB8F8-61F2-4FC5-A48A-0FF93BA389BB}" sibTransId="{36007AB3-6372-41AC-92FD-2346B8CCE31F}"/>
    <dgm:cxn modelId="{C0632714-7F18-4FC6-BB27-067F59D453B3}" type="presOf" srcId="{724361B4-9B9F-4084-A10C-F167166253CF}" destId="{D76713C3-888F-4971-B388-C389CB2342AF}" srcOrd="0" destOrd="0" presId="urn:microsoft.com/office/officeart/2005/8/layout/vList2"/>
    <dgm:cxn modelId="{AF717B2A-C0D5-49C2-9050-583F7CDE2303}" type="presParOf" srcId="{D76713C3-888F-4971-B388-C389CB2342AF}" destId="{8B6D9884-C5F8-4718-A2E6-B7010ED5B7C7}" srcOrd="0" destOrd="0" presId="urn:microsoft.com/office/officeart/2005/8/layout/vList2"/>
    <dgm:cxn modelId="{55C7F3D1-0A41-42D0-BADA-1A278368A6B0}" type="presParOf" srcId="{D76713C3-888F-4971-B388-C389CB2342AF}" destId="{5F590CE6-9281-4191-BCAF-BC3B65EB120E}" srcOrd="1" destOrd="0" presId="urn:microsoft.com/office/officeart/2005/8/layout/vList2"/>
    <dgm:cxn modelId="{F44A897E-E455-4715-85B4-F62D287B3EE8}" type="presParOf" srcId="{D76713C3-888F-4971-B388-C389CB2342AF}" destId="{AF5C4FAE-987C-4B06-8A1C-94653652CEA6}" srcOrd="2" destOrd="0" presId="urn:microsoft.com/office/officeart/2005/8/layout/vList2"/>
    <dgm:cxn modelId="{7DF5731A-CE00-42A3-A25E-81326E301E9E}" type="presParOf" srcId="{D76713C3-888F-4971-B388-C389CB2342AF}" destId="{74B5849F-23C9-4B9A-AC63-7E050A08940D}" srcOrd="3" destOrd="0" presId="urn:microsoft.com/office/officeart/2005/8/layout/vList2"/>
    <dgm:cxn modelId="{DE85A193-E0E1-4B0D-8099-E8DA7FB7AB64}" type="presParOf" srcId="{D76713C3-888F-4971-B388-C389CB2342AF}" destId="{6FAAC2B9-907A-464D-A793-7DF6693AA860}"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rtl="1"/>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 بدر کی وادی کے جس حصہ میں تھے وہاں ریت کی وجہ سے دشواری تھی</a:t>
          </a:r>
          <a:endParaRPr lang="en-US"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rtl="1"/>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جبکہ کفار جس جگہ پر تھے وہ زمین کاحصہ سخت تھا</a:t>
          </a:r>
          <a:endParaRPr lang="en-US"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custT="1"/>
      <dgm:spPr/>
      <dgm:t>
        <a:bodyPr/>
        <a:lstStyle/>
        <a:p>
          <a:pPr rtl="1"/>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الله تعالیٰ نے بدر کی شب بارش نازل فرمائی</a:t>
          </a:r>
          <a:r>
            <a:rPr lang="en-US"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جو مشرکین پر تو موسلا دھار برسی اور کیچڑ کی وجہ سے اُن کے لئے دشواری پیدا ہوگئی۔ مسلمانوں پر یہ بارش پھوار بن کر برسی جس سے ریت میں سختی آگئی</a:t>
          </a:r>
          <a:endParaRPr lang="en-US" sz="28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sz="24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3">
        <dgm:presLayoutVars>
          <dgm:chMax val="0"/>
          <dgm:bulletEnabled val="1"/>
        </dgm:presLayoutVars>
      </dgm:prSet>
      <dgm:spPr/>
      <dgm:t>
        <a:bodyPr/>
        <a:lstStyle/>
        <a:p>
          <a:endParaRPr lang="en-US"/>
        </a:p>
      </dgm:t>
    </dgm:pt>
  </dgm:ptLst>
  <dgm:cxnLst>
    <dgm:cxn modelId="{9691DF05-374C-47AA-808B-2D210CFD1486}" srcId="{724361B4-9B9F-4084-A10C-F167166253CF}" destId="{E13D8407-65D2-42E6-9CDD-CC05B6F4B045}" srcOrd="2" destOrd="0" parTransId="{6872B81F-70F5-49EA-8D51-5E1F0CE6920F}" sibTransId="{82563C0B-AB21-41DF-B1B0-13895CE0C9CB}"/>
    <dgm:cxn modelId="{DC7351F4-7D0B-4917-AE79-77607E0FE2D7}" type="presOf" srcId="{E13D8407-65D2-42E6-9CDD-CC05B6F4B045}" destId="{057A9974-ABBA-4F89-9E32-03B47A314ED3}"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D4E83EC7-63C4-4F89-B2ED-9FBCEF77C8D7}" type="presOf" srcId="{724361B4-9B9F-4084-A10C-F167166253CF}" destId="{D76713C3-888F-4971-B388-C389CB2342AF}" srcOrd="0" destOrd="0" presId="urn:microsoft.com/office/officeart/2005/8/layout/vList2"/>
    <dgm:cxn modelId="{CB6C0D14-C2CA-4D7C-A2BE-3E0482ED5D63}" type="presOf" srcId="{0967F7E4-F678-4578-8600-1B83ACEB6BBB}" destId="{D2B49F6D-4100-42FB-82A8-1CFAA91AE9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BDFDF650-6EB3-4632-9A9A-32BC10B03CDF}" type="presOf" srcId="{93095CFE-338C-4DE2-BEE1-C5798B24C8AD}" destId="{8160EAE7-75B1-40CC-8765-BEF41E203B77}" srcOrd="0" destOrd="0" presId="urn:microsoft.com/office/officeart/2005/8/layout/vList2"/>
    <dgm:cxn modelId="{EE381932-F831-4411-AABC-05748C65015A}" type="presParOf" srcId="{D76713C3-888F-4971-B388-C389CB2342AF}" destId="{D2B49F6D-4100-42FB-82A8-1CFAA91AE96A}" srcOrd="0" destOrd="0" presId="urn:microsoft.com/office/officeart/2005/8/layout/vList2"/>
    <dgm:cxn modelId="{2319884F-B5F6-4384-927C-944DF7E88F12}" type="presParOf" srcId="{D76713C3-888F-4971-B388-C389CB2342AF}" destId="{D99EA9DA-C9F7-4727-A441-90BBA7544EE0}" srcOrd="1" destOrd="0" presId="urn:microsoft.com/office/officeart/2005/8/layout/vList2"/>
    <dgm:cxn modelId="{8913AC4F-6F7A-49F9-9531-8777EED4D73F}" type="presParOf" srcId="{D76713C3-888F-4971-B388-C389CB2342AF}" destId="{8160EAE7-75B1-40CC-8765-BEF41E203B77}" srcOrd="2" destOrd="0" presId="urn:microsoft.com/office/officeart/2005/8/layout/vList2"/>
    <dgm:cxn modelId="{86232414-7EDF-4CA1-87D8-E84A1B9F9B43}" type="presParOf" srcId="{D76713C3-888F-4971-B388-C389CB2342AF}" destId="{49A40FD5-B191-4849-AC38-633222E09BEF}" srcOrd="3" destOrd="0" presId="urn:microsoft.com/office/officeart/2005/8/layout/vList2"/>
    <dgm:cxn modelId="{7A98264F-B4B0-4C15-9853-20E6CDDA96B4}" type="presParOf" srcId="{D76713C3-888F-4971-B388-C389CB2342AF}" destId="{057A9974-ABBA-4F89-9E32-03B47A314ED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کی نصرت کا ظہور</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 : 12)</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نے آگے بڑھ بڑھ کر مشرکین پر حملے شروع کیے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آپ ﷺ نے ایک مُٹھی کنکریوں کی قریش کی طرف پھینکی۔ مشرکین میں سے کوئی بھی نہیں تھا جس کی آنکھیں، نتھنے اور منہ اِن کنکریوں سے محفوظ رہا ہو</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92F6CF-A511-487B-8D0D-C7C6798EAE8A}">
      <dgm:prSet phldrT="[Text]"/>
      <dgm:spPr/>
      <dgm:t>
        <a:bodyPr/>
        <a:lstStyle/>
        <a:p>
          <a:pPr rtl="1"/>
          <a:r>
            <a:rPr lang="ar-SA" smtClean="0">
              <a:effectLst>
                <a:outerShdw blurRad="38100" dist="38100" dir="2700000" algn="tl">
                  <a:srgbClr val="000000">
                    <a:alpha val="43137"/>
                  </a:srgbClr>
                </a:outerShdw>
              </a:effectLst>
              <a:latin typeface="Jameel Noori Nastaleeq" pitchFamily="2" charset="-78"/>
              <a:cs typeface="Jameel Noori Nastaleeq" pitchFamily="2" charset="-78"/>
            </a:rPr>
            <a:t>یہ معرکہ، مشرکین کی شکستِ فاش اور مسلمانوں کی فتحِ مبین پر ختم ہوا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1EB2270-5351-4E38-8A82-55831BA9C860}" type="parTrans" cxnId="{D8767D7B-16AE-4877-91F7-49CF6CBFD35B}">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C975E6F-6E9A-4879-A769-0FF01DF5B968}" type="sibTrans" cxnId="{D8767D7B-16AE-4877-91F7-49CF6CBFD35B}">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149941D-0EC1-4D23-9035-7DBFD430DDBD}">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اِس میں چودہ مسلمان شہید ہوئے۔ </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9F187F-D2D4-4636-ACFB-785E51E2ADBD}" type="parTrans" cxnId="{6D1BB8E6-85DB-49C9-BBC6-362EA1500303}">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B929D8-C947-4249-9805-0D312AE08088}" type="sibTrans" cxnId="{6D1BB8E6-85DB-49C9-BBC6-362EA1500303}">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2644CFA-C149-44A5-9FD9-C2F40110C0E2}">
      <dgm:prSet/>
      <dgm:spPr/>
      <dgm:t>
        <a:bodyPr/>
        <a:lstStyle/>
        <a:p>
          <a:pPr rtl="1"/>
          <a:r>
            <a:rPr lang="ar-SA" smtClean="0">
              <a:effectLst>
                <a:outerShdw blurRad="38100" dist="38100" dir="2700000" algn="tl">
                  <a:srgbClr val="000000">
                    <a:alpha val="43137"/>
                  </a:srgbClr>
                </a:outerShdw>
              </a:effectLst>
              <a:latin typeface="Jameel Noori Nastaleeq" pitchFamily="2" charset="-78"/>
              <a:cs typeface="Jameel Noori Nastaleeq" pitchFamily="2" charset="-78"/>
            </a:rPr>
            <a:t>مشرکین کے ستّر آدمی مارے گئے اور ستّر قید کئے گئے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183EB73-B568-4BBA-908B-78B87CA994BA}" type="parTrans" cxnId="{DBDD76B1-7ECC-49CD-AC11-AB285175DFDB}">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9318939-29DF-4599-AFBD-268DD7D99930}" type="sibTrans" cxnId="{DBDD76B1-7ECC-49CD-AC11-AB285175DFDB}">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6">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6">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6">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26B69C11-1D5B-40EC-A2E9-1640AAC09217}" type="pres">
      <dgm:prSet presAssocID="{6592F6CF-A511-487B-8D0D-C7C6798EAE8A}" presName="parentText" presStyleLbl="node1" presStyleIdx="3" presStyleCnt="6">
        <dgm:presLayoutVars>
          <dgm:chMax val="0"/>
          <dgm:bulletEnabled val="1"/>
        </dgm:presLayoutVars>
      </dgm:prSet>
      <dgm:spPr/>
      <dgm:t>
        <a:bodyPr/>
        <a:lstStyle/>
        <a:p>
          <a:endParaRPr lang="en-US"/>
        </a:p>
      </dgm:t>
    </dgm:pt>
    <dgm:pt modelId="{D1994F60-2872-4A73-BF55-9B7544479008}" type="pres">
      <dgm:prSet presAssocID="{EC975E6F-6E9A-4879-A769-0FF01DF5B968}" presName="spacer" presStyleCnt="0"/>
      <dgm:spPr/>
      <dgm:t>
        <a:bodyPr/>
        <a:lstStyle/>
        <a:p>
          <a:endParaRPr lang="en-US"/>
        </a:p>
      </dgm:t>
    </dgm:pt>
    <dgm:pt modelId="{4D49346A-D895-451C-8ED5-FCDD57B2F534}" type="pres">
      <dgm:prSet presAssocID="{6149941D-0EC1-4D23-9035-7DBFD430DDBD}" presName="parentText" presStyleLbl="node1" presStyleIdx="4" presStyleCnt="6">
        <dgm:presLayoutVars>
          <dgm:chMax val="0"/>
          <dgm:bulletEnabled val="1"/>
        </dgm:presLayoutVars>
      </dgm:prSet>
      <dgm:spPr/>
      <dgm:t>
        <a:bodyPr/>
        <a:lstStyle/>
        <a:p>
          <a:endParaRPr lang="en-US"/>
        </a:p>
      </dgm:t>
    </dgm:pt>
    <dgm:pt modelId="{E9E7D664-CBA5-458C-98C9-06BCB3AE72B7}" type="pres">
      <dgm:prSet presAssocID="{E9B929D8-C947-4249-9805-0D312AE08088}" presName="spacer" presStyleCnt="0"/>
      <dgm:spPr/>
      <dgm:t>
        <a:bodyPr/>
        <a:lstStyle/>
        <a:p>
          <a:endParaRPr lang="en-US"/>
        </a:p>
      </dgm:t>
    </dgm:pt>
    <dgm:pt modelId="{672C81E7-AB36-48E5-8105-EF7C305097FD}" type="pres">
      <dgm:prSet presAssocID="{92644CFA-C149-44A5-9FD9-C2F40110C0E2}" presName="parentText" presStyleLbl="node1" presStyleIdx="5" presStyleCnt="6">
        <dgm:presLayoutVars>
          <dgm:chMax val="0"/>
          <dgm:bulletEnabled val="1"/>
        </dgm:presLayoutVars>
      </dgm:prSet>
      <dgm:spPr/>
      <dgm:t>
        <a:bodyPr/>
        <a:lstStyle/>
        <a:p>
          <a:endParaRPr lang="en-US"/>
        </a:p>
      </dgm:t>
    </dgm:pt>
  </dgm:ptLst>
  <dgm:cxnLst>
    <dgm:cxn modelId="{6D1BB8E6-85DB-49C9-BBC6-362EA1500303}" srcId="{724361B4-9B9F-4084-A10C-F167166253CF}" destId="{6149941D-0EC1-4D23-9035-7DBFD430DDBD}" srcOrd="4" destOrd="0" parTransId="{C59F187F-D2D4-4636-ACFB-785E51E2ADBD}" sibTransId="{E9B929D8-C947-4249-9805-0D312AE08088}"/>
    <dgm:cxn modelId="{4A7A59C9-17A6-426B-AEF5-4F4F61E09184}" srcId="{724361B4-9B9F-4084-A10C-F167166253CF}" destId="{0967F7E4-F678-4578-8600-1B83ACEB6BBB}" srcOrd="0" destOrd="0" parTransId="{E6DCB98A-1613-426E-A30A-48ABE3BBB006}" sibTransId="{99D09C75-CF2B-439D-B311-7F3BDBD8EA47}"/>
    <dgm:cxn modelId="{C65590CF-A7C7-4A1C-9EB1-215BDED9F715}" type="presOf" srcId="{6592F6CF-A511-487B-8D0D-C7C6798EAE8A}" destId="{26B69C11-1D5B-40EC-A2E9-1640AAC09217}" srcOrd="0" destOrd="0" presId="urn:microsoft.com/office/officeart/2005/8/layout/vList2"/>
    <dgm:cxn modelId="{F33C7361-2026-4CA2-99D4-0A8B63A62BA4}" type="presOf" srcId="{93095CFE-338C-4DE2-BEE1-C5798B24C8AD}" destId="{8160EAE7-75B1-40CC-8765-BEF41E203B77}"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9691DF05-374C-47AA-808B-2D210CFD1486}" srcId="{724361B4-9B9F-4084-A10C-F167166253CF}" destId="{E13D8407-65D2-42E6-9CDD-CC05B6F4B045}" srcOrd="2" destOrd="0" parTransId="{6872B81F-70F5-49EA-8D51-5E1F0CE6920F}" sibTransId="{82563C0B-AB21-41DF-B1B0-13895CE0C9CB}"/>
    <dgm:cxn modelId="{53FE507B-B709-4922-AD6A-9F34032C494B}" type="presOf" srcId="{E13D8407-65D2-42E6-9CDD-CC05B6F4B045}" destId="{057A9974-ABBA-4F89-9E32-03B47A314ED3}" srcOrd="0" destOrd="0" presId="urn:microsoft.com/office/officeart/2005/8/layout/vList2"/>
    <dgm:cxn modelId="{77A665F8-2161-4AC4-BA84-D01A1DCB5690}" type="presOf" srcId="{724361B4-9B9F-4084-A10C-F167166253CF}" destId="{D76713C3-888F-4971-B388-C389CB2342AF}" srcOrd="0" destOrd="0" presId="urn:microsoft.com/office/officeart/2005/8/layout/vList2"/>
    <dgm:cxn modelId="{DBDD76B1-7ECC-49CD-AC11-AB285175DFDB}" srcId="{724361B4-9B9F-4084-A10C-F167166253CF}" destId="{92644CFA-C149-44A5-9FD9-C2F40110C0E2}" srcOrd="5" destOrd="0" parTransId="{D183EB73-B568-4BBA-908B-78B87CA994BA}" sibTransId="{A9318939-29DF-4599-AFBD-268DD7D99930}"/>
    <dgm:cxn modelId="{CE8BF5E2-1906-4960-BA84-6014B6307D21}" type="presOf" srcId="{92644CFA-C149-44A5-9FD9-C2F40110C0E2}" destId="{672C81E7-AB36-48E5-8105-EF7C305097FD}" srcOrd="0" destOrd="0" presId="urn:microsoft.com/office/officeart/2005/8/layout/vList2"/>
    <dgm:cxn modelId="{D8767D7B-16AE-4877-91F7-49CF6CBFD35B}" srcId="{724361B4-9B9F-4084-A10C-F167166253CF}" destId="{6592F6CF-A511-487B-8D0D-C7C6798EAE8A}" srcOrd="3" destOrd="0" parTransId="{11EB2270-5351-4E38-8A82-55831BA9C860}" sibTransId="{EC975E6F-6E9A-4879-A769-0FF01DF5B968}"/>
    <dgm:cxn modelId="{8EF66154-6941-4B44-A4F3-9F9BA500F688}" type="presOf" srcId="{0967F7E4-F678-4578-8600-1B83ACEB6BBB}" destId="{D2B49F6D-4100-42FB-82A8-1CFAA91AE96A}" srcOrd="0" destOrd="0" presId="urn:microsoft.com/office/officeart/2005/8/layout/vList2"/>
    <dgm:cxn modelId="{9DB8E779-C815-4D91-92C3-DAC557FA73CB}" type="presOf" srcId="{6149941D-0EC1-4D23-9035-7DBFD430DDBD}" destId="{4D49346A-D895-451C-8ED5-FCDD57B2F534}" srcOrd="0" destOrd="0" presId="urn:microsoft.com/office/officeart/2005/8/layout/vList2"/>
    <dgm:cxn modelId="{684FFFEA-06D8-415E-A03D-BF30C57BC942}" type="presParOf" srcId="{D76713C3-888F-4971-B388-C389CB2342AF}" destId="{D2B49F6D-4100-42FB-82A8-1CFAA91AE96A}" srcOrd="0" destOrd="0" presId="urn:microsoft.com/office/officeart/2005/8/layout/vList2"/>
    <dgm:cxn modelId="{A7CBAAE8-76F7-449E-AAAC-78CC9B25EA1A}" type="presParOf" srcId="{D76713C3-888F-4971-B388-C389CB2342AF}" destId="{D99EA9DA-C9F7-4727-A441-90BBA7544EE0}" srcOrd="1" destOrd="0" presId="urn:microsoft.com/office/officeart/2005/8/layout/vList2"/>
    <dgm:cxn modelId="{0F1DC2C0-6EB7-4757-886B-E5924D61A552}" type="presParOf" srcId="{D76713C3-888F-4971-B388-C389CB2342AF}" destId="{8160EAE7-75B1-40CC-8765-BEF41E203B77}" srcOrd="2" destOrd="0" presId="urn:microsoft.com/office/officeart/2005/8/layout/vList2"/>
    <dgm:cxn modelId="{EDC7AE11-1022-4812-9719-15B22F1EB989}" type="presParOf" srcId="{D76713C3-888F-4971-B388-C389CB2342AF}" destId="{49A40FD5-B191-4849-AC38-633222E09BEF}" srcOrd="3" destOrd="0" presId="urn:microsoft.com/office/officeart/2005/8/layout/vList2"/>
    <dgm:cxn modelId="{F17076AF-5AB4-47A0-B42B-FC597F0CBC7F}" type="presParOf" srcId="{D76713C3-888F-4971-B388-C389CB2342AF}" destId="{057A9974-ABBA-4F89-9E32-03B47A314ED3}" srcOrd="4" destOrd="0" presId="urn:microsoft.com/office/officeart/2005/8/layout/vList2"/>
    <dgm:cxn modelId="{BF25E3AE-7248-42B7-98B8-64AC8EAA49D8}" type="presParOf" srcId="{D76713C3-888F-4971-B388-C389CB2342AF}" destId="{39256CA3-6BFA-4918-8EDE-F0878DC46113}" srcOrd="5" destOrd="0" presId="urn:microsoft.com/office/officeart/2005/8/layout/vList2"/>
    <dgm:cxn modelId="{1DAE1505-A145-4577-A3D8-93428326BF8A}" type="presParOf" srcId="{D76713C3-888F-4971-B388-C389CB2342AF}" destId="{26B69C11-1D5B-40EC-A2E9-1640AAC09217}" srcOrd="6" destOrd="0" presId="urn:microsoft.com/office/officeart/2005/8/layout/vList2"/>
    <dgm:cxn modelId="{CFD53890-4129-4C81-9C25-EFB6F4402661}" type="presParOf" srcId="{D76713C3-888F-4971-B388-C389CB2342AF}" destId="{D1994F60-2872-4A73-BF55-9B7544479008}" srcOrd="7" destOrd="0" presId="urn:microsoft.com/office/officeart/2005/8/layout/vList2"/>
    <dgm:cxn modelId="{371BFE26-82B2-4103-B0B2-A380DDDAAA12}" type="presParOf" srcId="{D76713C3-888F-4971-B388-C389CB2342AF}" destId="{4D49346A-D895-451C-8ED5-FCDD57B2F534}" srcOrd="8" destOrd="0" presId="urn:microsoft.com/office/officeart/2005/8/layout/vList2"/>
    <dgm:cxn modelId="{846935C2-1BA2-4711-B695-1AF2961CFDB9}" type="presParOf" srcId="{D76713C3-888F-4971-B388-C389CB2342AF}" destId="{E9E7D664-CBA5-458C-98C9-06BCB3AE72B7}" srcOrd="9" destOrd="0" presId="urn:microsoft.com/office/officeart/2005/8/layout/vList2"/>
    <dgm:cxn modelId="{361885AC-A39F-4B18-B1F1-188339E77A56}" type="presParOf" srcId="{D76713C3-888F-4971-B388-C389CB2342AF}" destId="{672C81E7-AB36-48E5-8105-EF7C305097F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بدر کی جنگ کے اختتام پر مسلمانوں کا ایک گروہ نبی ﷺ کی حفاظت پر مامور رہا،ایک کفار کے تعاقب میں لگ گیا اور ایک مالِ غنیمت جمع کرنے لگا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اِن تینوں گروہوں میں مالِ غنیمت کے بارے میں اختلاف شِدّت اختیار کرگیا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کی طرف سے سورہ ٴ انفال کی پہلی ہی آیت میں ہدایت</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152A3C-0F0E-48D5-9370-5391BF3671D4}">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جنگ کے دوران ایک مومن کا اصل مطلوب اللہ کی رضا جوئی کے لئے حصولِ شہادت ہوتا ہے ،مال ِ غنیمت تو اضافی شے ہے</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DF71E11-91F0-41F5-8E57-750A540CB3D5}" type="parTrans" cxnId="{A23342F3-8C07-4C5D-ACFB-7BEB2A83073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A70F44A-BC50-49D4-9AC5-4D38706A0184}" type="sibTrans" cxnId="{A23342F3-8C07-4C5D-ACFB-7BEB2A830736}">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4B910E8-474B-488C-9585-7BCC412E2982}">
      <dgm:prSet phldrT="[Text]"/>
      <dgm:spPr/>
      <dgm:t>
        <a:bodyPr/>
        <a:lstStyle/>
        <a:p>
          <a:pP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مالِ غنیمت میں سے پانچواں حصہ بیت المال کا ہوگا اور بقیہ مجاہدین میں برابر برابرتقسیم ہوگا</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 : </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41</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CD77F97-C1BD-4649-9A64-221AC4D6E30F}" type="parTrans" cxnId="{8A0FA4B9-FBA2-4D52-978F-28B736F8B09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9D1823B-CF30-43E6-9318-A6F1CB4765C5}" type="sibTrans" cxnId="{8A0FA4B9-FBA2-4D52-978F-28B736F8B09D}">
      <dgm:prSet/>
      <dgm:spPr/>
      <dgm:t>
        <a:bodyPr/>
        <a:lstStyle/>
        <a:p>
          <a:endParaRPr lang="en-US">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5">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5">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D8C4801D-D3F9-4987-B015-DA853E13489C}" type="pres">
      <dgm:prSet presAssocID="{FE152A3C-0F0E-48D5-9370-5391BF3671D4}" presName="parentText" presStyleLbl="node1" presStyleIdx="3" presStyleCnt="5">
        <dgm:presLayoutVars>
          <dgm:chMax val="0"/>
          <dgm:bulletEnabled val="1"/>
        </dgm:presLayoutVars>
      </dgm:prSet>
      <dgm:spPr/>
      <dgm:t>
        <a:bodyPr/>
        <a:lstStyle/>
        <a:p>
          <a:endParaRPr lang="en-US"/>
        </a:p>
      </dgm:t>
    </dgm:pt>
    <dgm:pt modelId="{CFEE0E92-22FE-44E3-A4AB-84BCFF1853E9}" type="pres">
      <dgm:prSet presAssocID="{DA70F44A-BC50-49D4-9AC5-4D38706A0184}" presName="spacer" presStyleCnt="0"/>
      <dgm:spPr/>
      <dgm:t>
        <a:bodyPr/>
        <a:lstStyle/>
        <a:p>
          <a:endParaRPr lang="en-US"/>
        </a:p>
      </dgm:t>
    </dgm:pt>
    <dgm:pt modelId="{DC63D880-FA22-4625-835B-CAFD85F0388C}" type="pres">
      <dgm:prSet presAssocID="{B4B910E8-474B-488C-9585-7BCC412E2982}" presName="parentText" presStyleLbl="node1" presStyleIdx="4" presStyleCnt="5">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BD1D2F24-91A9-4BAD-AE84-DE1A8E1A1CDD}" type="presOf" srcId="{FE152A3C-0F0E-48D5-9370-5391BF3671D4}" destId="{D8C4801D-D3F9-4987-B015-DA853E13489C}" srcOrd="0" destOrd="0" presId="urn:microsoft.com/office/officeart/2005/8/layout/vList2"/>
    <dgm:cxn modelId="{A23342F3-8C07-4C5D-ACFB-7BEB2A830736}" srcId="{724361B4-9B9F-4084-A10C-F167166253CF}" destId="{FE152A3C-0F0E-48D5-9370-5391BF3671D4}" srcOrd="3" destOrd="0" parTransId="{8DF71E11-91F0-41F5-8E57-750A540CB3D5}" sibTransId="{DA70F44A-BC50-49D4-9AC5-4D38706A0184}"/>
    <dgm:cxn modelId="{47BAE5CF-5A4E-4B73-A022-F7211A028C88}"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61375966-D7A9-45AC-AB47-11C393A2AE25}" type="presOf" srcId="{B4B910E8-474B-488C-9585-7BCC412E2982}" destId="{DC63D880-FA22-4625-835B-CAFD85F0388C}" srcOrd="0" destOrd="0" presId="urn:microsoft.com/office/officeart/2005/8/layout/vList2"/>
    <dgm:cxn modelId="{9691DF05-374C-47AA-808B-2D210CFD1486}" srcId="{724361B4-9B9F-4084-A10C-F167166253CF}" destId="{E13D8407-65D2-42E6-9CDD-CC05B6F4B045}" srcOrd="2" destOrd="0" parTransId="{6872B81F-70F5-49EA-8D51-5E1F0CE6920F}" sibTransId="{82563C0B-AB21-41DF-B1B0-13895CE0C9CB}"/>
    <dgm:cxn modelId="{9D507BA5-666E-4636-A4ED-72ECECA3A151}" type="presOf" srcId="{E13D8407-65D2-42E6-9CDD-CC05B6F4B045}" destId="{057A9974-ABBA-4F89-9E32-03B47A314ED3}" srcOrd="0" destOrd="0" presId="urn:microsoft.com/office/officeart/2005/8/layout/vList2"/>
    <dgm:cxn modelId="{C3C7020A-AB8E-425F-B87E-ACB520BAEA23}" type="presOf" srcId="{93095CFE-338C-4DE2-BEE1-C5798B24C8AD}" destId="{8160EAE7-75B1-40CC-8765-BEF41E203B77}" srcOrd="0" destOrd="0" presId="urn:microsoft.com/office/officeart/2005/8/layout/vList2"/>
    <dgm:cxn modelId="{8A0FA4B9-FBA2-4D52-978F-28B736F8B09D}" srcId="{724361B4-9B9F-4084-A10C-F167166253CF}" destId="{B4B910E8-474B-488C-9585-7BCC412E2982}" srcOrd="4" destOrd="0" parTransId="{ECD77F97-C1BD-4649-9A64-221AC4D6E30F}" sibTransId="{39D1823B-CF30-43E6-9318-A6F1CB4765C5}"/>
    <dgm:cxn modelId="{89BE782A-9DD3-4C81-B57E-D17EBB242AB1}" type="presOf" srcId="{0967F7E4-F678-4578-8600-1B83ACEB6BBB}" destId="{D2B49F6D-4100-42FB-82A8-1CFAA91AE96A}" srcOrd="0" destOrd="0" presId="urn:microsoft.com/office/officeart/2005/8/layout/vList2"/>
    <dgm:cxn modelId="{A5A45AB0-1814-4296-A2F9-3EB550B18AFC}" type="presParOf" srcId="{D76713C3-888F-4971-B388-C389CB2342AF}" destId="{D2B49F6D-4100-42FB-82A8-1CFAA91AE96A}" srcOrd="0" destOrd="0" presId="urn:microsoft.com/office/officeart/2005/8/layout/vList2"/>
    <dgm:cxn modelId="{3BF10A79-80A1-4D34-926D-6A0893E466BA}" type="presParOf" srcId="{D76713C3-888F-4971-B388-C389CB2342AF}" destId="{D99EA9DA-C9F7-4727-A441-90BBA7544EE0}" srcOrd="1" destOrd="0" presId="urn:microsoft.com/office/officeart/2005/8/layout/vList2"/>
    <dgm:cxn modelId="{5618FBB7-C6F7-42D3-BB79-4EC84D6870DA}" type="presParOf" srcId="{D76713C3-888F-4971-B388-C389CB2342AF}" destId="{8160EAE7-75B1-40CC-8765-BEF41E203B77}" srcOrd="2" destOrd="0" presId="urn:microsoft.com/office/officeart/2005/8/layout/vList2"/>
    <dgm:cxn modelId="{B804C7C2-39AA-4486-A690-FC14F30F79E1}" type="presParOf" srcId="{D76713C3-888F-4971-B388-C389CB2342AF}" destId="{49A40FD5-B191-4849-AC38-633222E09BEF}" srcOrd="3" destOrd="0" presId="urn:microsoft.com/office/officeart/2005/8/layout/vList2"/>
    <dgm:cxn modelId="{CBD20D39-BD95-413E-B503-E6D3B374A481}" type="presParOf" srcId="{D76713C3-888F-4971-B388-C389CB2342AF}" destId="{057A9974-ABBA-4F89-9E32-03B47A314ED3}" srcOrd="4" destOrd="0" presId="urn:microsoft.com/office/officeart/2005/8/layout/vList2"/>
    <dgm:cxn modelId="{F639A476-1AEA-4A95-9B63-943A60F4ED97}" type="presParOf" srcId="{D76713C3-888F-4971-B388-C389CB2342AF}" destId="{39256CA3-6BFA-4918-8EDE-F0878DC46113}" srcOrd="5" destOrd="0" presId="urn:microsoft.com/office/officeart/2005/8/layout/vList2"/>
    <dgm:cxn modelId="{E20249F5-DE94-48EF-B009-3E27968D234F}" type="presParOf" srcId="{D76713C3-888F-4971-B388-C389CB2342AF}" destId="{D8C4801D-D3F9-4987-B015-DA853E13489C}" srcOrd="6" destOrd="0" presId="urn:microsoft.com/office/officeart/2005/8/layout/vList2"/>
    <dgm:cxn modelId="{E848943A-0657-4927-B4A2-862A92310E7E}" type="presParOf" srcId="{D76713C3-888F-4971-B388-C389CB2342AF}" destId="{CFEE0E92-22FE-44E3-A4AB-84BCFF1853E9}" srcOrd="7" destOrd="0" presId="urn:microsoft.com/office/officeart/2005/8/layout/vList2"/>
    <dgm:cxn modelId="{C1A3A321-B8F5-4191-80FF-DEE26B3EF98F}" type="presParOf" srcId="{D76713C3-888F-4971-B388-C389CB2342AF}" destId="{DC63D880-FA22-4625-835B-CAFD85F0388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781230" y="816059"/>
          <a:ext cx="4828034" cy="699611"/>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(۲۳) حقیقتِ صبر اور ابتلاء و آزمائش</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131035" y="816059"/>
        <a:ext cx="4128423" cy="699611"/>
      </dsp:txXfrm>
    </dsp:sp>
    <dsp:sp modelId="{FE8363C5-272F-4652-9371-B4A53CBDBB54}">
      <dsp:nvSpPr>
        <dsp:cNvPr id="0" name=""/>
        <dsp:cNvSpPr/>
      </dsp:nvSpPr>
      <dsp:spPr>
        <a:xfrm rot="10800000">
          <a:off x="1335" y="875526"/>
          <a:ext cx="4007268" cy="580677"/>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ctr" defTabSz="889000" rtl="1">
            <a:lnSpc>
              <a:spcPct val="90000"/>
            </a:lnSpc>
            <a:spcBef>
              <a:spcPct val="0"/>
            </a:spcBef>
            <a:spcAft>
              <a:spcPct val="35000"/>
            </a:spcAft>
          </a:pPr>
          <a:r>
            <a:rPr lang="ur-PK" sz="2000" kern="1200" dirty="0" smtClean="0">
              <a:latin typeface="Jameel Noori Nastaleeq" pitchFamily="2" charset="-78"/>
              <a:cs typeface="Jameel Noori Nastaleeq" pitchFamily="2" charset="-78"/>
            </a:rPr>
            <a:t>سورۃ العنکبوت رکوع 1</a:t>
          </a:r>
          <a:endParaRPr lang="en-US" sz="2000" kern="1200" dirty="0">
            <a:latin typeface="Jameel Noori Nastaleeq" pitchFamily="2" charset="-78"/>
            <a:cs typeface="Jameel Noori Nastaleeq" pitchFamily="2" charset="-78"/>
          </a:endParaRPr>
        </a:p>
      </dsp:txBody>
      <dsp:txXfrm rot="10800000">
        <a:off x="291673" y="875526"/>
        <a:ext cx="3426591" cy="580677"/>
      </dsp:txXfrm>
    </dsp:sp>
    <dsp:sp modelId="{4126A610-2CCE-4B06-A29F-0223994C73EF}">
      <dsp:nvSpPr>
        <dsp:cNvPr id="0" name=""/>
        <dsp:cNvSpPr/>
      </dsp:nvSpPr>
      <dsp:spPr>
        <a:xfrm rot="10800000">
          <a:off x="3781230" y="1613615"/>
          <a:ext cx="4828034" cy="699611"/>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(۲۴) غزوۂ بدر اور  غزوۂ احد</a:t>
          </a:r>
        </a:p>
      </dsp:txBody>
      <dsp:txXfrm rot="10800000">
        <a:off x="4131035" y="1613615"/>
        <a:ext cx="4128423" cy="699611"/>
      </dsp:txXfrm>
    </dsp:sp>
    <dsp:sp modelId="{ACE2A377-0506-4ED5-B0D6-68213B77C015}">
      <dsp:nvSpPr>
        <dsp:cNvPr id="0" name=""/>
        <dsp:cNvSpPr/>
      </dsp:nvSpPr>
      <dsp:spPr>
        <a:xfrm rot="10800000">
          <a:off x="1335" y="1673082"/>
          <a:ext cx="4007268" cy="580677"/>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0160" rIns="20320" bIns="10160" numCol="1" spcCol="1270" anchor="ctr" anchorCtr="0">
          <a:noAutofit/>
        </a:bodyPr>
        <a:lstStyle/>
        <a:p>
          <a:pPr lvl="0" algn="ctr" defTabSz="711200" rtl="1">
            <a:lnSpc>
              <a:spcPct val="90000"/>
            </a:lnSpc>
            <a:spcBef>
              <a:spcPct val="0"/>
            </a:spcBef>
            <a:spcAft>
              <a:spcPct val="35000"/>
            </a:spcAft>
          </a:pPr>
          <a:r>
            <a:rPr lang="ur-PK" sz="1600" kern="1200" dirty="0" smtClean="0">
              <a:latin typeface="Jameel Noori Nastaleeq" pitchFamily="2" charset="-78"/>
              <a:cs typeface="Jameel Noori Nastaleeq" pitchFamily="2" charset="-78"/>
            </a:rPr>
            <a:t>سورۃ الانفال 1-10، 72-75، آل عمران 121-129، 139-148</a:t>
          </a:r>
        </a:p>
      </dsp:txBody>
      <dsp:txXfrm rot="10800000">
        <a:off x="291673" y="1673082"/>
        <a:ext cx="3426591" cy="580677"/>
      </dsp:txXfrm>
    </dsp:sp>
    <dsp:sp modelId="{0D93DD93-DD0D-478D-A5EF-03D4D39780DC}">
      <dsp:nvSpPr>
        <dsp:cNvPr id="0" name=""/>
        <dsp:cNvSpPr/>
      </dsp:nvSpPr>
      <dsp:spPr>
        <a:xfrm rot="10800000">
          <a:off x="3781230" y="2411172"/>
          <a:ext cx="4828034" cy="699611"/>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(۲۵) غزوۂ احزاب اور صلح حدیبیہ</a:t>
          </a:r>
        </a:p>
      </dsp:txBody>
      <dsp:txXfrm rot="10800000">
        <a:off x="4131035" y="2411172"/>
        <a:ext cx="4128423" cy="699611"/>
      </dsp:txXfrm>
    </dsp:sp>
    <dsp:sp modelId="{37900F7A-BA6B-45F1-AC4D-5C79E61058E6}">
      <dsp:nvSpPr>
        <dsp:cNvPr id="0" name=""/>
        <dsp:cNvSpPr/>
      </dsp:nvSpPr>
      <dsp:spPr>
        <a:xfrm rot="10800000">
          <a:off x="1335" y="2470639"/>
          <a:ext cx="4007268" cy="580677"/>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ctr" defTabSz="889000" rtl="1">
            <a:lnSpc>
              <a:spcPct val="90000"/>
            </a:lnSpc>
            <a:spcBef>
              <a:spcPct val="0"/>
            </a:spcBef>
            <a:spcAft>
              <a:spcPct val="35000"/>
            </a:spcAft>
          </a:pPr>
          <a:r>
            <a:rPr lang="ur-PK" sz="2000" kern="1200" dirty="0" smtClean="0">
              <a:latin typeface="Jameel Noori Nastaleeq" pitchFamily="2" charset="-78"/>
              <a:cs typeface="Jameel Noori Nastaleeq" pitchFamily="2" charset="-78"/>
            </a:rPr>
            <a:t>سورۃ الاحزاب رکوع 2-3، سورۃ الفتح</a:t>
          </a:r>
        </a:p>
      </dsp:txBody>
      <dsp:txXfrm rot="10800000">
        <a:off x="291673" y="2470639"/>
        <a:ext cx="3426591" cy="580677"/>
      </dsp:txXfrm>
    </dsp:sp>
    <dsp:sp modelId="{F942E1B5-7A46-4370-B61D-75B7DB373EAF}">
      <dsp:nvSpPr>
        <dsp:cNvPr id="0" name=""/>
        <dsp:cNvSpPr/>
      </dsp:nvSpPr>
      <dsp:spPr>
        <a:xfrm rot="10800000">
          <a:off x="3781230" y="3208729"/>
          <a:ext cx="4828034" cy="699611"/>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(۲۶) فتح مکہ اور غزوۂ تبوک</a:t>
          </a:r>
        </a:p>
      </dsp:txBody>
      <dsp:txXfrm rot="10800000">
        <a:off x="4131035" y="3208729"/>
        <a:ext cx="4128423" cy="699611"/>
      </dsp:txXfrm>
    </dsp:sp>
    <dsp:sp modelId="{27C32174-0740-4362-8EE3-5F21619528FA}">
      <dsp:nvSpPr>
        <dsp:cNvPr id="0" name=""/>
        <dsp:cNvSpPr/>
      </dsp:nvSpPr>
      <dsp:spPr>
        <a:xfrm rot="10800000">
          <a:off x="1335" y="3268196"/>
          <a:ext cx="4007268" cy="580677"/>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ctr" defTabSz="889000" rtl="1">
            <a:lnSpc>
              <a:spcPct val="90000"/>
            </a:lnSpc>
            <a:spcBef>
              <a:spcPct val="0"/>
            </a:spcBef>
            <a:spcAft>
              <a:spcPct val="35000"/>
            </a:spcAft>
          </a:pPr>
          <a:r>
            <a:rPr lang="ur-PK" sz="2000" kern="1200" dirty="0" smtClean="0">
              <a:latin typeface="Jameel Noori Nastaleeq" pitchFamily="2" charset="-78"/>
              <a:cs typeface="Jameel Noori Nastaleeq" pitchFamily="2" charset="-78"/>
            </a:rPr>
            <a:t>سورۃ الفتح آخری رکوع، سورۃ التوبہ آیات 38-57</a:t>
          </a:r>
        </a:p>
      </dsp:txBody>
      <dsp:txXfrm rot="10800000">
        <a:off x="291673" y="3268196"/>
        <a:ext cx="3426591" cy="5806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19276"/>
          <a:ext cx="8534400" cy="878377"/>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جب نبی کریمﷺ مدینہ پہنچ گئے تو آپﷺ نے صحابہ کرام سے قیدیوں کے بارے میں مشورہ کیا</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162155"/>
        <a:ext cx="8448642" cy="792619"/>
      </dsp:txXfrm>
    </dsp:sp>
    <dsp:sp modelId="{8160EAE7-75B1-40CC-8765-BEF41E203B77}">
      <dsp:nvSpPr>
        <dsp:cNvPr id="0" name=""/>
        <dsp:cNvSpPr/>
      </dsp:nvSpPr>
      <dsp:spPr>
        <a:xfrm>
          <a:off x="0" y="1078293"/>
          <a:ext cx="8534400" cy="878377"/>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ابوبکر صدیق</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کا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مشورہ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اِن سے فدیہ لے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کر چھوڑ دیا جائے</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1121172"/>
        <a:ext cx="8448642" cy="792619"/>
      </dsp:txXfrm>
    </dsp:sp>
    <dsp:sp modelId="{057A9974-ABBA-4F89-9E32-03B47A314ED3}">
      <dsp:nvSpPr>
        <dsp:cNvPr id="0" name=""/>
        <dsp:cNvSpPr/>
      </dsp:nvSpPr>
      <dsp:spPr>
        <a:xfrm>
          <a:off x="0" y="2037311"/>
          <a:ext cx="8534400" cy="8783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عمر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ؓکی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رائے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ہر قیدی کو اُس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کا </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قریبی عزیز </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قتل کرے۔</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2080190"/>
        <a:ext cx="8448642" cy="792619"/>
      </dsp:txXfrm>
    </dsp:sp>
    <dsp:sp modelId="{D8C4801D-D3F9-4987-B015-DA853E13489C}">
      <dsp:nvSpPr>
        <dsp:cNvPr id="0" name=""/>
        <dsp:cNvSpPr/>
      </dsp:nvSpPr>
      <dsp:spPr>
        <a:xfrm>
          <a:off x="0" y="2996328"/>
          <a:ext cx="8534400" cy="878377"/>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آپﷺ نے حضرت ابو بکر صدیق کی رائے قبول فرمالی</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3039207"/>
        <a:ext cx="8448642" cy="792619"/>
      </dsp:txXfrm>
    </dsp:sp>
    <dsp:sp modelId="{DC63D880-FA22-4625-835B-CAFD85F0388C}">
      <dsp:nvSpPr>
        <dsp:cNvPr id="0" name=""/>
        <dsp:cNvSpPr/>
      </dsp:nvSpPr>
      <dsp:spPr>
        <a:xfrm>
          <a:off x="0" y="3955346"/>
          <a:ext cx="8534400" cy="878377"/>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اِس پر اللہ کی طرف سے ناراضگی کا اظہار (الانفال : </a:t>
          </a:r>
          <a:r>
            <a:rPr lang="en-US"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68-67</a:t>
          </a: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3998225"/>
        <a:ext cx="8448642" cy="7926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07756"/>
          <a:ext cx="8534400" cy="627412"/>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مرحلہ ٴ قتال میں بزدلی دکھانا اپنی سابقہ نیکیوں کو برباد کرنے اور اللہ کو ناراض کرنے کا سبب ہوگا</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 : 15-16)</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138384"/>
        <a:ext cx="8473144" cy="566156"/>
      </dsp:txXfrm>
    </dsp:sp>
    <dsp:sp modelId="{8160EAE7-75B1-40CC-8765-BEF41E203B77}">
      <dsp:nvSpPr>
        <dsp:cNvPr id="0" name=""/>
        <dsp:cNvSpPr/>
      </dsp:nvSpPr>
      <dsp:spPr>
        <a:xfrm>
          <a:off x="0" y="792768"/>
          <a:ext cx="8534400" cy="627412"/>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قتال فی سبیل اللہ کاہدف غلبہ ٴ دین ہے</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39</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823396"/>
        <a:ext cx="8473144" cy="566156"/>
      </dsp:txXfrm>
    </dsp:sp>
    <dsp:sp modelId="{057A9974-ABBA-4F89-9E32-03B47A314ED3}">
      <dsp:nvSpPr>
        <dsp:cNvPr id="0" name=""/>
        <dsp:cNvSpPr/>
      </dsp:nvSpPr>
      <dsp:spPr>
        <a:xfrm>
          <a:off x="0" y="1477781"/>
          <a:ext cx="8534400" cy="62741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کی مدد حاصل کرنے کے لئے ضروری ہے کہ میدانِ جنگ میں ثابت قدمی دکھائی جائے،اللہ کو یادرکھا جائے</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46-45</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1508409"/>
        <a:ext cx="8473144" cy="566156"/>
      </dsp:txXfrm>
    </dsp:sp>
    <dsp:sp modelId="{D8C4801D-D3F9-4987-B015-DA853E13489C}">
      <dsp:nvSpPr>
        <dsp:cNvPr id="0" name=""/>
        <dsp:cNvSpPr/>
      </dsp:nvSpPr>
      <dsp:spPr>
        <a:xfrm>
          <a:off x="0" y="2162793"/>
          <a:ext cx="8534400" cy="627412"/>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اگر دشمن کی طرف سے معاہدہ کی خلاف ورزی ہو تو پھر علی الاعلان معاہدہ توڑو </a:t>
          </a:r>
          <a:r>
            <a:rPr lang="ur-PK"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اور پھر کوئی کاروائی کرو(الانفال:</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58</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2193421"/>
        <a:ext cx="8473144" cy="566156"/>
      </dsp:txXfrm>
    </dsp:sp>
    <dsp:sp modelId="{DC63D880-FA22-4625-835B-CAFD85F0388C}">
      <dsp:nvSpPr>
        <dsp:cNvPr id="0" name=""/>
        <dsp:cNvSpPr/>
      </dsp:nvSpPr>
      <dsp:spPr>
        <a:xfrm>
          <a:off x="0" y="2847806"/>
          <a:ext cx="8534400" cy="627412"/>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پر لازم ہے کہ وہ اعلیٰ سے اعلیٰ عسکری صلاحیت اور ٹیکنالوجی حاصل کرنے کی کوشش کرتے رہیں (الانفال : </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60</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2878434"/>
        <a:ext cx="8473144" cy="566156"/>
      </dsp:txXfrm>
    </dsp:sp>
    <dsp:sp modelId="{282BD9A1-489A-4E80-B53B-BCEA0B9EE1FD}">
      <dsp:nvSpPr>
        <dsp:cNvPr id="0" name=""/>
        <dsp:cNvSpPr/>
      </dsp:nvSpPr>
      <dsp:spPr>
        <a:xfrm>
          <a:off x="0" y="3532818"/>
          <a:ext cx="8534400" cy="627412"/>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بندہٴ مومن کی تصویر کا</a:t>
          </a:r>
          <a:r>
            <a:rPr lang="en-US"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باطنی رُخ</a:t>
          </a:r>
          <a:r>
            <a:rPr lang="en-US"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a:t>
          </a:r>
          <a:r>
            <a:rPr lang="en-US"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4-2</a:t>
          </a:r>
          <a:r>
            <a:rPr lang="ar-SA"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3563446"/>
        <a:ext cx="8473144" cy="566156"/>
      </dsp:txXfrm>
    </dsp:sp>
    <dsp:sp modelId="{C6C72479-B6E5-472C-B23C-3F5B53DABB5B}">
      <dsp:nvSpPr>
        <dsp:cNvPr id="0" name=""/>
        <dsp:cNvSpPr/>
      </dsp:nvSpPr>
      <dsp:spPr>
        <a:xfrm>
          <a:off x="0" y="4217831"/>
          <a:ext cx="8534400" cy="627412"/>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بندہٴ مومن کی تصویر کا خارجی رُخ (الانفال:</a:t>
          </a:r>
          <a:r>
            <a:rPr lang="en-US"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74</a:t>
          </a:r>
          <a:r>
            <a:rPr lang="ar-SA" sz="2000" kern="120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4248459"/>
        <a:ext cx="8473144" cy="5661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19276"/>
          <a:ext cx="8534400" cy="878377"/>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اِس دن کی شاندار فتح سے مسلمانوں کا حوصلہ یقینا بہت بلند ہوا</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162155"/>
        <a:ext cx="8448642" cy="792619"/>
      </dsp:txXfrm>
    </dsp:sp>
    <dsp:sp modelId="{8160EAE7-75B1-40CC-8765-BEF41E203B77}">
      <dsp:nvSpPr>
        <dsp:cNvPr id="0" name=""/>
        <dsp:cNvSpPr/>
      </dsp:nvSpPr>
      <dsp:spPr>
        <a:xfrm>
          <a:off x="0" y="1078293"/>
          <a:ext cx="8534400" cy="878377"/>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پورے علاقے پر مسلمانوں کا دبدبہ قائم ہوگیا</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1121172"/>
        <a:ext cx="8448642" cy="792619"/>
      </dsp:txXfrm>
    </dsp:sp>
    <dsp:sp modelId="{057A9974-ABBA-4F89-9E32-03B47A314ED3}">
      <dsp:nvSpPr>
        <dsp:cNvPr id="0" name=""/>
        <dsp:cNvSpPr/>
      </dsp:nvSpPr>
      <dsp:spPr>
        <a:xfrm>
          <a:off x="0" y="2037311"/>
          <a:ext cx="8534400" cy="8783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قریش کی قیادت غارت ہو گئی اور اُن کی کمر پہلے ہی معرکہ میں ٹوٹ گئی</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2080190"/>
        <a:ext cx="8448642" cy="792619"/>
      </dsp:txXfrm>
    </dsp:sp>
    <dsp:sp modelId="{D8C4801D-D3F9-4987-B015-DA853E13489C}">
      <dsp:nvSpPr>
        <dsp:cNvPr id="0" name=""/>
        <dsp:cNvSpPr/>
      </dsp:nvSpPr>
      <dsp:spPr>
        <a:xfrm>
          <a:off x="0" y="2996328"/>
          <a:ext cx="8534400" cy="878377"/>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اِس فتح و کامرانی کی بدولت دعوتِ توحید اور اِسلامی تحریک کی انقلابی جدوجہد کو بڑی تقویت حاصل ہوئی</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3039207"/>
        <a:ext cx="8448642" cy="792619"/>
      </dsp:txXfrm>
    </dsp:sp>
    <dsp:sp modelId="{DC63D880-FA22-4625-835B-CAFD85F0388C}">
      <dsp:nvSpPr>
        <dsp:cNvPr id="0" name=""/>
        <dsp:cNvSpPr/>
      </dsp:nvSpPr>
      <dsp:spPr>
        <a:xfrm>
          <a:off x="0" y="3955346"/>
          <a:ext cx="8534400" cy="878377"/>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پورے عرب پر یہ بات ظاہر ہوگئی کہ حق پر کون ہے اور  الله کی نصرت و حمایت کس کے ساتھ ہے</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879" y="3998225"/>
        <a:ext cx="8448642" cy="7926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619399"/>
          <a:ext cx="8534400" cy="721524"/>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90000"/>
            </a:lnSpc>
            <a:spcBef>
              <a:spcPct val="0"/>
            </a:spcBef>
            <a:spcAft>
              <a:spcPct val="35000"/>
            </a:spcAft>
          </a:pPr>
          <a:r>
            <a:rPr lang="ar-SA" sz="2300" b="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 ﷺ کی حیاتِ طیّبہ میں قتال فی سبیل الله یا غزوات کا سلسلہ:</a:t>
          </a:r>
          <a:endParaRPr lang="en-US" sz="23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222" y="654621"/>
        <a:ext cx="8463956" cy="651080"/>
      </dsp:txXfrm>
    </dsp:sp>
    <dsp:sp modelId="{0AB21247-FC0E-45DB-ACC0-E68BBC2E2A74}">
      <dsp:nvSpPr>
        <dsp:cNvPr id="0" name=""/>
        <dsp:cNvSpPr/>
      </dsp:nvSpPr>
      <dsp:spPr>
        <a:xfrm>
          <a:off x="0" y="1340924"/>
          <a:ext cx="8534400" cy="41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7" tIns="29210" rIns="163576" bIns="29210" numCol="1" spcCol="1270" anchor="t" anchorCtr="0">
          <a:noAutofit/>
        </a:bodyPr>
        <a:lstStyle/>
        <a:p>
          <a:pPr marL="171450" lvl="1" indent="-171450" algn="r" defTabSz="800100" rtl="1">
            <a:lnSpc>
              <a:spcPct val="90000"/>
            </a:lnSpc>
            <a:spcBef>
              <a:spcPct val="0"/>
            </a:spcBef>
            <a:spcAft>
              <a:spcPct val="20000"/>
            </a:spcAft>
            <a:buChar char="••"/>
          </a:pPr>
          <a:r>
            <a:rPr lang="ar-SA" sz="1800" b="0" kern="1200" dirty="0" smtClean="0">
              <a:effectLst/>
              <a:latin typeface="Jameel Noori Nastaleeq" pitchFamily="2" charset="-78"/>
              <a:cs typeface="Jameel Noori Nastaleeq" pitchFamily="2" charset="-78"/>
            </a:rPr>
            <a:t>رمضان </a:t>
          </a:r>
          <a:r>
            <a:rPr lang="fa-IR" sz="1800" b="0" kern="1200" dirty="0" smtClean="0">
              <a:effectLst/>
              <a:latin typeface="Jameel Noori Nastaleeq" pitchFamily="2" charset="-78"/>
              <a:cs typeface="Jameel Noori Nastaleeq" pitchFamily="2" charset="-78"/>
            </a:rPr>
            <a:t>۲</a:t>
          </a:r>
          <a:r>
            <a:rPr lang="ar-SA" sz="1800" b="0" kern="1200" dirty="0" smtClean="0">
              <a:effectLst/>
              <a:latin typeface="Jameel Noori Nastaleeq" pitchFamily="2" charset="-78"/>
              <a:cs typeface="Jameel Noori Nastaleeq" pitchFamily="2" charset="-78"/>
            </a:rPr>
            <a:t> ہجری تا اواخر </a:t>
          </a:r>
          <a:r>
            <a:rPr lang="fa-IR" sz="1800" b="0" kern="1200" dirty="0" smtClean="0">
              <a:effectLst/>
              <a:latin typeface="Jameel Noori Nastaleeq" pitchFamily="2" charset="-78"/>
              <a:cs typeface="Jameel Noori Nastaleeq" pitchFamily="2" charset="-78"/>
            </a:rPr>
            <a:t>۹</a:t>
          </a:r>
          <a:r>
            <a:rPr lang="ar-SA" sz="1800" b="0" kern="1200" dirty="0" smtClean="0">
              <a:effectLst/>
              <a:latin typeface="Jameel Noori Nastaleeq" pitchFamily="2" charset="-78"/>
              <a:cs typeface="Jameel Noori Nastaleeq" pitchFamily="2" charset="-78"/>
            </a:rPr>
            <a:t> ہجری (آٹھ سال)۔ اس دوران بہت سے غزوات و سرایہ ہوئے۔</a:t>
          </a:r>
          <a:endParaRPr lang="en-US" sz="1800" b="0" kern="1200" dirty="0">
            <a:effectLst/>
            <a:latin typeface="Jameel Noori Nastaleeq" pitchFamily="2" charset="-78"/>
            <a:cs typeface="Jameel Noori Nastaleeq" pitchFamily="2" charset="-78"/>
          </a:endParaRPr>
        </a:p>
      </dsp:txBody>
      <dsp:txXfrm>
        <a:off x="0" y="1340924"/>
        <a:ext cx="8534400" cy="416587"/>
      </dsp:txXfrm>
    </dsp:sp>
    <dsp:sp modelId="{8160EAE7-75B1-40CC-8765-BEF41E203B77}">
      <dsp:nvSpPr>
        <dsp:cNvPr id="0" name=""/>
        <dsp:cNvSpPr/>
      </dsp:nvSpPr>
      <dsp:spPr>
        <a:xfrm>
          <a:off x="0" y="1757511"/>
          <a:ext cx="8534400" cy="721524"/>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90000"/>
            </a:lnSpc>
            <a:spcBef>
              <a:spcPct val="0"/>
            </a:spcBef>
            <a:spcAft>
              <a:spcPct val="35000"/>
            </a:spcAft>
          </a:pPr>
          <a:r>
            <a:rPr lang="ar-SA" sz="2300" b="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قرآن میں اُن غزوات کا ذکر جو آپ ﷺ کی انقلابی جدوجہد کی تکمیل کے حوالے سے اہم سنگ ہائے میل کی حیثیت رکھتے ہیں</a:t>
          </a:r>
          <a:endParaRPr lang="en-US" sz="23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222" y="1792733"/>
        <a:ext cx="8463956" cy="651080"/>
      </dsp:txXfrm>
    </dsp:sp>
    <dsp:sp modelId="{057A9974-ABBA-4F89-9E32-03B47A314ED3}">
      <dsp:nvSpPr>
        <dsp:cNvPr id="0" name=""/>
        <dsp:cNvSpPr/>
      </dsp:nvSpPr>
      <dsp:spPr>
        <a:xfrm>
          <a:off x="0" y="2545275"/>
          <a:ext cx="8534400" cy="721524"/>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90000"/>
            </a:lnSpc>
            <a:spcBef>
              <a:spcPct val="0"/>
            </a:spcBef>
            <a:spcAft>
              <a:spcPct val="35000"/>
            </a:spcAft>
          </a:pPr>
          <a:r>
            <a:rPr lang="ar-SA" sz="2300" b="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سلسلۂ غزوات کی پہلی کڑی غزوۂ بدر کا ذکر سورۂ انفال اور آخری کڑی غزوۂ تبوک کا ذکر سورۂ توبہ میں</a:t>
          </a:r>
          <a:endParaRPr lang="en-US" sz="23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222" y="2580497"/>
        <a:ext cx="8463956" cy="6510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649402"/>
          <a:ext cx="8534400" cy="75348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100000"/>
            </a:lnSpc>
            <a:spcBef>
              <a:spcPct val="0"/>
            </a:spcBef>
            <a:spcAft>
              <a:spcPts val="0"/>
            </a:spcAft>
          </a:pPr>
          <a:r>
            <a:rPr lang="ar-SA" sz="2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قتال کے حکم پر عمل کی خاطر نبی اکرمﷺ نے ہجرت کے فوراً بعد </a:t>
          </a:r>
          <a:r>
            <a:rPr lang="ur-PK" sz="2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مدینہ میں اندرونی استحکام کے لئے تین اقدامات فرمائے:</a:t>
          </a:r>
          <a:endParaRPr lang="en-US" sz="2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6782" y="686184"/>
        <a:ext cx="8460836" cy="679916"/>
      </dsp:txXfrm>
    </dsp:sp>
    <dsp:sp modelId="{F5E7DABB-4364-4AB8-96F5-444026CFF3F2}">
      <dsp:nvSpPr>
        <dsp:cNvPr id="0" name=""/>
        <dsp:cNvSpPr/>
      </dsp:nvSpPr>
      <dsp:spPr>
        <a:xfrm>
          <a:off x="0" y="1402882"/>
          <a:ext cx="8534400"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7" tIns="29210" rIns="163576" bIns="29210" numCol="1" spcCol="1270" anchor="t" anchorCtr="0">
          <a:noAutofit/>
        </a:bodyPr>
        <a:lstStyle/>
        <a:p>
          <a:pPr marL="171450" lvl="1" indent="-171450" algn="r" defTabSz="800100" rtl="1">
            <a:lnSpc>
              <a:spcPct val="100000"/>
            </a:lnSpc>
            <a:spcBef>
              <a:spcPct val="0"/>
            </a:spcBef>
            <a:spcAft>
              <a:spcPts val="0"/>
            </a:spcAft>
            <a:buChar char="••"/>
          </a:pPr>
          <a:r>
            <a:rPr lang="ar-SA" sz="1800" kern="1200" dirty="0" smtClean="0">
              <a:latin typeface="Jameel Noori Nastaleeq" pitchFamily="2" charset="-78"/>
              <a:cs typeface="Jameel Noori Nastaleeq" pitchFamily="2" charset="-78"/>
            </a:rPr>
            <a:t>میثاقِ مدینہ</a:t>
          </a:r>
          <a:endParaRPr lang="en-US" sz="1800" kern="1200" dirty="0">
            <a:latin typeface="Jameel Noori Nastaleeq" pitchFamily="2" charset="-78"/>
            <a:cs typeface="Jameel Noori Nastaleeq" pitchFamily="2" charset="-78"/>
          </a:endParaRPr>
        </a:p>
        <a:p>
          <a:pPr marL="171450" lvl="1" indent="-171450" algn="r" defTabSz="800100" rtl="1">
            <a:lnSpc>
              <a:spcPct val="100000"/>
            </a:lnSpc>
            <a:spcBef>
              <a:spcPct val="0"/>
            </a:spcBef>
            <a:spcAft>
              <a:spcPts val="0"/>
            </a:spcAft>
            <a:buChar char="••"/>
          </a:pPr>
          <a:r>
            <a:rPr lang="ar-SA" sz="1800" kern="1200" dirty="0" smtClean="0">
              <a:latin typeface="Jameel Noori Nastaleeq" pitchFamily="2" charset="-78"/>
              <a:cs typeface="Jameel Noori Nastaleeq" pitchFamily="2" charset="-78"/>
            </a:rPr>
            <a:t>انصار اور مہاجرین کے درمیان مواخات</a:t>
          </a:r>
          <a:endParaRPr lang="en-US" sz="1800" kern="1200" dirty="0">
            <a:latin typeface="Jameel Noori Nastaleeq" pitchFamily="2" charset="-78"/>
            <a:cs typeface="Jameel Noori Nastaleeq" pitchFamily="2" charset="-78"/>
          </a:endParaRPr>
        </a:p>
        <a:p>
          <a:pPr marL="171450" lvl="1" indent="-171450" algn="r" defTabSz="800100" rtl="1">
            <a:lnSpc>
              <a:spcPct val="100000"/>
            </a:lnSpc>
            <a:spcBef>
              <a:spcPct val="0"/>
            </a:spcBef>
            <a:spcAft>
              <a:spcPts val="0"/>
            </a:spcAft>
            <a:buChar char="••"/>
          </a:pPr>
          <a:r>
            <a:rPr lang="ar-SA" sz="1800" kern="1200" dirty="0" smtClean="0">
              <a:latin typeface="Jameel Noori Nastaleeq" pitchFamily="2" charset="-78"/>
              <a:cs typeface="Jameel Noori Nastaleeq" pitchFamily="2" charset="-78"/>
            </a:rPr>
            <a:t>مسجدِ نبویؐ کی صورت</a:t>
          </a:r>
          <a:r>
            <a:rPr lang="ur-PK" sz="1800" kern="1200" dirty="0" smtClean="0">
              <a:latin typeface="Jameel Noori Nastaleeq" pitchFamily="2" charset="-78"/>
              <a:cs typeface="Jameel Noori Nastaleeq" pitchFamily="2" charset="-78"/>
            </a:rPr>
            <a:t> </a:t>
          </a:r>
          <a:r>
            <a:rPr lang="ar-SA" sz="1800" kern="1200" dirty="0" smtClean="0">
              <a:latin typeface="Jameel Noori Nastaleeq" pitchFamily="2" charset="-78"/>
              <a:cs typeface="Jameel Noori Nastaleeq" pitchFamily="2" charset="-78"/>
            </a:rPr>
            <a:t>میں ایک مرکز کی تعمیر</a:t>
          </a:r>
          <a:endParaRPr lang="en-US" sz="1800" kern="1200" dirty="0">
            <a:latin typeface="Jameel Noori Nastaleeq" pitchFamily="2" charset="-78"/>
            <a:cs typeface="Jameel Noori Nastaleeq" pitchFamily="2" charset="-78"/>
          </a:endParaRPr>
        </a:p>
      </dsp:txBody>
      <dsp:txXfrm>
        <a:off x="0" y="1402882"/>
        <a:ext cx="8534400" cy="1237860"/>
      </dsp:txXfrm>
    </dsp:sp>
    <dsp:sp modelId="{59C6E029-DF44-45E5-959B-50F708AEE9B5}">
      <dsp:nvSpPr>
        <dsp:cNvPr id="0" name=""/>
        <dsp:cNvSpPr/>
      </dsp:nvSpPr>
      <dsp:spPr>
        <a:xfrm>
          <a:off x="0" y="2640742"/>
          <a:ext cx="8534400" cy="75348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r" defTabSz="1022350" rtl="1">
            <a:lnSpc>
              <a:spcPct val="100000"/>
            </a:lnSpc>
            <a:spcBef>
              <a:spcPct val="0"/>
            </a:spcBef>
            <a:spcAft>
              <a:spcPts val="0"/>
            </a:spcAft>
          </a:pPr>
          <a:r>
            <a:rPr lang="ar-SA" sz="2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مدینہ سے باہر قتال فی سبیل اللہ کے مرحلہ کی طرف پیش قدمی کے لئے آپ ﷺ نے دو اقدامات کیے:</a:t>
          </a:r>
          <a:endParaRPr lang="en-US" sz="2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6782" y="2677524"/>
        <a:ext cx="8460836" cy="679916"/>
      </dsp:txXfrm>
    </dsp:sp>
    <dsp:sp modelId="{7EA1B99F-2A60-4508-B9F5-68B295A22128}">
      <dsp:nvSpPr>
        <dsp:cNvPr id="0" name=""/>
        <dsp:cNvSpPr/>
      </dsp:nvSpPr>
      <dsp:spPr>
        <a:xfrm>
          <a:off x="0" y="3394222"/>
          <a:ext cx="8534400"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7" tIns="29210" rIns="163576" bIns="29210" numCol="1" spcCol="1270" anchor="t" anchorCtr="0">
          <a:noAutofit/>
        </a:bodyPr>
        <a:lstStyle/>
        <a:p>
          <a:pPr marL="171450" lvl="1" indent="-171450" algn="r" defTabSz="800100" rtl="1">
            <a:lnSpc>
              <a:spcPct val="100000"/>
            </a:lnSpc>
            <a:spcBef>
              <a:spcPct val="0"/>
            </a:spcBef>
            <a:spcAft>
              <a:spcPts val="0"/>
            </a:spcAft>
            <a:buChar char="••"/>
          </a:pPr>
          <a:r>
            <a:rPr lang="ar-SA" sz="1800" kern="1200" dirty="0" smtClean="0">
              <a:latin typeface="Jameel Noori Nastaleeq" pitchFamily="2" charset="-78"/>
              <a:cs typeface="Jameel Noori Nastaleeq" pitchFamily="2" charset="-78"/>
            </a:rPr>
            <a:t>مکہ اور مدینہ کے درمیان آباد قبائل سے قریش سے جنگ کی صورت میں غیر جانبدار رہنے کے معاہدے (</a:t>
          </a:r>
          <a:r>
            <a:rPr lang="en-US" sz="1800" kern="1200" dirty="0" smtClean="0">
              <a:latin typeface="Jameel Noori Nastaleeq" pitchFamily="2" charset="-78"/>
              <a:cs typeface="Jameel Noori Nastaleeq" pitchFamily="2" charset="-78"/>
            </a:rPr>
            <a:t>Political Isolation of </a:t>
          </a:r>
          <a:r>
            <a:rPr lang="en-US" sz="1800" kern="1200" dirty="0" err="1" smtClean="0">
              <a:latin typeface="Jameel Noori Nastaleeq" pitchFamily="2" charset="-78"/>
              <a:cs typeface="Jameel Noori Nastaleeq" pitchFamily="2" charset="-78"/>
            </a:rPr>
            <a:t>Quraish</a:t>
          </a:r>
          <a:r>
            <a:rPr lang="ar-SA" sz="1800" kern="1200" dirty="0" smtClean="0">
              <a:latin typeface="Jameel Noori Nastaleeq" pitchFamily="2" charset="-78"/>
              <a:cs typeface="Jameel Noori Nastaleeq" pitchFamily="2" charset="-78"/>
            </a:rPr>
            <a:t>)</a:t>
          </a:r>
          <a:r>
            <a:rPr lang="en-US" sz="1800" kern="1200" dirty="0" smtClean="0">
              <a:latin typeface="Jameel Noori Nastaleeq" pitchFamily="2" charset="-78"/>
              <a:cs typeface="Jameel Noori Nastaleeq" pitchFamily="2" charset="-78"/>
            </a:rPr>
            <a:t>     </a:t>
          </a:r>
          <a:endParaRPr lang="en-US" sz="1800" kern="1200" dirty="0">
            <a:latin typeface="Jameel Noori Nastaleeq" pitchFamily="2" charset="-78"/>
            <a:cs typeface="Jameel Noori Nastaleeq" pitchFamily="2" charset="-78"/>
          </a:endParaRPr>
        </a:p>
        <a:p>
          <a:pPr marL="171450" lvl="1" indent="-171450" algn="r" defTabSz="800100" rtl="1">
            <a:lnSpc>
              <a:spcPct val="100000"/>
            </a:lnSpc>
            <a:spcBef>
              <a:spcPct val="0"/>
            </a:spcBef>
            <a:spcAft>
              <a:spcPts val="0"/>
            </a:spcAft>
            <a:buChar char="••"/>
          </a:pPr>
          <a:r>
            <a:rPr lang="ar-SA" sz="1800" kern="1200" dirty="0" smtClean="0">
              <a:latin typeface="Jameel Noori Nastaleeq" pitchFamily="2" charset="-78"/>
              <a:cs typeface="Jameel Noori Nastaleeq" pitchFamily="2" charset="-78"/>
            </a:rPr>
            <a:t>اُن کے تجارتی قافلوں کے راستوں کی نگرانی کے لئے آٹھ مہمات کی روانگی (</a:t>
          </a:r>
          <a:r>
            <a:rPr lang="en-US" sz="1800" kern="1200" dirty="0" smtClean="0">
              <a:latin typeface="Jameel Noori Nastaleeq" pitchFamily="2" charset="-78"/>
              <a:cs typeface="Jameel Noori Nastaleeq" pitchFamily="2" charset="-78"/>
            </a:rPr>
            <a:t>Economic Blockade of </a:t>
          </a:r>
          <a:r>
            <a:rPr lang="en-US" sz="1800" kern="1200" dirty="0" err="1" smtClean="0">
              <a:latin typeface="Jameel Noori Nastaleeq" pitchFamily="2" charset="-78"/>
              <a:cs typeface="Jameel Noori Nastaleeq" pitchFamily="2" charset="-78"/>
            </a:rPr>
            <a:t>Quraish</a:t>
          </a:r>
          <a:r>
            <a:rPr lang="ar-SA" sz="1800" kern="1200" dirty="0" smtClean="0">
              <a:latin typeface="Jameel Noori Nastaleeq" pitchFamily="2" charset="-78"/>
              <a:cs typeface="Jameel Noori Nastaleeq" pitchFamily="2" charset="-78"/>
            </a:rPr>
            <a:t>)</a:t>
          </a:r>
          <a:endParaRPr lang="en-US" sz="1800" kern="1200" dirty="0">
            <a:latin typeface="Jameel Noori Nastaleeq" pitchFamily="2" charset="-78"/>
            <a:cs typeface="Jameel Noori Nastaleeq" pitchFamily="2" charset="-78"/>
          </a:endParaRPr>
        </a:p>
      </dsp:txBody>
      <dsp:txXfrm>
        <a:off x="0" y="3394222"/>
        <a:ext cx="8534400" cy="8331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448"/>
          <a:ext cx="8534400" cy="981353"/>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سریہٴ نخلہ کے دوران مسلمانوں کے ہاتھوں ایک قرشی کافر عمرو بن حضرمی مارا گیا</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906" y="48354"/>
        <a:ext cx="8438588" cy="885541"/>
      </dsp:txXfrm>
    </dsp:sp>
    <dsp:sp modelId="{8160EAE7-75B1-40CC-8765-BEF41E203B77}">
      <dsp:nvSpPr>
        <dsp:cNvPr id="0" name=""/>
        <dsp:cNvSpPr/>
      </dsp:nvSpPr>
      <dsp:spPr>
        <a:xfrm>
          <a:off x="0" y="993135"/>
          <a:ext cx="8534400" cy="981353"/>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ابوجہل اورا ُس کے پرجوش ساتھیوں کو مدینہ پر حملہ کرنے کا جواز مل گیا</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906" y="1041041"/>
        <a:ext cx="8438588" cy="885541"/>
      </dsp:txXfrm>
    </dsp:sp>
    <dsp:sp modelId="{057A9974-ABBA-4F89-9E32-03B47A314ED3}">
      <dsp:nvSpPr>
        <dsp:cNvPr id="0" name=""/>
        <dsp:cNvSpPr/>
      </dsp:nvSpPr>
      <dsp:spPr>
        <a:xfrm>
          <a:off x="0" y="1985823"/>
          <a:ext cx="8534400" cy="981353"/>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ابو سفیان کی قیادت میں قریش کا ایک تجارتی قافلہ شام سے واپس آرہا تھا آپ ﷺ اسے روکنے کے لئے اپنے </a:t>
          </a:r>
          <a:r>
            <a:rPr lang="en-US"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313</a:t>
          </a: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ساتھیوں کے ساتھ نکلے</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906" y="2033729"/>
        <a:ext cx="8438588" cy="885541"/>
      </dsp:txXfrm>
    </dsp:sp>
    <dsp:sp modelId="{3E33A8BC-ADEC-4A3E-A40C-F6DF761B68C0}">
      <dsp:nvSpPr>
        <dsp:cNvPr id="0" name=""/>
        <dsp:cNvSpPr/>
      </dsp:nvSpPr>
      <dsp:spPr>
        <a:xfrm>
          <a:off x="0" y="2978510"/>
          <a:ext cx="8534400" cy="981353"/>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ابو سفیان نے ہنگامی طور پرامداد کے لئے مکہ پیغام بھیجا اورمکہ سے کیل کانٹے سے لیس ہوکر ایک ہزار کا لشکر مدینہ پر حملے کے لئے نکل پڑا</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906" y="3026416"/>
        <a:ext cx="8438588" cy="885541"/>
      </dsp:txXfrm>
    </dsp:sp>
    <dsp:sp modelId="{FA424769-7183-486D-8FDA-F3FFBCB7C4AB}">
      <dsp:nvSpPr>
        <dsp:cNvPr id="0" name=""/>
        <dsp:cNvSpPr/>
      </dsp:nvSpPr>
      <dsp:spPr>
        <a:xfrm>
          <a:off x="0" y="3971198"/>
          <a:ext cx="8534400" cy="981353"/>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ایک مغالطہ : اسلام میں صرف دفاعی جنگ ہے</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906" y="4019104"/>
        <a:ext cx="8438588" cy="8855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8ACAD-0C71-40C2-AC24-592D8AE01893}">
      <dsp:nvSpPr>
        <dsp:cNvPr id="0" name=""/>
        <dsp:cNvSpPr/>
      </dsp:nvSpPr>
      <dsp:spPr>
        <a:xfrm rot="16200000">
          <a:off x="2270102" y="-2154846"/>
          <a:ext cx="921811" cy="5462016"/>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ar-SA" sz="2400" kern="1200" dirty="0" smtClean="0">
              <a:latin typeface="Jameel Noori Nastaleeq" pitchFamily="2" charset="-78"/>
              <a:cs typeface="Jameel Noori Nastaleeq" pitchFamily="2" charset="-78"/>
            </a:rPr>
            <a:t>ایک طرف لشکر ہے جس میں ایک ہزار جنگجو ہیں اور</a:t>
          </a:r>
          <a:r>
            <a:rPr lang="en-US" sz="2400" kern="1200" dirty="0" smtClean="0">
              <a:latin typeface="Jameel Noori Nastaleeq" pitchFamily="2" charset="-78"/>
              <a:cs typeface="Jameel Noori Nastaleeq" pitchFamily="2" charset="-78"/>
            </a:rPr>
            <a:t> </a:t>
          </a:r>
          <a:r>
            <a:rPr lang="ar-SA" sz="2400" kern="1200" dirty="0" smtClean="0">
              <a:latin typeface="Jameel Noori Nastaleeq" pitchFamily="2" charset="-78"/>
              <a:cs typeface="Jameel Noori Nastaleeq" pitchFamily="2" charset="-78"/>
            </a:rPr>
            <a:t>اُن کے پاس چھ سو زر</a:t>
          </a:r>
          <a:r>
            <a:rPr lang="ur-PK" sz="2400" kern="1200" dirty="0" smtClean="0">
              <a:latin typeface="Jameel Noori Nastaleeq" pitchFamily="2" charset="-78"/>
              <a:cs typeface="Jameel Noori Nastaleeq" pitchFamily="2" charset="-78"/>
            </a:rPr>
            <a:t>ہیں</a:t>
          </a:r>
          <a:r>
            <a:rPr lang="ar-SA" sz="2400" kern="1200" dirty="0" smtClean="0">
              <a:latin typeface="Jameel Noori Nastaleeq" pitchFamily="2" charset="-78"/>
              <a:cs typeface="Jameel Noori Nastaleeq" pitchFamily="2" charset="-78"/>
            </a:rPr>
            <a:t>، ایک سو گھوڑے اور سات سو اونٹ ہیں</a:t>
          </a:r>
          <a:endParaRPr lang="en-US" sz="2400" kern="1200" dirty="0">
            <a:latin typeface="Jameel Noori Nastaleeq" pitchFamily="2" charset="-78"/>
            <a:cs typeface="Jameel Noori Nastaleeq" pitchFamily="2" charset="-78"/>
          </a:endParaRPr>
        </a:p>
      </dsp:txBody>
      <dsp:txXfrm rot="5400000">
        <a:off x="44999" y="160255"/>
        <a:ext cx="5417017" cy="831813"/>
      </dsp:txXfrm>
    </dsp:sp>
    <dsp:sp modelId="{C7B389E1-DFF3-4467-A5E9-C17681D392B6}">
      <dsp:nvSpPr>
        <dsp:cNvPr id="0" name=""/>
        <dsp:cNvSpPr/>
      </dsp:nvSpPr>
      <dsp:spPr>
        <a:xfrm>
          <a:off x="5462016" y="28"/>
          <a:ext cx="3072384" cy="1152264"/>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پہلا راستہ</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518265" y="56277"/>
        <a:ext cx="2959886" cy="1039766"/>
      </dsp:txXfrm>
    </dsp:sp>
    <dsp:sp modelId="{B39852CD-875C-472B-B691-A439419557BB}">
      <dsp:nvSpPr>
        <dsp:cNvPr id="0" name=""/>
        <dsp:cNvSpPr/>
      </dsp:nvSpPr>
      <dsp:spPr>
        <a:xfrm rot="16200000">
          <a:off x="2270102" y="-944969"/>
          <a:ext cx="921811" cy="5462016"/>
        </a:xfrm>
        <a:prstGeom prst="round2Same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ar-SA" sz="2400" kern="1200" dirty="0" smtClean="0">
              <a:latin typeface="Jameel Noori Nastaleeq" pitchFamily="2" charset="-78"/>
              <a:cs typeface="Jameel Noori Nastaleeq" pitchFamily="2" charset="-78"/>
            </a:rPr>
            <a:t>دوسری طرف قافلہ ہے جس کے </a:t>
          </a:r>
          <a:r>
            <a:rPr lang="ur-PK" sz="2400" kern="1200" dirty="0" smtClean="0">
              <a:latin typeface="Jameel Noori Nastaleeq" pitchFamily="2" charset="-78"/>
              <a:cs typeface="Jameel Noori Nastaleeq" pitchFamily="2" charset="-78"/>
            </a:rPr>
            <a:t> </a:t>
          </a:r>
          <a:r>
            <a:rPr lang="ar-SA" sz="2400" kern="1200" dirty="0" smtClean="0">
              <a:latin typeface="Jameel Noori Nastaleeq" pitchFamily="2" charset="-78"/>
              <a:cs typeface="Jameel Noori Nastaleeq" pitchFamily="2" charset="-78"/>
            </a:rPr>
            <a:t>ساتھ صرف چالیس محافط ہیں</a:t>
          </a:r>
          <a:endParaRPr lang="en-US" sz="2400" kern="1200" dirty="0">
            <a:latin typeface="Jameel Noori Nastaleeq" pitchFamily="2" charset="-78"/>
            <a:cs typeface="Jameel Noori Nastaleeq" pitchFamily="2" charset="-78"/>
          </a:endParaRPr>
        </a:p>
      </dsp:txBody>
      <dsp:txXfrm rot="5400000">
        <a:off x="44999" y="1370132"/>
        <a:ext cx="5417017" cy="831813"/>
      </dsp:txXfrm>
    </dsp:sp>
    <dsp:sp modelId="{DF2C5FF2-F0FD-4FA5-96F4-451074642C53}">
      <dsp:nvSpPr>
        <dsp:cNvPr id="0" name=""/>
        <dsp:cNvSpPr/>
      </dsp:nvSpPr>
      <dsp:spPr>
        <a:xfrm>
          <a:off x="5462016" y="1209906"/>
          <a:ext cx="3072384" cy="1152264"/>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lvl="0" algn="ctr" defTabSz="1911350" rtl="1">
            <a:lnSpc>
              <a:spcPct val="90000"/>
            </a:lnSpc>
            <a:spcBef>
              <a:spcPct val="0"/>
            </a:spcBef>
            <a:spcAft>
              <a:spcPct val="35000"/>
            </a:spcAft>
          </a:pPr>
          <a:r>
            <a:rPr lang="ur-PK" sz="43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دوسرا راستہ</a:t>
          </a:r>
          <a:endParaRPr lang="en-US" sz="43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518265" y="1266155"/>
        <a:ext cx="2959886" cy="10397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D9884-C5F8-4718-A2E6-B7010ED5B7C7}">
      <dsp:nvSpPr>
        <dsp:cNvPr id="0" name=""/>
        <dsp:cNvSpPr/>
      </dsp:nvSpPr>
      <dsp:spPr>
        <a:xfrm>
          <a:off x="0" y="47001"/>
          <a:ext cx="8534400" cy="78426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r" defTabSz="1111250" rtl="1">
            <a:lnSpc>
              <a:spcPct val="90000"/>
            </a:lnSpc>
            <a:spcBef>
              <a:spcPct val="0"/>
            </a:spcBef>
            <a:spcAft>
              <a:spcPct val="35000"/>
            </a:spcAft>
          </a:pPr>
          <a:r>
            <a:rPr lang="ar-SA"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صحابہ کرام</a:t>
          </a:r>
          <a:r>
            <a:rPr lang="ur-PK"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نے مشورہ دیا کہ قافلہ کی طرف چلیں</a:t>
          </a:r>
          <a:endParaRPr lang="en-US" sz="2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285" y="85286"/>
        <a:ext cx="8457830" cy="707695"/>
      </dsp:txXfrm>
    </dsp:sp>
    <dsp:sp modelId="{AF5C4FAE-987C-4B06-8A1C-94653652CEA6}">
      <dsp:nvSpPr>
        <dsp:cNvPr id="0" name=""/>
        <dsp:cNvSpPr/>
      </dsp:nvSpPr>
      <dsp:spPr>
        <a:xfrm>
          <a:off x="0" y="903267"/>
          <a:ext cx="8534400" cy="784265"/>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r" defTabSz="1111250" rtl="1">
            <a:lnSpc>
              <a:spcPct val="90000"/>
            </a:lnSpc>
            <a:spcBef>
              <a:spcPct val="0"/>
            </a:spcBef>
            <a:spcAft>
              <a:spcPct val="35000"/>
            </a:spcAft>
          </a:pPr>
          <a:r>
            <a:rPr lang="ar-SA"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اور</a:t>
          </a:r>
          <a:r>
            <a:rPr lang="en-US"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اکرمﷺ کی منشاء  (الانفال :</a:t>
          </a:r>
          <a:r>
            <a:rPr lang="ur-PK"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5-8</a:t>
          </a:r>
          <a:r>
            <a:rPr lang="ar-SA"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285" y="941552"/>
        <a:ext cx="8457830" cy="707695"/>
      </dsp:txXfrm>
    </dsp:sp>
    <dsp:sp modelId="{6FAAC2B9-907A-464D-A793-7DF6693AA860}">
      <dsp:nvSpPr>
        <dsp:cNvPr id="0" name=""/>
        <dsp:cNvSpPr/>
      </dsp:nvSpPr>
      <dsp:spPr>
        <a:xfrm>
          <a:off x="0" y="1759532"/>
          <a:ext cx="8534400" cy="784265"/>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r" defTabSz="1111250" rtl="1">
            <a:lnSpc>
              <a:spcPct val="90000"/>
            </a:lnSpc>
            <a:spcBef>
              <a:spcPct val="0"/>
            </a:spcBef>
            <a:spcAft>
              <a:spcPct val="35000"/>
            </a:spcAft>
          </a:pPr>
          <a:r>
            <a:rPr lang="ar-SA"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حضرت ابوبکر صدیق</a:t>
          </a:r>
          <a:r>
            <a:rPr lang="ur-PK"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حضرت عمر </a:t>
          </a:r>
          <a:r>
            <a:rPr lang="ur-PK"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بن خطاب اور حضرت مقداد بن عمرو</a:t>
          </a:r>
          <a:r>
            <a:rPr lang="ur-PK"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ar-SA"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کی ایمان افروز تقاریر</a:t>
          </a:r>
          <a:endParaRPr lang="en-US" sz="2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8285" y="1797817"/>
        <a:ext cx="8457830" cy="7076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21875"/>
          <a:ext cx="8534400" cy="1444949"/>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مسلمان بدر کی وادی کے جس حصہ میں تھے وہاں ریت کی وجہ سے دشواری تھی</a:t>
          </a:r>
          <a:endParaRPr lang="en-US" sz="28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0537" y="192412"/>
        <a:ext cx="8393326" cy="1303875"/>
      </dsp:txXfrm>
    </dsp:sp>
    <dsp:sp modelId="{8160EAE7-75B1-40CC-8765-BEF41E203B77}">
      <dsp:nvSpPr>
        <dsp:cNvPr id="0" name=""/>
        <dsp:cNvSpPr/>
      </dsp:nvSpPr>
      <dsp:spPr>
        <a:xfrm>
          <a:off x="0" y="1754025"/>
          <a:ext cx="8534400" cy="1444949"/>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جبکہ کفار جس جگہ پر تھے وہ زمین کاحصہ سخت تھا</a:t>
          </a:r>
          <a:endParaRPr lang="en-US" sz="28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0537" y="1824562"/>
        <a:ext cx="8393326" cy="1303875"/>
      </dsp:txXfrm>
    </dsp:sp>
    <dsp:sp modelId="{057A9974-ABBA-4F89-9E32-03B47A314ED3}">
      <dsp:nvSpPr>
        <dsp:cNvPr id="0" name=""/>
        <dsp:cNvSpPr/>
      </dsp:nvSpPr>
      <dsp:spPr>
        <a:xfrm>
          <a:off x="0" y="3386175"/>
          <a:ext cx="8534400" cy="1444949"/>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الله تعالیٰ نے بدر کی شب بارش نازل فرمائی</a:t>
          </a:r>
          <a:r>
            <a:rPr lang="en-US"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جو مشرکین پر تو موسلا دھار برسی اور کیچڑ کی وجہ سے اُن کے لئے دشواری پیدا ہوگئی۔ مسلمانوں پر یہ بارش پھوار بن کر برسی جس سے ریت میں سختی آگئی</a:t>
          </a:r>
          <a:endParaRPr lang="en-US" sz="28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0537" y="3456712"/>
        <a:ext cx="8393326" cy="13038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652886"/>
          <a:ext cx="8534400" cy="564671"/>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r" defTabSz="800100" rtl="1">
            <a:lnSpc>
              <a:spcPct val="90000"/>
            </a:lnSpc>
            <a:spcBef>
              <a:spcPct val="0"/>
            </a:spcBef>
            <a:spcAft>
              <a:spcPct val="35000"/>
            </a:spcAft>
          </a:pPr>
          <a:r>
            <a:rPr lang="ar-SA"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کی نصرت کا ظہور</a:t>
          </a:r>
          <a:r>
            <a:rPr lang="en-US"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 : 12)</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7565" y="680451"/>
        <a:ext cx="8479270" cy="509541"/>
      </dsp:txXfrm>
    </dsp:sp>
    <dsp:sp modelId="{8160EAE7-75B1-40CC-8765-BEF41E203B77}">
      <dsp:nvSpPr>
        <dsp:cNvPr id="0" name=""/>
        <dsp:cNvSpPr/>
      </dsp:nvSpPr>
      <dsp:spPr>
        <a:xfrm>
          <a:off x="0" y="1269397"/>
          <a:ext cx="8534400" cy="564671"/>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r" defTabSz="800100" rtl="1">
            <a:lnSpc>
              <a:spcPct val="90000"/>
            </a:lnSpc>
            <a:spcBef>
              <a:spcPct val="0"/>
            </a:spcBef>
            <a:spcAft>
              <a:spcPct val="35000"/>
            </a:spcAft>
          </a:pPr>
          <a:r>
            <a:rPr lang="ar-SA"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مسلمانوں نے آگے بڑھ بڑھ کر مشرکین پر حملے شروع کیے</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7565" y="1296962"/>
        <a:ext cx="8479270" cy="509541"/>
      </dsp:txXfrm>
    </dsp:sp>
    <dsp:sp modelId="{057A9974-ABBA-4F89-9E32-03B47A314ED3}">
      <dsp:nvSpPr>
        <dsp:cNvPr id="0" name=""/>
        <dsp:cNvSpPr/>
      </dsp:nvSpPr>
      <dsp:spPr>
        <a:xfrm>
          <a:off x="0" y="1885908"/>
          <a:ext cx="8534400" cy="564671"/>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r" defTabSz="800100" rtl="1">
            <a:lnSpc>
              <a:spcPct val="90000"/>
            </a:lnSpc>
            <a:spcBef>
              <a:spcPct val="0"/>
            </a:spcBef>
            <a:spcAft>
              <a:spcPct val="35000"/>
            </a:spcAft>
          </a:pPr>
          <a:r>
            <a:rPr lang="ar-SA"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آپ ﷺ نے ایک مُٹھی کنکریوں کی قریش کی طرف پھینکی۔ مشرکین میں سے کوئی بھی نہیں تھا جس کی آنکھیں، نتھنے اور منہ اِن کنکریوں سے محفوظ رہا ہو</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7565" y="1913473"/>
        <a:ext cx="8479270" cy="509541"/>
      </dsp:txXfrm>
    </dsp:sp>
    <dsp:sp modelId="{26B69C11-1D5B-40EC-A2E9-1640AAC09217}">
      <dsp:nvSpPr>
        <dsp:cNvPr id="0" name=""/>
        <dsp:cNvSpPr/>
      </dsp:nvSpPr>
      <dsp:spPr>
        <a:xfrm>
          <a:off x="0" y="2502420"/>
          <a:ext cx="8534400" cy="564671"/>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r" defTabSz="800100" rtl="1">
            <a:lnSpc>
              <a:spcPct val="90000"/>
            </a:lnSpc>
            <a:spcBef>
              <a:spcPct val="0"/>
            </a:spcBef>
            <a:spcAft>
              <a:spcPct val="35000"/>
            </a:spcAft>
          </a:pPr>
          <a:r>
            <a:rPr lang="ar-SA" sz="1800" kern="1200" smtClean="0">
              <a:effectLst>
                <a:outerShdw blurRad="38100" dist="38100" dir="2700000" algn="tl">
                  <a:srgbClr val="000000">
                    <a:alpha val="43137"/>
                  </a:srgbClr>
                </a:outerShdw>
              </a:effectLst>
              <a:latin typeface="Jameel Noori Nastaleeq" pitchFamily="2" charset="-78"/>
              <a:cs typeface="Jameel Noori Nastaleeq" pitchFamily="2" charset="-78"/>
            </a:rPr>
            <a:t>یہ معرکہ، مشرکین کی شکستِ فاش اور مسلمانوں کی فتحِ مبین پر ختم ہوا</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7565" y="2529985"/>
        <a:ext cx="8479270" cy="509541"/>
      </dsp:txXfrm>
    </dsp:sp>
    <dsp:sp modelId="{4D49346A-D895-451C-8ED5-FCDD57B2F534}">
      <dsp:nvSpPr>
        <dsp:cNvPr id="0" name=""/>
        <dsp:cNvSpPr/>
      </dsp:nvSpPr>
      <dsp:spPr>
        <a:xfrm>
          <a:off x="0" y="3118931"/>
          <a:ext cx="8534400" cy="564671"/>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r" defTabSz="800100" rtl="1">
            <a:lnSpc>
              <a:spcPct val="90000"/>
            </a:lnSpc>
            <a:spcBef>
              <a:spcPct val="0"/>
            </a:spcBef>
            <a:spcAft>
              <a:spcPct val="35000"/>
            </a:spcAft>
          </a:pPr>
          <a:r>
            <a:rPr lang="ar-SA" sz="1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اِس میں چودہ مسلمان شہید ہوئے۔ </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7565" y="3146496"/>
        <a:ext cx="8479270" cy="509541"/>
      </dsp:txXfrm>
    </dsp:sp>
    <dsp:sp modelId="{672C81E7-AB36-48E5-8105-EF7C305097FD}">
      <dsp:nvSpPr>
        <dsp:cNvPr id="0" name=""/>
        <dsp:cNvSpPr/>
      </dsp:nvSpPr>
      <dsp:spPr>
        <a:xfrm>
          <a:off x="0" y="3735442"/>
          <a:ext cx="8534400" cy="564671"/>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r" defTabSz="800100" rtl="1">
            <a:lnSpc>
              <a:spcPct val="90000"/>
            </a:lnSpc>
            <a:spcBef>
              <a:spcPct val="0"/>
            </a:spcBef>
            <a:spcAft>
              <a:spcPct val="35000"/>
            </a:spcAft>
          </a:pPr>
          <a:r>
            <a:rPr lang="ar-SA" sz="1800" kern="1200" smtClean="0">
              <a:effectLst>
                <a:outerShdw blurRad="38100" dist="38100" dir="2700000" algn="tl">
                  <a:srgbClr val="000000">
                    <a:alpha val="43137"/>
                  </a:srgbClr>
                </a:outerShdw>
              </a:effectLst>
              <a:latin typeface="Jameel Noori Nastaleeq" pitchFamily="2" charset="-78"/>
              <a:cs typeface="Jameel Noori Nastaleeq" pitchFamily="2" charset="-78"/>
            </a:rPr>
            <a:t>مشرکین کے ستّر آدمی مارے گئے اور ستّر قید کئے گئے</a:t>
          </a:r>
          <a:endParaRPr lang="en-US" sz="1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7565" y="3763007"/>
        <a:ext cx="8479270" cy="5095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792768"/>
          <a:ext cx="8534400" cy="627412"/>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بدر کی جنگ کے اختتام پر مسلمانوں کا ایک گروہ نبی ﷺ کی حفاظت پر مامور رہا،ایک کفار کے تعاقب میں لگ گیا اور ایک مالِ غنیمت جمع کرنے لگا</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823396"/>
        <a:ext cx="8473144" cy="566156"/>
      </dsp:txXfrm>
    </dsp:sp>
    <dsp:sp modelId="{8160EAE7-75B1-40CC-8765-BEF41E203B77}">
      <dsp:nvSpPr>
        <dsp:cNvPr id="0" name=""/>
        <dsp:cNvSpPr/>
      </dsp:nvSpPr>
      <dsp:spPr>
        <a:xfrm>
          <a:off x="0" y="1477781"/>
          <a:ext cx="8534400" cy="627412"/>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اِن تینوں گروہوں میں مالِ غنیمت کے بارے میں اختلاف شِدّت اختیار کرگیا</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1508409"/>
        <a:ext cx="8473144" cy="566156"/>
      </dsp:txXfrm>
    </dsp:sp>
    <dsp:sp modelId="{057A9974-ABBA-4F89-9E32-03B47A314ED3}">
      <dsp:nvSpPr>
        <dsp:cNvPr id="0" name=""/>
        <dsp:cNvSpPr/>
      </dsp:nvSpPr>
      <dsp:spPr>
        <a:xfrm>
          <a:off x="0" y="2162793"/>
          <a:ext cx="8534400" cy="62741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کی طرف سے سورہ ٴ انفال کی پہلی ہی آیت میں ہدایت</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2193421"/>
        <a:ext cx="8473144" cy="566156"/>
      </dsp:txXfrm>
    </dsp:sp>
    <dsp:sp modelId="{D8C4801D-D3F9-4987-B015-DA853E13489C}">
      <dsp:nvSpPr>
        <dsp:cNvPr id="0" name=""/>
        <dsp:cNvSpPr/>
      </dsp:nvSpPr>
      <dsp:spPr>
        <a:xfrm>
          <a:off x="0" y="2847806"/>
          <a:ext cx="8534400" cy="627412"/>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جنگ کے دوران ایک مومن کا اصل مطلوب اللہ کی رضا جوئی کے لئے حصولِ شہادت ہوتا ہے ،مال ِ غنیمت تو اضافی شے ہے</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2878434"/>
        <a:ext cx="8473144" cy="566156"/>
      </dsp:txXfrm>
    </dsp:sp>
    <dsp:sp modelId="{DC63D880-FA22-4625-835B-CAFD85F0388C}">
      <dsp:nvSpPr>
        <dsp:cNvPr id="0" name=""/>
        <dsp:cNvSpPr/>
      </dsp:nvSpPr>
      <dsp:spPr>
        <a:xfrm>
          <a:off x="0" y="3532818"/>
          <a:ext cx="8534400" cy="627412"/>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r" defTabSz="889000" rtl="1">
            <a:lnSpc>
              <a:spcPct val="90000"/>
            </a:lnSpc>
            <a:spcBef>
              <a:spcPct val="0"/>
            </a:spcBef>
            <a:spcAft>
              <a:spcPct val="35000"/>
            </a:spcAft>
          </a:pP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مالِ غنیمت میں سے پانچواں حصہ بیت المال کا ہوگا اور بقیہ مجاہدین میں برابر برابرتقسیم ہوگا</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(الانفال : </a:t>
          </a:r>
          <a:r>
            <a:rPr lang="en-US"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41</a:t>
          </a:r>
          <a:r>
            <a:rPr lang="ar-SA"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a:t>
          </a:r>
          <a:endParaRPr lang="en-US" sz="2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0628" y="3563446"/>
        <a:ext cx="8473144" cy="56615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0FCA4F36-6710-4FB1-A149-8A8B945712D3}"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91F4F04D-0CD0-445A-8C3B-3F0BFAC49760}" type="slidenum">
              <a:rPr lang="en-US"/>
              <a:pPr>
                <a:defRPr/>
              </a:pPr>
              <a:t>‹#›</a:t>
            </a:fld>
            <a:endParaRPr lang="en-US"/>
          </a:p>
        </p:txBody>
      </p:sp>
    </p:spTree>
    <p:extLst>
      <p:ext uri="{BB962C8B-B14F-4D97-AF65-F5344CB8AC3E}">
        <p14:creationId xmlns:p14="http://schemas.microsoft.com/office/powerpoint/2010/main" val="4017797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FFA7F7E4-734E-46F7-9830-1439E289094A}"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9ADDB53-3BBA-47B1-AF02-A988A999DA9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B4DC28-7073-44B8-9F97-B4D7AD995707}"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BB3B65-77B8-4BED-899F-989415B0AF4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2451B576-296E-4C88-8ECD-AB72F69CCBC4}"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F4F8390-94DC-4A8E-AA4F-C427694726C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4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55414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46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71764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39611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06900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27820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EF54DF-15E4-4978-A845-923C8DA6F23D}"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4CA1DB-DE6F-419B-AF68-19B37BE8C8F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3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6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33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0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03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3562417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7773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1605129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4846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64290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3258A7FA-7048-455B-A42A-F290461295E5}"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36A09C2-DD83-4B19-9F48-B7DC0D0266F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059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13519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53001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552464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0166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408869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E781B1B-86A2-4D8A-A57B-6462312C684F}"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796A84-9FEE-49ED-A7D5-82A4EAE02B1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47A2E86-B9C1-4276-8ACE-EEEE12BDEC2A}"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B5BADA-E0E9-457A-9D39-BDE5D6D507D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8BDEB39-3F88-4524-84DC-197BF9018D2B}"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77D08E5-2778-422D-8EDF-DDBE74D855C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573C784-E46C-4988-87CB-2EDBE1754851}"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409CA33-9E97-4098-ABCE-22F850141D0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B7797B7D-08C5-45F1-8CBF-3FA8C7C91621}"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F11EAAC-03E3-4BB3-B624-44A8C184935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C45ACCAD-CD20-4011-B9F7-B8CDA4168035}"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EDEAB591-C275-4E12-A885-EF7E8BF4719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C7AE2027-2E0C-4FA3-960D-3E5F154E7658}"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6A11000-0CE9-4127-84E2-E5A1347352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8" r:id="rId1"/>
    <p:sldLayoutId id="2147484032" r:id="rId2"/>
    <p:sldLayoutId id="2147484049" r:id="rId3"/>
    <p:sldLayoutId id="2147484033" r:id="rId4"/>
    <p:sldLayoutId id="2147484034" r:id="rId5"/>
    <p:sldLayoutId id="2147484035" r:id="rId6"/>
    <p:sldLayoutId id="2147484050" r:id="rId7"/>
    <p:sldLayoutId id="2147484051" r:id="rId8"/>
    <p:sldLayoutId id="2147484052" r:id="rId9"/>
    <p:sldLayoutId id="2147484036" r:id="rId10"/>
    <p:sldLayoutId id="214748405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97353"/>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20919897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14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غزوۂ بدر سے قبل مشاورت</a:t>
            </a:r>
            <a:endParaRPr lang="en-US" sz="4000" b="0" dirty="0">
              <a:solidFill>
                <a:srgbClr val="FFC000"/>
              </a:solidFill>
              <a:latin typeface="Nafees Web Naskh" pitchFamily="2" charset="-78"/>
              <a:cs typeface="Nafees Web Naskh"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054908701"/>
              </p:ext>
            </p:extLst>
          </p:nvPr>
        </p:nvGraphicFramePr>
        <p:xfrm>
          <a:off x="304800" y="1600200"/>
          <a:ext cx="8534400"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342670780"/>
              </p:ext>
            </p:extLst>
          </p:nvPr>
        </p:nvGraphicFramePr>
        <p:xfrm>
          <a:off x="304800" y="4038600"/>
          <a:ext cx="8534400" cy="259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604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C7B389E1-DFF3-4467-A5E9-C17681D392B6}"/>
                                            </p:graphicEl>
                                          </p:spTgt>
                                        </p:tgtEl>
                                        <p:attrNameLst>
                                          <p:attrName>style.visibility</p:attrName>
                                        </p:attrNameLst>
                                      </p:cBhvr>
                                      <p:to>
                                        <p:strVal val="visible"/>
                                      </p:to>
                                    </p:set>
                                    <p:animEffect transition="in" filter="fade">
                                      <p:cBhvr>
                                        <p:cTn id="7" dur="500"/>
                                        <p:tgtEl>
                                          <p:spTgt spid="6">
                                            <p:graphicEl>
                                              <a:dgm id="{C7B389E1-DFF3-4467-A5E9-C17681D392B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3468ACAD-0C71-40C2-AC24-592D8AE01893}"/>
                                            </p:graphicEl>
                                          </p:spTgt>
                                        </p:tgtEl>
                                        <p:attrNameLst>
                                          <p:attrName>style.visibility</p:attrName>
                                        </p:attrNameLst>
                                      </p:cBhvr>
                                      <p:to>
                                        <p:strVal val="visible"/>
                                      </p:to>
                                    </p:set>
                                    <p:animEffect transition="in" filter="fade">
                                      <p:cBhvr>
                                        <p:cTn id="12" dur="500"/>
                                        <p:tgtEl>
                                          <p:spTgt spid="6">
                                            <p:graphicEl>
                                              <a:dgm id="{3468ACAD-0C71-40C2-AC24-592D8AE0189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DF2C5FF2-F0FD-4FA5-96F4-451074642C53}"/>
                                            </p:graphicEl>
                                          </p:spTgt>
                                        </p:tgtEl>
                                        <p:attrNameLst>
                                          <p:attrName>style.visibility</p:attrName>
                                        </p:attrNameLst>
                                      </p:cBhvr>
                                      <p:to>
                                        <p:strVal val="visible"/>
                                      </p:to>
                                    </p:set>
                                    <p:animEffect transition="in" filter="fade">
                                      <p:cBhvr>
                                        <p:cTn id="17" dur="500"/>
                                        <p:tgtEl>
                                          <p:spTgt spid="6">
                                            <p:graphicEl>
                                              <a:dgm id="{DF2C5FF2-F0FD-4FA5-96F4-451074642C5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B39852CD-875C-472B-B691-A439419557BB}"/>
                                            </p:graphicEl>
                                          </p:spTgt>
                                        </p:tgtEl>
                                        <p:attrNameLst>
                                          <p:attrName>style.visibility</p:attrName>
                                        </p:attrNameLst>
                                      </p:cBhvr>
                                      <p:to>
                                        <p:strVal val="visible"/>
                                      </p:to>
                                    </p:set>
                                    <p:animEffect transition="in" filter="fade">
                                      <p:cBhvr>
                                        <p:cTn id="22" dur="500"/>
                                        <p:tgtEl>
                                          <p:spTgt spid="6">
                                            <p:graphicEl>
                                              <a:dgm id="{B39852CD-875C-472B-B691-A439419557B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27" dur="500"/>
                                        <p:tgtEl>
                                          <p:spTgt spid="4">
                                            <p:graphicEl>
                                              <a:dgm id="{8B6D9884-C5F8-4718-A2E6-B7010ED5B7C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32" dur="500"/>
                                        <p:tgtEl>
                                          <p:spTgt spid="4">
                                            <p:graphicEl>
                                              <a:dgm id="{AF5C4FAE-987C-4B06-8A1C-94653652CEA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37" dur="500"/>
                                        <p:tgtEl>
                                          <p:spTgt spid="4">
                                            <p:graphicEl>
                                              <a:dgm id="{6FAAC2B9-907A-464D-A793-7DF6693AA8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بدر کی شب نبی اکرمﷺ کی دُعا</a:t>
            </a:r>
            <a:endParaRPr lang="en-US" sz="4000" b="0" dirty="0">
              <a:solidFill>
                <a:srgbClr val="FFC000"/>
              </a:solidFill>
              <a:latin typeface="Nafees Web Naskh" pitchFamily="2" charset="-78"/>
              <a:cs typeface="Nafees Web Naskh" pitchFamily="2" charset="-78"/>
            </a:endParaRPr>
          </a:p>
        </p:txBody>
      </p:sp>
      <p:sp>
        <p:nvSpPr>
          <p:cNvPr id="3" name="Content Placeholder 2"/>
          <p:cNvSpPr>
            <a:spLocks noGrp="1"/>
          </p:cNvSpPr>
          <p:nvPr>
            <p:ph idx="1"/>
          </p:nvPr>
        </p:nvSpPr>
        <p:spPr>
          <a:xfrm>
            <a:off x="457200" y="1774825"/>
            <a:ext cx="8229600" cy="3178175"/>
          </a:xfrm>
        </p:spPr>
        <p:txBody>
          <a:bodyPr/>
          <a:lstStyle/>
          <a:p>
            <a:pPr marL="119062" indent="0" algn="ctr" rtl="1">
              <a:lnSpc>
                <a:spcPct val="150000"/>
              </a:lnSpc>
              <a:buNone/>
            </a:pPr>
            <a:r>
              <a:rPr lang="ar-SA" dirty="0">
                <a:latin typeface="Jameel Noori Nastaleeq" pitchFamily="2" charset="-78"/>
                <a:ea typeface="Times New Roman" pitchFamily="18" charset="0"/>
                <a:cs typeface="Jameel Noori Nastaleeq" pitchFamily="2" charset="-78"/>
              </a:rPr>
              <a:t>”اے الله! تُو نے مجھ سے جو وعدہ کیا ہے اِسے پورا فرمادے۔ اے الله! میں تجھ سے تیرے عہد اور تیرے وعدے کا سوال کررہا ہوں۔اے الله! کل اگر یہ لوگ یہاں شہید ہوگئے تو پھر قیامت تک تیری عبادت کرنے والا کوئی نہیں رہے گا۔اے میرے </a:t>
            </a:r>
            <a:r>
              <a:rPr lang="ar-SA" dirty="0" smtClean="0">
                <a:latin typeface="Jameel Noori Nastaleeq" pitchFamily="2" charset="-78"/>
                <a:ea typeface="Times New Roman" pitchFamily="18" charset="0"/>
                <a:cs typeface="Jameel Noori Nastaleeq" pitchFamily="2" charset="-78"/>
              </a:rPr>
              <a:t>رب!میں </a:t>
            </a:r>
            <a:r>
              <a:rPr lang="ar-SA" dirty="0">
                <a:latin typeface="Jameel Noori Nastaleeq" pitchFamily="2" charset="-78"/>
                <a:ea typeface="Times New Roman" pitchFamily="18" charset="0"/>
                <a:cs typeface="Jameel Noori Nastaleeq" pitchFamily="2" charset="-78"/>
              </a:rPr>
              <a:t>نے اپنی پندرہ برس کی کمائی میدان میں لاکر ڈال دی ہے</a:t>
            </a:r>
            <a:r>
              <a:rPr lang="ar-SA" dirty="0" smtClean="0">
                <a:latin typeface="Jameel Noori Nastaleeq" pitchFamily="2" charset="-78"/>
                <a:ea typeface="Times New Roman" pitchFamily="18" charset="0"/>
                <a:cs typeface="Jameel Noori Nastaleeq" pitchFamily="2" charset="-78"/>
              </a:rPr>
              <a:t>۔“</a:t>
            </a:r>
            <a:endParaRPr lang="en-US" dirty="0">
              <a:latin typeface="Jameel Noori Nastaleeq" pitchFamily="2" charset="-78"/>
              <a:cs typeface="Jameel Noori Nastaleeq" pitchFamily="2" charset="-78"/>
            </a:endParaRPr>
          </a:p>
        </p:txBody>
      </p:sp>
    </p:spTree>
    <p:extLst>
      <p:ext uri="{BB962C8B-B14F-4D97-AF65-F5344CB8AC3E}">
        <p14:creationId xmlns:p14="http://schemas.microsoft.com/office/powerpoint/2010/main" val="292565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دیگر صحابہ</a:t>
            </a:r>
            <a:r>
              <a:rPr lang="ur-PK" sz="4400" dirty="0" smtClean="0">
                <a:solidFill>
                  <a:srgbClr val="FFC000"/>
                </a:solidFill>
                <a:latin typeface="Jameel Noori Nastaleeq" pitchFamily="2" charset="-78"/>
                <a:cs typeface="Jameel Noori Nastaleeq" pitchFamily="2" charset="-78"/>
              </a:rPr>
              <a:t>ؓ</a:t>
            </a:r>
            <a:r>
              <a:rPr lang="ur-PK" sz="4400" dirty="0" smtClean="0">
                <a:solidFill>
                  <a:srgbClr val="FFC000"/>
                </a:solidFill>
                <a:cs typeface="UL Sajid Heading" pitchFamily="2" charset="-78"/>
              </a:rPr>
              <a:t> کی دُعائیں</a:t>
            </a:r>
            <a:endParaRPr lang="en-US" sz="4000" b="0" dirty="0">
              <a:solidFill>
                <a:srgbClr val="FFC000"/>
              </a:solidFill>
              <a:latin typeface="Nafees Web Naskh" pitchFamily="2" charset="-78"/>
              <a:cs typeface="Nafees Web Naskh" pitchFamily="2" charset="-78"/>
            </a:endParaRPr>
          </a:p>
        </p:txBody>
      </p:sp>
      <p:sp>
        <p:nvSpPr>
          <p:cNvPr id="3" name="Content Placeholder 2"/>
          <p:cNvSpPr>
            <a:spLocks noGrp="1"/>
          </p:cNvSpPr>
          <p:nvPr>
            <p:ph idx="1"/>
          </p:nvPr>
        </p:nvSpPr>
        <p:spPr>
          <a:xfrm>
            <a:off x="457200" y="1774825"/>
            <a:ext cx="8229600" cy="3940175"/>
          </a:xfrm>
        </p:spPr>
        <p:txBody>
          <a:bodyPr/>
          <a:lstStyle/>
          <a:p>
            <a:pPr marL="119062" indent="0" algn="ctr" rtl="1">
              <a:lnSpc>
                <a:spcPct val="150000"/>
              </a:lnSpc>
              <a:buNone/>
            </a:pPr>
            <a:r>
              <a:rPr lang="ar-SA" sz="4000" dirty="0">
                <a:latin typeface="Al Qalam Quran Publisher" pitchFamily="18" charset="-78"/>
                <a:cs typeface="Al Qalam Quran Publisher" pitchFamily="18" charset="-78"/>
              </a:rPr>
              <a:t>اِذْ تَسْتَغِيْثُوْنَ۠ رَبَّكُمْ فَاسْتَجَابَ لَكُمْ اَنِّيْ مُمِدُّكُمْ بِاَلْفٍ مِّنَ الْمَلٰٓىِٕكَةِ مُرْدِفِيْنَ۰۰۹ وَ مَا جَعَلَهُ اللّٰهُ اِلَّا بُشْرٰى وَ لِتَطْمَىِٕنَّ بِهٖ قُلُوْبُكُمْ١ۚ وَ مَا النَّصْرُ اِلَّا مِنْ عِنْدِ اللّٰهِ١ؕ اِنَّ اللّٰهَ عَزِيْزٌ </a:t>
            </a:r>
            <a:r>
              <a:rPr lang="ar-SA" sz="4000" dirty="0" smtClean="0">
                <a:latin typeface="Al Qalam Quran Publisher" pitchFamily="18" charset="-78"/>
                <a:cs typeface="Al Qalam Quran Publisher" pitchFamily="18" charset="-78"/>
              </a:rPr>
              <a:t>حَكِيْمٌؒ۰۰۱۰</a:t>
            </a:r>
            <a:r>
              <a:rPr lang="ur-PK" sz="4000" dirty="0" smtClean="0">
                <a:latin typeface="Al Qalam Quran Publisher" pitchFamily="18" charset="-78"/>
                <a:cs typeface="Al Qalam Quran Publisher" pitchFamily="18" charset="-78"/>
              </a:rPr>
              <a:t> </a:t>
            </a:r>
            <a:r>
              <a:rPr lang="ur-PK" sz="3600" dirty="0" smtClean="0">
                <a:latin typeface="Jameel Noori Nastaleeq" pitchFamily="2" charset="-78"/>
                <a:ea typeface="Times New Roman" pitchFamily="18" charset="0"/>
                <a:cs typeface="Jameel Noori Nastaleeq" pitchFamily="2" charset="-78"/>
              </a:rPr>
              <a:t>(الانفال: آیات 9-10)</a:t>
            </a:r>
            <a:endParaRPr lang="en-US" sz="3600" dirty="0">
              <a:latin typeface="Jameel Noori Nastaleeq" pitchFamily="2" charset="-78"/>
              <a:cs typeface="Jameel Noori Nastaleeq" pitchFamily="2" charset="-78"/>
            </a:endParaRPr>
          </a:p>
        </p:txBody>
      </p:sp>
    </p:spTree>
    <p:extLst>
      <p:ext uri="{BB962C8B-B14F-4D97-AF65-F5344CB8AC3E}">
        <p14:creationId xmlns:p14="http://schemas.microsoft.com/office/powerpoint/2010/main" val="269665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بارانِ رحمت کا نزول</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4144412689"/>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282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800" b="0" dirty="0" smtClean="0">
                <a:solidFill>
                  <a:srgbClr val="FFC000"/>
                </a:solidFill>
                <a:latin typeface="QCF_BSML"/>
                <a:cs typeface="UL Sajid Heading" pitchFamily="2" charset="-78"/>
              </a:rPr>
              <a:t>بدر کا معرکہ</a:t>
            </a:r>
            <a:r>
              <a:rPr lang="ar-SA" sz="4800" b="0" dirty="0" smtClean="0">
                <a:solidFill>
                  <a:srgbClr val="FFC000"/>
                </a:solidFill>
                <a:latin typeface="QCF_BSML"/>
                <a:cs typeface="UL Sajid Heading" pitchFamily="2" charset="-78"/>
              </a:rPr>
              <a:t/>
            </a:r>
            <a:br>
              <a:rPr lang="ar-SA" sz="4800" b="0" dirty="0" smtClean="0">
                <a:solidFill>
                  <a:srgbClr val="FFC000"/>
                </a:solidFill>
                <a:latin typeface="QCF_BSML"/>
                <a:cs typeface="UL Sajid Heading" pitchFamily="2" charset="-78"/>
              </a:rPr>
            </a:br>
            <a:r>
              <a:rPr lang="ur-PK" sz="3600" b="0" dirty="0" smtClean="0">
                <a:solidFill>
                  <a:srgbClr val="FFC000"/>
                </a:solidFill>
                <a:latin typeface="Jameel Noori Nastaleeq" pitchFamily="2" charset="-78"/>
                <a:cs typeface="Jameel Noori Nastaleeq" pitchFamily="2" charset="-78"/>
              </a:rPr>
              <a:t>(27 رمضان المبارک سن 2 ہجری)</a:t>
            </a:r>
            <a:endParaRPr lang="en-US" sz="3600" b="0" dirty="0">
              <a:solidFill>
                <a:srgbClr val="FFC000"/>
              </a:solidFill>
              <a:latin typeface="Jameel Noori Nastaleeq" pitchFamily="2" charset="-78"/>
              <a:cs typeface="Jameel Noori Nastaleeq" pitchFamily="2" charset="-78"/>
            </a:endParaRPr>
          </a:p>
        </p:txBody>
      </p:sp>
      <p:graphicFrame>
        <p:nvGraphicFramePr>
          <p:cNvPr id="5" name="Diagram 4"/>
          <p:cNvGraphicFramePr/>
          <p:nvPr>
            <p:extLst>
              <p:ext uri="{D42A27DB-BD31-4B8C-83A1-F6EECF244321}">
                <p14:modId xmlns:p14="http://schemas.microsoft.com/office/powerpoint/2010/main" val="489106990"/>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740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26B69C11-1D5B-40EC-A2E9-1640AAC09217}"/>
                                            </p:graphicEl>
                                          </p:spTgt>
                                        </p:tgtEl>
                                        <p:attrNameLst>
                                          <p:attrName>style.visibility</p:attrName>
                                        </p:attrNameLst>
                                      </p:cBhvr>
                                      <p:to>
                                        <p:strVal val="visible"/>
                                      </p:to>
                                    </p:set>
                                    <p:animEffect transition="in" filter="fade">
                                      <p:cBhvr>
                                        <p:cTn id="22" dur="500"/>
                                        <p:tgtEl>
                                          <p:spTgt spid="5">
                                            <p:graphicEl>
                                              <a:dgm id="{26B69C11-1D5B-40EC-A2E9-1640AAC0921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4D49346A-D895-451C-8ED5-FCDD57B2F534}"/>
                                            </p:graphicEl>
                                          </p:spTgt>
                                        </p:tgtEl>
                                        <p:attrNameLst>
                                          <p:attrName>style.visibility</p:attrName>
                                        </p:attrNameLst>
                                      </p:cBhvr>
                                      <p:to>
                                        <p:strVal val="visible"/>
                                      </p:to>
                                    </p:set>
                                    <p:animEffect transition="in" filter="fade">
                                      <p:cBhvr>
                                        <p:cTn id="27" dur="500"/>
                                        <p:tgtEl>
                                          <p:spTgt spid="5">
                                            <p:graphicEl>
                                              <a:dgm id="{4D49346A-D895-451C-8ED5-FCDD57B2F53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672C81E7-AB36-48E5-8105-EF7C305097FD}"/>
                                            </p:graphicEl>
                                          </p:spTgt>
                                        </p:tgtEl>
                                        <p:attrNameLst>
                                          <p:attrName>style.visibility</p:attrName>
                                        </p:attrNameLst>
                                      </p:cBhvr>
                                      <p:to>
                                        <p:strVal val="visible"/>
                                      </p:to>
                                    </p:set>
                                    <p:animEffect transition="in" filter="fade">
                                      <p:cBhvr>
                                        <p:cTn id="32" dur="500"/>
                                        <p:tgtEl>
                                          <p:spTgt spid="5">
                                            <p:graphicEl>
                                              <a:dgm id="{672C81E7-AB36-48E5-8105-EF7C305097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مالِ غنیمت کا مسئلہ</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4075132318"/>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671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D8C4801D-D3F9-4987-B015-DA853E13489C}"/>
                                            </p:graphicEl>
                                          </p:spTgt>
                                        </p:tgtEl>
                                        <p:attrNameLst>
                                          <p:attrName>style.visibility</p:attrName>
                                        </p:attrNameLst>
                                      </p:cBhvr>
                                      <p:to>
                                        <p:strVal val="visible"/>
                                      </p:to>
                                    </p:set>
                                    <p:animEffect transition="in" filter="fade">
                                      <p:cBhvr>
                                        <p:cTn id="22" dur="500"/>
                                        <p:tgtEl>
                                          <p:spTgt spid="5">
                                            <p:graphicEl>
                                              <a:dgm id="{D8C4801D-D3F9-4987-B015-DA853E13489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DC63D880-FA22-4625-835B-CAFD85F0388C}"/>
                                            </p:graphicEl>
                                          </p:spTgt>
                                        </p:tgtEl>
                                        <p:attrNameLst>
                                          <p:attrName>style.visibility</p:attrName>
                                        </p:attrNameLst>
                                      </p:cBhvr>
                                      <p:to>
                                        <p:strVal val="visible"/>
                                      </p:to>
                                    </p:set>
                                    <p:animEffect transition="in" filter="fade">
                                      <p:cBhvr>
                                        <p:cTn id="27" dur="500"/>
                                        <p:tgtEl>
                                          <p:spTgt spid="5">
                                            <p:graphicEl>
                                              <a:dgm id="{DC63D880-FA22-4625-835B-CAFD85F038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مالِ غنیمت کا مسئلہ</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442317860"/>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294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D8C4801D-D3F9-4987-B015-DA853E13489C}"/>
                                            </p:graphicEl>
                                          </p:spTgt>
                                        </p:tgtEl>
                                        <p:attrNameLst>
                                          <p:attrName>style.visibility</p:attrName>
                                        </p:attrNameLst>
                                      </p:cBhvr>
                                      <p:to>
                                        <p:strVal val="visible"/>
                                      </p:to>
                                    </p:set>
                                    <p:animEffect transition="in" filter="fade">
                                      <p:cBhvr>
                                        <p:cTn id="22" dur="500"/>
                                        <p:tgtEl>
                                          <p:spTgt spid="5">
                                            <p:graphicEl>
                                              <a:dgm id="{D8C4801D-D3F9-4987-B015-DA853E13489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DC63D880-FA22-4625-835B-CAFD85F0388C}"/>
                                            </p:graphicEl>
                                          </p:spTgt>
                                        </p:tgtEl>
                                        <p:attrNameLst>
                                          <p:attrName>style.visibility</p:attrName>
                                        </p:attrNameLst>
                                      </p:cBhvr>
                                      <p:to>
                                        <p:strVal val="visible"/>
                                      </p:to>
                                    </p:set>
                                    <p:animEffect transition="in" filter="fade">
                                      <p:cBhvr>
                                        <p:cTn id="27" dur="500"/>
                                        <p:tgtEl>
                                          <p:spTgt spid="5">
                                            <p:graphicEl>
                                              <a:dgm id="{DC63D880-FA22-4625-835B-CAFD85F038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kk-KZ" sz="4400" b="0" dirty="0">
                <a:solidFill>
                  <a:srgbClr val="FFC000"/>
                </a:solidFill>
                <a:latin typeface="QCF_BSML"/>
                <a:ea typeface="Calibri"/>
                <a:cs typeface="UL Sajid Heading" pitchFamily="2" charset="-78"/>
              </a:rPr>
              <a:t>مرحلہٴ قتال کے حوالے سے اصولی ہدایات</a:t>
            </a:r>
          </a:p>
        </p:txBody>
      </p:sp>
      <p:graphicFrame>
        <p:nvGraphicFramePr>
          <p:cNvPr id="5" name="Diagram 4"/>
          <p:cNvGraphicFramePr/>
          <p:nvPr>
            <p:extLst>
              <p:ext uri="{D42A27DB-BD31-4B8C-83A1-F6EECF244321}">
                <p14:modId xmlns:p14="http://schemas.microsoft.com/office/powerpoint/2010/main" val="3604003406"/>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047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D8C4801D-D3F9-4987-B015-DA853E13489C}"/>
                                            </p:graphicEl>
                                          </p:spTgt>
                                        </p:tgtEl>
                                        <p:attrNameLst>
                                          <p:attrName>style.visibility</p:attrName>
                                        </p:attrNameLst>
                                      </p:cBhvr>
                                      <p:to>
                                        <p:strVal val="visible"/>
                                      </p:to>
                                    </p:set>
                                    <p:animEffect transition="in" filter="fade">
                                      <p:cBhvr>
                                        <p:cTn id="22" dur="500"/>
                                        <p:tgtEl>
                                          <p:spTgt spid="5">
                                            <p:graphicEl>
                                              <a:dgm id="{D8C4801D-D3F9-4987-B015-DA853E13489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DC63D880-FA22-4625-835B-CAFD85F0388C}"/>
                                            </p:graphicEl>
                                          </p:spTgt>
                                        </p:tgtEl>
                                        <p:attrNameLst>
                                          <p:attrName>style.visibility</p:attrName>
                                        </p:attrNameLst>
                                      </p:cBhvr>
                                      <p:to>
                                        <p:strVal val="visible"/>
                                      </p:to>
                                    </p:set>
                                    <p:animEffect transition="in" filter="fade">
                                      <p:cBhvr>
                                        <p:cTn id="27" dur="500"/>
                                        <p:tgtEl>
                                          <p:spTgt spid="5">
                                            <p:graphicEl>
                                              <a:dgm id="{DC63D880-FA22-4625-835B-CAFD85F0388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282BD9A1-489A-4E80-B53B-BCEA0B9EE1FD}"/>
                                            </p:graphicEl>
                                          </p:spTgt>
                                        </p:tgtEl>
                                        <p:attrNameLst>
                                          <p:attrName>style.visibility</p:attrName>
                                        </p:attrNameLst>
                                      </p:cBhvr>
                                      <p:to>
                                        <p:strVal val="visible"/>
                                      </p:to>
                                    </p:set>
                                    <p:animEffect transition="in" filter="fade">
                                      <p:cBhvr>
                                        <p:cTn id="32" dur="500"/>
                                        <p:tgtEl>
                                          <p:spTgt spid="5">
                                            <p:graphicEl>
                                              <a:dgm id="{282BD9A1-489A-4E80-B53B-BCEA0B9EE1F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C6C72479-B6E5-472C-B23C-3F5B53DABB5B}"/>
                                            </p:graphicEl>
                                          </p:spTgt>
                                        </p:tgtEl>
                                        <p:attrNameLst>
                                          <p:attrName>style.visibility</p:attrName>
                                        </p:attrNameLst>
                                      </p:cBhvr>
                                      <p:to>
                                        <p:strVal val="visible"/>
                                      </p:to>
                                    </p:set>
                                    <p:animEffect transition="in" filter="fade">
                                      <p:cBhvr>
                                        <p:cTn id="37" dur="500"/>
                                        <p:tgtEl>
                                          <p:spTgt spid="5">
                                            <p:graphicEl>
                                              <a:dgm id="{C6C72479-B6E5-472C-B23C-3F5B53DABB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kk-KZ" sz="4400" b="0" dirty="0">
                <a:solidFill>
                  <a:srgbClr val="FFC000"/>
                </a:solidFill>
                <a:latin typeface="QCF_BSML"/>
                <a:ea typeface="Calibri"/>
                <a:cs typeface="UL Sajid Heading" pitchFamily="2" charset="-78"/>
              </a:rPr>
              <a:t>معرکہ ٴ </a:t>
            </a:r>
            <a:r>
              <a:rPr lang="kk-KZ" sz="4400" b="0" dirty="0" smtClean="0">
                <a:solidFill>
                  <a:srgbClr val="FFC000"/>
                </a:solidFill>
                <a:latin typeface="QCF_BSML"/>
                <a:ea typeface="Calibri"/>
                <a:cs typeface="UL Sajid Heading" pitchFamily="2" charset="-78"/>
              </a:rPr>
              <a:t>بدر</a:t>
            </a:r>
            <a:r>
              <a:rPr lang="ar-SA" sz="4400" b="0" dirty="0" smtClean="0">
                <a:solidFill>
                  <a:srgbClr val="FFC000"/>
                </a:solidFill>
                <a:latin typeface="QCF_BSML"/>
                <a:ea typeface="Calibri"/>
                <a:cs typeface="UL Sajid Heading" pitchFamily="2" charset="-78"/>
              </a:rPr>
              <a:t>: </a:t>
            </a:r>
            <a:r>
              <a:rPr lang="kk-KZ" sz="4400" b="0" dirty="0" smtClean="0">
                <a:solidFill>
                  <a:srgbClr val="FFC000"/>
                </a:solidFill>
                <a:latin typeface="QCF_BSML"/>
                <a:ea typeface="Calibri"/>
                <a:cs typeface="UL Sajid Heading" pitchFamily="2" charset="-78"/>
              </a:rPr>
              <a:t> یومُ</a:t>
            </a:r>
            <a:r>
              <a:rPr lang="ar-SA" sz="4400" b="0" dirty="0">
                <a:solidFill>
                  <a:srgbClr val="FFC000"/>
                </a:solidFill>
                <a:latin typeface="QCF_BSML"/>
                <a:ea typeface="Calibri"/>
                <a:cs typeface="UL Sajid Heading" pitchFamily="2" charset="-78"/>
              </a:rPr>
              <a:t> </a:t>
            </a:r>
            <a:r>
              <a:rPr lang="ur-PK" sz="4400" b="0" dirty="0" smtClean="0">
                <a:solidFill>
                  <a:srgbClr val="FFC000"/>
                </a:solidFill>
                <a:latin typeface="QCF_BSML"/>
                <a:ea typeface="Calibri"/>
                <a:cs typeface="UL Sajid Heading" pitchFamily="2" charset="-78"/>
              </a:rPr>
              <a:t>الفرقان </a:t>
            </a:r>
            <a:r>
              <a:rPr lang="ur-PK" sz="4400" b="0" dirty="0" smtClean="0">
                <a:solidFill>
                  <a:srgbClr val="FFC000"/>
                </a:solidFill>
                <a:latin typeface="Jameel Noori Nastaleeq" pitchFamily="2" charset="-78"/>
                <a:ea typeface="Calibri"/>
                <a:cs typeface="Jameel Noori Nastaleeq" pitchFamily="2" charset="-78"/>
              </a:rPr>
              <a:t>(الانفال: 41)</a:t>
            </a:r>
            <a:endParaRPr lang="kk-KZ" sz="4400" b="0" dirty="0">
              <a:solidFill>
                <a:srgbClr val="FFC000"/>
              </a:solidFill>
              <a:latin typeface="QCF_BSML"/>
              <a:ea typeface="Calibri"/>
              <a:cs typeface="Jameel Noori Nastaleeq" pitchFamily="2" charset="-78"/>
            </a:endParaRPr>
          </a:p>
        </p:txBody>
      </p:sp>
      <p:graphicFrame>
        <p:nvGraphicFramePr>
          <p:cNvPr id="5" name="Diagram 4"/>
          <p:cNvGraphicFramePr/>
          <p:nvPr>
            <p:extLst>
              <p:ext uri="{D42A27DB-BD31-4B8C-83A1-F6EECF244321}">
                <p14:modId xmlns:p14="http://schemas.microsoft.com/office/powerpoint/2010/main" val="3256763986"/>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607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D8C4801D-D3F9-4987-B015-DA853E13489C}"/>
                                            </p:graphicEl>
                                          </p:spTgt>
                                        </p:tgtEl>
                                        <p:attrNameLst>
                                          <p:attrName>style.visibility</p:attrName>
                                        </p:attrNameLst>
                                      </p:cBhvr>
                                      <p:to>
                                        <p:strVal val="visible"/>
                                      </p:to>
                                    </p:set>
                                    <p:animEffect transition="in" filter="fade">
                                      <p:cBhvr>
                                        <p:cTn id="22" dur="500"/>
                                        <p:tgtEl>
                                          <p:spTgt spid="5">
                                            <p:graphicEl>
                                              <a:dgm id="{D8C4801D-D3F9-4987-B015-DA853E13489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DC63D880-FA22-4625-835B-CAFD85F0388C}"/>
                                            </p:graphicEl>
                                          </p:spTgt>
                                        </p:tgtEl>
                                        <p:attrNameLst>
                                          <p:attrName>style.visibility</p:attrName>
                                        </p:attrNameLst>
                                      </p:cBhvr>
                                      <p:to>
                                        <p:strVal val="visible"/>
                                      </p:to>
                                    </p:set>
                                    <p:animEffect transition="in" filter="fade">
                                      <p:cBhvr>
                                        <p:cTn id="27" dur="500"/>
                                        <p:tgtEl>
                                          <p:spTgt spid="5">
                                            <p:graphicEl>
                                              <a:dgm id="{DC63D880-FA22-4625-835B-CAFD85F038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rtl="1"/>
            <a:r>
              <a:rPr lang="ur-PK" sz="8000" i="1" dirty="0" smtClean="0">
                <a:latin typeface="Jameel Noori Nastaleeq" pitchFamily="2" charset="-78"/>
                <a:cs typeface="Jameel Noori Nastaleeq" pitchFamily="2" charset="-78"/>
              </a:rPr>
              <a:t>غزوۂ  اُحد</a:t>
            </a:r>
            <a:endParaRPr lang="en-US" sz="8000" i="1" dirty="0">
              <a:latin typeface="Jameel Noori Nastaleeq" pitchFamily="2" charset="-78"/>
              <a:cs typeface="Jameel Noori Nastaleeq" pitchFamily="2" charset="-78"/>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6271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FC000"/>
                </a:solidFill>
                <a:latin typeface="Nafees Web Naskh" pitchFamily="2" charset="-78"/>
                <a:cs typeface="Nafees Web Naskh" pitchFamily="2" charset="-78"/>
              </a:rPr>
              <a:t>Designed by: </a:t>
            </a:r>
            <a:br>
              <a:rPr lang="en-US" sz="2800" b="0" i="1" u="sng" dirty="0" smtClean="0">
                <a:solidFill>
                  <a:srgbClr val="FFC000"/>
                </a:solidFill>
                <a:latin typeface="Nafees Web Naskh" pitchFamily="2" charset="-78"/>
                <a:cs typeface="Nafees Web Naskh" pitchFamily="2" charset="-78"/>
              </a:rPr>
            </a:br>
            <a:r>
              <a:rPr lang="en-US" sz="4000" b="0" dirty="0" smtClean="0">
                <a:solidFill>
                  <a:srgbClr val="FFC000"/>
                </a:solidFill>
                <a:latin typeface="Nafees Web Naskh" pitchFamily="2" charset="-78"/>
                <a:cs typeface="Nafees Web Naskh" pitchFamily="2" charset="-78"/>
              </a:rPr>
              <a:t>DR. ISRAR AHMAD</a:t>
            </a:r>
            <a:endParaRPr lang="en-US" sz="4000" b="0" dirty="0">
              <a:solidFill>
                <a:srgbClr val="FFC000"/>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FC000"/>
                </a:solidFill>
                <a:latin typeface="Nafees Web Naskh" pitchFamily="2" charset="-78"/>
                <a:ea typeface="+mj-ea"/>
                <a:cs typeface="Nafees Web Naskh" pitchFamily="2" charset="-78"/>
              </a:rPr>
              <a:t>Based on:</a:t>
            </a:r>
            <a:r>
              <a:rPr lang="ur-PK" sz="3600" i="1" u="sng" dirty="0" smtClean="0">
                <a:solidFill>
                  <a:srgbClr val="FFC000"/>
                </a:solidFill>
                <a:latin typeface="Nafees Web Naskh" pitchFamily="2" charset="-78"/>
                <a:ea typeface="+mj-ea"/>
                <a:cs typeface="Nafees Web Naskh" pitchFamily="2" charset="-78"/>
              </a:rPr>
              <a:t/>
            </a:r>
            <a:br>
              <a:rPr lang="ur-PK" sz="3600" i="1" u="sng" dirty="0" smtClean="0">
                <a:solidFill>
                  <a:srgbClr val="FFC000"/>
                </a:solidFill>
                <a:latin typeface="Nafees Web Naskh" pitchFamily="2" charset="-78"/>
                <a:ea typeface="+mj-ea"/>
                <a:cs typeface="Nafees Web Naskh" pitchFamily="2" charset="-78"/>
              </a:rPr>
            </a:br>
            <a:r>
              <a:rPr lang="ur-PK" sz="6000" dirty="0" smtClean="0">
                <a:solidFill>
                  <a:srgbClr val="FFC000"/>
                </a:solidFill>
                <a:latin typeface="Jameel Noori Nastaleeq" pitchFamily="2" charset="-78"/>
                <a:ea typeface="+mj-ea"/>
                <a:cs typeface="Jameel Noori Nastaleeq" pitchFamily="2" charset="-78"/>
              </a:rPr>
              <a:t>مطالعۂ قرآنِ حکیم کا منتخب نصاب</a:t>
            </a:r>
            <a:endParaRPr lang="en-US" sz="3200" dirty="0">
              <a:solidFill>
                <a:srgbClr val="FFC000"/>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rmAutofit fontScale="77500" lnSpcReduction="2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lnSpc>
                <a:spcPct val="170000"/>
              </a:lnSpc>
            </a:pPr>
            <a:r>
              <a:rPr lang="ur-PK" sz="7600" dirty="0" smtClean="0">
                <a:solidFill>
                  <a:srgbClr val="FFC000"/>
                </a:solidFill>
                <a:latin typeface="noorehira" pitchFamily="2" charset="-78"/>
                <a:cs typeface="noorehira" pitchFamily="2" charset="-78"/>
              </a:rPr>
              <a:t>غزوۂ بدر اور غزوۂ اُحد</a:t>
            </a:r>
          </a:p>
        </p:txBody>
      </p:sp>
    </p:spTree>
    <p:extLst>
      <p:ext uri="{BB962C8B-B14F-4D97-AF65-F5344CB8AC3E}">
        <p14:creationId xmlns:p14="http://schemas.microsoft.com/office/powerpoint/2010/main" val="172565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تمہیدی نکات</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1020703865"/>
              </p:ext>
            </p:extLst>
          </p:nvPr>
        </p:nvGraphicFramePr>
        <p:xfrm>
          <a:off x="304800" y="1676400"/>
          <a:ext cx="8534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824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0821922F-BF69-4E16-A8B2-8A804D9C1B59}"/>
                                            </p:graphicEl>
                                          </p:spTgt>
                                        </p:tgtEl>
                                        <p:attrNameLst>
                                          <p:attrName>style.visibility</p:attrName>
                                        </p:attrNameLst>
                                      </p:cBhvr>
                                      <p:to>
                                        <p:strVal val="visible"/>
                                      </p:to>
                                    </p:set>
                                    <p:animEffect transition="in" filter="fade">
                                      <p:cBhvr>
                                        <p:cTn id="22" dur="500"/>
                                        <p:tgtEl>
                                          <p:spTgt spid="5">
                                            <p:graphicEl>
                                              <a:dgm id="{0821922F-BF69-4E16-A8B2-8A804D9C1B5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غزوۂ اُحد کا سبب</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583888202"/>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394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0821922F-BF69-4E16-A8B2-8A804D9C1B59}"/>
                                            </p:graphicEl>
                                          </p:spTgt>
                                        </p:tgtEl>
                                        <p:attrNameLst>
                                          <p:attrName>style.visibility</p:attrName>
                                        </p:attrNameLst>
                                      </p:cBhvr>
                                      <p:to>
                                        <p:strVal val="visible"/>
                                      </p:to>
                                    </p:set>
                                    <p:animEffect transition="in" filter="fade">
                                      <p:cBhvr>
                                        <p:cTn id="22" dur="500"/>
                                        <p:tgtEl>
                                          <p:spTgt spid="5">
                                            <p:graphicEl>
                                              <a:dgm id="{0821922F-BF69-4E16-A8B2-8A804D9C1B5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EF17492A-F44D-45C3-BA04-58373B97545A}"/>
                                            </p:graphicEl>
                                          </p:spTgt>
                                        </p:tgtEl>
                                        <p:attrNameLst>
                                          <p:attrName>style.visibility</p:attrName>
                                        </p:attrNameLst>
                                      </p:cBhvr>
                                      <p:to>
                                        <p:strVal val="visible"/>
                                      </p:to>
                                    </p:set>
                                    <p:animEffect transition="in" filter="fade">
                                      <p:cBhvr>
                                        <p:cTn id="27" dur="500"/>
                                        <p:tgtEl>
                                          <p:spTgt spid="5">
                                            <p:graphicEl>
                                              <a:dgm id="{EF17492A-F44D-45C3-BA04-58373B97545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D69587D0-C465-4AB0-8CE1-796512CE1CB7}"/>
                                            </p:graphicEl>
                                          </p:spTgt>
                                        </p:tgtEl>
                                        <p:attrNameLst>
                                          <p:attrName>style.visibility</p:attrName>
                                        </p:attrNameLst>
                                      </p:cBhvr>
                                      <p:to>
                                        <p:strVal val="visible"/>
                                      </p:to>
                                    </p:set>
                                    <p:animEffect transition="in" filter="fade">
                                      <p:cBhvr>
                                        <p:cTn id="32" dur="500"/>
                                        <p:tgtEl>
                                          <p:spTgt spid="5">
                                            <p:graphicEl>
                                              <a:dgm id="{D69587D0-C465-4AB0-8CE1-796512CE1CB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غزوۂ اُحد سے قبل مشاورت</a:t>
            </a:r>
            <a:endParaRPr lang="en-US" sz="4000" b="0" dirty="0">
              <a:solidFill>
                <a:srgbClr val="FFC000"/>
              </a:solidFill>
              <a:latin typeface="Nafees Web Naskh" pitchFamily="2" charset="-78"/>
              <a:cs typeface="Nafees Web Naskh" pitchFamily="2" charset="-78"/>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057063001"/>
              </p:ext>
            </p:extLst>
          </p:nvPr>
        </p:nvGraphicFramePr>
        <p:xfrm>
          <a:off x="304800" y="1600200"/>
          <a:ext cx="8534400"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844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C7B389E1-DFF3-4467-A5E9-C17681D392B6}"/>
                                            </p:graphicEl>
                                          </p:spTgt>
                                        </p:tgtEl>
                                        <p:attrNameLst>
                                          <p:attrName>style.visibility</p:attrName>
                                        </p:attrNameLst>
                                      </p:cBhvr>
                                      <p:to>
                                        <p:strVal val="visible"/>
                                      </p:to>
                                    </p:set>
                                    <p:animEffect transition="in" filter="fade">
                                      <p:cBhvr>
                                        <p:cTn id="7" dur="500"/>
                                        <p:tgtEl>
                                          <p:spTgt spid="6">
                                            <p:graphicEl>
                                              <a:dgm id="{C7B389E1-DFF3-4467-A5E9-C17681D392B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3468ACAD-0C71-40C2-AC24-592D8AE01893}"/>
                                            </p:graphicEl>
                                          </p:spTgt>
                                        </p:tgtEl>
                                        <p:attrNameLst>
                                          <p:attrName>style.visibility</p:attrName>
                                        </p:attrNameLst>
                                      </p:cBhvr>
                                      <p:to>
                                        <p:strVal val="visible"/>
                                      </p:to>
                                    </p:set>
                                    <p:animEffect transition="in" filter="fade">
                                      <p:cBhvr>
                                        <p:cTn id="12" dur="500"/>
                                        <p:tgtEl>
                                          <p:spTgt spid="6">
                                            <p:graphicEl>
                                              <a:dgm id="{3468ACAD-0C71-40C2-AC24-592D8AE0189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DF2C5FF2-F0FD-4FA5-96F4-451074642C53}"/>
                                            </p:graphicEl>
                                          </p:spTgt>
                                        </p:tgtEl>
                                        <p:attrNameLst>
                                          <p:attrName>style.visibility</p:attrName>
                                        </p:attrNameLst>
                                      </p:cBhvr>
                                      <p:to>
                                        <p:strVal val="visible"/>
                                      </p:to>
                                    </p:set>
                                    <p:animEffect transition="in" filter="fade">
                                      <p:cBhvr>
                                        <p:cTn id="17" dur="500"/>
                                        <p:tgtEl>
                                          <p:spTgt spid="6">
                                            <p:graphicEl>
                                              <a:dgm id="{DF2C5FF2-F0FD-4FA5-96F4-451074642C5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B39852CD-875C-472B-B691-A439419557BB}"/>
                                            </p:graphicEl>
                                          </p:spTgt>
                                        </p:tgtEl>
                                        <p:attrNameLst>
                                          <p:attrName>style.visibility</p:attrName>
                                        </p:attrNameLst>
                                      </p:cBhvr>
                                      <p:to>
                                        <p:strVal val="visible"/>
                                      </p:to>
                                    </p:set>
                                    <p:animEffect transition="in" filter="fade">
                                      <p:cBhvr>
                                        <p:cTn id="22" dur="500"/>
                                        <p:tgtEl>
                                          <p:spTgt spid="6">
                                            <p:graphicEl>
                                              <a:dgm id="{B39852CD-875C-472B-B691-A43941955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غزوۂ اُحد سے قبل مشاورت</a:t>
            </a:r>
            <a:endParaRPr lang="en-US" sz="4000" b="0" dirty="0">
              <a:solidFill>
                <a:srgbClr val="FFC000"/>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1405778594"/>
              </p:ext>
            </p:extLst>
          </p:nvPr>
        </p:nvGraphicFramePr>
        <p:xfrm>
          <a:off x="304800" y="1828800"/>
          <a:ext cx="8534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945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17" dur="500"/>
                                        <p:tgtEl>
                                          <p:spTgt spid="4">
                                            <p:graphicEl>
                                              <a:dgm id="{6FAAC2B9-907A-464D-A793-7DF6693AA86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5B906B10-A9E6-4AFA-A848-642CCF1A5330}"/>
                                            </p:graphicEl>
                                          </p:spTgt>
                                        </p:tgtEl>
                                        <p:attrNameLst>
                                          <p:attrName>style.visibility</p:attrName>
                                        </p:attrNameLst>
                                      </p:cBhvr>
                                      <p:to>
                                        <p:strVal val="visible"/>
                                      </p:to>
                                    </p:set>
                                    <p:animEffect transition="in" filter="fade">
                                      <p:cBhvr>
                                        <p:cTn id="22" dur="500"/>
                                        <p:tgtEl>
                                          <p:spTgt spid="4">
                                            <p:graphicEl>
                                              <a:dgm id="{5B906B10-A9E6-4AFA-A848-642CCF1A53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منافقین کا فرار</a:t>
            </a:r>
            <a:endParaRPr lang="en-US" sz="4000" b="0" dirty="0">
              <a:solidFill>
                <a:srgbClr val="FFC000"/>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2470663310"/>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480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17" dur="500"/>
                                        <p:tgtEl>
                                          <p:spTgt spid="4">
                                            <p:graphicEl>
                                              <a:dgm id="{6FAAC2B9-907A-464D-A793-7DF6693AA86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5B906B10-A9E6-4AFA-A848-642CCF1A5330}"/>
                                            </p:graphicEl>
                                          </p:spTgt>
                                        </p:tgtEl>
                                        <p:attrNameLst>
                                          <p:attrName>style.visibility</p:attrName>
                                        </p:attrNameLst>
                                      </p:cBhvr>
                                      <p:to>
                                        <p:strVal val="visible"/>
                                      </p:to>
                                    </p:set>
                                    <p:animEffect transition="in" filter="fade">
                                      <p:cBhvr>
                                        <p:cTn id="22" dur="500"/>
                                        <p:tgtEl>
                                          <p:spTgt spid="4">
                                            <p:graphicEl>
                                              <a:dgm id="{5B906B10-A9E6-4AFA-A848-642CCF1A53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400" dirty="0" smtClean="0">
                <a:solidFill>
                  <a:srgbClr val="FFC000"/>
                </a:solidFill>
                <a:cs typeface="UL Sajid Heading" pitchFamily="2" charset="-78"/>
              </a:rPr>
              <a:t>میدانِ اُحد میں مورچہ بندی</a:t>
            </a:r>
            <a:endParaRPr lang="en-US" sz="4000" b="0" dirty="0">
              <a:solidFill>
                <a:srgbClr val="FFC000"/>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1120784020"/>
              </p:ext>
            </p:extLst>
          </p:nvPr>
        </p:nvGraphicFramePr>
        <p:xfrm>
          <a:off x="304800" y="1524000"/>
          <a:ext cx="8534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082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17" dur="500"/>
                                        <p:tgtEl>
                                          <p:spTgt spid="4">
                                            <p:graphicEl>
                                              <a:dgm id="{6FAAC2B9-907A-464D-A793-7DF6693AA86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5B906B10-A9E6-4AFA-A848-642CCF1A5330}"/>
                                            </p:graphicEl>
                                          </p:spTgt>
                                        </p:tgtEl>
                                        <p:attrNameLst>
                                          <p:attrName>style.visibility</p:attrName>
                                        </p:attrNameLst>
                                      </p:cBhvr>
                                      <p:to>
                                        <p:strVal val="visible"/>
                                      </p:to>
                                    </p:set>
                                    <p:animEffect transition="in" filter="fade">
                                      <p:cBhvr>
                                        <p:cTn id="22" dur="500"/>
                                        <p:tgtEl>
                                          <p:spTgt spid="4">
                                            <p:graphicEl>
                                              <a:dgm id="{5B906B10-A9E6-4AFA-A848-642CCF1A533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D79697B8-6002-4C77-AB3A-935AE1DDB509}"/>
                                            </p:graphicEl>
                                          </p:spTgt>
                                        </p:tgtEl>
                                        <p:attrNameLst>
                                          <p:attrName>style.visibility</p:attrName>
                                        </p:attrNameLst>
                                      </p:cBhvr>
                                      <p:to>
                                        <p:strVal val="visible"/>
                                      </p:to>
                                    </p:set>
                                    <p:animEffect transition="in" filter="fade">
                                      <p:cBhvr>
                                        <p:cTn id="27" dur="500"/>
                                        <p:tgtEl>
                                          <p:spTgt spid="4">
                                            <p:graphicEl>
                                              <a:dgm id="{D79697B8-6002-4C77-AB3A-935AE1DDB50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000" dirty="0" smtClean="0">
                <a:solidFill>
                  <a:srgbClr val="FFC000"/>
                </a:solidFill>
                <a:cs typeface="UL Sajid Heading" pitchFamily="2" charset="-78"/>
              </a:rPr>
              <a:t>مسلمانوں کی ابتدائی فتح اور پھر شکست</a:t>
            </a:r>
            <a:endParaRPr lang="en-US" sz="3600" b="0" dirty="0">
              <a:solidFill>
                <a:srgbClr val="FFC000"/>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427749320"/>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48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17" dur="500"/>
                                        <p:tgtEl>
                                          <p:spTgt spid="4">
                                            <p:graphicEl>
                                              <a:dgm id="{6FAAC2B9-907A-464D-A793-7DF6693AA86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5B906B10-A9E6-4AFA-A848-642CCF1A5330}"/>
                                            </p:graphicEl>
                                          </p:spTgt>
                                        </p:tgtEl>
                                        <p:attrNameLst>
                                          <p:attrName>style.visibility</p:attrName>
                                        </p:attrNameLst>
                                      </p:cBhvr>
                                      <p:to>
                                        <p:strVal val="visible"/>
                                      </p:to>
                                    </p:set>
                                    <p:animEffect transition="in" filter="fade">
                                      <p:cBhvr>
                                        <p:cTn id="22" dur="500"/>
                                        <p:tgtEl>
                                          <p:spTgt spid="4">
                                            <p:graphicEl>
                                              <a:dgm id="{5B906B10-A9E6-4AFA-A848-642CCF1A533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D79697B8-6002-4C77-AB3A-935AE1DDB509}"/>
                                            </p:graphicEl>
                                          </p:spTgt>
                                        </p:tgtEl>
                                        <p:attrNameLst>
                                          <p:attrName>style.visibility</p:attrName>
                                        </p:attrNameLst>
                                      </p:cBhvr>
                                      <p:to>
                                        <p:strVal val="visible"/>
                                      </p:to>
                                    </p:set>
                                    <p:animEffect transition="in" filter="fade">
                                      <p:cBhvr>
                                        <p:cTn id="27" dur="500"/>
                                        <p:tgtEl>
                                          <p:spTgt spid="4">
                                            <p:graphicEl>
                                              <a:dgm id="{D79697B8-6002-4C77-AB3A-935AE1DDB50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982CBF42-4FB5-40B5-9988-A28DD08D4865}"/>
                                            </p:graphicEl>
                                          </p:spTgt>
                                        </p:tgtEl>
                                        <p:attrNameLst>
                                          <p:attrName>style.visibility</p:attrName>
                                        </p:attrNameLst>
                                      </p:cBhvr>
                                      <p:to>
                                        <p:strVal val="visible"/>
                                      </p:to>
                                    </p:set>
                                    <p:animEffect transition="in" filter="fade">
                                      <p:cBhvr>
                                        <p:cTn id="32" dur="500"/>
                                        <p:tgtEl>
                                          <p:spTgt spid="4">
                                            <p:graphicEl>
                                              <a:dgm id="{982CBF42-4FB5-40B5-9988-A28DD08D48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000" dirty="0" smtClean="0">
                <a:solidFill>
                  <a:srgbClr val="FFC000"/>
                </a:solidFill>
                <a:cs typeface="UL Sajid Heading" pitchFamily="2" charset="-78"/>
              </a:rPr>
              <a:t>مسلمانوں کی ابتدائی فتح اور پھر شکست</a:t>
            </a:r>
            <a:endParaRPr lang="en-US" sz="3600" b="0" dirty="0">
              <a:solidFill>
                <a:srgbClr val="FFC000"/>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472991280"/>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684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17" dur="500"/>
                                        <p:tgtEl>
                                          <p:spTgt spid="4">
                                            <p:graphicEl>
                                              <a:dgm id="{6FAAC2B9-907A-464D-A793-7DF6693AA86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5B906B10-A9E6-4AFA-A848-642CCF1A5330}"/>
                                            </p:graphicEl>
                                          </p:spTgt>
                                        </p:tgtEl>
                                        <p:attrNameLst>
                                          <p:attrName>style.visibility</p:attrName>
                                        </p:attrNameLst>
                                      </p:cBhvr>
                                      <p:to>
                                        <p:strVal val="visible"/>
                                      </p:to>
                                    </p:set>
                                    <p:animEffect transition="in" filter="fade">
                                      <p:cBhvr>
                                        <p:cTn id="22" dur="500"/>
                                        <p:tgtEl>
                                          <p:spTgt spid="4">
                                            <p:graphicEl>
                                              <a:dgm id="{5B906B10-A9E6-4AFA-A848-642CCF1A533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D79697B8-6002-4C77-AB3A-935AE1DDB509}"/>
                                            </p:graphicEl>
                                          </p:spTgt>
                                        </p:tgtEl>
                                        <p:attrNameLst>
                                          <p:attrName>style.visibility</p:attrName>
                                        </p:attrNameLst>
                                      </p:cBhvr>
                                      <p:to>
                                        <p:strVal val="visible"/>
                                      </p:to>
                                    </p:set>
                                    <p:animEffect transition="in" filter="fade">
                                      <p:cBhvr>
                                        <p:cTn id="27" dur="500"/>
                                        <p:tgtEl>
                                          <p:spTgt spid="4">
                                            <p:graphicEl>
                                              <a:dgm id="{D79697B8-6002-4C77-AB3A-935AE1DDB50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982CBF42-4FB5-40B5-9988-A28DD08D4865}"/>
                                            </p:graphicEl>
                                          </p:spTgt>
                                        </p:tgtEl>
                                        <p:attrNameLst>
                                          <p:attrName>style.visibility</p:attrName>
                                        </p:attrNameLst>
                                      </p:cBhvr>
                                      <p:to>
                                        <p:strVal val="visible"/>
                                      </p:to>
                                    </p:set>
                                    <p:animEffect transition="in" filter="fade">
                                      <p:cBhvr>
                                        <p:cTn id="32" dur="500"/>
                                        <p:tgtEl>
                                          <p:spTgt spid="4">
                                            <p:graphicEl>
                                              <a:dgm id="{982CBF42-4FB5-40B5-9988-A28DD08D48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000" dirty="0" smtClean="0">
                <a:solidFill>
                  <a:srgbClr val="FFC000"/>
                </a:solidFill>
                <a:cs typeface="UL Sajid Heading" pitchFamily="2" charset="-78"/>
              </a:rPr>
              <a:t>مسلمانوں کی ابتدائی فتح اور پھر شکست</a:t>
            </a:r>
            <a:endParaRPr lang="en-US" sz="3600" b="0" dirty="0">
              <a:solidFill>
                <a:srgbClr val="FFC000"/>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3375393859"/>
              </p:ext>
            </p:extLst>
          </p:nvPr>
        </p:nvGraphicFramePr>
        <p:xfrm>
          <a:off x="304800" y="1676400"/>
          <a:ext cx="8534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477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17" dur="500"/>
                                        <p:tgtEl>
                                          <p:spTgt spid="4">
                                            <p:graphicEl>
                                              <a:dgm id="{6FAAC2B9-907A-464D-A793-7DF6693AA8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000" dirty="0" smtClean="0">
                <a:solidFill>
                  <a:srgbClr val="FFC000"/>
                </a:solidFill>
                <a:cs typeface="UL Sajid Heading" pitchFamily="2" charset="-78"/>
              </a:rPr>
              <a:t>مشرکین کا تعاقب</a:t>
            </a:r>
            <a:endParaRPr lang="en-US" sz="3600" b="0" dirty="0">
              <a:solidFill>
                <a:srgbClr val="FFC000"/>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1693306298"/>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02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17" dur="500"/>
                                        <p:tgtEl>
                                          <p:spTgt spid="4">
                                            <p:graphicEl>
                                              <a:dgm id="{6FAAC2B9-907A-464D-A793-7DF6693AA86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A0334D7A-9242-48E8-BAA3-CEF393E47A06}"/>
                                            </p:graphicEl>
                                          </p:spTgt>
                                        </p:tgtEl>
                                        <p:attrNameLst>
                                          <p:attrName>style.visibility</p:attrName>
                                        </p:attrNameLst>
                                      </p:cBhvr>
                                      <p:to>
                                        <p:strVal val="visible"/>
                                      </p:to>
                                    </p:set>
                                    <p:animEffect transition="in" filter="fade">
                                      <p:cBhvr>
                                        <p:cTn id="22" dur="500"/>
                                        <p:tgtEl>
                                          <p:spTgt spid="4">
                                            <p:graphicEl>
                                              <a:dgm id="{A0334D7A-9242-48E8-BAA3-CEF393E47A0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61F98B2A-E124-497C-93CC-8773ABD3D28D}"/>
                                            </p:graphicEl>
                                          </p:spTgt>
                                        </p:tgtEl>
                                        <p:attrNameLst>
                                          <p:attrName>style.visibility</p:attrName>
                                        </p:attrNameLst>
                                      </p:cBhvr>
                                      <p:to>
                                        <p:strVal val="visible"/>
                                      </p:to>
                                    </p:set>
                                    <p:animEffect transition="in" filter="fade">
                                      <p:cBhvr>
                                        <p:cTn id="27" dur="500"/>
                                        <p:tgtEl>
                                          <p:spTgt spid="4">
                                            <p:graphicEl>
                                              <a:dgm id="{61F98B2A-E124-497C-93CC-8773ABD3D28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73EC904A-E784-478D-9F39-D7ABCE0F91FE}"/>
                                            </p:graphicEl>
                                          </p:spTgt>
                                        </p:tgtEl>
                                        <p:attrNameLst>
                                          <p:attrName>style.visibility</p:attrName>
                                        </p:attrNameLst>
                                      </p:cBhvr>
                                      <p:to>
                                        <p:strVal val="visible"/>
                                      </p:to>
                                    </p:set>
                                    <p:animEffect transition="in" filter="fade">
                                      <p:cBhvr>
                                        <p:cTn id="32" dur="500"/>
                                        <p:tgtEl>
                                          <p:spTgt spid="4">
                                            <p:graphicEl>
                                              <a:dgm id="{73EC904A-E784-478D-9F39-D7ABCE0F91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پانچواں حصہ</a:t>
            </a:r>
            <a:r>
              <a:rPr lang="ur-PK" sz="5400" dirty="0">
                <a:latin typeface="Jameel Noori Nastaleeq" pitchFamily="2" charset="-78"/>
                <a:cs typeface="Jameel Noori Nastaleeq" pitchFamily="2" charset="-78"/>
              </a:rPr>
              <a:t>: </a:t>
            </a:r>
            <a:r>
              <a:rPr lang="ur-PK" sz="5400" i="1" dirty="0" smtClean="0">
                <a:latin typeface="Jameel Noori Nastaleeq" pitchFamily="2" charset="-78"/>
                <a:cs typeface="Jameel Noori Nastaleeq" pitchFamily="2" charset="-78"/>
              </a:rPr>
              <a:t>تواصی بالصبر</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4022349935"/>
              </p:ext>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814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300"/>
                                        <p:tgtEl>
                                          <p:spTgt spid="8">
                                            <p:graphicEl>
                                              <a:dgm id="{427F0D4D-B7B9-4BBB-8BB4-FEBF2E2276D9}"/>
                                            </p:graphicEl>
                                          </p:spTgt>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8">
                                            <p:graphicEl>
                                              <a:dgm id="{FE8363C5-272F-4652-9371-B4A53CBDBB54}"/>
                                            </p:graphicEl>
                                          </p:spTgt>
                                        </p:tgtEl>
                                        <p:attrNameLst>
                                          <p:attrName>style.visibility</p:attrName>
                                        </p:attrNameLst>
                                      </p:cBhvr>
                                      <p:to>
                                        <p:strVal val="visible"/>
                                      </p:to>
                                    </p:set>
                                    <p:animEffect transition="in" filter="wipe(right)">
                                      <p:cBhvr>
                                        <p:cTn id="11" dur="300"/>
                                        <p:tgtEl>
                                          <p:spTgt spid="8">
                                            <p:graphicEl>
                                              <a:dgm id="{FE8363C5-272F-4652-9371-B4A53CBDBB54}"/>
                                            </p:graphicEl>
                                          </p:spTgt>
                                        </p:tgtEl>
                                      </p:cBhvr>
                                    </p:animEffect>
                                  </p:childTnLst>
                                </p:cTn>
                              </p:par>
                            </p:childTnLst>
                          </p:cTn>
                        </p:par>
                        <p:par>
                          <p:cTn id="12" fill="hold">
                            <p:stCondLst>
                              <p:cond delay="6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15" dur="300"/>
                                        <p:tgtEl>
                                          <p:spTgt spid="8">
                                            <p:graphicEl>
                                              <a:dgm id="{4126A610-2CCE-4B06-A29F-0223994C73EF}"/>
                                            </p:graphicEl>
                                          </p:spTgt>
                                        </p:tgtEl>
                                      </p:cBhvr>
                                    </p:animEffect>
                                  </p:childTnLst>
                                </p:cTn>
                              </p:par>
                            </p:childTnLst>
                          </p:cTn>
                        </p:par>
                        <p:par>
                          <p:cTn id="16" fill="hold">
                            <p:stCondLst>
                              <p:cond delay="900"/>
                            </p:stCondLst>
                            <p:childTnLst>
                              <p:par>
                                <p:cTn id="17" presetID="22" presetClass="entr" presetSubtype="2" fill="hold" grpId="0" nodeType="afterEffect">
                                  <p:stCondLst>
                                    <p:cond delay="0"/>
                                  </p:stCondLst>
                                  <p:childTnLst>
                                    <p:set>
                                      <p:cBhvr>
                                        <p:cTn id="18"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19" dur="300"/>
                                        <p:tgtEl>
                                          <p:spTgt spid="8">
                                            <p:graphicEl>
                                              <a:dgm id="{ACE2A377-0506-4ED5-B0D6-68213B77C015}"/>
                                            </p:graphicEl>
                                          </p:spTgt>
                                        </p:tgtEl>
                                      </p:cBhvr>
                                    </p:animEffect>
                                  </p:childTnLst>
                                </p:cTn>
                              </p:par>
                            </p:childTnLst>
                          </p:cTn>
                        </p:par>
                        <p:par>
                          <p:cTn id="20" fill="hold">
                            <p:stCondLst>
                              <p:cond delay="12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23" dur="300"/>
                                        <p:tgtEl>
                                          <p:spTgt spid="8">
                                            <p:graphicEl>
                                              <a:dgm id="{0D93DD93-DD0D-478D-A5EF-03D4D39780DC}"/>
                                            </p:graphicEl>
                                          </p:spTgt>
                                        </p:tgtEl>
                                      </p:cBhvr>
                                    </p:animEffect>
                                  </p:childTnLst>
                                </p:cTn>
                              </p:par>
                            </p:childTnLst>
                          </p:cTn>
                        </p:par>
                        <p:par>
                          <p:cTn id="24" fill="hold">
                            <p:stCondLst>
                              <p:cond delay="1500"/>
                            </p:stCondLst>
                            <p:childTnLst>
                              <p:par>
                                <p:cTn id="25" presetID="22" presetClass="entr" presetSubtype="2" fill="hold" grpId="0" nodeType="afterEffect">
                                  <p:stCondLst>
                                    <p:cond delay="0"/>
                                  </p:stCondLst>
                                  <p:childTnLst>
                                    <p:set>
                                      <p:cBhvr>
                                        <p:cTn id="26"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27" dur="300"/>
                                        <p:tgtEl>
                                          <p:spTgt spid="8">
                                            <p:graphicEl>
                                              <a:dgm id="{37900F7A-BA6B-45F1-AC4D-5C79E61058E6}"/>
                                            </p:graphicEl>
                                          </p:spTgt>
                                        </p:tgtEl>
                                      </p:cBhvr>
                                    </p:animEffect>
                                  </p:childTnLst>
                                </p:cTn>
                              </p:par>
                            </p:childTnLst>
                          </p:cTn>
                        </p:par>
                        <p:par>
                          <p:cTn id="28" fill="hold">
                            <p:stCondLst>
                              <p:cond delay="18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F942E1B5-7A46-4370-B61D-75B7DB373EAF}"/>
                                            </p:graphicEl>
                                          </p:spTgt>
                                        </p:tgtEl>
                                        <p:attrNameLst>
                                          <p:attrName>style.visibility</p:attrName>
                                        </p:attrNameLst>
                                      </p:cBhvr>
                                      <p:to>
                                        <p:strVal val="visible"/>
                                      </p:to>
                                    </p:set>
                                    <p:animEffect transition="in" filter="wipe(right)">
                                      <p:cBhvr>
                                        <p:cTn id="31" dur="300"/>
                                        <p:tgtEl>
                                          <p:spTgt spid="8">
                                            <p:graphicEl>
                                              <a:dgm id="{F942E1B5-7A46-4370-B61D-75B7DB373EAF}"/>
                                            </p:graphicEl>
                                          </p:spTgt>
                                        </p:tgtEl>
                                      </p:cBhvr>
                                    </p:animEffect>
                                  </p:childTnLst>
                                </p:cTn>
                              </p:par>
                            </p:childTnLst>
                          </p:cTn>
                        </p:par>
                        <p:par>
                          <p:cTn id="32" fill="hold">
                            <p:stCondLst>
                              <p:cond delay="2100"/>
                            </p:stCondLst>
                            <p:childTnLst>
                              <p:par>
                                <p:cTn id="33" presetID="22" presetClass="entr" presetSubtype="2" fill="hold" grpId="0" nodeType="afterEffect">
                                  <p:stCondLst>
                                    <p:cond delay="0"/>
                                  </p:stCondLst>
                                  <p:childTnLst>
                                    <p:set>
                                      <p:cBhvr>
                                        <p:cTn id="34" dur="1" fill="hold">
                                          <p:stCondLst>
                                            <p:cond delay="0"/>
                                          </p:stCondLst>
                                        </p:cTn>
                                        <p:tgtEl>
                                          <p:spTgt spid="8">
                                            <p:graphicEl>
                                              <a:dgm id="{27C32174-0740-4362-8EE3-5F21619528FA}"/>
                                            </p:graphicEl>
                                          </p:spTgt>
                                        </p:tgtEl>
                                        <p:attrNameLst>
                                          <p:attrName>style.visibility</p:attrName>
                                        </p:attrNameLst>
                                      </p:cBhvr>
                                      <p:to>
                                        <p:strVal val="visible"/>
                                      </p:to>
                                    </p:set>
                                    <p:animEffect transition="in" filter="wipe(right)">
                                      <p:cBhvr>
                                        <p:cTn id="35" dur="300"/>
                                        <p:tgtEl>
                                          <p:spTgt spid="8">
                                            <p:graphicEl>
                                              <a:dgm id="{27C32174-0740-4362-8EE3-5F21619528FA}"/>
                                            </p:graphicEl>
                                          </p:spTgt>
                                        </p:tgtEl>
                                      </p:cBhvr>
                                    </p:animEffect>
                                  </p:childTnLst>
                                </p:cTn>
                              </p:par>
                            </p:childTnLst>
                          </p:cTn>
                        </p:par>
                        <p:par>
                          <p:cTn id="36" fill="hold">
                            <p:stCondLst>
                              <p:cond delay="2400"/>
                            </p:stCondLst>
                            <p:childTnLst>
                              <p:par>
                                <p:cTn id="37" presetID="26" presetClass="emph" presetSubtype="0" repeatCount="indefinite" fill="hold" grpId="1" nodeType="afterEffect">
                                  <p:stCondLst>
                                    <p:cond delay="0"/>
                                  </p:stCondLst>
                                  <p:endCondLst>
                                    <p:cond evt="onNext" delay="0">
                                      <p:tgtEl>
                                        <p:sldTgt/>
                                      </p:tgtEl>
                                    </p:cond>
                                  </p:endCondLst>
                                  <p:childTnLst>
                                    <p:animEffect transition="out" filter="fade">
                                      <p:cBhvr>
                                        <p:cTn id="38" dur="500" tmFilter="0, 0; .2, .5; .8, .5; 1, 0"/>
                                        <p:tgtEl>
                                          <p:spTgt spid="8">
                                            <p:graphicEl>
                                              <a:dgm id="{4126A610-2CCE-4B06-A29F-0223994C73EF}"/>
                                            </p:graphicEl>
                                          </p:spTgt>
                                        </p:tgtEl>
                                      </p:cBhvr>
                                    </p:animEffect>
                                    <p:animScale>
                                      <p:cBhvr>
                                        <p:cTn id="39" dur="250" autoRev="1" fill="hold"/>
                                        <p:tgtEl>
                                          <p:spTgt spid="8">
                                            <p:graphicEl>
                                              <a:dgm id="{4126A610-2CCE-4B06-A29F-0223994C73EF}"/>
                                            </p:graphicEl>
                                          </p:spTgt>
                                        </p:tgtEl>
                                      </p:cBhvr>
                                      <p:by x="105000" y="105000"/>
                                    </p:animScale>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500" tmFilter="0, 0; .2, .5; .8, .5; 1, 0"/>
                                        <p:tgtEl>
                                          <p:spTgt spid="8">
                                            <p:graphicEl>
                                              <a:dgm id="{ACE2A377-0506-4ED5-B0D6-68213B77C015}"/>
                                            </p:graphicEl>
                                          </p:spTgt>
                                        </p:tgtEl>
                                      </p:cBhvr>
                                    </p:animEffect>
                                    <p:animScale>
                                      <p:cBhvr>
                                        <p:cTn id="42" dur="250" autoRev="1" fill="hold"/>
                                        <p:tgtEl>
                                          <p:spTgt spid="8">
                                            <p:graphicEl>
                                              <a:dgm id="{ACE2A377-0506-4ED5-B0D6-68213B77C015}"/>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8"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000" dirty="0" smtClean="0">
                <a:solidFill>
                  <a:srgbClr val="FFC000"/>
                </a:solidFill>
                <a:cs typeface="UL Sajid Heading" pitchFamily="2" charset="-78"/>
              </a:rPr>
              <a:t>غزوۂ اُحد میں وقتی شکست</a:t>
            </a:r>
            <a:endParaRPr lang="en-US" sz="3600" b="0" dirty="0">
              <a:solidFill>
                <a:srgbClr val="FFC000"/>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3220765356"/>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634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25D22E0-9C34-4EE9-85CC-6FA3FB44F0EC}"/>
                                            </p:graphicEl>
                                          </p:spTgt>
                                        </p:tgtEl>
                                        <p:attrNameLst>
                                          <p:attrName>style.visibility</p:attrName>
                                        </p:attrNameLst>
                                      </p:cBhvr>
                                      <p:to>
                                        <p:strVal val="visible"/>
                                      </p:to>
                                    </p:set>
                                    <p:animEffect transition="in" filter="fade">
                                      <p:cBhvr>
                                        <p:cTn id="17" dur="500"/>
                                        <p:tgtEl>
                                          <p:spTgt spid="4">
                                            <p:graphicEl>
                                              <a:dgm id="{625D22E0-9C34-4EE9-85CC-6FA3FB44F0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ur-PK" sz="4000" dirty="0" smtClean="0">
                <a:solidFill>
                  <a:srgbClr val="FFC000"/>
                </a:solidFill>
                <a:cs typeface="UL Sajid Heading" pitchFamily="2" charset="-78"/>
              </a:rPr>
              <a:t>غزوۂ اُحد میں وقتی شکست کی حکمتیں</a:t>
            </a:r>
            <a:endParaRPr lang="en-US" sz="3600" b="0" dirty="0">
              <a:solidFill>
                <a:srgbClr val="FFC000"/>
              </a:solidFill>
              <a:latin typeface="Nafees Web Naskh" pitchFamily="2" charset="-78"/>
              <a:cs typeface="Nafees Web Naskh" pitchFamily="2" charset="-78"/>
            </a:endParaRPr>
          </a:p>
        </p:txBody>
      </p:sp>
      <p:graphicFrame>
        <p:nvGraphicFramePr>
          <p:cNvPr id="4" name="Diagram 3"/>
          <p:cNvGraphicFramePr/>
          <p:nvPr>
            <p:extLst>
              <p:ext uri="{D42A27DB-BD31-4B8C-83A1-F6EECF244321}">
                <p14:modId xmlns:p14="http://schemas.microsoft.com/office/powerpoint/2010/main" val="735097675"/>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90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E139C33B-4440-4E82-989C-F323582F28A4}"/>
                                            </p:graphicEl>
                                          </p:spTgt>
                                        </p:tgtEl>
                                        <p:attrNameLst>
                                          <p:attrName>style.visibility</p:attrName>
                                        </p:attrNameLst>
                                      </p:cBhvr>
                                      <p:to>
                                        <p:strVal val="visible"/>
                                      </p:to>
                                    </p:set>
                                    <p:animEffect transition="in" filter="fade">
                                      <p:cBhvr>
                                        <p:cTn id="17" dur="500"/>
                                        <p:tgtEl>
                                          <p:spTgt spid="4">
                                            <p:graphicEl>
                                              <a:dgm id="{E139C33B-4440-4E82-989C-F323582F28A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22" dur="500"/>
                                        <p:tgtEl>
                                          <p:spTgt spid="4">
                                            <p:graphicEl>
                                              <a:dgm id="{6FAAC2B9-907A-464D-A793-7DF6693AA86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A0334D7A-9242-48E8-BAA3-CEF393E47A06}"/>
                                            </p:graphicEl>
                                          </p:spTgt>
                                        </p:tgtEl>
                                        <p:attrNameLst>
                                          <p:attrName>style.visibility</p:attrName>
                                        </p:attrNameLst>
                                      </p:cBhvr>
                                      <p:to>
                                        <p:strVal val="visible"/>
                                      </p:to>
                                    </p:set>
                                    <p:animEffect transition="in" filter="fade">
                                      <p:cBhvr>
                                        <p:cTn id="27" dur="500"/>
                                        <p:tgtEl>
                                          <p:spTgt spid="4">
                                            <p:graphicEl>
                                              <a:dgm id="{A0334D7A-9242-48E8-BAA3-CEF393E47A0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61F98B2A-E124-497C-93CC-8773ABD3D28D}"/>
                                            </p:graphicEl>
                                          </p:spTgt>
                                        </p:tgtEl>
                                        <p:attrNameLst>
                                          <p:attrName>style.visibility</p:attrName>
                                        </p:attrNameLst>
                                      </p:cBhvr>
                                      <p:to>
                                        <p:strVal val="visible"/>
                                      </p:to>
                                    </p:set>
                                    <p:animEffect transition="in" filter="fade">
                                      <p:cBhvr>
                                        <p:cTn id="32" dur="500"/>
                                        <p:tgtEl>
                                          <p:spTgt spid="4">
                                            <p:graphicEl>
                                              <a:dgm id="{61F98B2A-E124-497C-93CC-8773ABD3D2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kk-KZ" sz="4000" dirty="0">
                <a:solidFill>
                  <a:srgbClr val="FFC000"/>
                </a:solidFill>
                <a:cs typeface="UL Sajid Heading" pitchFamily="2" charset="-78"/>
              </a:rPr>
              <a:t>غزوہٴ اُحد کے ضمن میں چند اُصولی ہدایات</a:t>
            </a:r>
          </a:p>
        </p:txBody>
      </p:sp>
      <p:graphicFrame>
        <p:nvGraphicFramePr>
          <p:cNvPr id="4" name="Diagram 3"/>
          <p:cNvGraphicFramePr/>
          <p:nvPr>
            <p:extLst>
              <p:ext uri="{D42A27DB-BD31-4B8C-83A1-F6EECF244321}">
                <p14:modId xmlns:p14="http://schemas.microsoft.com/office/powerpoint/2010/main" val="1887016740"/>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514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17" dur="500"/>
                                        <p:tgtEl>
                                          <p:spTgt spid="4">
                                            <p:graphicEl>
                                              <a:dgm id="{6FAAC2B9-907A-464D-A793-7DF6693AA86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A0334D7A-9242-48E8-BAA3-CEF393E47A06}"/>
                                            </p:graphicEl>
                                          </p:spTgt>
                                        </p:tgtEl>
                                        <p:attrNameLst>
                                          <p:attrName>style.visibility</p:attrName>
                                        </p:attrNameLst>
                                      </p:cBhvr>
                                      <p:to>
                                        <p:strVal val="visible"/>
                                      </p:to>
                                    </p:set>
                                    <p:animEffect transition="in" filter="fade">
                                      <p:cBhvr>
                                        <p:cTn id="22" dur="500"/>
                                        <p:tgtEl>
                                          <p:spTgt spid="4">
                                            <p:graphicEl>
                                              <a:dgm id="{A0334D7A-9242-48E8-BAA3-CEF393E47A0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61F98B2A-E124-497C-93CC-8773ABD3D28D}"/>
                                            </p:graphicEl>
                                          </p:spTgt>
                                        </p:tgtEl>
                                        <p:attrNameLst>
                                          <p:attrName>style.visibility</p:attrName>
                                        </p:attrNameLst>
                                      </p:cBhvr>
                                      <p:to>
                                        <p:strVal val="visible"/>
                                      </p:to>
                                    </p:set>
                                    <p:animEffect transition="in" filter="fade">
                                      <p:cBhvr>
                                        <p:cTn id="27" dur="500"/>
                                        <p:tgtEl>
                                          <p:spTgt spid="4">
                                            <p:graphicEl>
                                              <a:dgm id="{61F98B2A-E124-497C-93CC-8773ABD3D28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6D1287DE-D656-48CD-8BE6-8DCCE9EA6DCC}"/>
                                            </p:graphicEl>
                                          </p:spTgt>
                                        </p:tgtEl>
                                        <p:attrNameLst>
                                          <p:attrName>style.visibility</p:attrName>
                                        </p:attrNameLst>
                                      </p:cBhvr>
                                      <p:to>
                                        <p:strVal val="visible"/>
                                      </p:to>
                                    </p:set>
                                    <p:animEffect transition="in" filter="fade">
                                      <p:cBhvr>
                                        <p:cTn id="32" dur="500"/>
                                        <p:tgtEl>
                                          <p:spTgt spid="4">
                                            <p:graphicEl>
                                              <a:dgm id="{6D1287DE-D656-48CD-8BE6-8DCCE9EA6D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a:defRPr/>
            </a:pPr>
            <a:r>
              <a:rPr lang="ar-SA" sz="3600" dirty="0">
                <a:solidFill>
                  <a:srgbClr val="FFC000"/>
                </a:solidFill>
                <a:cs typeface="UL Sajid Heading" pitchFamily="2" charset="-78"/>
              </a:rPr>
              <a:t> معرکۂ اُحد - نازک حالات میں صبرو ثبات کا اُسوہ</a:t>
            </a:r>
          </a:p>
        </p:txBody>
      </p:sp>
      <p:graphicFrame>
        <p:nvGraphicFramePr>
          <p:cNvPr id="4" name="Diagram 3"/>
          <p:cNvGraphicFramePr/>
          <p:nvPr>
            <p:extLst>
              <p:ext uri="{D42A27DB-BD31-4B8C-83A1-F6EECF244321}">
                <p14:modId xmlns:p14="http://schemas.microsoft.com/office/powerpoint/2010/main" val="2862091723"/>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220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B6D9884-C5F8-4718-A2E6-B7010ED5B7C7}"/>
                                            </p:graphicEl>
                                          </p:spTgt>
                                        </p:tgtEl>
                                        <p:attrNameLst>
                                          <p:attrName>style.visibility</p:attrName>
                                        </p:attrNameLst>
                                      </p:cBhvr>
                                      <p:to>
                                        <p:strVal val="visible"/>
                                      </p:to>
                                    </p:set>
                                    <p:animEffect transition="in" filter="fade">
                                      <p:cBhvr>
                                        <p:cTn id="7" dur="500"/>
                                        <p:tgtEl>
                                          <p:spTgt spid="4">
                                            <p:graphicEl>
                                              <a:dgm id="{8B6D9884-C5F8-4718-A2E6-B7010ED5B7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F5C4FAE-987C-4B06-8A1C-94653652CEA6}"/>
                                            </p:graphicEl>
                                          </p:spTgt>
                                        </p:tgtEl>
                                        <p:attrNameLst>
                                          <p:attrName>style.visibility</p:attrName>
                                        </p:attrNameLst>
                                      </p:cBhvr>
                                      <p:to>
                                        <p:strVal val="visible"/>
                                      </p:to>
                                    </p:set>
                                    <p:animEffect transition="in" filter="fade">
                                      <p:cBhvr>
                                        <p:cTn id="12" dur="500"/>
                                        <p:tgtEl>
                                          <p:spTgt spid="4">
                                            <p:graphicEl>
                                              <a:dgm id="{AF5C4FAE-987C-4B06-8A1C-94653652CE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FAAC2B9-907A-464D-A793-7DF6693AA860}"/>
                                            </p:graphicEl>
                                          </p:spTgt>
                                        </p:tgtEl>
                                        <p:attrNameLst>
                                          <p:attrName>style.visibility</p:attrName>
                                        </p:attrNameLst>
                                      </p:cBhvr>
                                      <p:to>
                                        <p:strVal val="visible"/>
                                      </p:to>
                                    </p:set>
                                    <p:animEffect transition="in" filter="fade">
                                      <p:cBhvr>
                                        <p:cTn id="17" dur="500"/>
                                        <p:tgtEl>
                                          <p:spTgt spid="4">
                                            <p:graphicEl>
                                              <a:dgm id="{6FAAC2B9-907A-464D-A793-7DF6693AA8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424567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9808" y="118872"/>
            <a:ext cx="8013192" cy="1176528"/>
          </a:xfrm>
        </p:spPr>
        <p:txBody>
          <a:bodyPr>
            <a:normAutofit/>
          </a:bodyPr>
          <a:lstStyle/>
          <a:p>
            <a:pPr algn="ctr" rtl="1" eaLnBrk="1" fontAlgn="auto" hangingPunct="1">
              <a:spcAft>
                <a:spcPts val="0"/>
              </a:spcAft>
              <a:defRPr/>
            </a:pPr>
            <a:r>
              <a:rPr lang="ur-PK" sz="4400" dirty="0" smtClean="0">
                <a:solidFill>
                  <a:schemeClr val="accent1">
                    <a:satMod val="150000"/>
                  </a:schemeClr>
                </a:solidFill>
                <a:cs typeface="UL Sajid Heading" pitchFamily="2" charset="-78"/>
              </a:rPr>
              <a:t>غزوۂ بدر اور غزوۂ اُحد</a:t>
            </a:r>
            <a:endParaRPr lang="en-US" sz="3600" i="1" dirty="0">
              <a:solidFill>
                <a:schemeClr val="accent1">
                  <a:satMod val="150000"/>
                </a:schemeClr>
              </a:solidFill>
            </a:endParaRPr>
          </a:p>
        </p:txBody>
      </p:sp>
      <p:sp>
        <p:nvSpPr>
          <p:cNvPr id="12291" name="Text Placeholder 4"/>
          <p:cNvSpPr>
            <a:spLocks noGrp="1"/>
          </p:cNvSpPr>
          <p:nvPr>
            <p:ph type="body" idx="1"/>
          </p:nvPr>
        </p:nvSpPr>
        <p:spPr>
          <a:xfrm>
            <a:off x="665163" y="1524000"/>
            <a:ext cx="8021637" cy="685800"/>
          </a:xfrm>
        </p:spPr>
        <p:txBody>
          <a:bodyPr/>
          <a:lstStyle/>
          <a:p>
            <a:pPr algn="ctr" rtl="1" eaLnBrk="1" hangingPunct="1"/>
            <a:r>
              <a:rPr lang="ur-PK" sz="2800" dirty="0" smtClean="0">
                <a:latin typeface="Jameel Noori Nastaleeq" pitchFamily="2" charset="-78"/>
                <a:cs typeface="Jameel Noori Nastaleeq" pitchFamily="2" charset="-78"/>
              </a:rPr>
              <a:t>سورۂ انفال آیات 1-10</a:t>
            </a:r>
            <a:r>
              <a:rPr lang="ur-PK" sz="2800" dirty="0">
                <a:latin typeface="Jameel Noori Nastaleeq" pitchFamily="2" charset="-78"/>
                <a:cs typeface="Jameel Noori Nastaleeq" pitchFamily="2" charset="-78"/>
              </a:rPr>
              <a:t>، </a:t>
            </a:r>
            <a:r>
              <a:rPr lang="ur-PK" sz="2800" dirty="0" smtClean="0">
                <a:latin typeface="Jameel Noori Nastaleeq" pitchFamily="2" charset="-78"/>
                <a:cs typeface="Jameel Noori Nastaleeq" pitchFamily="2" charset="-78"/>
              </a:rPr>
              <a:t>72-75 اور سورۂ  </a:t>
            </a:r>
            <a:r>
              <a:rPr lang="ur-PK" sz="2800" dirty="0">
                <a:latin typeface="Jameel Noori Nastaleeq" pitchFamily="2" charset="-78"/>
                <a:cs typeface="Jameel Noori Nastaleeq" pitchFamily="2" charset="-78"/>
              </a:rPr>
              <a:t>آل عمران 121-129، </a:t>
            </a:r>
            <a:r>
              <a:rPr lang="ur-PK" sz="2800" dirty="0" smtClean="0">
                <a:latin typeface="Jameel Noori Nastaleeq" pitchFamily="2" charset="-78"/>
                <a:cs typeface="Jameel Noori Nastaleeq" pitchFamily="2" charset="-78"/>
              </a:rPr>
              <a:t>139-148 کی روشنی میں </a:t>
            </a:r>
            <a:endParaRPr lang="ur-PK" sz="2800" dirty="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24</a:t>
            </a:r>
            <a:endPar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endParaRPr>
          </a:p>
        </p:txBody>
      </p:sp>
      <p:grpSp>
        <p:nvGrpSpPr>
          <p:cNvPr id="12293" name="Group 7"/>
          <p:cNvGrpSpPr>
            <a:grpSpLocks/>
          </p:cNvGrpSpPr>
          <p:nvPr/>
        </p:nvGrpSpPr>
        <p:grpSpPr bwMode="auto">
          <a:xfrm>
            <a:off x="4876800" y="3048000"/>
            <a:ext cx="3810000" cy="3381375"/>
            <a:chOff x="4876800" y="3048000"/>
            <a:chExt cx="3810000" cy="3381375"/>
          </a:xfrm>
        </p:grpSpPr>
        <p:pic>
          <p:nvPicPr>
            <p:cNvPr id="12294" name="Picture 5" descr="D:\QA\COURSES\Demands of Quran (Muntakhab Nisab)\DQ04-Towards Understanding Quran (Karsaz)\Presentations\01-Al-Asr\Surah Asr.jpg"/>
            <p:cNvPicPr>
              <a:picLocks noChangeAspect="1" noChangeArrowheads="1"/>
            </p:cNvPicPr>
            <p:nvPr/>
          </p:nvPicPr>
          <p:blipFill>
            <a:blip r:embed="rId2"/>
            <a:srcRect/>
            <a:stretch>
              <a:fillRect/>
            </a:stretch>
          </p:blipFill>
          <p:spPr bwMode="auto">
            <a:xfrm>
              <a:off x="4876800" y="3048000"/>
              <a:ext cx="3810000" cy="3381375"/>
            </a:xfrm>
            <a:prstGeom prst="rect">
              <a:avLst/>
            </a:prstGeom>
            <a:noFill/>
            <a:ln w="9525">
              <a:noFill/>
              <a:miter lim="800000"/>
              <a:headEnd/>
              <a:tailEnd/>
            </a:ln>
          </p:spPr>
        </p:pic>
        <p:pic>
          <p:nvPicPr>
            <p:cNvPr id="12295" name="Picture 5" descr="D:\QA\COURSES\Demands of Quran (Muntakhab Nisab)\DQ04-Towards Understanding Quran (Karsaz)\Presentations\01-Al-Asr\Surah Asr.jpg"/>
            <p:cNvPicPr>
              <a:picLocks noChangeAspect="1" noChangeArrowheads="1"/>
            </p:cNvPicPr>
            <p:nvPr/>
          </p:nvPicPr>
          <p:blipFill>
            <a:blip r:embed="rId2"/>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rtl="1"/>
            <a:r>
              <a:rPr lang="ur-PK" sz="8000" i="1" dirty="0" smtClean="0">
                <a:latin typeface="Jameel Noori Nastaleeq" pitchFamily="2" charset="-78"/>
                <a:cs typeface="Jameel Noori Nastaleeq" pitchFamily="2" charset="-78"/>
              </a:rPr>
              <a:t>غزوۂ بدر</a:t>
            </a:r>
            <a:endParaRPr lang="en-US" sz="8000" i="1" dirty="0">
              <a:latin typeface="Jameel Noori Nastaleeq" pitchFamily="2" charset="-78"/>
              <a:cs typeface="Jameel Noori Nastaleeq" pitchFamily="2" charset="-78"/>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462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76200"/>
            <a:ext cx="8915400" cy="5105400"/>
          </a:xfrm>
        </p:spPr>
        <p:txBody>
          <a:bodyPr>
            <a:noAutofit/>
          </a:bodyPr>
          <a:lstStyle/>
          <a:p>
            <a:pPr algn="ctr" rtl="1">
              <a:lnSpc>
                <a:spcPct val="110000"/>
              </a:lnSpc>
            </a:pPr>
            <a:r>
              <a:rPr lang="ar-SA" sz="3000" b="0" dirty="0">
                <a:latin typeface="Al Qalam Quran Publisher" pitchFamily="18" charset="-78"/>
                <a:cs typeface="Al Qalam Quran Publisher" pitchFamily="18" charset="-78"/>
              </a:rPr>
              <a:t>يَسْـَٔلُوْنَكَ عَنِ الْاَنْفَالِ١ؕ قُلِ الْاَنْفَالُ لِلّٰهِ وَ الرَّسُوْلِ١ۚ فَاتَّقُوا اللّٰهَ وَ اَصْلِحُوْا ذَاتَ بَيْنِكُمْ١۪ وَ اَطِيْعُوا اللّٰهَ وَ رَسُوْلَهٗۤ اِنْ كُنْتُمْ </a:t>
            </a:r>
            <a:r>
              <a:rPr lang="ar-SA" sz="3000" b="0" dirty="0" smtClean="0">
                <a:latin typeface="Al Qalam Quran Publisher" pitchFamily="18" charset="-78"/>
                <a:cs typeface="Al Qalam Quran Publisher" pitchFamily="18" charset="-78"/>
              </a:rPr>
              <a:t>مُّؤْمِنِيْنَ۰۰۱ اِنَّمَا </a:t>
            </a:r>
            <a:r>
              <a:rPr lang="ar-SA" sz="3000" b="0" dirty="0">
                <a:latin typeface="Al Qalam Quran Publisher" pitchFamily="18" charset="-78"/>
                <a:cs typeface="Al Qalam Quran Publisher" pitchFamily="18" charset="-78"/>
              </a:rPr>
              <a:t>الْمُؤْمِنُوْنَ الَّذِيْنَ اِذَا ذُكِرَ اللّٰهُ وَ جِلَتْ قُلُوْبُهُمْ وَ اِذَا تُلِيَتْ عَلَيْهِمْ اٰيٰتُهٗ زَادَتْهُمْ اِيْمَانًا وَّ عَلٰى رَبِّهِمْ </a:t>
            </a:r>
            <a:r>
              <a:rPr lang="ar-SA" sz="3000" b="0" dirty="0" smtClean="0">
                <a:latin typeface="Al Qalam Quran Publisher" pitchFamily="18" charset="-78"/>
                <a:cs typeface="Al Qalam Quran Publisher" pitchFamily="18" charset="-78"/>
              </a:rPr>
              <a:t>يَتَوَكَّلُوْنَۚۖ۰۰۲ الَّذِيْنَ </a:t>
            </a:r>
            <a:r>
              <a:rPr lang="ar-SA" sz="3000" b="0" dirty="0">
                <a:latin typeface="Al Qalam Quran Publisher" pitchFamily="18" charset="-78"/>
                <a:cs typeface="Al Qalam Quran Publisher" pitchFamily="18" charset="-78"/>
              </a:rPr>
              <a:t>يُقِيْمُوْنَ الصَّلٰوةَ وَ مِمَّا رَزَقْنٰهُمْ </a:t>
            </a:r>
            <a:r>
              <a:rPr lang="ar-SA" sz="3000" b="0" dirty="0" smtClean="0">
                <a:latin typeface="Al Qalam Quran Publisher" pitchFamily="18" charset="-78"/>
                <a:cs typeface="Al Qalam Quran Publisher" pitchFamily="18" charset="-78"/>
              </a:rPr>
              <a:t>يُنْفِقُوْنَؕ۰۰۳ اُولٰٓىِٕكَ </a:t>
            </a:r>
            <a:r>
              <a:rPr lang="ar-SA" sz="3000" b="0" dirty="0">
                <a:latin typeface="Al Qalam Quran Publisher" pitchFamily="18" charset="-78"/>
                <a:cs typeface="Al Qalam Quran Publisher" pitchFamily="18" charset="-78"/>
              </a:rPr>
              <a:t>هُمُ الْمُؤْمِنُوْنَ حَقًّا١ؕ لَهُمْ دَرَجٰتٌ عِنْدَ رَبِّهِمْ وَ مَغْفِرَةٌ وَّ رِزْقٌ </a:t>
            </a:r>
            <a:r>
              <a:rPr lang="ar-SA" sz="3000" b="0" dirty="0" smtClean="0">
                <a:latin typeface="Al Qalam Quran Publisher" pitchFamily="18" charset="-78"/>
                <a:cs typeface="Al Qalam Quran Publisher" pitchFamily="18" charset="-78"/>
              </a:rPr>
              <a:t>كَرِيْمٌۚ۰۰۴ كَمَاۤ </a:t>
            </a:r>
            <a:r>
              <a:rPr lang="ar-SA" sz="3000" b="0" dirty="0">
                <a:latin typeface="Al Qalam Quran Publisher" pitchFamily="18" charset="-78"/>
                <a:cs typeface="Al Qalam Quran Publisher" pitchFamily="18" charset="-78"/>
              </a:rPr>
              <a:t>اَخْرَجَكَ رَبُّكَ مِنْۢ بَيْتِكَ بِالْحَقِّ١۪ وَ اِنَّ فَرِيْقًا مِّنَ الْمُؤْمِنِيْنَ </a:t>
            </a:r>
            <a:r>
              <a:rPr lang="ar-SA" sz="3000" b="0" dirty="0" smtClean="0">
                <a:latin typeface="Al Qalam Quran Publisher" pitchFamily="18" charset="-78"/>
                <a:cs typeface="Al Qalam Quran Publisher" pitchFamily="18" charset="-78"/>
              </a:rPr>
              <a:t>لَكٰرِهُوْنَۙ۰۰۵ يُجَادِلُوْنَكَ </a:t>
            </a:r>
            <a:r>
              <a:rPr lang="ar-SA" sz="3000" b="0" dirty="0">
                <a:latin typeface="Al Qalam Quran Publisher" pitchFamily="18" charset="-78"/>
                <a:cs typeface="Al Qalam Quran Publisher" pitchFamily="18" charset="-78"/>
              </a:rPr>
              <a:t>فِي الْحَقِّ بَعْدَ مَا تَبَيَّنَ كَاَنَّمَا يُسَاقُوْنَ اِلَى الْمَوْتِ وَ هُمْ </a:t>
            </a:r>
            <a:r>
              <a:rPr lang="ar-SA" sz="3000" b="0" dirty="0" smtClean="0">
                <a:latin typeface="Al Qalam Quran Publisher" pitchFamily="18" charset="-78"/>
                <a:cs typeface="Al Qalam Quran Publisher" pitchFamily="18" charset="-78"/>
              </a:rPr>
              <a:t>يَنْظُرُوْنَؕ۰۰۶ وَ </a:t>
            </a:r>
            <a:r>
              <a:rPr lang="ar-SA" sz="3000" b="0" dirty="0">
                <a:latin typeface="Al Qalam Quran Publisher" pitchFamily="18" charset="-78"/>
                <a:cs typeface="Al Qalam Quran Publisher" pitchFamily="18" charset="-78"/>
              </a:rPr>
              <a:t>اِذْ يَعِدُكُمُ اللّٰهُ اِحْدَى الطَّآىِٕفَتَيْنِ اَنَّهَا لَكُمْ وَ تَوَدُّوْنَ اَنَّ غَيْرَ ذَاتِ الشَّوْكَةِ تَكُوْنُ لَكُمْ وَ يُرِيْدُ اللّٰهُ اَنْ يُّحِقَّ الْحَقَّ بِكَلِمٰتِهٖ وَ يَقْطَعَ دَابِرَ </a:t>
            </a:r>
            <a:r>
              <a:rPr lang="ar-SA" sz="3000" b="0" dirty="0" smtClean="0">
                <a:latin typeface="Al Qalam Quran Publisher" pitchFamily="18" charset="-78"/>
                <a:cs typeface="Al Qalam Quran Publisher" pitchFamily="18" charset="-78"/>
              </a:rPr>
              <a:t>الْكٰفِرِيْنَۙ۰۰۷ لِيُحِقَّ </a:t>
            </a:r>
            <a:r>
              <a:rPr lang="ar-SA" sz="3000" b="0" dirty="0">
                <a:latin typeface="Al Qalam Quran Publisher" pitchFamily="18" charset="-78"/>
                <a:cs typeface="Al Qalam Quran Publisher" pitchFamily="18" charset="-78"/>
              </a:rPr>
              <a:t>الْحَقَّ وَ يُبْطِلَ الْبَاطِلَ وَ لَوْ كَرِهَ </a:t>
            </a:r>
            <a:r>
              <a:rPr lang="ar-SA" sz="3000" b="0" dirty="0" smtClean="0">
                <a:latin typeface="Al Qalam Quran Publisher" pitchFamily="18" charset="-78"/>
                <a:cs typeface="Al Qalam Quran Publisher" pitchFamily="18" charset="-78"/>
              </a:rPr>
              <a:t>الْمُجْرِمُوْنَۚ۰۰۸ اِذْ </a:t>
            </a:r>
            <a:r>
              <a:rPr lang="ar-SA" sz="3000" b="0" dirty="0">
                <a:latin typeface="Al Qalam Quran Publisher" pitchFamily="18" charset="-78"/>
                <a:cs typeface="Al Qalam Quran Publisher" pitchFamily="18" charset="-78"/>
              </a:rPr>
              <a:t>تَسْتَغِيْثُوْنَ۠ رَبَّكُمْ فَاسْتَجَابَ لَكُمْ اَنِّيْ مُمِدُّكُمْ بِاَلْفٍ مِّنَ الْمَلٰٓىِٕكَةِ </a:t>
            </a:r>
            <a:r>
              <a:rPr lang="ar-SA" sz="3000" b="0" dirty="0" smtClean="0">
                <a:latin typeface="Al Qalam Quran Publisher" pitchFamily="18" charset="-78"/>
                <a:cs typeface="Al Qalam Quran Publisher" pitchFamily="18" charset="-78"/>
              </a:rPr>
              <a:t>مُرْدِفِيْنَ۰۰۹ وَ </a:t>
            </a:r>
            <a:r>
              <a:rPr lang="ar-SA" sz="3000" b="0" dirty="0">
                <a:latin typeface="Al Qalam Quran Publisher" pitchFamily="18" charset="-78"/>
                <a:cs typeface="Al Qalam Quran Publisher" pitchFamily="18" charset="-78"/>
              </a:rPr>
              <a:t>مَا جَعَلَهُ اللّٰهُ اِلَّا بُشْرٰى وَ لِتَطْمَىِٕنَّ بِهٖ قُلُوْبُكُمْ١ۚ وَ مَا النَّصْرُ اِلَّا مِنْ عِنْدِ اللّٰهِ١ؕ اِنَّ اللّٰهَ عَزِيْزٌ حَكِيْمٌؒ۰۰۱۰</a:t>
            </a:r>
          </a:p>
        </p:txBody>
      </p:sp>
      <p:sp>
        <p:nvSpPr>
          <p:cNvPr id="13315" name="Rectangle 5"/>
          <p:cNvSpPr>
            <a:spLocks noChangeArrowheads="1"/>
          </p:cNvSpPr>
          <p:nvPr/>
        </p:nvSpPr>
        <p:spPr bwMode="auto">
          <a:xfrm>
            <a:off x="3040175" y="5668444"/>
            <a:ext cx="3028393" cy="646331"/>
          </a:xfrm>
          <a:prstGeom prst="rect">
            <a:avLst/>
          </a:prstGeom>
          <a:noFill/>
          <a:ln w="9525">
            <a:noFill/>
            <a:miter lim="800000"/>
            <a:headEnd/>
            <a:tailEnd/>
          </a:ln>
        </p:spPr>
        <p:txBody>
          <a:bodyPr wrap="none">
            <a:spAutoFit/>
          </a:bodyPr>
          <a:lstStyle/>
          <a:p>
            <a:pPr algn="r" rtl="1"/>
            <a:r>
              <a:rPr lang="ur-PK" sz="3600" dirty="0">
                <a:latin typeface="Jameel Noori Nastaleeq" pitchFamily="2" charset="-78"/>
                <a:ea typeface="Calibri" pitchFamily="34" charset="0"/>
                <a:cs typeface="Jameel Noori Nastaleeq" pitchFamily="2" charset="-78"/>
              </a:rPr>
              <a:t>سورۃ  </a:t>
            </a:r>
            <a:r>
              <a:rPr lang="ur-PK" sz="3600" dirty="0" smtClean="0">
                <a:latin typeface="Jameel Noori Nastaleeq" pitchFamily="2" charset="-78"/>
                <a:ea typeface="Calibri" pitchFamily="34" charset="0"/>
                <a:cs typeface="Jameel Noori Nastaleeq" pitchFamily="2" charset="-78"/>
              </a:rPr>
              <a:t>الانفال آیات 1-10</a:t>
            </a:r>
            <a:endParaRPr lang="en-US" sz="2400" dirty="0">
              <a:latin typeface="Jameel Noori Nastaleeq" pitchFamily="2" charset="-78"/>
              <a:ea typeface="Calibri" pitchFamily="34" charset="0"/>
              <a:cs typeface="Jameel Noori Nastaleeq" pitchFamily="2" charset="-7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تمہیدی نکات</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3776970933"/>
              </p:ext>
            </p:extLst>
          </p:nvPr>
        </p:nvGraphicFramePr>
        <p:xfrm>
          <a:off x="304800" y="1676400"/>
          <a:ext cx="8534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466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0AB21247-FC0E-45DB-ACC0-E68BBC2E2A74}"/>
                                            </p:graphicEl>
                                          </p:spTgt>
                                        </p:tgtEl>
                                        <p:attrNameLst>
                                          <p:attrName>style.visibility</p:attrName>
                                        </p:attrNameLst>
                                      </p:cBhvr>
                                      <p:to>
                                        <p:strVal val="visible"/>
                                      </p:to>
                                    </p:set>
                                    <p:animEffect transition="in" filter="fade">
                                      <p:cBhvr>
                                        <p:cTn id="12" dur="500"/>
                                        <p:tgtEl>
                                          <p:spTgt spid="5">
                                            <p:graphicEl>
                                              <a:dgm id="{0AB21247-FC0E-45DB-ACC0-E68BBC2E2A7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7" dur="500"/>
                                        <p:tgtEl>
                                          <p:spTgt spid="5">
                                            <p:graphicEl>
                                              <a:dgm id="{8160EAE7-75B1-40CC-8765-BEF41E203B7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22" dur="500"/>
                                        <p:tgtEl>
                                          <p:spTgt spid="5">
                                            <p:graphicEl>
                                              <a:dgm id="{057A9974-ABBA-4F89-9E32-03B47A314ED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تمہیدی نکات</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800818865"/>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15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FD0DF81A-3868-43EC-B34A-F64313980F97}"/>
                                            </p:graphicEl>
                                          </p:spTgt>
                                        </p:tgtEl>
                                        <p:attrNameLst>
                                          <p:attrName>style.visibility</p:attrName>
                                        </p:attrNameLst>
                                      </p:cBhvr>
                                      <p:to>
                                        <p:strVal val="visible"/>
                                      </p:to>
                                    </p:set>
                                    <p:animEffect transition="in" filter="fade">
                                      <p:cBhvr>
                                        <p:cTn id="7" dur="500"/>
                                        <p:tgtEl>
                                          <p:spTgt spid="5">
                                            <p:graphicEl>
                                              <a:dgm id="{FD0DF81A-3868-43EC-B34A-F64313980F9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F5E7DABB-4364-4AB8-96F5-444026CFF3F2}"/>
                                            </p:graphicEl>
                                          </p:spTgt>
                                        </p:tgtEl>
                                        <p:attrNameLst>
                                          <p:attrName>style.visibility</p:attrName>
                                        </p:attrNameLst>
                                      </p:cBhvr>
                                      <p:to>
                                        <p:strVal val="visible"/>
                                      </p:to>
                                    </p:set>
                                    <p:animEffect transition="in" filter="fade">
                                      <p:cBhvr>
                                        <p:cTn id="12" dur="500"/>
                                        <p:tgtEl>
                                          <p:spTgt spid="5">
                                            <p:graphicEl>
                                              <a:dgm id="{F5E7DABB-4364-4AB8-96F5-444026CFF3F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59C6E029-DF44-45E5-959B-50F708AEE9B5}"/>
                                            </p:graphicEl>
                                          </p:spTgt>
                                        </p:tgtEl>
                                        <p:attrNameLst>
                                          <p:attrName>style.visibility</p:attrName>
                                        </p:attrNameLst>
                                      </p:cBhvr>
                                      <p:to>
                                        <p:strVal val="visible"/>
                                      </p:to>
                                    </p:set>
                                    <p:animEffect transition="in" filter="fade">
                                      <p:cBhvr>
                                        <p:cTn id="17" dur="500"/>
                                        <p:tgtEl>
                                          <p:spTgt spid="5">
                                            <p:graphicEl>
                                              <a:dgm id="{59C6E029-DF44-45E5-959B-50F708AEE9B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7EA1B99F-2A60-4508-B9F5-68B295A22128}"/>
                                            </p:graphicEl>
                                          </p:spTgt>
                                        </p:tgtEl>
                                        <p:attrNameLst>
                                          <p:attrName>style.visibility</p:attrName>
                                        </p:attrNameLst>
                                      </p:cBhvr>
                                      <p:to>
                                        <p:strVal val="visible"/>
                                      </p:to>
                                    </p:set>
                                    <p:animEffect transition="in" filter="fade">
                                      <p:cBhvr>
                                        <p:cTn id="22" dur="500"/>
                                        <p:tgtEl>
                                          <p:spTgt spid="5">
                                            <p:graphicEl>
                                              <a:dgm id="{7EA1B99F-2A60-4508-B9F5-68B295A2212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Autofit/>
          </a:bodyPr>
          <a:lstStyle/>
          <a:p>
            <a:pPr algn="ctr" rtl="1" eaLnBrk="1" hangingPunct="1">
              <a:lnSpc>
                <a:spcPct val="110000"/>
              </a:lnSpc>
              <a:spcBef>
                <a:spcPts val="0"/>
              </a:spcBef>
              <a:defRPr/>
            </a:pPr>
            <a:r>
              <a:rPr lang="ur-PK" sz="4400" b="0" dirty="0" smtClean="0">
                <a:solidFill>
                  <a:srgbClr val="FFC000"/>
                </a:solidFill>
                <a:latin typeface="QCF_BSML"/>
                <a:ea typeface="Calibri"/>
                <a:cs typeface="UL Sajid Heading" pitchFamily="2" charset="-78"/>
              </a:rPr>
              <a:t>غزوۂ بدر کا سبب</a:t>
            </a:r>
            <a:endParaRPr lang="en-US" sz="4400" b="0" dirty="0">
              <a:solidFill>
                <a:srgbClr val="FFC000"/>
              </a:solidFill>
              <a:latin typeface="Nafees Web Naskh" pitchFamily="2" charset="-78"/>
              <a:cs typeface="UL Sajid Heading" pitchFamily="2" charset="-78"/>
            </a:endParaRPr>
          </a:p>
        </p:txBody>
      </p:sp>
      <p:graphicFrame>
        <p:nvGraphicFramePr>
          <p:cNvPr id="5" name="Diagram 4"/>
          <p:cNvGraphicFramePr/>
          <p:nvPr>
            <p:extLst>
              <p:ext uri="{D42A27DB-BD31-4B8C-83A1-F6EECF244321}">
                <p14:modId xmlns:p14="http://schemas.microsoft.com/office/powerpoint/2010/main" val="2376720747"/>
              </p:ext>
            </p:extLst>
          </p:nvPr>
        </p:nvGraphicFramePr>
        <p:xfrm>
          <a:off x="3048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696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160EAE7-75B1-40CC-8765-BEF41E203B77}"/>
                                            </p:graphicEl>
                                          </p:spTgt>
                                        </p:tgtEl>
                                        <p:attrNameLst>
                                          <p:attrName>style.visibility</p:attrName>
                                        </p:attrNameLst>
                                      </p:cBhvr>
                                      <p:to>
                                        <p:strVal val="visible"/>
                                      </p:to>
                                    </p:set>
                                    <p:animEffect transition="in" filter="fade">
                                      <p:cBhvr>
                                        <p:cTn id="12" dur="500"/>
                                        <p:tgtEl>
                                          <p:spTgt spid="5">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57A9974-ABBA-4F89-9E32-03B47A314ED3}"/>
                                            </p:graphicEl>
                                          </p:spTgt>
                                        </p:tgtEl>
                                        <p:attrNameLst>
                                          <p:attrName>style.visibility</p:attrName>
                                        </p:attrNameLst>
                                      </p:cBhvr>
                                      <p:to>
                                        <p:strVal val="visible"/>
                                      </p:to>
                                    </p:set>
                                    <p:animEffect transition="in" filter="fade">
                                      <p:cBhvr>
                                        <p:cTn id="17" dur="500"/>
                                        <p:tgtEl>
                                          <p:spTgt spid="5">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3E33A8BC-ADEC-4A3E-A40C-F6DF761B68C0}"/>
                                            </p:graphicEl>
                                          </p:spTgt>
                                        </p:tgtEl>
                                        <p:attrNameLst>
                                          <p:attrName>style.visibility</p:attrName>
                                        </p:attrNameLst>
                                      </p:cBhvr>
                                      <p:to>
                                        <p:strVal val="visible"/>
                                      </p:to>
                                    </p:set>
                                    <p:animEffect transition="in" filter="fade">
                                      <p:cBhvr>
                                        <p:cTn id="22" dur="500"/>
                                        <p:tgtEl>
                                          <p:spTgt spid="5">
                                            <p:graphicEl>
                                              <a:dgm id="{3E33A8BC-ADEC-4A3E-A40C-F6DF761B68C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FA424769-7183-486D-8FDA-F3FFBCB7C4AB}"/>
                                            </p:graphicEl>
                                          </p:spTgt>
                                        </p:tgtEl>
                                        <p:attrNameLst>
                                          <p:attrName>style.visibility</p:attrName>
                                        </p:attrNameLst>
                                      </p:cBhvr>
                                      <p:to>
                                        <p:strVal val="visible"/>
                                      </p:to>
                                    </p:set>
                                    <p:animEffect transition="in" filter="fade">
                                      <p:cBhvr>
                                        <p:cTn id="27" dur="500"/>
                                        <p:tgtEl>
                                          <p:spTgt spid="5">
                                            <p:graphicEl>
                                              <a:dgm id="{FA424769-7183-486D-8FDA-F3FFBCB7C4A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2220</TotalTime>
  <Words>3063</Words>
  <Application>Microsoft Office PowerPoint</Application>
  <PresentationFormat>On-screen Show (4:3)</PresentationFormat>
  <Paragraphs>175</Paragraphs>
  <Slides>34</Slides>
  <Notes>1</Notes>
  <HiddenSlides>1</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Arial</vt:lpstr>
      <vt:lpstr>Impact</vt:lpstr>
      <vt:lpstr>UL Sajid Heading</vt:lpstr>
      <vt:lpstr>Corbel</vt:lpstr>
      <vt:lpstr>noorehira</vt:lpstr>
      <vt:lpstr>Times New Roman</vt:lpstr>
      <vt:lpstr>Calibri</vt:lpstr>
      <vt:lpstr>QCF_BSML</vt:lpstr>
      <vt:lpstr>Jameel Noori Nastaleeq</vt:lpstr>
      <vt:lpstr>Al Qalam Quran Publisher</vt:lpstr>
      <vt:lpstr>Candara</vt:lpstr>
      <vt:lpstr>Aharoni</vt:lpstr>
      <vt:lpstr>Nafees Web Naskh</vt:lpstr>
      <vt:lpstr>Wingdings 2</vt:lpstr>
      <vt:lpstr>Wingdings</vt:lpstr>
      <vt:lpstr>Wingdings 3</vt:lpstr>
      <vt:lpstr>Module</vt:lpstr>
      <vt:lpstr>Quranic Prism Theme</vt:lpstr>
      <vt:lpstr>2_Module</vt:lpstr>
      <vt:lpstr>PowerPoint Presentation</vt:lpstr>
      <vt:lpstr>Designed by:  DR. ISRAR AHMAD</vt:lpstr>
      <vt:lpstr>پانچواں حصہ: تواصی بالصبر</vt:lpstr>
      <vt:lpstr>غزوۂ بدر اور غزوۂ اُحد</vt:lpstr>
      <vt:lpstr>غزوۂ بدر</vt:lpstr>
      <vt:lpstr>يَسْـَٔلُوْنَكَ عَنِ الْاَنْفَالِ١ؕ قُلِ الْاَنْفَالُ لِلّٰهِ وَ الرَّسُوْلِ١ۚ فَاتَّقُوا اللّٰهَ وَ اَصْلِحُوْا ذَاتَ بَيْنِكُمْ١۪ وَ اَطِيْعُوا اللّٰهَ وَ رَسُوْلَهٗۤ اِنْ كُنْتُمْ مُّؤْمِنِيْنَ۰۰۱ اِنَّمَا الْمُؤْمِنُوْنَ الَّذِيْنَ اِذَا ذُكِرَ اللّٰهُ وَ جِلَتْ قُلُوْبُهُمْ وَ اِذَا تُلِيَتْ عَلَيْهِمْ اٰيٰتُهٗ زَادَتْهُمْ اِيْمَانًا وَّ عَلٰى رَبِّهِمْ يَتَوَكَّلُوْنَۚۖ۰۰۲ الَّذِيْنَ يُقِيْمُوْنَ الصَّلٰوةَ وَ مِمَّا رَزَقْنٰهُمْ يُنْفِقُوْنَؕ۰۰۳ اُولٰٓىِٕكَ هُمُ الْمُؤْمِنُوْنَ حَقًّا١ؕ لَهُمْ دَرَجٰتٌ عِنْدَ رَبِّهِمْ وَ مَغْفِرَةٌ وَّ رِزْقٌ كَرِيْمٌۚ۰۰۴ كَمَاۤ اَخْرَجَكَ رَبُّكَ مِنْۢ بَيْتِكَ بِالْحَقِّ١۪ وَ اِنَّ فَرِيْقًا مِّنَ الْمُؤْمِنِيْنَ لَكٰرِهُوْنَۙ۰۰۵ يُجَادِلُوْنَكَ فِي الْحَقِّ بَعْدَ مَا تَبَيَّنَ كَاَنَّمَا يُسَاقُوْنَ اِلَى الْمَوْتِ وَ هُمْ يَنْظُرُوْنَؕ۰۰۶ وَ اِذْ يَعِدُكُمُ اللّٰهُ اِحْدَى الطَّآىِٕفَتَيْنِ اَنَّهَا لَكُمْ وَ تَوَدُّوْنَ اَنَّ غَيْرَ ذَاتِ الشَّوْكَةِ تَكُوْنُ لَكُمْ وَ يُرِيْدُ اللّٰهُ اَنْ يُّحِقَّ الْحَقَّ بِكَلِمٰتِهٖ وَ يَقْطَعَ دَابِرَ الْكٰفِرِيْنَۙ۰۰۷ لِيُحِقَّ الْحَقَّ وَ يُبْطِلَ الْبَاطِلَ وَ لَوْ كَرِهَ الْمُجْرِمُوْنَۚ۰۰۸ اِذْ تَسْتَغِيْثُوْنَ۠ رَبَّكُمْ فَاسْتَجَابَ لَكُمْ اَنِّيْ مُمِدُّكُمْ بِاَلْفٍ مِّنَ الْمَلٰٓىِٕكَةِ مُرْدِفِيْنَ۰۰۹ وَ مَا جَعَلَهُ اللّٰهُ اِلَّا بُشْرٰى وَ لِتَطْمَىِٕنَّ بِهٖ قُلُوْبُكُمْ١ۚ وَ مَا النَّصْرُ اِلَّا مِنْ عِنْدِ اللّٰهِ١ؕ اِنَّ اللّٰهَ عَزِيْزٌ حَكِيْمٌؒ۰۰۱۰</vt:lpstr>
      <vt:lpstr>تمہیدی نکات</vt:lpstr>
      <vt:lpstr>تمہیدی نکات</vt:lpstr>
      <vt:lpstr>غزوۂ بدر کا سبب</vt:lpstr>
      <vt:lpstr>غزوۂ بدر سے قبل مشاورت</vt:lpstr>
      <vt:lpstr>بدر کی شب نبی اکرمﷺ کی دُعا</vt:lpstr>
      <vt:lpstr>دیگر صحابہؓ کی دُعائیں</vt:lpstr>
      <vt:lpstr>بارانِ رحمت کا نزول</vt:lpstr>
      <vt:lpstr>بدر کا معرکہ (27 رمضان المبارک سن 2 ہجری)</vt:lpstr>
      <vt:lpstr>مالِ غنیمت کا مسئلہ</vt:lpstr>
      <vt:lpstr>مالِ غنیمت کا مسئلہ</vt:lpstr>
      <vt:lpstr>مرحلہٴ قتال کے حوالے سے اصولی ہدایات</vt:lpstr>
      <vt:lpstr>معرکہ ٴ بدر:  یومُ الفرقان (الانفال: 41)</vt:lpstr>
      <vt:lpstr>غزوۂ  اُحد</vt:lpstr>
      <vt:lpstr>تمہیدی نکات</vt:lpstr>
      <vt:lpstr>غزوۂ اُحد کا سبب</vt:lpstr>
      <vt:lpstr>غزوۂ اُحد سے قبل مشاورت</vt:lpstr>
      <vt:lpstr>غزوۂ اُحد سے قبل مشاورت</vt:lpstr>
      <vt:lpstr>منافقین کا فرار</vt:lpstr>
      <vt:lpstr>میدانِ اُحد میں مورچہ بندی</vt:lpstr>
      <vt:lpstr>مسلمانوں کی ابتدائی فتح اور پھر شکست</vt:lpstr>
      <vt:lpstr>مسلمانوں کی ابتدائی فتح اور پھر شکست</vt:lpstr>
      <vt:lpstr>مسلمانوں کی ابتدائی فتح اور پھر شکست</vt:lpstr>
      <vt:lpstr>مشرکین کا تعاقب</vt:lpstr>
      <vt:lpstr>غزوۂ اُحد میں وقتی شکست</vt:lpstr>
      <vt:lpstr>غزوۂ اُحد میں وقتی شکست کی حکمتیں</vt:lpstr>
      <vt:lpstr>غزوہٴ اُحد کے ضمن میں چند اُصولی ہدایات</vt:lpstr>
      <vt:lpstr> معرکۂ اُحد - نازک حالات میں صبرو ثبات کا اُسوہ</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242</cp:revision>
  <dcterms:created xsi:type="dcterms:W3CDTF">2008-04-30T07:12:15Z</dcterms:created>
  <dcterms:modified xsi:type="dcterms:W3CDTF">2018-10-17T05:23:20Z</dcterms:modified>
</cp:coreProperties>
</file>