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335" r:id="rId2"/>
    <p:sldMasterId id="2147484349" r:id="rId3"/>
  </p:sldMasterIdLst>
  <p:notesMasterIdLst>
    <p:notesMasterId r:id="rId45"/>
  </p:notesMasterIdLst>
  <p:sldIdLst>
    <p:sldId id="379" r:id="rId4"/>
    <p:sldId id="380" r:id="rId5"/>
    <p:sldId id="548" r:id="rId6"/>
    <p:sldId id="258" r:id="rId7"/>
    <p:sldId id="565" r:id="rId8"/>
    <p:sldId id="259" r:id="rId9"/>
    <p:sldId id="567" r:id="rId10"/>
    <p:sldId id="568" r:id="rId11"/>
    <p:sldId id="569" r:id="rId12"/>
    <p:sldId id="570" r:id="rId13"/>
    <p:sldId id="571" r:id="rId14"/>
    <p:sldId id="572" r:id="rId15"/>
    <p:sldId id="573" r:id="rId16"/>
    <p:sldId id="574" r:id="rId17"/>
    <p:sldId id="575" r:id="rId18"/>
    <p:sldId id="576" r:id="rId19"/>
    <p:sldId id="577" r:id="rId20"/>
    <p:sldId id="578" r:id="rId21"/>
    <p:sldId id="579" r:id="rId22"/>
    <p:sldId id="580" r:id="rId23"/>
    <p:sldId id="581" r:id="rId24"/>
    <p:sldId id="582" r:id="rId25"/>
    <p:sldId id="583" r:id="rId26"/>
    <p:sldId id="584" r:id="rId27"/>
    <p:sldId id="585" r:id="rId28"/>
    <p:sldId id="586" r:id="rId29"/>
    <p:sldId id="587" r:id="rId30"/>
    <p:sldId id="588"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566" r:id="rId44"/>
  </p:sldIdLst>
  <p:sldSz cx="9144000" cy="6858000" type="screen4x3"/>
  <p:notesSz cx="6858000" cy="9144000"/>
  <p:embeddedFontLst>
    <p:embeddedFont>
      <p:font typeface="Aharoni" pitchFamily="2" charset="-79"/>
      <p:bold r:id="rId46"/>
    </p:embeddedFont>
    <p:embeddedFont>
      <p:font typeface="Wingdings 2" pitchFamily="18" charset="2"/>
      <p:regular r:id="rId47"/>
    </p:embeddedFont>
    <p:embeddedFont>
      <p:font typeface="UL Sajid Heading" pitchFamily="2" charset="-78"/>
      <p:regular r:id="rId48"/>
    </p:embeddedFont>
    <p:embeddedFont>
      <p:font typeface="Aleem Urdu Unicode" pitchFamily="2" charset="-78"/>
      <p:regular r:id="rId49"/>
    </p:embeddedFont>
    <p:embeddedFont>
      <p:font typeface="Wingdings 3" pitchFamily="18" charset="2"/>
      <p:regular r:id="rId50"/>
    </p:embeddedFont>
    <p:embeddedFont>
      <p:font typeface="QCF_P551" pitchFamily="2" charset="2"/>
      <p:regular r:id="rId51"/>
    </p:embeddedFont>
    <p:embeddedFont>
      <p:font typeface="Nafees Web Naskh" pitchFamily="2" charset="-78"/>
      <p:regular r:id="rId52"/>
    </p:embeddedFont>
    <p:embeddedFont>
      <p:font typeface="Arial Black" pitchFamily="34" charset="0"/>
      <p:bold r:id="rId53"/>
    </p:embeddedFont>
    <p:embeddedFont>
      <p:font typeface="Corbel" pitchFamily="34" charset="0"/>
      <p:regular r:id="rId54"/>
      <p:bold r:id="rId55"/>
      <p:italic r:id="rId56"/>
      <p:boldItalic r:id="rId57"/>
    </p:embeddedFont>
    <p:embeddedFont>
      <p:font typeface="Jameel Noori Nastaleeq" pitchFamily="2" charset="-78"/>
      <p:regular r:id="rId58"/>
      <p:italic r:id="rId59"/>
    </p:embeddedFont>
    <p:embeddedFont>
      <p:font typeface="Impact" pitchFamily="34" charset="0"/>
      <p:regular r:id="rId60"/>
    </p:embeddedFont>
    <p:embeddedFont>
      <p:font typeface="Al Qalam Quran Publisher" pitchFamily="18" charset="-78"/>
      <p:regular r:id="rId61"/>
    </p:embeddedFont>
    <p:embeddedFont>
      <p:font typeface="Al_Mushaf" pitchFamily="2" charset="-78"/>
      <p:regular r:id="rId62"/>
    </p:embeddedFont>
    <p:embeddedFont>
      <p:font typeface="Calibri" pitchFamily="34" charset="0"/>
      <p:regular r:id="rId63"/>
      <p:bold r:id="rId64"/>
      <p:italic r:id="rId65"/>
      <p:boldItalic r:id="rId66"/>
    </p:embeddedFont>
    <p:embeddedFont>
      <p:font typeface="QCF_P552" pitchFamily="2" charset="2"/>
      <p:regular r:id="rId67"/>
    </p:embeddedFont>
    <p:embeddedFont>
      <p:font typeface="QCF_BSML" pitchFamily="2" charset="2"/>
      <p:regular r:id="rId68"/>
    </p:embeddedFont>
    <p:embeddedFont>
      <p:font typeface="Candara" pitchFamily="34" charset="0"/>
      <p:regular r:id="rId69"/>
      <p:bold r:id="rId70"/>
      <p:italic r:id="rId71"/>
      <p:boldItalic r:id="rId7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9" autoAdjust="0"/>
    <p:restoredTop sz="93284" autoAdjust="0"/>
  </p:normalViewPr>
  <p:slideViewPr>
    <p:cSldViewPr>
      <p:cViewPr>
        <p:scale>
          <a:sx n="89" d="100"/>
          <a:sy n="89" d="100"/>
        </p:scale>
        <p:origin x="-672" y="-37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5.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شہادت علی الناس</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88D0FC1A-7669-4237-9E0A-9BA9CBBE627D}">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جہاد فی سبیل اللہ (عظمت و اہمیت)</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2400" dirty="0" smtClean="0">
              <a:latin typeface="Jameel Noori Nastaleeq" pitchFamily="2" charset="-78"/>
              <a:cs typeface="Jameel Noori Nastaleeq" pitchFamily="2" charset="-78"/>
            </a:rPr>
            <a:t>سورۃ الصف</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2400" dirty="0" smtClean="0">
              <a:latin typeface="Jameel Noori Nastaleeq" pitchFamily="2" charset="-78"/>
              <a:cs typeface="Jameel Noori Nastaleeq" pitchFamily="2" charset="-78"/>
            </a:rPr>
            <a:t>سورۃ الجمعہ</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2400" dirty="0" smtClean="0">
              <a:latin typeface="Jameel Noori Nastaleeq" pitchFamily="2" charset="-78"/>
              <a:cs typeface="Jameel Noori Nastaleeq" pitchFamily="2" charset="-78"/>
            </a:rPr>
            <a:t>سورۃ الحج آخری رکوع</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a:latin typeface="Jameel Noori Nastaleeq" pitchFamily="2" charset="-78"/>
            <a:cs typeface="Jameel Noori Nastaleeq" pitchFamily="2" charset="-78"/>
          </a:endParaRPr>
        </a:p>
      </dgm:t>
    </dgm:pt>
    <dgm:pt modelId="{EFB59917-76AA-4DB0-93F5-CF8AE34BDE3D}">
      <dgm:prSet phldrT="[Text]" custT="1"/>
      <dgm:spPr/>
      <dgm:t>
        <a:bodyPr/>
        <a:lstStyle/>
        <a:p>
          <a:pPr rtl="1"/>
          <a:r>
            <a:rPr lang="ur-PK" sz="2400" dirty="0" smtClean="0">
              <a:latin typeface="Jameel Noori Nastaleeq" pitchFamily="2" charset="-78"/>
              <a:cs typeface="Jameel Noori Nastaleeq" pitchFamily="2" charset="-78"/>
            </a:rPr>
            <a:t>سورۃ التوبہ: 24</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 کا مقصد</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انقلابِ نبویﷺ کا اساسی منہج</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سے اعراض کی سزا: نفاق</a:t>
          </a:r>
        </a:p>
      </dgm:t>
    </dgm:pt>
    <dgm:pt modelId="{DDEF7F33-4DCB-4A97-B64E-FDD5968187CE}" type="parTrans" cxnId="{7125C34C-A80D-4B66-A07D-AE1B8B6626AE}">
      <dgm:prSet/>
      <dgm:spPr/>
      <dgm:t>
        <a:bodyPr/>
        <a:lstStyle/>
        <a:p>
          <a:endParaRPr lang="en-US">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2400" dirty="0" smtClean="0">
              <a:latin typeface="Jameel Noori Nastaleeq" pitchFamily="2" charset="-78"/>
              <a:cs typeface="Jameel Noori Nastaleeq" pitchFamily="2" charset="-78"/>
            </a:rPr>
            <a:t>سورۃ المنافقون</a:t>
          </a:r>
        </a:p>
      </dgm:t>
    </dgm:pt>
    <dgm:pt modelId="{4F8A3268-1AF1-47B8-AACC-20296ADC9650}" type="parTrans" cxnId="{F747D3FF-B2D3-4026-A197-E40EE2FA5594}">
      <dgm:prSet/>
      <dgm:spPr/>
      <dgm:t>
        <a:bodyPr/>
        <a:lstStyle/>
        <a:p>
          <a:endParaRPr lang="en-US">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5"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5"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5"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5"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5"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Lst>
  <dgm:cxnLst>
    <dgm:cxn modelId="{A909651C-CC40-445F-9568-0326D3B23243}" type="presOf" srcId="{7C6BB2F9-AB25-4399-8FA2-00EC0B403279}" destId="{27C32174-0740-4362-8EE3-5F21619528FA}" srcOrd="0" destOrd="0" presId="urn:microsoft.com/office/officeart/2005/8/layout/lProcess3"/>
    <dgm:cxn modelId="{7125C34C-A80D-4B66-A07D-AE1B8B6626AE}" srcId="{417CD2D6-C29E-49AC-9A27-829C82AE2773}" destId="{5F7AC649-1D67-4A14-BB52-BE4C9376FE6C}" srcOrd="4" destOrd="0" parTransId="{DDEF7F33-4DCB-4A97-B64E-FDD5968187CE}" sibTransId="{0C856329-5BC8-4A4A-BC21-C6016CD97995}"/>
    <dgm:cxn modelId="{AE374BE3-0B75-4E70-8F03-08E0B403D89E}" type="presOf" srcId="{72AB03C1-8C03-4C7E-A90C-4F7A5FEFECB6}" destId="{FE8363C5-272F-4652-9371-B4A53CBDBB54}"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887F7D9F-A10C-4B45-9014-C0F074AB65A0}" type="presOf" srcId="{417CD2D6-C29E-49AC-9A27-829C82AE2773}" destId="{F0FCB771-FCA3-4403-B3FF-D66ABD8C7757}"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9EA8CAD6-EE68-422D-8B35-686CEAF2DA34}" type="presOf" srcId="{EFB59917-76AA-4DB0-93F5-CF8AE34BDE3D}" destId="{71F9798A-EF2A-454A-B9CD-A44B256DC1EA}"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EADAE605-D159-4D00-8980-AB41A2B1DF24}" type="presOf" srcId="{D974C1AA-9DCA-465F-B5D6-F8DCC3177D8E}" destId="{0D93DD93-DD0D-478D-A5EF-03D4D39780DC}"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1DF05405-2D1E-4C4D-A5CA-7C084A84A434}" type="presOf" srcId="{D5272905-D666-48D7-8CF4-7B30A90B22B5}" destId="{427F0D4D-B7B9-4BBB-8BB4-FEBF2E2276D9}" srcOrd="0" destOrd="0" presId="urn:microsoft.com/office/officeart/2005/8/layout/lProcess3"/>
    <dgm:cxn modelId="{75D41955-89B8-42AB-AE9C-8C2220702211}" type="presOf" srcId="{C0A4B61F-FEDA-4368-8243-B32E98A9C202}" destId="{37900F7A-BA6B-45F1-AC4D-5C79E61058E6}" srcOrd="0" destOrd="0" presId="urn:microsoft.com/office/officeart/2005/8/layout/lProcess3"/>
    <dgm:cxn modelId="{253BB6D0-5A30-43A0-8BA4-B354788CEB45}" type="presOf" srcId="{312C3F98-3618-45C6-87C2-C84B8191908E}" destId="{4126A610-2CCE-4B06-A29F-0223994C73E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A01AD9BD-C6D9-4E49-9171-8D70D749DC8F}" type="presOf" srcId="{D8EACAFA-908F-4B41-B929-48F074817F1B}" destId="{ACE2A377-0506-4ED5-B0D6-68213B77C015}" srcOrd="0" destOrd="0" presId="urn:microsoft.com/office/officeart/2005/8/layout/lProcess3"/>
    <dgm:cxn modelId="{7A72F168-5EEC-4D3C-9E14-59D59164FDF8}" type="presOf" srcId="{88D0FC1A-7669-4237-9E0A-9BA9CBBE627D}" destId="{92AA1496-1A9D-4127-9074-5B287A06C5F1}" srcOrd="0" destOrd="0" presId="urn:microsoft.com/office/officeart/2005/8/layout/lProcess3"/>
    <dgm:cxn modelId="{A0266490-7778-40D4-80F4-837659BD0041}" type="presOf" srcId="{5F7AC649-1D67-4A14-BB52-BE4C9376FE6C}" destId="{F942E1B5-7A46-4370-B61D-75B7DB373EAF}" srcOrd="0" destOrd="0" presId="urn:microsoft.com/office/officeart/2005/8/layout/lProcess3"/>
    <dgm:cxn modelId="{136EE006-680E-4EF6-A9D2-35D79FC776B5}" srcId="{417CD2D6-C29E-49AC-9A27-829C82AE2773}" destId="{88D0FC1A-7669-4237-9E0A-9BA9CBBE627D}" srcOrd="1" destOrd="0" parTransId="{35F685B7-6F9C-46DD-A000-752956C5287E}" sibTransId="{8DD4110A-AAB0-4F3A-9629-1D391895FD2D}"/>
    <dgm:cxn modelId="{1AFBD7B4-B814-4EDF-B440-7B6A6DC88738}" type="presParOf" srcId="{F0FCB771-FCA3-4403-B3FF-D66ABD8C7757}" destId="{EE15CEB6-F32B-4539-9164-DBDEE97433FB}" srcOrd="0" destOrd="0" presId="urn:microsoft.com/office/officeart/2005/8/layout/lProcess3"/>
    <dgm:cxn modelId="{927486AD-C1D7-4E51-8508-9593B1CF4A3A}" type="presParOf" srcId="{EE15CEB6-F32B-4539-9164-DBDEE97433FB}" destId="{427F0D4D-B7B9-4BBB-8BB4-FEBF2E2276D9}" srcOrd="0" destOrd="0" presId="urn:microsoft.com/office/officeart/2005/8/layout/lProcess3"/>
    <dgm:cxn modelId="{C237E8CA-F0E8-4AED-ADDC-EFC64009B62C}" type="presParOf" srcId="{EE15CEB6-F32B-4539-9164-DBDEE97433FB}" destId="{71868DBC-8E90-4918-A166-6D920E63F8A4}" srcOrd="1" destOrd="0" presId="urn:microsoft.com/office/officeart/2005/8/layout/lProcess3"/>
    <dgm:cxn modelId="{4D4DE2CF-564E-4698-BD00-9EFB5B277163}" type="presParOf" srcId="{EE15CEB6-F32B-4539-9164-DBDEE97433FB}" destId="{FE8363C5-272F-4652-9371-B4A53CBDBB54}" srcOrd="2" destOrd="0" presId="urn:microsoft.com/office/officeart/2005/8/layout/lProcess3"/>
    <dgm:cxn modelId="{6E99D0EE-8720-4EE8-8656-5989D6C8131D}" type="presParOf" srcId="{F0FCB771-FCA3-4403-B3FF-D66ABD8C7757}" destId="{CFBC8134-F293-4ACE-831F-0F8D04ADD1DE}" srcOrd="1" destOrd="0" presId="urn:microsoft.com/office/officeart/2005/8/layout/lProcess3"/>
    <dgm:cxn modelId="{372E9503-13DF-4D46-96B3-53CAF7A429A8}" type="presParOf" srcId="{F0FCB771-FCA3-4403-B3FF-D66ABD8C7757}" destId="{44A7A681-7ECB-4C35-BDAF-B16F693871E1}" srcOrd="2" destOrd="0" presId="urn:microsoft.com/office/officeart/2005/8/layout/lProcess3"/>
    <dgm:cxn modelId="{D6141A56-6AEA-45B5-9DE5-4C12D1C6E0BA}" type="presParOf" srcId="{44A7A681-7ECB-4C35-BDAF-B16F693871E1}" destId="{92AA1496-1A9D-4127-9074-5B287A06C5F1}" srcOrd="0" destOrd="0" presId="urn:microsoft.com/office/officeart/2005/8/layout/lProcess3"/>
    <dgm:cxn modelId="{C9126225-EC40-46BB-A6C0-9655843A5B2B}" type="presParOf" srcId="{44A7A681-7ECB-4C35-BDAF-B16F693871E1}" destId="{C34077B3-5151-4A39-9707-14C0CC92477B}" srcOrd="1" destOrd="0" presId="urn:microsoft.com/office/officeart/2005/8/layout/lProcess3"/>
    <dgm:cxn modelId="{77F607EC-DEE2-43E0-A12D-961B36DB5C46}" type="presParOf" srcId="{44A7A681-7ECB-4C35-BDAF-B16F693871E1}" destId="{71F9798A-EF2A-454A-B9CD-A44B256DC1EA}" srcOrd="2" destOrd="0" presId="urn:microsoft.com/office/officeart/2005/8/layout/lProcess3"/>
    <dgm:cxn modelId="{3B1C7CD2-C03B-4540-A8D0-42EF471106CA}" type="presParOf" srcId="{F0FCB771-FCA3-4403-B3FF-D66ABD8C7757}" destId="{6B5805C7-A036-4608-8186-A8E5BC1580EE}" srcOrd="3" destOrd="0" presId="urn:microsoft.com/office/officeart/2005/8/layout/lProcess3"/>
    <dgm:cxn modelId="{9D8B0CC5-4402-4931-A4D4-29C0C341C6D8}" type="presParOf" srcId="{F0FCB771-FCA3-4403-B3FF-D66ABD8C7757}" destId="{1EB49BC3-BA2D-49CB-8D7A-3D2561464D80}" srcOrd="4" destOrd="0" presId="urn:microsoft.com/office/officeart/2005/8/layout/lProcess3"/>
    <dgm:cxn modelId="{73BB212A-303A-4C69-8B7C-20BEA7ED41FF}" type="presParOf" srcId="{1EB49BC3-BA2D-49CB-8D7A-3D2561464D80}" destId="{4126A610-2CCE-4B06-A29F-0223994C73EF}" srcOrd="0" destOrd="0" presId="urn:microsoft.com/office/officeart/2005/8/layout/lProcess3"/>
    <dgm:cxn modelId="{F0A25AAA-CC90-4EFC-87F9-7E87E32E6B55}" type="presParOf" srcId="{1EB49BC3-BA2D-49CB-8D7A-3D2561464D80}" destId="{DB656B91-BB6C-4BBB-AD97-9EA220C48A5E}" srcOrd="1" destOrd="0" presId="urn:microsoft.com/office/officeart/2005/8/layout/lProcess3"/>
    <dgm:cxn modelId="{DFBF72A1-DF51-46E7-981D-3B25C6BA868D}" type="presParOf" srcId="{1EB49BC3-BA2D-49CB-8D7A-3D2561464D80}" destId="{ACE2A377-0506-4ED5-B0D6-68213B77C015}" srcOrd="2" destOrd="0" presId="urn:microsoft.com/office/officeart/2005/8/layout/lProcess3"/>
    <dgm:cxn modelId="{BFC53032-862F-446E-A174-2E8FC2E02290}" type="presParOf" srcId="{F0FCB771-FCA3-4403-B3FF-D66ABD8C7757}" destId="{F453FEA8-7CFD-4F53-81F1-51A06BD72051}" srcOrd="5" destOrd="0" presId="urn:microsoft.com/office/officeart/2005/8/layout/lProcess3"/>
    <dgm:cxn modelId="{C127C6ED-0BC1-4841-BB6B-67D315D89B90}" type="presParOf" srcId="{F0FCB771-FCA3-4403-B3FF-D66ABD8C7757}" destId="{29382A42-C48B-4D75-A2DB-B9F35EC19A6D}" srcOrd="6" destOrd="0" presId="urn:microsoft.com/office/officeart/2005/8/layout/lProcess3"/>
    <dgm:cxn modelId="{41DAB67A-0A6E-405D-BAEE-254FAAE2294D}" type="presParOf" srcId="{29382A42-C48B-4D75-A2DB-B9F35EC19A6D}" destId="{0D93DD93-DD0D-478D-A5EF-03D4D39780DC}" srcOrd="0" destOrd="0" presId="urn:microsoft.com/office/officeart/2005/8/layout/lProcess3"/>
    <dgm:cxn modelId="{5C1287EE-F69D-436E-B498-946116BB4B6F}" type="presParOf" srcId="{29382A42-C48B-4D75-A2DB-B9F35EC19A6D}" destId="{D3479434-4748-415E-929C-F4828F19ECF2}" srcOrd="1" destOrd="0" presId="urn:microsoft.com/office/officeart/2005/8/layout/lProcess3"/>
    <dgm:cxn modelId="{FE8C2750-C2DB-4DDB-9BC5-96FA25F25906}" type="presParOf" srcId="{29382A42-C48B-4D75-A2DB-B9F35EC19A6D}" destId="{37900F7A-BA6B-45F1-AC4D-5C79E61058E6}" srcOrd="2" destOrd="0" presId="urn:microsoft.com/office/officeart/2005/8/layout/lProcess3"/>
    <dgm:cxn modelId="{D706D1E1-881B-4E82-9F7B-5821743F3664}" type="presParOf" srcId="{F0FCB771-FCA3-4403-B3FF-D66ABD8C7757}" destId="{92103CD1-42AE-4905-B8E9-BC5ED763AAF1}" srcOrd="7" destOrd="0" presId="urn:microsoft.com/office/officeart/2005/8/layout/lProcess3"/>
    <dgm:cxn modelId="{389C1009-2FD2-422C-BF09-DC6D9988C8F5}" type="presParOf" srcId="{F0FCB771-FCA3-4403-B3FF-D66ABD8C7757}" destId="{668B74AF-5494-4A4D-8DE7-6B20C8A5C83F}" srcOrd="8" destOrd="0" presId="urn:microsoft.com/office/officeart/2005/8/layout/lProcess3"/>
    <dgm:cxn modelId="{CC5BA962-FF42-4F31-91EF-6D7F79C9250B}" type="presParOf" srcId="{668B74AF-5494-4A4D-8DE7-6B20C8A5C83F}" destId="{F942E1B5-7A46-4370-B61D-75B7DB373EAF}" srcOrd="0" destOrd="0" presId="urn:microsoft.com/office/officeart/2005/8/layout/lProcess3"/>
    <dgm:cxn modelId="{396788F8-D123-49E5-A740-F07BECA93A02}" type="presParOf" srcId="{668B74AF-5494-4A4D-8DE7-6B20C8A5C83F}" destId="{E37681F9-DEC0-4F15-83A5-CDAF98DE98AA}" srcOrd="1" destOrd="0" presId="urn:microsoft.com/office/officeart/2005/8/layout/lProcess3"/>
    <dgm:cxn modelId="{934E0988-FE20-4550-9EE8-CC475B1BA169}"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ED823F-BAE9-4F4E-92F9-0568AF6898E0}"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A7C8B13-0778-4313-ABBA-045E0F820970}">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و حدیث کے وسیع ذخیرے میں اِسلام کے لئے مذہب کی اصطلاح استعمال نہیں ہوئی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62CD69-DDAD-4651-AB8F-FAFB4ECE30F8}" type="parTrans" cxnId="{FF6ACE51-81B0-46EB-828A-F52D3119723F}">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0EA63C-22CC-4FF2-B825-2EE0EEBF2689}" type="sibTrans" cxnId="{FF6ACE51-81B0-46EB-828A-F52D3119723F}">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C153020-4C91-4DD0-8B1F-04ADC36903F9}">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مذہب کا تعلق صرف انفرادی زندگی سے ہوتا ہے جبکہ دین کا تعلق انفرادی و اجتماعی دونوں زندگیوں سے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0E9CD1-01C2-47AB-B737-E719E0C7BBE8}" type="parTrans" cxnId="{8F9302CF-0E62-4744-BF91-DF452328F82D}">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1152592-BD37-47FD-AD22-4D526D742A64}" type="sibTrans" cxnId="{8F9302CF-0E62-4744-BF91-DF452328F82D}">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582D45C-C90E-4666-9052-D8CCD48B797E}">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آپ ﷺ نے 21 برس کی سخت کے ذریعہ رہتی دنیا کے لئے ایک مثالی نظام قائم کرکے اتمامِ حجت کا حق ادا کردیا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FDB2F62-56C5-45E9-9BC7-5994DB2B04C6}" type="parTrans" cxnId="{04606740-7343-4103-96EE-9A87777E2B9E}">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77E631C-7039-4973-ACE9-8150FE9E33E1}" type="sibTrans" cxnId="{04606740-7343-4103-96EE-9A87777E2B9E}">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A85B0C-A2B6-4FE5-B4B5-363523C06796}" type="pres">
      <dgm:prSet presAssocID="{E4ED823F-BAE9-4F4E-92F9-0568AF6898E0}" presName="linear" presStyleCnt="0">
        <dgm:presLayoutVars>
          <dgm:animLvl val="lvl"/>
          <dgm:resizeHandles val="exact"/>
        </dgm:presLayoutVars>
      </dgm:prSet>
      <dgm:spPr/>
      <dgm:t>
        <a:bodyPr/>
        <a:lstStyle/>
        <a:p>
          <a:endParaRPr lang="en-US"/>
        </a:p>
      </dgm:t>
    </dgm:pt>
    <dgm:pt modelId="{FA4A3BB6-78E5-4A9A-886F-F46FFB545D93}" type="pres">
      <dgm:prSet presAssocID="{2A7C8B13-0778-4313-ABBA-045E0F820970}" presName="parentText" presStyleLbl="node1" presStyleIdx="0" presStyleCnt="3">
        <dgm:presLayoutVars>
          <dgm:chMax val="0"/>
          <dgm:bulletEnabled val="1"/>
        </dgm:presLayoutVars>
      </dgm:prSet>
      <dgm:spPr/>
      <dgm:t>
        <a:bodyPr/>
        <a:lstStyle/>
        <a:p>
          <a:endParaRPr lang="en-US"/>
        </a:p>
      </dgm:t>
    </dgm:pt>
    <dgm:pt modelId="{E555F2F0-340C-40F1-A666-71E8A3193A15}" type="pres">
      <dgm:prSet presAssocID="{9B0EA63C-22CC-4FF2-B825-2EE0EEBF2689}" presName="spacer" presStyleCnt="0"/>
      <dgm:spPr/>
      <dgm:t>
        <a:bodyPr/>
        <a:lstStyle/>
        <a:p>
          <a:endParaRPr lang="en-US"/>
        </a:p>
      </dgm:t>
    </dgm:pt>
    <dgm:pt modelId="{A30CE0C3-DD35-43E7-99CE-56F1B44F9091}" type="pres">
      <dgm:prSet presAssocID="{3C153020-4C91-4DD0-8B1F-04ADC36903F9}" presName="parentText" presStyleLbl="node1" presStyleIdx="1" presStyleCnt="3">
        <dgm:presLayoutVars>
          <dgm:chMax val="0"/>
          <dgm:bulletEnabled val="1"/>
        </dgm:presLayoutVars>
      </dgm:prSet>
      <dgm:spPr/>
      <dgm:t>
        <a:bodyPr/>
        <a:lstStyle/>
        <a:p>
          <a:endParaRPr lang="en-US"/>
        </a:p>
      </dgm:t>
    </dgm:pt>
    <dgm:pt modelId="{96B5E502-2A2B-4A20-A9C3-86701A768497}" type="pres">
      <dgm:prSet presAssocID="{91152592-BD37-47FD-AD22-4D526D742A64}" presName="spacer" presStyleCnt="0"/>
      <dgm:spPr/>
      <dgm:t>
        <a:bodyPr/>
        <a:lstStyle/>
        <a:p>
          <a:endParaRPr lang="en-US"/>
        </a:p>
      </dgm:t>
    </dgm:pt>
    <dgm:pt modelId="{72A72031-E514-4625-8417-7962C0311163}" type="pres">
      <dgm:prSet presAssocID="{5582D45C-C90E-4666-9052-D8CCD48B797E}" presName="parentText" presStyleLbl="node1" presStyleIdx="2" presStyleCnt="3">
        <dgm:presLayoutVars>
          <dgm:chMax val="0"/>
          <dgm:bulletEnabled val="1"/>
        </dgm:presLayoutVars>
      </dgm:prSet>
      <dgm:spPr/>
      <dgm:t>
        <a:bodyPr/>
        <a:lstStyle/>
        <a:p>
          <a:endParaRPr lang="en-US"/>
        </a:p>
      </dgm:t>
    </dgm:pt>
  </dgm:ptLst>
  <dgm:cxnLst>
    <dgm:cxn modelId="{F1164AFC-5FEE-46AB-A65F-4B98CA555CFC}" type="presOf" srcId="{2A7C8B13-0778-4313-ABBA-045E0F820970}" destId="{FA4A3BB6-78E5-4A9A-886F-F46FFB545D93}" srcOrd="0" destOrd="0" presId="urn:microsoft.com/office/officeart/2005/8/layout/vList2"/>
    <dgm:cxn modelId="{8F9302CF-0E62-4744-BF91-DF452328F82D}" srcId="{E4ED823F-BAE9-4F4E-92F9-0568AF6898E0}" destId="{3C153020-4C91-4DD0-8B1F-04ADC36903F9}" srcOrd="1" destOrd="0" parTransId="{380E9CD1-01C2-47AB-B737-E719E0C7BBE8}" sibTransId="{91152592-BD37-47FD-AD22-4D526D742A64}"/>
    <dgm:cxn modelId="{C6B23666-E3FD-41DE-9E6C-5FDCD46017D5}" type="presOf" srcId="{5582D45C-C90E-4666-9052-D8CCD48B797E}" destId="{72A72031-E514-4625-8417-7962C0311163}" srcOrd="0" destOrd="0" presId="urn:microsoft.com/office/officeart/2005/8/layout/vList2"/>
    <dgm:cxn modelId="{5048E9D3-8080-47E8-9AE4-2400AB09BAD9}" type="presOf" srcId="{3C153020-4C91-4DD0-8B1F-04ADC36903F9}" destId="{A30CE0C3-DD35-43E7-99CE-56F1B44F9091}" srcOrd="0" destOrd="0" presId="urn:microsoft.com/office/officeart/2005/8/layout/vList2"/>
    <dgm:cxn modelId="{FF6ACE51-81B0-46EB-828A-F52D3119723F}" srcId="{E4ED823F-BAE9-4F4E-92F9-0568AF6898E0}" destId="{2A7C8B13-0778-4313-ABBA-045E0F820970}" srcOrd="0" destOrd="0" parTransId="{C962CD69-DDAD-4651-AB8F-FAFB4ECE30F8}" sibTransId="{9B0EA63C-22CC-4FF2-B825-2EE0EEBF2689}"/>
    <dgm:cxn modelId="{A024BE58-C499-4798-96E0-B6BB2A9AFFDB}" type="presOf" srcId="{E4ED823F-BAE9-4F4E-92F9-0568AF6898E0}" destId="{20A85B0C-A2B6-4FE5-B4B5-363523C06796}" srcOrd="0" destOrd="0" presId="urn:microsoft.com/office/officeart/2005/8/layout/vList2"/>
    <dgm:cxn modelId="{04606740-7343-4103-96EE-9A87777E2B9E}" srcId="{E4ED823F-BAE9-4F4E-92F9-0568AF6898E0}" destId="{5582D45C-C90E-4666-9052-D8CCD48B797E}" srcOrd="2" destOrd="0" parTransId="{4FDB2F62-56C5-45E9-9BC7-5994DB2B04C6}" sibTransId="{B77E631C-7039-4973-ACE9-8150FE9E33E1}"/>
    <dgm:cxn modelId="{ED6C9FFA-7E91-48D1-BD09-33C0182CF63B}" type="presParOf" srcId="{20A85B0C-A2B6-4FE5-B4B5-363523C06796}" destId="{FA4A3BB6-78E5-4A9A-886F-F46FFB545D93}" srcOrd="0" destOrd="0" presId="urn:microsoft.com/office/officeart/2005/8/layout/vList2"/>
    <dgm:cxn modelId="{E0590D97-4425-4C96-AAB5-2796E127F69D}" type="presParOf" srcId="{20A85B0C-A2B6-4FE5-B4B5-363523C06796}" destId="{E555F2F0-340C-40F1-A666-71E8A3193A15}" srcOrd="1" destOrd="0" presId="urn:microsoft.com/office/officeart/2005/8/layout/vList2"/>
    <dgm:cxn modelId="{61E7992A-F551-419F-9A76-CAB67741032B}" type="presParOf" srcId="{20A85B0C-A2B6-4FE5-B4B5-363523C06796}" destId="{A30CE0C3-DD35-43E7-99CE-56F1B44F9091}" srcOrd="2" destOrd="0" presId="urn:microsoft.com/office/officeart/2005/8/layout/vList2"/>
    <dgm:cxn modelId="{F85F3326-58A8-4E7D-9E14-3D251F9B9E59}" type="presParOf" srcId="{20A85B0C-A2B6-4FE5-B4B5-363523C06796}" destId="{96B5E502-2A2B-4A20-A9C3-86701A768497}" srcOrd="3" destOrd="0" presId="urn:microsoft.com/office/officeart/2005/8/layout/vList2"/>
    <dgm:cxn modelId="{9341E837-15FF-4F6B-B7D0-F54B056FB7F8}" type="presParOf" srcId="{20A85B0C-A2B6-4FE5-B4B5-363523C06796}" destId="{72A72031-E514-4625-8417-7962C031116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4F48A89-5EBB-4782-A489-194B27BFB5EF}" type="doc">
      <dgm:prSet loTypeId="urn:microsoft.com/office/officeart/2005/8/layout/hList3" loCatId="list" qsTypeId="urn:microsoft.com/office/officeart/2005/8/quickstyle/simple4" qsCatId="simple" csTypeId="urn:microsoft.com/office/officeart/2005/8/colors/colorful1" csCatId="colorful" phldr="1"/>
      <dgm:spPr/>
      <dgm:t>
        <a:bodyPr/>
        <a:lstStyle/>
        <a:p>
          <a:endParaRPr lang="en-US"/>
        </a:p>
      </dgm:t>
    </dgm:pt>
    <dgm:pt modelId="{101D8BA7-8C5F-4D1B-8539-51CAB43DBCA3}">
      <dgm:prSet phldrT="[Text]" custT="1"/>
      <dgm:spPr/>
      <dgm:t>
        <a:bodyPr/>
        <a:lstStyle/>
        <a:p>
          <a:pPr rtl="1"/>
          <a:r>
            <a:rPr lang="ur-PK" sz="3200" dirty="0" smtClean="0">
              <a:effectLst>
                <a:outerShdw blurRad="38100" dist="38100" dir="2700000" algn="tl">
                  <a:srgbClr val="000000">
                    <a:alpha val="43137"/>
                  </a:srgbClr>
                </a:outerShdw>
              </a:effectLst>
              <a:cs typeface="UL Sajid Heading" pitchFamily="2" charset="-78"/>
            </a:rPr>
            <a:t>شرک کے دو نظام ہر دور میں رہے ہیں</a:t>
          </a:r>
          <a:endParaRPr lang="en-US" sz="3200" dirty="0">
            <a:effectLst>
              <a:outerShdw blurRad="38100" dist="38100" dir="2700000" algn="tl">
                <a:srgbClr val="000000">
                  <a:alpha val="43137"/>
                </a:srgbClr>
              </a:outerShdw>
            </a:effectLst>
            <a:cs typeface="UL Sajid Heading" pitchFamily="2" charset="-78"/>
          </a:endParaRPr>
        </a:p>
      </dgm:t>
    </dgm:pt>
    <dgm:pt modelId="{EE027150-2563-465E-971B-24F50A4CBF56}" type="parTrans" cxnId="{7315A19D-AD8A-4FC7-B40F-F50C90D7FC9E}">
      <dgm:prSet/>
      <dgm:spPr/>
      <dgm:t>
        <a:bodyPr/>
        <a:lstStyle/>
        <a:p>
          <a:endParaRPr lang="en-US" sz="1600">
            <a:effectLst>
              <a:outerShdw blurRad="38100" dist="38100" dir="2700000" algn="tl">
                <a:srgbClr val="000000">
                  <a:alpha val="43137"/>
                </a:srgbClr>
              </a:outerShdw>
            </a:effectLst>
          </a:endParaRPr>
        </a:p>
      </dgm:t>
    </dgm:pt>
    <dgm:pt modelId="{B290EC38-9E3F-4EB3-9502-A986D67B91B3}" type="sibTrans" cxnId="{7315A19D-AD8A-4FC7-B40F-F50C90D7FC9E}">
      <dgm:prSet/>
      <dgm:spPr/>
      <dgm:t>
        <a:bodyPr/>
        <a:lstStyle/>
        <a:p>
          <a:endParaRPr lang="en-US" sz="1600">
            <a:effectLst>
              <a:outerShdw blurRad="38100" dist="38100" dir="2700000" algn="tl">
                <a:srgbClr val="000000">
                  <a:alpha val="43137"/>
                </a:srgbClr>
              </a:outerShdw>
            </a:effectLst>
          </a:endParaRPr>
        </a:p>
      </dgm:t>
    </dgm:pt>
    <dgm:pt modelId="{42E4AFC3-A275-460B-88AA-8E23C9CBF6C9}">
      <dgm:prSet phldrT="[Text]" custT="1"/>
      <dgm:spPr/>
      <dgm:t>
        <a:bodyPr/>
        <a:lstStyle/>
        <a:p>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سیاسی شرک</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01FFE6B-063D-41C5-97EE-7A98B88045F9}" type="parTrans" cxnId="{777080DF-2BEA-4984-8720-CBA8B19035A8}">
      <dgm:prSet/>
      <dgm:spPr/>
      <dgm:t>
        <a:bodyPr/>
        <a:lstStyle/>
        <a:p>
          <a:endParaRPr lang="en-US" sz="1600">
            <a:effectLst>
              <a:outerShdw blurRad="38100" dist="38100" dir="2700000" algn="tl">
                <a:srgbClr val="000000">
                  <a:alpha val="43137"/>
                </a:srgbClr>
              </a:outerShdw>
            </a:effectLst>
          </a:endParaRPr>
        </a:p>
      </dgm:t>
    </dgm:pt>
    <dgm:pt modelId="{E4C68CCB-44C2-43D0-904C-DA440729A0DE}" type="sibTrans" cxnId="{777080DF-2BEA-4984-8720-CBA8B19035A8}">
      <dgm:prSet/>
      <dgm:spPr/>
      <dgm:t>
        <a:bodyPr/>
        <a:lstStyle/>
        <a:p>
          <a:endParaRPr lang="en-US" sz="1600">
            <a:effectLst>
              <a:outerShdw blurRad="38100" dist="38100" dir="2700000" algn="tl">
                <a:srgbClr val="000000">
                  <a:alpha val="43137"/>
                </a:srgbClr>
              </a:outerShdw>
            </a:effectLst>
          </a:endParaRPr>
        </a:p>
      </dgm:t>
    </dgm:pt>
    <dgm:pt modelId="{2D09EE04-FF37-4E28-A41B-FF54B40F35F0}">
      <dgm:prSet phldrT="[Text]" custT="1"/>
      <dgm:spPr/>
      <dgm:t>
        <a:bodyPr/>
        <a:lstStyle/>
        <a:p>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مذہبی شرک</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A3E8985-23F0-4063-A8F5-9B4F990D3FDD}" type="parTrans" cxnId="{492674CD-EC61-4902-A41F-632177151F78}">
      <dgm:prSet/>
      <dgm:spPr/>
      <dgm:t>
        <a:bodyPr/>
        <a:lstStyle/>
        <a:p>
          <a:endParaRPr lang="en-US" sz="1600">
            <a:effectLst>
              <a:outerShdw blurRad="38100" dist="38100" dir="2700000" algn="tl">
                <a:srgbClr val="000000">
                  <a:alpha val="43137"/>
                </a:srgbClr>
              </a:outerShdw>
            </a:effectLst>
          </a:endParaRPr>
        </a:p>
      </dgm:t>
    </dgm:pt>
    <dgm:pt modelId="{96DE3D66-BE49-463C-8FF9-239E5C8BCB04}" type="sibTrans" cxnId="{492674CD-EC61-4902-A41F-632177151F78}">
      <dgm:prSet/>
      <dgm:spPr/>
      <dgm:t>
        <a:bodyPr/>
        <a:lstStyle/>
        <a:p>
          <a:endParaRPr lang="en-US" sz="1600">
            <a:effectLst>
              <a:outerShdw blurRad="38100" dist="38100" dir="2700000" algn="tl">
                <a:srgbClr val="000000">
                  <a:alpha val="43137"/>
                </a:srgbClr>
              </a:outerShdw>
            </a:effectLst>
          </a:endParaRPr>
        </a:p>
      </dgm:t>
    </dgm:pt>
    <dgm:pt modelId="{794073E8-81CB-484A-AC6A-7794A3B2B65E}" type="pres">
      <dgm:prSet presAssocID="{74F48A89-5EBB-4782-A489-194B27BFB5EF}" presName="composite" presStyleCnt="0">
        <dgm:presLayoutVars>
          <dgm:chMax val="1"/>
          <dgm:dir val="rev"/>
          <dgm:resizeHandles val="exact"/>
        </dgm:presLayoutVars>
      </dgm:prSet>
      <dgm:spPr/>
      <dgm:t>
        <a:bodyPr/>
        <a:lstStyle/>
        <a:p>
          <a:endParaRPr lang="en-US"/>
        </a:p>
      </dgm:t>
    </dgm:pt>
    <dgm:pt modelId="{2AA4FD4B-D551-4F93-B69D-2B1AB3573D78}" type="pres">
      <dgm:prSet presAssocID="{101D8BA7-8C5F-4D1B-8539-51CAB43DBCA3}" presName="roof" presStyleLbl="dkBgShp" presStyleIdx="0" presStyleCnt="2"/>
      <dgm:spPr/>
      <dgm:t>
        <a:bodyPr/>
        <a:lstStyle/>
        <a:p>
          <a:endParaRPr lang="en-US"/>
        </a:p>
      </dgm:t>
    </dgm:pt>
    <dgm:pt modelId="{329D429F-1079-44E5-94E3-AD2048285262}" type="pres">
      <dgm:prSet presAssocID="{101D8BA7-8C5F-4D1B-8539-51CAB43DBCA3}" presName="pillars" presStyleCnt="0"/>
      <dgm:spPr/>
      <dgm:t>
        <a:bodyPr/>
        <a:lstStyle/>
        <a:p>
          <a:endParaRPr lang="en-US"/>
        </a:p>
      </dgm:t>
    </dgm:pt>
    <dgm:pt modelId="{CF081334-CBAC-46C6-9714-BFF2E951D402}" type="pres">
      <dgm:prSet presAssocID="{101D8BA7-8C5F-4D1B-8539-51CAB43DBCA3}" presName="pillar1" presStyleLbl="node1" presStyleIdx="0" presStyleCnt="2">
        <dgm:presLayoutVars>
          <dgm:bulletEnabled val="1"/>
        </dgm:presLayoutVars>
      </dgm:prSet>
      <dgm:spPr/>
      <dgm:t>
        <a:bodyPr/>
        <a:lstStyle/>
        <a:p>
          <a:endParaRPr lang="en-US"/>
        </a:p>
      </dgm:t>
    </dgm:pt>
    <dgm:pt modelId="{56DAAABB-C031-419B-8216-7051E1BC709D}" type="pres">
      <dgm:prSet presAssocID="{2D09EE04-FF37-4E28-A41B-FF54B40F35F0}" presName="pillarX" presStyleLbl="node1" presStyleIdx="1" presStyleCnt="2">
        <dgm:presLayoutVars>
          <dgm:bulletEnabled val="1"/>
        </dgm:presLayoutVars>
      </dgm:prSet>
      <dgm:spPr/>
      <dgm:t>
        <a:bodyPr/>
        <a:lstStyle/>
        <a:p>
          <a:endParaRPr lang="en-US"/>
        </a:p>
      </dgm:t>
    </dgm:pt>
    <dgm:pt modelId="{C6CCCB7B-D810-47E3-A94F-0E31E80A1657}" type="pres">
      <dgm:prSet presAssocID="{101D8BA7-8C5F-4D1B-8539-51CAB43DBCA3}" presName="base" presStyleLbl="dkBgShp" presStyleIdx="1" presStyleCnt="2"/>
      <dgm:spPr/>
      <dgm:t>
        <a:bodyPr/>
        <a:lstStyle/>
        <a:p>
          <a:endParaRPr lang="en-US"/>
        </a:p>
      </dgm:t>
    </dgm:pt>
  </dgm:ptLst>
  <dgm:cxnLst>
    <dgm:cxn modelId="{49CB47AC-68EB-4C32-8BE7-6916FDE4412B}" type="presOf" srcId="{101D8BA7-8C5F-4D1B-8539-51CAB43DBCA3}" destId="{2AA4FD4B-D551-4F93-B69D-2B1AB3573D78}" srcOrd="0" destOrd="0" presId="urn:microsoft.com/office/officeart/2005/8/layout/hList3"/>
    <dgm:cxn modelId="{E030FE2E-8EB1-44E9-BB2A-9560A958E83A}" type="presOf" srcId="{2D09EE04-FF37-4E28-A41B-FF54B40F35F0}" destId="{56DAAABB-C031-419B-8216-7051E1BC709D}" srcOrd="0" destOrd="0" presId="urn:microsoft.com/office/officeart/2005/8/layout/hList3"/>
    <dgm:cxn modelId="{8EF258B8-D893-4282-BF24-EDFE3F5E94F2}" type="presOf" srcId="{74F48A89-5EBB-4782-A489-194B27BFB5EF}" destId="{794073E8-81CB-484A-AC6A-7794A3B2B65E}" srcOrd="0" destOrd="0" presId="urn:microsoft.com/office/officeart/2005/8/layout/hList3"/>
    <dgm:cxn modelId="{492674CD-EC61-4902-A41F-632177151F78}" srcId="{101D8BA7-8C5F-4D1B-8539-51CAB43DBCA3}" destId="{2D09EE04-FF37-4E28-A41B-FF54B40F35F0}" srcOrd="1" destOrd="0" parTransId="{3A3E8985-23F0-4063-A8F5-9B4F990D3FDD}" sibTransId="{96DE3D66-BE49-463C-8FF9-239E5C8BCB04}"/>
    <dgm:cxn modelId="{04D1C754-0E44-446C-97C7-32D178F6391D}" type="presOf" srcId="{42E4AFC3-A275-460B-88AA-8E23C9CBF6C9}" destId="{CF081334-CBAC-46C6-9714-BFF2E951D402}" srcOrd="0" destOrd="0" presId="urn:microsoft.com/office/officeart/2005/8/layout/hList3"/>
    <dgm:cxn modelId="{777080DF-2BEA-4984-8720-CBA8B19035A8}" srcId="{101D8BA7-8C5F-4D1B-8539-51CAB43DBCA3}" destId="{42E4AFC3-A275-460B-88AA-8E23C9CBF6C9}" srcOrd="0" destOrd="0" parTransId="{B01FFE6B-063D-41C5-97EE-7A98B88045F9}" sibTransId="{E4C68CCB-44C2-43D0-904C-DA440729A0DE}"/>
    <dgm:cxn modelId="{7315A19D-AD8A-4FC7-B40F-F50C90D7FC9E}" srcId="{74F48A89-5EBB-4782-A489-194B27BFB5EF}" destId="{101D8BA7-8C5F-4D1B-8539-51CAB43DBCA3}" srcOrd="0" destOrd="0" parTransId="{EE027150-2563-465E-971B-24F50A4CBF56}" sibTransId="{B290EC38-9E3F-4EB3-9502-A986D67B91B3}"/>
    <dgm:cxn modelId="{E7F3484E-B94F-4A29-958A-FA6B02DF958A}" type="presParOf" srcId="{794073E8-81CB-484A-AC6A-7794A3B2B65E}" destId="{2AA4FD4B-D551-4F93-B69D-2B1AB3573D78}" srcOrd="0" destOrd="0" presId="urn:microsoft.com/office/officeart/2005/8/layout/hList3"/>
    <dgm:cxn modelId="{E23D5FCA-8399-4ED8-AD54-12659843ABFA}" type="presParOf" srcId="{794073E8-81CB-484A-AC6A-7794A3B2B65E}" destId="{329D429F-1079-44E5-94E3-AD2048285262}" srcOrd="1" destOrd="0" presId="urn:microsoft.com/office/officeart/2005/8/layout/hList3"/>
    <dgm:cxn modelId="{7314AFBB-524D-4B03-B2F8-D45E25EC9840}" type="presParOf" srcId="{329D429F-1079-44E5-94E3-AD2048285262}" destId="{CF081334-CBAC-46C6-9714-BFF2E951D402}" srcOrd="0" destOrd="0" presId="urn:microsoft.com/office/officeart/2005/8/layout/hList3"/>
    <dgm:cxn modelId="{C2A14C6D-E079-47C0-8EEB-A6016ECCA275}" type="presParOf" srcId="{329D429F-1079-44E5-94E3-AD2048285262}" destId="{56DAAABB-C031-419B-8216-7051E1BC709D}" srcOrd="1" destOrd="0" presId="urn:microsoft.com/office/officeart/2005/8/layout/hList3"/>
    <dgm:cxn modelId="{50E33007-3858-45A8-AFFC-CB7E697EB50A}" type="presParOf" srcId="{794073E8-81CB-484A-AC6A-7794A3B2B65E}" destId="{C6CCCB7B-D810-47E3-A94F-0E31E80A1657}"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ED823F-BAE9-4F4E-92F9-0568AF6898E0}"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A7C8B13-0778-4313-ABBA-045E0F820970}">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اکرمﷺ کا مشن محض وعظ و نصیحت اور درس و تدریس نہ تھا</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آپﷺکا مشن انقلابی تھا جس کا مقصد نظامِ باطل کو جڑ سے اکھاڑنا</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اور اُس کی جگہ نظامِ عدل کو قائم فرمانا تھا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62CD69-DDAD-4651-AB8F-FAFB4ECE30F8}" type="parTrans" cxnId="{FF6ACE51-81B0-46EB-828A-F52D3119723F}">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0EA63C-22CC-4FF2-B825-2EE0EEBF2689}" type="sibTrans" cxnId="{FF6ACE51-81B0-46EB-828A-F52D3119723F}">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C153020-4C91-4DD0-8B1F-04ADC36903F9}">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 صف کی بقیہ آیات میں مختلف اسالیب سے غلبہٴ دین کی جدوجہد کے لئے مال اور جان لگانے کی دعوت دی جارہی ہے تاکہ اِس مشن کے لئے جماعت تیار کی جاسکے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0E9CD1-01C2-47AB-B737-E719E0C7BBE8}" type="parTrans" cxnId="{8F9302CF-0E62-4744-BF91-DF452328F82D}">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1152592-BD37-47FD-AD22-4D526D742A64}" type="sibTrans" cxnId="{8F9302CF-0E62-4744-BF91-DF452328F82D}">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A85B0C-A2B6-4FE5-B4B5-363523C06796}" type="pres">
      <dgm:prSet presAssocID="{E4ED823F-BAE9-4F4E-92F9-0568AF6898E0}" presName="linear" presStyleCnt="0">
        <dgm:presLayoutVars>
          <dgm:animLvl val="lvl"/>
          <dgm:resizeHandles val="exact"/>
        </dgm:presLayoutVars>
      </dgm:prSet>
      <dgm:spPr/>
      <dgm:t>
        <a:bodyPr/>
        <a:lstStyle/>
        <a:p>
          <a:endParaRPr lang="en-US"/>
        </a:p>
      </dgm:t>
    </dgm:pt>
    <dgm:pt modelId="{FA4A3BB6-78E5-4A9A-886F-F46FFB545D93}" type="pres">
      <dgm:prSet presAssocID="{2A7C8B13-0778-4313-ABBA-045E0F820970}" presName="parentText" presStyleLbl="node1" presStyleIdx="0" presStyleCnt="2">
        <dgm:presLayoutVars>
          <dgm:chMax val="0"/>
          <dgm:bulletEnabled val="1"/>
        </dgm:presLayoutVars>
      </dgm:prSet>
      <dgm:spPr/>
      <dgm:t>
        <a:bodyPr/>
        <a:lstStyle/>
        <a:p>
          <a:endParaRPr lang="en-US"/>
        </a:p>
      </dgm:t>
    </dgm:pt>
    <dgm:pt modelId="{E555F2F0-340C-40F1-A666-71E8A3193A15}" type="pres">
      <dgm:prSet presAssocID="{9B0EA63C-22CC-4FF2-B825-2EE0EEBF2689}" presName="spacer" presStyleCnt="0"/>
      <dgm:spPr/>
      <dgm:t>
        <a:bodyPr/>
        <a:lstStyle/>
        <a:p>
          <a:endParaRPr lang="en-US"/>
        </a:p>
      </dgm:t>
    </dgm:pt>
    <dgm:pt modelId="{A30CE0C3-DD35-43E7-99CE-56F1B44F9091}" type="pres">
      <dgm:prSet presAssocID="{3C153020-4C91-4DD0-8B1F-04ADC36903F9}" presName="parentText" presStyleLbl="node1" presStyleIdx="1" presStyleCnt="2">
        <dgm:presLayoutVars>
          <dgm:chMax val="0"/>
          <dgm:bulletEnabled val="1"/>
        </dgm:presLayoutVars>
      </dgm:prSet>
      <dgm:spPr/>
      <dgm:t>
        <a:bodyPr/>
        <a:lstStyle/>
        <a:p>
          <a:endParaRPr lang="en-US"/>
        </a:p>
      </dgm:t>
    </dgm:pt>
  </dgm:ptLst>
  <dgm:cxnLst>
    <dgm:cxn modelId="{FF6ACE51-81B0-46EB-828A-F52D3119723F}" srcId="{E4ED823F-BAE9-4F4E-92F9-0568AF6898E0}" destId="{2A7C8B13-0778-4313-ABBA-045E0F820970}" srcOrd="0" destOrd="0" parTransId="{C962CD69-DDAD-4651-AB8F-FAFB4ECE30F8}" sibTransId="{9B0EA63C-22CC-4FF2-B825-2EE0EEBF2689}"/>
    <dgm:cxn modelId="{8F9302CF-0E62-4744-BF91-DF452328F82D}" srcId="{E4ED823F-BAE9-4F4E-92F9-0568AF6898E0}" destId="{3C153020-4C91-4DD0-8B1F-04ADC36903F9}" srcOrd="1" destOrd="0" parTransId="{380E9CD1-01C2-47AB-B737-E719E0C7BBE8}" sibTransId="{91152592-BD37-47FD-AD22-4D526D742A64}"/>
    <dgm:cxn modelId="{DAAC855A-4D2E-4E3F-8475-9FD1EF26F505}" type="presOf" srcId="{3C153020-4C91-4DD0-8B1F-04ADC36903F9}" destId="{A30CE0C3-DD35-43E7-99CE-56F1B44F9091}" srcOrd="0" destOrd="0" presId="urn:microsoft.com/office/officeart/2005/8/layout/vList2"/>
    <dgm:cxn modelId="{9C863C83-4452-4ECA-B8C9-01BB72A763D0}" type="presOf" srcId="{E4ED823F-BAE9-4F4E-92F9-0568AF6898E0}" destId="{20A85B0C-A2B6-4FE5-B4B5-363523C06796}" srcOrd="0" destOrd="0" presId="urn:microsoft.com/office/officeart/2005/8/layout/vList2"/>
    <dgm:cxn modelId="{137C9B01-D289-4CA6-B74C-9D7A2C94FB1B}" type="presOf" srcId="{2A7C8B13-0778-4313-ABBA-045E0F820970}" destId="{FA4A3BB6-78E5-4A9A-886F-F46FFB545D93}" srcOrd="0" destOrd="0" presId="urn:microsoft.com/office/officeart/2005/8/layout/vList2"/>
    <dgm:cxn modelId="{72381BCD-FB20-4269-AAA4-3D7F1CCC92AC}" type="presParOf" srcId="{20A85B0C-A2B6-4FE5-B4B5-363523C06796}" destId="{FA4A3BB6-78E5-4A9A-886F-F46FFB545D93}" srcOrd="0" destOrd="0" presId="urn:microsoft.com/office/officeart/2005/8/layout/vList2"/>
    <dgm:cxn modelId="{B48CBDCB-2EBE-4A58-821C-D2C6469B982A}" type="presParOf" srcId="{20A85B0C-A2B6-4FE5-B4B5-363523C06796}" destId="{E555F2F0-340C-40F1-A666-71E8A3193A15}" srcOrd="1" destOrd="0" presId="urn:microsoft.com/office/officeart/2005/8/layout/vList2"/>
    <dgm:cxn modelId="{7CA2AC75-2F38-40D5-A51D-390993884260}" type="presParOf" srcId="{20A85B0C-A2B6-4FE5-B4B5-363523C06796}" destId="{A30CE0C3-DD35-43E7-99CE-56F1B44F909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2800" dirty="0" smtClean="0">
              <a:effectLst>
                <a:outerShdw blurRad="38100" dist="38100" dir="2700000" algn="tl">
                  <a:srgbClr val="000000">
                    <a:alpha val="43137"/>
                  </a:srgbClr>
                </a:outerShdw>
              </a:effectLst>
              <a:cs typeface="UL Sajid Heading" pitchFamily="2" charset="-78"/>
            </a:rPr>
            <a:t>لغوی معنی</a:t>
          </a:r>
          <a:endParaRPr lang="en-US" sz="28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algn="r" rtl="1"/>
          <a:r>
            <a:rPr lang="ar-SA" sz="2800" smtClean="0">
              <a:latin typeface="Jameel Noori Nastaleeq" pitchFamily="2" charset="-78"/>
              <a:ea typeface="Times New Roman" pitchFamily="18" charset="0"/>
              <a:cs typeface="Jameel Noori Nastaleeq" pitchFamily="2" charset="-78"/>
            </a:rPr>
            <a:t>تیرانا یعنی کسی شے کو اس کے اصل مقام پر برقرار رکھنا</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33D5536-FBBC-492C-9778-2BBEBF830AAB}">
      <dgm:prSet phldrT="[Text]" custT="1"/>
      <dgm:spPr/>
      <dgm:t>
        <a:bodyPr/>
        <a:lstStyle/>
        <a:p>
          <a:pPr rtl="1">
            <a:lnSpc>
              <a:spcPct val="70000"/>
            </a:lnSpc>
          </a:pPr>
          <a:r>
            <a:rPr lang="ur-PK" sz="2800" dirty="0" smtClean="0">
              <a:effectLst>
                <a:outerShdw blurRad="38100" dist="38100" dir="2700000" algn="tl">
                  <a:srgbClr val="000000">
                    <a:alpha val="43137"/>
                  </a:srgbClr>
                </a:outerShdw>
              </a:effectLst>
              <a:cs typeface="UL Sajid Heading" pitchFamily="2" charset="-78"/>
            </a:rPr>
            <a:t>اصطلاحی معنی</a:t>
          </a:r>
          <a:endParaRPr lang="en-US" sz="2800" dirty="0">
            <a:effectLst>
              <a:outerShdw blurRad="38100" dist="38100" dir="2700000" algn="tl">
                <a:srgbClr val="000000">
                  <a:alpha val="43137"/>
                </a:srgbClr>
              </a:outerShdw>
            </a:effectLst>
            <a:cs typeface="UL Sajid Heading" pitchFamily="2" charset="-78"/>
          </a:endParaRPr>
        </a:p>
      </dgm:t>
    </dgm:pt>
    <dgm:pt modelId="{EA5A375A-3CD1-4310-9F91-CC21FE73FCAD}" type="parTrans" cxnId="{A0D8B0DA-8BFF-4D60-BAD9-EC2EDBFA2C87}">
      <dgm:prSet/>
      <dgm:spPr/>
      <dgm:t>
        <a:bodyPr/>
        <a:lstStyle/>
        <a:p>
          <a:endParaRPr lang="en-US"/>
        </a:p>
      </dgm:t>
    </dgm:pt>
    <dgm:pt modelId="{B0E5371E-E014-4A16-B001-8501FA176B58}" type="sibTrans" cxnId="{A0D8B0DA-8BFF-4D60-BAD9-EC2EDBFA2C87}">
      <dgm:prSet/>
      <dgm:spPr/>
      <dgm:t>
        <a:bodyPr/>
        <a:lstStyle/>
        <a:p>
          <a:endParaRPr lang="en-US"/>
        </a:p>
      </dgm:t>
    </dgm:pt>
    <dgm:pt modelId="{BB315837-778E-4C3F-AFBB-F297749955BF}">
      <dgm:prSet phldrT="[Text]" custT="1"/>
      <dgm:spPr/>
      <dgm:t>
        <a:bodyPr/>
        <a:lstStyle/>
        <a:p>
          <a:pPr algn="r" rtl="1">
            <a:lnSpc>
              <a:spcPct val="80000"/>
            </a:lnSpc>
          </a:pPr>
          <a:r>
            <a:rPr lang="ar-SA" sz="2400" smtClean="0">
              <a:latin typeface="Jameel Noori Nastaleeq" pitchFamily="2" charset="-78"/>
              <a:ea typeface="Times New Roman" pitchFamily="18" charset="0"/>
              <a:cs typeface="Jameel Noori Nastaleeq" pitchFamily="2" charset="-78"/>
            </a:rPr>
            <a:t>پاکی بیان کرنا </a:t>
          </a:r>
          <a:r>
            <a:rPr lang="en-US" sz="2400" smtClean="0">
              <a:latin typeface="Jameel Noori Nastaleeq" pitchFamily="2" charset="-78"/>
              <a:ea typeface="Times New Roman" pitchFamily="18" charset="0"/>
              <a:cs typeface="Jameel Noori Nastaleeq" pitchFamily="2" charset="-78"/>
            </a:rPr>
            <a:t>-</a:t>
          </a:r>
          <a:r>
            <a:rPr lang="ar-SA" sz="2400" smtClean="0">
              <a:latin typeface="Jameel Noori Nastaleeq" pitchFamily="2" charset="-78"/>
              <a:ea typeface="Times New Roman" pitchFamily="18" charset="0"/>
              <a:cs typeface="Jameel Noori Nastaleeq" pitchFamily="2" charset="-78"/>
            </a:rPr>
            <a:t> اس حقیقت کو بیان کرنا ہے کہ اللہ ہر کمی، ہرعیب، ہرنقص،</a:t>
          </a:r>
          <a:r>
            <a:rPr lang="ur-PK" sz="2400" smtClean="0">
              <a:latin typeface="Jameel Noori Nastaleeq" pitchFamily="2" charset="-78"/>
              <a:ea typeface="Times New Roman" pitchFamily="18" charset="0"/>
              <a:cs typeface="Jameel Noori Nastaleeq" pitchFamily="2" charset="-78"/>
            </a:rPr>
            <a:t> </a:t>
          </a:r>
          <a:r>
            <a:rPr lang="ar-SA" sz="2400" smtClean="0">
              <a:latin typeface="Jameel Noori Nastaleeq" pitchFamily="2" charset="-78"/>
              <a:ea typeface="Times New Roman" pitchFamily="18" charset="0"/>
              <a:cs typeface="Jameel Noori Nastaleeq" pitchFamily="2" charset="-78"/>
            </a:rPr>
            <a:t>ہر احتیاج اور ہر کمزوری سے پاک ہے</a:t>
          </a:r>
          <a:r>
            <a:rPr lang="ur-PK" sz="2400" smtClean="0">
              <a:latin typeface="Jameel Noori Nastaleeq" pitchFamily="2" charset="-78"/>
              <a:ea typeface="Times New Roman" pitchFamily="18" charset="0"/>
              <a:cs typeface="Jameel Noori Nastaleeq" pitchFamily="2" charset="-78"/>
            </a:rPr>
            <a:t>۔</a:t>
          </a:r>
          <a:endParaRPr lang="en-US" sz="24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p>
      </dgm:t>
    </dgm:pt>
    <dgm:pt modelId="{426AE8F1-D2D3-4B75-B132-BDB3563BCC06}" type="sibTrans" cxnId="{5156D298-6B06-423C-B2CB-9BF179954BD1}">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10276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35637" custScaleY="12123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custScaleX="102763"/>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35637" custScaleY="121235">
        <dgm:presLayoutVars>
          <dgm:bulletEnabled val="1"/>
        </dgm:presLayoutVars>
      </dgm:prSet>
      <dgm:spPr/>
      <dgm:t>
        <a:bodyPr/>
        <a:lstStyle/>
        <a:p>
          <a:endParaRPr lang="en-US"/>
        </a:p>
      </dgm:t>
    </dgm:pt>
  </dgm:ptLst>
  <dgm:cxnLst>
    <dgm:cxn modelId="{A2F9165A-34EB-4196-B408-E30C4C629450}" type="presOf" srcId="{A9368323-C714-446A-9715-8AAF848C6E18}" destId="{CAFB9C3E-0258-44BF-B172-D508CF55783A}" srcOrd="0" destOrd="0" presId="urn:microsoft.com/office/officeart/2005/8/layout/lProcess3"/>
    <dgm:cxn modelId="{FBA4BBE3-EF32-4358-A9BC-0A2E759DC347}" type="presOf" srcId="{39DAEB90-3C44-415E-839B-55876C892F66}" destId="{0B41CBAD-43C5-447A-97D9-1746CDF159A0}"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5156D298-6B06-423C-B2CB-9BF179954BD1}" srcId="{033D5536-FBBC-492C-9778-2BBEBF830AAB}" destId="{BB315837-778E-4C3F-AFBB-F297749955BF}" srcOrd="0" destOrd="0" parTransId="{B8A4FF49-BE2E-456A-BB95-D88E8BCFCCA8}" sibTransId="{426AE8F1-D2D3-4B75-B132-BDB3563BCC06}"/>
    <dgm:cxn modelId="{1C6FD91E-4570-415F-820E-87DA89DB2B6B}" type="presOf" srcId="{720C5FC1-1B5C-4E16-A6F5-FD1D33E007DA}" destId="{EE487FF6-6F0A-4769-A149-C6E60F0C1FC5}" srcOrd="0" destOrd="0" presId="urn:microsoft.com/office/officeart/2005/8/layout/lProcess3"/>
    <dgm:cxn modelId="{8586C68C-87BF-473D-9B0B-D9BBDF2287F7}" type="presOf" srcId="{033D5536-FBBC-492C-9778-2BBEBF830AAB}" destId="{8B61C938-C0C4-4365-BC05-7C10D72B1C17}" srcOrd="0" destOrd="0" presId="urn:microsoft.com/office/officeart/2005/8/layout/lProcess3"/>
    <dgm:cxn modelId="{F65CB66B-720F-43B2-98B0-ED072A126441}" type="presOf" srcId="{BB315837-778E-4C3F-AFBB-F297749955BF}" destId="{B9AE1696-5E4D-4636-A66A-94F1F81D9DED}" srcOrd="0" destOrd="0" presId="urn:microsoft.com/office/officeart/2005/8/layout/lProcess3"/>
    <dgm:cxn modelId="{3149BCE2-694D-4984-A668-2A075B1010A8}" type="presParOf" srcId="{0B41CBAD-43C5-447A-97D9-1746CDF159A0}" destId="{063E4DF4-3D4E-4DFE-9488-7227DE66F151}" srcOrd="0" destOrd="0" presId="urn:microsoft.com/office/officeart/2005/8/layout/lProcess3"/>
    <dgm:cxn modelId="{03DB2C2A-D6EC-44DB-8E7E-280B5F59BA7D}" type="presParOf" srcId="{063E4DF4-3D4E-4DFE-9488-7227DE66F151}" destId="{EE487FF6-6F0A-4769-A149-C6E60F0C1FC5}" srcOrd="0" destOrd="0" presId="urn:microsoft.com/office/officeart/2005/8/layout/lProcess3"/>
    <dgm:cxn modelId="{43347AA4-2880-44D6-80B1-B6A4630C2A2B}" type="presParOf" srcId="{063E4DF4-3D4E-4DFE-9488-7227DE66F151}" destId="{E2C40281-1E7B-4A5B-87A7-0E6682B935BC}" srcOrd="1" destOrd="0" presId="urn:microsoft.com/office/officeart/2005/8/layout/lProcess3"/>
    <dgm:cxn modelId="{C19528B2-E96E-4256-9F2A-89FB83C068B5}" type="presParOf" srcId="{063E4DF4-3D4E-4DFE-9488-7227DE66F151}" destId="{CAFB9C3E-0258-44BF-B172-D508CF55783A}" srcOrd="2" destOrd="0" presId="urn:microsoft.com/office/officeart/2005/8/layout/lProcess3"/>
    <dgm:cxn modelId="{D1182414-122B-45CA-8921-5C06F2ED5A9F}" type="presParOf" srcId="{0B41CBAD-43C5-447A-97D9-1746CDF159A0}" destId="{D245D176-7FAC-4ECB-B52D-D9E4240A1E67}" srcOrd="1" destOrd="0" presId="urn:microsoft.com/office/officeart/2005/8/layout/lProcess3"/>
    <dgm:cxn modelId="{51B9941F-33BC-406A-869E-00D2256F9824}" type="presParOf" srcId="{0B41CBAD-43C5-447A-97D9-1746CDF159A0}" destId="{7AB2AABE-7A13-4B55-BEF6-65A018B61BDD}" srcOrd="2" destOrd="0" presId="urn:microsoft.com/office/officeart/2005/8/layout/lProcess3"/>
    <dgm:cxn modelId="{CAD0B49E-CA18-4FCB-A0DC-8B826D4B2773}" type="presParOf" srcId="{7AB2AABE-7A13-4B55-BEF6-65A018B61BDD}" destId="{8B61C938-C0C4-4365-BC05-7C10D72B1C17}" srcOrd="0" destOrd="0" presId="urn:microsoft.com/office/officeart/2005/8/layout/lProcess3"/>
    <dgm:cxn modelId="{72D34017-7AB6-4471-A0DD-BF8FBBC9AE93}" type="presParOf" srcId="{7AB2AABE-7A13-4B55-BEF6-65A018B61BDD}" destId="{82D78A30-2743-416B-9CB5-85F72769D04D}" srcOrd="1" destOrd="0" presId="urn:microsoft.com/office/officeart/2005/8/layout/lProcess3"/>
    <dgm:cxn modelId="{E7F19291-2695-4DE9-AA40-AE277502945E}"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دو صفات عزیز اور حکیم کا بیان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جملہ مخلوقات تسبیح کررہی رہی ہے یعنی انسان سے کچھ اور مطلوب ہے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E33D103-F942-4373-B78E-F09CDA786B07}" type="presOf" srcId="{724361B4-9B9F-4084-A10C-F167166253CF}" destId="{D76713C3-888F-4971-B388-C389CB2342AF}" srcOrd="0" destOrd="0" presId="urn:microsoft.com/office/officeart/2005/8/layout/vList2"/>
    <dgm:cxn modelId="{3FD63101-59C7-41F6-B5A5-AF835150D550}"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A5FC36F1-D0FD-4ABA-B037-D7034A687922}" type="presOf" srcId="{0967F7E4-F678-4578-8600-1B83ACEB6BBB}" destId="{D2B49F6D-4100-42FB-82A8-1CFAA91AE96A}" srcOrd="0" destOrd="0" presId="urn:microsoft.com/office/officeart/2005/8/layout/vList2"/>
    <dgm:cxn modelId="{0CC88138-4D81-47DA-86FC-15B23BA1B641}" type="presParOf" srcId="{D76713C3-888F-4971-B388-C389CB2342AF}" destId="{D2B49F6D-4100-42FB-82A8-1CFAA91AE96A}" srcOrd="0" destOrd="0" presId="urn:microsoft.com/office/officeart/2005/8/layout/vList2"/>
    <dgm:cxn modelId="{33DA5BD4-42B8-465C-9A5A-D393531BCC19}" type="presParOf" srcId="{D76713C3-888F-4971-B388-C389CB2342AF}" destId="{D99EA9DA-C9F7-4727-A441-90BBA7544EE0}" srcOrd="1" destOrd="0" presId="urn:microsoft.com/office/officeart/2005/8/layout/vList2"/>
    <dgm:cxn modelId="{679C01A0-3FD8-476B-B889-BD171BB87C21}"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قول و فعل کے تضاد پر جھنجھوڑا جارہا ہے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کو معبود ماننے کے دعویٰ اور اس کا تقاضا:</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معاشرے میں بالفعل الل</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بڑائی کے نفاذ کی جدوجہد</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811197E-AA09-4B20-B379-68F6E6B2BA6E}">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محمد ﷺ کو اللہ کا رسول ماننے کے دعویٰ اور اس کا تقاضا:</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اپنا وقت، توانائیاں اور مال اِسی مشن کے لئے لگ رہا ہو، جو مشن تھا نبی کریم ﷺ کا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4B888C3-2882-4F77-B4C1-F2C58C3808F7}" type="parTrans" cxnId="{1B457561-F66F-436C-85E8-79021B0F1115}">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F90B143-9D45-4C1D-8805-49ED775AD3E2}" type="sibTrans" cxnId="{1B457561-F66F-436C-85E8-79021B0F1115}">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custScaleY="88090">
        <dgm:presLayoutVars>
          <dgm:chMax val="0"/>
          <dgm:bulletEnabled val="1"/>
        </dgm:presLayoutVars>
      </dgm:prSet>
      <dgm:spPr/>
      <dgm:t>
        <a:bodyPr/>
        <a:lstStyle/>
        <a:p>
          <a:endParaRPr lang="en-US"/>
        </a:p>
      </dgm:t>
    </dgm:pt>
    <dgm:pt modelId="{036C5042-76E4-44C8-99CD-5280CC07B3CD}" type="pres">
      <dgm:prSet presAssocID="{B5A745D1-B89C-4CF9-B1CB-A0314B47C7BC}" presName="spacer" presStyleCnt="0"/>
      <dgm:spPr/>
      <dgm:t>
        <a:bodyPr/>
        <a:lstStyle/>
        <a:p>
          <a:endParaRPr lang="en-US"/>
        </a:p>
      </dgm:t>
    </dgm:pt>
    <dgm:pt modelId="{23032655-9A47-48B3-8F53-2983AE12D73D}" type="pres">
      <dgm:prSet presAssocID="{B811197E-AA09-4B20-B379-68F6E6B2BA6E}" presName="parentText" presStyleLbl="node1" presStyleIdx="2" presStyleCnt="3">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C6510AFC-E081-408D-9BB7-E2F28943D2D3}" type="presOf" srcId="{724361B4-9B9F-4084-A10C-F167166253CF}" destId="{D76713C3-888F-4971-B388-C389CB2342AF}" srcOrd="0" destOrd="0" presId="urn:microsoft.com/office/officeart/2005/8/layout/vList2"/>
    <dgm:cxn modelId="{1B457561-F66F-436C-85E8-79021B0F1115}" srcId="{724361B4-9B9F-4084-A10C-F167166253CF}" destId="{B811197E-AA09-4B20-B379-68F6E6B2BA6E}" srcOrd="2" destOrd="0" parTransId="{24B888C3-2882-4F77-B4C1-F2C58C3808F7}" sibTransId="{AF90B143-9D45-4C1D-8805-49ED775AD3E2}"/>
    <dgm:cxn modelId="{6CB6DA11-BC3B-46C3-81FE-B3FBB5740C2C}" type="presOf" srcId="{B811197E-AA09-4B20-B379-68F6E6B2BA6E}" destId="{23032655-9A47-48B3-8F53-2983AE12D73D}"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DB59645A-5974-4092-8406-1207530091A9}" type="presOf" srcId="{0967F7E4-F678-4578-8600-1B83ACEB6BBB}" destId="{D2B49F6D-4100-42FB-82A8-1CFAA91AE96A}" srcOrd="0" destOrd="0" presId="urn:microsoft.com/office/officeart/2005/8/layout/vList2"/>
    <dgm:cxn modelId="{FB6051D4-CA9C-4CBB-AA69-25DB5FF940D8}" type="presOf" srcId="{93095CFE-338C-4DE2-BEE1-C5798B24C8AD}" destId="{8160EAE7-75B1-40CC-8765-BEF41E203B77}" srcOrd="0" destOrd="0" presId="urn:microsoft.com/office/officeart/2005/8/layout/vList2"/>
    <dgm:cxn modelId="{0D5D7DB7-81FD-4ED4-9393-48F0C891D589}" type="presParOf" srcId="{D76713C3-888F-4971-B388-C389CB2342AF}" destId="{D2B49F6D-4100-42FB-82A8-1CFAA91AE96A}" srcOrd="0" destOrd="0" presId="urn:microsoft.com/office/officeart/2005/8/layout/vList2"/>
    <dgm:cxn modelId="{73151155-8CB9-4374-BE7A-D62A2A08AC55}" type="presParOf" srcId="{D76713C3-888F-4971-B388-C389CB2342AF}" destId="{D99EA9DA-C9F7-4727-A441-90BBA7544EE0}" srcOrd="1" destOrd="0" presId="urn:microsoft.com/office/officeart/2005/8/layout/vList2"/>
    <dgm:cxn modelId="{88CC7BE1-8F0C-4A64-88A4-99264A24C525}" type="presParOf" srcId="{D76713C3-888F-4971-B388-C389CB2342AF}" destId="{8160EAE7-75B1-40CC-8765-BEF41E203B77}" srcOrd="2" destOrd="0" presId="urn:microsoft.com/office/officeart/2005/8/layout/vList2"/>
    <dgm:cxn modelId="{F342E0FF-741F-4A95-BA2A-B8661204E41E}" type="presParOf" srcId="{D76713C3-888F-4971-B388-C389CB2342AF}" destId="{036C5042-76E4-44C8-99CD-5280CC07B3CD}" srcOrd="3" destOrd="0" presId="urn:microsoft.com/office/officeart/2005/8/layout/vList2"/>
    <dgm:cxn modelId="{6B95CB77-8A40-46B4-91FC-71B3F928F2A5}" type="presParOf" srcId="{D76713C3-888F-4971-B388-C389CB2342AF}" destId="{23032655-9A47-48B3-8F53-2983AE12D73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نزدیک محبوب ترین عمل : قتال فی سبیل الل</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قتال فی سبیل الل</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دراصل جہاد فی سبیل الل</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اعلیٰ ترین صورت</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ہے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811197E-AA09-4B20-B379-68F6E6B2BA6E}">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محبت محض تسبیح و تحمید اور ذکر و اذکار سے حاصل نہیں ہوتی</a:t>
          </a:r>
          <a:r>
            <a:rPr lang="ur-PK"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(البقرۃ: </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177</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 عمران: </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146</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احزاب: </a:t>
          </a:r>
          <a:r>
            <a:rPr lang="en-US"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23</a:t>
          </a:r>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4B888C3-2882-4F77-B4C1-F2C58C3808F7}" type="parTrans" cxnId="{1B457561-F66F-436C-85E8-79021B0F1115}">
      <dgm:prSet/>
      <dgm:spPr/>
      <dgm:t>
        <a:bodyPr/>
        <a:lstStyle/>
        <a:p>
          <a:pP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F90B143-9D45-4C1D-8805-49ED775AD3E2}" type="sibTrans" cxnId="{1B457561-F66F-436C-85E8-79021B0F1115}">
      <dgm:prSet/>
      <dgm:spPr/>
      <dgm:t>
        <a:bodyPr/>
        <a:lstStyle/>
        <a:p>
          <a:pP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custScaleY="88090">
        <dgm:presLayoutVars>
          <dgm:chMax val="0"/>
          <dgm:bulletEnabled val="1"/>
        </dgm:presLayoutVars>
      </dgm:prSet>
      <dgm:spPr/>
      <dgm:t>
        <a:bodyPr/>
        <a:lstStyle/>
        <a:p>
          <a:endParaRPr lang="en-US"/>
        </a:p>
      </dgm:t>
    </dgm:pt>
    <dgm:pt modelId="{036C5042-76E4-44C8-99CD-5280CC07B3CD}" type="pres">
      <dgm:prSet presAssocID="{B5A745D1-B89C-4CF9-B1CB-A0314B47C7BC}" presName="spacer" presStyleCnt="0"/>
      <dgm:spPr/>
      <dgm:t>
        <a:bodyPr/>
        <a:lstStyle/>
        <a:p>
          <a:endParaRPr lang="en-US"/>
        </a:p>
      </dgm:t>
    </dgm:pt>
    <dgm:pt modelId="{23032655-9A47-48B3-8F53-2983AE12D73D}" type="pres">
      <dgm:prSet presAssocID="{B811197E-AA09-4B20-B379-68F6E6B2BA6E}" presName="parentText" presStyleLbl="node1" presStyleIdx="2" presStyleCnt="3">
        <dgm:presLayoutVars>
          <dgm:chMax val="0"/>
          <dgm:bulletEnabled val="1"/>
        </dgm:presLayoutVars>
      </dgm:prSet>
      <dgm:spPr/>
      <dgm:t>
        <a:bodyPr/>
        <a:lstStyle/>
        <a:p>
          <a:endParaRPr lang="en-US"/>
        </a:p>
      </dgm:t>
    </dgm:pt>
  </dgm:ptLst>
  <dgm:cxnLst>
    <dgm:cxn modelId="{B6C20B7F-0862-40C9-BDB5-556DA8599C81}" type="presOf" srcId="{724361B4-9B9F-4084-A10C-F167166253CF}" destId="{D76713C3-888F-4971-B388-C389CB2342AF}" srcOrd="0" destOrd="0" presId="urn:microsoft.com/office/officeart/2005/8/layout/vList2"/>
    <dgm:cxn modelId="{1B457561-F66F-436C-85E8-79021B0F1115}" srcId="{724361B4-9B9F-4084-A10C-F167166253CF}" destId="{B811197E-AA09-4B20-B379-68F6E6B2BA6E}" srcOrd="2" destOrd="0" parTransId="{24B888C3-2882-4F77-B4C1-F2C58C3808F7}" sibTransId="{AF90B143-9D45-4C1D-8805-49ED775AD3E2}"/>
    <dgm:cxn modelId="{43E011CA-CABB-4B72-B48F-7C88FB0CA3B4}"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404799A7-A1AA-4751-ADD7-DC930346FE52}" type="presOf" srcId="{B811197E-AA09-4B20-B379-68F6E6B2BA6E}" destId="{23032655-9A47-48B3-8F53-2983AE12D73D}"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8F58038C-367A-484E-8C7C-B56C22956671}" type="presOf" srcId="{93095CFE-338C-4DE2-BEE1-C5798B24C8AD}" destId="{8160EAE7-75B1-40CC-8765-BEF41E203B77}" srcOrd="0" destOrd="0" presId="urn:microsoft.com/office/officeart/2005/8/layout/vList2"/>
    <dgm:cxn modelId="{7AA9198B-CB70-460A-9A0E-B33ECF95BBA8}" type="presParOf" srcId="{D76713C3-888F-4971-B388-C389CB2342AF}" destId="{D2B49F6D-4100-42FB-82A8-1CFAA91AE96A}" srcOrd="0" destOrd="0" presId="urn:microsoft.com/office/officeart/2005/8/layout/vList2"/>
    <dgm:cxn modelId="{8A9DBF5E-CF65-4093-A0ED-5A22B54665B3}" type="presParOf" srcId="{D76713C3-888F-4971-B388-C389CB2342AF}" destId="{D99EA9DA-C9F7-4727-A441-90BBA7544EE0}" srcOrd="1" destOrd="0" presId="urn:microsoft.com/office/officeart/2005/8/layout/vList2"/>
    <dgm:cxn modelId="{F249211A-E25B-4E59-9933-93C92741061D}" type="presParOf" srcId="{D76713C3-888F-4971-B388-C389CB2342AF}" destId="{8160EAE7-75B1-40CC-8765-BEF41E203B77}" srcOrd="2" destOrd="0" presId="urn:microsoft.com/office/officeart/2005/8/layout/vList2"/>
    <dgm:cxn modelId="{4B2054E0-48EC-4A8A-B64A-852ABAFCB690}" type="presParOf" srcId="{D76713C3-888F-4971-B388-C389CB2342AF}" destId="{036C5042-76E4-44C8-99CD-5280CC07B3CD}" srcOrd="3" destOrd="0" presId="urn:microsoft.com/office/officeart/2005/8/layout/vList2"/>
    <dgm:cxn modelId="{1C4C8A96-9D81-4E89-87B7-749D17389CB7}" type="presParOf" srcId="{D76713C3-888F-4971-B388-C389CB2342AF}" destId="{23032655-9A47-48B3-8F53-2983AE12D73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اذیت کی طرف اشارہ جو بنی اسرائیل نے جہاد سے اعراض کرکے موسیٰ کو پہنچائی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قانونِ ہدایت و ضلالت کی طرف اشارہ (الدھر: </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3</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اللیل: </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10-5</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87C5D56-DA42-4A66-AD89-4EE269C24B61}"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C3D149D-E9C2-4582-869B-DA89008AF18F}" type="presOf" srcId="{724361B4-9B9F-4084-A10C-F167166253CF}" destId="{D76713C3-888F-4971-B388-C389CB2342AF}" srcOrd="0" destOrd="0" presId="urn:microsoft.com/office/officeart/2005/8/layout/vList2"/>
    <dgm:cxn modelId="{FFA002EB-EC39-4748-89A6-84B0F07953F2}" type="presOf" srcId="{0967F7E4-F678-4578-8600-1B83ACEB6BBB}" destId="{D2B49F6D-4100-42FB-82A8-1CFAA91AE96A}" srcOrd="0" destOrd="0" presId="urn:microsoft.com/office/officeart/2005/8/layout/vList2"/>
    <dgm:cxn modelId="{92D66D23-AA44-4ADB-AEDD-7583F27C72F3}" type="presParOf" srcId="{D76713C3-888F-4971-B388-C389CB2342AF}" destId="{D2B49F6D-4100-42FB-82A8-1CFAA91AE96A}" srcOrd="0" destOrd="0" presId="urn:microsoft.com/office/officeart/2005/8/layout/vList2"/>
    <dgm:cxn modelId="{6E922139-6CFB-4CE2-A6EB-4397AA609288}" type="presParOf" srcId="{D76713C3-888F-4971-B388-C389CB2342AF}" destId="{D99EA9DA-C9F7-4727-A441-90BBA7544EE0}" srcOrd="1" destOrd="0" presId="urn:microsoft.com/office/officeart/2005/8/layout/vList2"/>
    <dgm:cxn modelId="{CB968CE0-B024-40D5-929B-3018EC4FFE22}"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تاریخِ بنی اسرائیل کا دوسرا دور</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سلسلہٴ بنی اسرائیل کے آخری رسول حضرت عیسیٰ کی آمد</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بنی اسرائیل نے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عیسیٰ کو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جادو</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گر</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قرار دیا</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اور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آپ</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کو</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مصلوب کرنے کی کوشش کی</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لیکن اللہ نے محفوظ رکھا (النساء: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158-157</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AC38BF2-8104-45E8-8B0E-9D332537B5CE}">
      <dgm:prSet phldrT="[Text]"/>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احمد کے معنی ہیں وہ جو اللہ کی سب سے زیادہ تعریف کرنے والا ہو یا جس کی تعریف سب سے زیادہ کی گئی ہو</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F8D159-402B-4F83-8AC4-16E0E8F6AE83}" type="parTrans" cxnId="{CAF343C4-F5DB-497C-9ED9-8D9837FC8079}">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293CA1E-3424-495B-ABF5-15EE4C750BB6}" type="sibTrans" cxnId="{CAF343C4-F5DB-497C-9ED9-8D9837FC8079}">
      <dgm:prSet/>
      <dgm:spPr/>
      <dgm:t>
        <a:bodyPr/>
        <a:lstStyle/>
        <a:p>
          <a:pPr algn="ctr"/>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036C5042-76E4-44C8-99CD-5280CC07B3CD}" type="pres">
      <dgm:prSet presAssocID="{B5A745D1-B89C-4CF9-B1CB-A0314B47C7BC}" presName="spacer" presStyleCnt="0"/>
      <dgm:spPr/>
      <dgm:t>
        <a:bodyPr/>
        <a:lstStyle/>
        <a:p>
          <a:endParaRPr lang="en-US"/>
        </a:p>
      </dgm:t>
    </dgm:pt>
    <dgm:pt modelId="{7BE9BCB1-6236-4A5C-9562-250833840F83}" type="pres">
      <dgm:prSet presAssocID="{DAC38BF2-8104-45E8-8B0E-9D332537B5CE}" presName="parentText" presStyleLbl="node1" presStyleIdx="2" presStyleCnt="3">
        <dgm:presLayoutVars>
          <dgm:chMax val="0"/>
          <dgm:bulletEnabled val="1"/>
        </dgm:presLayoutVars>
      </dgm:prSet>
      <dgm:spPr/>
      <dgm:t>
        <a:bodyPr/>
        <a:lstStyle/>
        <a:p>
          <a:endParaRPr lang="en-US"/>
        </a:p>
      </dgm:t>
    </dgm:pt>
  </dgm:ptLst>
  <dgm:cxnLst>
    <dgm:cxn modelId="{CAF343C4-F5DB-497C-9ED9-8D9837FC8079}" srcId="{724361B4-9B9F-4084-A10C-F167166253CF}" destId="{DAC38BF2-8104-45E8-8B0E-9D332537B5CE}" srcOrd="2" destOrd="0" parTransId="{63F8D159-402B-4F83-8AC4-16E0E8F6AE83}" sibTransId="{C293CA1E-3424-495B-ABF5-15EE4C750BB6}"/>
    <dgm:cxn modelId="{444C4190-26F6-4AEC-9244-6C6B5378C6C1}" type="presOf" srcId="{724361B4-9B9F-4084-A10C-F167166253CF}" destId="{D76713C3-888F-4971-B388-C389CB2342AF}" srcOrd="0" destOrd="0" presId="urn:microsoft.com/office/officeart/2005/8/layout/vList2"/>
    <dgm:cxn modelId="{E074FFFE-1880-4717-90C2-F6078927364C}"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71EF5504-A0F3-4112-B89C-D459CEB33708}" type="presOf" srcId="{DAC38BF2-8104-45E8-8B0E-9D332537B5CE}" destId="{7BE9BCB1-6236-4A5C-9562-250833840F83}" srcOrd="0" destOrd="0" presId="urn:microsoft.com/office/officeart/2005/8/layout/vList2"/>
    <dgm:cxn modelId="{47624E33-2C1C-4F3D-B960-5A237AE41C50}" type="presOf" srcId="{93095CFE-338C-4DE2-BEE1-C5798B24C8AD}" destId="{8160EAE7-75B1-40CC-8765-BEF41E203B77}"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699F36F5-97D1-421E-A095-0051FBAF9271}" type="presParOf" srcId="{D76713C3-888F-4971-B388-C389CB2342AF}" destId="{D2B49F6D-4100-42FB-82A8-1CFAA91AE96A}" srcOrd="0" destOrd="0" presId="urn:microsoft.com/office/officeart/2005/8/layout/vList2"/>
    <dgm:cxn modelId="{5CB9255A-866A-458A-815B-3E5C10D06F83}" type="presParOf" srcId="{D76713C3-888F-4971-B388-C389CB2342AF}" destId="{D99EA9DA-C9F7-4727-A441-90BBA7544EE0}" srcOrd="1" destOrd="0" presId="urn:microsoft.com/office/officeart/2005/8/layout/vList2"/>
    <dgm:cxn modelId="{11F443B6-97C8-4E93-B560-CD658918777A}" type="presParOf" srcId="{D76713C3-888F-4971-B388-C389CB2342AF}" destId="{8160EAE7-75B1-40CC-8765-BEF41E203B77}" srcOrd="2" destOrd="0" presId="urn:microsoft.com/office/officeart/2005/8/layout/vList2"/>
    <dgm:cxn modelId="{797C6A51-73D8-43B8-A2B9-D175E15684F2}" type="presParOf" srcId="{D76713C3-888F-4971-B388-C389CB2342AF}" destId="{036C5042-76E4-44C8-99CD-5280CC07B3CD}" srcOrd="3" destOrd="0" presId="urn:microsoft.com/office/officeart/2005/8/layout/vList2"/>
    <dgm:cxn modelId="{91677ED8-8F9D-4F15-975F-B9A3BC8DA4C0}" type="presParOf" srcId="{D76713C3-888F-4971-B388-C389CB2342AF}" destId="{7BE9BCB1-6236-4A5C-9562-250833840F8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تاریخِ بنی اسرائیل کا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تیسرا</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دور</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نبی اکرم ﷺ کی بعثت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بنی اسرائیل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کریمﷺ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آمد کے کئی برس سے منتظر تھے لیکن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تکبر، حسد اورجھوٹ کی وجہ سے نبی اکرم</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ﷺ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رسالت کا انکار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کردیا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FE47E48-FADC-4FDD-B26A-01162D01B001}" type="presOf" srcId="{724361B4-9B9F-4084-A10C-F167166253CF}" destId="{D76713C3-888F-4971-B388-C389CB2342AF}" srcOrd="0" destOrd="0" presId="urn:microsoft.com/office/officeart/2005/8/layout/vList2"/>
    <dgm:cxn modelId="{CB305AB0-F88D-468D-A083-381138438F64}"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458E3A15-E2BC-46A9-B70D-A9746799F060}" type="presOf" srcId="{93095CFE-338C-4DE2-BEE1-C5798B24C8AD}" destId="{8160EAE7-75B1-40CC-8765-BEF41E203B77}" srcOrd="0" destOrd="0" presId="urn:microsoft.com/office/officeart/2005/8/layout/vList2"/>
    <dgm:cxn modelId="{43FB4990-C577-485A-A7BC-C18A03A49CEE}" type="presParOf" srcId="{D76713C3-888F-4971-B388-C389CB2342AF}" destId="{D2B49F6D-4100-42FB-82A8-1CFAA91AE96A}" srcOrd="0" destOrd="0" presId="urn:microsoft.com/office/officeart/2005/8/layout/vList2"/>
    <dgm:cxn modelId="{65399737-25E5-4E3A-BC47-B2F04BCCAE41}" type="presParOf" srcId="{D76713C3-888F-4971-B388-C389CB2342AF}" destId="{D99EA9DA-C9F7-4727-A441-90BBA7544EE0}" srcOrd="1" destOrd="0" presId="urn:microsoft.com/office/officeart/2005/8/layout/vList2"/>
    <dgm:cxn modelId="{A1EC145B-54CE-4B26-AFEF-1078BD713A8A}"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dgm:t>
        <a:bodyPr/>
        <a:lstStyle/>
        <a:p>
          <a:pPr rtl="1"/>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آیات </a:t>
          </a:r>
          <a:r>
            <a:rPr lang="ar-SA" sz="2400" dirty="0" smtClean="0">
              <a:effectLst>
                <a:outerShdw blurRad="38100" dist="38100" dir="2700000" algn="tl">
                  <a:srgbClr val="000000">
                    <a:alpha val="43137"/>
                  </a:srgbClr>
                </a:outerShdw>
              </a:effectLst>
              <a:latin typeface="Nafees Web Naskh" pitchFamily="2" charset="-78"/>
              <a:cs typeface="UL Sajid Heading" pitchFamily="2" charset="-78"/>
            </a:rPr>
            <a:t>1-4</a:t>
          </a:r>
          <a:endParaRPr lang="en-US" sz="24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ED0FD917-302B-4717-819B-74ED1B7529B3}" type="parTrans" cxnId="{E2AB79FF-B397-4001-94D4-C91156BB9B65}">
      <dgm:prSet/>
      <dgm:spPr/>
      <dgm:t>
        <a:bodyPr/>
        <a:lstStyle/>
        <a:p>
          <a:pPr rtl="1"/>
          <a:endParaRPr lang="en-US" sz="2000">
            <a:latin typeface="Nafees Web Naskh" pitchFamily="2" charset="-78"/>
            <a:cs typeface="Nafees Web Naskh" pitchFamily="2" charset="-78"/>
          </a:endParaRPr>
        </a:p>
      </dgm:t>
    </dgm:pt>
    <dgm:pt modelId="{651508FF-68AC-4919-989C-90B5914732DA}" type="sibTrans" cxnId="{E2AB79FF-B397-4001-94D4-C91156BB9B65}">
      <dgm:prSet/>
      <dgm:spPr/>
      <dgm:t>
        <a:bodyPr/>
        <a:lstStyle/>
        <a:p>
          <a:pPr rtl="1"/>
          <a:endParaRPr lang="en-US" sz="2000">
            <a:latin typeface="Nafees Web Naskh" pitchFamily="2" charset="-78"/>
            <a:cs typeface="Nafees Web Naskh" pitchFamily="2" charset="-78"/>
          </a:endParaRPr>
        </a:p>
      </dgm:t>
    </dgm:pt>
    <dgm:pt modelId="{27E8A47A-133F-47A1-B687-CE99AC99AA13}">
      <dgm:prSet custT="1"/>
      <dgm:spPr/>
      <dgm:t>
        <a:bodyPr/>
        <a:lstStyle/>
        <a:p>
          <a:pPr algn="r" rtl="1"/>
          <a:r>
            <a:rPr lang="ur-PK" sz="2000" smtClean="0">
              <a:latin typeface="Jameel Noori Nastaleeq" pitchFamily="2" charset="-78"/>
              <a:cs typeface="Jameel Noori Nastaleeq" pitchFamily="2" charset="-78"/>
            </a:rPr>
            <a:t>غلبۂ دین کے لئے دعوت جہاد (ترہیب کا انداز)</a:t>
          </a:r>
          <a:endParaRPr lang="en-US" sz="20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000">
            <a:latin typeface="Nafees Web Naskh" pitchFamily="2" charset="-78"/>
            <a:cs typeface="Nafees Web Naskh" pitchFamily="2" charset="-78"/>
          </a:endParaRPr>
        </a:p>
      </dgm:t>
    </dgm:pt>
    <dgm:pt modelId="{5FE44775-69FA-4EFD-97BF-A5D95002B07D}" type="sibTrans" cxnId="{FD0E444A-9D4C-4B50-9E6B-13C97086D187}">
      <dgm:prSet/>
      <dgm:spPr/>
      <dgm:t>
        <a:bodyPr/>
        <a:lstStyle/>
        <a:p>
          <a:pPr rtl="1"/>
          <a:endParaRPr lang="en-US" sz="2000">
            <a:latin typeface="Nafees Web Naskh" pitchFamily="2" charset="-78"/>
            <a:cs typeface="Nafees Web Naskh" pitchFamily="2" charset="-78"/>
          </a:endParaRPr>
        </a:p>
      </dgm:t>
    </dgm:pt>
    <dgm:pt modelId="{D681572D-0962-45E0-BF3F-7A3071D5D961}">
      <dgm:prSet custT="1"/>
      <dgm:spPr/>
      <dgm:t>
        <a:bodyPr/>
        <a:lstStyle/>
        <a:p>
          <a:pPr rtl="1"/>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آیات 5-8</a:t>
          </a:r>
          <a:endParaRPr lang="en-US" sz="24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BB42424D-582C-44B9-8DC5-16D46AB1E67C}" type="parTrans" cxnId="{6A198F67-A835-40F7-802B-9DB137DD0DA6}">
      <dgm:prSet/>
      <dgm:spPr/>
      <dgm:t>
        <a:bodyPr/>
        <a:lstStyle/>
        <a:p>
          <a:pPr rtl="1"/>
          <a:endParaRPr lang="en-US" sz="2000">
            <a:latin typeface="Nafees Web Naskh" pitchFamily="2" charset="-78"/>
            <a:cs typeface="Nafees Web Naskh" pitchFamily="2" charset="-78"/>
          </a:endParaRPr>
        </a:p>
      </dgm:t>
    </dgm:pt>
    <dgm:pt modelId="{84C9B20E-52C9-49B3-96FB-124F9A40747E}" type="sibTrans" cxnId="{6A198F67-A835-40F7-802B-9DB137DD0DA6}">
      <dgm:prSet/>
      <dgm:spPr/>
      <dgm:t>
        <a:bodyPr/>
        <a:lstStyle/>
        <a:p>
          <a:pPr rtl="1"/>
          <a:endParaRPr lang="en-US" sz="2000">
            <a:latin typeface="Nafees Web Naskh" pitchFamily="2" charset="-78"/>
            <a:cs typeface="Nafees Web Naskh" pitchFamily="2" charset="-78"/>
          </a:endParaRPr>
        </a:p>
      </dgm:t>
    </dgm:pt>
    <dgm:pt modelId="{50E5ACCA-4F3A-4DCE-B545-DA10F8FBB8CE}">
      <dgm:prSet custT="1"/>
      <dgm:spPr/>
      <dgm:t>
        <a:bodyPr/>
        <a:lstStyle/>
        <a:p>
          <a:pPr algn="r" rtl="1"/>
          <a:r>
            <a:rPr lang="ur-PK" sz="2000" smtClean="0">
              <a:latin typeface="Jameel Noori Nastaleeq" pitchFamily="2" charset="-78"/>
              <a:cs typeface="Jameel Noori Nastaleeq" pitchFamily="2" charset="-78"/>
            </a:rPr>
            <a:t>تاریخ بنی اسرائیل کے تین ادوار</a:t>
          </a:r>
          <a:endParaRPr lang="en-US" sz="20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2000">
            <a:latin typeface="Nafees Web Naskh" pitchFamily="2" charset="-78"/>
            <a:cs typeface="Nafees Web Naskh" pitchFamily="2" charset="-78"/>
          </a:endParaRPr>
        </a:p>
      </dgm:t>
    </dgm:pt>
    <dgm:pt modelId="{A378F6AA-A76F-4E09-B556-2D26BCA2689B}" type="sibTrans" cxnId="{98E28093-17ED-42A1-90AC-5F6793231AC6}">
      <dgm:prSet/>
      <dgm:spPr/>
      <dgm:t>
        <a:bodyPr/>
        <a:lstStyle/>
        <a:p>
          <a:pPr rtl="1"/>
          <a:endParaRPr lang="en-US" sz="2000">
            <a:latin typeface="Nafees Web Naskh" pitchFamily="2" charset="-78"/>
            <a:cs typeface="Nafees Web Naskh" pitchFamily="2" charset="-78"/>
          </a:endParaRPr>
        </a:p>
      </dgm:t>
    </dgm:pt>
    <dgm:pt modelId="{3E49B28D-4FF5-4D0F-B531-7BBE15D9ACB0}">
      <dgm:prSet custT="1"/>
      <dgm:spPr/>
      <dgm:t>
        <a:bodyPr/>
        <a:lstStyle/>
        <a:p>
          <a:pPr rtl="1"/>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آیت 9</a:t>
          </a:r>
          <a:endParaRPr lang="en-US" sz="24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BCFB6571-3400-4FB1-9C64-C383B8A8221F}" type="parTrans" cxnId="{FFEA9A4F-8304-4664-9E84-9E331B7275C1}">
      <dgm:prSet/>
      <dgm:spPr/>
      <dgm:t>
        <a:bodyPr/>
        <a:lstStyle/>
        <a:p>
          <a:endParaRPr lang="en-US" sz="2000">
            <a:latin typeface="Nafees Web Naskh" pitchFamily="2" charset="-78"/>
            <a:cs typeface="Nafees Web Naskh" pitchFamily="2" charset="-78"/>
          </a:endParaRPr>
        </a:p>
      </dgm:t>
    </dgm:pt>
    <dgm:pt modelId="{C3DEF706-5336-44ED-9C41-E2610C219692}" type="sibTrans" cxnId="{FFEA9A4F-8304-4664-9E84-9E331B7275C1}">
      <dgm:prSet/>
      <dgm:spPr/>
      <dgm:t>
        <a:bodyPr/>
        <a:lstStyle/>
        <a:p>
          <a:endParaRPr lang="en-US" sz="2000">
            <a:latin typeface="Nafees Web Naskh" pitchFamily="2" charset="-78"/>
            <a:cs typeface="Nafees Web Naskh" pitchFamily="2" charset="-78"/>
          </a:endParaRPr>
        </a:p>
      </dgm:t>
    </dgm:pt>
    <dgm:pt modelId="{6F2B8C98-DA36-43BB-832A-D42E12538549}">
      <dgm:prSet custT="1"/>
      <dgm:spPr/>
      <dgm:t>
        <a:bodyPr/>
        <a:lstStyle/>
        <a:p>
          <a:pPr algn="r" rtl="1"/>
          <a:r>
            <a:rPr lang="ur-PK" sz="2000" smtClean="0">
              <a:latin typeface="Jameel Noori Nastaleeq" pitchFamily="2" charset="-78"/>
              <a:cs typeface="Jameel Noori Nastaleeq" pitchFamily="2" charset="-78"/>
            </a:rPr>
            <a:t>نبی اکرم ﷺ کا مقصد بعثت: غلبۂ دین</a:t>
          </a:r>
          <a:endParaRPr lang="en-US" sz="2000" dirty="0">
            <a:latin typeface="Jameel Noori Nastaleeq" pitchFamily="2" charset="-78"/>
            <a:cs typeface="Jameel Noori Nastaleeq" pitchFamily="2" charset="-78"/>
          </a:endParaRPr>
        </a:p>
      </dgm:t>
    </dgm:pt>
    <dgm:pt modelId="{6DDD919E-F13D-4205-ABC3-C4D8C56EDC6D}" type="parTrans" cxnId="{65A62A1F-A1C4-4F88-A836-6880EEE7CB09}">
      <dgm:prSet/>
      <dgm:spPr/>
      <dgm:t>
        <a:bodyPr/>
        <a:lstStyle/>
        <a:p>
          <a:endParaRPr lang="en-US" sz="2000">
            <a:latin typeface="Nafees Web Naskh" pitchFamily="2" charset="-78"/>
            <a:cs typeface="Nafees Web Naskh" pitchFamily="2" charset="-78"/>
          </a:endParaRPr>
        </a:p>
      </dgm:t>
    </dgm:pt>
    <dgm:pt modelId="{3B8A5502-EDD4-4C60-BD66-DD2A2B5E6C6E}" type="sibTrans" cxnId="{65A62A1F-A1C4-4F88-A836-6880EEE7CB09}">
      <dgm:prSet/>
      <dgm:spPr/>
      <dgm:t>
        <a:bodyPr/>
        <a:lstStyle/>
        <a:p>
          <a:endParaRPr lang="en-US" sz="2000">
            <a:latin typeface="Nafees Web Naskh" pitchFamily="2" charset="-78"/>
            <a:cs typeface="Nafees Web Naskh" pitchFamily="2" charset="-78"/>
          </a:endParaRPr>
        </a:p>
      </dgm:t>
    </dgm:pt>
    <dgm:pt modelId="{ADA85728-4CB3-4E1A-AFDF-750EC66E743B}">
      <dgm:prSet custT="1"/>
      <dgm:spPr/>
      <dgm:t>
        <a:bodyPr/>
        <a:lstStyle/>
        <a:p>
          <a:pPr rtl="1"/>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آیت </a:t>
          </a:r>
          <a:r>
            <a:rPr lang="ar-SA" sz="2400" dirty="0" smtClean="0">
              <a:effectLst>
                <a:outerShdw blurRad="38100" dist="38100" dir="2700000" algn="tl">
                  <a:srgbClr val="000000">
                    <a:alpha val="43137"/>
                  </a:srgbClr>
                </a:outerShdw>
              </a:effectLst>
              <a:latin typeface="Nafees Web Naskh" pitchFamily="2" charset="-78"/>
              <a:cs typeface="UL Sajid Heading" pitchFamily="2" charset="-78"/>
            </a:rPr>
            <a:t>10-13</a:t>
          </a:r>
          <a:endParaRPr lang="en-US" sz="24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91EEF959-B168-40D1-9D62-9504F69A3BF9}" type="sibTrans" cxnId="{13892554-8D27-4816-A612-A389D448F57F}">
      <dgm:prSet/>
      <dgm:spPr/>
      <dgm:t>
        <a:bodyPr/>
        <a:lstStyle/>
        <a:p>
          <a:endParaRPr lang="en-US" sz="2000">
            <a:latin typeface="Nafees Web Naskh" pitchFamily="2" charset="-78"/>
            <a:cs typeface="Nafees Web Naskh" pitchFamily="2" charset="-78"/>
          </a:endParaRPr>
        </a:p>
      </dgm:t>
    </dgm:pt>
    <dgm:pt modelId="{9FCB6706-5E71-4601-91F0-E61442471B24}" type="parTrans" cxnId="{13892554-8D27-4816-A612-A389D448F57F}">
      <dgm:prSet/>
      <dgm:spPr/>
      <dgm:t>
        <a:bodyPr/>
        <a:lstStyle/>
        <a:p>
          <a:endParaRPr lang="en-US" sz="2000">
            <a:latin typeface="Nafees Web Naskh" pitchFamily="2" charset="-78"/>
            <a:cs typeface="Nafees Web Naskh" pitchFamily="2" charset="-78"/>
          </a:endParaRPr>
        </a:p>
      </dgm:t>
    </dgm:pt>
    <dgm:pt modelId="{2E4E9C91-B608-4DE3-906E-4B3B0E557D1F}">
      <dgm:prSet custT="1"/>
      <dgm:spPr/>
      <dgm:t>
        <a:bodyPr/>
        <a:lstStyle/>
        <a:p>
          <a:pPr algn="r" rtl="1"/>
          <a:r>
            <a:rPr lang="ur-PK" sz="2000" smtClean="0">
              <a:latin typeface="Jameel Noori Nastaleeq" pitchFamily="2" charset="-78"/>
              <a:cs typeface="Jameel Noori Nastaleeq" pitchFamily="2" charset="-78"/>
            </a:rPr>
            <a:t>غلبۂ دین کے لئے دعوت جہاد (ترغیب کا انداز)</a:t>
          </a:r>
          <a:endParaRPr lang="en-US" sz="2000" dirty="0">
            <a:latin typeface="Jameel Noori Nastaleeq" pitchFamily="2" charset="-78"/>
            <a:cs typeface="Jameel Noori Nastaleeq" pitchFamily="2" charset="-78"/>
          </a:endParaRPr>
        </a:p>
      </dgm:t>
    </dgm:pt>
    <dgm:pt modelId="{05605471-A947-4916-9236-4DABBC7E044D}" type="parTrans" cxnId="{77074DB3-6B7B-487D-B7E6-43E90455BBFB}">
      <dgm:prSet/>
      <dgm:spPr/>
      <dgm:t>
        <a:bodyPr/>
        <a:lstStyle/>
        <a:p>
          <a:endParaRPr lang="en-US" sz="2000">
            <a:latin typeface="Nafees Web Naskh" pitchFamily="2" charset="-78"/>
            <a:cs typeface="Nafees Web Naskh" pitchFamily="2" charset="-78"/>
          </a:endParaRPr>
        </a:p>
      </dgm:t>
    </dgm:pt>
    <dgm:pt modelId="{FB3D1084-026B-44BB-A91B-CE4BBD3018FC}" type="sibTrans" cxnId="{77074DB3-6B7B-487D-B7E6-43E90455BBFB}">
      <dgm:prSet/>
      <dgm:spPr/>
      <dgm:t>
        <a:bodyPr/>
        <a:lstStyle/>
        <a:p>
          <a:endParaRPr lang="en-US" sz="2000">
            <a:latin typeface="Nafees Web Naskh" pitchFamily="2" charset="-78"/>
            <a:cs typeface="Nafees Web Naskh" pitchFamily="2" charset="-78"/>
          </a:endParaRPr>
        </a:p>
      </dgm:t>
    </dgm:pt>
    <dgm:pt modelId="{12E534F0-8D4C-4BA1-808B-4D7303BDB0B6}">
      <dgm:prSet custT="1"/>
      <dgm:spPr/>
      <dgm:t>
        <a:bodyPr/>
        <a:lstStyle/>
        <a:p>
          <a:pPr rtl="1"/>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آیت 14</a:t>
          </a:r>
          <a:endParaRPr lang="en-US" sz="24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9B765DAC-AFC5-48F8-B367-CDE596564365}" type="parTrans" cxnId="{355FE7A4-13D1-4349-8ADA-C52CE26E94C6}">
      <dgm:prSet/>
      <dgm:spPr/>
      <dgm:t>
        <a:bodyPr/>
        <a:lstStyle/>
        <a:p>
          <a:endParaRPr lang="en-US" sz="2000">
            <a:latin typeface="Nafees Web Naskh" pitchFamily="2" charset="-78"/>
            <a:cs typeface="Nafees Web Naskh" pitchFamily="2" charset="-78"/>
          </a:endParaRPr>
        </a:p>
      </dgm:t>
    </dgm:pt>
    <dgm:pt modelId="{3D6B14A0-5E2C-4015-9F02-744B379BB69C}" type="sibTrans" cxnId="{355FE7A4-13D1-4349-8ADA-C52CE26E94C6}">
      <dgm:prSet/>
      <dgm:spPr/>
      <dgm:t>
        <a:bodyPr/>
        <a:lstStyle/>
        <a:p>
          <a:endParaRPr lang="en-US" sz="2000">
            <a:latin typeface="Nafees Web Naskh" pitchFamily="2" charset="-78"/>
            <a:cs typeface="Nafees Web Naskh" pitchFamily="2" charset="-78"/>
          </a:endParaRPr>
        </a:p>
      </dgm:t>
    </dgm:pt>
    <dgm:pt modelId="{E5BEA810-7764-4710-893C-AFAE7E4141BD}">
      <dgm:prSet custT="1"/>
      <dgm:spPr/>
      <dgm:t>
        <a:bodyPr/>
        <a:lstStyle/>
        <a:p>
          <a:pPr algn="r" rtl="1"/>
          <a:r>
            <a:rPr lang="ur-PK" sz="2000" smtClean="0">
              <a:latin typeface="Jameel Noori Nastaleeq" pitchFamily="2" charset="-78"/>
              <a:cs typeface="Jameel Noori Nastaleeq" pitchFamily="2" charset="-78"/>
            </a:rPr>
            <a:t>غلبۂ دین کے لئے جہاد کرنے والوں کے لئے عظیم سعادت</a:t>
          </a:r>
          <a:endParaRPr lang="en-US" sz="2000" dirty="0">
            <a:latin typeface="Jameel Noori Nastaleeq" pitchFamily="2" charset="-78"/>
            <a:cs typeface="Jameel Noori Nastaleeq" pitchFamily="2" charset="-78"/>
          </a:endParaRPr>
        </a:p>
      </dgm:t>
    </dgm:pt>
    <dgm:pt modelId="{AA17D2FB-C2B3-41DA-AEA2-A6BF8B4067F4}" type="parTrans" cxnId="{1B7D3D04-282C-4EA3-B9B9-91C919A3C3B5}">
      <dgm:prSet/>
      <dgm:spPr/>
      <dgm:t>
        <a:bodyPr/>
        <a:lstStyle/>
        <a:p>
          <a:endParaRPr lang="en-US" sz="2000">
            <a:latin typeface="Nafees Web Naskh" pitchFamily="2" charset="-78"/>
            <a:cs typeface="Nafees Web Naskh" pitchFamily="2" charset="-78"/>
          </a:endParaRPr>
        </a:p>
      </dgm:t>
    </dgm:pt>
    <dgm:pt modelId="{FDE5079B-853D-4334-BAC8-C2E2A438F076}" type="sibTrans" cxnId="{1B7D3D04-282C-4EA3-B9B9-91C919A3C3B5}">
      <dgm:prSet/>
      <dgm:spPr/>
      <dgm:t>
        <a:bodyPr/>
        <a:lstStyle/>
        <a:p>
          <a:endParaRPr lang="en-US" sz="2000">
            <a:latin typeface="Nafees Web Naskh" pitchFamily="2" charset="-78"/>
            <a:cs typeface="Nafees Web Naskh" pitchFamily="2" charset="-78"/>
          </a:endParaRPr>
        </a:p>
      </dgm:t>
    </dgm:pt>
    <dgm:pt modelId="{A1C9D697-5D4A-452D-BE81-9483EF3F1491}" type="pres">
      <dgm:prSet presAssocID="{DBCCA44B-0DE1-476B-8FE2-BC6DF4DF8A75}" presName="Name0" presStyleCnt="0">
        <dgm:presLayoutVars>
          <dgm:chPref val="3"/>
          <dgm:dir val="rev"/>
          <dgm:animLvl val="lvl"/>
          <dgm:resizeHandles/>
        </dgm:presLayoutVars>
      </dgm:prSet>
      <dgm:spPr/>
      <dgm:t>
        <a:bodyPr/>
        <a:lstStyle/>
        <a:p>
          <a:endParaRPr lang="en-US"/>
        </a:p>
      </dgm:t>
    </dgm:pt>
    <dgm:pt modelId="{A00945DF-000A-4808-87BA-3BE37AEBE7AF}" type="pres">
      <dgm:prSet presAssocID="{072D58D6-322B-4D67-BBE2-2456B8474C6F}" presName="horFlow" presStyleCnt="0"/>
      <dgm:spPr/>
      <dgm:t>
        <a:bodyPr/>
        <a:lstStyle/>
        <a:p>
          <a:endParaRPr lang="en-US"/>
        </a:p>
      </dgm:t>
    </dgm:pt>
    <dgm:pt modelId="{FA457EF1-4B0A-4E63-8CEA-6A8F6390A287}" type="pres">
      <dgm:prSet presAssocID="{072D58D6-322B-4D67-BBE2-2456B8474C6F}" presName="bigChev" presStyleLbl="node1" presStyleIdx="0" presStyleCnt="5"/>
      <dgm:spPr/>
      <dgm:t>
        <a:bodyPr/>
        <a:lstStyle/>
        <a:p>
          <a:endParaRPr lang="en-US"/>
        </a:p>
      </dgm:t>
    </dgm:pt>
    <dgm:pt modelId="{DAD4CB37-0687-4AD3-A181-FB8461E4576D}" type="pres">
      <dgm:prSet presAssocID="{3513BAEB-B407-4CB9-847C-69F6B84B20FB}" presName="parTrans" presStyleCnt="0"/>
      <dgm:spPr/>
      <dgm:t>
        <a:bodyPr/>
        <a:lstStyle/>
        <a:p>
          <a:endParaRPr lang="en-US"/>
        </a:p>
      </dgm:t>
    </dgm:pt>
    <dgm:pt modelId="{ED8B780C-DE0A-4537-A66B-D70BC78A6DF8}" type="pres">
      <dgm:prSet presAssocID="{27E8A47A-133F-47A1-B687-CE99AC99AA13}" presName="node" presStyleLbl="alignAccFollowNode1" presStyleIdx="0" presStyleCnt="5" custScaleX="319629" custLinFactNeighborY="-3503">
        <dgm:presLayoutVars>
          <dgm:bulletEnabled val="1"/>
        </dgm:presLayoutVars>
      </dgm:prSet>
      <dgm:spPr/>
      <dgm:t>
        <a:bodyPr/>
        <a:lstStyle/>
        <a:p>
          <a:endParaRPr lang="en-US"/>
        </a:p>
      </dgm:t>
    </dgm:pt>
    <dgm:pt modelId="{1A95F895-C81B-49F7-9379-3D22C910CB9F}" type="pres">
      <dgm:prSet presAssocID="{072D58D6-322B-4D67-BBE2-2456B8474C6F}" presName="vSp" presStyleCnt="0"/>
      <dgm:spPr/>
      <dgm:t>
        <a:bodyPr/>
        <a:lstStyle/>
        <a:p>
          <a:endParaRPr lang="en-US"/>
        </a:p>
      </dgm:t>
    </dgm:pt>
    <dgm:pt modelId="{F387DA9E-05F9-4276-8960-AF2A201FE716}" type="pres">
      <dgm:prSet presAssocID="{D681572D-0962-45E0-BF3F-7A3071D5D961}" presName="horFlow" presStyleCnt="0"/>
      <dgm:spPr/>
      <dgm:t>
        <a:bodyPr/>
        <a:lstStyle/>
        <a:p>
          <a:endParaRPr lang="en-US"/>
        </a:p>
      </dgm:t>
    </dgm:pt>
    <dgm:pt modelId="{2C3245FE-645C-49E3-A561-98D2857767AD}" type="pres">
      <dgm:prSet presAssocID="{D681572D-0962-45E0-BF3F-7A3071D5D961}" presName="bigChev" presStyleLbl="node1" presStyleIdx="1" presStyleCnt="5"/>
      <dgm:spPr/>
      <dgm:t>
        <a:bodyPr/>
        <a:lstStyle/>
        <a:p>
          <a:endParaRPr lang="en-US"/>
        </a:p>
      </dgm:t>
    </dgm:pt>
    <dgm:pt modelId="{B5DD17C5-86BF-4613-A867-BA27862C74FC}" type="pres">
      <dgm:prSet presAssocID="{4F168D85-C908-4801-B7CF-C2FFB88B769B}" presName="parTrans" presStyleCnt="0"/>
      <dgm:spPr/>
      <dgm:t>
        <a:bodyPr/>
        <a:lstStyle/>
        <a:p>
          <a:endParaRPr lang="en-US"/>
        </a:p>
      </dgm:t>
    </dgm:pt>
    <dgm:pt modelId="{307F569F-5DF2-43E4-ACFE-1E594E650E5A}" type="pres">
      <dgm:prSet presAssocID="{50E5ACCA-4F3A-4DCE-B545-DA10F8FBB8CE}" presName="node" presStyleLbl="alignAccFollowNode1" presStyleIdx="1" presStyleCnt="5" custScaleX="319629" custLinFactNeighborY="-3503">
        <dgm:presLayoutVars>
          <dgm:bulletEnabled val="1"/>
        </dgm:presLayoutVars>
      </dgm:prSet>
      <dgm:spPr/>
      <dgm:t>
        <a:bodyPr/>
        <a:lstStyle/>
        <a:p>
          <a:endParaRPr lang="en-US"/>
        </a:p>
      </dgm:t>
    </dgm:pt>
    <dgm:pt modelId="{B30DE574-6EAD-4213-A0AD-5D772BE5F8E6}" type="pres">
      <dgm:prSet presAssocID="{D681572D-0962-45E0-BF3F-7A3071D5D961}" presName="vSp" presStyleCnt="0"/>
      <dgm:spPr/>
      <dgm:t>
        <a:bodyPr/>
        <a:lstStyle/>
        <a:p>
          <a:endParaRPr lang="en-US"/>
        </a:p>
      </dgm:t>
    </dgm:pt>
    <dgm:pt modelId="{F855053E-9A78-4D9E-BA37-949B1437DB6C}" type="pres">
      <dgm:prSet presAssocID="{3E49B28D-4FF5-4D0F-B531-7BBE15D9ACB0}" presName="horFlow" presStyleCnt="0"/>
      <dgm:spPr/>
      <dgm:t>
        <a:bodyPr/>
        <a:lstStyle/>
        <a:p>
          <a:endParaRPr lang="en-US"/>
        </a:p>
      </dgm:t>
    </dgm:pt>
    <dgm:pt modelId="{CBB5B95B-6EB2-4DAE-9498-C949223C8C5D}" type="pres">
      <dgm:prSet presAssocID="{3E49B28D-4FF5-4D0F-B531-7BBE15D9ACB0}" presName="bigChev" presStyleLbl="node1" presStyleIdx="2" presStyleCnt="5"/>
      <dgm:spPr/>
      <dgm:t>
        <a:bodyPr/>
        <a:lstStyle/>
        <a:p>
          <a:endParaRPr lang="en-US"/>
        </a:p>
      </dgm:t>
    </dgm:pt>
    <dgm:pt modelId="{20F17CC0-4355-4428-B21E-B6ADA672DC3A}" type="pres">
      <dgm:prSet presAssocID="{6DDD919E-F13D-4205-ABC3-C4D8C56EDC6D}" presName="parTrans" presStyleCnt="0"/>
      <dgm:spPr/>
      <dgm:t>
        <a:bodyPr/>
        <a:lstStyle/>
        <a:p>
          <a:endParaRPr lang="en-US"/>
        </a:p>
      </dgm:t>
    </dgm:pt>
    <dgm:pt modelId="{DF6D3E43-7334-43C0-97A0-7FDAC77160AA}" type="pres">
      <dgm:prSet presAssocID="{6F2B8C98-DA36-43BB-832A-D42E12538549}" presName="node" presStyleLbl="alignAccFollowNode1" presStyleIdx="2" presStyleCnt="5" custScaleX="319629" custLinFactNeighborY="-3503">
        <dgm:presLayoutVars>
          <dgm:bulletEnabled val="1"/>
        </dgm:presLayoutVars>
      </dgm:prSet>
      <dgm:spPr/>
      <dgm:t>
        <a:bodyPr/>
        <a:lstStyle/>
        <a:p>
          <a:endParaRPr lang="en-US"/>
        </a:p>
      </dgm:t>
    </dgm:pt>
    <dgm:pt modelId="{51D30643-82FE-49DF-8171-6867600A610C}" type="pres">
      <dgm:prSet presAssocID="{3E49B28D-4FF5-4D0F-B531-7BBE15D9ACB0}" presName="vSp" presStyleCnt="0"/>
      <dgm:spPr/>
      <dgm:t>
        <a:bodyPr/>
        <a:lstStyle/>
        <a:p>
          <a:endParaRPr lang="en-US"/>
        </a:p>
      </dgm:t>
    </dgm:pt>
    <dgm:pt modelId="{68C1400D-9B45-4CAB-AD01-C63F586090FB}" type="pres">
      <dgm:prSet presAssocID="{ADA85728-4CB3-4E1A-AFDF-750EC66E743B}" presName="horFlow" presStyleCnt="0"/>
      <dgm:spPr/>
      <dgm:t>
        <a:bodyPr/>
        <a:lstStyle/>
        <a:p>
          <a:endParaRPr lang="en-US"/>
        </a:p>
      </dgm:t>
    </dgm:pt>
    <dgm:pt modelId="{57AD1E52-9FD4-4C30-BE23-60EE2AA366A5}" type="pres">
      <dgm:prSet presAssocID="{ADA85728-4CB3-4E1A-AFDF-750EC66E743B}" presName="bigChev" presStyleLbl="node1" presStyleIdx="3" presStyleCnt="5"/>
      <dgm:spPr/>
      <dgm:t>
        <a:bodyPr/>
        <a:lstStyle/>
        <a:p>
          <a:endParaRPr lang="en-US"/>
        </a:p>
      </dgm:t>
    </dgm:pt>
    <dgm:pt modelId="{EE6FCC1A-BAB4-49D8-BD18-54FAB70660D4}" type="pres">
      <dgm:prSet presAssocID="{05605471-A947-4916-9236-4DABBC7E044D}" presName="parTrans" presStyleCnt="0"/>
      <dgm:spPr/>
      <dgm:t>
        <a:bodyPr/>
        <a:lstStyle/>
        <a:p>
          <a:endParaRPr lang="en-US"/>
        </a:p>
      </dgm:t>
    </dgm:pt>
    <dgm:pt modelId="{AB390771-3C13-4262-A762-14981B982384}" type="pres">
      <dgm:prSet presAssocID="{2E4E9C91-B608-4DE3-906E-4B3B0E557D1F}" presName="node" presStyleLbl="alignAccFollowNode1" presStyleIdx="3" presStyleCnt="5" custScaleX="319629" custLinFactNeighborY="-3503">
        <dgm:presLayoutVars>
          <dgm:bulletEnabled val="1"/>
        </dgm:presLayoutVars>
      </dgm:prSet>
      <dgm:spPr/>
      <dgm:t>
        <a:bodyPr/>
        <a:lstStyle/>
        <a:p>
          <a:endParaRPr lang="en-US"/>
        </a:p>
      </dgm:t>
    </dgm:pt>
    <dgm:pt modelId="{E4FDD0DE-10C3-4647-9195-7C80C708F3E4}" type="pres">
      <dgm:prSet presAssocID="{ADA85728-4CB3-4E1A-AFDF-750EC66E743B}" presName="vSp" presStyleCnt="0"/>
      <dgm:spPr/>
      <dgm:t>
        <a:bodyPr/>
        <a:lstStyle/>
        <a:p>
          <a:endParaRPr lang="en-US"/>
        </a:p>
      </dgm:t>
    </dgm:pt>
    <dgm:pt modelId="{E9E51652-C8F2-474F-A3CB-E806DFD8B62B}" type="pres">
      <dgm:prSet presAssocID="{12E534F0-8D4C-4BA1-808B-4D7303BDB0B6}" presName="horFlow" presStyleCnt="0"/>
      <dgm:spPr/>
      <dgm:t>
        <a:bodyPr/>
        <a:lstStyle/>
        <a:p>
          <a:endParaRPr lang="en-US"/>
        </a:p>
      </dgm:t>
    </dgm:pt>
    <dgm:pt modelId="{00F863D3-D877-4286-9189-1960A64DB4DA}" type="pres">
      <dgm:prSet presAssocID="{12E534F0-8D4C-4BA1-808B-4D7303BDB0B6}" presName="bigChev" presStyleLbl="node1" presStyleIdx="4" presStyleCnt="5"/>
      <dgm:spPr/>
      <dgm:t>
        <a:bodyPr/>
        <a:lstStyle/>
        <a:p>
          <a:endParaRPr lang="en-US"/>
        </a:p>
      </dgm:t>
    </dgm:pt>
    <dgm:pt modelId="{7C8130D5-2562-442A-A296-2E3A3F8E8CBB}" type="pres">
      <dgm:prSet presAssocID="{AA17D2FB-C2B3-41DA-AEA2-A6BF8B4067F4}" presName="parTrans" presStyleCnt="0"/>
      <dgm:spPr/>
      <dgm:t>
        <a:bodyPr/>
        <a:lstStyle/>
        <a:p>
          <a:endParaRPr lang="en-US"/>
        </a:p>
      </dgm:t>
    </dgm:pt>
    <dgm:pt modelId="{1E828BEE-3654-4178-9EA4-0F8E14A3793B}" type="pres">
      <dgm:prSet presAssocID="{E5BEA810-7764-4710-893C-AFAE7E4141BD}" presName="node" presStyleLbl="alignAccFollowNode1" presStyleIdx="4" presStyleCnt="5" custScaleX="319629" custLinFactNeighborY="-3503">
        <dgm:presLayoutVars>
          <dgm:bulletEnabled val="1"/>
        </dgm:presLayoutVars>
      </dgm:prSet>
      <dgm:spPr/>
      <dgm:t>
        <a:bodyPr/>
        <a:lstStyle/>
        <a:p>
          <a:endParaRPr lang="en-US"/>
        </a:p>
      </dgm:t>
    </dgm:pt>
  </dgm:ptLst>
  <dgm:cxnLst>
    <dgm:cxn modelId="{15363B41-A72A-4B99-BEAB-B8887C73F052}" type="presOf" srcId="{D681572D-0962-45E0-BF3F-7A3071D5D961}" destId="{2C3245FE-645C-49E3-A561-98D2857767AD}" srcOrd="0" destOrd="0" presId="urn:microsoft.com/office/officeart/2005/8/layout/lProcess3"/>
    <dgm:cxn modelId="{E6B10E80-7813-423D-8AAA-109F51E2D71B}" type="presOf" srcId="{3E49B28D-4FF5-4D0F-B531-7BBE15D9ACB0}" destId="{CBB5B95B-6EB2-4DAE-9498-C949223C8C5D}" srcOrd="0" destOrd="0" presId="urn:microsoft.com/office/officeart/2005/8/layout/lProcess3"/>
    <dgm:cxn modelId="{F8644662-7129-4FD1-817D-62689D9D7480}" type="presOf" srcId="{50E5ACCA-4F3A-4DCE-B545-DA10F8FBB8CE}" destId="{307F569F-5DF2-43E4-ACFE-1E594E650E5A}" srcOrd="0" destOrd="0" presId="urn:microsoft.com/office/officeart/2005/8/layout/lProcess3"/>
    <dgm:cxn modelId="{E3F417DE-7061-41AD-A768-8832723665A0}" type="presOf" srcId="{DBCCA44B-0DE1-476B-8FE2-BC6DF4DF8A75}" destId="{A1C9D697-5D4A-452D-BE81-9483EF3F1491}" srcOrd="0" destOrd="0" presId="urn:microsoft.com/office/officeart/2005/8/layout/lProcess3"/>
    <dgm:cxn modelId="{A886289B-2129-4D45-BB01-9EEACD866A3F}" type="presOf" srcId="{6F2B8C98-DA36-43BB-832A-D42E12538549}" destId="{DF6D3E43-7334-43C0-97A0-7FDAC77160AA}" srcOrd="0" destOrd="0" presId="urn:microsoft.com/office/officeart/2005/8/layout/lProcess3"/>
    <dgm:cxn modelId="{FFEA9A4F-8304-4664-9E84-9E331B7275C1}" srcId="{DBCCA44B-0DE1-476B-8FE2-BC6DF4DF8A75}" destId="{3E49B28D-4FF5-4D0F-B531-7BBE15D9ACB0}" srcOrd="2" destOrd="0" parTransId="{BCFB6571-3400-4FB1-9C64-C383B8A8221F}" sibTransId="{C3DEF706-5336-44ED-9C41-E2610C219692}"/>
    <dgm:cxn modelId="{1B7D3D04-282C-4EA3-B9B9-91C919A3C3B5}" srcId="{12E534F0-8D4C-4BA1-808B-4D7303BDB0B6}" destId="{E5BEA810-7764-4710-893C-AFAE7E4141BD}" srcOrd="0" destOrd="0" parTransId="{AA17D2FB-C2B3-41DA-AEA2-A6BF8B4067F4}" sibTransId="{FDE5079B-853D-4334-BAC8-C2E2A438F076}"/>
    <dgm:cxn modelId="{6660D3DD-5783-4E1A-885F-48A568A64E3E}" type="presOf" srcId="{ADA85728-4CB3-4E1A-AFDF-750EC66E743B}" destId="{57AD1E52-9FD4-4C30-BE23-60EE2AA366A5}" srcOrd="0" destOrd="0" presId="urn:microsoft.com/office/officeart/2005/8/layout/lProcess3"/>
    <dgm:cxn modelId="{65A62A1F-A1C4-4F88-A836-6880EEE7CB09}" srcId="{3E49B28D-4FF5-4D0F-B531-7BBE15D9ACB0}" destId="{6F2B8C98-DA36-43BB-832A-D42E12538549}" srcOrd="0" destOrd="0" parTransId="{6DDD919E-F13D-4205-ABC3-C4D8C56EDC6D}" sibTransId="{3B8A5502-EDD4-4C60-BD66-DD2A2B5E6C6E}"/>
    <dgm:cxn modelId="{6A198F67-A835-40F7-802B-9DB137DD0DA6}" srcId="{DBCCA44B-0DE1-476B-8FE2-BC6DF4DF8A75}" destId="{D681572D-0962-45E0-BF3F-7A3071D5D961}" srcOrd="1" destOrd="0" parTransId="{BB42424D-582C-44B9-8DC5-16D46AB1E67C}" sibTransId="{84C9B20E-52C9-49B3-96FB-124F9A40747E}"/>
    <dgm:cxn modelId="{5FAEE769-510E-411D-9935-71B6B37007C7}" type="presOf" srcId="{2E4E9C91-B608-4DE3-906E-4B3B0E557D1F}" destId="{AB390771-3C13-4262-A762-14981B982384}" srcOrd="0" destOrd="0" presId="urn:microsoft.com/office/officeart/2005/8/layout/lProcess3"/>
    <dgm:cxn modelId="{355FE7A4-13D1-4349-8ADA-C52CE26E94C6}" srcId="{DBCCA44B-0DE1-476B-8FE2-BC6DF4DF8A75}" destId="{12E534F0-8D4C-4BA1-808B-4D7303BDB0B6}" srcOrd="4" destOrd="0" parTransId="{9B765DAC-AFC5-48F8-B367-CDE596564365}" sibTransId="{3D6B14A0-5E2C-4015-9F02-744B379BB69C}"/>
    <dgm:cxn modelId="{FD0E444A-9D4C-4B50-9E6B-13C97086D187}" srcId="{072D58D6-322B-4D67-BBE2-2456B8474C6F}" destId="{27E8A47A-133F-47A1-B687-CE99AC99AA13}" srcOrd="0" destOrd="0" parTransId="{3513BAEB-B407-4CB9-847C-69F6B84B20FB}" sibTransId="{5FE44775-69FA-4EFD-97BF-A5D95002B07D}"/>
    <dgm:cxn modelId="{98E28093-17ED-42A1-90AC-5F6793231AC6}" srcId="{D681572D-0962-45E0-BF3F-7A3071D5D961}" destId="{50E5ACCA-4F3A-4DCE-B545-DA10F8FBB8CE}" srcOrd="0" destOrd="0" parTransId="{4F168D85-C908-4801-B7CF-C2FFB88B769B}" sibTransId="{A378F6AA-A76F-4E09-B556-2D26BCA2689B}"/>
    <dgm:cxn modelId="{1612C276-832F-4D34-A9B0-89C40DE6BCBF}" type="presOf" srcId="{E5BEA810-7764-4710-893C-AFAE7E4141BD}" destId="{1E828BEE-3654-4178-9EA4-0F8E14A3793B}" srcOrd="0" destOrd="0" presId="urn:microsoft.com/office/officeart/2005/8/layout/lProcess3"/>
    <dgm:cxn modelId="{13892554-8D27-4816-A612-A389D448F57F}" srcId="{DBCCA44B-0DE1-476B-8FE2-BC6DF4DF8A75}" destId="{ADA85728-4CB3-4E1A-AFDF-750EC66E743B}" srcOrd="3" destOrd="0" parTransId="{9FCB6706-5E71-4601-91F0-E61442471B24}" sibTransId="{91EEF959-B168-40D1-9D62-9504F69A3BF9}"/>
    <dgm:cxn modelId="{E2AB79FF-B397-4001-94D4-C91156BB9B65}" srcId="{DBCCA44B-0DE1-476B-8FE2-BC6DF4DF8A75}" destId="{072D58D6-322B-4D67-BBE2-2456B8474C6F}" srcOrd="0" destOrd="0" parTransId="{ED0FD917-302B-4717-819B-74ED1B7529B3}" sibTransId="{651508FF-68AC-4919-989C-90B5914732DA}"/>
    <dgm:cxn modelId="{77074DB3-6B7B-487D-B7E6-43E90455BBFB}" srcId="{ADA85728-4CB3-4E1A-AFDF-750EC66E743B}" destId="{2E4E9C91-B608-4DE3-906E-4B3B0E557D1F}" srcOrd="0" destOrd="0" parTransId="{05605471-A947-4916-9236-4DABBC7E044D}" sibTransId="{FB3D1084-026B-44BB-A91B-CE4BBD3018FC}"/>
    <dgm:cxn modelId="{192162DA-A6FE-4CD9-8CA1-73AB65C3410D}" type="presOf" srcId="{12E534F0-8D4C-4BA1-808B-4D7303BDB0B6}" destId="{00F863D3-D877-4286-9189-1960A64DB4DA}" srcOrd="0" destOrd="0" presId="urn:microsoft.com/office/officeart/2005/8/layout/lProcess3"/>
    <dgm:cxn modelId="{310D9470-B097-40C2-9B69-9C85779C9415}" type="presOf" srcId="{27E8A47A-133F-47A1-B687-CE99AC99AA13}" destId="{ED8B780C-DE0A-4537-A66B-D70BC78A6DF8}" srcOrd="0" destOrd="0" presId="urn:microsoft.com/office/officeart/2005/8/layout/lProcess3"/>
    <dgm:cxn modelId="{447F4D00-537B-4A42-A020-0887345D649A}" type="presOf" srcId="{072D58D6-322B-4D67-BBE2-2456B8474C6F}" destId="{FA457EF1-4B0A-4E63-8CEA-6A8F6390A287}" srcOrd="0" destOrd="0" presId="urn:microsoft.com/office/officeart/2005/8/layout/lProcess3"/>
    <dgm:cxn modelId="{4FE4F71F-7BF1-47BF-9119-73E2A1F08981}" type="presParOf" srcId="{A1C9D697-5D4A-452D-BE81-9483EF3F1491}" destId="{A00945DF-000A-4808-87BA-3BE37AEBE7AF}" srcOrd="0" destOrd="0" presId="urn:microsoft.com/office/officeart/2005/8/layout/lProcess3"/>
    <dgm:cxn modelId="{BE4480C2-B2A5-4C81-8461-BB20A8E65965}" type="presParOf" srcId="{A00945DF-000A-4808-87BA-3BE37AEBE7AF}" destId="{FA457EF1-4B0A-4E63-8CEA-6A8F6390A287}" srcOrd="0" destOrd="0" presId="urn:microsoft.com/office/officeart/2005/8/layout/lProcess3"/>
    <dgm:cxn modelId="{8F7EB051-1374-432B-8972-E07711F81E7C}" type="presParOf" srcId="{A00945DF-000A-4808-87BA-3BE37AEBE7AF}" destId="{DAD4CB37-0687-4AD3-A181-FB8461E4576D}" srcOrd="1" destOrd="0" presId="urn:microsoft.com/office/officeart/2005/8/layout/lProcess3"/>
    <dgm:cxn modelId="{AF48D095-34DA-42AE-8B86-5296D5D48952}" type="presParOf" srcId="{A00945DF-000A-4808-87BA-3BE37AEBE7AF}" destId="{ED8B780C-DE0A-4537-A66B-D70BC78A6DF8}" srcOrd="2" destOrd="0" presId="urn:microsoft.com/office/officeart/2005/8/layout/lProcess3"/>
    <dgm:cxn modelId="{232C86C1-ABE3-41B8-8B1C-4184AEE9EA70}" type="presParOf" srcId="{A1C9D697-5D4A-452D-BE81-9483EF3F1491}" destId="{1A95F895-C81B-49F7-9379-3D22C910CB9F}" srcOrd="1" destOrd="0" presId="urn:microsoft.com/office/officeart/2005/8/layout/lProcess3"/>
    <dgm:cxn modelId="{97C49130-AC30-4706-97BE-D21B0CE5C143}" type="presParOf" srcId="{A1C9D697-5D4A-452D-BE81-9483EF3F1491}" destId="{F387DA9E-05F9-4276-8960-AF2A201FE716}" srcOrd="2" destOrd="0" presId="urn:microsoft.com/office/officeart/2005/8/layout/lProcess3"/>
    <dgm:cxn modelId="{B09F9D03-BA68-4DA0-8F62-769CEC828BFB}" type="presParOf" srcId="{F387DA9E-05F9-4276-8960-AF2A201FE716}" destId="{2C3245FE-645C-49E3-A561-98D2857767AD}" srcOrd="0" destOrd="0" presId="urn:microsoft.com/office/officeart/2005/8/layout/lProcess3"/>
    <dgm:cxn modelId="{CF299765-FB30-4FDF-8721-DA511AEA8E0A}" type="presParOf" srcId="{F387DA9E-05F9-4276-8960-AF2A201FE716}" destId="{B5DD17C5-86BF-4613-A867-BA27862C74FC}" srcOrd="1" destOrd="0" presId="urn:microsoft.com/office/officeart/2005/8/layout/lProcess3"/>
    <dgm:cxn modelId="{E006A09F-D7CF-4AA7-AA7C-53999A349A84}" type="presParOf" srcId="{F387DA9E-05F9-4276-8960-AF2A201FE716}" destId="{307F569F-5DF2-43E4-ACFE-1E594E650E5A}" srcOrd="2" destOrd="0" presId="urn:microsoft.com/office/officeart/2005/8/layout/lProcess3"/>
    <dgm:cxn modelId="{D96B9A8E-ED71-4BD7-8CD9-6482A1935761}" type="presParOf" srcId="{A1C9D697-5D4A-452D-BE81-9483EF3F1491}" destId="{B30DE574-6EAD-4213-A0AD-5D772BE5F8E6}" srcOrd="3" destOrd="0" presId="urn:microsoft.com/office/officeart/2005/8/layout/lProcess3"/>
    <dgm:cxn modelId="{C4D4797C-2649-4811-B811-4BBC4F08116A}" type="presParOf" srcId="{A1C9D697-5D4A-452D-BE81-9483EF3F1491}" destId="{F855053E-9A78-4D9E-BA37-949B1437DB6C}" srcOrd="4" destOrd="0" presId="urn:microsoft.com/office/officeart/2005/8/layout/lProcess3"/>
    <dgm:cxn modelId="{3A881ECC-E910-42AB-9BC2-F65E5B2A82F0}" type="presParOf" srcId="{F855053E-9A78-4D9E-BA37-949B1437DB6C}" destId="{CBB5B95B-6EB2-4DAE-9498-C949223C8C5D}" srcOrd="0" destOrd="0" presId="urn:microsoft.com/office/officeart/2005/8/layout/lProcess3"/>
    <dgm:cxn modelId="{5B49272A-609E-4C2D-B925-CDC7245B17E7}" type="presParOf" srcId="{F855053E-9A78-4D9E-BA37-949B1437DB6C}" destId="{20F17CC0-4355-4428-B21E-B6ADA672DC3A}" srcOrd="1" destOrd="0" presId="urn:microsoft.com/office/officeart/2005/8/layout/lProcess3"/>
    <dgm:cxn modelId="{A81BC44A-26CF-4287-8149-94161D1DF134}" type="presParOf" srcId="{F855053E-9A78-4D9E-BA37-949B1437DB6C}" destId="{DF6D3E43-7334-43C0-97A0-7FDAC77160AA}" srcOrd="2" destOrd="0" presId="urn:microsoft.com/office/officeart/2005/8/layout/lProcess3"/>
    <dgm:cxn modelId="{93828DA0-76D0-49A6-9189-08E5E2B0B4CC}" type="presParOf" srcId="{A1C9D697-5D4A-452D-BE81-9483EF3F1491}" destId="{51D30643-82FE-49DF-8171-6867600A610C}" srcOrd="5" destOrd="0" presId="urn:microsoft.com/office/officeart/2005/8/layout/lProcess3"/>
    <dgm:cxn modelId="{4CF15A37-8513-42F2-A427-9C4F2129AE62}" type="presParOf" srcId="{A1C9D697-5D4A-452D-BE81-9483EF3F1491}" destId="{68C1400D-9B45-4CAB-AD01-C63F586090FB}" srcOrd="6" destOrd="0" presId="urn:microsoft.com/office/officeart/2005/8/layout/lProcess3"/>
    <dgm:cxn modelId="{DCDE3FDF-B249-40F2-AFBF-DC3F35CE3C4E}" type="presParOf" srcId="{68C1400D-9B45-4CAB-AD01-C63F586090FB}" destId="{57AD1E52-9FD4-4C30-BE23-60EE2AA366A5}" srcOrd="0" destOrd="0" presId="urn:microsoft.com/office/officeart/2005/8/layout/lProcess3"/>
    <dgm:cxn modelId="{044C0A14-7A2E-426B-AF85-F01B893C8208}" type="presParOf" srcId="{68C1400D-9B45-4CAB-AD01-C63F586090FB}" destId="{EE6FCC1A-BAB4-49D8-BD18-54FAB70660D4}" srcOrd="1" destOrd="0" presId="urn:microsoft.com/office/officeart/2005/8/layout/lProcess3"/>
    <dgm:cxn modelId="{DCF44718-E6F8-42D1-A18F-C76401D03A50}" type="presParOf" srcId="{68C1400D-9B45-4CAB-AD01-C63F586090FB}" destId="{AB390771-3C13-4262-A762-14981B982384}" srcOrd="2" destOrd="0" presId="urn:microsoft.com/office/officeart/2005/8/layout/lProcess3"/>
    <dgm:cxn modelId="{D031D7F8-D9C6-4AA0-B42F-79FB8782DB5E}" type="presParOf" srcId="{A1C9D697-5D4A-452D-BE81-9483EF3F1491}" destId="{E4FDD0DE-10C3-4647-9195-7C80C708F3E4}" srcOrd="7" destOrd="0" presId="urn:microsoft.com/office/officeart/2005/8/layout/lProcess3"/>
    <dgm:cxn modelId="{BD4309A4-62D4-40F7-AED2-019920BC0675}" type="presParOf" srcId="{A1C9D697-5D4A-452D-BE81-9483EF3F1491}" destId="{E9E51652-C8F2-474F-A3CB-E806DFD8B62B}" srcOrd="8" destOrd="0" presId="urn:microsoft.com/office/officeart/2005/8/layout/lProcess3"/>
    <dgm:cxn modelId="{7A58954D-524D-49A9-B088-496FDC7DAF7F}" type="presParOf" srcId="{E9E51652-C8F2-474F-A3CB-E806DFD8B62B}" destId="{00F863D3-D877-4286-9189-1960A64DB4DA}" srcOrd="0" destOrd="0" presId="urn:microsoft.com/office/officeart/2005/8/layout/lProcess3"/>
    <dgm:cxn modelId="{21483952-0191-4B4B-9713-1286C7397790}" type="presParOf" srcId="{E9E51652-C8F2-474F-A3CB-E806DFD8B62B}" destId="{7C8130D5-2562-442A-A296-2E3A3F8E8CBB}" srcOrd="1" destOrd="0" presId="urn:microsoft.com/office/officeart/2005/8/layout/lProcess3"/>
    <dgm:cxn modelId="{69FD486E-76A3-407E-881F-AC349CEFBA88}" type="presParOf" srcId="{E9E51652-C8F2-474F-A3CB-E806DFD8B62B}" destId="{1E828BEE-3654-4178-9EA4-0F8E14A3793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بنو اسرائیل کی اُن سازشوں کی طرف اشارہ جو وہ دینِ اسلام کے خلاف کررہے تھے</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المائدہ:82)</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تعالیٰ </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فیصلہ کہ وہ دین کو غالب کر کے رہے گا</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(بنی اسرائیل: 81)</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AE10347-7DF1-404A-A19F-38883B2632DC}">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آج بھی دشمنانِ اسلام، اسلام اور مسلمانوں کے خلاف سازشیں کرنے میں مصروف ہیں</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لیکن بالآخر الل</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کا دین غالب </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ہوکر رہے گا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75A406B-165E-45FC-BFC2-5398B6154E40}" type="parTrans" cxnId="{562C2F1D-C71A-4B9C-B8F7-12DFE59BE654}">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E503E7-F9C2-4717-B77C-607F0EFBF4BB}" type="sibTrans" cxnId="{562C2F1D-C71A-4B9C-B8F7-12DFE59BE654}">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036C5042-76E4-44C8-99CD-5280CC07B3CD}" type="pres">
      <dgm:prSet presAssocID="{B5A745D1-B89C-4CF9-B1CB-A0314B47C7BC}" presName="spacer" presStyleCnt="0"/>
      <dgm:spPr/>
      <dgm:t>
        <a:bodyPr/>
        <a:lstStyle/>
        <a:p>
          <a:endParaRPr lang="en-US"/>
        </a:p>
      </dgm:t>
    </dgm:pt>
    <dgm:pt modelId="{78C6C0F5-C619-4941-9368-1CAC58BD1C52}" type="pres">
      <dgm:prSet presAssocID="{CAE10347-7DF1-404A-A19F-38883B2632DC}" presName="parentText" presStyleLbl="node1" presStyleIdx="2" presStyleCnt="3">
        <dgm:presLayoutVars>
          <dgm:chMax val="0"/>
          <dgm:bulletEnabled val="1"/>
        </dgm:presLayoutVars>
      </dgm:prSet>
      <dgm:spPr/>
      <dgm:t>
        <a:bodyPr/>
        <a:lstStyle/>
        <a:p>
          <a:endParaRPr lang="en-US"/>
        </a:p>
      </dgm:t>
    </dgm:pt>
  </dgm:ptLst>
  <dgm:cxnLst>
    <dgm:cxn modelId="{2539C5D5-D0F2-4DE8-89A8-10CEBAD8FBAF}" type="presOf" srcId="{0967F7E4-F678-4578-8600-1B83ACEB6BBB}" destId="{D2B49F6D-4100-42FB-82A8-1CFAA91AE96A}" srcOrd="0" destOrd="0" presId="urn:microsoft.com/office/officeart/2005/8/layout/vList2"/>
    <dgm:cxn modelId="{0727D562-9B91-4EFE-8425-E6BF865E8ECC}" type="presOf" srcId="{CAE10347-7DF1-404A-A19F-38883B2632DC}" destId="{78C6C0F5-C619-4941-9368-1CAC58BD1C52}" srcOrd="0" destOrd="0" presId="urn:microsoft.com/office/officeart/2005/8/layout/vList2"/>
    <dgm:cxn modelId="{562C2F1D-C71A-4B9C-B8F7-12DFE59BE654}" srcId="{724361B4-9B9F-4084-A10C-F167166253CF}" destId="{CAE10347-7DF1-404A-A19F-38883B2632DC}" srcOrd="2" destOrd="0" parTransId="{175A406B-165E-45FC-BFC2-5398B6154E40}" sibTransId="{65E503E7-F9C2-4717-B77C-607F0EFBF4BB}"/>
    <dgm:cxn modelId="{DB7337BF-543A-47E9-AF16-12AC1D1FC60A}"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4A7A59C9-17A6-426B-AEF5-4F4F61E09184}" srcId="{724361B4-9B9F-4084-A10C-F167166253CF}" destId="{0967F7E4-F678-4578-8600-1B83ACEB6BBB}" srcOrd="0" destOrd="0" parTransId="{E6DCB98A-1613-426E-A30A-48ABE3BBB006}" sibTransId="{99D09C75-CF2B-439D-B311-7F3BDBD8EA47}"/>
    <dgm:cxn modelId="{4895195B-E672-43ED-8866-9E41C2DA1BEB}" type="presOf" srcId="{93095CFE-338C-4DE2-BEE1-C5798B24C8AD}" destId="{8160EAE7-75B1-40CC-8765-BEF41E203B77}" srcOrd="0" destOrd="0" presId="urn:microsoft.com/office/officeart/2005/8/layout/vList2"/>
    <dgm:cxn modelId="{18593CAB-03C1-4BEA-BB8A-8237571E941B}" type="presParOf" srcId="{D76713C3-888F-4971-B388-C389CB2342AF}" destId="{D2B49F6D-4100-42FB-82A8-1CFAA91AE96A}" srcOrd="0" destOrd="0" presId="urn:microsoft.com/office/officeart/2005/8/layout/vList2"/>
    <dgm:cxn modelId="{8166AA5E-4ACF-4B3F-9B6F-CF4A3185CB11}" type="presParOf" srcId="{D76713C3-888F-4971-B388-C389CB2342AF}" destId="{D99EA9DA-C9F7-4727-A441-90BBA7544EE0}" srcOrd="1" destOrd="0" presId="urn:microsoft.com/office/officeart/2005/8/layout/vList2"/>
    <dgm:cxn modelId="{6F9DA183-F3C0-4553-83E3-FF068E34C6E8}" type="presParOf" srcId="{D76713C3-888F-4971-B388-C389CB2342AF}" destId="{8160EAE7-75B1-40CC-8765-BEF41E203B77}" srcOrd="2" destOrd="0" presId="urn:microsoft.com/office/officeart/2005/8/layout/vList2"/>
    <dgm:cxn modelId="{64A8A96A-CC70-45E3-96CE-F51612419783}" type="presParOf" srcId="{D76713C3-888F-4971-B388-C389CB2342AF}" destId="{036C5042-76E4-44C8-99CD-5280CC07B3CD}" srcOrd="3" destOrd="0" presId="urn:microsoft.com/office/officeart/2005/8/layout/vList2"/>
    <dgm:cxn modelId="{04D6D5C7-C457-4080-A9C6-A4902C5FE7A9}" type="presParOf" srcId="{D76713C3-888F-4971-B388-C389CB2342AF}" destId="{78C6C0F5-C619-4941-9368-1CAC58BD1C5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انسان ایسی تجارت کا خواہش مند ہوتا ہے جس میں خسارے کا اندیشہ نہ ہو</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یہاں ایسی تجارت کا ذکر کیا جارہا ہے جو ہمیشہ ہمیش کے خسارے سے انسان کو بچا لے گی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9D9C777-8EC2-46D4-A463-F6DA83E21B9D}" type="presOf" srcId="{0967F7E4-F678-4578-8600-1B83ACEB6BBB}" destId="{D2B49F6D-4100-42FB-82A8-1CFAA91AE96A}" srcOrd="0" destOrd="0" presId="urn:microsoft.com/office/officeart/2005/8/layout/vList2"/>
    <dgm:cxn modelId="{0CF8C229-0485-4815-8A2C-2C6B865C9625}" type="presOf" srcId="{93095CFE-338C-4DE2-BEE1-C5798B24C8AD}" destId="{8160EAE7-75B1-40CC-8765-BEF41E203B77}" srcOrd="0" destOrd="0" presId="urn:microsoft.com/office/officeart/2005/8/layout/vList2"/>
    <dgm:cxn modelId="{E550D657-C9B7-43BE-964A-D88E31ACE4D1}"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F9471AA1-24D5-435F-8A56-A6432DD95933}" type="presParOf" srcId="{D76713C3-888F-4971-B388-C389CB2342AF}" destId="{D2B49F6D-4100-42FB-82A8-1CFAA91AE96A}" srcOrd="0" destOrd="0" presId="urn:microsoft.com/office/officeart/2005/8/layout/vList2"/>
    <dgm:cxn modelId="{77EC49A8-7AC0-4D68-914E-0FDB8A2BBF12}" type="presParOf" srcId="{D76713C3-888F-4971-B388-C389CB2342AF}" destId="{D99EA9DA-C9F7-4727-A441-90BBA7544EE0}" srcOrd="1" destOrd="0" presId="urn:microsoft.com/office/officeart/2005/8/layout/vList2"/>
    <dgm:cxn modelId="{1005BB72-5BBE-46FC-9522-B97B43F3522A}"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E9F2F0-CCEB-4C26-B0C7-BA2A71D659A6}" type="doc">
      <dgm:prSet loTypeId="urn:microsoft.com/office/officeart/2005/8/layout/hList3" loCatId="list" qsTypeId="urn:microsoft.com/office/officeart/2005/8/quickstyle/simple4" qsCatId="simple" csTypeId="urn:microsoft.com/office/officeart/2005/8/colors/colorful1" csCatId="colorful" phldr="1"/>
      <dgm:spPr/>
      <dgm:t>
        <a:bodyPr/>
        <a:lstStyle/>
        <a:p>
          <a:endParaRPr lang="en-US"/>
        </a:p>
      </dgm:t>
    </dgm:pt>
    <dgm:pt modelId="{8B88E162-458F-4A73-B0EF-C4FA4C61E53D}">
      <dgm:prSet phldrT="[Text]" custT="1"/>
      <dgm:spPr/>
      <dgm:t>
        <a:bodyPr/>
        <a:lstStyle/>
        <a:p>
          <a:pPr rtl="1"/>
          <a:r>
            <a:rPr lang="ur-PK" sz="4000" b="0" dirty="0" smtClean="0">
              <a:effectLst>
                <a:outerShdw blurRad="38100" dist="38100" dir="2700000" algn="tl">
                  <a:srgbClr val="000000">
                    <a:alpha val="43137"/>
                  </a:srgbClr>
                </a:outerShdw>
              </a:effectLst>
              <a:latin typeface="Times New Roman" pitchFamily="18" charset="0"/>
              <a:ea typeface="Times New Roman" pitchFamily="18" charset="0"/>
              <a:cs typeface="UL Sajid Heading" pitchFamily="2" charset="-78"/>
            </a:rPr>
            <a:t>دردناک عذاب سے بچنے کے لئے دو کام</a:t>
          </a:r>
          <a:endParaRPr lang="en-US" sz="4000" dirty="0">
            <a:effectLst>
              <a:outerShdw blurRad="38100" dist="38100" dir="2700000" algn="tl">
                <a:srgbClr val="000000">
                  <a:alpha val="43137"/>
                </a:srgbClr>
              </a:outerShdw>
            </a:effectLst>
          </a:endParaRPr>
        </a:p>
      </dgm:t>
    </dgm:pt>
    <dgm:pt modelId="{F5226605-BA92-4237-B601-FA1E45118DE0}" type="parTrans" cxnId="{9C9A25A4-45D5-46BC-A144-6A5F382F06BD}">
      <dgm:prSet/>
      <dgm:spPr/>
      <dgm:t>
        <a:bodyPr/>
        <a:lstStyle/>
        <a:p>
          <a:endParaRPr lang="en-US">
            <a:effectLst>
              <a:outerShdw blurRad="38100" dist="38100" dir="2700000" algn="tl">
                <a:srgbClr val="000000">
                  <a:alpha val="43137"/>
                </a:srgbClr>
              </a:outerShdw>
            </a:effectLst>
          </a:endParaRPr>
        </a:p>
      </dgm:t>
    </dgm:pt>
    <dgm:pt modelId="{318591A9-F138-409F-AA3F-BF07DE9008A1}" type="sibTrans" cxnId="{9C9A25A4-45D5-46BC-A144-6A5F382F06BD}">
      <dgm:prSet/>
      <dgm:spPr/>
      <dgm:t>
        <a:bodyPr/>
        <a:lstStyle/>
        <a:p>
          <a:endParaRPr lang="en-US">
            <a:effectLst>
              <a:outerShdw blurRad="38100" dist="38100" dir="2700000" algn="tl">
                <a:srgbClr val="000000">
                  <a:alpha val="43137"/>
                </a:srgbClr>
              </a:outerShdw>
            </a:effectLst>
          </a:endParaRPr>
        </a:p>
      </dgm:t>
    </dgm:pt>
    <dgm:pt modelId="{312608A1-C2B0-47AA-B45D-4BDE693D7FDA}">
      <dgm:prSet phldrT="[Text]" custT="1"/>
      <dgm:spPr/>
      <dgm:t>
        <a:bodyPr/>
        <a:lstStyle/>
        <a:p>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ایمان حقیقی کا حصول</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4F5B1F-C9E5-45E0-801D-87BE9950235E}" type="parTrans" cxnId="{4292882A-82F7-42D8-936E-0E16C52A57E3}">
      <dgm:prSet/>
      <dgm:spPr/>
      <dgm:t>
        <a:bodyPr/>
        <a:lstStyle/>
        <a:p>
          <a:endParaRPr lang="en-US">
            <a:effectLst>
              <a:outerShdw blurRad="38100" dist="38100" dir="2700000" algn="tl">
                <a:srgbClr val="000000">
                  <a:alpha val="43137"/>
                </a:srgbClr>
              </a:outerShdw>
            </a:effectLst>
          </a:endParaRPr>
        </a:p>
      </dgm:t>
    </dgm:pt>
    <dgm:pt modelId="{70D73FCD-082F-4FD3-ADD5-577DBC294A05}" type="sibTrans" cxnId="{4292882A-82F7-42D8-936E-0E16C52A57E3}">
      <dgm:prSet/>
      <dgm:spPr/>
      <dgm:t>
        <a:bodyPr/>
        <a:lstStyle/>
        <a:p>
          <a:endParaRPr lang="en-US">
            <a:effectLst>
              <a:outerShdw blurRad="38100" dist="38100" dir="2700000" algn="tl">
                <a:srgbClr val="000000">
                  <a:alpha val="43137"/>
                </a:srgbClr>
              </a:outerShdw>
            </a:effectLst>
          </a:endParaRPr>
        </a:p>
      </dgm:t>
    </dgm:pt>
    <dgm:pt modelId="{5C0279F1-0E50-4D4A-B576-8C23BC8FD48C}">
      <dgm:prSet phldrT="[Text]" custT="1"/>
      <dgm:spPr/>
      <dgm:t>
        <a:bodyPr/>
        <a:lstStyle/>
        <a:p>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مال و جان سے جہاد</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54C438-8014-4D72-8DC5-2816FA854CFD}" type="parTrans" cxnId="{194D4131-D360-4BC2-B18D-525CA550C465}">
      <dgm:prSet/>
      <dgm:spPr/>
      <dgm:t>
        <a:bodyPr/>
        <a:lstStyle/>
        <a:p>
          <a:endParaRPr lang="en-US">
            <a:effectLst>
              <a:outerShdw blurRad="38100" dist="38100" dir="2700000" algn="tl">
                <a:srgbClr val="000000">
                  <a:alpha val="43137"/>
                </a:srgbClr>
              </a:outerShdw>
            </a:effectLst>
          </a:endParaRPr>
        </a:p>
      </dgm:t>
    </dgm:pt>
    <dgm:pt modelId="{3C6F8C59-1684-44DC-94A7-9CDBEA3FCE57}" type="sibTrans" cxnId="{194D4131-D360-4BC2-B18D-525CA550C465}">
      <dgm:prSet/>
      <dgm:spPr/>
      <dgm:t>
        <a:bodyPr/>
        <a:lstStyle/>
        <a:p>
          <a:endParaRPr lang="en-US">
            <a:effectLst>
              <a:outerShdw blurRad="38100" dist="38100" dir="2700000" algn="tl">
                <a:srgbClr val="000000">
                  <a:alpha val="43137"/>
                </a:srgbClr>
              </a:outerShdw>
            </a:effectLst>
          </a:endParaRPr>
        </a:p>
      </dgm:t>
    </dgm:pt>
    <dgm:pt modelId="{CFD97AE5-F8E1-41BB-AC1E-09332F1F73B3}" type="pres">
      <dgm:prSet presAssocID="{6FE9F2F0-CCEB-4C26-B0C7-BA2A71D659A6}" presName="composite" presStyleCnt="0">
        <dgm:presLayoutVars>
          <dgm:chMax val="1"/>
          <dgm:dir val="rev"/>
          <dgm:resizeHandles val="exact"/>
        </dgm:presLayoutVars>
      </dgm:prSet>
      <dgm:spPr/>
      <dgm:t>
        <a:bodyPr/>
        <a:lstStyle/>
        <a:p>
          <a:endParaRPr lang="en-US"/>
        </a:p>
      </dgm:t>
    </dgm:pt>
    <dgm:pt modelId="{760CE951-EE1F-4DF5-8190-70EE1A2C4AEF}" type="pres">
      <dgm:prSet presAssocID="{8B88E162-458F-4A73-B0EF-C4FA4C61E53D}" presName="roof" presStyleLbl="dkBgShp" presStyleIdx="0" presStyleCnt="2"/>
      <dgm:spPr/>
      <dgm:t>
        <a:bodyPr/>
        <a:lstStyle/>
        <a:p>
          <a:endParaRPr lang="en-US"/>
        </a:p>
      </dgm:t>
    </dgm:pt>
    <dgm:pt modelId="{7D786147-B2C3-4D6C-9E1C-2BE81293E39B}" type="pres">
      <dgm:prSet presAssocID="{8B88E162-458F-4A73-B0EF-C4FA4C61E53D}" presName="pillars" presStyleCnt="0"/>
      <dgm:spPr/>
      <dgm:t>
        <a:bodyPr/>
        <a:lstStyle/>
        <a:p>
          <a:endParaRPr lang="en-US"/>
        </a:p>
      </dgm:t>
    </dgm:pt>
    <dgm:pt modelId="{D486CDC6-4DA8-4386-B9AD-A7CF3FA2F6D4}" type="pres">
      <dgm:prSet presAssocID="{8B88E162-458F-4A73-B0EF-C4FA4C61E53D}" presName="pillar1" presStyleLbl="node1" presStyleIdx="0" presStyleCnt="2">
        <dgm:presLayoutVars>
          <dgm:bulletEnabled val="1"/>
        </dgm:presLayoutVars>
      </dgm:prSet>
      <dgm:spPr/>
      <dgm:t>
        <a:bodyPr/>
        <a:lstStyle/>
        <a:p>
          <a:endParaRPr lang="en-US"/>
        </a:p>
      </dgm:t>
    </dgm:pt>
    <dgm:pt modelId="{BBFF4845-4D13-421B-BCDB-38CAE1BDC04B}" type="pres">
      <dgm:prSet presAssocID="{5C0279F1-0E50-4D4A-B576-8C23BC8FD48C}" presName="pillarX" presStyleLbl="node1" presStyleIdx="1" presStyleCnt="2">
        <dgm:presLayoutVars>
          <dgm:bulletEnabled val="1"/>
        </dgm:presLayoutVars>
      </dgm:prSet>
      <dgm:spPr/>
      <dgm:t>
        <a:bodyPr/>
        <a:lstStyle/>
        <a:p>
          <a:endParaRPr lang="en-US"/>
        </a:p>
      </dgm:t>
    </dgm:pt>
    <dgm:pt modelId="{97B7E29B-6E2D-486F-A8CA-E0A8F40F4B5E}" type="pres">
      <dgm:prSet presAssocID="{8B88E162-458F-4A73-B0EF-C4FA4C61E53D}" presName="base" presStyleLbl="dkBgShp" presStyleIdx="1" presStyleCnt="2"/>
      <dgm:spPr/>
      <dgm:t>
        <a:bodyPr/>
        <a:lstStyle/>
        <a:p>
          <a:endParaRPr lang="en-US"/>
        </a:p>
      </dgm:t>
    </dgm:pt>
  </dgm:ptLst>
  <dgm:cxnLst>
    <dgm:cxn modelId="{0FCFEBF8-1F8A-423E-A7C4-936460FC31E5}" type="presOf" srcId="{8B88E162-458F-4A73-B0EF-C4FA4C61E53D}" destId="{760CE951-EE1F-4DF5-8190-70EE1A2C4AEF}" srcOrd="0" destOrd="0" presId="urn:microsoft.com/office/officeart/2005/8/layout/hList3"/>
    <dgm:cxn modelId="{ACBE5391-527E-4D27-B5F7-E98AD4D8B617}" type="presOf" srcId="{312608A1-C2B0-47AA-B45D-4BDE693D7FDA}" destId="{D486CDC6-4DA8-4386-B9AD-A7CF3FA2F6D4}" srcOrd="0" destOrd="0" presId="urn:microsoft.com/office/officeart/2005/8/layout/hList3"/>
    <dgm:cxn modelId="{CBFA18F5-183E-49CC-95AD-932A16EA6770}" type="presOf" srcId="{6FE9F2F0-CCEB-4C26-B0C7-BA2A71D659A6}" destId="{CFD97AE5-F8E1-41BB-AC1E-09332F1F73B3}" srcOrd="0" destOrd="0" presId="urn:microsoft.com/office/officeart/2005/8/layout/hList3"/>
    <dgm:cxn modelId="{15E6A995-BBE9-463B-BFDA-3B6E8B056F21}" type="presOf" srcId="{5C0279F1-0E50-4D4A-B576-8C23BC8FD48C}" destId="{BBFF4845-4D13-421B-BCDB-38CAE1BDC04B}" srcOrd="0" destOrd="0" presId="urn:microsoft.com/office/officeart/2005/8/layout/hList3"/>
    <dgm:cxn modelId="{194D4131-D360-4BC2-B18D-525CA550C465}" srcId="{8B88E162-458F-4A73-B0EF-C4FA4C61E53D}" destId="{5C0279F1-0E50-4D4A-B576-8C23BC8FD48C}" srcOrd="1" destOrd="0" parTransId="{F854C438-8014-4D72-8DC5-2816FA854CFD}" sibTransId="{3C6F8C59-1684-44DC-94A7-9CDBEA3FCE57}"/>
    <dgm:cxn modelId="{4292882A-82F7-42D8-936E-0E16C52A57E3}" srcId="{8B88E162-458F-4A73-B0EF-C4FA4C61E53D}" destId="{312608A1-C2B0-47AA-B45D-4BDE693D7FDA}" srcOrd="0" destOrd="0" parTransId="{864F5B1F-C9E5-45E0-801D-87BE9950235E}" sibTransId="{70D73FCD-082F-4FD3-ADD5-577DBC294A05}"/>
    <dgm:cxn modelId="{9C9A25A4-45D5-46BC-A144-6A5F382F06BD}" srcId="{6FE9F2F0-CCEB-4C26-B0C7-BA2A71D659A6}" destId="{8B88E162-458F-4A73-B0EF-C4FA4C61E53D}" srcOrd="0" destOrd="0" parTransId="{F5226605-BA92-4237-B601-FA1E45118DE0}" sibTransId="{318591A9-F138-409F-AA3F-BF07DE9008A1}"/>
    <dgm:cxn modelId="{979F4A69-7162-4624-BAAB-3F75F20B2300}" type="presParOf" srcId="{CFD97AE5-F8E1-41BB-AC1E-09332F1F73B3}" destId="{760CE951-EE1F-4DF5-8190-70EE1A2C4AEF}" srcOrd="0" destOrd="0" presId="urn:microsoft.com/office/officeart/2005/8/layout/hList3"/>
    <dgm:cxn modelId="{1B10B329-1542-443B-B870-18C59E4D7AFF}" type="presParOf" srcId="{CFD97AE5-F8E1-41BB-AC1E-09332F1F73B3}" destId="{7D786147-B2C3-4D6C-9E1C-2BE81293E39B}" srcOrd="1" destOrd="0" presId="urn:microsoft.com/office/officeart/2005/8/layout/hList3"/>
    <dgm:cxn modelId="{D524A9D5-FC41-4B58-9F84-90522823027C}" type="presParOf" srcId="{7D786147-B2C3-4D6C-9E1C-2BE81293E39B}" destId="{D486CDC6-4DA8-4386-B9AD-A7CF3FA2F6D4}" srcOrd="0" destOrd="0" presId="urn:microsoft.com/office/officeart/2005/8/layout/hList3"/>
    <dgm:cxn modelId="{6E7301E9-84AA-4B00-914E-9BA550F4858F}" type="presParOf" srcId="{7D786147-B2C3-4D6C-9E1C-2BE81293E39B}" destId="{BBFF4845-4D13-421B-BCDB-38CAE1BDC04B}" srcOrd="1" destOrd="0" presId="urn:microsoft.com/office/officeart/2005/8/layout/hList3"/>
    <dgm:cxn modelId="{4730ACE4-3521-42F3-86D8-563A90727784}" type="presParOf" srcId="{CFD97AE5-F8E1-41BB-AC1E-09332F1F73B3}" destId="{97B7E29B-6E2D-486F-A8CA-E0A8F40F4B5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FE9F2F0-CCEB-4C26-B0C7-BA2A71D659A6}" type="doc">
      <dgm:prSet loTypeId="urn:microsoft.com/office/officeart/2005/8/layout/hList3" loCatId="list" qsTypeId="urn:microsoft.com/office/officeart/2005/8/quickstyle/simple4" qsCatId="simple" csTypeId="urn:microsoft.com/office/officeart/2005/8/colors/colorful1" csCatId="colorful" phldr="1"/>
      <dgm:spPr/>
      <dgm:t>
        <a:bodyPr/>
        <a:lstStyle/>
        <a:p>
          <a:endParaRPr lang="en-US"/>
        </a:p>
      </dgm:t>
    </dgm:pt>
    <dgm:pt modelId="{8B88E162-458F-4A73-B0EF-C4FA4C61E53D}">
      <dgm:prSet phldrT="[Text]" custT="1"/>
      <dgm:spPr/>
      <dgm:t>
        <a:bodyPr/>
        <a:lstStyle/>
        <a:p>
          <a:pPr rtl="1"/>
          <a:r>
            <a:rPr lang="ur-PK" sz="3600" b="0" dirty="0" smtClean="0">
              <a:effectLst>
                <a:outerShdw blurRad="38100" dist="38100" dir="2700000" algn="tl">
                  <a:srgbClr val="000000">
                    <a:alpha val="43137"/>
                  </a:srgbClr>
                </a:outerShdw>
              </a:effectLst>
              <a:latin typeface="Times New Roman" pitchFamily="18" charset="0"/>
              <a:ea typeface="Times New Roman" pitchFamily="18" charset="0"/>
              <a:cs typeface="UL Sajid Heading" pitchFamily="2" charset="-78"/>
            </a:rPr>
            <a:t>ان تقاضوں کو ادا کرنے والوں کے لئے دو انعامات</a:t>
          </a:r>
          <a:endParaRPr lang="en-US" sz="3600" dirty="0">
            <a:effectLst>
              <a:outerShdw blurRad="38100" dist="38100" dir="2700000" algn="tl">
                <a:srgbClr val="000000">
                  <a:alpha val="43137"/>
                </a:srgbClr>
              </a:outerShdw>
            </a:effectLst>
          </a:endParaRPr>
        </a:p>
      </dgm:t>
    </dgm:pt>
    <dgm:pt modelId="{F5226605-BA92-4237-B601-FA1E45118DE0}" type="parTrans" cxnId="{9C9A25A4-45D5-46BC-A144-6A5F382F06BD}">
      <dgm:prSet/>
      <dgm:spPr/>
      <dgm:t>
        <a:bodyPr/>
        <a:lstStyle/>
        <a:p>
          <a:endParaRPr lang="en-US" sz="1600">
            <a:effectLst>
              <a:outerShdw blurRad="38100" dist="38100" dir="2700000" algn="tl">
                <a:srgbClr val="000000">
                  <a:alpha val="43137"/>
                </a:srgbClr>
              </a:outerShdw>
            </a:effectLst>
          </a:endParaRPr>
        </a:p>
      </dgm:t>
    </dgm:pt>
    <dgm:pt modelId="{318591A9-F138-409F-AA3F-BF07DE9008A1}" type="sibTrans" cxnId="{9C9A25A4-45D5-46BC-A144-6A5F382F06BD}">
      <dgm:prSet/>
      <dgm:spPr/>
      <dgm:t>
        <a:bodyPr/>
        <a:lstStyle/>
        <a:p>
          <a:endParaRPr lang="en-US" sz="1600">
            <a:effectLst>
              <a:outerShdw blurRad="38100" dist="38100" dir="2700000" algn="tl">
                <a:srgbClr val="000000">
                  <a:alpha val="43137"/>
                </a:srgbClr>
              </a:outerShdw>
            </a:effectLst>
          </a:endParaRPr>
        </a:p>
      </dgm:t>
    </dgm:pt>
    <dgm:pt modelId="{312608A1-C2B0-47AA-B45D-4BDE693D7FDA}">
      <dgm:prSet phldrT="[Text]" custT="1"/>
      <dgm:spPr/>
      <dgm:t>
        <a:bodyPr/>
        <a:lstStyle/>
        <a:p>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گناہوں کی معافی</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4F5B1F-C9E5-45E0-801D-87BE9950235E}" type="parTrans" cxnId="{4292882A-82F7-42D8-936E-0E16C52A57E3}">
      <dgm:prSet/>
      <dgm:spPr/>
      <dgm:t>
        <a:bodyPr/>
        <a:lstStyle/>
        <a:p>
          <a:endParaRPr lang="en-US" sz="1600">
            <a:effectLst>
              <a:outerShdw blurRad="38100" dist="38100" dir="2700000" algn="tl">
                <a:srgbClr val="000000">
                  <a:alpha val="43137"/>
                </a:srgbClr>
              </a:outerShdw>
            </a:effectLst>
          </a:endParaRPr>
        </a:p>
      </dgm:t>
    </dgm:pt>
    <dgm:pt modelId="{70D73FCD-082F-4FD3-ADD5-577DBC294A05}" type="sibTrans" cxnId="{4292882A-82F7-42D8-936E-0E16C52A57E3}">
      <dgm:prSet/>
      <dgm:spPr/>
      <dgm:t>
        <a:bodyPr/>
        <a:lstStyle/>
        <a:p>
          <a:endParaRPr lang="en-US" sz="1600">
            <a:effectLst>
              <a:outerShdw blurRad="38100" dist="38100" dir="2700000" algn="tl">
                <a:srgbClr val="000000">
                  <a:alpha val="43137"/>
                </a:srgbClr>
              </a:outerShdw>
            </a:effectLst>
          </a:endParaRPr>
        </a:p>
      </dgm:t>
    </dgm:pt>
    <dgm:pt modelId="{5C0279F1-0E50-4D4A-B576-8C23BC8FD48C}">
      <dgm:prSet phldrT="[Text]" custT="1"/>
      <dgm:spPr/>
      <dgm:t>
        <a:bodyPr/>
        <a:lstStyle/>
        <a:p>
          <a:pPr>
            <a:lnSpc>
              <a:spcPct val="100000"/>
            </a:lnSpc>
            <a:spcAft>
              <a:spcPts val="0"/>
            </a:spcAft>
          </a:pPr>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جنت کے پاکیزہ گھروں میں داخلہ</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54C438-8014-4D72-8DC5-2816FA854CFD}" type="parTrans" cxnId="{194D4131-D360-4BC2-B18D-525CA550C465}">
      <dgm:prSet/>
      <dgm:spPr/>
      <dgm:t>
        <a:bodyPr/>
        <a:lstStyle/>
        <a:p>
          <a:endParaRPr lang="en-US" sz="1600">
            <a:effectLst>
              <a:outerShdw blurRad="38100" dist="38100" dir="2700000" algn="tl">
                <a:srgbClr val="000000">
                  <a:alpha val="43137"/>
                </a:srgbClr>
              </a:outerShdw>
            </a:effectLst>
          </a:endParaRPr>
        </a:p>
      </dgm:t>
    </dgm:pt>
    <dgm:pt modelId="{3C6F8C59-1684-44DC-94A7-9CDBEA3FCE57}" type="sibTrans" cxnId="{194D4131-D360-4BC2-B18D-525CA550C465}">
      <dgm:prSet/>
      <dgm:spPr/>
      <dgm:t>
        <a:bodyPr/>
        <a:lstStyle/>
        <a:p>
          <a:endParaRPr lang="en-US" sz="1600">
            <a:effectLst>
              <a:outerShdw blurRad="38100" dist="38100" dir="2700000" algn="tl">
                <a:srgbClr val="000000">
                  <a:alpha val="43137"/>
                </a:srgbClr>
              </a:outerShdw>
            </a:effectLst>
          </a:endParaRPr>
        </a:p>
      </dgm:t>
    </dgm:pt>
    <dgm:pt modelId="{CFD97AE5-F8E1-41BB-AC1E-09332F1F73B3}" type="pres">
      <dgm:prSet presAssocID="{6FE9F2F0-CCEB-4C26-B0C7-BA2A71D659A6}" presName="composite" presStyleCnt="0">
        <dgm:presLayoutVars>
          <dgm:chMax val="1"/>
          <dgm:dir val="rev"/>
          <dgm:resizeHandles val="exact"/>
        </dgm:presLayoutVars>
      </dgm:prSet>
      <dgm:spPr/>
      <dgm:t>
        <a:bodyPr/>
        <a:lstStyle/>
        <a:p>
          <a:endParaRPr lang="en-US"/>
        </a:p>
      </dgm:t>
    </dgm:pt>
    <dgm:pt modelId="{760CE951-EE1F-4DF5-8190-70EE1A2C4AEF}" type="pres">
      <dgm:prSet presAssocID="{8B88E162-458F-4A73-B0EF-C4FA4C61E53D}" presName="roof" presStyleLbl="dkBgShp" presStyleIdx="0" presStyleCnt="2"/>
      <dgm:spPr/>
      <dgm:t>
        <a:bodyPr/>
        <a:lstStyle/>
        <a:p>
          <a:endParaRPr lang="en-US"/>
        </a:p>
      </dgm:t>
    </dgm:pt>
    <dgm:pt modelId="{7D786147-B2C3-4D6C-9E1C-2BE81293E39B}" type="pres">
      <dgm:prSet presAssocID="{8B88E162-458F-4A73-B0EF-C4FA4C61E53D}" presName="pillars" presStyleCnt="0"/>
      <dgm:spPr/>
      <dgm:t>
        <a:bodyPr/>
        <a:lstStyle/>
        <a:p>
          <a:endParaRPr lang="en-US"/>
        </a:p>
      </dgm:t>
    </dgm:pt>
    <dgm:pt modelId="{D486CDC6-4DA8-4386-B9AD-A7CF3FA2F6D4}" type="pres">
      <dgm:prSet presAssocID="{8B88E162-458F-4A73-B0EF-C4FA4C61E53D}" presName="pillar1" presStyleLbl="node1" presStyleIdx="0" presStyleCnt="2">
        <dgm:presLayoutVars>
          <dgm:bulletEnabled val="1"/>
        </dgm:presLayoutVars>
      </dgm:prSet>
      <dgm:spPr/>
      <dgm:t>
        <a:bodyPr/>
        <a:lstStyle/>
        <a:p>
          <a:endParaRPr lang="en-US"/>
        </a:p>
      </dgm:t>
    </dgm:pt>
    <dgm:pt modelId="{BBFF4845-4D13-421B-BCDB-38CAE1BDC04B}" type="pres">
      <dgm:prSet presAssocID="{5C0279F1-0E50-4D4A-B576-8C23BC8FD48C}" presName="pillarX" presStyleLbl="node1" presStyleIdx="1" presStyleCnt="2">
        <dgm:presLayoutVars>
          <dgm:bulletEnabled val="1"/>
        </dgm:presLayoutVars>
      </dgm:prSet>
      <dgm:spPr/>
      <dgm:t>
        <a:bodyPr/>
        <a:lstStyle/>
        <a:p>
          <a:endParaRPr lang="en-US"/>
        </a:p>
      </dgm:t>
    </dgm:pt>
    <dgm:pt modelId="{97B7E29B-6E2D-486F-A8CA-E0A8F40F4B5E}" type="pres">
      <dgm:prSet presAssocID="{8B88E162-458F-4A73-B0EF-C4FA4C61E53D}" presName="base" presStyleLbl="dkBgShp" presStyleIdx="1" presStyleCnt="2"/>
      <dgm:spPr/>
      <dgm:t>
        <a:bodyPr/>
        <a:lstStyle/>
        <a:p>
          <a:endParaRPr lang="en-US"/>
        </a:p>
      </dgm:t>
    </dgm:pt>
  </dgm:ptLst>
  <dgm:cxnLst>
    <dgm:cxn modelId="{194D4131-D360-4BC2-B18D-525CA550C465}" srcId="{8B88E162-458F-4A73-B0EF-C4FA4C61E53D}" destId="{5C0279F1-0E50-4D4A-B576-8C23BC8FD48C}" srcOrd="1" destOrd="0" parTransId="{F854C438-8014-4D72-8DC5-2816FA854CFD}" sibTransId="{3C6F8C59-1684-44DC-94A7-9CDBEA3FCE57}"/>
    <dgm:cxn modelId="{2392FCC1-7664-4FA2-9702-347833EA9670}" type="presOf" srcId="{5C0279F1-0E50-4D4A-B576-8C23BC8FD48C}" destId="{BBFF4845-4D13-421B-BCDB-38CAE1BDC04B}" srcOrd="0" destOrd="0" presId="urn:microsoft.com/office/officeart/2005/8/layout/hList3"/>
    <dgm:cxn modelId="{9E106A50-C03C-42A1-8DDC-8B9D557936E0}" type="presOf" srcId="{8B88E162-458F-4A73-B0EF-C4FA4C61E53D}" destId="{760CE951-EE1F-4DF5-8190-70EE1A2C4AEF}" srcOrd="0" destOrd="0" presId="urn:microsoft.com/office/officeart/2005/8/layout/hList3"/>
    <dgm:cxn modelId="{3A14640A-72CF-4D06-91F8-5551B0879902}" type="presOf" srcId="{6FE9F2F0-CCEB-4C26-B0C7-BA2A71D659A6}" destId="{CFD97AE5-F8E1-41BB-AC1E-09332F1F73B3}" srcOrd="0" destOrd="0" presId="urn:microsoft.com/office/officeart/2005/8/layout/hList3"/>
    <dgm:cxn modelId="{4292882A-82F7-42D8-936E-0E16C52A57E3}" srcId="{8B88E162-458F-4A73-B0EF-C4FA4C61E53D}" destId="{312608A1-C2B0-47AA-B45D-4BDE693D7FDA}" srcOrd="0" destOrd="0" parTransId="{864F5B1F-C9E5-45E0-801D-87BE9950235E}" sibTransId="{70D73FCD-082F-4FD3-ADD5-577DBC294A05}"/>
    <dgm:cxn modelId="{9C9A25A4-45D5-46BC-A144-6A5F382F06BD}" srcId="{6FE9F2F0-CCEB-4C26-B0C7-BA2A71D659A6}" destId="{8B88E162-458F-4A73-B0EF-C4FA4C61E53D}" srcOrd="0" destOrd="0" parTransId="{F5226605-BA92-4237-B601-FA1E45118DE0}" sibTransId="{318591A9-F138-409F-AA3F-BF07DE9008A1}"/>
    <dgm:cxn modelId="{BC6A0774-D454-434A-A73D-D26019BDC198}" type="presOf" srcId="{312608A1-C2B0-47AA-B45D-4BDE693D7FDA}" destId="{D486CDC6-4DA8-4386-B9AD-A7CF3FA2F6D4}" srcOrd="0" destOrd="0" presId="urn:microsoft.com/office/officeart/2005/8/layout/hList3"/>
    <dgm:cxn modelId="{72DB5B1B-6E7E-4AD4-A49C-BCF6401BB597}" type="presParOf" srcId="{CFD97AE5-F8E1-41BB-AC1E-09332F1F73B3}" destId="{760CE951-EE1F-4DF5-8190-70EE1A2C4AEF}" srcOrd="0" destOrd="0" presId="urn:microsoft.com/office/officeart/2005/8/layout/hList3"/>
    <dgm:cxn modelId="{69AF0900-7D80-450C-AF81-B686BF4556D2}" type="presParOf" srcId="{CFD97AE5-F8E1-41BB-AC1E-09332F1F73B3}" destId="{7D786147-B2C3-4D6C-9E1C-2BE81293E39B}" srcOrd="1" destOrd="0" presId="urn:microsoft.com/office/officeart/2005/8/layout/hList3"/>
    <dgm:cxn modelId="{723BA0FF-7F06-429B-98A5-BC1F8AD6A362}" type="presParOf" srcId="{7D786147-B2C3-4D6C-9E1C-2BE81293E39B}" destId="{D486CDC6-4DA8-4386-B9AD-A7CF3FA2F6D4}" srcOrd="0" destOrd="0" presId="urn:microsoft.com/office/officeart/2005/8/layout/hList3"/>
    <dgm:cxn modelId="{99264ADB-EC57-4947-84E9-62262FFFCA24}" type="presParOf" srcId="{7D786147-B2C3-4D6C-9E1C-2BE81293E39B}" destId="{BBFF4845-4D13-421B-BCDB-38CAE1BDC04B}" srcOrd="1" destOrd="0" presId="urn:microsoft.com/office/officeart/2005/8/layout/hList3"/>
    <dgm:cxn modelId="{6E1D8D5C-C6C4-400E-9D06-C3829B58370E}" type="presParOf" srcId="{CFD97AE5-F8E1-41BB-AC1E-09332F1F73B3}" destId="{97B7E29B-6E2D-486F-A8CA-E0A8F40F4B5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دنیا کی کامیابی کی الل</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کے نزدیک زیادہ اہمیت نہیں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انسان کی خواہش ہوتی ہے کہ اِس کی محنتوں کے نتائج بھی اِس کے سامنے ظاہر ہوں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F0A8F3-27C6-4F9C-BE2E-C7F10B915936}">
      <dgm:prSet phldrT="[Text]" custT="1"/>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نے اِس آیت میں دنیوی فتح کی بھی بشارت دی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96F7774-EFB3-473D-B339-E9755961B013}" type="parTrans" cxnId="{4969904C-2182-49F7-9331-E129BDA9A1CA}">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453F6B-7854-4ED1-9FE9-EDEE80B2BA68}" type="sibTrans" cxnId="{4969904C-2182-49F7-9331-E129BDA9A1CA}">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38E00AD-453D-40D4-9760-0822A9019EA1}">
      <dgm:prSet phldrT="[Text]" custT="1"/>
      <dgm:spPr/>
      <dgm:t>
        <a:bodyPr/>
        <a:lstStyle/>
        <a:p>
          <a:pPr algn="ct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کریم ﷺ کے دور میں دو سال میں ہی یہ بشارت پوری ہوئی اور دین غالب ہوگیا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E950FB0-4569-4156-832D-A077F2DA83CE}" type="parTrans" cxnId="{B79876A9-D6F0-4797-8DD9-61F7F0323EDD}">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1E0F8B-7EEF-460C-B98E-40D5CF193C24}" type="sibTrans" cxnId="{B79876A9-D6F0-4797-8DD9-61F7F0323EDD}">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036C5042-76E4-44C8-99CD-5280CC07B3CD}" type="pres">
      <dgm:prSet presAssocID="{B5A745D1-B89C-4CF9-B1CB-A0314B47C7BC}" presName="spacer" presStyleCnt="0"/>
      <dgm:spPr/>
      <dgm:t>
        <a:bodyPr/>
        <a:lstStyle/>
        <a:p>
          <a:endParaRPr lang="en-US"/>
        </a:p>
      </dgm:t>
    </dgm:pt>
    <dgm:pt modelId="{B56545A0-2F72-4F24-8F9C-BF961194C044}" type="pres">
      <dgm:prSet presAssocID="{96F0A8F3-27C6-4F9C-BE2E-C7F10B915936}" presName="parentText" presStyleLbl="node1" presStyleIdx="2" presStyleCnt="4">
        <dgm:presLayoutVars>
          <dgm:chMax val="0"/>
          <dgm:bulletEnabled val="1"/>
        </dgm:presLayoutVars>
      </dgm:prSet>
      <dgm:spPr/>
      <dgm:t>
        <a:bodyPr/>
        <a:lstStyle/>
        <a:p>
          <a:endParaRPr lang="en-US"/>
        </a:p>
      </dgm:t>
    </dgm:pt>
    <dgm:pt modelId="{42F83F99-2C9A-4774-BC44-CB4204E6D990}" type="pres">
      <dgm:prSet presAssocID="{B5453F6B-7854-4ED1-9FE9-EDEE80B2BA68}" presName="spacer" presStyleCnt="0"/>
      <dgm:spPr/>
      <dgm:t>
        <a:bodyPr/>
        <a:lstStyle/>
        <a:p>
          <a:endParaRPr lang="en-US"/>
        </a:p>
      </dgm:t>
    </dgm:pt>
    <dgm:pt modelId="{FE540454-B5AD-47D1-BD71-561FBA481863}" type="pres">
      <dgm:prSet presAssocID="{C38E00AD-453D-40D4-9760-0822A9019EA1}" presName="parentText" presStyleLbl="node1" presStyleIdx="3" presStyleCnt="4">
        <dgm:presLayoutVars>
          <dgm:chMax val="0"/>
          <dgm:bulletEnabled val="1"/>
        </dgm:presLayoutVars>
      </dgm:prSet>
      <dgm:spPr/>
      <dgm:t>
        <a:bodyPr/>
        <a:lstStyle/>
        <a:p>
          <a:endParaRPr lang="en-US"/>
        </a:p>
      </dgm:t>
    </dgm:pt>
  </dgm:ptLst>
  <dgm:cxnLst>
    <dgm:cxn modelId="{64625A5E-2293-4DF6-BA31-E4DAD18148E3}" type="presOf" srcId="{C38E00AD-453D-40D4-9760-0822A9019EA1}" destId="{FE540454-B5AD-47D1-BD71-561FBA481863}"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CDF24251-62CC-406E-A167-6C4E38A0679E}" type="presOf" srcId="{0967F7E4-F678-4578-8600-1B83ACEB6BBB}" destId="{D2B49F6D-4100-42FB-82A8-1CFAA91AE96A}" srcOrd="0" destOrd="0" presId="urn:microsoft.com/office/officeart/2005/8/layout/vList2"/>
    <dgm:cxn modelId="{86D339AE-5D82-4017-BF1B-2A223E4D6F9B}" type="presOf" srcId="{96F0A8F3-27C6-4F9C-BE2E-C7F10B915936}" destId="{B56545A0-2F72-4F24-8F9C-BF961194C044}" srcOrd="0" destOrd="0" presId="urn:microsoft.com/office/officeart/2005/8/layout/vList2"/>
    <dgm:cxn modelId="{5CE0B526-D053-4357-BF65-4A341A8B3D5A}" type="presOf" srcId="{724361B4-9B9F-4084-A10C-F167166253CF}" destId="{D76713C3-888F-4971-B388-C389CB2342AF}" srcOrd="0" destOrd="0" presId="urn:microsoft.com/office/officeart/2005/8/layout/vList2"/>
    <dgm:cxn modelId="{2E69A3A0-729C-417B-93E5-473350CC332A}" type="presOf" srcId="{93095CFE-338C-4DE2-BEE1-C5798B24C8AD}" destId="{8160EAE7-75B1-40CC-8765-BEF41E203B77}" srcOrd="0" destOrd="0" presId="urn:microsoft.com/office/officeart/2005/8/layout/vList2"/>
    <dgm:cxn modelId="{4969904C-2182-49F7-9331-E129BDA9A1CA}" srcId="{724361B4-9B9F-4084-A10C-F167166253CF}" destId="{96F0A8F3-27C6-4F9C-BE2E-C7F10B915936}" srcOrd="2" destOrd="0" parTransId="{796F7774-EFB3-473D-B339-E9755961B013}" sibTransId="{B5453F6B-7854-4ED1-9FE9-EDEE80B2BA68}"/>
    <dgm:cxn modelId="{B79876A9-D6F0-4797-8DD9-61F7F0323EDD}" srcId="{724361B4-9B9F-4084-A10C-F167166253CF}" destId="{C38E00AD-453D-40D4-9760-0822A9019EA1}" srcOrd="3" destOrd="0" parTransId="{EE950FB0-4569-4156-832D-A077F2DA83CE}" sibTransId="{0C1E0F8B-7EEF-460C-B98E-40D5CF193C24}"/>
    <dgm:cxn modelId="{4A7A59C9-17A6-426B-AEF5-4F4F61E09184}" srcId="{724361B4-9B9F-4084-A10C-F167166253CF}" destId="{0967F7E4-F678-4578-8600-1B83ACEB6BBB}" srcOrd="0" destOrd="0" parTransId="{E6DCB98A-1613-426E-A30A-48ABE3BBB006}" sibTransId="{99D09C75-CF2B-439D-B311-7F3BDBD8EA47}"/>
    <dgm:cxn modelId="{4B9E9509-A451-4CC0-B405-DCD17B6AB5B4}" type="presParOf" srcId="{D76713C3-888F-4971-B388-C389CB2342AF}" destId="{D2B49F6D-4100-42FB-82A8-1CFAA91AE96A}" srcOrd="0" destOrd="0" presId="urn:microsoft.com/office/officeart/2005/8/layout/vList2"/>
    <dgm:cxn modelId="{A79767E1-19C8-4286-891B-A7B5FE4FBE8A}" type="presParOf" srcId="{D76713C3-888F-4971-B388-C389CB2342AF}" destId="{D99EA9DA-C9F7-4727-A441-90BBA7544EE0}" srcOrd="1" destOrd="0" presId="urn:microsoft.com/office/officeart/2005/8/layout/vList2"/>
    <dgm:cxn modelId="{31E431EB-C881-404B-8464-FEB02DB0C884}" type="presParOf" srcId="{D76713C3-888F-4971-B388-C389CB2342AF}" destId="{8160EAE7-75B1-40CC-8765-BEF41E203B77}" srcOrd="2" destOrd="0" presId="urn:microsoft.com/office/officeart/2005/8/layout/vList2"/>
    <dgm:cxn modelId="{0FD3F56B-5453-458A-8D7A-47C67E419278}" type="presParOf" srcId="{D76713C3-888F-4971-B388-C389CB2342AF}" destId="{036C5042-76E4-44C8-99CD-5280CC07B3CD}" srcOrd="3" destOrd="0" presId="urn:microsoft.com/office/officeart/2005/8/layout/vList2"/>
    <dgm:cxn modelId="{658860B6-AEA1-42A3-9BBE-0E757011F5E1}" type="presParOf" srcId="{D76713C3-888F-4971-B388-C389CB2342AF}" destId="{B56545A0-2F72-4F24-8F9C-BF961194C044}" srcOrd="4" destOrd="0" presId="urn:microsoft.com/office/officeart/2005/8/layout/vList2"/>
    <dgm:cxn modelId="{3980663C-C406-49FD-97A5-F86A337A9FF9}" type="presParOf" srcId="{D76713C3-888F-4971-B388-C389CB2342AF}" destId="{42F83F99-2C9A-4774-BC44-CB4204E6D990}" srcOrd="5" destOrd="0" presId="urn:microsoft.com/office/officeart/2005/8/layout/vList2"/>
    <dgm:cxn modelId="{6F75A878-3D80-4BBF-BC54-22B15300651B}" type="presParOf" srcId="{D76713C3-888F-4971-B388-C389CB2342AF}" destId="{FE540454-B5AD-47D1-BD71-561FBA48186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اہلِ ایمان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لئے اللہ کے مددگار ہونے کا ایک بہت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بڑا اعزاز</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غلبہٴ دین کی جدوجہد کے لئے ایک اجتماعیت کا قیام ضروری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F0A8F3-27C6-4F9C-BE2E-C7F10B915936}">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تاریخ شاہد ہے کہ اللہ تعالیٰ کی تائید سے حضرت عیسیٰ کے نام لیوا دنیا میں غالب ہوئے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اور اُن کا انکار کرنے والے یہودی مغلوب ہوئے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96F7774-EFB3-473D-B339-E9755961B013}" type="parTrans" cxnId="{4969904C-2182-49F7-9331-E129BDA9A1CA}">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453F6B-7854-4ED1-9FE9-EDEE80B2BA68}" type="sibTrans" cxnId="{4969904C-2182-49F7-9331-E129BDA9A1CA}">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38E00AD-453D-40D4-9760-0822A9019EA1}">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وقت اگر چہ یہود کی آزاد ریاست قائم ہوگئی ہے لیکن وہ بھی</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عیسیٰ کے نام لیواوٴں کے سہارے ہی کھڑی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E950FB0-4569-4156-832D-A077F2DA83CE}" type="parTrans" cxnId="{B79876A9-D6F0-4797-8DD9-61F7F0323EDD}">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1E0F8B-7EEF-460C-B98E-40D5CF193C24}" type="sibTrans" cxnId="{B79876A9-D6F0-4797-8DD9-61F7F0323EDD}">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036C5042-76E4-44C8-99CD-5280CC07B3CD}" type="pres">
      <dgm:prSet presAssocID="{B5A745D1-B89C-4CF9-B1CB-A0314B47C7BC}" presName="spacer" presStyleCnt="0"/>
      <dgm:spPr/>
      <dgm:t>
        <a:bodyPr/>
        <a:lstStyle/>
        <a:p>
          <a:endParaRPr lang="en-US"/>
        </a:p>
      </dgm:t>
    </dgm:pt>
    <dgm:pt modelId="{B56545A0-2F72-4F24-8F9C-BF961194C044}" type="pres">
      <dgm:prSet presAssocID="{96F0A8F3-27C6-4F9C-BE2E-C7F10B915936}" presName="parentText" presStyleLbl="node1" presStyleIdx="2" presStyleCnt="4">
        <dgm:presLayoutVars>
          <dgm:chMax val="0"/>
          <dgm:bulletEnabled val="1"/>
        </dgm:presLayoutVars>
      </dgm:prSet>
      <dgm:spPr/>
      <dgm:t>
        <a:bodyPr/>
        <a:lstStyle/>
        <a:p>
          <a:endParaRPr lang="en-US"/>
        </a:p>
      </dgm:t>
    </dgm:pt>
    <dgm:pt modelId="{42F83F99-2C9A-4774-BC44-CB4204E6D990}" type="pres">
      <dgm:prSet presAssocID="{B5453F6B-7854-4ED1-9FE9-EDEE80B2BA68}" presName="spacer" presStyleCnt="0"/>
      <dgm:spPr/>
      <dgm:t>
        <a:bodyPr/>
        <a:lstStyle/>
        <a:p>
          <a:endParaRPr lang="en-US"/>
        </a:p>
      </dgm:t>
    </dgm:pt>
    <dgm:pt modelId="{FE540454-B5AD-47D1-BD71-561FBA481863}" type="pres">
      <dgm:prSet presAssocID="{C38E00AD-453D-40D4-9760-0822A9019EA1}" presName="parentText" presStyleLbl="node1" presStyleIdx="3" presStyleCnt="4">
        <dgm:presLayoutVars>
          <dgm:chMax val="0"/>
          <dgm:bulletEnabled val="1"/>
        </dgm:presLayoutVars>
      </dgm:prSet>
      <dgm:spPr/>
      <dgm:t>
        <a:bodyPr/>
        <a:lstStyle/>
        <a:p>
          <a:endParaRPr lang="en-US"/>
        </a:p>
      </dgm:t>
    </dgm:pt>
  </dgm:ptLst>
  <dgm:cxnLst>
    <dgm:cxn modelId="{A70B0565-0882-4639-B6C8-4B97186F545F}"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832B0A8A-FEA1-404E-AA9C-6208CE1D8386}" type="presOf" srcId="{C38E00AD-453D-40D4-9760-0822A9019EA1}" destId="{FE540454-B5AD-47D1-BD71-561FBA481863}" srcOrd="0" destOrd="0" presId="urn:microsoft.com/office/officeart/2005/8/layout/vList2"/>
    <dgm:cxn modelId="{4969904C-2182-49F7-9331-E129BDA9A1CA}" srcId="{724361B4-9B9F-4084-A10C-F167166253CF}" destId="{96F0A8F3-27C6-4F9C-BE2E-C7F10B915936}" srcOrd="2" destOrd="0" parTransId="{796F7774-EFB3-473D-B339-E9755961B013}" sibTransId="{B5453F6B-7854-4ED1-9FE9-EDEE80B2BA68}"/>
    <dgm:cxn modelId="{B79876A9-D6F0-4797-8DD9-61F7F0323EDD}" srcId="{724361B4-9B9F-4084-A10C-F167166253CF}" destId="{C38E00AD-453D-40D4-9760-0822A9019EA1}" srcOrd="3" destOrd="0" parTransId="{EE950FB0-4569-4156-832D-A077F2DA83CE}" sibTransId="{0C1E0F8B-7EEF-460C-B98E-40D5CF193C24}"/>
    <dgm:cxn modelId="{4A7A59C9-17A6-426B-AEF5-4F4F61E09184}" srcId="{724361B4-9B9F-4084-A10C-F167166253CF}" destId="{0967F7E4-F678-4578-8600-1B83ACEB6BBB}" srcOrd="0" destOrd="0" parTransId="{E6DCB98A-1613-426E-A30A-48ABE3BBB006}" sibTransId="{99D09C75-CF2B-439D-B311-7F3BDBD8EA47}"/>
    <dgm:cxn modelId="{6D6028A7-94A4-4C8B-A06D-F7C53AF3FBC6}" type="presOf" srcId="{724361B4-9B9F-4084-A10C-F167166253CF}" destId="{D76713C3-888F-4971-B388-C389CB2342AF}" srcOrd="0" destOrd="0" presId="urn:microsoft.com/office/officeart/2005/8/layout/vList2"/>
    <dgm:cxn modelId="{7B8AAF24-531D-42BC-BF6B-3DBD1FFB262E}" type="presOf" srcId="{96F0A8F3-27C6-4F9C-BE2E-C7F10B915936}" destId="{B56545A0-2F72-4F24-8F9C-BF961194C044}" srcOrd="0" destOrd="0" presId="urn:microsoft.com/office/officeart/2005/8/layout/vList2"/>
    <dgm:cxn modelId="{5B321D01-F9BF-40F6-A2EF-774E27CD0766}" type="presOf" srcId="{0967F7E4-F678-4578-8600-1B83ACEB6BBB}" destId="{D2B49F6D-4100-42FB-82A8-1CFAA91AE96A}" srcOrd="0" destOrd="0" presId="urn:microsoft.com/office/officeart/2005/8/layout/vList2"/>
    <dgm:cxn modelId="{882D4E08-93B9-4B8C-BEAA-1551944CC505}" type="presParOf" srcId="{D76713C3-888F-4971-B388-C389CB2342AF}" destId="{D2B49F6D-4100-42FB-82A8-1CFAA91AE96A}" srcOrd="0" destOrd="0" presId="urn:microsoft.com/office/officeart/2005/8/layout/vList2"/>
    <dgm:cxn modelId="{7E5B82B6-07A6-4CE0-9570-8CDFEA1B1D81}" type="presParOf" srcId="{D76713C3-888F-4971-B388-C389CB2342AF}" destId="{D99EA9DA-C9F7-4727-A441-90BBA7544EE0}" srcOrd="1" destOrd="0" presId="urn:microsoft.com/office/officeart/2005/8/layout/vList2"/>
    <dgm:cxn modelId="{77EC01FD-F60B-4AB0-BC6B-CBD448334E6A}" type="presParOf" srcId="{D76713C3-888F-4971-B388-C389CB2342AF}" destId="{8160EAE7-75B1-40CC-8765-BEF41E203B77}" srcOrd="2" destOrd="0" presId="urn:microsoft.com/office/officeart/2005/8/layout/vList2"/>
    <dgm:cxn modelId="{FB9C8E24-091E-4CDF-9FFE-47332495C26C}" type="presParOf" srcId="{D76713C3-888F-4971-B388-C389CB2342AF}" destId="{036C5042-76E4-44C8-99CD-5280CC07B3CD}" srcOrd="3" destOrd="0" presId="urn:microsoft.com/office/officeart/2005/8/layout/vList2"/>
    <dgm:cxn modelId="{6F6E066D-1360-4BFB-868D-2AFD53D77ED2}" type="presParOf" srcId="{D76713C3-888F-4971-B388-C389CB2342AF}" destId="{B56545A0-2F72-4F24-8F9C-BF961194C044}" srcOrd="4" destOrd="0" presId="urn:microsoft.com/office/officeart/2005/8/layout/vList2"/>
    <dgm:cxn modelId="{B50014C0-684B-417D-B8B6-62E8EB3D6C11}" type="presParOf" srcId="{D76713C3-888F-4971-B388-C389CB2342AF}" destId="{42F83F99-2C9A-4774-BC44-CB4204E6D990}" srcOrd="5" destOrd="0" presId="urn:microsoft.com/office/officeart/2005/8/layout/vList2"/>
    <dgm:cxn modelId="{0B5C593B-6586-492D-BF26-C73803BD150F}" type="presParOf" srcId="{D76713C3-888F-4971-B388-C389CB2342AF}" destId="{FE540454-B5AD-47D1-BD71-561FBA48186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کریم</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ﷺ</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کو </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بھیجے جانے کے </a:t>
          </a: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مقصد </a:t>
          </a:r>
          <a:r>
            <a:rPr lang="ur-PK"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یعنی غلبۂ دین کا بیان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کریم ﷺ کی بعثت کا اعلیٰ ترین مقصد</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آپﷺ پر نبوت نہ صرف ختم بلکہ مکمل مکمل بھی ہوئی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1CC96C9-5F4E-4B3C-8704-35382B06283E}">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یہ آیت پورے قرآن کے لئے مرکزی اہمیت کی حامل ہے (شاہ ولی اللہ)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97C946-3FBF-4590-ABCF-1C49969D9E4B}" type="parTrans" cxnId="{870CF0BF-CBAE-4037-863D-214A0D536F48}">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CB67A1-058B-46A7-BE49-8A93EB9D6AA0}" type="sibTrans" cxnId="{870CF0BF-CBAE-4037-863D-214A0D536F48}">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1DD715-5B93-40B3-95A9-0A9243932203}">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قرآن میں تین مرتبہ انہی الفاظ کے ساتھ ذکر (التوبۃ: 33، الفتح: 28، الصف: 9)</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D7E83BE-F806-491D-9AE4-6D8C53816829}" type="parTrans" cxnId="{62BD4F0E-CC08-4931-9ABA-9397EEC0B1B0}">
      <dgm:prSet/>
      <dgm:spPr/>
      <dgm:t>
        <a:bodyPr/>
        <a:lstStyle/>
        <a:p>
          <a:endParaRPr lang="en-US" sz="2400">
            <a:latin typeface="Jameel Noori Nastaleeq" pitchFamily="2" charset="-78"/>
            <a:cs typeface="Jameel Noori Nastaleeq" pitchFamily="2" charset="-78"/>
          </a:endParaRPr>
        </a:p>
      </dgm:t>
    </dgm:pt>
    <dgm:pt modelId="{F90A663F-7D2C-4B82-9858-6BF1285D3F0E}" type="sibTrans" cxnId="{62BD4F0E-CC08-4931-9ABA-9397EEC0B1B0}">
      <dgm:prSet/>
      <dgm:spPr/>
      <dgm:t>
        <a:bodyPr/>
        <a:lstStyle/>
        <a:p>
          <a:endParaRPr lang="en-US" sz="2400">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custScaleY="88090">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5" custScaleY="88090">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FD0DF81A-3868-43EC-B34A-F64313980F97}" type="pres">
      <dgm:prSet presAssocID="{A1CC96C9-5F4E-4B3C-8704-35382B06283E}" presName="parentText" presStyleLbl="node1" presStyleIdx="3" presStyleCnt="5" custScaleY="88090">
        <dgm:presLayoutVars>
          <dgm:chMax val="0"/>
          <dgm:bulletEnabled val="1"/>
        </dgm:presLayoutVars>
      </dgm:prSet>
      <dgm:spPr/>
      <dgm:t>
        <a:bodyPr/>
        <a:lstStyle/>
        <a:p>
          <a:endParaRPr lang="en-US"/>
        </a:p>
      </dgm:t>
    </dgm:pt>
    <dgm:pt modelId="{C0A566B8-ACB1-49E8-882F-C42F34A964F1}" type="pres">
      <dgm:prSet presAssocID="{88CB67A1-058B-46A7-BE49-8A93EB9D6AA0}" presName="spacer" presStyleCnt="0"/>
      <dgm:spPr/>
      <dgm:t>
        <a:bodyPr/>
        <a:lstStyle/>
        <a:p>
          <a:endParaRPr lang="en-US"/>
        </a:p>
      </dgm:t>
    </dgm:pt>
    <dgm:pt modelId="{CA3FF4F9-44FD-48C0-9693-DE713983D5C0}" type="pres">
      <dgm:prSet presAssocID="{5D1DD715-5B93-40B3-95A9-0A9243932203}" presName="parentText" presStyleLbl="node1" presStyleIdx="4" presStyleCnt="5">
        <dgm:presLayoutVars>
          <dgm:chMax val="0"/>
          <dgm:bulletEnabled val="1"/>
        </dgm:presLayoutVars>
      </dgm:prSet>
      <dgm:spPr/>
      <dgm:t>
        <a:bodyPr/>
        <a:lstStyle/>
        <a:p>
          <a:endParaRPr lang="en-US"/>
        </a:p>
      </dgm:t>
    </dgm:pt>
  </dgm:ptLst>
  <dgm:cxnLst>
    <dgm:cxn modelId="{62BD4F0E-CC08-4931-9ABA-9397EEC0B1B0}" srcId="{724361B4-9B9F-4084-A10C-F167166253CF}" destId="{5D1DD715-5B93-40B3-95A9-0A9243932203}" srcOrd="4" destOrd="0" parTransId="{0D7E83BE-F806-491D-9AE4-6D8C53816829}" sibTransId="{F90A663F-7D2C-4B82-9858-6BF1285D3F0E}"/>
    <dgm:cxn modelId="{4A7A59C9-17A6-426B-AEF5-4F4F61E09184}" srcId="{724361B4-9B9F-4084-A10C-F167166253CF}" destId="{0967F7E4-F678-4578-8600-1B83ACEB6BBB}" srcOrd="0" destOrd="0" parTransId="{E6DCB98A-1613-426E-A30A-48ABE3BBB006}" sibTransId="{99D09C75-CF2B-439D-B311-7F3BDBD8EA47}"/>
    <dgm:cxn modelId="{F9FA66D5-C84C-4582-BB9B-DBFA99754346}" type="presOf" srcId="{724361B4-9B9F-4084-A10C-F167166253CF}" destId="{D76713C3-888F-4971-B388-C389CB2342AF}" srcOrd="0" destOrd="0" presId="urn:microsoft.com/office/officeart/2005/8/layout/vList2"/>
    <dgm:cxn modelId="{DA4CDF31-863E-4007-8EE5-CDE260C3720E}" type="presOf" srcId="{E13D8407-65D2-42E6-9CDD-CC05B6F4B045}" destId="{057A9974-ABBA-4F89-9E32-03B47A314ED3}" srcOrd="0" destOrd="0" presId="urn:microsoft.com/office/officeart/2005/8/layout/vList2"/>
    <dgm:cxn modelId="{DB82626B-66B9-4436-8EDC-530C12F3863F}" type="presOf" srcId="{A1CC96C9-5F4E-4B3C-8704-35382B06283E}" destId="{FD0DF81A-3868-43EC-B34A-F64313980F97}" srcOrd="0" destOrd="0" presId="urn:microsoft.com/office/officeart/2005/8/layout/vList2"/>
    <dgm:cxn modelId="{870CF0BF-CBAE-4037-863D-214A0D536F48}" srcId="{724361B4-9B9F-4084-A10C-F167166253CF}" destId="{A1CC96C9-5F4E-4B3C-8704-35382B06283E}" srcOrd="3" destOrd="0" parTransId="{6697C946-3FBF-4590-ABCF-1C49969D9E4B}" sibTransId="{88CB67A1-058B-46A7-BE49-8A93EB9D6AA0}"/>
    <dgm:cxn modelId="{625DE746-B693-4C10-96C2-647736023D22}" srcId="{724361B4-9B9F-4084-A10C-F167166253CF}" destId="{93095CFE-338C-4DE2-BEE1-C5798B24C8AD}" srcOrd="1" destOrd="0" parTransId="{524481DF-93F4-4A8C-8566-1096E6447FB8}" sibTransId="{B5A745D1-B89C-4CF9-B1CB-A0314B47C7BC}"/>
    <dgm:cxn modelId="{9691DF05-374C-47AA-808B-2D210CFD1486}" srcId="{724361B4-9B9F-4084-A10C-F167166253CF}" destId="{E13D8407-65D2-42E6-9CDD-CC05B6F4B045}" srcOrd="2" destOrd="0" parTransId="{6872B81F-70F5-49EA-8D51-5E1F0CE6920F}" sibTransId="{82563C0B-AB21-41DF-B1B0-13895CE0C9CB}"/>
    <dgm:cxn modelId="{CC4DCDCD-62FE-4290-A32C-675F1C1AEB7C}" type="presOf" srcId="{5D1DD715-5B93-40B3-95A9-0A9243932203}" destId="{CA3FF4F9-44FD-48C0-9693-DE713983D5C0}" srcOrd="0" destOrd="0" presId="urn:microsoft.com/office/officeart/2005/8/layout/vList2"/>
    <dgm:cxn modelId="{B446A32C-50D8-43B0-862D-E3D27981B37C}" type="presOf" srcId="{93095CFE-338C-4DE2-BEE1-C5798B24C8AD}" destId="{8160EAE7-75B1-40CC-8765-BEF41E203B77}" srcOrd="0" destOrd="0" presId="urn:microsoft.com/office/officeart/2005/8/layout/vList2"/>
    <dgm:cxn modelId="{97E53BB5-B6F5-47CA-BBBD-2DE1739E85E7}" type="presOf" srcId="{0967F7E4-F678-4578-8600-1B83ACEB6BBB}" destId="{D2B49F6D-4100-42FB-82A8-1CFAA91AE96A}" srcOrd="0" destOrd="0" presId="urn:microsoft.com/office/officeart/2005/8/layout/vList2"/>
    <dgm:cxn modelId="{89969D3E-D822-4145-B3D6-4BB9607F6E3F}" type="presParOf" srcId="{D76713C3-888F-4971-B388-C389CB2342AF}" destId="{D2B49F6D-4100-42FB-82A8-1CFAA91AE96A}" srcOrd="0" destOrd="0" presId="urn:microsoft.com/office/officeart/2005/8/layout/vList2"/>
    <dgm:cxn modelId="{ECBB84C5-DD20-4190-88F3-E1D87B6F290B}" type="presParOf" srcId="{D76713C3-888F-4971-B388-C389CB2342AF}" destId="{D99EA9DA-C9F7-4727-A441-90BBA7544EE0}" srcOrd="1" destOrd="0" presId="urn:microsoft.com/office/officeart/2005/8/layout/vList2"/>
    <dgm:cxn modelId="{C6C34567-C034-437F-BE06-286FC2F1DF42}" type="presParOf" srcId="{D76713C3-888F-4971-B388-C389CB2342AF}" destId="{8160EAE7-75B1-40CC-8765-BEF41E203B77}" srcOrd="2" destOrd="0" presId="urn:microsoft.com/office/officeart/2005/8/layout/vList2"/>
    <dgm:cxn modelId="{0F67C924-CA36-4CA3-9345-F22A67520F54}" type="presParOf" srcId="{D76713C3-888F-4971-B388-C389CB2342AF}" destId="{49A40FD5-B191-4849-AC38-633222E09BEF}" srcOrd="3" destOrd="0" presId="urn:microsoft.com/office/officeart/2005/8/layout/vList2"/>
    <dgm:cxn modelId="{6B22C6B7-89A4-49A8-AC59-0E5D68FB2F4B}" type="presParOf" srcId="{D76713C3-888F-4971-B388-C389CB2342AF}" destId="{057A9974-ABBA-4F89-9E32-03B47A314ED3}" srcOrd="4" destOrd="0" presId="urn:microsoft.com/office/officeart/2005/8/layout/vList2"/>
    <dgm:cxn modelId="{EA5780F0-1FEF-4A1F-ABE0-58F7CCCAF563}" type="presParOf" srcId="{D76713C3-888F-4971-B388-C389CB2342AF}" destId="{39256CA3-6BFA-4918-8EDE-F0878DC46113}" srcOrd="5" destOrd="0" presId="urn:microsoft.com/office/officeart/2005/8/layout/vList2"/>
    <dgm:cxn modelId="{E5079914-BAE5-4E20-93CF-9B86197EA389}" type="presParOf" srcId="{D76713C3-888F-4971-B388-C389CB2342AF}" destId="{FD0DF81A-3868-43EC-B34A-F64313980F97}" srcOrd="6" destOrd="0" presId="urn:microsoft.com/office/officeart/2005/8/layout/vList2"/>
    <dgm:cxn modelId="{2726C127-ECEF-47EA-B56E-DFE564EA0317}" type="presParOf" srcId="{D76713C3-888F-4971-B388-C389CB2342AF}" destId="{C0A566B8-ACB1-49E8-882F-C42F34A964F1}" srcOrd="7" destOrd="0" presId="urn:microsoft.com/office/officeart/2005/8/layout/vList2"/>
    <dgm:cxn modelId="{50E39E74-CC53-44D5-ADBD-E8E317ADF4C5}" type="presParOf" srcId="{D76713C3-888F-4971-B388-C389CB2342AF}" destId="{CA3FF4F9-44FD-48C0-9693-DE713983D5C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dgm:t>
        <a:bodyPr/>
        <a:lstStyle/>
        <a:p>
          <a:pPr rtl="1"/>
          <a:r>
            <a:rPr lang="ur-PK" sz="3600"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رَسُوْلَهٗ </a:t>
          </a:r>
          <a:endParaRPr lang="en-US" sz="7200" dirty="0">
            <a:effectLst>
              <a:outerShdw blurRad="38100" dist="38100" dir="2700000" algn="tl">
                <a:srgbClr val="000000">
                  <a:alpha val="43137"/>
                </a:srgbClr>
              </a:outerShdw>
            </a:effectLst>
            <a:latin typeface="Nafees Web Naskh" pitchFamily="2" charset="-78"/>
            <a:cs typeface="Aleem Urdu Unicode" pitchFamily="2" charset="-78"/>
          </a:endParaRPr>
        </a:p>
      </dgm:t>
    </dgm:pt>
    <dgm:pt modelId="{ED0FD917-302B-4717-819B-74ED1B7529B3}" type="parTrans" cxnId="{E2AB79FF-B397-4001-94D4-C91156BB9B65}">
      <dgm:prSet/>
      <dgm:spPr/>
      <dgm:t>
        <a:bodyPr/>
        <a:lstStyle/>
        <a:p>
          <a:pPr rtl="1"/>
          <a:endParaRPr lang="en-US" sz="2000">
            <a:latin typeface="Nafees Web Naskh" pitchFamily="2" charset="-78"/>
            <a:cs typeface="Nafees Web Naskh" pitchFamily="2" charset="-78"/>
          </a:endParaRPr>
        </a:p>
      </dgm:t>
    </dgm:pt>
    <dgm:pt modelId="{651508FF-68AC-4919-989C-90B5914732DA}" type="sibTrans" cxnId="{E2AB79FF-B397-4001-94D4-C91156BB9B65}">
      <dgm:prSet/>
      <dgm:spPr/>
      <dgm:t>
        <a:bodyPr/>
        <a:lstStyle/>
        <a:p>
          <a:pPr rtl="1"/>
          <a:endParaRPr lang="en-US" sz="2000">
            <a:latin typeface="Nafees Web Naskh" pitchFamily="2" charset="-78"/>
            <a:cs typeface="Nafees Web Naskh" pitchFamily="2" charset="-78"/>
          </a:endParaRPr>
        </a:p>
      </dgm:t>
    </dgm:pt>
    <dgm:pt modelId="{27E8A47A-133F-47A1-B687-CE99AC99AA13}">
      <dgm:prSet custT="1"/>
      <dgm:spPr/>
      <dgm:t>
        <a:bodyPr/>
        <a:lstStyle/>
        <a:p>
          <a:pPr algn="r" rtl="1"/>
          <a:r>
            <a:rPr lang="ur-PK" sz="2600" smtClean="0">
              <a:latin typeface="Jameel Noori Nastaleeq" pitchFamily="2" charset="-78"/>
              <a:cs typeface="Jameel Noori Nastaleeq" pitchFamily="2" charset="-78"/>
            </a:rPr>
            <a:t>رسالت آپﷺ کی ذات پر آکر درجۂ تکمیل کو پہنچ گئی</a:t>
          </a:r>
        </a:p>
        <a:p>
          <a:pPr algn="r" rtl="1"/>
          <a:r>
            <a:rPr lang="ur-PK" sz="2600" smtClean="0">
              <a:latin typeface="Jameel Noori Nastaleeq" pitchFamily="2" charset="-78"/>
              <a:cs typeface="Jameel Noori Nastaleeq" pitchFamily="2" charset="-78"/>
            </a:rPr>
            <a:t>پوری نوع انسانی کی طرف</a:t>
          </a:r>
          <a:endParaRPr lang="en-US" sz="26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000">
            <a:latin typeface="Nafees Web Naskh" pitchFamily="2" charset="-78"/>
            <a:cs typeface="Nafees Web Naskh" pitchFamily="2" charset="-78"/>
          </a:endParaRPr>
        </a:p>
      </dgm:t>
    </dgm:pt>
    <dgm:pt modelId="{5FE44775-69FA-4EFD-97BF-A5D95002B07D}" type="sibTrans" cxnId="{FD0E444A-9D4C-4B50-9E6B-13C97086D187}">
      <dgm:prSet/>
      <dgm:spPr/>
      <dgm:t>
        <a:bodyPr/>
        <a:lstStyle/>
        <a:p>
          <a:pPr rtl="1"/>
          <a:endParaRPr lang="en-US" sz="2000">
            <a:latin typeface="Nafees Web Naskh" pitchFamily="2" charset="-78"/>
            <a:cs typeface="Nafees Web Naskh" pitchFamily="2" charset="-78"/>
          </a:endParaRPr>
        </a:p>
      </dgm:t>
    </dgm:pt>
    <dgm:pt modelId="{875701E9-6BAE-44AD-9EAE-6E3B1CCB6E23}">
      <dgm:prSet custT="1"/>
      <dgm:spPr/>
      <dgm:t>
        <a:bodyPr/>
        <a:lstStyle/>
        <a:p>
          <a:pPr algn="ctr" rtl="1"/>
          <a:endParaRPr lang="ur-PK" sz="3600" dirty="0" smtClean="0">
            <a:effectLst>
              <a:outerShdw blurRad="38100" dist="38100" dir="2700000" algn="tl">
                <a:srgbClr val="000000">
                  <a:alpha val="43137"/>
                </a:srgbClr>
              </a:outerShdw>
            </a:effectLst>
            <a:latin typeface="Nafees Web Naskh" pitchFamily="2" charset="-78"/>
            <a:cs typeface="Aleem Urdu Unicode" pitchFamily="2" charset="-78"/>
          </a:endParaRPr>
        </a:p>
        <a:p>
          <a:pPr algn="ctr" rtl="1"/>
          <a:r>
            <a:rPr lang="ur-PK" sz="3600"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الْهُدٰى </a:t>
          </a:r>
          <a:endParaRPr lang="en-US" sz="7200" dirty="0">
            <a:effectLst>
              <a:outerShdw blurRad="38100" dist="38100" dir="2700000" algn="tl">
                <a:srgbClr val="000000">
                  <a:alpha val="43137"/>
                </a:srgbClr>
              </a:outerShdw>
            </a:effectLst>
            <a:latin typeface="Nafees Web Naskh" pitchFamily="2" charset="-78"/>
            <a:cs typeface="Aleem Urdu Unicode" pitchFamily="2" charset="-78"/>
          </a:endParaRPr>
        </a:p>
      </dgm:t>
    </dgm:pt>
    <dgm:pt modelId="{7D5886B0-9B50-47B3-B4C6-59BE0945D07B}" type="parTrans" cxnId="{05BBF2EA-3103-47BA-B2B6-B45164D894E3}">
      <dgm:prSet/>
      <dgm:spPr/>
      <dgm:t>
        <a:bodyPr/>
        <a:lstStyle/>
        <a:p>
          <a:endParaRPr lang="en-US"/>
        </a:p>
      </dgm:t>
    </dgm:pt>
    <dgm:pt modelId="{DD0C9583-97A2-4F3E-AC5B-7FDD6FC68595}" type="sibTrans" cxnId="{05BBF2EA-3103-47BA-B2B6-B45164D894E3}">
      <dgm:prSet/>
      <dgm:spPr/>
      <dgm:t>
        <a:bodyPr/>
        <a:lstStyle/>
        <a:p>
          <a:endParaRPr lang="en-US"/>
        </a:p>
      </dgm:t>
    </dgm:pt>
    <dgm:pt modelId="{470555CF-40F5-4548-A9A7-F08BA19F4D39}">
      <dgm:prSet custT="1"/>
      <dgm:spPr/>
      <dgm:t>
        <a:bodyPr/>
        <a:lstStyle/>
        <a:p>
          <a:pPr algn="r" rtl="1"/>
          <a:r>
            <a:rPr lang="ur-PK" sz="2400" smtClean="0">
              <a:latin typeface="Jameel Noori Nastaleeq" pitchFamily="2" charset="-78"/>
              <a:cs typeface="Jameel Noori Nastaleeq" pitchFamily="2" charset="-78"/>
            </a:rPr>
            <a:t>قرآن کریم اپنے لئے بار بار ہدایت کا لفظ استعمال کرتا ہے</a:t>
          </a:r>
          <a:endParaRPr lang="en-US" sz="2400" dirty="0">
            <a:latin typeface="Jameel Noori Nastaleeq" pitchFamily="2" charset="-78"/>
            <a:cs typeface="Jameel Noori Nastaleeq" pitchFamily="2" charset="-78"/>
          </a:endParaRPr>
        </a:p>
      </dgm:t>
    </dgm:pt>
    <dgm:pt modelId="{6C2CB3C0-BB86-4319-B54E-52B37BFD8F5D}" type="parTrans" cxnId="{2135A833-CF66-4ABA-82F8-9F2D8BB1B8F5}">
      <dgm:prSet/>
      <dgm:spPr/>
      <dgm:t>
        <a:bodyPr/>
        <a:lstStyle/>
        <a:p>
          <a:endParaRPr lang="en-US"/>
        </a:p>
      </dgm:t>
    </dgm:pt>
    <dgm:pt modelId="{7B3A3B78-0280-4217-B0BA-4FD8C8FE53A6}" type="sibTrans" cxnId="{2135A833-CF66-4ABA-82F8-9F2D8BB1B8F5}">
      <dgm:prSet/>
      <dgm:spPr/>
      <dgm:t>
        <a:bodyPr/>
        <a:lstStyle/>
        <a:p>
          <a:endParaRPr lang="en-US"/>
        </a:p>
      </dgm:t>
    </dgm:pt>
    <dgm:pt modelId="{F1AF04D7-1C7A-4991-9D02-CAFA3CBAA604}">
      <dgm:prSet custT="1"/>
      <dgm:spPr/>
      <dgm:t>
        <a:bodyPr/>
        <a:lstStyle/>
        <a:p>
          <a:pPr algn="r" rtl="1"/>
          <a:r>
            <a:rPr lang="ar-SA" sz="2400" smtClean="0">
              <a:latin typeface="Jameel Noori Nastaleeq" pitchFamily="2" charset="-78"/>
              <a:ea typeface="Times New Roman" pitchFamily="18" charset="0"/>
              <a:cs typeface="Jameel Noori Nastaleeq" pitchFamily="2" charset="-78"/>
            </a:rPr>
            <a:t>انسان آہستہ آہستہ فکری بلوغت </a:t>
          </a:r>
          <a:r>
            <a:rPr lang="ar-SA" sz="2000" smtClean="0">
              <a:latin typeface="Jameel Noori Nastaleeq" pitchFamily="2" charset="-78"/>
              <a:ea typeface="Times New Roman" pitchFamily="18" charset="0"/>
              <a:cs typeface="Jameel Noori Nastaleeq" pitchFamily="2" charset="-78"/>
            </a:rPr>
            <a:t>(</a:t>
          </a:r>
          <a:r>
            <a:rPr lang="en-US" sz="2000" smtClean="0">
              <a:latin typeface="Jameel Noori Nastaleeq" pitchFamily="2" charset="-78"/>
              <a:ea typeface="Times New Roman" pitchFamily="18" charset="0"/>
              <a:cs typeface="Jameel Noori Nastaleeq" pitchFamily="2" charset="-78"/>
            </a:rPr>
            <a:t>maturity</a:t>
          </a:r>
          <a:r>
            <a:rPr lang="ar-SA" sz="2000" smtClean="0">
              <a:latin typeface="Jameel Noori Nastaleeq" pitchFamily="2" charset="-78"/>
              <a:ea typeface="Times New Roman" pitchFamily="18" charset="0"/>
              <a:cs typeface="Jameel Noori Nastaleeq" pitchFamily="2" charset="-78"/>
            </a:rPr>
            <a:t>)</a:t>
          </a:r>
          <a:r>
            <a:rPr lang="ur-PK" sz="2000" smtClean="0">
              <a:latin typeface="Jameel Noori Nastaleeq" pitchFamily="2" charset="-78"/>
              <a:ea typeface="Times New Roman" pitchFamily="18" charset="0"/>
              <a:cs typeface="Jameel Noori Nastaleeq" pitchFamily="2" charset="-78"/>
            </a:rPr>
            <a:t> </a:t>
          </a:r>
          <a:r>
            <a:rPr lang="ar-SA" sz="2400" smtClean="0">
              <a:latin typeface="Jameel Noori Nastaleeq" pitchFamily="2" charset="-78"/>
              <a:ea typeface="Times New Roman" pitchFamily="18" charset="0"/>
              <a:cs typeface="Jameel Noori Nastaleeq" pitchFamily="2" charset="-78"/>
            </a:rPr>
            <a:t>کی منازل طے کرتا</a:t>
          </a:r>
          <a:r>
            <a:rPr lang="ur-PK" sz="2400" smtClean="0">
              <a:latin typeface="Jameel Noori Nastaleeq" pitchFamily="2" charset="-78"/>
              <a:ea typeface="Times New Roman" pitchFamily="18" charset="0"/>
              <a:cs typeface="Jameel Noori Nastaleeq" pitchFamily="2" charset="-78"/>
            </a:rPr>
            <a:t> </a:t>
          </a:r>
          <a:r>
            <a:rPr lang="ar-SA" sz="2400" smtClean="0">
              <a:latin typeface="Jameel Noori Nastaleeq" pitchFamily="2" charset="-78"/>
              <a:ea typeface="Times New Roman" pitchFamily="18" charset="0"/>
              <a:cs typeface="Jameel Noori Nastaleeq" pitchFamily="2" charset="-78"/>
            </a:rPr>
            <a:t>کرتا نبی اکرمﷺ کے دور میں عقل و شعور کی پختگی اور ذہنی ارتقاء </a:t>
          </a:r>
          <a:r>
            <a:rPr lang="ar-SA" sz="2000" smtClean="0">
              <a:latin typeface="Jameel Noori Nastaleeq" pitchFamily="2" charset="-78"/>
              <a:ea typeface="Times New Roman" pitchFamily="18" charset="0"/>
              <a:cs typeface="Jameel Noori Nastaleeq" pitchFamily="2" charset="-78"/>
            </a:rPr>
            <a:t>(</a:t>
          </a:r>
          <a:r>
            <a:rPr lang="en-US" sz="2000" smtClean="0">
              <a:latin typeface="Jameel Noori Nastaleeq" pitchFamily="2" charset="-78"/>
              <a:ea typeface="Times New Roman" pitchFamily="18" charset="0"/>
              <a:cs typeface="Jameel Noori Nastaleeq" pitchFamily="2" charset="-78"/>
            </a:rPr>
            <a:t>intellectual evolution</a:t>
          </a:r>
          <a:r>
            <a:rPr lang="ar-SA" sz="2000" smtClean="0">
              <a:latin typeface="Jameel Noori Nastaleeq" pitchFamily="2" charset="-78"/>
              <a:ea typeface="Times New Roman" pitchFamily="18" charset="0"/>
              <a:cs typeface="Jameel Noori Nastaleeq" pitchFamily="2" charset="-78"/>
            </a:rPr>
            <a:t>) </a:t>
          </a:r>
          <a:r>
            <a:rPr lang="ar-SA" sz="2400" smtClean="0">
              <a:latin typeface="Jameel Noori Nastaleeq" pitchFamily="2" charset="-78"/>
              <a:ea typeface="Times New Roman" pitchFamily="18" charset="0"/>
              <a:cs typeface="Jameel Noori Nastaleeq" pitchFamily="2" charset="-78"/>
            </a:rPr>
            <a:t>کی آخری منزل کو پہنچ گیا</a:t>
          </a:r>
          <a:endParaRPr lang="en-US" sz="2400" dirty="0">
            <a:latin typeface="Jameel Noori Nastaleeq" pitchFamily="2" charset="-78"/>
            <a:cs typeface="Jameel Noori Nastaleeq" pitchFamily="2" charset="-78"/>
          </a:endParaRPr>
        </a:p>
      </dgm:t>
    </dgm:pt>
    <dgm:pt modelId="{A44DC0BF-622C-4579-A70E-3A61D617B554}" type="parTrans" cxnId="{7B573BF6-304A-4553-A125-C17AA9290ABB}">
      <dgm:prSet/>
      <dgm:spPr/>
      <dgm:t>
        <a:bodyPr/>
        <a:lstStyle/>
        <a:p>
          <a:endParaRPr lang="en-US"/>
        </a:p>
      </dgm:t>
    </dgm:pt>
    <dgm:pt modelId="{CA9BFB7B-C69A-4559-81EC-BA4CB5728E62}" type="sibTrans" cxnId="{7B573BF6-304A-4553-A125-C17AA9290ABB}">
      <dgm:prSet/>
      <dgm:spPr/>
      <dgm:t>
        <a:bodyPr/>
        <a:lstStyle/>
        <a:p>
          <a:endParaRPr lang="en-US"/>
        </a:p>
      </dgm:t>
    </dgm:pt>
    <dgm:pt modelId="{3EDF8DB0-0290-4DAD-9649-175B8B6729A4}" type="pres">
      <dgm:prSet presAssocID="{DBCCA44B-0DE1-476B-8FE2-BC6DF4DF8A75}" presName="Name0" presStyleCnt="0">
        <dgm:presLayoutVars>
          <dgm:dir val="rev"/>
          <dgm:animLvl val="lvl"/>
          <dgm:resizeHandles val="exact"/>
        </dgm:presLayoutVars>
      </dgm:prSet>
      <dgm:spPr/>
      <dgm:t>
        <a:bodyPr/>
        <a:lstStyle/>
        <a:p>
          <a:endParaRPr lang="en-US"/>
        </a:p>
      </dgm:t>
    </dgm:pt>
    <dgm:pt modelId="{D621FC76-CC5D-40A6-BD2E-4A5944282225}" type="pres">
      <dgm:prSet presAssocID="{072D58D6-322B-4D67-BBE2-2456B8474C6F}" presName="linNode" presStyleCnt="0"/>
      <dgm:spPr/>
      <dgm:t>
        <a:bodyPr/>
        <a:lstStyle/>
        <a:p>
          <a:endParaRPr lang="en-US"/>
        </a:p>
      </dgm:t>
    </dgm:pt>
    <dgm:pt modelId="{2B102516-E4BC-4DBB-99C8-2EF0C2D0E20D}" type="pres">
      <dgm:prSet presAssocID="{072D58D6-322B-4D67-BBE2-2456B8474C6F}" presName="parentText" presStyleLbl="node1" presStyleIdx="0" presStyleCnt="2">
        <dgm:presLayoutVars>
          <dgm:chMax val="1"/>
          <dgm:bulletEnabled val="1"/>
        </dgm:presLayoutVars>
      </dgm:prSet>
      <dgm:spPr/>
      <dgm:t>
        <a:bodyPr/>
        <a:lstStyle/>
        <a:p>
          <a:endParaRPr lang="en-US"/>
        </a:p>
      </dgm:t>
    </dgm:pt>
    <dgm:pt modelId="{AF134F99-4B4A-403F-B580-B5FDB63E9DCB}" type="pres">
      <dgm:prSet presAssocID="{072D58D6-322B-4D67-BBE2-2456B8474C6F}" presName="descendantText" presStyleLbl="alignAccFollowNode1" presStyleIdx="0" presStyleCnt="2">
        <dgm:presLayoutVars>
          <dgm:bulletEnabled val="1"/>
        </dgm:presLayoutVars>
      </dgm:prSet>
      <dgm:spPr/>
      <dgm:t>
        <a:bodyPr/>
        <a:lstStyle/>
        <a:p>
          <a:endParaRPr lang="en-US"/>
        </a:p>
      </dgm:t>
    </dgm:pt>
    <dgm:pt modelId="{06FA7FD4-86B1-4A23-8559-7B57C0F7BE41}" type="pres">
      <dgm:prSet presAssocID="{651508FF-68AC-4919-989C-90B5914732DA}" presName="sp" presStyleCnt="0"/>
      <dgm:spPr/>
      <dgm:t>
        <a:bodyPr/>
        <a:lstStyle/>
        <a:p>
          <a:endParaRPr lang="en-US"/>
        </a:p>
      </dgm:t>
    </dgm:pt>
    <dgm:pt modelId="{6A741D4E-0DBB-484E-BAB6-E5C29CDAC17F}" type="pres">
      <dgm:prSet presAssocID="{875701E9-6BAE-44AD-9EAE-6E3B1CCB6E23}" presName="linNode" presStyleCnt="0"/>
      <dgm:spPr/>
      <dgm:t>
        <a:bodyPr/>
        <a:lstStyle/>
        <a:p>
          <a:endParaRPr lang="en-US"/>
        </a:p>
      </dgm:t>
    </dgm:pt>
    <dgm:pt modelId="{7FF1242E-74EF-4C09-8AD6-13A84F9093A8}" type="pres">
      <dgm:prSet presAssocID="{875701E9-6BAE-44AD-9EAE-6E3B1CCB6E23}" presName="parentText" presStyleLbl="node1" presStyleIdx="1" presStyleCnt="2">
        <dgm:presLayoutVars>
          <dgm:chMax val="1"/>
          <dgm:bulletEnabled val="1"/>
        </dgm:presLayoutVars>
      </dgm:prSet>
      <dgm:spPr/>
      <dgm:t>
        <a:bodyPr/>
        <a:lstStyle/>
        <a:p>
          <a:endParaRPr lang="en-US"/>
        </a:p>
      </dgm:t>
    </dgm:pt>
    <dgm:pt modelId="{CA32C073-97C8-48A9-BD86-CD6CF300C323}" type="pres">
      <dgm:prSet presAssocID="{875701E9-6BAE-44AD-9EAE-6E3B1CCB6E23}" presName="descendantText" presStyleLbl="alignAccFollowNode1" presStyleIdx="1" presStyleCnt="2">
        <dgm:presLayoutVars>
          <dgm:bulletEnabled val="1"/>
        </dgm:presLayoutVars>
      </dgm:prSet>
      <dgm:spPr/>
      <dgm:t>
        <a:bodyPr/>
        <a:lstStyle/>
        <a:p>
          <a:endParaRPr lang="en-US"/>
        </a:p>
      </dgm:t>
    </dgm:pt>
  </dgm:ptLst>
  <dgm:cxnLst>
    <dgm:cxn modelId="{05BBF2EA-3103-47BA-B2B6-B45164D894E3}" srcId="{DBCCA44B-0DE1-476B-8FE2-BC6DF4DF8A75}" destId="{875701E9-6BAE-44AD-9EAE-6E3B1CCB6E23}" srcOrd="1" destOrd="0" parTransId="{7D5886B0-9B50-47B3-B4C6-59BE0945D07B}" sibTransId="{DD0C9583-97A2-4F3E-AC5B-7FDD6FC68595}"/>
    <dgm:cxn modelId="{00071943-F110-4860-A4BF-61D68DB6E829}" type="presOf" srcId="{875701E9-6BAE-44AD-9EAE-6E3B1CCB6E23}" destId="{7FF1242E-74EF-4C09-8AD6-13A84F9093A8}" srcOrd="0" destOrd="0" presId="urn:microsoft.com/office/officeart/2005/8/layout/vList5"/>
    <dgm:cxn modelId="{7B573BF6-304A-4553-A125-C17AA9290ABB}" srcId="{875701E9-6BAE-44AD-9EAE-6E3B1CCB6E23}" destId="{F1AF04D7-1C7A-4991-9D02-CAFA3CBAA604}" srcOrd="1" destOrd="0" parTransId="{A44DC0BF-622C-4579-A70E-3A61D617B554}" sibTransId="{CA9BFB7B-C69A-4559-81EC-BA4CB5728E62}"/>
    <dgm:cxn modelId="{E2AB79FF-B397-4001-94D4-C91156BB9B65}" srcId="{DBCCA44B-0DE1-476B-8FE2-BC6DF4DF8A75}" destId="{072D58D6-322B-4D67-BBE2-2456B8474C6F}" srcOrd="0" destOrd="0" parTransId="{ED0FD917-302B-4717-819B-74ED1B7529B3}" sibTransId="{651508FF-68AC-4919-989C-90B5914732DA}"/>
    <dgm:cxn modelId="{2135A833-CF66-4ABA-82F8-9F2D8BB1B8F5}" srcId="{875701E9-6BAE-44AD-9EAE-6E3B1CCB6E23}" destId="{470555CF-40F5-4548-A9A7-F08BA19F4D39}" srcOrd="0" destOrd="0" parTransId="{6C2CB3C0-BB86-4319-B54E-52B37BFD8F5D}" sibTransId="{7B3A3B78-0280-4217-B0BA-4FD8C8FE53A6}"/>
    <dgm:cxn modelId="{02BD5ADC-06C1-49E8-A216-C3D35746196D}" type="presOf" srcId="{470555CF-40F5-4548-A9A7-F08BA19F4D39}" destId="{CA32C073-97C8-48A9-BD86-CD6CF300C323}"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90D4B960-7EEE-4E3B-9859-3A4196AE3ED2}" type="presOf" srcId="{27E8A47A-133F-47A1-B687-CE99AC99AA13}" destId="{AF134F99-4B4A-403F-B580-B5FDB63E9DCB}" srcOrd="0" destOrd="0" presId="urn:microsoft.com/office/officeart/2005/8/layout/vList5"/>
    <dgm:cxn modelId="{58C48C44-4CCA-4C0C-85C2-12685454A039}" type="presOf" srcId="{DBCCA44B-0DE1-476B-8FE2-BC6DF4DF8A75}" destId="{3EDF8DB0-0290-4DAD-9649-175B8B6729A4}" srcOrd="0" destOrd="0" presId="urn:microsoft.com/office/officeart/2005/8/layout/vList5"/>
    <dgm:cxn modelId="{1B5182AB-99C5-4C26-BDDF-8808A8A927A9}" type="presOf" srcId="{072D58D6-322B-4D67-BBE2-2456B8474C6F}" destId="{2B102516-E4BC-4DBB-99C8-2EF0C2D0E20D}" srcOrd="0" destOrd="0" presId="urn:microsoft.com/office/officeart/2005/8/layout/vList5"/>
    <dgm:cxn modelId="{F7FBB302-CAD1-466C-898E-6EB564F3A843}" type="presOf" srcId="{F1AF04D7-1C7A-4991-9D02-CAFA3CBAA604}" destId="{CA32C073-97C8-48A9-BD86-CD6CF300C323}" srcOrd="0" destOrd="1" presId="urn:microsoft.com/office/officeart/2005/8/layout/vList5"/>
    <dgm:cxn modelId="{AC4ED6F3-0DE4-4E94-BEB9-4AA96D3E807F}" type="presParOf" srcId="{3EDF8DB0-0290-4DAD-9649-175B8B6729A4}" destId="{D621FC76-CC5D-40A6-BD2E-4A5944282225}" srcOrd="0" destOrd="0" presId="urn:microsoft.com/office/officeart/2005/8/layout/vList5"/>
    <dgm:cxn modelId="{A515E19A-E2CC-46BD-90FA-57F9FF68B4D6}" type="presParOf" srcId="{D621FC76-CC5D-40A6-BD2E-4A5944282225}" destId="{2B102516-E4BC-4DBB-99C8-2EF0C2D0E20D}" srcOrd="0" destOrd="0" presId="urn:microsoft.com/office/officeart/2005/8/layout/vList5"/>
    <dgm:cxn modelId="{E5C34E72-3D55-40DE-9FA8-41B6EC1DAAB1}" type="presParOf" srcId="{D621FC76-CC5D-40A6-BD2E-4A5944282225}" destId="{AF134F99-4B4A-403F-B580-B5FDB63E9DCB}" srcOrd="1" destOrd="0" presId="urn:microsoft.com/office/officeart/2005/8/layout/vList5"/>
    <dgm:cxn modelId="{EC309D50-A8E3-49B6-BC90-234B6F651D64}" type="presParOf" srcId="{3EDF8DB0-0290-4DAD-9649-175B8B6729A4}" destId="{06FA7FD4-86B1-4A23-8559-7B57C0F7BE41}" srcOrd="1" destOrd="0" presId="urn:microsoft.com/office/officeart/2005/8/layout/vList5"/>
    <dgm:cxn modelId="{6F9E51D3-DAA8-4458-BC34-D8508FFEBFD8}" type="presParOf" srcId="{3EDF8DB0-0290-4DAD-9649-175B8B6729A4}" destId="{6A741D4E-0DBB-484E-BAB6-E5C29CDAC17F}" srcOrd="2" destOrd="0" presId="urn:microsoft.com/office/officeart/2005/8/layout/vList5"/>
    <dgm:cxn modelId="{8BB7335D-9597-4693-8354-7FFFC951EABB}" type="presParOf" srcId="{6A741D4E-0DBB-484E-BAB6-E5C29CDAC17F}" destId="{7FF1242E-74EF-4C09-8AD6-13A84F9093A8}" srcOrd="0" destOrd="0" presId="urn:microsoft.com/office/officeart/2005/8/layout/vList5"/>
    <dgm:cxn modelId="{368E35EE-532B-4C03-8E46-682F01C064D3}" type="presParOf" srcId="{6A741D4E-0DBB-484E-BAB6-E5C29CDAC17F}" destId="{CA32C073-97C8-48A9-BD86-CD6CF300C32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CCA44B-0DE1-476B-8FE2-BC6DF4DF8A75}"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dgm:t>
        <a:bodyPr/>
        <a:lstStyle/>
        <a:p>
          <a:pPr algn="ctr" rtl="1"/>
          <a:r>
            <a:rPr lang="ur-PK" sz="3200" dirty="0" smtClean="0">
              <a:effectLst>
                <a:outerShdw blurRad="38100" dist="38100" dir="2700000" algn="tl">
                  <a:srgbClr val="000000">
                    <a:alpha val="43137"/>
                  </a:srgbClr>
                </a:outerShdw>
              </a:effectLst>
              <a:latin typeface="Nafees Web Naskh" pitchFamily="2" charset="-78"/>
              <a:cs typeface="UL Sajid Heading" pitchFamily="2" charset="-78"/>
            </a:rPr>
            <a:t>لغوی مفہوم</a:t>
          </a:r>
          <a:endParaRPr lang="en-US" sz="32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ED0FD917-302B-4717-819B-74ED1B7529B3}" type="parTrans" cxnId="{E2AB79FF-B397-4001-94D4-C91156BB9B65}">
      <dgm:prSet/>
      <dgm:spPr/>
      <dgm:t>
        <a:bodyPr/>
        <a:lstStyle/>
        <a:p>
          <a:pPr rtl="1"/>
          <a:endParaRPr lang="en-US" sz="2000">
            <a:latin typeface="Nafees Web Naskh" pitchFamily="2" charset="-78"/>
            <a:cs typeface="Nafees Web Naskh" pitchFamily="2" charset="-78"/>
          </a:endParaRPr>
        </a:p>
      </dgm:t>
    </dgm:pt>
    <dgm:pt modelId="{651508FF-68AC-4919-989C-90B5914732DA}" type="sibTrans" cxnId="{E2AB79FF-B397-4001-94D4-C91156BB9B65}">
      <dgm:prSet/>
      <dgm:spPr/>
      <dgm:t>
        <a:bodyPr/>
        <a:lstStyle/>
        <a:p>
          <a:pPr rtl="1"/>
          <a:endParaRPr lang="en-US" sz="2000">
            <a:latin typeface="Nafees Web Naskh" pitchFamily="2" charset="-78"/>
            <a:cs typeface="Nafees Web Naskh" pitchFamily="2" charset="-78"/>
          </a:endParaRPr>
        </a:p>
      </dgm:t>
    </dgm:pt>
    <dgm:pt modelId="{27E8A47A-133F-47A1-B687-CE99AC99AA13}">
      <dgm:prSet custT="1"/>
      <dgm:spPr/>
      <dgm:t>
        <a:bodyPr/>
        <a:lstStyle/>
        <a:p>
          <a:pPr algn="ctr" rtl="1"/>
          <a:r>
            <a:rPr lang="ur-PK" sz="3200" smtClean="0">
              <a:latin typeface="Jameel Noori Nastaleeq" pitchFamily="2" charset="-78"/>
              <a:cs typeface="Jameel Noori Nastaleeq" pitchFamily="2" charset="-78"/>
            </a:rPr>
            <a:t>بدلہ</a:t>
          </a:r>
          <a:endParaRPr lang="en-US" sz="32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000">
            <a:latin typeface="Nafees Web Naskh" pitchFamily="2" charset="-78"/>
            <a:cs typeface="Nafees Web Naskh" pitchFamily="2" charset="-78"/>
          </a:endParaRPr>
        </a:p>
      </dgm:t>
    </dgm:pt>
    <dgm:pt modelId="{5FE44775-69FA-4EFD-97BF-A5D95002B07D}" type="sibTrans" cxnId="{FD0E444A-9D4C-4B50-9E6B-13C97086D187}">
      <dgm:prSet/>
      <dgm:spPr/>
      <dgm:t>
        <a:bodyPr/>
        <a:lstStyle/>
        <a:p>
          <a:pPr rtl="1"/>
          <a:endParaRPr lang="en-US" sz="2000">
            <a:latin typeface="Nafees Web Naskh" pitchFamily="2" charset="-78"/>
            <a:cs typeface="Nafees Web Naskh" pitchFamily="2" charset="-78"/>
          </a:endParaRPr>
        </a:p>
      </dgm:t>
    </dgm:pt>
    <dgm:pt modelId="{A1C9D697-5D4A-452D-BE81-9483EF3F1491}" type="pres">
      <dgm:prSet presAssocID="{DBCCA44B-0DE1-476B-8FE2-BC6DF4DF8A75}" presName="Name0" presStyleCnt="0">
        <dgm:presLayoutVars>
          <dgm:chPref val="3"/>
          <dgm:dir val="rev"/>
          <dgm:animLvl val="lvl"/>
          <dgm:resizeHandles/>
        </dgm:presLayoutVars>
      </dgm:prSet>
      <dgm:spPr/>
      <dgm:t>
        <a:bodyPr/>
        <a:lstStyle/>
        <a:p>
          <a:endParaRPr lang="en-US"/>
        </a:p>
      </dgm:t>
    </dgm:pt>
    <dgm:pt modelId="{A00945DF-000A-4808-87BA-3BE37AEBE7AF}" type="pres">
      <dgm:prSet presAssocID="{072D58D6-322B-4D67-BBE2-2456B8474C6F}" presName="horFlow" presStyleCnt="0"/>
      <dgm:spPr/>
      <dgm:t>
        <a:bodyPr/>
        <a:lstStyle/>
        <a:p>
          <a:endParaRPr lang="en-US"/>
        </a:p>
      </dgm:t>
    </dgm:pt>
    <dgm:pt modelId="{FA457EF1-4B0A-4E63-8CEA-6A8F6390A287}" type="pres">
      <dgm:prSet presAssocID="{072D58D6-322B-4D67-BBE2-2456B8474C6F}" presName="bigChev" presStyleLbl="node1" presStyleIdx="0" presStyleCnt="1" custScaleX="184807" custScaleY="150002"/>
      <dgm:spPr/>
      <dgm:t>
        <a:bodyPr/>
        <a:lstStyle/>
        <a:p>
          <a:endParaRPr lang="en-US"/>
        </a:p>
      </dgm:t>
    </dgm:pt>
    <dgm:pt modelId="{DAD4CB37-0687-4AD3-A181-FB8461E4576D}" type="pres">
      <dgm:prSet presAssocID="{3513BAEB-B407-4CB9-847C-69F6B84B20FB}" presName="parTrans" presStyleCnt="0"/>
      <dgm:spPr/>
      <dgm:t>
        <a:bodyPr/>
        <a:lstStyle/>
        <a:p>
          <a:endParaRPr lang="en-US"/>
        </a:p>
      </dgm:t>
    </dgm:pt>
    <dgm:pt modelId="{ED8B780C-DE0A-4537-A66B-D70BC78A6DF8}" type="pres">
      <dgm:prSet presAssocID="{27E8A47A-133F-47A1-B687-CE99AC99AA13}" presName="node" presStyleLbl="alignAccFollowNode1" presStyleIdx="0" presStyleCnt="1" custScaleX="153091" custScaleY="150002" custLinFactNeighborY="-3503">
        <dgm:presLayoutVars>
          <dgm:bulletEnabled val="1"/>
        </dgm:presLayoutVars>
      </dgm:prSet>
      <dgm:spPr/>
      <dgm:t>
        <a:bodyPr/>
        <a:lstStyle/>
        <a:p>
          <a:endParaRPr lang="en-US"/>
        </a:p>
      </dgm:t>
    </dgm:pt>
  </dgm:ptLst>
  <dgm:cxnLst>
    <dgm:cxn modelId="{AE3DD618-D8D1-4D10-BD83-734230D41FAC}" type="presOf" srcId="{27E8A47A-133F-47A1-B687-CE99AC99AA13}" destId="{ED8B780C-DE0A-4537-A66B-D70BC78A6DF8}" srcOrd="0" destOrd="0" presId="urn:microsoft.com/office/officeart/2005/8/layout/lProcess3"/>
    <dgm:cxn modelId="{FD0E444A-9D4C-4B50-9E6B-13C97086D187}" srcId="{072D58D6-322B-4D67-BBE2-2456B8474C6F}" destId="{27E8A47A-133F-47A1-B687-CE99AC99AA13}" srcOrd="0" destOrd="0" parTransId="{3513BAEB-B407-4CB9-847C-69F6B84B20FB}" sibTransId="{5FE44775-69FA-4EFD-97BF-A5D95002B07D}"/>
    <dgm:cxn modelId="{77073238-A661-44FF-999E-90DA04AF3FC6}" type="presOf" srcId="{072D58D6-322B-4D67-BBE2-2456B8474C6F}" destId="{FA457EF1-4B0A-4E63-8CEA-6A8F6390A287}" srcOrd="0" destOrd="0" presId="urn:microsoft.com/office/officeart/2005/8/layout/lProcess3"/>
    <dgm:cxn modelId="{E2AB79FF-B397-4001-94D4-C91156BB9B65}" srcId="{DBCCA44B-0DE1-476B-8FE2-BC6DF4DF8A75}" destId="{072D58D6-322B-4D67-BBE2-2456B8474C6F}" srcOrd="0" destOrd="0" parTransId="{ED0FD917-302B-4717-819B-74ED1B7529B3}" sibTransId="{651508FF-68AC-4919-989C-90B5914732DA}"/>
    <dgm:cxn modelId="{F3FAD116-AFF9-438D-A111-3EAE7626E088}" type="presOf" srcId="{DBCCA44B-0DE1-476B-8FE2-BC6DF4DF8A75}" destId="{A1C9D697-5D4A-452D-BE81-9483EF3F1491}" srcOrd="0" destOrd="0" presId="urn:microsoft.com/office/officeart/2005/8/layout/lProcess3"/>
    <dgm:cxn modelId="{4F5AB17E-2ED5-4140-A590-68BBDB42DB5B}" type="presParOf" srcId="{A1C9D697-5D4A-452D-BE81-9483EF3F1491}" destId="{A00945DF-000A-4808-87BA-3BE37AEBE7AF}" srcOrd="0" destOrd="0" presId="urn:microsoft.com/office/officeart/2005/8/layout/lProcess3"/>
    <dgm:cxn modelId="{7A04D73B-24FB-4C86-B018-01705958858D}" type="presParOf" srcId="{A00945DF-000A-4808-87BA-3BE37AEBE7AF}" destId="{FA457EF1-4B0A-4E63-8CEA-6A8F6390A287}" srcOrd="0" destOrd="0" presId="urn:microsoft.com/office/officeart/2005/8/layout/lProcess3"/>
    <dgm:cxn modelId="{1754097C-EBF7-4684-BD1E-93BF8A1F0EE4}" type="presParOf" srcId="{A00945DF-000A-4808-87BA-3BE37AEBE7AF}" destId="{DAD4CB37-0687-4AD3-A181-FB8461E4576D}" srcOrd="1" destOrd="0" presId="urn:microsoft.com/office/officeart/2005/8/layout/lProcess3"/>
    <dgm:cxn modelId="{47CEC959-A929-4297-8CD0-2D71FCED30C4}" type="presParOf" srcId="{A00945DF-000A-4808-87BA-3BE37AEBE7AF}" destId="{ED8B780C-DE0A-4537-A66B-D70BC78A6DF8}"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646B95-262B-4C63-A6E8-52B1E45A85C0}"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9F00A507-DF55-444D-918F-0FA8972B487C}">
      <dgm:prSet phldrT="[Text]" custT="1"/>
      <dgm:spPr/>
      <dgm:t>
        <a:bodyPr/>
        <a:lstStyle/>
        <a:p>
          <a:pPr rtl="1"/>
          <a:r>
            <a:rPr lang="ur-PK" sz="3200" dirty="0" smtClean="0">
              <a:effectLst>
                <a:outerShdw blurRad="38100" dist="38100" dir="2700000" algn="tl">
                  <a:srgbClr val="000000">
                    <a:alpha val="43137"/>
                  </a:srgbClr>
                </a:outerShdw>
              </a:effectLst>
              <a:cs typeface="UL Sajid Heading" pitchFamily="2" charset="-78"/>
            </a:rPr>
            <a:t>قانون</a:t>
          </a:r>
          <a:r>
            <a:rPr lang="en-US" sz="3200" dirty="0" smtClean="0">
              <a:effectLst>
                <a:outerShdw blurRad="38100" dist="38100" dir="2700000" algn="tl">
                  <a:srgbClr val="000000">
                    <a:alpha val="43137"/>
                  </a:srgbClr>
                </a:outerShdw>
              </a:effectLst>
              <a:cs typeface="UL Sajid Heading" pitchFamily="2" charset="-78"/>
            </a:rPr>
            <a:t>/</a:t>
          </a:r>
          <a:r>
            <a:rPr lang="ur-PK" sz="3200" dirty="0" smtClean="0">
              <a:effectLst>
                <a:outerShdw blurRad="38100" dist="38100" dir="2700000" algn="tl">
                  <a:srgbClr val="000000">
                    <a:alpha val="43137"/>
                  </a:srgbClr>
                </a:outerShdw>
              </a:effectLst>
              <a:cs typeface="UL Sajid Heading" pitchFamily="2" charset="-78"/>
            </a:rPr>
            <a:t>ضابطہ</a:t>
          </a:r>
          <a:endParaRPr lang="en-US" sz="3200" dirty="0">
            <a:effectLst>
              <a:outerShdw blurRad="38100" dist="38100" dir="2700000" algn="tl">
                <a:srgbClr val="000000">
                  <a:alpha val="43137"/>
                </a:srgbClr>
              </a:outerShdw>
            </a:effectLst>
            <a:cs typeface="UL Sajid Heading" pitchFamily="2" charset="-78"/>
          </a:endParaRPr>
        </a:p>
      </dgm:t>
    </dgm:pt>
    <dgm:pt modelId="{1B45861F-E46D-472B-BFE8-4962AE6EB5E8}" type="parTrans" cxnId="{93007DAE-6B7E-45CF-AFCD-21ACC8ACFDB0}">
      <dgm:prSet/>
      <dgm:spPr/>
      <dgm:t>
        <a:bodyPr/>
        <a:lstStyle/>
        <a:p>
          <a:pPr rtl="1"/>
          <a:endParaRPr lang="en-US"/>
        </a:p>
      </dgm:t>
    </dgm:pt>
    <dgm:pt modelId="{5E89C201-C1A0-49E8-9A5B-1D8D8762D5C3}" type="sibTrans" cxnId="{93007DAE-6B7E-45CF-AFCD-21ACC8ACFDB0}">
      <dgm:prSet/>
      <dgm:spPr/>
      <dgm:t>
        <a:bodyPr/>
        <a:lstStyle/>
        <a:p>
          <a:pPr rtl="1"/>
          <a:endParaRPr lang="en-US"/>
        </a:p>
      </dgm:t>
    </dgm:pt>
    <dgm:pt modelId="{2CEE8772-F971-4685-9D48-8150324E8CB0}">
      <dgm:prSet phldrT="[Text]"/>
      <dgm:spPr/>
      <dgm:t>
        <a:bodyPr/>
        <a:lstStyle/>
        <a:p>
          <a:pPr rtl="1"/>
          <a:r>
            <a:rPr lang="ar-SA" dirty="0" smtClean="0">
              <a:latin typeface="Jameel Noori Nastaleeq" pitchFamily="2" charset="-78"/>
              <a:ea typeface="Times New Roman" pitchFamily="18" charset="0"/>
              <a:cs typeface="Jameel Noori Nastaleeq" pitchFamily="2" charset="-78"/>
            </a:rPr>
            <a:t>بدلہ کسی قانون ہی کے تحت طے ہوتا ہے</a:t>
          </a:r>
          <a:endParaRPr lang="en-US" dirty="0">
            <a:latin typeface="Jameel Noori Nastaleeq" pitchFamily="2" charset="-78"/>
            <a:cs typeface="Jameel Noori Nastaleeq" pitchFamily="2" charset="-78"/>
          </a:endParaRPr>
        </a:p>
      </dgm:t>
    </dgm:pt>
    <dgm:pt modelId="{E1ED94FA-627D-461C-B4D3-5729FC84E991}" type="parTrans" cxnId="{45F80822-6004-4530-904D-85DBE0D70E7F}">
      <dgm:prSet/>
      <dgm:spPr/>
      <dgm:t>
        <a:bodyPr/>
        <a:lstStyle/>
        <a:p>
          <a:pPr rtl="1"/>
          <a:endParaRPr lang="en-US"/>
        </a:p>
      </dgm:t>
    </dgm:pt>
    <dgm:pt modelId="{1E21DCD7-DAC8-435B-9E3B-7DB8F45B218E}" type="sibTrans" cxnId="{45F80822-6004-4530-904D-85DBE0D70E7F}">
      <dgm:prSet/>
      <dgm:spPr/>
      <dgm:t>
        <a:bodyPr/>
        <a:lstStyle/>
        <a:p>
          <a:pPr rtl="1"/>
          <a:endParaRPr lang="en-US"/>
        </a:p>
      </dgm:t>
    </dgm:pt>
    <dgm:pt modelId="{2DD96428-A700-4B33-B772-4257B85F96EE}">
      <dgm:prSet phldrT="[Text]" custT="1"/>
      <dgm:spPr/>
      <dgm:t>
        <a:bodyPr/>
        <a:lstStyle/>
        <a:p>
          <a:pPr rtl="1"/>
          <a:r>
            <a:rPr lang="ur-PK" sz="3200" dirty="0" smtClean="0">
              <a:effectLst>
                <a:outerShdw blurRad="38100" dist="38100" dir="2700000" algn="tl">
                  <a:srgbClr val="000000">
                    <a:alpha val="43137"/>
                  </a:srgbClr>
                </a:outerShdw>
              </a:effectLst>
              <a:cs typeface="UL Sajid Heading" pitchFamily="2" charset="-78"/>
            </a:rPr>
            <a:t>نظام</a:t>
          </a:r>
          <a:endParaRPr lang="en-US" sz="3200" dirty="0">
            <a:effectLst>
              <a:outerShdw blurRad="38100" dist="38100" dir="2700000" algn="tl">
                <a:srgbClr val="000000">
                  <a:alpha val="43137"/>
                </a:srgbClr>
              </a:outerShdw>
            </a:effectLst>
            <a:cs typeface="UL Sajid Heading" pitchFamily="2" charset="-78"/>
          </a:endParaRPr>
        </a:p>
      </dgm:t>
    </dgm:pt>
    <dgm:pt modelId="{CC0B2387-3DCF-4F8E-9C6B-FEDC855D94AD}" type="parTrans" cxnId="{2A0B162D-CA1F-4C03-82C8-C660A2D2445F}">
      <dgm:prSet/>
      <dgm:spPr/>
      <dgm:t>
        <a:bodyPr/>
        <a:lstStyle/>
        <a:p>
          <a:pPr rtl="1"/>
          <a:endParaRPr lang="en-US"/>
        </a:p>
      </dgm:t>
    </dgm:pt>
    <dgm:pt modelId="{88DCB646-D152-4050-BB85-C46F89D44057}" type="sibTrans" cxnId="{2A0B162D-CA1F-4C03-82C8-C660A2D2445F}">
      <dgm:prSet/>
      <dgm:spPr/>
      <dgm:t>
        <a:bodyPr/>
        <a:lstStyle/>
        <a:p>
          <a:pPr rtl="1"/>
          <a:endParaRPr lang="en-US"/>
        </a:p>
      </dgm:t>
    </dgm:pt>
    <dgm:pt modelId="{33F76698-9A00-4BC1-8172-2EF1EB67009A}">
      <dgm:prSet phldrT="[Text]"/>
      <dgm:spPr/>
      <dgm:t>
        <a:bodyPr/>
        <a:lstStyle/>
        <a:p>
          <a:pPr rtl="1"/>
          <a:r>
            <a:rPr lang="ar-SA" smtClean="0">
              <a:latin typeface="Jameel Noori Nastaleeq" pitchFamily="2" charset="-78"/>
              <a:ea typeface="Times New Roman" pitchFamily="18" charset="0"/>
              <a:cs typeface="Jameel Noori Nastaleeq" pitchFamily="2" charset="-78"/>
            </a:rPr>
            <a:t>قانون نظام کے تحت بنتا ہے</a:t>
          </a:r>
          <a:endParaRPr lang="en-US" dirty="0">
            <a:latin typeface="Jameel Noori Nastaleeq" pitchFamily="2" charset="-78"/>
            <a:cs typeface="Jameel Noori Nastaleeq" pitchFamily="2" charset="-78"/>
          </a:endParaRPr>
        </a:p>
      </dgm:t>
    </dgm:pt>
    <dgm:pt modelId="{B1159D98-81A1-4D6A-876B-93AD27FCD9B7}" type="parTrans" cxnId="{97DF26D2-1000-422B-A359-1120EC4794C0}">
      <dgm:prSet/>
      <dgm:spPr/>
      <dgm:t>
        <a:bodyPr/>
        <a:lstStyle/>
        <a:p>
          <a:pPr rtl="1"/>
          <a:endParaRPr lang="en-US"/>
        </a:p>
      </dgm:t>
    </dgm:pt>
    <dgm:pt modelId="{EAB52CE5-1951-41D5-B8E4-DC1A0D8DDAA4}" type="sibTrans" cxnId="{97DF26D2-1000-422B-A359-1120EC4794C0}">
      <dgm:prSet/>
      <dgm:spPr/>
      <dgm:t>
        <a:bodyPr/>
        <a:lstStyle/>
        <a:p>
          <a:pPr rtl="1"/>
          <a:endParaRPr lang="en-US"/>
        </a:p>
      </dgm:t>
    </dgm:pt>
    <dgm:pt modelId="{558ED366-B1FD-4CFC-A263-806E7B6885F9}">
      <dgm:prSet phldrT="[Text]" custT="1"/>
      <dgm:spPr/>
      <dgm:t>
        <a:bodyPr/>
        <a:lstStyle/>
        <a:p>
          <a:pPr rtl="1"/>
          <a:r>
            <a:rPr lang="ur-PK" sz="3200" dirty="0" smtClean="0">
              <a:effectLst>
                <a:outerShdw blurRad="38100" dist="38100" dir="2700000" algn="tl">
                  <a:srgbClr val="000000">
                    <a:alpha val="43137"/>
                  </a:srgbClr>
                </a:outerShdw>
              </a:effectLst>
              <a:cs typeface="UL Sajid Heading" pitchFamily="2" charset="-78"/>
            </a:rPr>
            <a:t>اطاعت</a:t>
          </a:r>
          <a:endParaRPr lang="en-US" sz="3200" dirty="0">
            <a:effectLst>
              <a:outerShdw blurRad="38100" dist="38100" dir="2700000" algn="tl">
                <a:srgbClr val="000000">
                  <a:alpha val="43137"/>
                </a:srgbClr>
              </a:outerShdw>
            </a:effectLst>
            <a:cs typeface="UL Sajid Heading" pitchFamily="2" charset="-78"/>
          </a:endParaRPr>
        </a:p>
      </dgm:t>
    </dgm:pt>
    <dgm:pt modelId="{1EBC9E12-D6FF-4121-8AF9-ED12880CB73B}" type="parTrans" cxnId="{38F9E89B-628A-42D5-98F3-367782808986}">
      <dgm:prSet/>
      <dgm:spPr/>
      <dgm:t>
        <a:bodyPr/>
        <a:lstStyle/>
        <a:p>
          <a:pPr rtl="1"/>
          <a:endParaRPr lang="en-US"/>
        </a:p>
      </dgm:t>
    </dgm:pt>
    <dgm:pt modelId="{92974EE8-93CB-4094-88A6-497AEF6FE9F0}" type="sibTrans" cxnId="{38F9E89B-628A-42D5-98F3-367782808986}">
      <dgm:prSet/>
      <dgm:spPr/>
      <dgm:t>
        <a:bodyPr/>
        <a:lstStyle/>
        <a:p>
          <a:pPr rtl="1"/>
          <a:endParaRPr lang="en-US"/>
        </a:p>
      </dgm:t>
    </dgm:pt>
    <dgm:pt modelId="{42FEBE47-4325-459F-BFDC-810903299DE3}">
      <dgm:prSet phldrT="[Text]"/>
      <dgm:spPr/>
      <dgm:t>
        <a:bodyPr/>
        <a:lstStyle/>
        <a:p>
          <a:pPr rtl="1"/>
          <a:r>
            <a:rPr lang="ar-SA" smtClean="0">
              <a:latin typeface="Jameel Noori Nastaleeq" pitchFamily="2" charset="-78"/>
              <a:ea typeface="Times New Roman" pitchFamily="18" charset="0"/>
              <a:cs typeface="Jameel Noori Nastaleeq" pitchFamily="2" charset="-78"/>
            </a:rPr>
            <a:t>نظام وہی ہے جس کی اطاعت کی جا رہی ہو</a:t>
          </a:r>
          <a:endParaRPr lang="en-US" dirty="0">
            <a:latin typeface="Jameel Noori Nastaleeq" pitchFamily="2" charset="-78"/>
            <a:cs typeface="Jameel Noori Nastaleeq" pitchFamily="2" charset="-78"/>
          </a:endParaRPr>
        </a:p>
      </dgm:t>
    </dgm:pt>
    <dgm:pt modelId="{3EEB7EC7-5B81-4512-84E0-F7AEB210BFEA}" type="parTrans" cxnId="{FB5D7EC6-F024-4F6C-93A6-3A1DE4028FDD}">
      <dgm:prSet/>
      <dgm:spPr/>
      <dgm:t>
        <a:bodyPr/>
        <a:lstStyle/>
        <a:p>
          <a:pPr rtl="1"/>
          <a:endParaRPr lang="en-US"/>
        </a:p>
      </dgm:t>
    </dgm:pt>
    <dgm:pt modelId="{1A7D1207-8128-4BFC-81D4-CEA8EF590D55}" type="sibTrans" cxnId="{FB5D7EC6-F024-4F6C-93A6-3A1DE4028FDD}">
      <dgm:prSet/>
      <dgm:spPr/>
      <dgm:t>
        <a:bodyPr/>
        <a:lstStyle/>
        <a:p>
          <a:pPr rtl="1"/>
          <a:endParaRPr lang="en-US"/>
        </a:p>
      </dgm:t>
    </dgm:pt>
    <dgm:pt modelId="{73AD06E3-4015-439A-9ED2-F3CCE8F95F7F}" type="pres">
      <dgm:prSet presAssocID="{35646B95-262B-4C63-A6E8-52B1E45A85C0}" presName="Name0" presStyleCnt="0">
        <dgm:presLayoutVars>
          <dgm:dir val="rev"/>
          <dgm:animLvl val="lvl"/>
          <dgm:resizeHandles val="exact"/>
        </dgm:presLayoutVars>
      </dgm:prSet>
      <dgm:spPr/>
      <dgm:t>
        <a:bodyPr/>
        <a:lstStyle/>
        <a:p>
          <a:endParaRPr lang="en-US"/>
        </a:p>
      </dgm:t>
    </dgm:pt>
    <dgm:pt modelId="{DAA1214E-DBDC-4537-9590-7F043B128AE8}" type="pres">
      <dgm:prSet presAssocID="{9F00A507-DF55-444D-918F-0FA8972B487C}" presName="linNode" presStyleCnt="0"/>
      <dgm:spPr/>
      <dgm:t>
        <a:bodyPr/>
        <a:lstStyle/>
        <a:p>
          <a:endParaRPr lang="en-US"/>
        </a:p>
      </dgm:t>
    </dgm:pt>
    <dgm:pt modelId="{F708CD37-A879-44EB-8436-790681820797}" type="pres">
      <dgm:prSet presAssocID="{9F00A507-DF55-444D-918F-0FA8972B487C}" presName="parentText" presStyleLbl="node1" presStyleIdx="0" presStyleCnt="3">
        <dgm:presLayoutVars>
          <dgm:chMax val="1"/>
          <dgm:bulletEnabled val="1"/>
        </dgm:presLayoutVars>
      </dgm:prSet>
      <dgm:spPr/>
      <dgm:t>
        <a:bodyPr/>
        <a:lstStyle/>
        <a:p>
          <a:endParaRPr lang="en-US"/>
        </a:p>
      </dgm:t>
    </dgm:pt>
    <dgm:pt modelId="{EF371B50-AA20-480A-8C6D-D2CA4F568654}" type="pres">
      <dgm:prSet presAssocID="{9F00A507-DF55-444D-918F-0FA8972B487C}" presName="descendantText" presStyleLbl="alignAccFollowNode1" presStyleIdx="0" presStyleCnt="3">
        <dgm:presLayoutVars>
          <dgm:bulletEnabled val="1"/>
        </dgm:presLayoutVars>
      </dgm:prSet>
      <dgm:spPr/>
      <dgm:t>
        <a:bodyPr/>
        <a:lstStyle/>
        <a:p>
          <a:endParaRPr lang="en-US"/>
        </a:p>
      </dgm:t>
    </dgm:pt>
    <dgm:pt modelId="{E9751681-1D1A-4FDD-BEA2-8C4F18EF9DDB}" type="pres">
      <dgm:prSet presAssocID="{5E89C201-C1A0-49E8-9A5B-1D8D8762D5C3}" presName="sp" presStyleCnt="0"/>
      <dgm:spPr/>
      <dgm:t>
        <a:bodyPr/>
        <a:lstStyle/>
        <a:p>
          <a:endParaRPr lang="en-US"/>
        </a:p>
      </dgm:t>
    </dgm:pt>
    <dgm:pt modelId="{27B059A9-139A-4AB9-940B-8FE2C10DAB87}" type="pres">
      <dgm:prSet presAssocID="{2DD96428-A700-4B33-B772-4257B85F96EE}" presName="linNode" presStyleCnt="0"/>
      <dgm:spPr/>
      <dgm:t>
        <a:bodyPr/>
        <a:lstStyle/>
        <a:p>
          <a:endParaRPr lang="en-US"/>
        </a:p>
      </dgm:t>
    </dgm:pt>
    <dgm:pt modelId="{110A5F4D-637A-43CC-98D2-B8117AC77B53}" type="pres">
      <dgm:prSet presAssocID="{2DD96428-A700-4B33-B772-4257B85F96EE}" presName="parentText" presStyleLbl="node1" presStyleIdx="1" presStyleCnt="3">
        <dgm:presLayoutVars>
          <dgm:chMax val="1"/>
          <dgm:bulletEnabled val="1"/>
        </dgm:presLayoutVars>
      </dgm:prSet>
      <dgm:spPr/>
      <dgm:t>
        <a:bodyPr/>
        <a:lstStyle/>
        <a:p>
          <a:endParaRPr lang="en-US"/>
        </a:p>
      </dgm:t>
    </dgm:pt>
    <dgm:pt modelId="{126D10B5-D4A6-43C0-A109-699B7AAC5F6A}" type="pres">
      <dgm:prSet presAssocID="{2DD96428-A700-4B33-B772-4257B85F96EE}" presName="descendantText" presStyleLbl="alignAccFollowNode1" presStyleIdx="1" presStyleCnt="3">
        <dgm:presLayoutVars>
          <dgm:bulletEnabled val="1"/>
        </dgm:presLayoutVars>
      </dgm:prSet>
      <dgm:spPr/>
      <dgm:t>
        <a:bodyPr/>
        <a:lstStyle/>
        <a:p>
          <a:endParaRPr lang="en-US"/>
        </a:p>
      </dgm:t>
    </dgm:pt>
    <dgm:pt modelId="{964FA191-F76D-4A4C-9FF8-47098D0296AB}" type="pres">
      <dgm:prSet presAssocID="{88DCB646-D152-4050-BB85-C46F89D44057}" presName="sp" presStyleCnt="0"/>
      <dgm:spPr/>
      <dgm:t>
        <a:bodyPr/>
        <a:lstStyle/>
        <a:p>
          <a:endParaRPr lang="en-US"/>
        </a:p>
      </dgm:t>
    </dgm:pt>
    <dgm:pt modelId="{C9275660-98FD-4B2E-9CBA-F88E36E594CC}" type="pres">
      <dgm:prSet presAssocID="{558ED366-B1FD-4CFC-A263-806E7B6885F9}" presName="linNode" presStyleCnt="0"/>
      <dgm:spPr/>
      <dgm:t>
        <a:bodyPr/>
        <a:lstStyle/>
        <a:p>
          <a:endParaRPr lang="en-US"/>
        </a:p>
      </dgm:t>
    </dgm:pt>
    <dgm:pt modelId="{8FA7D3A1-C163-4E54-8615-D1F63F91AC9D}" type="pres">
      <dgm:prSet presAssocID="{558ED366-B1FD-4CFC-A263-806E7B6885F9}" presName="parentText" presStyleLbl="node1" presStyleIdx="2" presStyleCnt="3">
        <dgm:presLayoutVars>
          <dgm:chMax val="1"/>
          <dgm:bulletEnabled val="1"/>
        </dgm:presLayoutVars>
      </dgm:prSet>
      <dgm:spPr/>
      <dgm:t>
        <a:bodyPr/>
        <a:lstStyle/>
        <a:p>
          <a:endParaRPr lang="en-US"/>
        </a:p>
      </dgm:t>
    </dgm:pt>
    <dgm:pt modelId="{EB8FEF5B-8147-48F2-98BE-06AF81A25415}" type="pres">
      <dgm:prSet presAssocID="{558ED366-B1FD-4CFC-A263-806E7B6885F9}" presName="descendantText" presStyleLbl="alignAccFollowNode1" presStyleIdx="2" presStyleCnt="3">
        <dgm:presLayoutVars>
          <dgm:bulletEnabled val="1"/>
        </dgm:presLayoutVars>
      </dgm:prSet>
      <dgm:spPr/>
      <dgm:t>
        <a:bodyPr/>
        <a:lstStyle/>
        <a:p>
          <a:endParaRPr lang="en-US"/>
        </a:p>
      </dgm:t>
    </dgm:pt>
  </dgm:ptLst>
  <dgm:cxnLst>
    <dgm:cxn modelId="{27A19309-B458-45AE-9AFB-5274079E4227}" type="presOf" srcId="{2DD96428-A700-4B33-B772-4257B85F96EE}" destId="{110A5F4D-637A-43CC-98D2-B8117AC77B53}" srcOrd="0" destOrd="0" presId="urn:microsoft.com/office/officeart/2005/8/layout/vList5"/>
    <dgm:cxn modelId="{2A0B162D-CA1F-4C03-82C8-C660A2D2445F}" srcId="{35646B95-262B-4C63-A6E8-52B1E45A85C0}" destId="{2DD96428-A700-4B33-B772-4257B85F96EE}" srcOrd="1" destOrd="0" parTransId="{CC0B2387-3DCF-4F8E-9C6B-FEDC855D94AD}" sibTransId="{88DCB646-D152-4050-BB85-C46F89D44057}"/>
    <dgm:cxn modelId="{FDC3B572-41F5-4CD6-A26B-32A0B71372AA}" type="presOf" srcId="{9F00A507-DF55-444D-918F-0FA8972B487C}" destId="{F708CD37-A879-44EB-8436-790681820797}" srcOrd="0" destOrd="0" presId="urn:microsoft.com/office/officeart/2005/8/layout/vList5"/>
    <dgm:cxn modelId="{2C2A24EB-9C33-4F68-8F6F-8D92552B3552}" type="presOf" srcId="{42FEBE47-4325-459F-BFDC-810903299DE3}" destId="{EB8FEF5B-8147-48F2-98BE-06AF81A25415}" srcOrd="0" destOrd="0" presId="urn:microsoft.com/office/officeart/2005/8/layout/vList5"/>
    <dgm:cxn modelId="{38F9E89B-628A-42D5-98F3-367782808986}" srcId="{35646B95-262B-4C63-A6E8-52B1E45A85C0}" destId="{558ED366-B1FD-4CFC-A263-806E7B6885F9}" srcOrd="2" destOrd="0" parTransId="{1EBC9E12-D6FF-4121-8AF9-ED12880CB73B}" sibTransId="{92974EE8-93CB-4094-88A6-497AEF6FE9F0}"/>
    <dgm:cxn modelId="{45F80822-6004-4530-904D-85DBE0D70E7F}" srcId="{9F00A507-DF55-444D-918F-0FA8972B487C}" destId="{2CEE8772-F971-4685-9D48-8150324E8CB0}" srcOrd="0" destOrd="0" parTransId="{E1ED94FA-627D-461C-B4D3-5729FC84E991}" sibTransId="{1E21DCD7-DAC8-435B-9E3B-7DB8F45B218E}"/>
    <dgm:cxn modelId="{FB5D7EC6-F024-4F6C-93A6-3A1DE4028FDD}" srcId="{558ED366-B1FD-4CFC-A263-806E7B6885F9}" destId="{42FEBE47-4325-459F-BFDC-810903299DE3}" srcOrd="0" destOrd="0" parTransId="{3EEB7EC7-5B81-4512-84E0-F7AEB210BFEA}" sibTransId="{1A7D1207-8128-4BFC-81D4-CEA8EF590D55}"/>
    <dgm:cxn modelId="{C3B3EEE8-D9E5-446B-9DE2-E55C999D20DD}" type="presOf" srcId="{558ED366-B1FD-4CFC-A263-806E7B6885F9}" destId="{8FA7D3A1-C163-4E54-8615-D1F63F91AC9D}" srcOrd="0" destOrd="0" presId="urn:microsoft.com/office/officeart/2005/8/layout/vList5"/>
    <dgm:cxn modelId="{489F3D5E-1103-4EE5-B452-A630E11D83E8}" type="presOf" srcId="{2CEE8772-F971-4685-9D48-8150324E8CB0}" destId="{EF371B50-AA20-480A-8C6D-D2CA4F568654}" srcOrd="0" destOrd="0" presId="urn:microsoft.com/office/officeart/2005/8/layout/vList5"/>
    <dgm:cxn modelId="{97DF26D2-1000-422B-A359-1120EC4794C0}" srcId="{2DD96428-A700-4B33-B772-4257B85F96EE}" destId="{33F76698-9A00-4BC1-8172-2EF1EB67009A}" srcOrd="0" destOrd="0" parTransId="{B1159D98-81A1-4D6A-876B-93AD27FCD9B7}" sibTransId="{EAB52CE5-1951-41D5-B8E4-DC1A0D8DDAA4}"/>
    <dgm:cxn modelId="{1698AFFF-5E23-47DB-BF67-8BBD35FAF940}" type="presOf" srcId="{35646B95-262B-4C63-A6E8-52B1E45A85C0}" destId="{73AD06E3-4015-439A-9ED2-F3CCE8F95F7F}" srcOrd="0" destOrd="0" presId="urn:microsoft.com/office/officeart/2005/8/layout/vList5"/>
    <dgm:cxn modelId="{93007DAE-6B7E-45CF-AFCD-21ACC8ACFDB0}" srcId="{35646B95-262B-4C63-A6E8-52B1E45A85C0}" destId="{9F00A507-DF55-444D-918F-0FA8972B487C}" srcOrd="0" destOrd="0" parTransId="{1B45861F-E46D-472B-BFE8-4962AE6EB5E8}" sibTransId="{5E89C201-C1A0-49E8-9A5B-1D8D8762D5C3}"/>
    <dgm:cxn modelId="{224459B0-79A7-4FA4-9A13-1F75C22FC3EA}" type="presOf" srcId="{33F76698-9A00-4BC1-8172-2EF1EB67009A}" destId="{126D10B5-D4A6-43C0-A109-699B7AAC5F6A}" srcOrd="0" destOrd="0" presId="urn:microsoft.com/office/officeart/2005/8/layout/vList5"/>
    <dgm:cxn modelId="{42F070F1-C5BD-4220-B3B4-6FFE9C58EA34}" type="presParOf" srcId="{73AD06E3-4015-439A-9ED2-F3CCE8F95F7F}" destId="{DAA1214E-DBDC-4537-9590-7F043B128AE8}" srcOrd="0" destOrd="0" presId="urn:microsoft.com/office/officeart/2005/8/layout/vList5"/>
    <dgm:cxn modelId="{BA62FFFE-2567-487B-83D7-02F66558367D}" type="presParOf" srcId="{DAA1214E-DBDC-4537-9590-7F043B128AE8}" destId="{F708CD37-A879-44EB-8436-790681820797}" srcOrd="0" destOrd="0" presId="urn:microsoft.com/office/officeart/2005/8/layout/vList5"/>
    <dgm:cxn modelId="{7A7906CA-F1AF-4106-9454-0E3390C0695B}" type="presParOf" srcId="{DAA1214E-DBDC-4537-9590-7F043B128AE8}" destId="{EF371B50-AA20-480A-8C6D-D2CA4F568654}" srcOrd="1" destOrd="0" presId="urn:microsoft.com/office/officeart/2005/8/layout/vList5"/>
    <dgm:cxn modelId="{D7C2FB61-D7B4-41C1-9536-830D69C1A65D}" type="presParOf" srcId="{73AD06E3-4015-439A-9ED2-F3CCE8F95F7F}" destId="{E9751681-1D1A-4FDD-BEA2-8C4F18EF9DDB}" srcOrd="1" destOrd="0" presId="urn:microsoft.com/office/officeart/2005/8/layout/vList5"/>
    <dgm:cxn modelId="{87EC6FE1-4082-4194-85EF-4A68C1647F02}" type="presParOf" srcId="{73AD06E3-4015-439A-9ED2-F3CCE8F95F7F}" destId="{27B059A9-139A-4AB9-940B-8FE2C10DAB87}" srcOrd="2" destOrd="0" presId="urn:microsoft.com/office/officeart/2005/8/layout/vList5"/>
    <dgm:cxn modelId="{C527B3E8-4CC5-4D5E-AAC4-7761E6CA6EB3}" type="presParOf" srcId="{27B059A9-139A-4AB9-940B-8FE2C10DAB87}" destId="{110A5F4D-637A-43CC-98D2-B8117AC77B53}" srcOrd="0" destOrd="0" presId="urn:microsoft.com/office/officeart/2005/8/layout/vList5"/>
    <dgm:cxn modelId="{19149A75-A50F-4A21-B9FC-92F5E9B2B9BC}" type="presParOf" srcId="{27B059A9-139A-4AB9-940B-8FE2C10DAB87}" destId="{126D10B5-D4A6-43C0-A109-699B7AAC5F6A}" srcOrd="1" destOrd="0" presId="urn:microsoft.com/office/officeart/2005/8/layout/vList5"/>
    <dgm:cxn modelId="{FC0C96D8-9ABD-43F9-80F2-3DC895A922E5}" type="presParOf" srcId="{73AD06E3-4015-439A-9ED2-F3CCE8F95F7F}" destId="{964FA191-F76D-4A4C-9FF8-47098D0296AB}" srcOrd="3" destOrd="0" presId="urn:microsoft.com/office/officeart/2005/8/layout/vList5"/>
    <dgm:cxn modelId="{5B177CD9-E3CC-4E33-8E65-4F02ABB21F6D}" type="presParOf" srcId="{73AD06E3-4015-439A-9ED2-F3CCE8F95F7F}" destId="{C9275660-98FD-4B2E-9CBA-F88E36E594CC}" srcOrd="4" destOrd="0" presId="urn:microsoft.com/office/officeart/2005/8/layout/vList5"/>
    <dgm:cxn modelId="{39808198-D6CF-42DF-A6E9-C47F05ABDE1A}" type="presParOf" srcId="{C9275660-98FD-4B2E-9CBA-F88E36E594CC}" destId="{8FA7D3A1-C163-4E54-8615-D1F63F91AC9D}" srcOrd="0" destOrd="0" presId="urn:microsoft.com/office/officeart/2005/8/layout/vList5"/>
    <dgm:cxn modelId="{A91D750C-B623-424F-8F8F-A211CE0F9988}" type="presParOf" srcId="{C9275660-98FD-4B2E-9CBA-F88E36E594CC}" destId="{EB8FEF5B-8147-48F2-98BE-06AF81A25415}"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دین حق سے مراد ہے حق کا دین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چوں کہ اللہ ہی حق ہے لہذا مفہوم ہوا اللہ کا دین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 کرمﷺ کے دور میں انسان نے تمدنی ارتقاء (</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social evolution</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 کے عروج کو بھی حاصل کرلیا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1CC96C9-5F4E-4B3C-8704-35382B06283E}">
      <dgm:prSet phldrT="[Text]" custT="1"/>
      <dgm:spPr/>
      <dgm:t>
        <a:bodyPr/>
        <a:lstStyle/>
        <a:p>
          <a:pPr algn="ctr" rtl="1"/>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تمدنی ارتقاء کی اِس بلند ترین سطح پر الل</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 نے اسلام بطورِ دینِ حق عطا فرمایا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97C946-3FBF-4590-ABCF-1C49969D9E4B}" type="parTrans" cxnId="{870CF0BF-CBAE-4037-863D-214A0D536F48}">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CB67A1-058B-46A7-BE49-8A93EB9D6AA0}" type="sibTrans" cxnId="{870CF0BF-CBAE-4037-863D-214A0D536F48}">
      <dgm:prSet/>
      <dgm:spPr/>
      <dgm:t>
        <a:bodyPr/>
        <a:lstStyle/>
        <a:p>
          <a:pPr algn="ct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4">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FD0DF81A-3868-43EC-B34A-F64313980F97}" type="pres">
      <dgm:prSet presAssocID="{A1CC96C9-5F4E-4B3C-8704-35382B06283E}" presName="parentText" presStyleLbl="node1" presStyleIdx="3" presStyleCnt="4">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42E775D-F27B-4EF7-AB09-D0985CF1D582}" type="presOf" srcId="{A1CC96C9-5F4E-4B3C-8704-35382B06283E}" destId="{FD0DF81A-3868-43EC-B34A-F64313980F97}" srcOrd="0" destOrd="0" presId="urn:microsoft.com/office/officeart/2005/8/layout/vList2"/>
    <dgm:cxn modelId="{5A57D952-0455-48D5-988A-E11FD1A5A590}" type="presOf" srcId="{0967F7E4-F678-4578-8600-1B83ACEB6BBB}" destId="{D2B49F6D-4100-42FB-82A8-1CFAA91AE96A}" srcOrd="0" destOrd="0" presId="urn:microsoft.com/office/officeart/2005/8/layout/vList2"/>
    <dgm:cxn modelId="{870CF0BF-CBAE-4037-863D-214A0D536F48}" srcId="{724361B4-9B9F-4084-A10C-F167166253CF}" destId="{A1CC96C9-5F4E-4B3C-8704-35382B06283E}" srcOrd="3" destOrd="0" parTransId="{6697C946-3FBF-4590-ABCF-1C49969D9E4B}" sibTransId="{88CB67A1-058B-46A7-BE49-8A93EB9D6AA0}"/>
    <dgm:cxn modelId="{625DE746-B693-4C10-96C2-647736023D22}" srcId="{724361B4-9B9F-4084-A10C-F167166253CF}" destId="{93095CFE-338C-4DE2-BEE1-C5798B24C8AD}" srcOrd="1" destOrd="0" parTransId="{524481DF-93F4-4A8C-8566-1096E6447FB8}" sibTransId="{B5A745D1-B89C-4CF9-B1CB-A0314B47C7BC}"/>
    <dgm:cxn modelId="{B6F39A75-48A3-486D-B6F2-C51CEA09836D}" type="presOf" srcId="{E13D8407-65D2-42E6-9CDD-CC05B6F4B045}" destId="{057A9974-ABBA-4F89-9E32-03B47A314ED3}" srcOrd="0" destOrd="0" presId="urn:microsoft.com/office/officeart/2005/8/layout/vList2"/>
    <dgm:cxn modelId="{B328C07A-2884-45ED-8C99-669E0C43956E}" type="presOf" srcId="{724361B4-9B9F-4084-A10C-F167166253CF}" destId="{D76713C3-888F-4971-B388-C389CB2342AF}"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5BCE2AF3-550B-497A-B8DA-33698C6DD534}" type="presOf" srcId="{93095CFE-338C-4DE2-BEE1-C5798B24C8AD}" destId="{8160EAE7-75B1-40CC-8765-BEF41E203B77}" srcOrd="0" destOrd="0" presId="urn:microsoft.com/office/officeart/2005/8/layout/vList2"/>
    <dgm:cxn modelId="{E496BA7E-3EEF-4E34-8F43-E130B1307FEA}" type="presParOf" srcId="{D76713C3-888F-4971-B388-C389CB2342AF}" destId="{D2B49F6D-4100-42FB-82A8-1CFAA91AE96A}" srcOrd="0" destOrd="0" presId="urn:microsoft.com/office/officeart/2005/8/layout/vList2"/>
    <dgm:cxn modelId="{263F24A4-F387-45C0-9E7A-EA1D9579355E}" type="presParOf" srcId="{D76713C3-888F-4971-B388-C389CB2342AF}" destId="{D99EA9DA-C9F7-4727-A441-90BBA7544EE0}" srcOrd="1" destOrd="0" presId="urn:microsoft.com/office/officeart/2005/8/layout/vList2"/>
    <dgm:cxn modelId="{663C0D7E-F070-462A-B420-89306BEA4F80}" type="presParOf" srcId="{D76713C3-888F-4971-B388-C389CB2342AF}" destId="{8160EAE7-75B1-40CC-8765-BEF41E203B77}" srcOrd="2" destOrd="0" presId="urn:microsoft.com/office/officeart/2005/8/layout/vList2"/>
    <dgm:cxn modelId="{76335147-F7F1-4D64-A37E-3D6209DFB195}" type="presParOf" srcId="{D76713C3-888F-4971-B388-C389CB2342AF}" destId="{49A40FD5-B191-4849-AC38-633222E09BEF}" srcOrd="3" destOrd="0" presId="urn:microsoft.com/office/officeart/2005/8/layout/vList2"/>
    <dgm:cxn modelId="{2FB5F713-29CF-42B0-83B5-8B7B06391171}" type="presParOf" srcId="{D76713C3-888F-4971-B388-C389CB2342AF}" destId="{057A9974-ABBA-4F89-9E32-03B47A314ED3}" srcOrd="4" destOrd="0" presId="urn:microsoft.com/office/officeart/2005/8/layout/vList2"/>
    <dgm:cxn modelId="{89AA71BD-6845-4F38-BEA1-608E4EE62CF7}" type="presParOf" srcId="{D76713C3-888F-4971-B388-C389CB2342AF}" destId="{39256CA3-6BFA-4918-8EDE-F0878DC46113}" srcOrd="5" destOrd="0" presId="urn:microsoft.com/office/officeart/2005/8/layout/vList2"/>
    <dgm:cxn modelId="{B8A52CB3-A835-4706-9F24-F9C5C65CFB33}" type="presParOf" srcId="{D76713C3-888F-4971-B388-C389CB2342AF}" destId="{FD0DF81A-3868-43EC-B34A-F64313980F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ED823F-BAE9-4F4E-92F9-0568AF6898E0}" type="doc">
      <dgm:prSet loTypeId="urn:microsoft.com/office/officeart/2005/8/layout/default#1" loCatId="list" qsTypeId="urn:microsoft.com/office/officeart/2005/8/quickstyle/simple4" qsCatId="simple" csTypeId="urn:microsoft.com/office/officeart/2005/8/colors/colorful1" csCatId="colorful" phldr="1"/>
      <dgm:spPr/>
      <dgm:t>
        <a:bodyPr/>
        <a:lstStyle/>
        <a:p>
          <a:endParaRPr lang="en-US"/>
        </a:p>
      </dgm:t>
    </dgm:pt>
    <dgm:pt modelId="{2A7C8B13-0778-4313-ABBA-045E0F820970}">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غالب کردے دین حق کو</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62CD69-DDAD-4651-AB8F-FAFB4ECE30F8}" type="parTrans" cxnId="{FF6ACE51-81B0-46EB-828A-F52D3119723F}">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0EA63C-22CC-4FF2-B825-2EE0EEBF2689}" type="sibTrans" cxnId="{FF6ACE51-81B0-46EB-828A-F52D3119723F}">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C153020-4C91-4DD0-8B1F-04ADC36903F9}">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 غالب کردیں دین حق کو</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0E9CD1-01C2-47AB-B737-E719E0C7BBE8}" type="parTrans" cxnId="{8F9302CF-0E62-4744-BF91-DF452328F82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1152592-BD37-47FD-AD22-4D526D742A64}" type="sibTrans" cxnId="{8F9302CF-0E62-4744-BF91-DF452328F82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582D45C-C90E-4666-9052-D8CCD48B797E}">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غالب کردے اپنے رسول کو</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FDB2F62-56C5-45E9-9BC7-5994DB2B04C6}" type="parTrans" cxnId="{04606740-7343-4103-96EE-9A87777E2B9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77E631C-7039-4973-ACE9-8150FE9E33E1}" type="sibTrans" cxnId="{04606740-7343-4103-96EE-9A87777E2B9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EBA5507-4FC1-4008-9658-005D122AF824}">
      <dgm:prSet phldrT="[Text]"/>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 غالب کردیں اللہ کو</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944A4A3-A8A0-4E52-81E1-CD053AEA1E38}" type="parTrans" cxnId="{18AE0D12-B359-49A5-974A-E4EB80EE710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CA4C417-3DCC-4DF5-86D8-757FA5812D7A}" type="sibTrans" cxnId="{18AE0D12-B359-49A5-974A-E4EB80EE710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B5D9B4D-889A-4977-9EFA-3C8285DEB644}" type="pres">
      <dgm:prSet presAssocID="{E4ED823F-BAE9-4F4E-92F9-0568AF6898E0}" presName="diagram" presStyleCnt="0">
        <dgm:presLayoutVars>
          <dgm:dir val="rev"/>
          <dgm:resizeHandles val="exact"/>
        </dgm:presLayoutVars>
      </dgm:prSet>
      <dgm:spPr/>
      <dgm:t>
        <a:bodyPr/>
        <a:lstStyle/>
        <a:p>
          <a:endParaRPr lang="en-US"/>
        </a:p>
      </dgm:t>
    </dgm:pt>
    <dgm:pt modelId="{B3A1B82B-637B-42A2-BA8A-3F5550E1778C}" type="pres">
      <dgm:prSet presAssocID="{2A7C8B13-0778-4313-ABBA-045E0F820970}" presName="node" presStyleLbl="node1" presStyleIdx="0" presStyleCnt="4" custScaleX="124973">
        <dgm:presLayoutVars>
          <dgm:bulletEnabled val="1"/>
        </dgm:presLayoutVars>
      </dgm:prSet>
      <dgm:spPr>
        <a:prstGeom prst="round2DiagRect">
          <a:avLst/>
        </a:prstGeom>
      </dgm:spPr>
      <dgm:t>
        <a:bodyPr/>
        <a:lstStyle/>
        <a:p>
          <a:endParaRPr lang="en-US"/>
        </a:p>
      </dgm:t>
    </dgm:pt>
    <dgm:pt modelId="{BDBC26CC-9021-49AA-A662-A28A444911C4}" type="pres">
      <dgm:prSet presAssocID="{9B0EA63C-22CC-4FF2-B825-2EE0EEBF2689}" presName="sibTrans" presStyleCnt="0"/>
      <dgm:spPr/>
      <dgm:t>
        <a:bodyPr/>
        <a:lstStyle/>
        <a:p>
          <a:endParaRPr lang="en-US"/>
        </a:p>
      </dgm:t>
    </dgm:pt>
    <dgm:pt modelId="{2A45F0A2-48E8-4125-B7F8-E4B35044FA08}" type="pres">
      <dgm:prSet presAssocID="{3C153020-4C91-4DD0-8B1F-04ADC36903F9}" presName="node" presStyleLbl="node1" presStyleIdx="1" presStyleCnt="4" custScaleX="124973">
        <dgm:presLayoutVars>
          <dgm:bulletEnabled val="1"/>
        </dgm:presLayoutVars>
      </dgm:prSet>
      <dgm:spPr>
        <a:prstGeom prst="round2DiagRect">
          <a:avLst/>
        </a:prstGeom>
      </dgm:spPr>
      <dgm:t>
        <a:bodyPr/>
        <a:lstStyle/>
        <a:p>
          <a:endParaRPr lang="en-US"/>
        </a:p>
      </dgm:t>
    </dgm:pt>
    <dgm:pt modelId="{B9DC9994-D239-41A3-90A3-EDD05CE7E7E1}" type="pres">
      <dgm:prSet presAssocID="{91152592-BD37-47FD-AD22-4D526D742A64}" presName="sibTrans" presStyleCnt="0"/>
      <dgm:spPr/>
      <dgm:t>
        <a:bodyPr/>
        <a:lstStyle/>
        <a:p>
          <a:endParaRPr lang="en-US"/>
        </a:p>
      </dgm:t>
    </dgm:pt>
    <dgm:pt modelId="{C6833C8B-8DDA-40CE-8D63-DDEF382D25E0}" type="pres">
      <dgm:prSet presAssocID="{5582D45C-C90E-4666-9052-D8CCD48B797E}" presName="node" presStyleLbl="node1" presStyleIdx="2" presStyleCnt="4" custScaleX="124973">
        <dgm:presLayoutVars>
          <dgm:bulletEnabled val="1"/>
        </dgm:presLayoutVars>
      </dgm:prSet>
      <dgm:spPr>
        <a:prstGeom prst="round2DiagRect">
          <a:avLst/>
        </a:prstGeom>
      </dgm:spPr>
      <dgm:t>
        <a:bodyPr/>
        <a:lstStyle/>
        <a:p>
          <a:endParaRPr lang="en-US"/>
        </a:p>
      </dgm:t>
    </dgm:pt>
    <dgm:pt modelId="{D00FF2C7-1993-4CD1-B09D-061E99A3D18A}" type="pres">
      <dgm:prSet presAssocID="{B77E631C-7039-4973-ACE9-8150FE9E33E1}" presName="sibTrans" presStyleCnt="0"/>
      <dgm:spPr/>
      <dgm:t>
        <a:bodyPr/>
        <a:lstStyle/>
        <a:p>
          <a:endParaRPr lang="en-US"/>
        </a:p>
      </dgm:t>
    </dgm:pt>
    <dgm:pt modelId="{E893A14B-D95B-4D1E-B473-0B802C70D024}" type="pres">
      <dgm:prSet presAssocID="{9EBA5507-4FC1-4008-9658-005D122AF824}" presName="node" presStyleLbl="node1" presStyleIdx="3" presStyleCnt="4" custScaleX="124973">
        <dgm:presLayoutVars>
          <dgm:bulletEnabled val="1"/>
        </dgm:presLayoutVars>
      </dgm:prSet>
      <dgm:spPr>
        <a:prstGeom prst="round2DiagRect">
          <a:avLst/>
        </a:prstGeom>
      </dgm:spPr>
      <dgm:t>
        <a:bodyPr/>
        <a:lstStyle/>
        <a:p>
          <a:endParaRPr lang="en-US"/>
        </a:p>
      </dgm:t>
    </dgm:pt>
  </dgm:ptLst>
  <dgm:cxnLst>
    <dgm:cxn modelId="{4EFA3DB9-BFFA-4A02-BB2E-C7639094E81E}" type="presOf" srcId="{E4ED823F-BAE9-4F4E-92F9-0568AF6898E0}" destId="{AB5D9B4D-889A-4977-9EFA-3C8285DEB644}" srcOrd="0" destOrd="0" presId="urn:microsoft.com/office/officeart/2005/8/layout/default#1"/>
    <dgm:cxn modelId="{5530BB67-1D44-4993-8446-B686944E7DAE}" type="presOf" srcId="{5582D45C-C90E-4666-9052-D8CCD48B797E}" destId="{C6833C8B-8DDA-40CE-8D63-DDEF382D25E0}" srcOrd="0" destOrd="0" presId="urn:microsoft.com/office/officeart/2005/8/layout/default#1"/>
    <dgm:cxn modelId="{8E4F727C-6C69-4EBF-B445-537996DF71FB}" type="presOf" srcId="{2A7C8B13-0778-4313-ABBA-045E0F820970}" destId="{B3A1B82B-637B-42A2-BA8A-3F5550E1778C}" srcOrd="0" destOrd="0" presId="urn:microsoft.com/office/officeart/2005/8/layout/default#1"/>
    <dgm:cxn modelId="{18AE0D12-B359-49A5-974A-E4EB80EE7106}" srcId="{E4ED823F-BAE9-4F4E-92F9-0568AF6898E0}" destId="{9EBA5507-4FC1-4008-9658-005D122AF824}" srcOrd="3" destOrd="0" parTransId="{A944A4A3-A8A0-4E52-81E1-CD053AEA1E38}" sibTransId="{1CA4C417-3DCC-4DF5-86D8-757FA5812D7A}"/>
    <dgm:cxn modelId="{2FA9D6CA-29A6-4807-BFD9-266B08514FF9}" type="presOf" srcId="{3C153020-4C91-4DD0-8B1F-04ADC36903F9}" destId="{2A45F0A2-48E8-4125-B7F8-E4B35044FA08}" srcOrd="0" destOrd="0" presId="urn:microsoft.com/office/officeart/2005/8/layout/default#1"/>
    <dgm:cxn modelId="{FF6ACE51-81B0-46EB-828A-F52D3119723F}" srcId="{E4ED823F-BAE9-4F4E-92F9-0568AF6898E0}" destId="{2A7C8B13-0778-4313-ABBA-045E0F820970}" srcOrd="0" destOrd="0" parTransId="{C962CD69-DDAD-4651-AB8F-FAFB4ECE30F8}" sibTransId="{9B0EA63C-22CC-4FF2-B825-2EE0EEBF2689}"/>
    <dgm:cxn modelId="{8F9302CF-0E62-4744-BF91-DF452328F82D}" srcId="{E4ED823F-BAE9-4F4E-92F9-0568AF6898E0}" destId="{3C153020-4C91-4DD0-8B1F-04ADC36903F9}" srcOrd="1" destOrd="0" parTransId="{380E9CD1-01C2-47AB-B737-E719E0C7BBE8}" sibTransId="{91152592-BD37-47FD-AD22-4D526D742A64}"/>
    <dgm:cxn modelId="{04606740-7343-4103-96EE-9A87777E2B9E}" srcId="{E4ED823F-BAE9-4F4E-92F9-0568AF6898E0}" destId="{5582D45C-C90E-4666-9052-D8CCD48B797E}" srcOrd="2" destOrd="0" parTransId="{4FDB2F62-56C5-45E9-9BC7-5994DB2B04C6}" sibTransId="{B77E631C-7039-4973-ACE9-8150FE9E33E1}"/>
    <dgm:cxn modelId="{DA31A9CD-7384-440B-9149-45BFEDB5B2A9}" type="presOf" srcId="{9EBA5507-4FC1-4008-9658-005D122AF824}" destId="{E893A14B-D95B-4D1E-B473-0B802C70D024}" srcOrd="0" destOrd="0" presId="urn:microsoft.com/office/officeart/2005/8/layout/default#1"/>
    <dgm:cxn modelId="{3CAE5849-92D1-4650-BD0C-62CE649C7A21}" type="presParOf" srcId="{AB5D9B4D-889A-4977-9EFA-3C8285DEB644}" destId="{B3A1B82B-637B-42A2-BA8A-3F5550E1778C}" srcOrd="0" destOrd="0" presId="urn:microsoft.com/office/officeart/2005/8/layout/default#1"/>
    <dgm:cxn modelId="{65CBDAEC-2197-4D4C-91C1-7CD2FA6D7893}" type="presParOf" srcId="{AB5D9B4D-889A-4977-9EFA-3C8285DEB644}" destId="{BDBC26CC-9021-49AA-A662-A28A444911C4}" srcOrd="1" destOrd="0" presId="urn:microsoft.com/office/officeart/2005/8/layout/default#1"/>
    <dgm:cxn modelId="{867C8CF2-4ACE-44C0-88CF-BE1202DBFF53}" type="presParOf" srcId="{AB5D9B4D-889A-4977-9EFA-3C8285DEB644}" destId="{2A45F0A2-48E8-4125-B7F8-E4B35044FA08}" srcOrd="2" destOrd="0" presId="urn:microsoft.com/office/officeart/2005/8/layout/default#1"/>
    <dgm:cxn modelId="{0B720575-745D-4B79-8A12-12CD63E95137}" type="presParOf" srcId="{AB5D9B4D-889A-4977-9EFA-3C8285DEB644}" destId="{B9DC9994-D239-41A3-90A3-EDD05CE7E7E1}" srcOrd="3" destOrd="0" presId="urn:microsoft.com/office/officeart/2005/8/layout/default#1"/>
    <dgm:cxn modelId="{A9FEA527-9BD6-4482-8464-B5698FE3181C}" type="presParOf" srcId="{AB5D9B4D-889A-4977-9EFA-3C8285DEB644}" destId="{C6833C8B-8DDA-40CE-8D63-DDEF382D25E0}" srcOrd="4" destOrd="0" presId="urn:microsoft.com/office/officeart/2005/8/layout/default#1"/>
    <dgm:cxn modelId="{03C07720-3258-4025-953D-175432653654}" type="presParOf" srcId="{AB5D9B4D-889A-4977-9EFA-3C8285DEB644}" destId="{D00FF2C7-1993-4CD1-B09D-061E99A3D18A}" srcOrd="5" destOrd="0" presId="urn:microsoft.com/office/officeart/2005/8/layout/default#1"/>
    <dgm:cxn modelId="{FB3BDE47-8049-4B78-8C63-A062AD8A52E0}" type="presParOf" srcId="{AB5D9B4D-889A-4977-9EFA-3C8285DEB644}" destId="{E893A14B-D95B-4D1E-B473-0B802C70D024}"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ED823F-BAE9-4F4E-92F9-0568AF6898E0}"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A7C8B13-0778-4313-ABBA-045E0F820970}">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و حدیث کے وسیع ذخیرے میں اِسلام کے لئے مذہب کی اصطلاح استعمال نہیں ہوئی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62CD69-DDAD-4651-AB8F-FAFB4ECE30F8}" type="parTrans" cxnId="{FF6ACE51-81B0-46EB-828A-F52D3119723F}">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0EA63C-22CC-4FF2-B825-2EE0EEBF2689}" type="sibTrans" cxnId="{FF6ACE51-81B0-46EB-828A-F52D3119723F}">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C153020-4C91-4DD0-8B1F-04ADC36903F9}">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مذہب کا تعلق صرف انفرادی زندگی سے ہوتا ہے جبکہ دین کا تعلق انفرادی و اجتماعی دونوں زندگیوں سے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0E9CD1-01C2-47AB-B737-E719E0C7BBE8}" type="parTrans" cxnId="{8F9302CF-0E62-4744-BF91-DF452328F82D}">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1152592-BD37-47FD-AD22-4D526D742A64}" type="sibTrans" cxnId="{8F9302CF-0E62-4744-BF91-DF452328F82D}">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582D45C-C90E-4666-9052-D8CCD48B797E}">
      <dgm:prSet phldrT="[Text]" custT="1"/>
      <dgm:spPr/>
      <dgm:t>
        <a:bodyPr/>
        <a:lstStyle/>
        <a:p>
          <a:pPr algn="ctr" rtl="1"/>
          <a:r>
            <a:rPr lang="ar-SA" sz="24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آپ ﷺ نے 21 برس کی سخت کے ذریعہ رہتی دنیا کے لئے ایک مثالی نظام قائم کرکے اتمامِ حجت کا حق ادا کردیا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FDB2F62-56C5-45E9-9BC7-5994DB2B04C6}" type="parTrans" cxnId="{04606740-7343-4103-96EE-9A87777E2B9E}">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77E631C-7039-4973-ACE9-8150FE9E33E1}" type="sibTrans" cxnId="{04606740-7343-4103-96EE-9A87777E2B9E}">
      <dgm:prSet/>
      <dgm:spPr/>
      <dgm:t>
        <a:bodyPr/>
        <a:lstStyle/>
        <a:p>
          <a:pPr algn="ctr" rtl="1"/>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A85B0C-A2B6-4FE5-B4B5-363523C06796}" type="pres">
      <dgm:prSet presAssocID="{E4ED823F-BAE9-4F4E-92F9-0568AF6898E0}" presName="linear" presStyleCnt="0">
        <dgm:presLayoutVars>
          <dgm:animLvl val="lvl"/>
          <dgm:resizeHandles val="exact"/>
        </dgm:presLayoutVars>
      </dgm:prSet>
      <dgm:spPr/>
      <dgm:t>
        <a:bodyPr/>
        <a:lstStyle/>
        <a:p>
          <a:endParaRPr lang="en-US"/>
        </a:p>
      </dgm:t>
    </dgm:pt>
    <dgm:pt modelId="{FA4A3BB6-78E5-4A9A-886F-F46FFB545D93}" type="pres">
      <dgm:prSet presAssocID="{2A7C8B13-0778-4313-ABBA-045E0F820970}" presName="parentText" presStyleLbl="node1" presStyleIdx="0" presStyleCnt="3">
        <dgm:presLayoutVars>
          <dgm:chMax val="0"/>
          <dgm:bulletEnabled val="1"/>
        </dgm:presLayoutVars>
      </dgm:prSet>
      <dgm:spPr/>
      <dgm:t>
        <a:bodyPr/>
        <a:lstStyle/>
        <a:p>
          <a:endParaRPr lang="en-US"/>
        </a:p>
      </dgm:t>
    </dgm:pt>
    <dgm:pt modelId="{E555F2F0-340C-40F1-A666-71E8A3193A15}" type="pres">
      <dgm:prSet presAssocID="{9B0EA63C-22CC-4FF2-B825-2EE0EEBF2689}" presName="spacer" presStyleCnt="0"/>
      <dgm:spPr/>
      <dgm:t>
        <a:bodyPr/>
        <a:lstStyle/>
        <a:p>
          <a:endParaRPr lang="en-US"/>
        </a:p>
      </dgm:t>
    </dgm:pt>
    <dgm:pt modelId="{A30CE0C3-DD35-43E7-99CE-56F1B44F9091}" type="pres">
      <dgm:prSet presAssocID="{3C153020-4C91-4DD0-8B1F-04ADC36903F9}" presName="parentText" presStyleLbl="node1" presStyleIdx="1" presStyleCnt="3">
        <dgm:presLayoutVars>
          <dgm:chMax val="0"/>
          <dgm:bulletEnabled val="1"/>
        </dgm:presLayoutVars>
      </dgm:prSet>
      <dgm:spPr/>
      <dgm:t>
        <a:bodyPr/>
        <a:lstStyle/>
        <a:p>
          <a:endParaRPr lang="en-US"/>
        </a:p>
      </dgm:t>
    </dgm:pt>
    <dgm:pt modelId="{96B5E502-2A2B-4A20-A9C3-86701A768497}" type="pres">
      <dgm:prSet presAssocID="{91152592-BD37-47FD-AD22-4D526D742A64}" presName="spacer" presStyleCnt="0"/>
      <dgm:spPr/>
      <dgm:t>
        <a:bodyPr/>
        <a:lstStyle/>
        <a:p>
          <a:endParaRPr lang="en-US"/>
        </a:p>
      </dgm:t>
    </dgm:pt>
    <dgm:pt modelId="{72A72031-E514-4625-8417-7962C0311163}" type="pres">
      <dgm:prSet presAssocID="{5582D45C-C90E-4666-9052-D8CCD48B797E}" presName="parentText" presStyleLbl="node1" presStyleIdx="2" presStyleCnt="3">
        <dgm:presLayoutVars>
          <dgm:chMax val="0"/>
          <dgm:bulletEnabled val="1"/>
        </dgm:presLayoutVars>
      </dgm:prSet>
      <dgm:spPr/>
      <dgm:t>
        <a:bodyPr/>
        <a:lstStyle/>
        <a:p>
          <a:endParaRPr lang="en-US"/>
        </a:p>
      </dgm:t>
    </dgm:pt>
  </dgm:ptLst>
  <dgm:cxnLst>
    <dgm:cxn modelId="{A4F340B6-19AE-45EE-8070-0807DFD12D6F}" type="presOf" srcId="{2A7C8B13-0778-4313-ABBA-045E0F820970}" destId="{FA4A3BB6-78E5-4A9A-886F-F46FFB545D93}" srcOrd="0" destOrd="0" presId="urn:microsoft.com/office/officeart/2005/8/layout/vList2"/>
    <dgm:cxn modelId="{C9BA7704-817C-4C0C-92B0-971B0B397B7F}" type="presOf" srcId="{5582D45C-C90E-4666-9052-D8CCD48B797E}" destId="{72A72031-E514-4625-8417-7962C0311163}" srcOrd="0" destOrd="0" presId="urn:microsoft.com/office/officeart/2005/8/layout/vList2"/>
    <dgm:cxn modelId="{FF6ACE51-81B0-46EB-828A-F52D3119723F}" srcId="{E4ED823F-BAE9-4F4E-92F9-0568AF6898E0}" destId="{2A7C8B13-0778-4313-ABBA-045E0F820970}" srcOrd="0" destOrd="0" parTransId="{C962CD69-DDAD-4651-AB8F-FAFB4ECE30F8}" sibTransId="{9B0EA63C-22CC-4FF2-B825-2EE0EEBF2689}"/>
    <dgm:cxn modelId="{8DEAF13E-23EB-4A2D-AF2F-6AB27835DA6C}" type="presOf" srcId="{E4ED823F-BAE9-4F4E-92F9-0568AF6898E0}" destId="{20A85B0C-A2B6-4FE5-B4B5-363523C06796}" srcOrd="0" destOrd="0" presId="urn:microsoft.com/office/officeart/2005/8/layout/vList2"/>
    <dgm:cxn modelId="{8F9302CF-0E62-4744-BF91-DF452328F82D}" srcId="{E4ED823F-BAE9-4F4E-92F9-0568AF6898E0}" destId="{3C153020-4C91-4DD0-8B1F-04ADC36903F9}" srcOrd="1" destOrd="0" parTransId="{380E9CD1-01C2-47AB-B737-E719E0C7BBE8}" sibTransId="{91152592-BD37-47FD-AD22-4D526D742A64}"/>
    <dgm:cxn modelId="{04606740-7343-4103-96EE-9A87777E2B9E}" srcId="{E4ED823F-BAE9-4F4E-92F9-0568AF6898E0}" destId="{5582D45C-C90E-4666-9052-D8CCD48B797E}" srcOrd="2" destOrd="0" parTransId="{4FDB2F62-56C5-45E9-9BC7-5994DB2B04C6}" sibTransId="{B77E631C-7039-4973-ACE9-8150FE9E33E1}"/>
    <dgm:cxn modelId="{5C8AB49B-6814-4CA9-9EFF-958233300B88}" type="presOf" srcId="{3C153020-4C91-4DD0-8B1F-04ADC36903F9}" destId="{A30CE0C3-DD35-43E7-99CE-56F1B44F9091}" srcOrd="0" destOrd="0" presId="urn:microsoft.com/office/officeart/2005/8/layout/vList2"/>
    <dgm:cxn modelId="{40E75DB7-3318-45E9-8576-6DD8811A55E2}" type="presParOf" srcId="{20A85B0C-A2B6-4FE5-B4B5-363523C06796}" destId="{FA4A3BB6-78E5-4A9A-886F-F46FFB545D93}" srcOrd="0" destOrd="0" presId="urn:microsoft.com/office/officeart/2005/8/layout/vList2"/>
    <dgm:cxn modelId="{E68AF18F-09D5-4C93-8ADC-5C15336580C4}" type="presParOf" srcId="{20A85B0C-A2B6-4FE5-B4B5-363523C06796}" destId="{E555F2F0-340C-40F1-A666-71E8A3193A15}" srcOrd="1" destOrd="0" presId="urn:microsoft.com/office/officeart/2005/8/layout/vList2"/>
    <dgm:cxn modelId="{19B05FE7-638A-4E44-8BFE-D0FBD0CBCFD8}" type="presParOf" srcId="{20A85B0C-A2B6-4FE5-B4B5-363523C06796}" destId="{A30CE0C3-DD35-43E7-99CE-56F1B44F9091}" srcOrd="2" destOrd="0" presId="urn:microsoft.com/office/officeart/2005/8/layout/vList2"/>
    <dgm:cxn modelId="{98C09ABE-73A3-4E88-98B1-EF8A2CE3847F}" type="presParOf" srcId="{20A85B0C-A2B6-4FE5-B4B5-363523C06796}" destId="{96B5E502-2A2B-4A20-A9C3-86701A768497}" srcOrd="3" destOrd="0" presId="urn:microsoft.com/office/officeart/2005/8/layout/vList2"/>
    <dgm:cxn modelId="{C2992F95-FADF-40C6-A71B-A17B419E1736}" type="presParOf" srcId="{20A85B0C-A2B6-4FE5-B4B5-363523C06796}" destId="{72A72031-E514-4625-8417-7962C031116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775462" y="1180"/>
          <a:ext cx="4609742" cy="84928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شہادت علی الناس</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00105" y="1180"/>
        <a:ext cx="3760455" cy="849287"/>
      </dsp:txXfrm>
    </dsp:sp>
    <dsp:sp modelId="{FE8363C5-272F-4652-9371-B4A53CBDBB54}">
      <dsp:nvSpPr>
        <dsp:cNvPr id="0" name=""/>
        <dsp:cNvSpPr/>
      </dsp:nvSpPr>
      <dsp:spPr>
        <a:xfrm rot="10800000">
          <a:off x="225394" y="73369"/>
          <a:ext cx="3826086" cy="704908"/>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الحج آخری رکوع</a:t>
          </a:r>
          <a:endParaRPr lang="en-US" sz="2400" kern="1200" dirty="0">
            <a:latin typeface="Jameel Noori Nastaleeq" pitchFamily="2" charset="-78"/>
            <a:cs typeface="Jameel Noori Nastaleeq" pitchFamily="2" charset="-78"/>
          </a:endParaRPr>
        </a:p>
      </dsp:txBody>
      <dsp:txXfrm rot="10800000">
        <a:off x="577848" y="73369"/>
        <a:ext cx="3121178" cy="704908"/>
      </dsp:txXfrm>
    </dsp:sp>
    <dsp:sp modelId="{92AA1496-1A9D-4127-9074-5B287A06C5F1}">
      <dsp:nvSpPr>
        <dsp:cNvPr id="0" name=""/>
        <dsp:cNvSpPr/>
      </dsp:nvSpPr>
      <dsp:spPr>
        <a:xfrm rot="10800000">
          <a:off x="3775462" y="969368"/>
          <a:ext cx="4609742" cy="84928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جہاد فی سبیل اللہ (عظمت و اہمیت)</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00105" y="969368"/>
        <a:ext cx="3760455" cy="849287"/>
      </dsp:txXfrm>
    </dsp:sp>
    <dsp:sp modelId="{71F9798A-EF2A-454A-B9CD-A44B256DC1EA}">
      <dsp:nvSpPr>
        <dsp:cNvPr id="0" name=""/>
        <dsp:cNvSpPr/>
      </dsp:nvSpPr>
      <dsp:spPr>
        <a:xfrm rot="10800000">
          <a:off x="225394" y="1041557"/>
          <a:ext cx="3826086" cy="704908"/>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التوبہ: 24</a:t>
          </a:r>
          <a:endParaRPr lang="en-US" sz="2400" kern="1200" dirty="0">
            <a:latin typeface="Jameel Noori Nastaleeq" pitchFamily="2" charset="-78"/>
            <a:cs typeface="Jameel Noori Nastaleeq" pitchFamily="2" charset="-78"/>
          </a:endParaRPr>
        </a:p>
      </dsp:txBody>
      <dsp:txXfrm rot="10800000">
        <a:off x="577848" y="1041557"/>
        <a:ext cx="3121178" cy="704908"/>
      </dsp:txXfrm>
    </dsp:sp>
    <dsp:sp modelId="{4126A610-2CCE-4B06-A29F-0223994C73EF}">
      <dsp:nvSpPr>
        <dsp:cNvPr id="0" name=""/>
        <dsp:cNvSpPr/>
      </dsp:nvSpPr>
      <dsp:spPr>
        <a:xfrm rot="10800000">
          <a:off x="3775462" y="1937556"/>
          <a:ext cx="4609742" cy="849287"/>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 کا مقصد</a:t>
          </a:r>
        </a:p>
      </dsp:txBody>
      <dsp:txXfrm rot="10800000">
        <a:off x="4200105" y="1937556"/>
        <a:ext cx="3760455" cy="849287"/>
      </dsp:txXfrm>
    </dsp:sp>
    <dsp:sp modelId="{ACE2A377-0506-4ED5-B0D6-68213B77C015}">
      <dsp:nvSpPr>
        <dsp:cNvPr id="0" name=""/>
        <dsp:cNvSpPr/>
      </dsp:nvSpPr>
      <dsp:spPr>
        <a:xfrm rot="10800000">
          <a:off x="225394" y="2009745"/>
          <a:ext cx="3826086" cy="704908"/>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الصف</a:t>
          </a:r>
        </a:p>
      </dsp:txBody>
      <dsp:txXfrm rot="10800000">
        <a:off x="577848" y="2009745"/>
        <a:ext cx="3121178" cy="704908"/>
      </dsp:txXfrm>
    </dsp:sp>
    <dsp:sp modelId="{0D93DD93-DD0D-478D-A5EF-03D4D39780DC}">
      <dsp:nvSpPr>
        <dsp:cNvPr id="0" name=""/>
        <dsp:cNvSpPr/>
      </dsp:nvSpPr>
      <dsp:spPr>
        <a:xfrm rot="10800000">
          <a:off x="3775462" y="2905744"/>
          <a:ext cx="4609742" cy="849287"/>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انقلابِ نبویﷺ کا اساسی منہج</a:t>
          </a:r>
        </a:p>
      </dsp:txBody>
      <dsp:txXfrm rot="10800000">
        <a:off x="4200105" y="2905744"/>
        <a:ext cx="3760455" cy="849287"/>
      </dsp:txXfrm>
    </dsp:sp>
    <dsp:sp modelId="{37900F7A-BA6B-45F1-AC4D-5C79E61058E6}">
      <dsp:nvSpPr>
        <dsp:cNvPr id="0" name=""/>
        <dsp:cNvSpPr/>
      </dsp:nvSpPr>
      <dsp:spPr>
        <a:xfrm rot="10800000">
          <a:off x="225394" y="2977933"/>
          <a:ext cx="3826086" cy="704908"/>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الجمعہ</a:t>
          </a:r>
        </a:p>
      </dsp:txBody>
      <dsp:txXfrm rot="10800000">
        <a:off x="577848" y="2977933"/>
        <a:ext cx="3121178" cy="704908"/>
      </dsp:txXfrm>
    </dsp:sp>
    <dsp:sp modelId="{F942E1B5-7A46-4370-B61D-75B7DB373EAF}">
      <dsp:nvSpPr>
        <dsp:cNvPr id="0" name=""/>
        <dsp:cNvSpPr/>
      </dsp:nvSpPr>
      <dsp:spPr>
        <a:xfrm rot="10800000">
          <a:off x="3775462" y="3873932"/>
          <a:ext cx="4609742" cy="849287"/>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سے اعراض کی سزا: نفاق</a:t>
          </a:r>
        </a:p>
      </dsp:txBody>
      <dsp:txXfrm rot="10800000">
        <a:off x="4200105" y="3873932"/>
        <a:ext cx="3760455" cy="849287"/>
      </dsp:txXfrm>
    </dsp:sp>
    <dsp:sp modelId="{27C32174-0740-4362-8EE3-5F21619528FA}">
      <dsp:nvSpPr>
        <dsp:cNvPr id="0" name=""/>
        <dsp:cNvSpPr/>
      </dsp:nvSpPr>
      <dsp:spPr>
        <a:xfrm rot="10800000">
          <a:off x="225394" y="3946121"/>
          <a:ext cx="3826086" cy="704908"/>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المنافقون</a:t>
          </a:r>
        </a:p>
      </dsp:txBody>
      <dsp:txXfrm rot="10800000">
        <a:off x="577848" y="3946121"/>
        <a:ext cx="3121178" cy="704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57EF1-4B0A-4E63-8CEA-6A8F6390A287}">
      <dsp:nvSpPr>
        <dsp:cNvPr id="0" name=""/>
        <dsp:cNvSpPr/>
      </dsp:nvSpPr>
      <dsp:spPr>
        <a:xfrm rot="10800000">
          <a:off x="6014959" y="3792"/>
          <a:ext cx="2233109" cy="893243"/>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آیات </a:t>
          </a:r>
          <a:r>
            <a:rPr lang="ar-SA" sz="2400" kern="1200" dirty="0" smtClean="0">
              <a:effectLst>
                <a:outerShdw blurRad="38100" dist="38100" dir="2700000" algn="tl">
                  <a:srgbClr val="000000">
                    <a:alpha val="43137"/>
                  </a:srgbClr>
                </a:outerShdw>
              </a:effectLst>
              <a:latin typeface="Nafees Web Naskh" pitchFamily="2" charset="-78"/>
              <a:cs typeface="UL Sajid Heading" pitchFamily="2" charset="-78"/>
            </a:rPr>
            <a:t>1-4</a:t>
          </a:r>
          <a:endParaRPr lang="en-US" sz="2400" kern="1200" dirty="0">
            <a:effectLst>
              <a:outerShdw blurRad="38100" dist="38100" dir="2700000" algn="tl">
                <a:srgbClr val="000000">
                  <a:alpha val="43137"/>
                </a:srgbClr>
              </a:outerShdw>
            </a:effectLst>
            <a:latin typeface="Nafees Web Naskh" pitchFamily="2" charset="-78"/>
            <a:cs typeface="UL Sajid Heading" pitchFamily="2" charset="-78"/>
          </a:endParaRPr>
        </a:p>
      </dsp:txBody>
      <dsp:txXfrm rot="10800000">
        <a:off x="6461580" y="3792"/>
        <a:ext cx="1339866" cy="893243"/>
      </dsp:txXfrm>
    </dsp:sp>
    <dsp:sp modelId="{ED8B780C-DE0A-4537-A66B-D70BC78A6DF8}">
      <dsp:nvSpPr>
        <dsp:cNvPr id="0" name=""/>
        <dsp:cNvSpPr/>
      </dsp:nvSpPr>
      <dsp:spPr>
        <a:xfrm rot="10800000">
          <a:off x="381002" y="53747"/>
          <a:ext cx="5924261" cy="74139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ur-PK" sz="2000" kern="1200" smtClean="0">
              <a:latin typeface="Jameel Noori Nastaleeq" pitchFamily="2" charset="-78"/>
              <a:cs typeface="Jameel Noori Nastaleeq" pitchFamily="2" charset="-78"/>
            </a:rPr>
            <a:t>غلبۂ دین کے لئے دعوت جہاد (ترہیب کا انداز)</a:t>
          </a:r>
          <a:endParaRPr lang="en-US" sz="2000" kern="1200" dirty="0">
            <a:latin typeface="Jameel Noori Nastaleeq" pitchFamily="2" charset="-78"/>
            <a:cs typeface="Jameel Noori Nastaleeq" pitchFamily="2" charset="-78"/>
          </a:endParaRPr>
        </a:p>
      </dsp:txBody>
      <dsp:txXfrm rot="10800000">
        <a:off x="751698" y="53747"/>
        <a:ext cx="5182869" cy="741392"/>
      </dsp:txXfrm>
    </dsp:sp>
    <dsp:sp modelId="{2C3245FE-645C-49E3-A561-98D2857767AD}">
      <dsp:nvSpPr>
        <dsp:cNvPr id="0" name=""/>
        <dsp:cNvSpPr/>
      </dsp:nvSpPr>
      <dsp:spPr>
        <a:xfrm rot="10800000">
          <a:off x="6014959" y="1022090"/>
          <a:ext cx="2233109" cy="893243"/>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آیات 5-8</a:t>
          </a:r>
          <a:endParaRPr lang="en-US" sz="2400" kern="1200" dirty="0">
            <a:effectLst>
              <a:outerShdw blurRad="38100" dist="38100" dir="2700000" algn="tl">
                <a:srgbClr val="000000">
                  <a:alpha val="43137"/>
                </a:srgbClr>
              </a:outerShdw>
            </a:effectLst>
            <a:latin typeface="Nafees Web Naskh" pitchFamily="2" charset="-78"/>
            <a:cs typeface="UL Sajid Heading" pitchFamily="2" charset="-78"/>
          </a:endParaRPr>
        </a:p>
      </dsp:txBody>
      <dsp:txXfrm rot="10800000">
        <a:off x="6461580" y="1022090"/>
        <a:ext cx="1339866" cy="893243"/>
      </dsp:txXfrm>
    </dsp:sp>
    <dsp:sp modelId="{307F569F-5DF2-43E4-ACFE-1E594E650E5A}">
      <dsp:nvSpPr>
        <dsp:cNvPr id="0" name=""/>
        <dsp:cNvSpPr/>
      </dsp:nvSpPr>
      <dsp:spPr>
        <a:xfrm rot="10800000">
          <a:off x="381002" y="1072045"/>
          <a:ext cx="5924261" cy="74139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ur-PK" sz="2000" kern="1200" smtClean="0">
              <a:latin typeface="Jameel Noori Nastaleeq" pitchFamily="2" charset="-78"/>
              <a:cs typeface="Jameel Noori Nastaleeq" pitchFamily="2" charset="-78"/>
            </a:rPr>
            <a:t>تاریخ بنی اسرائیل کے تین ادوار</a:t>
          </a:r>
          <a:endParaRPr lang="en-US" sz="2000" kern="1200" dirty="0">
            <a:latin typeface="Jameel Noori Nastaleeq" pitchFamily="2" charset="-78"/>
            <a:cs typeface="Jameel Noori Nastaleeq" pitchFamily="2" charset="-78"/>
          </a:endParaRPr>
        </a:p>
      </dsp:txBody>
      <dsp:txXfrm rot="10800000">
        <a:off x="751698" y="1072045"/>
        <a:ext cx="5182869" cy="741392"/>
      </dsp:txXfrm>
    </dsp:sp>
    <dsp:sp modelId="{CBB5B95B-6EB2-4DAE-9498-C949223C8C5D}">
      <dsp:nvSpPr>
        <dsp:cNvPr id="0" name=""/>
        <dsp:cNvSpPr/>
      </dsp:nvSpPr>
      <dsp:spPr>
        <a:xfrm rot="10800000">
          <a:off x="6014959" y="2040388"/>
          <a:ext cx="2233109" cy="893243"/>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آیت 9</a:t>
          </a:r>
          <a:endParaRPr lang="en-US" sz="2400" kern="1200" dirty="0">
            <a:effectLst>
              <a:outerShdw blurRad="38100" dist="38100" dir="2700000" algn="tl">
                <a:srgbClr val="000000">
                  <a:alpha val="43137"/>
                </a:srgbClr>
              </a:outerShdw>
            </a:effectLst>
            <a:latin typeface="Nafees Web Naskh" pitchFamily="2" charset="-78"/>
            <a:cs typeface="UL Sajid Heading" pitchFamily="2" charset="-78"/>
          </a:endParaRPr>
        </a:p>
      </dsp:txBody>
      <dsp:txXfrm rot="10800000">
        <a:off x="6461580" y="2040388"/>
        <a:ext cx="1339866" cy="893243"/>
      </dsp:txXfrm>
    </dsp:sp>
    <dsp:sp modelId="{DF6D3E43-7334-43C0-97A0-7FDAC77160AA}">
      <dsp:nvSpPr>
        <dsp:cNvPr id="0" name=""/>
        <dsp:cNvSpPr/>
      </dsp:nvSpPr>
      <dsp:spPr>
        <a:xfrm rot="10800000">
          <a:off x="381002" y="2090342"/>
          <a:ext cx="5924261" cy="741392"/>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ur-PK" sz="2000" kern="1200" smtClean="0">
              <a:latin typeface="Jameel Noori Nastaleeq" pitchFamily="2" charset="-78"/>
              <a:cs typeface="Jameel Noori Nastaleeq" pitchFamily="2" charset="-78"/>
            </a:rPr>
            <a:t>نبی اکرم ﷺ کا مقصد بعثت: غلبۂ دین</a:t>
          </a:r>
          <a:endParaRPr lang="en-US" sz="2000" kern="1200" dirty="0">
            <a:latin typeface="Jameel Noori Nastaleeq" pitchFamily="2" charset="-78"/>
            <a:cs typeface="Jameel Noori Nastaleeq" pitchFamily="2" charset="-78"/>
          </a:endParaRPr>
        </a:p>
      </dsp:txBody>
      <dsp:txXfrm rot="10800000">
        <a:off x="751698" y="2090342"/>
        <a:ext cx="5182869" cy="741392"/>
      </dsp:txXfrm>
    </dsp:sp>
    <dsp:sp modelId="{57AD1E52-9FD4-4C30-BE23-60EE2AA366A5}">
      <dsp:nvSpPr>
        <dsp:cNvPr id="0" name=""/>
        <dsp:cNvSpPr/>
      </dsp:nvSpPr>
      <dsp:spPr>
        <a:xfrm rot="10800000">
          <a:off x="6014959" y="3058685"/>
          <a:ext cx="2233109" cy="893243"/>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آیت </a:t>
          </a:r>
          <a:r>
            <a:rPr lang="ar-SA" sz="2400" kern="1200" dirty="0" smtClean="0">
              <a:effectLst>
                <a:outerShdw blurRad="38100" dist="38100" dir="2700000" algn="tl">
                  <a:srgbClr val="000000">
                    <a:alpha val="43137"/>
                  </a:srgbClr>
                </a:outerShdw>
              </a:effectLst>
              <a:latin typeface="Nafees Web Naskh" pitchFamily="2" charset="-78"/>
              <a:cs typeface="UL Sajid Heading" pitchFamily="2" charset="-78"/>
            </a:rPr>
            <a:t>10-13</a:t>
          </a:r>
          <a:endParaRPr lang="en-US" sz="2400" kern="1200" dirty="0">
            <a:effectLst>
              <a:outerShdw blurRad="38100" dist="38100" dir="2700000" algn="tl">
                <a:srgbClr val="000000">
                  <a:alpha val="43137"/>
                </a:srgbClr>
              </a:outerShdw>
            </a:effectLst>
            <a:latin typeface="Nafees Web Naskh" pitchFamily="2" charset="-78"/>
            <a:cs typeface="UL Sajid Heading" pitchFamily="2" charset="-78"/>
          </a:endParaRPr>
        </a:p>
      </dsp:txBody>
      <dsp:txXfrm rot="10800000">
        <a:off x="6461580" y="3058685"/>
        <a:ext cx="1339866" cy="893243"/>
      </dsp:txXfrm>
    </dsp:sp>
    <dsp:sp modelId="{AB390771-3C13-4262-A762-14981B982384}">
      <dsp:nvSpPr>
        <dsp:cNvPr id="0" name=""/>
        <dsp:cNvSpPr/>
      </dsp:nvSpPr>
      <dsp:spPr>
        <a:xfrm rot="10800000">
          <a:off x="381002" y="3108640"/>
          <a:ext cx="5924261" cy="741392"/>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ur-PK" sz="2000" kern="1200" smtClean="0">
              <a:latin typeface="Jameel Noori Nastaleeq" pitchFamily="2" charset="-78"/>
              <a:cs typeface="Jameel Noori Nastaleeq" pitchFamily="2" charset="-78"/>
            </a:rPr>
            <a:t>غلبۂ دین کے لئے دعوت جہاد (ترغیب کا انداز)</a:t>
          </a:r>
          <a:endParaRPr lang="en-US" sz="2000" kern="1200" dirty="0">
            <a:latin typeface="Jameel Noori Nastaleeq" pitchFamily="2" charset="-78"/>
            <a:cs typeface="Jameel Noori Nastaleeq" pitchFamily="2" charset="-78"/>
          </a:endParaRPr>
        </a:p>
      </dsp:txBody>
      <dsp:txXfrm rot="10800000">
        <a:off x="751698" y="3108640"/>
        <a:ext cx="5182869" cy="741392"/>
      </dsp:txXfrm>
    </dsp:sp>
    <dsp:sp modelId="{00F863D3-D877-4286-9189-1960A64DB4DA}">
      <dsp:nvSpPr>
        <dsp:cNvPr id="0" name=""/>
        <dsp:cNvSpPr/>
      </dsp:nvSpPr>
      <dsp:spPr>
        <a:xfrm rot="10800000">
          <a:off x="6014959" y="4076983"/>
          <a:ext cx="2233109" cy="893243"/>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آیت 14</a:t>
          </a:r>
          <a:endParaRPr lang="en-US" sz="2400" kern="1200" dirty="0">
            <a:effectLst>
              <a:outerShdw blurRad="38100" dist="38100" dir="2700000" algn="tl">
                <a:srgbClr val="000000">
                  <a:alpha val="43137"/>
                </a:srgbClr>
              </a:outerShdw>
            </a:effectLst>
            <a:latin typeface="Nafees Web Naskh" pitchFamily="2" charset="-78"/>
            <a:cs typeface="UL Sajid Heading" pitchFamily="2" charset="-78"/>
          </a:endParaRPr>
        </a:p>
      </dsp:txBody>
      <dsp:txXfrm rot="10800000">
        <a:off x="6461580" y="4076983"/>
        <a:ext cx="1339866" cy="893243"/>
      </dsp:txXfrm>
    </dsp:sp>
    <dsp:sp modelId="{1E828BEE-3654-4178-9EA4-0F8E14A3793B}">
      <dsp:nvSpPr>
        <dsp:cNvPr id="0" name=""/>
        <dsp:cNvSpPr/>
      </dsp:nvSpPr>
      <dsp:spPr>
        <a:xfrm rot="10800000">
          <a:off x="381002" y="4126938"/>
          <a:ext cx="5924261" cy="741392"/>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ur-PK" sz="2000" kern="1200" smtClean="0">
              <a:latin typeface="Jameel Noori Nastaleeq" pitchFamily="2" charset="-78"/>
              <a:cs typeface="Jameel Noori Nastaleeq" pitchFamily="2" charset="-78"/>
            </a:rPr>
            <a:t>غلبۂ دین کے لئے جہاد کرنے والوں کے لئے عظیم سعادت</a:t>
          </a:r>
          <a:endParaRPr lang="en-US" sz="2000" kern="1200" dirty="0">
            <a:latin typeface="Jameel Noori Nastaleeq" pitchFamily="2" charset="-78"/>
            <a:cs typeface="Jameel Noori Nastaleeq" pitchFamily="2" charset="-78"/>
          </a:endParaRPr>
        </a:p>
      </dsp:txBody>
      <dsp:txXfrm rot="10800000">
        <a:off x="751698" y="4126938"/>
        <a:ext cx="5182869" cy="7413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3355"/>
          <a:ext cx="8534400" cy="824522"/>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کریم</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ﷺ</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کو </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بھیجے جانے کے </a:t>
          </a:r>
          <a:r>
            <a:rPr lang="ar-SA"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مقصد </a:t>
          </a:r>
          <a:r>
            <a:rPr lang="ur-PK" sz="24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یعنی غلبۂ دین کا بیان</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0250" y="73605"/>
        <a:ext cx="8453900" cy="744022"/>
      </dsp:txXfrm>
    </dsp:sp>
    <dsp:sp modelId="{8160EAE7-75B1-40CC-8765-BEF41E203B77}">
      <dsp:nvSpPr>
        <dsp:cNvPr id="0" name=""/>
        <dsp:cNvSpPr/>
      </dsp:nvSpPr>
      <dsp:spPr>
        <a:xfrm>
          <a:off x="0" y="1001877"/>
          <a:ext cx="8534400" cy="82452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کریم ﷺ کی بعثت کا اعلیٰ ترین مقصد</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0250" y="1042127"/>
        <a:ext cx="8453900" cy="744022"/>
      </dsp:txXfrm>
    </dsp:sp>
    <dsp:sp modelId="{057A9974-ABBA-4F89-9E32-03B47A314ED3}">
      <dsp:nvSpPr>
        <dsp:cNvPr id="0" name=""/>
        <dsp:cNvSpPr/>
      </dsp:nvSpPr>
      <dsp:spPr>
        <a:xfrm>
          <a:off x="0" y="1970399"/>
          <a:ext cx="8534400" cy="82452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آپﷺ پر نبوت نہ صرف ختم بلکہ مکمل مکمل بھی ہوئی</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0250" y="2010649"/>
        <a:ext cx="8453900" cy="744022"/>
      </dsp:txXfrm>
    </dsp:sp>
    <dsp:sp modelId="{FD0DF81A-3868-43EC-B34A-F64313980F97}">
      <dsp:nvSpPr>
        <dsp:cNvPr id="0" name=""/>
        <dsp:cNvSpPr/>
      </dsp:nvSpPr>
      <dsp:spPr>
        <a:xfrm>
          <a:off x="0" y="2938922"/>
          <a:ext cx="8534400" cy="824522"/>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یہ آیت پورے قرآن کے لئے مرکزی اہمیت کی حامل ہے (شاہ ولی اللہ)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0250" y="2979172"/>
        <a:ext cx="8453900" cy="744022"/>
      </dsp:txXfrm>
    </dsp:sp>
    <dsp:sp modelId="{CA3FF4F9-44FD-48C0-9693-DE713983D5C0}">
      <dsp:nvSpPr>
        <dsp:cNvPr id="0" name=""/>
        <dsp:cNvSpPr/>
      </dsp:nvSpPr>
      <dsp:spPr>
        <a:xfrm>
          <a:off x="0" y="3907444"/>
          <a:ext cx="8534400" cy="936000"/>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قرآن میں تین مرتبہ انہی الفاظ کے ساتھ ذکر (التوبۃ: 33، الفتح: 28، الصف: 9)</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5692" y="3953136"/>
        <a:ext cx="8443016" cy="8446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34F99-4B4A-403F-B580-B5FDB63E9DCB}">
      <dsp:nvSpPr>
        <dsp:cNvPr id="0" name=""/>
        <dsp:cNvSpPr/>
      </dsp:nvSpPr>
      <dsp:spPr>
        <a:xfrm rot="16200000">
          <a:off x="1794887" y="-1553222"/>
          <a:ext cx="1932830" cy="5522605"/>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رسالت آپﷺ کی ذات پر آکر درجۂ تکمیل کو پہنچ گئی</a:t>
          </a:r>
        </a:p>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پوری نوع انسانی کی طرف</a:t>
          </a:r>
          <a:endParaRPr lang="en-US" sz="2600" kern="1200" dirty="0">
            <a:latin typeface="Jameel Noori Nastaleeq" pitchFamily="2" charset="-78"/>
            <a:cs typeface="Jameel Noori Nastaleeq" pitchFamily="2" charset="-78"/>
          </a:endParaRPr>
        </a:p>
      </dsp:txBody>
      <dsp:txXfrm rot="5400000">
        <a:off x="94353" y="336018"/>
        <a:ext cx="5428252" cy="1744124"/>
      </dsp:txXfrm>
    </dsp:sp>
    <dsp:sp modelId="{2B102516-E4BC-4DBB-99C8-2EF0C2D0E20D}">
      <dsp:nvSpPr>
        <dsp:cNvPr id="0" name=""/>
        <dsp:cNvSpPr/>
      </dsp:nvSpPr>
      <dsp:spPr>
        <a:xfrm>
          <a:off x="5522605" y="60"/>
          <a:ext cx="3106465" cy="2416038"/>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رَسُوْلَهٗ </a:t>
          </a:r>
          <a:endParaRPr lang="en-US" sz="7200" kern="1200" dirty="0">
            <a:effectLst>
              <a:outerShdw blurRad="38100" dist="38100" dir="2700000" algn="tl">
                <a:srgbClr val="000000">
                  <a:alpha val="43137"/>
                </a:srgbClr>
              </a:outerShdw>
            </a:effectLst>
            <a:latin typeface="Nafees Web Naskh" pitchFamily="2" charset="-78"/>
            <a:cs typeface="Aleem Urdu Unicode" pitchFamily="2" charset="-78"/>
          </a:endParaRPr>
        </a:p>
      </dsp:txBody>
      <dsp:txXfrm>
        <a:off x="5640546" y="118001"/>
        <a:ext cx="2870583" cy="2180156"/>
      </dsp:txXfrm>
    </dsp:sp>
    <dsp:sp modelId="{CA32C073-97C8-48A9-BD86-CD6CF300C323}">
      <dsp:nvSpPr>
        <dsp:cNvPr id="0" name=""/>
        <dsp:cNvSpPr/>
      </dsp:nvSpPr>
      <dsp:spPr>
        <a:xfrm rot="16200000">
          <a:off x="1794887" y="983617"/>
          <a:ext cx="1932830" cy="5522605"/>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قرآن کریم اپنے لئے بار بار ہدایت کا لفظ استعمال کرتا ہے</a:t>
          </a:r>
          <a:endParaRPr lang="en-US" sz="2400" kern="1200" dirty="0">
            <a:latin typeface="Jameel Noori Nastaleeq" pitchFamily="2" charset="-78"/>
            <a:cs typeface="Jameel Noori Nastaleeq" pitchFamily="2" charset="-78"/>
          </a:endParaRPr>
        </a:p>
        <a:p>
          <a:pPr marL="228600" lvl="1" indent="-228600" algn="r" defTabSz="1066800" rtl="1">
            <a:lnSpc>
              <a:spcPct val="90000"/>
            </a:lnSpc>
            <a:spcBef>
              <a:spcPct val="0"/>
            </a:spcBef>
            <a:spcAft>
              <a:spcPct val="15000"/>
            </a:spcAft>
            <a:buChar char="••"/>
          </a:pPr>
          <a:r>
            <a:rPr lang="ar-SA" sz="2400" kern="1200" smtClean="0">
              <a:latin typeface="Jameel Noori Nastaleeq" pitchFamily="2" charset="-78"/>
              <a:ea typeface="Times New Roman" pitchFamily="18" charset="0"/>
              <a:cs typeface="Jameel Noori Nastaleeq" pitchFamily="2" charset="-78"/>
            </a:rPr>
            <a:t>انسان آہستہ آہستہ فکری بلوغت </a:t>
          </a:r>
          <a:r>
            <a:rPr lang="ar-SA" sz="2000" kern="1200" smtClean="0">
              <a:latin typeface="Jameel Noori Nastaleeq" pitchFamily="2" charset="-78"/>
              <a:ea typeface="Times New Roman" pitchFamily="18" charset="0"/>
              <a:cs typeface="Jameel Noori Nastaleeq" pitchFamily="2" charset="-78"/>
            </a:rPr>
            <a:t>(</a:t>
          </a:r>
          <a:r>
            <a:rPr lang="en-US" sz="2000" kern="1200" smtClean="0">
              <a:latin typeface="Jameel Noori Nastaleeq" pitchFamily="2" charset="-78"/>
              <a:ea typeface="Times New Roman" pitchFamily="18" charset="0"/>
              <a:cs typeface="Jameel Noori Nastaleeq" pitchFamily="2" charset="-78"/>
            </a:rPr>
            <a:t>maturity</a:t>
          </a:r>
          <a:r>
            <a:rPr lang="ar-SA" sz="2000" kern="1200" smtClean="0">
              <a:latin typeface="Jameel Noori Nastaleeq" pitchFamily="2" charset="-78"/>
              <a:ea typeface="Times New Roman" pitchFamily="18" charset="0"/>
              <a:cs typeface="Jameel Noori Nastaleeq" pitchFamily="2" charset="-78"/>
            </a:rPr>
            <a:t>)</a:t>
          </a:r>
          <a:r>
            <a:rPr lang="ur-PK" sz="2000" kern="1200" smtClean="0">
              <a:latin typeface="Jameel Noori Nastaleeq" pitchFamily="2" charset="-78"/>
              <a:ea typeface="Times New Roman" pitchFamily="18" charset="0"/>
              <a:cs typeface="Jameel Noori Nastaleeq" pitchFamily="2" charset="-78"/>
            </a:rPr>
            <a:t> </a:t>
          </a:r>
          <a:r>
            <a:rPr lang="ar-SA" sz="2400" kern="1200" smtClean="0">
              <a:latin typeface="Jameel Noori Nastaleeq" pitchFamily="2" charset="-78"/>
              <a:ea typeface="Times New Roman" pitchFamily="18" charset="0"/>
              <a:cs typeface="Jameel Noori Nastaleeq" pitchFamily="2" charset="-78"/>
            </a:rPr>
            <a:t>کی منازل طے کرتا</a:t>
          </a:r>
          <a:r>
            <a:rPr lang="ur-PK" sz="2400" kern="1200" smtClean="0">
              <a:latin typeface="Jameel Noori Nastaleeq" pitchFamily="2" charset="-78"/>
              <a:ea typeface="Times New Roman" pitchFamily="18" charset="0"/>
              <a:cs typeface="Jameel Noori Nastaleeq" pitchFamily="2" charset="-78"/>
            </a:rPr>
            <a:t> </a:t>
          </a:r>
          <a:r>
            <a:rPr lang="ar-SA" sz="2400" kern="1200" smtClean="0">
              <a:latin typeface="Jameel Noori Nastaleeq" pitchFamily="2" charset="-78"/>
              <a:ea typeface="Times New Roman" pitchFamily="18" charset="0"/>
              <a:cs typeface="Jameel Noori Nastaleeq" pitchFamily="2" charset="-78"/>
            </a:rPr>
            <a:t>کرتا نبی اکرمﷺ کے دور میں عقل و شعور کی پختگی اور ذہنی ارتقاء </a:t>
          </a:r>
          <a:r>
            <a:rPr lang="ar-SA" sz="2000" kern="1200" smtClean="0">
              <a:latin typeface="Jameel Noori Nastaleeq" pitchFamily="2" charset="-78"/>
              <a:ea typeface="Times New Roman" pitchFamily="18" charset="0"/>
              <a:cs typeface="Jameel Noori Nastaleeq" pitchFamily="2" charset="-78"/>
            </a:rPr>
            <a:t>(</a:t>
          </a:r>
          <a:r>
            <a:rPr lang="en-US" sz="2000" kern="1200" smtClean="0">
              <a:latin typeface="Jameel Noori Nastaleeq" pitchFamily="2" charset="-78"/>
              <a:ea typeface="Times New Roman" pitchFamily="18" charset="0"/>
              <a:cs typeface="Jameel Noori Nastaleeq" pitchFamily="2" charset="-78"/>
            </a:rPr>
            <a:t>intellectual evolution</a:t>
          </a:r>
          <a:r>
            <a:rPr lang="ar-SA" sz="2000" kern="1200" smtClean="0">
              <a:latin typeface="Jameel Noori Nastaleeq" pitchFamily="2" charset="-78"/>
              <a:ea typeface="Times New Roman" pitchFamily="18" charset="0"/>
              <a:cs typeface="Jameel Noori Nastaleeq" pitchFamily="2" charset="-78"/>
            </a:rPr>
            <a:t>) </a:t>
          </a:r>
          <a:r>
            <a:rPr lang="ar-SA" sz="2400" kern="1200" smtClean="0">
              <a:latin typeface="Jameel Noori Nastaleeq" pitchFamily="2" charset="-78"/>
              <a:ea typeface="Times New Roman" pitchFamily="18" charset="0"/>
              <a:cs typeface="Jameel Noori Nastaleeq" pitchFamily="2" charset="-78"/>
            </a:rPr>
            <a:t>کی آخری منزل کو پہنچ گیا</a:t>
          </a:r>
          <a:endParaRPr lang="en-US" sz="2400" kern="1200" dirty="0">
            <a:latin typeface="Jameel Noori Nastaleeq" pitchFamily="2" charset="-78"/>
            <a:cs typeface="Jameel Noori Nastaleeq" pitchFamily="2" charset="-78"/>
          </a:endParaRPr>
        </a:p>
      </dsp:txBody>
      <dsp:txXfrm rot="5400000">
        <a:off x="94353" y="2872858"/>
        <a:ext cx="5428252" cy="1744124"/>
      </dsp:txXfrm>
    </dsp:sp>
    <dsp:sp modelId="{7FF1242E-74EF-4C09-8AD6-13A84F9093A8}">
      <dsp:nvSpPr>
        <dsp:cNvPr id="0" name=""/>
        <dsp:cNvSpPr/>
      </dsp:nvSpPr>
      <dsp:spPr>
        <a:xfrm>
          <a:off x="5522605" y="2536900"/>
          <a:ext cx="3106465" cy="2416038"/>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endParaRPr lang="ur-PK" sz="3600" kern="1200" dirty="0" smtClean="0">
            <a:effectLst>
              <a:outerShdw blurRad="38100" dist="38100" dir="2700000" algn="tl">
                <a:srgbClr val="000000">
                  <a:alpha val="43137"/>
                </a:srgbClr>
              </a:outerShdw>
            </a:effectLst>
            <a:latin typeface="Nafees Web Naskh" pitchFamily="2" charset="-78"/>
            <a:cs typeface="Aleem Urdu Unicode" pitchFamily="2" charset="-78"/>
          </a:endParaRPr>
        </a:p>
        <a:p>
          <a:pPr lvl="0" algn="ctr" defTabSz="1600200" rtl="1">
            <a:lnSpc>
              <a:spcPct val="90000"/>
            </a:lnSpc>
            <a:spcBef>
              <a:spcPct val="0"/>
            </a:spcBef>
            <a:spcAft>
              <a:spcPct val="35000"/>
            </a:spcAft>
          </a:pPr>
          <a:r>
            <a:rPr lang="ur-PK" sz="36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الْهُدٰى </a:t>
          </a:r>
          <a:endParaRPr lang="en-US" sz="7200" kern="1200" dirty="0">
            <a:effectLst>
              <a:outerShdw blurRad="38100" dist="38100" dir="2700000" algn="tl">
                <a:srgbClr val="000000">
                  <a:alpha val="43137"/>
                </a:srgbClr>
              </a:outerShdw>
            </a:effectLst>
            <a:latin typeface="Nafees Web Naskh" pitchFamily="2" charset="-78"/>
            <a:cs typeface="Aleem Urdu Unicode" pitchFamily="2" charset="-78"/>
          </a:endParaRPr>
        </a:p>
      </dsp:txBody>
      <dsp:txXfrm>
        <a:off x="5640546" y="2654841"/>
        <a:ext cx="2870583" cy="21801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57EF1-4B0A-4E63-8CEA-6A8F6390A287}">
      <dsp:nvSpPr>
        <dsp:cNvPr id="0" name=""/>
        <dsp:cNvSpPr/>
      </dsp:nvSpPr>
      <dsp:spPr>
        <a:xfrm rot="10800000">
          <a:off x="3519983" y="135"/>
          <a:ext cx="2957020" cy="960048"/>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Nafees Web Naskh" pitchFamily="2" charset="-78"/>
              <a:cs typeface="UL Sajid Heading" pitchFamily="2" charset="-78"/>
            </a:rPr>
            <a:t>لغوی مفہوم</a:t>
          </a:r>
          <a:endParaRPr lang="en-US" sz="3200" kern="1200" dirty="0">
            <a:effectLst>
              <a:outerShdw blurRad="38100" dist="38100" dir="2700000" algn="tl">
                <a:srgbClr val="000000">
                  <a:alpha val="43137"/>
                </a:srgbClr>
              </a:outerShdw>
            </a:effectLst>
            <a:latin typeface="Nafees Web Naskh" pitchFamily="2" charset="-78"/>
            <a:cs typeface="UL Sajid Heading" pitchFamily="2" charset="-78"/>
          </a:endParaRPr>
        </a:p>
      </dsp:txBody>
      <dsp:txXfrm rot="10800000">
        <a:off x="4000007" y="135"/>
        <a:ext cx="1996972" cy="960048"/>
      </dsp:txXfrm>
    </dsp:sp>
    <dsp:sp modelId="{ED8B780C-DE0A-4537-A66B-D70BC78A6DF8}">
      <dsp:nvSpPr>
        <dsp:cNvPr id="0" name=""/>
        <dsp:cNvSpPr/>
      </dsp:nvSpPr>
      <dsp:spPr>
        <a:xfrm rot="10800000">
          <a:off x="1694867" y="63131"/>
          <a:ext cx="2033123" cy="796839"/>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smtClean="0">
              <a:latin typeface="Jameel Noori Nastaleeq" pitchFamily="2" charset="-78"/>
              <a:cs typeface="Jameel Noori Nastaleeq" pitchFamily="2" charset="-78"/>
            </a:rPr>
            <a:t>بدلہ</a:t>
          </a:r>
          <a:endParaRPr lang="en-US" sz="3200" kern="1200" dirty="0">
            <a:latin typeface="Jameel Noori Nastaleeq" pitchFamily="2" charset="-78"/>
            <a:cs typeface="Jameel Noori Nastaleeq" pitchFamily="2" charset="-78"/>
          </a:endParaRPr>
        </a:p>
      </dsp:txBody>
      <dsp:txXfrm rot="10800000">
        <a:off x="2093286" y="63131"/>
        <a:ext cx="1236284" cy="7968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71B50-AA20-480A-8C6D-D2CA4F568654}">
      <dsp:nvSpPr>
        <dsp:cNvPr id="0" name=""/>
        <dsp:cNvSpPr/>
      </dsp:nvSpPr>
      <dsp:spPr>
        <a:xfrm rot="16200000">
          <a:off x="2084970" y="-1992899"/>
          <a:ext cx="725573" cy="4895513"/>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ar-SA" sz="2700" kern="1200" dirty="0" smtClean="0">
              <a:latin typeface="Jameel Noori Nastaleeq" pitchFamily="2" charset="-78"/>
              <a:ea typeface="Times New Roman" pitchFamily="18" charset="0"/>
              <a:cs typeface="Jameel Noori Nastaleeq" pitchFamily="2" charset="-78"/>
            </a:rPr>
            <a:t>بدلہ کسی قانون ہی کے تحت طے ہوتا ہے</a:t>
          </a:r>
          <a:endParaRPr lang="en-US" sz="2700" kern="1200" dirty="0">
            <a:latin typeface="Jameel Noori Nastaleeq" pitchFamily="2" charset="-78"/>
            <a:cs typeface="Jameel Noori Nastaleeq" pitchFamily="2" charset="-78"/>
          </a:endParaRPr>
        </a:p>
      </dsp:txBody>
      <dsp:txXfrm rot="5400000">
        <a:off x="35420" y="127491"/>
        <a:ext cx="4860093" cy="654733"/>
      </dsp:txXfrm>
    </dsp:sp>
    <dsp:sp modelId="{F708CD37-A879-44EB-8436-790681820797}">
      <dsp:nvSpPr>
        <dsp:cNvPr id="0" name=""/>
        <dsp:cNvSpPr/>
      </dsp:nvSpPr>
      <dsp:spPr>
        <a:xfrm>
          <a:off x="4895513" y="1374"/>
          <a:ext cx="2753726" cy="906966"/>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قانون</a:t>
          </a:r>
          <a:r>
            <a:rPr lang="en-US" sz="3200" kern="1200" dirty="0" smtClean="0">
              <a:effectLst>
                <a:outerShdw blurRad="38100" dist="38100" dir="2700000" algn="tl">
                  <a:srgbClr val="000000">
                    <a:alpha val="43137"/>
                  </a:srgbClr>
                </a:outerShdw>
              </a:effectLst>
              <a:cs typeface="UL Sajid Heading" pitchFamily="2" charset="-78"/>
            </a:rPr>
            <a:t>/</a:t>
          </a:r>
          <a:r>
            <a:rPr lang="ur-PK" sz="3200" kern="1200" dirty="0" smtClean="0">
              <a:effectLst>
                <a:outerShdw blurRad="38100" dist="38100" dir="2700000" algn="tl">
                  <a:srgbClr val="000000">
                    <a:alpha val="43137"/>
                  </a:srgbClr>
                </a:outerShdw>
              </a:effectLst>
              <a:cs typeface="UL Sajid Heading" pitchFamily="2" charset="-78"/>
            </a:rPr>
            <a:t>ضابطہ</a:t>
          </a:r>
          <a:endParaRPr lang="en-US" sz="3200" kern="1200" dirty="0">
            <a:effectLst>
              <a:outerShdw blurRad="38100" dist="38100" dir="2700000" algn="tl">
                <a:srgbClr val="000000">
                  <a:alpha val="43137"/>
                </a:srgbClr>
              </a:outerShdw>
            </a:effectLst>
            <a:cs typeface="UL Sajid Heading" pitchFamily="2" charset="-78"/>
          </a:endParaRPr>
        </a:p>
      </dsp:txBody>
      <dsp:txXfrm>
        <a:off x="4939787" y="45648"/>
        <a:ext cx="2665178" cy="818418"/>
      </dsp:txXfrm>
    </dsp:sp>
    <dsp:sp modelId="{126D10B5-D4A6-43C0-A109-699B7AAC5F6A}">
      <dsp:nvSpPr>
        <dsp:cNvPr id="0" name=""/>
        <dsp:cNvSpPr/>
      </dsp:nvSpPr>
      <dsp:spPr>
        <a:xfrm rot="16200000">
          <a:off x="2084970" y="-1040584"/>
          <a:ext cx="725573" cy="4895513"/>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ar-SA" sz="2700" kern="1200" smtClean="0">
              <a:latin typeface="Jameel Noori Nastaleeq" pitchFamily="2" charset="-78"/>
              <a:ea typeface="Times New Roman" pitchFamily="18" charset="0"/>
              <a:cs typeface="Jameel Noori Nastaleeq" pitchFamily="2" charset="-78"/>
            </a:rPr>
            <a:t>قانون نظام کے تحت بنتا ہے</a:t>
          </a:r>
          <a:endParaRPr lang="en-US" sz="2700" kern="1200" dirty="0">
            <a:latin typeface="Jameel Noori Nastaleeq" pitchFamily="2" charset="-78"/>
            <a:cs typeface="Jameel Noori Nastaleeq" pitchFamily="2" charset="-78"/>
          </a:endParaRPr>
        </a:p>
      </dsp:txBody>
      <dsp:txXfrm rot="5400000">
        <a:off x="35420" y="1079806"/>
        <a:ext cx="4860093" cy="654733"/>
      </dsp:txXfrm>
    </dsp:sp>
    <dsp:sp modelId="{110A5F4D-637A-43CC-98D2-B8117AC77B53}">
      <dsp:nvSpPr>
        <dsp:cNvPr id="0" name=""/>
        <dsp:cNvSpPr/>
      </dsp:nvSpPr>
      <dsp:spPr>
        <a:xfrm>
          <a:off x="4895513" y="953688"/>
          <a:ext cx="2753726" cy="906966"/>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نظام</a:t>
          </a:r>
          <a:endParaRPr lang="en-US" sz="3200" kern="1200" dirty="0">
            <a:effectLst>
              <a:outerShdw blurRad="38100" dist="38100" dir="2700000" algn="tl">
                <a:srgbClr val="000000">
                  <a:alpha val="43137"/>
                </a:srgbClr>
              </a:outerShdw>
            </a:effectLst>
            <a:cs typeface="UL Sajid Heading" pitchFamily="2" charset="-78"/>
          </a:endParaRPr>
        </a:p>
      </dsp:txBody>
      <dsp:txXfrm>
        <a:off x="4939787" y="997962"/>
        <a:ext cx="2665178" cy="818418"/>
      </dsp:txXfrm>
    </dsp:sp>
    <dsp:sp modelId="{EB8FEF5B-8147-48F2-98BE-06AF81A25415}">
      <dsp:nvSpPr>
        <dsp:cNvPr id="0" name=""/>
        <dsp:cNvSpPr/>
      </dsp:nvSpPr>
      <dsp:spPr>
        <a:xfrm rot="16200000">
          <a:off x="2084970" y="-88270"/>
          <a:ext cx="725573" cy="4895513"/>
        </a:xfrm>
        <a:prstGeom prst="round2SameRect">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ar-SA" sz="2700" kern="1200" smtClean="0">
              <a:latin typeface="Jameel Noori Nastaleeq" pitchFamily="2" charset="-78"/>
              <a:ea typeface="Times New Roman" pitchFamily="18" charset="0"/>
              <a:cs typeface="Jameel Noori Nastaleeq" pitchFamily="2" charset="-78"/>
            </a:rPr>
            <a:t>نظام وہی ہے جس کی اطاعت کی جا رہی ہو</a:t>
          </a:r>
          <a:endParaRPr lang="en-US" sz="2700" kern="1200" dirty="0">
            <a:latin typeface="Jameel Noori Nastaleeq" pitchFamily="2" charset="-78"/>
            <a:cs typeface="Jameel Noori Nastaleeq" pitchFamily="2" charset="-78"/>
          </a:endParaRPr>
        </a:p>
      </dsp:txBody>
      <dsp:txXfrm rot="5400000">
        <a:off x="35420" y="2032120"/>
        <a:ext cx="4860093" cy="654733"/>
      </dsp:txXfrm>
    </dsp:sp>
    <dsp:sp modelId="{8FA7D3A1-C163-4E54-8615-D1F63F91AC9D}">
      <dsp:nvSpPr>
        <dsp:cNvPr id="0" name=""/>
        <dsp:cNvSpPr/>
      </dsp:nvSpPr>
      <dsp:spPr>
        <a:xfrm>
          <a:off x="4895513" y="1906003"/>
          <a:ext cx="2753726" cy="906966"/>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اطاعت</a:t>
          </a:r>
          <a:endParaRPr lang="en-US" sz="3200" kern="1200" dirty="0">
            <a:effectLst>
              <a:outerShdw blurRad="38100" dist="38100" dir="2700000" algn="tl">
                <a:srgbClr val="000000">
                  <a:alpha val="43137"/>
                </a:srgbClr>
              </a:outerShdw>
            </a:effectLst>
            <a:cs typeface="UL Sajid Heading" pitchFamily="2" charset="-78"/>
          </a:endParaRPr>
        </a:p>
      </dsp:txBody>
      <dsp:txXfrm>
        <a:off x="4939787" y="1950277"/>
        <a:ext cx="2665178" cy="8184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80"/>
          <a:ext cx="8534400" cy="97344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دین حق سے مراد ہے حق کا دین</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519" y="47699"/>
        <a:ext cx="8439362" cy="878402"/>
      </dsp:txXfrm>
    </dsp:sp>
    <dsp:sp modelId="{8160EAE7-75B1-40CC-8765-BEF41E203B77}">
      <dsp:nvSpPr>
        <dsp:cNvPr id="0" name=""/>
        <dsp:cNvSpPr/>
      </dsp:nvSpPr>
      <dsp:spPr>
        <a:xfrm>
          <a:off x="0" y="1123380"/>
          <a:ext cx="8534400" cy="97344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چوں کہ اللہ ہی حق ہے لہذا مفہوم ہوا اللہ کا دین</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519" y="1170899"/>
        <a:ext cx="8439362" cy="878402"/>
      </dsp:txXfrm>
    </dsp:sp>
    <dsp:sp modelId="{057A9974-ABBA-4F89-9E32-03B47A314ED3}">
      <dsp:nvSpPr>
        <dsp:cNvPr id="0" name=""/>
        <dsp:cNvSpPr/>
      </dsp:nvSpPr>
      <dsp:spPr>
        <a:xfrm>
          <a:off x="0" y="2246580"/>
          <a:ext cx="8534400" cy="97344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 کرمﷺ کے دور میں انسان نے تمدنی ارتقاء (</a:t>
          </a:r>
          <a:r>
            <a:rPr lang="en-US"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social evolution</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کے عروج کو بھی حاصل کرلیا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519" y="2294099"/>
        <a:ext cx="8439362" cy="878402"/>
      </dsp:txXfrm>
    </dsp:sp>
    <dsp:sp modelId="{FD0DF81A-3868-43EC-B34A-F64313980F97}">
      <dsp:nvSpPr>
        <dsp:cNvPr id="0" name=""/>
        <dsp:cNvSpPr/>
      </dsp:nvSpPr>
      <dsp:spPr>
        <a:xfrm>
          <a:off x="0" y="3369780"/>
          <a:ext cx="8534400" cy="97344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تمدنی ارتقاء کی اِس بلند ترین سطح پر الل</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نے اسلام بطورِ دینِ حق عطا فرمایا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519" y="3417299"/>
        <a:ext cx="8439362" cy="8784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1B82B-637B-42A2-BA8A-3F5550E1778C}">
      <dsp:nvSpPr>
        <dsp:cNvPr id="0" name=""/>
        <dsp:cNvSpPr/>
      </dsp:nvSpPr>
      <dsp:spPr>
        <a:xfrm>
          <a:off x="3244255" y="1372"/>
          <a:ext cx="3000749" cy="1440671"/>
        </a:xfrm>
        <a:prstGeom prst="round2Diag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غالب کردے دین حق کو</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314583" y="71700"/>
        <a:ext cx="2860093" cy="1300015"/>
      </dsp:txXfrm>
    </dsp:sp>
    <dsp:sp modelId="{2A45F0A2-48E8-4125-B7F8-E4B35044FA08}">
      <dsp:nvSpPr>
        <dsp:cNvPr id="0" name=""/>
        <dsp:cNvSpPr/>
      </dsp:nvSpPr>
      <dsp:spPr>
        <a:xfrm>
          <a:off x="3394" y="1372"/>
          <a:ext cx="3000749" cy="1440671"/>
        </a:xfrm>
        <a:prstGeom prst="round2Diag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 غالب کردیں دین حق کو</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3722" y="71700"/>
        <a:ext cx="2860093" cy="1300015"/>
      </dsp:txXfrm>
    </dsp:sp>
    <dsp:sp modelId="{C6833C8B-8DDA-40CE-8D63-DDEF382D25E0}">
      <dsp:nvSpPr>
        <dsp:cNvPr id="0" name=""/>
        <dsp:cNvSpPr/>
      </dsp:nvSpPr>
      <dsp:spPr>
        <a:xfrm>
          <a:off x="3244255" y="1682155"/>
          <a:ext cx="3000749" cy="1440671"/>
        </a:xfrm>
        <a:prstGeom prst="round2Diag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غالب کردے اپنے رسول کو</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314583" y="1752483"/>
        <a:ext cx="2860093" cy="1300015"/>
      </dsp:txXfrm>
    </dsp:sp>
    <dsp:sp modelId="{E893A14B-D95B-4D1E-B473-0B802C70D024}">
      <dsp:nvSpPr>
        <dsp:cNvPr id="0" name=""/>
        <dsp:cNvSpPr/>
      </dsp:nvSpPr>
      <dsp:spPr>
        <a:xfrm>
          <a:off x="3394" y="1682155"/>
          <a:ext cx="3000749" cy="1440671"/>
        </a:xfrm>
        <a:prstGeom prst="round2Diag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 غالب کردیں اللہ کو</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3722" y="1752483"/>
        <a:ext cx="2860093" cy="13000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A3BB6-78E5-4A9A-886F-F46FFB545D93}">
      <dsp:nvSpPr>
        <dsp:cNvPr id="0" name=""/>
        <dsp:cNvSpPr/>
      </dsp:nvSpPr>
      <dsp:spPr>
        <a:xfrm>
          <a:off x="0" y="16439"/>
          <a:ext cx="8534400" cy="114192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و حدیث کے وسیع ذخیرے میں اِسلام کے لئے مذہب کی اصطلاح استعمال نہیں ہوئی</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744" y="72183"/>
        <a:ext cx="8422912" cy="1030432"/>
      </dsp:txXfrm>
    </dsp:sp>
    <dsp:sp modelId="{A30CE0C3-DD35-43E7-99CE-56F1B44F9091}">
      <dsp:nvSpPr>
        <dsp:cNvPr id="0" name=""/>
        <dsp:cNvSpPr/>
      </dsp:nvSpPr>
      <dsp:spPr>
        <a:xfrm>
          <a:off x="0" y="1334040"/>
          <a:ext cx="8534400" cy="114192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مذہب کا تعلق صرف انفرادی زندگی سے ہوتا ہے جبکہ دین کا تعلق انفرادی و اجتماعی دونوں زندگیوں سے</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744" y="1389784"/>
        <a:ext cx="8422912" cy="1030432"/>
      </dsp:txXfrm>
    </dsp:sp>
    <dsp:sp modelId="{72A72031-E514-4625-8417-7962C0311163}">
      <dsp:nvSpPr>
        <dsp:cNvPr id="0" name=""/>
        <dsp:cNvSpPr/>
      </dsp:nvSpPr>
      <dsp:spPr>
        <a:xfrm>
          <a:off x="0" y="2651640"/>
          <a:ext cx="8534400" cy="114192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آپ ﷺ نے 21 برس کی سخت کے ذریعہ رہتی دنیا کے لئے ایک مثالی نظام قائم کرکے اتمامِ حجت کا حق ادا کردیا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744" y="2707384"/>
        <a:ext cx="8422912" cy="103043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824773B-7AB0-4B80-BDD2-1EEE5B9C3C3A}"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5B1633C-3AEB-4B4A-A546-12F677A505AB}" type="slidenum">
              <a:rPr lang="en-US"/>
              <a:pPr>
                <a:defRPr/>
              </a:pPr>
              <a:t>‹#›</a:t>
            </a:fld>
            <a:endParaRPr lang="en-US"/>
          </a:p>
        </p:txBody>
      </p:sp>
    </p:spTree>
    <p:extLst>
      <p:ext uri="{BB962C8B-B14F-4D97-AF65-F5344CB8AC3E}">
        <p14:creationId xmlns:p14="http://schemas.microsoft.com/office/powerpoint/2010/main" val="4242151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9115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9194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87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601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6171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8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58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502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8792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47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8324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877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967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7664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34010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86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968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02" r:id="rId2"/>
    <p:sldLayoutId id="2147484324" r:id="rId3"/>
    <p:sldLayoutId id="2147484303" r:id="rId4"/>
    <p:sldLayoutId id="2147484304" r:id="rId5"/>
    <p:sldLayoutId id="2147484305" r:id="rId6"/>
    <p:sldLayoutId id="2147484325" r:id="rId7"/>
    <p:sldLayoutId id="2147484326" r:id="rId8"/>
    <p:sldLayoutId id="2147484327" r:id="rId9"/>
    <p:sldLayoutId id="2147484306" r:id="rId10"/>
    <p:sldLayoutId id="2147484328"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98681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0096260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a:t>
            </a:r>
            <a:r>
              <a:rPr lang="ur-PK" sz="3200" b="0" dirty="0" smtClean="0">
                <a:latin typeface="Al Qalam Quran Publisher" pitchFamily="18" charset="-78"/>
                <a:cs typeface="Al Qalam Quran Publisher" pitchFamily="18" charset="-78"/>
              </a:rPr>
              <a:t> وَ </a:t>
            </a:r>
            <a:r>
              <a:rPr lang="ur-PK" sz="3200" b="0" dirty="0">
                <a:latin typeface="Al Qalam Quran Publisher" pitchFamily="18" charset="-78"/>
                <a:cs typeface="Al Qalam Quran Publisher" pitchFamily="18" charset="-78"/>
              </a:rPr>
              <a:t>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1488705"/>
              </p:ext>
            </p:extLst>
          </p:nvPr>
        </p:nvGraphicFramePr>
        <p:xfrm>
          <a:off x="304800" y="1676400"/>
          <a:ext cx="8629071"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73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B102516-E4BC-4DBB-99C8-2EF0C2D0E20D}"/>
                                            </p:graphicEl>
                                          </p:spTgt>
                                        </p:tgtEl>
                                        <p:attrNameLst>
                                          <p:attrName>style.visibility</p:attrName>
                                        </p:attrNameLst>
                                      </p:cBhvr>
                                      <p:to>
                                        <p:strVal val="visible"/>
                                      </p:to>
                                    </p:set>
                                    <p:animEffect transition="in" filter="fade">
                                      <p:cBhvr>
                                        <p:cTn id="7" dur="1000"/>
                                        <p:tgtEl>
                                          <p:spTgt spid="4">
                                            <p:graphicEl>
                                              <a:dgm id="{2B102516-E4BC-4DBB-99C8-2EF0C2D0E20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134F99-4B4A-403F-B580-B5FDB63E9DCB}"/>
                                            </p:graphicEl>
                                          </p:spTgt>
                                        </p:tgtEl>
                                        <p:attrNameLst>
                                          <p:attrName>style.visibility</p:attrName>
                                        </p:attrNameLst>
                                      </p:cBhvr>
                                      <p:to>
                                        <p:strVal val="visible"/>
                                      </p:to>
                                    </p:set>
                                    <p:animEffect transition="in" filter="fade">
                                      <p:cBhvr>
                                        <p:cTn id="12" dur="1000"/>
                                        <p:tgtEl>
                                          <p:spTgt spid="4">
                                            <p:graphicEl>
                                              <a:dgm id="{AF134F99-4B4A-403F-B580-B5FDB63E9DC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7FF1242E-74EF-4C09-8AD6-13A84F9093A8}"/>
                                            </p:graphicEl>
                                          </p:spTgt>
                                        </p:tgtEl>
                                        <p:attrNameLst>
                                          <p:attrName>style.visibility</p:attrName>
                                        </p:attrNameLst>
                                      </p:cBhvr>
                                      <p:to>
                                        <p:strVal val="visible"/>
                                      </p:to>
                                    </p:set>
                                    <p:animEffect transition="in" filter="fade">
                                      <p:cBhvr>
                                        <p:cTn id="17" dur="1000"/>
                                        <p:tgtEl>
                                          <p:spTgt spid="4">
                                            <p:graphicEl>
                                              <a:dgm id="{7FF1242E-74EF-4C09-8AD6-13A84F9093A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CA32C073-97C8-48A9-BD86-CD6CF300C323}"/>
                                            </p:graphicEl>
                                          </p:spTgt>
                                        </p:tgtEl>
                                        <p:attrNameLst>
                                          <p:attrName>style.visibility</p:attrName>
                                        </p:attrNameLst>
                                      </p:cBhvr>
                                      <p:to>
                                        <p:strVal val="visible"/>
                                      </p:to>
                                    </p:set>
                                    <p:animEffect transition="in" filter="fade">
                                      <p:cBhvr>
                                        <p:cTn id="22" dur="1000"/>
                                        <p:tgtEl>
                                          <p:spTgt spid="4">
                                            <p:graphicEl>
                                              <a:dgm id="{CA32C073-97C8-48A9-BD86-CD6CF300C3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وَ 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6352741"/>
              </p:ext>
            </p:extLst>
          </p:nvPr>
        </p:nvGraphicFramePr>
        <p:xfrm>
          <a:off x="457200" y="2316280"/>
          <a:ext cx="8171872" cy="96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900113" y="3352800"/>
            <a:ext cx="7648575" cy="584200"/>
          </a:xfrm>
          <a:prstGeom prst="rect">
            <a:avLst/>
          </a:prstGeom>
          <a:gradFill>
            <a:gsLst>
              <a:gs pos="0">
                <a:srgbClr val="CC8900"/>
              </a:gs>
              <a:gs pos="55000">
                <a:srgbClr val="F1A300"/>
              </a:gs>
              <a:gs pos="100000">
                <a:schemeClr val="accent1">
                  <a:tint val="15000"/>
                  <a:satMod val="350000"/>
                </a:schemeClr>
              </a:gs>
            </a:gsLst>
          </a:grad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200" dirty="0">
                <a:solidFill>
                  <a:schemeClr val="bg1"/>
                </a:solidFill>
                <a:effectLst>
                  <a:outerShdw blurRad="38100" dist="38100" dir="2700000" algn="tl">
                    <a:srgbClr val="000000">
                      <a:alpha val="43137"/>
                    </a:srgbClr>
                  </a:outerShdw>
                </a:effectLst>
                <a:cs typeface="UL Sajid Heading" pitchFamily="2" charset="-78"/>
              </a:rPr>
              <a:t>اصطلاحی مفہوم</a:t>
            </a:r>
            <a:endParaRPr lang="en-US" sz="3200" dirty="0">
              <a:solidFill>
                <a:schemeClr val="bg1"/>
              </a:solidFill>
              <a:effectLst>
                <a:outerShdw blurRad="38100" dist="38100" dir="2700000" algn="tl">
                  <a:srgbClr val="000000">
                    <a:alpha val="43137"/>
                  </a:srgbClr>
                </a:outerShdw>
              </a:effectLst>
              <a:cs typeface="UL Sajid Heading" pitchFamily="2" charset="-78"/>
            </a:endParaRPr>
          </a:p>
        </p:txBody>
      </p:sp>
      <p:graphicFrame>
        <p:nvGraphicFramePr>
          <p:cNvPr id="7" name="Diagram 6"/>
          <p:cNvGraphicFramePr/>
          <p:nvPr>
            <p:extLst>
              <p:ext uri="{D42A27DB-BD31-4B8C-83A1-F6EECF244321}">
                <p14:modId xmlns:p14="http://schemas.microsoft.com/office/powerpoint/2010/main" val="1828211992"/>
              </p:ext>
            </p:extLst>
          </p:nvPr>
        </p:nvGraphicFramePr>
        <p:xfrm>
          <a:off x="899780" y="3967456"/>
          <a:ext cx="7649240" cy="2814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3737724" y="1563469"/>
            <a:ext cx="17486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دینِ حق</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extLst>
      <p:ext uri="{BB962C8B-B14F-4D97-AF65-F5344CB8AC3E}">
        <p14:creationId xmlns:p14="http://schemas.microsoft.com/office/powerpoint/2010/main" val="3933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A457EF1-4B0A-4E63-8CEA-6A8F6390A287}"/>
                                            </p:graphicEl>
                                          </p:spTgt>
                                        </p:tgtEl>
                                        <p:attrNameLst>
                                          <p:attrName>style.visibility</p:attrName>
                                        </p:attrNameLst>
                                      </p:cBhvr>
                                      <p:to>
                                        <p:strVal val="visible"/>
                                      </p:to>
                                    </p:set>
                                    <p:animEffect transition="in" filter="fade">
                                      <p:cBhvr>
                                        <p:cTn id="7" dur="500"/>
                                        <p:tgtEl>
                                          <p:spTgt spid="4">
                                            <p:graphicEl>
                                              <a:dgm id="{FA457EF1-4B0A-4E63-8CEA-6A8F6390A28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D8B780C-DE0A-4537-A66B-D70BC78A6DF8}"/>
                                            </p:graphicEl>
                                          </p:spTgt>
                                        </p:tgtEl>
                                        <p:attrNameLst>
                                          <p:attrName>style.visibility</p:attrName>
                                        </p:attrNameLst>
                                      </p:cBhvr>
                                      <p:to>
                                        <p:strVal val="visible"/>
                                      </p:to>
                                    </p:set>
                                    <p:animEffect transition="in" filter="fade">
                                      <p:cBhvr>
                                        <p:cTn id="12" dur="500"/>
                                        <p:tgtEl>
                                          <p:spTgt spid="4">
                                            <p:graphicEl>
                                              <a:dgm id="{ED8B780C-DE0A-4537-A66B-D70BC78A6DF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F708CD37-A879-44EB-8436-790681820797}"/>
                                            </p:graphicEl>
                                          </p:spTgt>
                                        </p:tgtEl>
                                        <p:attrNameLst>
                                          <p:attrName>style.visibility</p:attrName>
                                        </p:attrNameLst>
                                      </p:cBhvr>
                                      <p:to>
                                        <p:strVal val="visible"/>
                                      </p:to>
                                    </p:set>
                                    <p:animEffect transition="in" filter="fade">
                                      <p:cBhvr>
                                        <p:cTn id="22" dur="500"/>
                                        <p:tgtEl>
                                          <p:spTgt spid="7">
                                            <p:graphicEl>
                                              <a:dgm id="{F708CD37-A879-44EB-8436-79068182079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EF371B50-AA20-480A-8C6D-D2CA4F568654}"/>
                                            </p:graphicEl>
                                          </p:spTgt>
                                        </p:tgtEl>
                                        <p:attrNameLst>
                                          <p:attrName>style.visibility</p:attrName>
                                        </p:attrNameLst>
                                      </p:cBhvr>
                                      <p:to>
                                        <p:strVal val="visible"/>
                                      </p:to>
                                    </p:set>
                                    <p:animEffect transition="in" filter="fade">
                                      <p:cBhvr>
                                        <p:cTn id="27" dur="500"/>
                                        <p:tgtEl>
                                          <p:spTgt spid="7">
                                            <p:graphicEl>
                                              <a:dgm id="{EF371B50-AA20-480A-8C6D-D2CA4F56865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110A5F4D-637A-43CC-98D2-B8117AC77B53}"/>
                                            </p:graphicEl>
                                          </p:spTgt>
                                        </p:tgtEl>
                                        <p:attrNameLst>
                                          <p:attrName>style.visibility</p:attrName>
                                        </p:attrNameLst>
                                      </p:cBhvr>
                                      <p:to>
                                        <p:strVal val="visible"/>
                                      </p:to>
                                    </p:set>
                                    <p:animEffect transition="in" filter="fade">
                                      <p:cBhvr>
                                        <p:cTn id="32" dur="500"/>
                                        <p:tgtEl>
                                          <p:spTgt spid="7">
                                            <p:graphicEl>
                                              <a:dgm id="{110A5F4D-637A-43CC-98D2-B8117AC77B5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126D10B5-D4A6-43C0-A109-699B7AAC5F6A}"/>
                                            </p:graphicEl>
                                          </p:spTgt>
                                        </p:tgtEl>
                                        <p:attrNameLst>
                                          <p:attrName>style.visibility</p:attrName>
                                        </p:attrNameLst>
                                      </p:cBhvr>
                                      <p:to>
                                        <p:strVal val="visible"/>
                                      </p:to>
                                    </p:set>
                                    <p:animEffect transition="in" filter="fade">
                                      <p:cBhvr>
                                        <p:cTn id="37" dur="500"/>
                                        <p:tgtEl>
                                          <p:spTgt spid="7">
                                            <p:graphicEl>
                                              <a:dgm id="{126D10B5-D4A6-43C0-A109-699B7AAC5F6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8FA7D3A1-C163-4E54-8615-D1F63F91AC9D}"/>
                                            </p:graphicEl>
                                          </p:spTgt>
                                        </p:tgtEl>
                                        <p:attrNameLst>
                                          <p:attrName>style.visibility</p:attrName>
                                        </p:attrNameLst>
                                      </p:cBhvr>
                                      <p:to>
                                        <p:strVal val="visible"/>
                                      </p:to>
                                    </p:set>
                                    <p:animEffect transition="in" filter="fade">
                                      <p:cBhvr>
                                        <p:cTn id="42" dur="500"/>
                                        <p:tgtEl>
                                          <p:spTgt spid="7">
                                            <p:graphicEl>
                                              <a:dgm id="{8FA7D3A1-C163-4E54-8615-D1F63F91AC9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EB8FEF5B-8147-48F2-98BE-06AF81A25415}"/>
                                            </p:graphicEl>
                                          </p:spTgt>
                                        </p:tgtEl>
                                        <p:attrNameLst>
                                          <p:attrName>style.visibility</p:attrName>
                                        </p:attrNameLst>
                                      </p:cBhvr>
                                      <p:to>
                                        <p:strVal val="visible"/>
                                      </p:to>
                                    </p:set>
                                    <p:animEffect transition="in" filter="fade">
                                      <p:cBhvr>
                                        <p:cTn id="47" dur="500"/>
                                        <p:tgtEl>
                                          <p:spTgt spid="7">
                                            <p:graphicEl>
                                              <a:dgm id="{EB8FEF5B-8147-48F2-98BE-06AF81A254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animBg="1"/>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وَ 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sp>
        <p:nvSpPr>
          <p:cNvPr id="8" name="TextBox 7"/>
          <p:cNvSpPr txBox="1"/>
          <p:nvPr/>
        </p:nvSpPr>
        <p:spPr>
          <a:xfrm>
            <a:off x="3737724" y="1563469"/>
            <a:ext cx="17486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دینِ حق</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10" name="Diagram 9"/>
          <p:cNvGraphicFramePr/>
          <p:nvPr>
            <p:extLst>
              <p:ext uri="{D42A27DB-BD31-4B8C-83A1-F6EECF244321}">
                <p14:modId xmlns:p14="http://schemas.microsoft.com/office/powerpoint/2010/main" val="3986957618"/>
              </p:ext>
            </p:extLst>
          </p:nvPr>
        </p:nvGraphicFramePr>
        <p:xfrm>
          <a:off x="304800" y="2362200"/>
          <a:ext cx="8534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2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fade">
                                      <p:cBhvr>
                                        <p:cTn id="7" dur="500"/>
                                        <p:tgtEl>
                                          <p:spTgt spid="10">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8160EAE7-75B1-40CC-8765-BEF41E203B77}"/>
                                            </p:graphicEl>
                                          </p:spTgt>
                                        </p:tgtEl>
                                        <p:attrNameLst>
                                          <p:attrName>style.visibility</p:attrName>
                                        </p:attrNameLst>
                                      </p:cBhvr>
                                      <p:to>
                                        <p:strVal val="visible"/>
                                      </p:to>
                                    </p:set>
                                    <p:animEffect transition="in" filter="fade">
                                      <p:cBhvr>
                                        <p:cTn id="12" dur="500"/>
                                        <p:tgtEl>
                                          <p:spTgt spid="10">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057A9974-ABBA-4F89-9E32-03B47A314ED3}"/>
                                            </p:graphicEl>
                                          </p:spTgt>
                                        </p:tgtEl>
                                        <p:attrNameLst>
                                          <p:attrName>style.visibility</p:attrName>
                                        </p:attrNameLst>
                                      </p:cBhvr>
                                      <p:to>
                                        <p:strVal val="visible"/>
                                      </p:to>
                                    </p:set>
                                    <p:animEffect transition="in" filter="fade">
                                      <p:cBhvr>
                                        <p:cTn id="17" dur="500"/>
                                        <p:tgtEl>
                                          <p:spTgt spid="10">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graphicEl>
                                              <a:dgm id="{FD0DF81A-3868-43EC-B34A-F64313980F97}"/>
                                            </p:graphicEl>
                                          </p:spTgt>
                                        </p:tgtEl>
                                        <p:attrNameLst>
                                          <p:attrName>style.visibility</p:attrName>
                                        </p:attrNameLst>
                                      </p:cBhvr>
                                      <p:to>
                                        <p:strVal val="visible"/>
                                      </p:to>
                                    </p:set>
                                    <p:animEffect transition="in" filter="fade">
                                      <p:cBhvr>
                                        <p:cTn id="22" dur="500"/>
                                        <p:tgtEl>
                                          <p:spTgt spid="10">
                                            <p:graphicEl>
                                              <a:dgm id="{FD0DF81A-3868-43EC-B34A-F64313980F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وَ 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sp>
        <p:nvSpPr>
          <p:cNvPr id="8" name="TextBox 7"/>
          <p:cNvSpPr txBox="1"/>
          <p:nvPr/>
        </p:nvSpPr>
        <p:spPr>
          <a:xfrm>
            <a:off x="3687096" y="1563159"/>
            <a:ext cx="1748676" cy="9048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lnSpc>
                <a:spcPct val="120000"/>
              </a:lnSpc>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rPr>
              <a:t>لِيُظْهِرَهٗ</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223310435"/>
              </p:ext>
            </p:extLst>
          </p:nvPr>
        </p:nvGraphicFramePr>
        <p:xfrm>
          <a:off x="1524000" y="2531808"/>
          <a:ext cx="62484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1825625" y="5943600"/>
            <a:ext cx="5492750" cy="461665"/>
          </a:xfrm>
          <a:prstGeom prst="rect">
            <a:avLst/>
          </a:prstGeom>
        </p:spPr>
        <p:txBody>
          <a:bodyPr wrap="square">
            <a:spAutoFit/>
          </a:bodyPr>
          <a:lstStyle/>
          <a:p>
            <a:pPr algn="ctr" rtl="1">
              <a:defRPr/>
            </a:pPr>
            <a:r>
              <a:rPr lang="ar-SA" sz="2400" dirty="0">
                <a:solidFill>
                  <a:schemeClr val="accent1">
                    <a:lumMod val="50000"/>
                  </a:schemeClr>
                </a:solidFill>
                <a:latin typeface="Jameel Noori Nastaleeq" pitchFamily="2" charset="-78"/>
                <a:ea typeface="Times New Roman" pitchFamily="18" charset="0"/>
                <a:cs typeface="Jameel Noori Nastaleeq" pitchFamily="2" charset="-78"/>
              </a:rPr>
              <a:t>عالمِ واقعہ میں یہ کام رسول الل</a:t>
            </a:r>
            <a:r>
              <a:rPr lang="ur-PK" sz="2400" dirty="0">
                <a:solidFill>
                  <a:schemeClr val="accent1">
                    <a:lumMod val="50000"/>
                  </a:schemeClr>
                </a:solidFill>
                <a:latin typeface="Jameel Noori Nastaleeq" pitchFamily="2" charset="-78"/>
                <a:ea typeface="Times New Roman" pitchFamily="18" charset="0"/>
                <a:cs typeface="Jameel Noori Nastaleeq" pitchFamily="2" charset="-78"/>
              </a:rPr>
              <a:t>ہ</a:t>
            </a:r>
            <a:r>
              <a:rPr lang="ar-SA" sz="2400" dirty="0">
                <a:solidFill>
                  <a:schemeClr val="accent1">
                    <a:lumMod val="50000"/>
                  </a:schemeClr>
                </a:solidFill>
                <a:latin typeface="Jameel Noori Nastaleeq" pitchFamily="2" charset="-78"/>
                <a:ea typeface="Times New Roman" pitchFamily="18" charset="0"/>
                <a:cs typeface="Jameel Noori Nastaleeq" pitchFamily="2" charset="-78"/>
              </a:rPr>
              <a:t>ﷺ نے کرنا تھا اور عالمِ حقیقت میں الل</a:t>
            </a:r>
            <a:r>
              <a:rPr lang="ur-PK" sz="2400" dirty="0">
                <a:solidFill>
                  <a:schemeClr val="accent1">
                    <a:lumMod val="50000"/>
                  </a:schemeClr>
                </a:solidFill>
                <a:latin typeface="Jameel Noori Nastaleeq" pitchFamily="2" charset="-78"/>
                <a:ea typeface="Times New Roman" pitchFamily="18" charset="0"/>
                <a:cs typeface="Jameel Noori Nastaleeq" pitchFamily="2" charset="-78"/>
              </a:rPr>
              <a:t>ہ</a:t>
            </a:r>
            <a:r>
              <a:rPr lang="ar-SA" sz="2400" dirty="0">
                <a:solidFill>
                  <a:schemeClr val="accent1">
                    <a:lumMod val="50000"/>
                  </a:schemeClr>
                </a:solidFill>
                <a:latin typeface="Jameel Noori Nastaleeq" pitchFamily="2" charset="-78"/>
                <a:ea typeface="Times New Roman" pitchFamily="18" charset="0"/>
                <a:cs typeface="Jameel Noori Nastaleeq" pitchFamily="2" charset="-78"/>
              </a:rPr>
              <a:t> نے</a:t>
            </a:r>
            <a:r>
              <a:rPr lang="en-US" sz="2400" dirty="0">
                <a:solidFill>
                  <a:schemeClr val="accent1">
                    <a:lumMod val="50000"/>
                  </a:schemeClr>
                </a:solidFill>
                <a:latin typeface="Jameel Noori Nastaleeq" pitchFamily="2" charset="-78"/>
                <a:ea typeface="Times New Roman" pitchFamily="18" charset="0"/>
                <a:cs typeface="Jameel Noori Nastaleeq" pitchFamily="2" charset="-78"/>
              </a:rPr>
              <a:t> </a:t>
            </a:r>
          </a:p>
        </p:txBody>
      </p:sp>
    </p:spTree>
    <p:extLst>
      <p:ext uri="{BB962C8B-B14F-4D97-AF65-F5344CB8AC3E}">
        <p14:creationId xmlns:p14="http://schemas.microsoft.com/office/powerpoint/2010/main" val="97098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B3A1B82B-637B-42A2-BA8A-3F5550E1778C}"/>
                                            </p:graphicEl>
                                          </p:spTgt>
                                        </p:tgtEl>
                                        <p:attrNameLst>
                                          <p:attrName>style.visibility</p:attrName>
                                        </p:attrNameLst>
                                      </p:cBhvr>
                                      <p:to>
                                        <p:strVal val="visible"/>
                                      </p:to>
                                    </p:set>
                                    <p:animEffect transition="in" filter="fade">
                                      <p:cBhvr>
                                        <p:cTn id="7" dur="500"/>
                                        <p:tgtEl>
                                          <p:spTgt spid="10">
                                            <p:graphicEl>
                                              <a:dgm id="{B3A1B82B-637B-42A2-BA8A-3F5550E1778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2A45F0A2-48E8-4125-B7F8-E4B35044FA08}"/>
                                            </p:graphicEl>
                                          </p:spTgt>
                                        </p:tgtEl>
                                        <p:attrNameLst>
                                          <p:attrName>style.visibility</p:attrName>
                                        </p:attrNameLst>
                                      </p:cBhvr>
                                      <p:to>
                                        <p:strVal val="visible"/>
                                      </p:to>
                                    </p:set>
                                    <p:animEffect transition="in" filter="fade">
                                      <p:cBhvr>
                                        <p:cTn id="12" dur="500"/>
                                        <p:tgtEl>
                                          <p:spTgt spid="10">
                                            <p:graphicEl>
                                              <a:dgm id="{2A45F0A2-48E8-4125-B7F8-E4B35044FA0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C6833C8B-8DDA-40CE-8D63-DDEF382D25E0}"/>
                                            </p:graphicEl>
                                          </p:spTgt>
                                        </p:tgtEl>
                                        <p:attrNameLst>
                                          <p:attrName>style.visibility</p:attrName>
                                        </p:attrNameLst>
                                      </p:cBhvr>
                                      <p:to>
                                        <p:strVal val="visible"/>
                                      </p:to>
                                    </p:set>
                                    <p:animEffect transition="in" filter="fade">
                                      <p:cBhvr>
                                        <p:cTn id="17" dur="500"/>
                                        <p:tgtEl>
                                          <p:spTgt spid="10">
                                            <p:graphicEl>
                                              <a:dgm id="{C6833C8B-8DDA-40CE-8D63-DDEF382D25E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graphicEl>
                                              <a:dgm id="{E893A14B-D95B-4D1E-B473-0B802C70D024}"/>
                                            </p:graphicEl>
                                          </p:spTgt>
                                        </p:tgtEl>
                                        <p:attrNameLst>
                                          <p:attrName>style.visibility</p:attrName>
                                        </p:attrNameLst>
                                      </p:cBhvr>
                                      <p:to>
                                        <p:strVal val="visible"/>
                                      </p:to>
                                    </p:set>
                                    <p:animEffect transition="in" filter="fade">
                                      <p:cBhvr>
                                        <p:cTn id="22" dur="500"/>
                                        <p:tgtEl>
                                          <p:spTgt spid="10">
                                            <p:graphicEl>
                                              <a:dgm id="{E893A14B-D95B-4D1E-B473-0B802C70D02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وَ 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sp>
        <p:nvSpPr>
          <p:cNvPr id="8" name="TextBox 7"/>
          <p:cNvSpPr txBox="1"/>
          <p:nvPr/>
        </p:nvSpPr>
        <p:spPr>
          <a:xfrm>
            <a:off x="3103068" y="1563159"/>
            <a:ext cx="2916732" cy="9048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lnSpc>
                <a:spcPct val="120000"/>
              </a:lnSpc>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rPr>
              <a:t>عَلَى الدِّيْنِ كُلِّهٖ</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671647067"/>
              </p:ext>
            </p:extLst>
          </p:nvPr>
        </p:nvGraphicFramePr>
        <p:xfrm>
          <a:off x="304800" y="2667000"/>
          <a:ext cx="85344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88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FA4A3BB6-78E5-4A9A-886F-F46FFB545D93}"/>
                                            </p:graphicEl>
                                          </p:spTgt>
                                        </p:tgtEl>
                                        <p:attrNameLst>
                                          <p:attrName>style.visibility</p:attrName>
                                        </p:attrNameLst>
                                      </p:cBhvr>
                                      <p:to>
                                        <p:strVal val="visible"/>
                                      </p:to>
                                    </p:set>
                                    <p:animEffect transition="in" filter="fade">
                                      <p:cBhvr>
                                        <p:cTn id="7" dur="500"/>
                                        <p:tgtEl>
                                          <p:spTgt spid="10">
                                            <p:graphicEl>
                                              <a:dgm id="{FA4A3BB6-78E5-4A9A-886F-F46FFB545D9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A30CE0C3-DD35-43E7-99CE-56F1B44F9091}"/>
                                            </p:graphicEl>
                                          </p:spTgt>
                                        </p:tgtEl>
                                        <p:attrNameLst>
                                          <p:attrName>style.visibility</p:attrName>
                                        </p:attrNameLst>
                                      </p:cBhvr>
                                      <p:to>
                                        <p:strVal val="visible"/>
                                      </p:to>
                                    </p:set>
                                    <p:animEffect transition="in" filter="fade">
                                      <p:cBhvr>
                                        <p:cTn id="12" dur="500"/>
                                        <p:tgtEl>
                                          <p:spTgt spid="10">
                                            <p:graphicEl>
                                              <a:dgm id="{A30CE0C3-DD35-43E7-99CE-56F1B44F909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2A72031-E514-4625-8417-7962C0311163}"/>
                                            </p:graphicEl>
                                          </p:spTgt>
                                        </p:tgtEl>
                                        <p:attrNameLst>
                                          <p:attrName>style.visibility</p:attrName>
                                        </p:attrNameLst>
                                      </p:cBhvr>
                                      <p:to>
                                        <p:strVal val="visible"/>
                                      </p:to>
                                    </p:set>
                                    <p:animEffect transition="in" filter="fade">
                                      <p:cBhvr>
                                        <p:cTn id="17" dur="500"/>
                                        <p:tgtEl>
                                          <p:spTgt spid="10">
                                            <p:graphicEl>
                                              <a:dgm id="{72A72031-E514-4625-8417-7962C03111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وَ 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sp>
        <p:nvSpPr>
          <p:cNvPr id="8" name="TextBox 7"/>
          <p:cNvSpPr txBox="1"/>
          <p:nvPr/>
        </p:nvSpPr>
        <p:spPr>
          <a:xfrm>
            <a:off x="2950668" y="1563159"/>
            <a:ext cx="3221532"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lnSpc>
                <a:spcPct val="120000"/>
              </a:lnSpc>
              <a:defRPr/>
            </a:pPr>
            <a:r>
              <a:rPr lang="ur-PK" sz="4000" dirty="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rPr>
              <a:t>وَ لَوْ كَرِهَ </a:t>
            </a:r>
            <a:r>
              <a:rPr lang="ur-PK" sz="40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rPr>
              <a:t>الْمُشْرِكُوْنَ</a:t>
            </a:r>
            <a:endParaRPr lang="en-US" sz="4000" dirty="0">
              <a:ln w="10160">
                <a:solidFill>
                  <a:schemeClr val="accent1"/>
                </a:solidFill>
                <a:prstDash val="solid"/>
              </a:ln>
              <a:solidFill>
                <a:srgbClr val="FFFFFF"/>
              </a:solidFill>
              <a:effectLst>
                <a:outerShdw blurRad="38100" dist="32000" dir="5400000" algn="tl">
                  <a:srgbClr val="000000">
                    <a:alpha val="30000"/>
                  </a:srgbClr>
                </a:outerShdw>
              </a:effectLst>
              <a:latin typeface="Al Qalam Quran Publisher" pitchFamily="18" charset="-78"/>
              <a:cs typeface="Al Qalam Quran Publisher" pitchFamily="18" charset="-78"/>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115708758"/>
              </p:ext>
            </p:extLst>
          </p:nvPr>
        </p:nvGraphicFramePr>
        <p:xfrm>
          <a:off x="457200" y="2590800"/>
          <a:ext cx="8229600" cy="3868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175358013"/>
              </p:ext>
            </p:extLst>
          </p:nvPr>
        </p:nvGraphicFramePr>
        <p:xfrm>
          <a:off x="1524000" y="2590800"/>
          <a:ext cx="62484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422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6CCCB7B-D810-47E3-A94F-0E31E80A1657}"/>
                                            </p:graphicEl>
                                          </p:spTgt>
                                        </p:tgtEl>
                                        <p:attrNameLst>
                                          <p:attrName>style.visibility</p:attrName>
                                        </p:attrNameLst>
                                      </p:cBhvr>
                                      <p:to>
                                        <p:strVal val="visible"/>
                                      </p:to>
                                    </p:set>
                                    <p:animEffect transition="in" filter="fade">
                                      <p:cBhvr>
                                        <p:cTn id="7" dur="500"/>
                                        <p:tgtEl>
                                          <p:spTgt spid="6">
                                            <p:graphicEl>
                                              <a:dgm id="{C6CCCB7B-D810-47E3-A94F-0E31E80A165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2AA4FD4B-D551-4F93-B69D-2B1AB3573D78}"/>
                                            </p:graphicEl>
                                          </p:spTgt>
                                        </p:tgtEl>
                                        <p:attrNameLst>
                                          <p:attrName>style.visibility</p:attrName>
                                        </p:attrNameLst>
                                      </p:cBhvr>
                                      <p:to>
                                        <p:strVal val="visible"/>
                                      </p:to>
                                    </p:set>
                                    <p:animEffect transition="in" filter="fade">
                                      <p:cBhvr>
                                        <p:cTn id="10" dur="500"/>
                                        <p:tgtEl>
                                          <p:spTgt spid="6">
                                            <p:graphicEl>
                                              <a:dgm id="{2AA4FD4B-D551-4F93-B69D-2B1AB3573D7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CF081334-CBAC-46C6-9714-BFF2E951D402}"/>
                                            </p:graphicEl>
                                          </p:spTgt>
                                        </p:tgtEl>
                                        <p:attrNameLst>
                                          <p:attrName>style.visibility</p:attrName>
                                        </p:attrNameLst>
                                      </p:cBhvr>
                                      <p:to>
                                        <p:strVal val="visible"/>
                                      </p:to>
                                    </p:set>
                                    <p:animEffect transition="in" filter="fade">
                                      <p:cBhvr>
                                        <p:cTn id="15" dur="500"/>
                                        <p:tgtEl>
                                          <p:spTgt spid="6">
                                            <p:graphicEl>
                                              <a:dgm id="{CF081334-CBAC-46C6-9714-BFF2E951D40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56DAAABB-C031-419B-8216-7051E1BC709D}"/>
                                            </p:graphicEl>
                                          </p:spTgt>
                                        </p:tgtEl>
                                        <p:attrNameLst>
                                          <p:attrName>style.visibility</p:attrName>
                                        </p:attrNameLst>
                                      </p:cBhvr>
                                      <p:to>
                                        <p:strVal val="visible"/>
                                      </p:to>
                                    </p:set>
                                    <p:animEffect transition="in" filter="fade">
                                      <p:cBhvr>
                                        <p:cTn id="20" dur="500"/>
                                        <p:tgtEl>
                                          <p:spTgt spid="6">
                                            <p:graphicEl>
                                              <a:dgm id="{56DAAABB-C031-419B-8216-7051E1BC709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0" fill="hold" grpId="1" nodeType="clickEffect">
                                  <p:stCondLst>
                                    <p:cond delay="0"/>
                                  </p:stCondLst>
                                  <p:childTnLst>
                                    <p:anim calcmode="lin" valueType="num">
                                      <p:cBhvr>
                                        <p:cTn id="24" dur="500"/>
                                        <p:tgtEl>
                                          <p:spTgt spid="6">
                                            <p:graphicEl>
                                              <a:dgm id="{C6CCCB7B-D810-47E3-A94F-0E31E80A1657}"/>
                                            </p:graphicEl>
                                          </p:spTgt>
                                        </p:tgtEl>
                                        <p:attrNameLst>
                                          <p:attrName>ppt_w</p:attrName>
                                        </p:attrNameLst>
                                      </p:cBhvr>
                                      <p:tavLst>
                                        <p:tav tm="0">
                                          <p:val>
                                            <p:strVal val="ppt_w"/>
                                          </p:val>
                                        </p:tav>
                                        <p:tav tm="100000">
                                          <p:val>
                                            <p:fltVal val="0"/>
                                          </p:val>
                                        </p:tav>
                                      </p:tavLst>
                                    </p:anim>
                                    <p:anim calcmode="lin" valueType="num">
                                      <p:cBhvr>
                                        <p:cTn id="25" dur="500"/>
                                        <p:tgtEl>
                                          <p:spTgt spid="6">
                                            <p:graphicEl>
                                              <a:dgm id="{C6CCCB7B-D810-47E3-A94F-0E31E80A1657}"/>
                                            </p:graphicEl>
                                          </p:spTgt>
                                        </p:tgtEl>
                                        <p:attrNameLst>
                                          <p:attrName>ppt_h</p:attrName>
                                        </p:attrNameLst>
                                      </p:cBhvr>
                                      <p:tavLst>
                                        <p:tav tm="0">
                                          <p:val>
                                            <p:strVal val="ppt_h"/>
                                          </p:val>
                                        </p:tav>
                                        <p:tav tm="100000">
                                          <p:val>
                                            <p:fltVal val="0"/>
                                          </p:val>
                                        </p:tav>
                                      </p:tavLst>
                                    </p:anim>
                                    <p:animEffect transition="out" filter="fade">
                                      <p:cBhvr>
                                        <p:cTn id="26" dur="500"/>
                                        <p:tgtEl>
                                          <p:spTgt spid="6">
                                            <p:graphicEl>
                                              <a:dgm id="{C6CCCB7B-D810-47E3-A94F-0E31E80A1657}"/>
                                            </p:graphicEl>
                                          </p:spTgt>
                                        </p:tgtEl>
                                      </p:cBhvr>
                                    </p:animEffect>
                                    <p:set>
                                      <p:cBhvr>
                                        <p:cTn id="27" dur="1" fill="hold">
                                          <p:stCondLst>
                                            <p:cond delay="499"/>
                                          </p:stCondLst>
                                        </p:cTn>
                                        <p:tgtEl>
                                          <p:spTgt spid="6">
                                            <p:graphicEl>
                                              <a:dgm id="{C6CCCB7B-D810-47E3-A94F-0E31E80A1657}"/>
                                            </p:graphicEl>
                                          </p:spTgt>
                                        </p:tgtEl>
                                        <p:attrNameLst>
                                          <p:attrName>style.visibility</p:attrName>
                                        </p:attrNameLst>
                                      </p:cBhvr>
                                      <p:to>
                                        <p:strVal val="hidden"/>
                                      </p:to>
                                    </p:set>
                                  </p:childTnLst>
                                </p:cTn>
                              </p:par>
                              <p:par>
                                <p:cTn id="28" presetID="53" presetClass="exit" presetSubtype="0" fill="hold" grpId="1" nodeType="withEffect">
                                  <p:stCondLst>
                                    <p:cond delay="0"/>
                                  </p:stCondLst>
                                  <p:childTnLst>
                                    <p:anim calcmode="lin" valueType="num">
                                      <p:cBhvr>
                                        <p:cTn id="29" dur="500"/>
                                        <p:tgtEl>
                                          <p:spTgt spid="6">
                                            <p:graphicEl>
                                              <a:dgm id="{2AA4FD4B-D551-4F93-B69D-2B1AB3573D78}"/>
                                            </p:graphicEl>
                                          </p:spTgt>
                                        </p:tgtEl>
                                        <p:attrNameLst>
                                          <p:attrName>ppt_w</p:attrName>
                                        </p:attrNameLst>
                                      </p:cBhvr>
                                      <p:tavLst>
                                        <p:tav tm="0">
                                          <p:val>
                                            <p:strVal val="ppt_w"/>
                                          </p:val>
                                        </p:tav>
                                        <p:tav tm="100000">
                                          <p:val>
                                            <p:fltVal val="0"/>
                                          </p:val>
                                        </p:tav>
                                      </p:tavLst>
                                    </p:anim>
                                    <p:anim calcmode="lin" valueType="num">
                                      <p:cBhvr>
                                        <p:cTn id="30" dur="500"/>
                                        <p:tgtEl>
                                          <p:spTgt spid="6">
                                            <p:graphicEl>
                                              <a:dgm id="{2AA4FD4B-D551-4F93-B69D-2B1AB3573D78}"/>
                                            </p:graphicEl>
                                          </p:spTgt>
                                        </p:tgtEl>
                                        <p:attrNameLst>
                                          <p:attrName>ppt_h</p:attrName>
                                        </p:attrNameLst>
                                      </p:cBhvr>
                                      <p:tavLst>
                                        <p:tav tm="0">
                                          <p:val>
                                            <p:strVal val="ppt_h"/>
                                          </p:val>
                                        </p:tav>
                                        <p:tav tm="100000">
                                          <p:val>
                                            <p:fltVal val="0"/>
                                          </p:val>
                                        </p:tav>
                                      </p:tavLst>
                                    </p:anim>
                                    <p:animEffect transition="out" filter="fade">
                                      <p:cBhvr>
                                        <p:cTn id="31" dur="500"/>
                                        <p:tgtEl>
                                          <p:spTgt spid="6">
                                            <p:graphicEl>
                                              <a:dgm id="{2AA4FD4B-D551-4F93-B69D-2B1AB3573D78}"/>
                                            </p:graphicEl>
                                          </p:spTgt>
                                        </p:tgtEl>
                                      </p:cBhvr>
                                    </p:animEffect>
                                    <p:set>
                                      <p:cBhvr>
                                        <p:cTn id="32" dur="1" fill="hold">
                                          <p:stCondLst>
                                            <p:cond delay="499"/>
                                          </p:stCondLst>
                                        </p:cTn>
                                        <p:tgtEl>
                                          <p:spTgt spid="6">
                                            <p:graphicEl>
                                              <a:dgm id="{2AA4FD4B-D551-4F93-B69D-2B1AB3573D78}"/>
                                            </p:graphicEl>
                                          </p:spTgt>
                                        </p:tgtEl>
                                        <p:attrNameLst>
                                          <p:attrName>style.visibility</p:attrName>
                                        </p:attrNameLst>
                                      </p:cBhvr>
                                      <p:to>
                                        <p:strVal val="hidden"/>
                                      </p:to>
                                    </p:set>
                                  </p:childTnLst>
                                </p:cTn>
                              </p:par>
                              <p:par>
                                <p:cTn id="33" presetID="53" presetClass="exit" presetSubtype="0" fill="hold" grpId="1" nodeType="withEffect">
                                  <p:stCondLst>
                                    <p:cond delay="0"/>
                                  </p:stCondLst>
                                  <p:childTnLst>
                                    <p:anim calcmode="lin" valueType="num">
                                      <p:cBhvr>
                                        <p:cTn id="34" dur="500"/>
                                        <p:tgtEl>
                                          <p:spTgt spid="6">
                                            <p:graphicEl>
                                              <a:dgm id="{CF081334-CBAC-46C6-9714-BFF2E951D402}"/>
                                            </p:graphicEl>
                                          </p:spTgt>
                                        </p:tgtEl>
                                        <p:attrNameLst>
                                          <p:attrName>ppt_w</p:attrName>
                                        </p:attrNameLst>
                                      </p:cBhvr>
                                      <p:tavLst>
                                        <p:tav tm="0">
                                          <p:val>
                                            <p:strVal val="ppt_w"/>
                                          </p:val>
                                        </p:tav>
                                        <p:tav tm="100000">
                                          <p:val>
                                            <p:fltVal val="0"/>
                                          </p:val>
                                        </p:tav>
                                      </p:tavLst>
                                    </p:anim>
                                    <p:anim calcmode="lin" valueType="num">
                                      <p:cBhvr>
                                        <p:cTn id="35" dur="500"/>
                                        <p:tgtEl>
                                          <p:spTgt spid="6">
                                            <p:graphicEl>
                                              <a:dgm id="{CF081334-CBAC-46C6-9714-BFF2E951D402}"/>
                                            </p:graphicEl>
                                          </p:spTgt>
                                        </p:tgtEl>
                                        <p:attrNameLst>
                                          <p:attrName>ppt_h</p:attrName>
                                        </p:attrNameLst>
                                      </p:cBhvr>
                                      <p:tavLst>
                                        <p:tav tm="0">
                                          <p:val>
                                            <p:strVal val="ppt_h"/>
                                          </p:val>
                                        </p:tav>
                                        <p:tav tm="100000">
                                          <p:val>
                                            <p:fltVal val="0"/>
                                          </p:val>
                                        </p:tav>
                                      </p:tavLst>
                                    </p:anim>
                                    <p:animEffect transition="out" filter="fade">
                                      <p:cBhvr>
                                        <p:cTn id="36" dur="500"/>
                                        <p:tgtEl>
                                          <p:spTgt spid="6">
                                            <p:graphicEl>
                                              <a:dgm id="{CF081334-CBAC-46C6-9714-BFF2E951D402}"/>
                                            </p:graphicEl>
                                          </p:spTgt>
                                        </p:tgtEl>
                                      </p:cBhvr>
                                    </p:animEffect>
                                    <p:set>
                                      <p:cBhvr>
                                        <p:cTn id="37" dur="1" fill="hold">
                                          <p:stCondLst>
                                            <p:cond delay="499"/>
                                          </p:stCondLst>
                                        </p:cTn>
                                        <p:tgtEl>
                                          <p:spTgt spid="6">
                                            <p:graphicEl>
                                              <a:dgm id="{CF081334-CBAC-46C6-9714-BFF2E951D402}"/>
                                            </p:graphicEl>
                                          </p:spTgt>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500"/>
                                        <p:tgtEl>
                                          <p:spTgt spid="6">
                                            <p:graphicEl>
                                              <a:dgm id="{56DAAABB-C031-419B-8216-7051E1BC709D}"/>
                                            </p:graphicEl>
                                          </p:spTgt>
                                        </p:tgtEl>
                                        <p:attrNameLst>
                                          <p:attrName>ppt_w</p:attrName>
                                        </p:attrNameLst>
                                      </p:cBhvr>
                                      <p:tavLst>
                                        <p:tav tm="0">
                                          <p:val>
                                            <p:strVal val="ppt_w"/>
                                          </p:val>
                                        </p:tav>
                                        <p:tav tm="100000">
                                          <p:val>
                                            <p:fltVal val="0"/>
                                          </p:val>
                                        </p:tav>
                                      </p:tavLst>
                                    </p:anim>
                                    <p:anim calcmode="lin" valueType="num">
                                      <p:cBhvr>
                                        <p:cTn id="40" dur="500"/>
                                        <p:tgtEl>
                                          <p:spTgt spid="6">
                                            <p:graphicEl>
                                              <a:dgm id="{56DAAABB-C031-419B-8216-7051E1BC709D}"/>
                                            </p:graphicEl>
                                          </p:spTgt>
                                        </p:tgtEl>
                                        <p:attrNameLst>
                                          <p:attrName>ppt_h</p:attrName>
                                        </p:attrNameLst>
                                      </p:cBhvr>
                                      <p:tavLst>
                                        <p:tav tm="0">
                                          <p:val>
                                            <p:strVal val="ppt_h"/>
                                          </p:val>
                                        </p:tav>
                                        <p:tav tm="100000">
                                          <p:val>
                                            <p:fltVal val="0"/>
                                          </p:val>
                                        </p:tav>
                                      </p:tavLst>
                                    </p:anim>
                                    <p:animEffect transition="out" filter="fade">
                                      <p:cBhvr>
                                        <p:cTn id="41" dur="500"/>
                                        <p:tgtEl>
                                          <p:spTgt spid="6">
                                            <p:graphicEl>
                                              <a:dgm id="{56DAAABB-C031-419B-8216-7051E1BC709D}"/>
                                            </p:graphicEl>
                                          </p:spTgt>
                                        </p:tgtEl>
                                      </p:cBhvr>
                                    </p:animEffect>
                                    <p:set>
                                      <p:cBhvr>
                                        <p:cTn id="42" dur="1" fill="hold">
                                          <p:stCondLst>
                                            <p:cond delay="499"/>
                                          </p:stCondLst>
                                        </p:cTn>
                                        <p:tgtEl>
                                          <p:spTgt spid="6">
                                            <p:graphicEl>
                                              <a:dgm id="{56DAAABB-C031-419B-8216-7051E1BC709D}"/>
                                            </p:graphic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graphicEl>
                                              <a:dgm id="{FA4A3BB6-78E5-4A9A-886F-F46FFB545D93}"/>
                                            </p:graphicEl>
                                          </p:spTgt>
                                        </p:tgtEl>
                                        <p:attrNameLst>
                                          <p:attrName>style.visibility</p:attrName>
                                        </p:attrNameLst>
                                      </p:cBhvr>
                                      <p:to>
                                        <p:strVal val="visible"/>
                                      </p:to>
                                    </p:set>
                                    <p:animEffect transition="in" filter="fade">
                                      <p:cBhvr>
                                        <p:cTn id="47" dur="500"/>
                                        <p:tgtEl>
                                          <p:spTgt spid="10">
                                            <p:graphicEl>
                                              <a:dgm id="{FA4A3BB6-78E5-4A9A-886F-F46FFB545D9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graphicEl>
                                              <a:dgm id="{A30CE0C3-DD35-43E7-99CE-56F1B44F9091}"/>
                                            </p:graphicEl>
                                          </p:spTgt>
                                        </p:tgtEl>
                                        <p:attrNameLst>
                                          <p:attrName>style.visibility</p:attrName>
                                        </p:attrNameLst>
                                      </p:cBhvr>
                                      <p:to>
                                        <p:strVal val="visible"/>
                                      </p:to>
                                    </p:set>
                                    <p:animEffect transition="in" filter="fade">
                                      <p:cBhvr>
                                        <p:cTn id="52" dur="500"/>
                                        <p:tgtEl>
                                          <p:spTgt spid="10">
                                            <p:graphicEl>
                                              <a:dgm id="{A30CE0C3-DD35-43E7-99CE-56F1B44F909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graphicEl>
                                              <a:dgm id="{72A72031-E514-4625-8417-7962C0311163}"/>
                                            </p:graphicEl>
                                          </p:spTgt>
                                        </p:tgtEl>
                                        <p:attrNameLst>
                                          <p:attrName>style.visibility</p:attrName>
                                        </p:attrNameLst>
                                      </p:cBhvr>
                                      <p:to>
                                        <p:strVal val="visible"/>
                                      </p:to>
                                    </p:set>
                                    <p:animEffect transition="in" filter="fade">
                                      <p:cBhvr>
                                        <p:cTn id="57" dur="500"/>
                                        <p:tgtEl>
                                          <p:spTgt spid="10">
                                            <p:graphicEl>
                                              <a:dgm id="{72A72031-E514-4625-8417-7962C03111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Graphic spid="6" grpId="0">
        <p:bldSub>
          <a:bldDgm bld="one"/>
        </p:bldSub>
      </p:bldGraphic>
      <p:bldGraphic spid="6" grpI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0000"/>
              </a:lnSpc>
              <a:spcBef>
                <a:spcPts val="0"/>
              </a:spcBef>
              <a:defRPr/>
            </a:pPr>
            <a:r>
              <a:rPr lang="ur-PK" sz="3200" b="0" dirty="0">
                <a:latin typeface="Al Qalam Quran Publisher" pitchFamily="18" charset="-78"/>
                <a:cs typeface="Al Qalam Quran Publisher" pitchFamily="18" charset="-78"/>
              </a:rPr>
              <a:t>هُوَ الَّذِيْۤ اَرْسَلَ رَسُوْلَهٗ بِالْهُدٰى وَ دِيْنِ الْحَقِّ لِيُظْهِرَهٗ عَلَى الدِّيْنِ كُلِّهٖ  وَ لَوْ كَرِهَ الْمُشْرِكُوْنَؒ۰۰۹</a:t>
            </a:r>
            <a:r>
              <a:rPr lang="ur-PK" sz="2800" b="0" dirty="0">
                <a:latin typeface="Al Qalam Quran Publisher" pitchFamily="18" charset="-78"/>
                <a:cs typeface="Al Qalam Quran Publisher" pitchFamily="18" charset="-78"/>
              </a:rPr>
              <a:t/>
            </a:r>
            <a:br>
              <a:rPr lang="ur-PK" sz="2800" b="0" dirty="0">
                <a:latin typeface="Al Qalam Quran Publisher" pitchFamily="18" charset="-78"/>
                <a:cs typeface="Al Qalam Quran Publisher" pitchFamily="18" charset="-78"/>
              </a:rPr>
            </a:br>
            <a:r>
              <a:rPr lang="ur-PK" sz="2400" b="0" dirty="0">
                <a:solidFill>
                  <a:schemeClr val="bg1"/>
                </a:solidFill>
                <a:latin typeface="Jameel Noori Nastaleeq" pitchFamily="2" charset="-78"/>
                <a:ea typeface="Calibri"/>
                <a:cs typeface="Jameel Noori Nastaleeq" pitchFamily="2" charset="-78"/>
              </a:rPr>
              <a:t>وہی</a:t>
            </a:r>
            <a:r>
              <a:rPr lang="ar-SA" sz="2400" b="0" dirty="0">
                <a:solidFill>
                  <a:schemeClr val="bg1"/>
                </a:solidFill>
                <a:latin typeface="Jameel Noori Nastaleeq" pitchFamily="2" charset="-78"/>
                <a:ea typeface="Calibri"/>
                <a:cs typeface="Jameel Noori Nastaleeq" pitchFamily="2" charset="-78"/>
              </a:rPr>
              <a:t> </a:t>
            </a:r>
            <a:r>
              <a:rPr lang="ur-PK" sz="2400" b="0" dirty="0">
                <a:solidFill>
                  <a:schemeClr val="bg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1600" b="0" dirty="0">
              <a:solidFill>
                <a:schemeClr val="bg1"/>
              </a:solidFill>
              <a:latin typeface="Nafees Web Naskh" pitchFamily="2" charset="-78"/>
              <a:cs typeface="Nafees Web Naskh" pitchFamily="2" charset="-78"/>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923555162"/>
              </p:ext>
            </p:extLst>
          </p:nvPr>
        </p:nvGraphicFramePr>
        <p:xfrm>
          <a:off x="609600" y="1828800"/>
          <a:ext cx="79248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19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FA4A3BB6-78E5-4A9A-886F-F46FFB545D93}"/>
                                            </p:graphicEl>
                                          </p:spTgt>
                                        </p:tgtEl>
                                        <p:attrNameLst>
                                          <p:attrName>style.visibility</p:attrName>
                                        </p:attrNameLst>
                                      </p:cBhvr>
                                      <p:to>
                                        <p:strVal val="visible"/>
                                      </p:to>
                                    </p:set>
                                    <p:animEffect transition="in" filter="fade">
                                      <p:cBhvr>
                                        <p:cTn id="7" dur="500"/>
                                        <p:tgtEl>
                                          <p:spTgt spid="10">
                                            <p:graphicEl>
                                              <a:dgm id="{FA4A3BB6-78E5-4A9A-886F-F46FFB545D9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A30CE0C3-DD35-43E7-99CE-56F1B44F9091}"/>
                                            </p:graphicEl>
                                          </p:spTgt>
                                        </p:tgtEl>
                                        <p:attrNameLst>
                                          <p:attrName>style.visibility</p:attrName>
                                        </p:attrNameLst>
                                      </p:cBhvr>
                                      <p:to>
                                        <p:strVal val="visible"/>
                                      </p:to>
                                    </p:set>
                                    <p:animEffect transition="in" filter="fade">
                                      <p:cBhvr>
                                        <p:cTn id="12" dur="500"/>
                                        <p:tgtEl>
                                          <p:spTgt spid="10">
                                            <p:graphicEl>
                                              <a:dgm id="{A30CE0C3-DD35-43E7-99CE-56F1B44F90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382000" cy="4724400"/>
          </a:xfrm>
        </p:spPr>
        <p:txBody>
          <a:bodyPr>
            <a:noAutofit/>
          </a:bodyPr>
          <a:lstStyle/>
          <a:p>
            <a:pPr algn="ctr" rtl="1" eaLnBrk="1" hangingPunct="1">
              <a:lnSpc>
                <a:spcPct val="120000"/>
              </a:lnSpc>
              <a:defRPr/>
            </a:pPr>
            <a:r>
              <a:rPr lang="en-US" sz="4400" b="0" dirty="0" smtClean="0">
                <a:solidFill>
                  <a:schemeClr val="accent1">
                    <a:lumMod val="60000"/>
                    <a:lumOff val="40000"/>
                  </a:schemeClr>
                </a:solidFill>
                <a:latin typeface="QCF_BSML"/>
                <a:ea typeface="Calibri"/>
                <a:cs typeface="UL Sajid Heading" pitchFamily="2" charset="-78"/>
              </a:rPr>
              <a:t/>
            </a:r>
            <a:br>
              <a:rPr lang="en-US" sz="4400" b="0" dirty="0" smtClean="0">
                <a:solidFill>
                  <a:schemeClr val="accent1">
                    <a:lumMod val="60000"/>
                    <a:lumOff val="40000"/>
                  </a:schemeClr>
                </a:solidFill>
                <a:latin typeface="QCF_BSML"/>
                <a:ea typeface="Calibri"/>
                <a:cs typeface="UL Sajid Heading" pitchFamily="2" charset="-78"/>
              </a:rPr>
            </a:br>
            <a:r>
              <a:rPr lang="en-US" sz="4400" b="0" dirty="0" smtClean="0">
                <a:solidFill>
                  <a:schemeClr val="accent1">
                    <a:lumMod val="60000"/>
                    <a:lumOff val="40000"/>
                  </a:schemeClr>
                </a:solidFill>
                <a:latin typeface="QCF_BSML"/>
                <a:ea typeface="Calibri"/>
                <a:cs typeface="UL Sajid Heading" pitchFamily="2" charset="-78"/>
              </a:rPr>
              <a:t/>
            </a:r>
            <a:br>
              <a:rPr lang="en-US" sz="4400" b="0" dirty="0" smtClean="0">
                <a:solidFill>
                  <a:schemeClr val="accent1">
                    <a:lumMod val="60000"/>
                    <a:lumOff val="40000"/>
                  </a:schemeClr>
                </a:solidFill>
                <a:latin typeface="QCF_BSML"/>
                <a:ea typeface="Calibri"/>
                <a:cs typeface="UL Sajid Heading" pitchFamily="2" charset="-78"/>
              </a:rPr>
            </a:br>
            <a:r>
              <a:rPr lang="ur-PK" sz="4400" b="0" dirty="0" smtClean="0">
                <a:solidFill>
                  <a:schemeClr val="accent1">
                    <a:lumMod val="60000"/>
                    <a:lumOff val="40000"/>
                  </a:schemeClr>
                </a:solidFill>
                <a:latin typeface="QCF_BSML"/>
                <a:ea typeface="Calibri"/>
                <a:cs typeface="UL Sajid Heading" pitchFamily="2" charset="-78"/>
              </a:rPr>
              <a:t>آ</a:t>
            </a:r>
            <a:r>
              <a:rPr lang="ar-SA" sz="4400" b="0" dirty="0" smtClean="0">
                <a:solidFill>
                  <a:schemeClr val="accent1">
                    <a:lumMod val="60000"/>
                    <a:lumOff val="40000"/>
                  </a:schemeClr>
                </a:solidFill>
                <a:latin typeface="QCF_BSML"/>
                <a:ea typeface="Calibri"/>
                <a:cs typeface="UL Sajid Heading" pitchFamily="2" charset="-78"/>
              </a:rPr>
              <a:t>یات:</a:t>
            </a:r>
            <a:r>
              <a:rPr lang="en-US" sz="4400" b="0" dirty="0" smtClean="0">
                <a:solidFill>
                  <a:schemeClr val="accent1">
                    <a:lumMod val="60000"/>
                    <a:lumOff val="40000"/>
                  </a:schemeClr>
                </a:solidFill>
                <a:latin typeface="Arial Black" pitchFamily="34" charset="0"/>
                <a:ea typeface="Calibri"/>
                <a:cs typeface="UL Sajid Heading" pitchFamily="2" charset="-78"/>
              </a:rPr>
              <a:t>4-1</a:t>
            </a:r>
            <a:r>
              <a:rPr lang="ar-SA" sz="4400" b="0" dirty="0" smtClean="0">
                <a:solidFill>
                  <a:schemeClr val="accent1">
                    <a:lumMod val="60000"/>
                    <a:lumOff val="40000"/>
                  </a:schemeClr>
                </a:solidFill>
                <a:latin typeface="QCF_BSML"/>
                <a:ea typeface="Calibri"/>
                <a:cs typeface="UL Sajid Heading" pitchFamily="2" charset="-78"/>
              </a:rPr>
              <a:t/>
            </a:r>
            <a:br>
              <a:rPr lang="ar-SA" sz="4400" b="0" dirty="0" smtClean="0">
                <a:solidFill>
                  <a:schemeClr val="accent1">
                    <a:lumMod val="60000"/>
                    <a:lumOff val="40000"/>
                  </a:schemeClr>
                </a:solidFill>
                <a:latin typeface="QCF_BSML"/>
                <a:ea typeface="Calibri"/>
                <a:cs typeface="UL Sajid Heading" pitchFamily="2" charset="-78"/>
              </a:rPr>
            </a:br>
            <a:r>
              <a:rPr lang="ar-SA" sz="4400" b="0" dirty="0" smtClean="0">
                <a:solidFill>
                  <a:schemeClr val="accent1">
                    <a:lumMod val="60000"/>
                    <a:lumOff val="40000"/>
                  </a:schemeClr>
                </a:solidFill>
                <a:latin typeface="Jameel Noori Nastaleeq" pitchFamily="2" charset="-78"/>
                <a:ea typeface="Calibri"/>
                <a:cs typeface="Jameel Noori Nastaleeq" pitchFamily="2" charset="-78"/>
              </a:rPr>
              <a:t>غلبۂ دین کے لئے جہاد کی دعوت:</a:t>
            </a:r>
            <a:br>
              <a:rPr lang="ar-SA" sz="4400" b="0" dirty="0" smtClean="0">
                <a:solidFill>
                  <a:schemeClr val="accent1">
                    <a:lumMod val="60000"/>
                    <a:lumOff val="40000"/>
                  </a:schemeClr>
                </a:solidFill>
                <a:latin typeface="Jameel Noori Nastaleeq" pitchFamily="2" charset="-78"/>
                <a:ea typeface="Calibri"/>
                <a:cs typeface="Jameel Noori Nastaleeq" pitchFamily="2" charset="-78"/>
              </a:rPr>
            </a:br>
            <a:r>
              <a:rPr lang="ar-SA" sz="4400" b="0" dirty="0" smtClean="0">
                <a:solidFill>
                  <a:schemeClr val="accent1">
                    <a:lumMod val="60000"/>
                    <a:lumOff val="40000"/>
                  </a:schemeClr>
                </a:solidFill>
                <a:latin typeface="Jameel Noori Nastaleeq" pitchFamily="2" charset="-78"/>
                <a:ea typeface="Calibri"/>
                <a:cs typeface="Jameel Noori Nastaleeq" pitchFamily="2" charset="-78"/>
              </a:rPr>
              <a:t>ترہیب کے انداز میں</a:t>
            </a:r>
          </a:p>
        </p:txBody>
      </p:sp>
    </p:spTree>
    <p:extLst>
      <p:ext uri="{BB962C8B-B14F-4D97-AF65-F5344CB8AC3E}">
        <p14:creationId xmlns:p14="http://schemas.microsoft.com/office/powerpoint/2010/main" val="1442028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lnSpc>
                <a:spcPct val="90000"/>
              </a:lnSpc>
              <a:defRPr/>
            </a:pPr>
            <a:r>
              <a:rPr lang="ar-SA" sz="3600" b="0" dirty="0">
                <a:latin typeface="Al Qalam Quran Publisher" pitchFamily="18" charset="-78"/>
                <a:cs typeface="Al Qalam Quran Publisher" pitchFamily="18" charset="-78"/>
              </a:rPr>
              <a:t>سَبَّحَ لِلّٰهِ مَا فِي السَّمٰوٰتِ وَ مَا فِي الْاَرْضِ١ۚ وَ هُوَ الْعَزِيْزُ </a:t>
            </a:r>
            <a:r>
              <a:rPr lang="ar-SA" sz="3600" b="0" dirty="0" smtClean="0">
                <a:latin typeface="Al Qalam Quran Publisher" pitchFamily="18" charset="-78"/>
                <a:cs typeface="Al Qalam Quran Publisher" pitchFamily="18" charset="-78"/>
              </a:rPr>
              <a:t>الْحَكِيْمُ۰۰۱</a:t>
            </a:r>
            <a:r>
              <a:rPr lang="en-US" sz="3600" b="0" dirty="0" smtClean="0">
                <a:solidFill>
                  <a:schemeClr val="accent1">
                    <a:lumMod val="60000"/>
                    <a:lumOff val="40000"/>
                  </a:schemeClr>
                </a:solidFill>
                <a:ea typeface="Calibri"/>
                <a:cs typeface="QCF_P551"/>
              </a:rPr>
              <a:t/>
            </a:r>
            <a:br>
              <a:rPr lang="en-US" sz="3600" b="0" dirty="0" smtClean="0">
                <a:solidFill>
                  <a:schemeClr val="accent1">
                    <a:lumMod val="60000"/>
                    <a:lumOff val="40000"/>
                  </a:schemeClr>
                </a:solidFill>
                <a:ea typeface="Calibri"/>
                <a:cs typeface="QCF_P551"/>
              </a:rPr>
            </a:br>
            <a:r>
              <a:rPr lang="ar-SA" sz="2800" b="0" dirty="0" smtClean="0">
                <a:solidFill>
                  <a:schemeClr val="bg1"/>
                </a:solidFill>
                <a:latin typeface="Jameel Noori Nastaleeq" pitchFamily="2" charset="-78"/>
                <a:ea typeface="Times New Roman" pitchFamily="18" charset="0"/>
                <a:cs typeface="Jameel Noori Nastaleeq" pitchFamily="2" charset="-78"/>
              </a:rPr>
              <a:t>پاکی بیان کی اللہ کی ہر اُس شے نے جو آسمانوں میں ہے اور جو زمین میں ہے اور وہ غالب حکمت والا ہے۔</a:t>
            </a:r>
            <a:endParaRPr lang="en-US" sz="3200" b="0" dirty="0">
              <a:solidFill>
                <a:schemeClr val="bg1"/>
              </a:solidFill>
              <a:latin typeface="Jameel Noori Nastaleeq" pitchFamily="2" charset="-78"/>
              <a:cs typeface="Jameel Noori Nastaleeq" pitchFamily="2" charset="-78"/>
            </a:endParaRPr>
          </a:p>
        </p:txBody>
      </p:sp>
      <p:sp>
        <p:nvSpPr>
          <p:cNvPr id="4" name="TextBox 3"/>
          <p:cNvSpPr txBox="1"/>
          <p:nvPr/>
        </p:nvSpPr>
        <p:spPr>
          <a:xfrm>
            <a:off x="3348876" y="1489494"/>
            <a:ext cx="2518524" cy="80021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endParaRPr lang="ur-PK" sz="10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سَبَّحَ - یُسَبِّحُ</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869296485"/>
              </p:ext>
            </p:extLst>
          </p:nvPr>
        </p:nvGraphicFramePr>
        <p:xfrm>
          <a:off x="0" y="2362200"/>
          <a:ext cx="91440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1773417187"/>
              </p:ext>
            </p:extLst>
          </p:nvPr>
        </p:nvGraphicFramePr>
        <p:xfrm>
          <a:off x="609600" y="4953000"/>
          <a:ext cx="7924800" cy="182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637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EE487FF6-6F0A-4769-A149-C6E60F0C1FC5}"/>
                                            </p:graphicEl>
                                          </p:spTgt>
                                        </p:tgtEl>
                                        <p:attrNameLst>
                                          <p:attrName>style.visibility</p:attrName>
                                        </p:attrNameLst>
                                      </p:cBhvr>
                                      <p:to>
                                        <p:strVal val="visible"/>
                                      </p:to>
                                    </p:set>
                                    <p:animEffect transition="in" filter="fade">
                                      <p:cBhvr>
                                        <p:cTn id="7" dur="500"/>
                                        <p:tgtEl>
                                          <p:spTgt spid="6">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CAFB9C3E-0258-44BF-B172-D508CF55783A}"/>
                                            </p:graphicEl>
                                          </p:spTgt>
                                        </p:tgtEl>
                                        <p:attrNameLst>
                                          <p:attrName>style.visibility</p:attrName>
                                        </p:attrNameLst>
                                      </p:cBhvr>
                                      <p:to>
                                        <p:strVal val="visible"/>
                                      </p:to>
                                    </p:set>
                                    <p:animEffect transition="in" filter="fade">
                                      <p:cBhvr>
                                        <p:cTn id="12" dur="500"/>
                                        <p:tgtEl>
                                          <p:spTgt spid="6">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8B61C938-C0C4-4365-BC05-7C10D72B1C17}"/>
                                            </p:graphicEl>
                                          </p:spTgt>
                                        </p:tgtEl>
                                        <p:attrNameLst>
                                          <p:attrName>style.visibility</p:attrName>
                                        </p:attrNameLst>
                                      </p:cBhvr>
                                      <p:to>
                                        <p:strVal val="visible"/>
                                      </p:to>
                                    </p:set>
                                    <p:animEffect transition="in" filter="fade">
                                      <p:cBhvr>
                                        <p:cTn id="17" dur="500"/>
                                        <p:tgtEl>
                                          <p:spTgt spid="6">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B9AE1696-5E4D-4636-A66A-94F1F81D9DED}"/>
                                            </p:graphicEl>
                                          </p:spTgt>
                                        </p:tgtEl>
                                        <p:attrNameLst>
                                          <p:attrName>style.visibility</p:attrName>
                                        </p:attrNameLst>
                                      </p:cBhvr>
                                      <p:to>
                                        <p:strVal val="visible"/>
                                      </p:to>
                                    </p:set>
                                    <p:animEffect transition="in" filter="fade">
                                      <p:cBhvr>
                                        <p:cTn id="22" dur="500"/>
                                        <p:tgtEl>
                                          <p:spTgt spid="6">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27" dur="500"/>
                                        <p:tgtEl>
                                          <p:spTgt spid="7">
                                            <p:graphicEl>
                                              <a:dgm id="{D2B49F6D-4100-42FB-82A8-1CFAA91AE96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fade">
                                      <p:cBhvr>
                                        <p:cTn id="32" dur="500"/>
                                        <p:tgtEl>
                                          <p:spTgt spid="7">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8156"/>
            <a:ext cx="8382000" cy="4997244"/>
          </a:xfrm>
        </p:spPr>
        <p:txBody>
          <a:bodyPr>
            <a:noAutofit/>
          </a:bodyPr>
          <a:lstStyle/>
          <a:p>
            <a:pPr algn="ctr" rtl="1" eaLnBrk="1" hangingPunct="1">
              <a:lnSpc>
                <a:spcPct val="120000"/>
              </a:lnSpc>
              <a:defRPr/>
            </a:pPr>
            <a:r>
              <a:rPr lang="ur-PK" sz="4400" b="0" dirty="0" smtClean="0">
                <a:solidFill>
                  <a:schemeClr val="accent1">
                    <a:lumMod val="60000"/>
                    <a:lumOff val="40000"/>
                  </a:schemeClr>
                </a:solidFill>
                <a:ea typeface="Calibri"/>
                <a:cs typeface="QCF_P551"/>
              </a:rPr>
              <a:t/>
            </a:r>
            <a:br>
              <a:rPr lang="ur-PK" sz="4400" b="0" dirty="0" smtClean="0">
                <a:solidFill>
                  <a:schemeClr val="accent1">
                    <a:lumMod val="60000"/>
                    <a:lumOff val="40000"/>
                  </a:schemeClr>
                </a:solidFill>
                <a:ea typeface="Calibri"/>
                <a:cs typeface="QCF_P551"/>
              </a:rPr>
            </a:br>
            <a:r>
              <a:rPr lang="ar-SA" sz="4400" b="0" dirty="0">
                <a:latin typeface="Al Qalam Quran Publisher" pitchFamily="18" charset="-78"/>
                <a:cs typeface="Al Qalam Quran Publisher" pitchFamily="18" charset="-78"/>
              </a:rPr>
              <a:t>يٰۤاَيُّهَا الَّذِيْنَ اٰمَنُوْا لِمَ تَقُوْلُوْنَ مَا لَا تَفْعَلُوْنَ۰۰۲</a:t>
            </a:r>
            <a:r>
              <a:rPr lang="ur-PK" sz="4400" b="0" dirty="0">
                <a:latin typeface="Al Qalam Quran Publisher" pitchFamily="18" charset="-78"/>
                <a:cs typeface="Al Qalam Quran Publisher" pitchFamily="18" charset="-78"/>
              </a:rPr>
              <a:t> </a:t>
            </a:r>
            <a:r>
              <a:rPr lang="ur-PK" sz="4400" b="0" dirty="0" smtClean="0">
                <a:latin typeface="Al Qalam Quran Publisher" pitchFamily="18" charset="-78"/>
                <a:cs typeface="Al Qalam Quran Publisher" pitchFamily="18" charset="-78"/>
              </a:rPr>
              <a:t/>
            </a:r>
            <a:br>
              <a:rPr lang="ur-PK" sz="4400" b="0" dirty="0" smtClean="0">
                <a:latin typeface="Al Qalam Quran Publisher" pitchFamily="18" charset="-78"/>
                <a:cs typeface="Al Qalam Quran Publisher" pitchFamily="18" charset="-78"/>
              </a:rPr>
            </a:br>
            <a:r>
              <a:rPr lang="ar-SA" sz="4400" b="0" dirty="0" smtClean="0">
                <a:latin typeface="Al Qalam Quran Publisher" pitchFamily="18" charset="-78"/>
                <a:cs typeface="Al Qalam Quran Publisher" pitchFamily="18" charset="-78"/>
              </a:rPr>
              <a:t>كَبُرَ </a:t>
            </a:r>
            <a:r>
              <a:rPr lang="ar-SA" sz="4400" b="0" dirty="0">
                <a:latin typeface="Al Qalam Quran Publisher" pitchFamily="18" charset="-78"/>
                <a:cs typeface="Al Qalam Quran Publisher" pitchFamily="18" charset="-78"/>
              </a:rPr>
              <a:t>مَقْتًا عِنْدَ اللّٰهِ اَنْ تَقُوْلُوْا مَا لَا </a:t>
            </a:r>
            <a:r>
              <a:rPr lang="ar-SA" sz="4400" b="0" dirty="0" smtClean="0">
                <a:latin typeface="Al Qalam Quran Publisher" pitchFamily="18" charset="-78"/>
                <a:cs typeface="Al Qalam Quran Publisher" pitchFamily="18" charset="-78"/>
              </a:rPr>
              <a:t>تَفْعَلُوْنَ۰۰۳</a:t>
            </a:r>
            <a:r>
              <a:rPr lang="ur-PK" sz="4400" b="0" dirty="0" smtClean="0">
                <a:solidFill>
                  <a:schemeClr val="accent1">
                    <a:lumMod val="60000"/>
                    <a:lumOff val="40000"/>
                  </a:schemeClr>
                </a:solidFill>
                <a:ea typeface="Calibri"/>
                <a:cs typeface="QCF_P551"/>
              </a:rPr>
              <a:t/>
            </a:r>
            <a:br>
              <a:rPr lang="ur-PK" sz="4400" b="0" dirty="0" smtClean="0">
                <a:solidFill>
                  <a:schemeClr val="accent1">
                    <a:lumMod val="60000"/>
                    <a:lumOff val="40000"/>
                  </a:schemeClr>
                </a:solidFill>
                <a:ea typeface="Calibri"/>
                <a:cs typeface="QCF_P551"/>
              </a:rPr>
            </a:br>
            <a:r>
              <a:rPr lang="ar-SA" sz="3200" b="0" dirty="0" smtClean="0">
                <a:solidFill>
                  <a:schemeClr val="tx1"/>
                </a:solidFill>
                <a:latin typeface="Jameel Noori Nastaleeq" pitchFamily="2" charset="-78"/>
                <a:ea typeface="Times New Roman" pitchFamily="18" charset="0"/>
                <a:cs typeface="Jameel Noori Nastaleeq" pitchFamily="2" charset="-78"/>
              </a:rPr>
              <a:t> اے وہ لوگو جو ایمان لائے تم ایسی باتیں کیوں کہا کرتے ہو جو کیا نہیں کرتے؟ </a:t>
            </a:r>
            <a:r>
              <a:rPr lang="ur-PK" sz="3200" b="0" dirty="0" smtClean="0">
                <a:solidFill>
                  <a:schemeClr val="tx1"/>
                </a:solidFill>
                <a:latin typeface="Jameel Noori Nastaleeq" pitchFamily="2" charset="-78"/>
                <a:ea typeface="Times New Roman" pitchFamily="18" charset="0"/>
                <a:cs typeface="Jameel Noori Nastaleeq" pitchFamily="2" charset="-78"/>
              </a:rPr>
              <a:t/>
            </a:r>
            <a:br>
              <a:rPr lang="ur-PK" sz="3200" b="0" dirty="0" smtClean="0">
                <a:solidFill>
                  <a:schemeClr val="tx1"/>
                </a:solidFill>
                <a:latin typeface="Jameel Noori Nastaleeq" pitchFamily="2" charset="-78"/>
                <a:ea typeface="Times New Roman" pitchFamily="18" charset="0"/>
                <a:cs typeface="Jameel Noori Nastaleeq" pitchFamily="2" charset="-78"/>
              </a:rPr>
            </a:br>
            <a:r>
              <a:rPr lang="ar-SA" sz="3200" b="0" dirty="0" smtClean="0">
                <a:solidFill>
                  <a:schemeClr val="tx1"/>
                </a:solidFill>
                <a:latin typeface="Jameel Noori Nastaleeq" pitchFamily="2" charset="-78"/>
                <a:ea typeface="Times New Roman" pitchFamily="18" charset="0"/>
                <a:cs typeface="Jameel Noori Nastaleeq" pitchFamily="2" charset="-78"/>
              </a:rPr>
              <a:t>اللہ کے نزدیک بڑی ہے یہ بات بیزار کرنے کے اعتبار سے کہ تم ایسی بات کہو جو کرتے نہیں</a:t>
            </a:r>
            <a:endParaRPr lang="ar-SA" sz="2400" b="0" dirty="0" smtClean="0">
              <a:solidFill>
                <a:schemeClr val="tx1"/>
              </a:solidFill>
              <a:latin typeface="Jameel Noori Nastaleeq"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2352481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8000" dirty="0" smtClean="0">
                <a:solidFill>
                  <a:srgbClr val="FEDC5E"/>
                </a:solidFill>
                <a:latin typeface="Al_Mushaf" pitchFamily="2" charset="-78"/>
                <a:cs typeface="Al_Mushaf" pitchFamily="2" charset="-78"/>
              </a:rPr>
              <a:t>جہاد فی سبیل اللہ کا مقصد</a:t>
            </a:r>
          </a:p>
          <a:p>
            <a:pPr algn="ctr" rtl="1">
              <a:lnSpc>
                <a:spcPct val="170000"/>
              </a:lnSpc>
            </a:pPr>
            <a:r>
              <a:rPr lang="ur-PK" sz="4500" dirty="0" smtClean="0">
                <a:solidFill>
                  <a:srgbClr val="FEDC5E"/>
                </a:solidFill>
                <a:latin typeface="Jameel Noori Nastaleeq" pitchFamily="2" charset="-78"/>
                <a:cs typeface="Jameel Noori Nastaleeq" pitchFamily="2" charset="-78"/>
              </a:rPr>
              <a:t>سورۂ صف کی روشنی میں </a:t>
            </a:r>
            <a:endParaRPr lang="en-US" sz="4500" dirty="0">
              <a:solidFill>
                <a:srgbClr val="FEDC5E"/>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27417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lnSpc>
                <a:spcPct val="120000"/>
              </a:lnSpc>
              <a:defRPr/>
            </a:pPr>
            <a:r>
              <a:rPr lang="ar-SA" sz="3600" b="0" dirty="0">
                <a:latin typeface="Al Qalam Quran Publisher" pitchFamily="18" charset="-78"/>
                <a:cs typeface="Al Qalam Quran Publisher" pitchFamily="18" charset="-78"/>
              </a:rPr>
              <a:t>يٰۤاَيُّهَا الَّذِيْنَ اٰمَنُوْا لِمَ تَقُوْلُوْنَ مَا لَا تَفْعَلُوْنَ۰۰۲</a:t>
            </a:r>
            <a:r>
              <a:rPr lang="ur-PK" sz="3600" b="0" dirty="0">
                <a:latin typeface="Al Qalam Quran Publisher" pitchFamily="18" charset="-78"/>
                <a:cs typeface="Al Qalam Quran Publisher" pitchFamily="18" charset="-78"/>
              </a:rPr>
              <a:t> </a:t>
            </a:r>
            <a:br>
              <a:rPr lang="ur-PK" sz="3600" b="0" dirty="0">
                <a:latin typeface="Al Qalam Quran Publisher" pitchFamily="18" charset="-78"/>
                <a:cs typeface="Al Qalam Quran Publisher" pitchFamily="18" charset="-78"/>
              </a:rPr>
            </a:br>
            <a:r>
              <a:rPr lang="ar-SA" sz="3600" b="0" dirty="0">
                <a:latin typeface="Al Qalam Quran Publisher" pitchFamily="18" charset="-78"/>
                <a:cs typeface="Al Qalam Quran Publisher" pitchFamily="18" charset="-78"/>
              </a:rPr>
              <a:t>كَبُرَ مَقْتًا عِنْدَ اللّٰهِ اَنْ تَقُوْلُوْا مَا لَا </a:t>
            </a:r>
            <a:r>
              <a:rPr lang="ar-SA" sz="3600" b="0" dirty="0" smtClean="0">
                <a:latin typeface="Al Qalam Quran Publisher" pitchFamily="18" charset="-78"/>
                <a:cs typeface="Al Qalam Quran Publisher" pitchFamily="18" charset="-78"/>
              </a:rPr>
              <a:t>تَفْعَلُوْنَ۰۰۳</a:t>
            </a:r>
            <a:endParaRPr lang="en-US" sz="36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14556301"/>
              </p:ext>
            </p:extLst>
          </p:nvPr>
        </p:nvGraphicFramePr>
        <p:xfrm>
          <a:off x="533400" y="17526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21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23032655-9A47-48B3-8F53-2983AE12D73D}"/>
                                            </p:graphicEl>
                                          </p:spTgt>
                                        </p:tgtEl>
                                        <p:attrNameLst>
                                          <p:attrName>style.visibility</p:attrName>
                                        </p:attrNameLst>
                                      </p:cBhvr>
                                      <p:to>
                                        <p:strVal val="visible"/>
                                      </p:to>
                                    </p:set>
                                    <p:animEffect transition="in" filter="fade">
                                      <p:cBhvr>
                                        <p:cTn id="17" dur="500"/>
                                        <p:tgtEl>
                                          <p:spTgt spid="9">
                                            <p:graphicEl>
                                              <a:dgm id="{23032655-9A47-48B3-8F53-2983AE12D7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defRPr/>
            </a:pPr>
            <a:r>
              <a:rPr lang="ar-SA" sz="3600" b="0" dirty="0">
                <a:latin typeface="Al Qalam Quran Publisher" pitchFamily="18" charset="-78"/>
                <a:cs typeface="Al Qalam Quran Publisher" pitchFamily="18" charset="-78"/>
              </a:rPr>
              <a:t>اِنَّ اللّٰهَ يُحِبُّ الَّذِيْنَ يُقَاتِلُوْنَ فِيْ سَبِيْلِهٖ صَفًّا كَاَنَّهُمْ بُنْيَانٌ مَّرْصُوْصٌ۰۰۴</a:t>
            </a:r>
            <a:r>
              <a:rPr lang="ur-PK" sz="3600" b="0" dirty="0">
                <a:latin typeface="Al Qalam Quran Publisher" pitchFamily="18" charset="-78"/>
                <a:cs typeface="Al Qalam Quran Publisher" pitchFamily="18" charset="-78"/>
              </a:rPr>
              <a:t> </a:t>
            </a:r>
            <a:r>
              <a:rPr lang="ur-PK" sz="3600" b="0" dirty="0" smtClean="0">
                <a:latin typeface="Al Qalam Quran Publisher" pitchFamily="18" charset="-78"/>
                <a:cs typeface="Al Qalam Quran Publisher" pitchFamily="18" charset="-78"/>
              </a:rPr>
              <a:t/>
            </a:r>
            <a:br>
              <a:rPr lang="ur-PK" sz="3600" b="0" dirty="0" smtClean="0">
                <a:latin typeface="Al Qalam Quran Publisher" pitchFamily="18" charset="-78"/>
                <a:cs typeface="Al Qalam Quran Publisher" pitchFamily="18" charset="-78"/>
              </a:rPr>
            </a:br>
            <a:r>
              <a:rPr lang="ar-SA" sz="2400" b="0" dirty="0" smtClean="0">
                <a:solidFill>
                  <a:schemeClr val="bg1"/>
                </a:solidFill>
                <a:latin typeface="Jameel Noori Nastaleeq" pitchFamily="2" charset="-78"/>
                <a:ea typeface="Times New Roman" pitchFamily="18" charset="0"/>
                <a:cs typeface="Jameel Noori Nastaleeq" pitchFamily="2" charset="-78"/>
              </a:rPr>
              <a:t>بلا شبہ اللہ تو محبت کرتا ہے اُن سے جو جنگ کرتے ہیں اُس کی راہ میں جم کرصف در صف گویا کہ وہ ہیں سیسہ پلائی ہوئی دیوار</a:t>
            </a:r>
            <a:endParaRPr lang="en-US" sz="2400" b="0" dirty="0">
              <a:solidFill>
                <a:schemeClr val="bg1"/>
              </a:solidFill>
              <a:latin typeface="Jameel Noori Nastaleeq" pitchFamily="2" charset="-78"/>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1147626968"/>
              </p:ext>
            </p:extLst>
          </p:nvPr>
        </p:nvGraphicFramePr>
        <p:xfrm>
          <a:off x="533400" y="17526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04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23032655-9A47-48B3-8F53-2983AE12D73D}"/>
                                            </p:graphicEl>
                                          </p:spTgt>
                                        </p:tgtEl>
                                        <p:attrNameLst>
                                          <p:attrName>style.visibility</p:attrName>
                                        </p:attrNameLst>
                                      </p:cBhvr>
                                      <p:to>
                                        <p:strVal val="visible"/>
                                      </p:to>
                                    </p:set>
                                    <p:animEffect transition="in" filter="fade">
                                      <p:cBhvr>
                                        <p:cTn id="17" dur="500"/>
                                        <p:tgtEl>
                                          <p:spTgt spid="9">
                                            <p:graphicEl>
                                              <a:dgm id="{23032655-9A47-48B3-8F53-2983AE12D7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382000" cy="4724400"/>
          </a:xfrm>
        </p:spPr>
        <p:txBody>
          <a:bodyPr>
            <a:noAutofit/>
          </a:bodyPr>
          <a:lstStyle/>
          <a:p>
            <a:pPr algn="ctr" rtl="1" eaLnBrk="1" hangingPunct="1">
              <a:lnSpc>
                <a:spcPct val="120000"/>
              </a:lnSpc>
              <a:defRPr/>
            </a:pPr>
            <a:r>
              <a:rPr lang="en-US" sz="4400" b="0" dirty="0" smtClean="0">
                <a:solidFill>
                  <a:schemeClr val="accent1">
                    <a:lumMod val="60000"/>
                    <a:lumOff val="40000"/>
                  </a:schemeClr>
                </a:solidFill>
                <a:latin typeface="QCF_BSML"/>
                <a:ea typeface="Calibri"/>
                <a:cs typeface="UL Sajid Heading" pitchFamily="2" charset="-78"/>
              </a:rPr>
              <a:t/>
            </a:r>
            <a:br>
              <a:rPr lang="en-US" sz="4400" b="0" dirty="0" smtClean="0">
                <a:solidFill>
                  <a:schemeClr val="accent1">
                    <a:lumMod val="60000"/>
                    <a:lumOff val="40000"/>
                  </a:schemeClr>
                </a:solidFill>
                <a:latin typeface="QCF_BSML"/>
                <a:ea typeface="Calibri"/>
                <a:cs typeface="UL Sajid Heading" pitchFamily="2" charset="-78"/>
              </a:rPr>
            </a:br>
            <a:r>
              <a:rPr lang="en-US" sz="4400" b="0" dirty="0" smtClean="0">
                <a:solidFill>
                  <a:schemeClr val="accent1">
                    <a:lumMod val="60000"/>
                    <a:lumOff val="40000"/>
                  </a:schemeClr>
                </a:solidFill>
                <a:latin typeface="QCF_BSML"/>
                <a:ea typeface="Calibri"/>
                <a:cs typeface="UL Sajid Heading" pitchFamily="2" charset="-78"/>
              </a:rPr>
              <a:t/>
            </a:r>
            <a:br>
              <a:rPr lang="en-US" sz="4400" b="0" dirty="0" smtClean="0">
                <a:solidFill>
                  <a:schemeClr val="accent1">
                    <a:lumMod val="60000"/>
                    <a:lumOff val="40000"/>
                  </a:schemeClr>
                </a:solidFill>
                <a:latin typeface="QCF_BSML"/>
                <a:ea typeface="Calibri"/>
                <a:cs typeface="UL Sajid Heading" pitchFamily="2" charset="-78"/>
              </a:rPr>
            </a:br>
            <a:r>
              <a:rPr lang="ur-PK" sz="4400" b="0" dirty="0" smtClean="0">
                <a:solidFill>
                  <a:schemeClr val="accent1">
                    <a:lumMod val="60000"/>
                    <a:lumOff val="40000"/>
                  </a:schemeClr>
                </a:solidFill>
                <a:latin typeface="QCF_BSML"/>
                <a:ea typeface="Calibri"/>
                <a:cs typeface="UL Sajid Heading" pitchFamily="2" charset="-78"/>
              </a:rPr>
              <a:t>آ</a:t>
            </a:r>
            <a:r>
              <a:rPr lang="ar-SA" sz="4400" b="0" dirty="0" smtClean="0">
                <a:solidFill>
                  <a:schemeClr val="accent1">
                    <a:lumMod val="60000"/>
                    <a:lumOff val="40000"/>
                  </a:schemeClr>
                </a:solidFill>
                <a:latin typeface="QCF_BSML"/>
                <a:ea typeface="Calibri"/>
                <a:cs typeface="UL Sajid Heading" pitchFamily="2" charset="-78"/>
              </a:rPr>
              <a:t>یات:</a:t>
            </a:r>
            <a:r>
              <a:rPr lang="en-US" sz="4400" b="0" dirty="0" smtClean="0">
                <a:solidFill>
                  <a:schemeClr val="accent1">
                    <a:lumMod val="60000"/>
                    <a:lumOff val="40000"/>
                  </a:schemeClr>
                </a:solidFill>
                <a:latin typeface="Arial Black" pitchFamily="34" charset="0"/>
                <a:ea typeface="Calibri"/>
                <a:cs typeface="UL Sajid Heading" pitchFamily="2" charset="-78"/>
              </a:rPr>
              <a:t>8-5</a:t>
            </a:r>
            <a:r>
              <a:rPr lang="ar-SA" sz="4400" b="0" dirty="0" smtClean="0">
                <a:solidFill>
                  <a:schemeClr val="accent1">
                    <a:lumMod val="60000"/>
                    <a:lumOff val="40000"/>
                  </a:schemeClr>
                </a:solidFill>
                <a:latin typeface="QCF_BSML"/>
                <a:ea typeface="Calibri"/>
                <a:cs typeface="UL Sajid Heading" pitchFamily="2" charset="-78"/>
              </a:rPr>
              <a:t/>
            </a:r>
            <a:br>
              <a:rPr lang="ar-SA" sz="4400" b="0" dirty="0" smtClean="0">
                <a:solidFill>
                  <a:schemeClr val="accent1">
                    <a:lumMod val="60000"/>
                    <a:lumOff val="40000"/>
                  </a:schemeClr>
                </a:solidFill>
                <a:latin typeface="QCF_BSML"/>
                <a:ea typeface="Calibri"/>
                <a:cs typeface="UL Sajid Heading" pitchFamily="2" charset="-78"/>
              </a:rPr>
            </a:br>
            <a:r>
              <a:rPr lang="ur-PK" sz="4400" b="0" dirty="0" smtClean="0">
                <a:solidFill>
                  <a:schemeClr val="accent1">
                    <a:lumMod val="60000"/>
                    <a:lumOff val="40000"/>
                  </a:schemeClr>
                </a:solidFill>
                <a:latin typeface="Jameel Noori Nastaleeq" pitchFamily="2" charset="-78"/>
                <a:ea typeface="Calibri"/>
                <a:cs typeface="Jameel Noori Nastaleeq" pitchFamily="2" charset="-78"/>
              </a:rPr>
              <a:t>بنی اسرائیل کا غلبۂ دین حق کے لئے جہاد سے اعراض </a:t>
            </a:r>
            <a:br>
              <a:rPr lang="ur-PK" sz="4400" b="0" dirty="0" smtClean="0">
                <a:solidFill>
                  <a:schemeClr val="accent1">
                    <a:lumMod val="60000"/>
                    <a:lumOff val="40000"/>
                  </a:schemeClr>
                </a:solidFill>
                <a:latin typeface="Jameel Noori Nastaleeq" pitchFamily="2" charset="-78"/>
                <a:ea typeface="Calibri"/>
                <a:cs typeface="Jameel Noori Nastaleeq" pitchFamily="2" charset="-78"/>
              </a:rPr>
            </a:br>
            <a:r>
              <a:rPr lang="ur-PK" sz="4400" b="0" dirty="0" smtClean="0">
                <a:solidFill>
                  <a:schemeClr val="accent1">
                    <a:lumMod val="60000"/>
                    <a:lumOff val="40000"/>
                  </a:schemeClr>
                </a:solidFill>
                <a:latin typeface="Jameel Noori Nastaleeq" pitchFamily="2" charset="-78"/>
                <a:ea typeface="Calibri"/>
                <a:cs typeface="Jameel Noori Nastaleeq" pitchFamily="2" charset="-78"/>
              </a:rPr>
              <a:t>مسلمانوں کے لئے عبرت</a:t>
            </a:r>
            <a:endParaRPr lang="ar-SA" sz="4400" b="0" dirty="0" smtClean="0">
              <a:solidFill>
                <a:schemeClr val="accent1">
                  <a:lumMod val="60000"/>
                  <a:lumOff val="40000"/>
                </a:schemeClr>
              </a:solidFill>
              <a:latin typeface="Jameel Noori Nastaleeq" pitchFamily="2" charset="-78"/>
              <a:ea typeface="Calibri"/>
              <a:cs typeface="Jameel Noori Nastaleeq" pitchFamily="2" charset="-78"/>
            </a:endParaRPr>
          </a:p>
        </p:txBody>
      </p:sp>
    </p:spTree>
    <p:extLst>
      <p:ext uri="{BB962C8B-B14F-4D97-AF65-F5344CB8AC3E}">
        <p14:creationId xmlns:p14="http://schemas.microsoft.com/office/powerpoint/2010/main" val="900080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8156"/>
            <a:ext cx="8686800" cy="4997244"/>
          </a:xfrm>
        </p:spPr>
        <p:txBody>
          <a:bodyPr>
            <a:noAutofit/>
          </a:bodyPr>
          <a:lstStyle/>
          <a:p>
            <a:pPr algn="ctr" rtl="1" eaLnBrk="1" hangingPunct="1">
              <a:lnSpc>
                <a:spcPct val="120000"/>
              </a:lnSpc>
              <a:defRPr/>
            </a:pPr>
            <a:r>
              <a:rPr lang="ur-PK" sz="1800" b="0" dirty="0" smtClean="0">
                <a:solidFill>
                  <a:schemeClr val="accent1">
                    <a:lumMod val="60000"/>
                    <a:lumOff val="40000"/>
                  </a:schemeClr>
                </a:solidFill>
                <a:ea typeface="Calibri"/>
                <a:cs typeface="QCF_P551"/>
              </a:rPr>
              <a:t/>
            </a:r>
            <a:br>
              <a:rPr lang="ur-PK" sz="1800" b="0" dirty="0" smtClean="0">
                <a:solidFill>
                  <a:schemeClr val="accent1">
                    <a:lumMod val="60000"/>
                    <a:lumOff val="40000"/>
                  </a:schemeClr>
                </a:solidFill>
                <a:ea typeface="Calibri"/>
                <a:cs typeface="QCF_P551"/>
              </a:rPr>
            </a:br>
            <a:r>
              <a:rPr lang="ar-SA" sz="4000" b="0" dirty="0">
                <a:latin typeface="Al Qalam Quran Publisher" pitchFamily="18" charset="-78"/>
                <a:cs typeface="Al Qalam Quran Publisher" pitchFamily="18" charset="-78"/>
              </a:rPr>
              <a:t>وَ اِذْ قَالَ مُوْسٰى لِقَوْمِهٖ يٰقَوْمِ لِمَ تُؤْذُوْنَنِيْ وَ قَدْ تَّعْلَمُوْنَ اَنِّيْ رَسُوْلُ اللّٰهِ اِلَيْكُمْ١ؕ فَلَمَّا زَاغُوْۤا اَزَاغَ اللّٰهُ قُلُوْبَهُمْ١ؕ وَ اللّٰهُ لَا يَهْدِي الْقَوْمَ </a:t>
            </a:r>
            <a:r>
              <a:rPr lang="ar-SA" sz="4000" b="0" dirty="0" smtClean="0">
                <a:latin typeface="Al Qalam Quran Publisher" pitchFamily="18" charset="-78"/>
                <a:cs typeface="Al Qalam Quran Publisher" pitchFamily="18" charset="-78"/>
              </a:rPr>
              <a:t>الْفٰسِقِيْنَ۰۰۵</a:t>
            </a:r>
            <a:r>
              <a:rPr lang="ur-PK" sz="4000" b="0" dirty="0" smtClean="0">
                <a:solidFill>
                  <a:schemeClr val="accent1">
                    <a:lumMod val="60000"/>
                    <a:lumOff val="40000"/>
                  </a:schemeClr>
                </a:solidFill>
                <a:ea typeface="Calibri"/>
                <a:cs typeface="QCF_P551"/>
              </a:rPr>
              <a:t/>
            </a:r>
            <a:br>
              <a:rPr lang="ur-PK" sz="4000" b="0" dirty="0" smtClean="0">
                <a:solidFill>
                  <a:schemeClr val="accent1">
                    <a:lumMod val="60000"/>
                    <a:lumOff val="40000"/>
                  </a:schemeClr>
                </a:solidFill>
                <a:ea typeface="Calibri"/>
                <a:cs typeface="QCF_P551"/>
              </a:rPr>
            </a:br>
            <a:r>
              <a:rPr lang="kk-KZ" sz="2800" b="0" dirty="0" smtClean="0">
                <a:solidFill>
                  <a:schemeClr val="tx1"/>
                </a:solidFill>
                <a:latin typeface="Nafees Web Naskh" pitchFamily="2" charset="-78"/>
                <a:ea typeface="Times New Roman" pitchFamily="18" charset="0"/>
                <a:cs typeface="Jameel Noori Nastaleeq" pitchFamily="2" charset="-78"/>
              </a:rPr>
              <a:t>اور </a:t>
            </a:r>
            <a:r>
              <a:rPr lang="ur-PK" sz="2800" b="0" dirty="0" smtClean="0">
                <a:solidFill>
                  <a:schemeClr val="tx1"/>
                </a:solidFill>
                <a:latin typeface="Jameel Noori Nastaleeq" pitchFamily="2" charset="-78"/>
                <a:ea typeface="Times New Roman" pitchFamily="18" charset="0"/>
                <a:cs typeface="Jameel Noori Nastaleeq" pitchFamily="2" charset="-78"/>
              </a:rPr>
              <a:t>(</a:t>
            </a:r>
            <a:r>
              <a:rPr lang="kk-KZ" sz="2800" b="0" dirty="0" smtClean="0">
                <a:solidFill>
                  <a:schemeClr val="tx1"/>
                </a:solidFill>
                <a:latin typeface="Nafees Web Naskh" pitchFamily="2" charset="-78"/>
                <a:ea typeface="Times New Roman" pitchFamily="18" charset="0"/>
                <a:cs typeface="Jameel Noori Nastaleeq" pitchFamily="2" charset="-78"/>
              </a:rPr>
              <a:t>یاد کرو</a:t>
            </a:r>
            <a:r>
              <a:rPr lang="ur-PK" sz="2800" b="0" dirty="0" smtClean="0">
                <a:solidFill>
                  <a:schemeClr val="tx1"/>
                </a:solidFill>
                <a:latin typeface="Jameel Noori Nastaleeq" pitchFamily="2" charset="-78"/>
                <a:ea typeface="Times New Roman" pitchFamily="18" charset="0"/>
                <a:cs typeface="Jameel Noori Nastaleeq" pitchFamily="2" charset="-78"/>
              </a:rPr>
              <a:t>)</a:t>
            </a:r>
            <a:r>
              <a:rPr lang="kk-KZ" sz="2800" b="0" dirty="0" smtClean="0">
                <a:solidFill>
                  <a:schemeClr val="tx1"/>
                </a:solidFill>
                <a:latin typeface="Nafees Web Naskh" pitchFamily="2" charset="-78"/>
                <a:ea typeface="Times New Roman" pitchFamily="18" charset="0"/>
                <a:cs typeface="Jameel Noori Nastaleeq" pitchFamily="2" charset="-78"/>
              </a:rPr>
              <a:t> جب حضرت موسیٰ نے اپنی قوم سے کہا کہ اے میری قوم کے لوگو</a:t>
            </a:r>
            <a:r>
              <a:rPr lang="ur-PK" sz="2800" b="0" dirty="0" smtClean="0">
                <a:solidFill>
                  <a:schemeClr val="tx1"/>
                </a:solidFill>
                <a:latin typeface="Jameel Noori Nastaleeq" pitchFamily="2" charset="-78"/>
                <a:ea typeface="Times New Roman" pitchFamily="18" charset="0"/>
                <a:cs typeface="Jameel Noori Nastaleeq" pitchFamily="2" charset="-78"/>
              </a:rPr>
              <a:t>!</a:t>
            </a:r>
            <a:r>
              <a:rPr lang="kk-KZ" sz="2800" b="0" dirty="0" smtClean="0">
                <a:solidFill>
                  <a:schemeClr val="tx1"/>
                </a:solidFill>
                <a:latin typeface="Nafees Web Naskh" pitchFamily="2" charset="-78"/>
                <a:ea typeface="Times New Roman" pitchFamily="18" charset="0"/>
                <a:cs typeface="Jameel Noori Nastaleeq" pitchFamily="2" charset="-78"/>
              </a:rPr>
              <a:t> تم مجھے کیوں ایذا دیتے ہو؟ حالانکہ تم جانتے ہو کہ میں تمہاری طرف اللہ کا رسول ہوں پھر جب اُن لوگوں نے کجروی اختیار کی اللہ نے بھی اُن کے دل ٹیڑھے کر دئیے اور اللہ نافرمانوں کو ہدایت نہیں دیا کرتا</a:t>
            </a:r>
            <a:r>
              <a:rPr lang="ur-PK" sz="2800" b="0" dirty="0" smtClean="0">
                <a:solidFill>
                  <a:schemeClr val="tx1"/>
                </a:solidFill>
                <a:latin typeface="Nafees Web Naskh" pitchFamily="2" charset="-78"/>
                <a:ea typeface="Times New Roman" pitchFamily="18" charset="0"/>
                <a:cs typeface="Jameel Noori Nastaleeq" pitchFamily="2" charset="-78"/>
              </a:rPr>
              <a:t>۔</a:t>
            </a:r>
            <a:endParaRPr lang="kk-KZ" sz="28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1673292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defRPr/>
            </a:pPr>
            <a:r>
              <a:rPr lang="ar-SA" sz="3600" b="0" dirty="0">
                <a:latin typeface="Al Qalam Quran Publisher" pitchFamily="18" charset="-78"/>
                <a:cs typeface="Al Qalam Quran Publisher" pitchFamily="18" charset="-78"/>
              </a:rPr>
              <a:t>وَ اِذْ قَالَ مُوْسٰى لِقَوْمِهٖ يٰقَوْمِ لِمَ تُؤْذُوْنَنِيْ وَ قَدْ تَّعْلَمُوْنَ اَنِّيْ رَسُوْلُ اللّٰهِ اِلَيْكُمْ١ؕ فَلَمَّا زَاغُوْۤا اَزَاغَ اللّٰهُ قُلُوْبَهُمْ١ؕ وَ اللّٰهُ لَا يَهْدِي الْقَوْمَ الْفٰسِقِيْنَ۰۰۵</a:t>
            </a:r>
            <a:endParaRPr lang="en-US" sz="24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2358915853"/>
              </p:ext>
            </p:extLst>
          </p:nvPr>
        </p:nvGraphicFramePr>
        <p:xfrm>
          <a:off x="533400" y="1752600"/>
          <a:ext cx="82296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37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915400" cy="4997244"/>
          </a:xfrm>
        </p:spPr>
        <p:txBody>
          <a:bodyPr>
            <a:noAutofit/>
          </a:bodyPr>
          <a:lstStyle/>
          <a:p>
            <a:pPr algn="ctr" rtl="1" eaLnBrk="1" hangingPunct="1">
              <a:lnSpc>
                <a:spcPct val="120000"/>
              </a:lnSpc>
              <a:defRPr/>
            </a:pPr>
            <a:r>
              <a:rPr lang="ar-SA" sz="4000" b="0" dirty="0">
                <a:latin typeface="Al Qalam Quran Publisher" pitchFamily="18" charset="-78"/>
                <a:cs typeface="Al Qalam Quran Publisher" pitchFamily="18" charset="-78"/>
              </a:rPr>
              <a:t>وَ اِذْ قَالَ عِيْسَى ابْنُ مَرْيَمَ يٰبَنِيْۤ اِسْرَآءِيْلَ اِنِّيْ رَسُوْلُ اللّٰهِ اِلَيْكُمْ مُّصَدِّقًا لِّمَا بَيْنَ يَدَيَّ مِنَ التَّوْرٰىةِ وَ مُبَشِّرًۢا بِرَسُوْلٍ يَّاْتِيْ مِنْۢ بَعْدِي اسْمُهٗۤ اَحْمَدُ١ؕ فَلَمَّا جَآءَهُمْ بِالْبَيِّنٰتِ قَالُوْا هٰذَا سِحْرٌ </a:t>
            </a:r>
            <a:r>
              <a:rPr lang="ar-SA" sz="4000" b="0" dirty="0" smtClean="0">
                <a:latin typeface="Al Qalam Quran Publisher" pitchFamily="18" charset="-78"/>
                <a:cs typeface="Al Qalam Quran Publisher" pitchFamily="18" charset="-78"/>
              </a:rPr>
              <a:t>مُّبِيْنٌ۰۰۶</a:t>
            </a:r>
            <a:r>
              <a:rPr lang="ur-PK" sz="4400" b="0" dirty="0" smtClean="0">
                <a:solidFill>
                  <a:schemeClr val="accent1">
                    <a:lumMod val="60000"/>
                    <a:lumOff val="40000"/>
                  </a:schemeClr>
                </a:solidFill>
                <a:ea typeface="Calibri"/>
                <a:cs typeface="QCF_P552"/>
              </a:rPr>
              <a:t/>
            </a:r>
            <a:br>
              <a:rPr lang="ur-PK" sz="4400" b="0" dirty="0" smtClean="0">
                <a:solidFill>
                  <a:schemeClr val="accent1">
                    <a:lumMod val="60000"/>
                    <a:lumOff val="40000"/>
                  </a:schemeClr>
                </a:solidFill>
                <a:ea typeface="Calibri"/>
                <a:cs typeface="QCF_P552"/>
              </a:rPr>
            </a:br>
            <a:r>
              <a:rPr lang="ar-SA" sz="3200" b="0" dirty="0" smtClean="0">
                <a:solidFill>
                  <a:schemeClr val="tx1"/>
                </a:solidFill>
                <a:latin typeface="Jameel Noori Nastaleeq" pitchFamily="2" charset="-78"/>
                <a:ea typeface="Times New Roman" pitchFamily="18" charset="0"/>
                <a:cs typeface="Jameel Noori Nastaleeq" pitchFamily="2" charset="-78"/>
              </a:rPr>
              <a:t>اور ( یاد کرو) جب حضرت مریم کے بیٹے عیسیٰ نے کہا</a:t>
            </a:r>
            <a:r>
              <a:rPr lang="ur-PK" sz="3200" b="0" dirty="0" smtClean="0">
                <a:solidFill>
                  <a:schemeClr val="tx1"/>
                </a:solidFill>
                <a:latin typeface="Jameel Noori Nastaleeq" pitchFamily="2" charset="-78"/>
                <a:ea typeface="Times New Roman" pitchFamily="18" charset="0"/>
                <a:cs typeface="Jameel Noori Nastaleeq" pitchFamily="2" charset="-78"/>
              </a:rPr>
              <a:t>:</a:t>
            </a:r>
            <a:r>
              <a:rPr lang="ar-SA" sz="3200" b="0" dirty="0" smtClean="0">
                <a:solidFill>
                  <a:schemeClr val="tx1"/>
                </a:solidFill>
                <a:latin typeface="Jameel Noori Nastaleeq" pitchFamily="2" charset="-78"/>
                <a:ea typeface="Times New Roman" pitchFamily="18" charset="0"/>
                <a:cs typeface="Jameel Noori Nastaleeq" pitchFamily="2" charset="-78"/>
              </a:rPr>
              <a:t> اے بنی اسرائیل! بلا شبہ میں تمہاری طرف اللہ کا رسول ہوں تصدیق کرتا ہوں اُس</a:t>
            </a:r>
            <a:r>
              <a:rPr lang="ur-PK" sz="3200" b="0" dirty="0" smtClean="0">
                <a:solidFill>
                  <a:schemeClr val="tx1"/>
                </a:solidFill>
                <a:latin typeface="Jameel Noori Nastaleeq" pitchFamily="2" charset="-78"/>
                <a:ea typeface="Times New Roman" pitchFamily="18" charset="0"/>
                <a:cs typeface="Jameel Noori Nastaleeq" pitchFamily="2" charset="-78"/>
              </a:rPr>
              <a:t> </a:t>
            </a:r>
            <a:r>
              <a:rPr lang="ar-SA" sz="3200" b="0" dirty="0" smtClean="0">
                <a:solidFill>
                  <a:schemeClr val="tx1"/>
                </a:solidFill>
                <a:latin typeface="Jameel Noori Nastaleeq" pitchFamily="2" charset="-78"/>
                <a:ea typeface="Times New Roman" pitchFamily="18" charset="0"/>
                <a:cs typeface="Jameel Noori Nastaleeq" pitchFamily="2" charset="-78"/>
              </a:rPr>
              <a:t>(کتاب) کی جو مجھ سے پہلے آچکی ہے (یعنی) تورات کی اور بشارت سناتا ہوں ایک رسول کی جو میرے بعد آئیں گے جن کا</a:t>
            </a:r>
            <a:r>
              <a:rPr lang="ur-PK" sz="3200" b="0" dirty="0" smtClean="0">
                <a:solidFill>
                  <a:schemeClr val="tx1"/>
                </a:solidFill>
                <a:latin typeface="Jameel Noori Nastaleeq" pitchFamily="2" charset="-78"/>
                <a:ea typeface="Times New Roman" pitchFamily="18" charset="0"/>
                <a:cs typeface="Jameel Noori Nastaleeq" pitchFamily="2" charset="-78"/>
              </a:rPr>
              <a:t> </a:t>
            </a:r>
            <a:r>
              <a:rPr lang="ar-SA" sz="3200" b="0" dirty="0" smtClean="0">
                <a:solidFill>
                  <a:schemeClr val="tx1"/>
                </a:solidFill>
                <a:latin typeface="Jameel Noori Nastaleeq" pitchFamily="2" charset="-78"/>
                <a:ea typeface="Times New Roman" pitchFamily="18" charset="0"/>
                <a:cs typeface="Jameel Noori Nastaleeq" pitchFamily="2" charset="-78"/>
              </a:rPr>
              <a:t>نام احمد ہوگا پھر جب وہ اُن لوگوں کے پاس کھلی نشانیاں لے کر آئے کہنے لگے کہ یہ تو کھلا جادو ہے</a:t>
            </a:r>
            <a:r>
              <a:rPr lang="ur-PK" sz="3200" b="0" dirty="0" smtClean="0">
                <a:solidFill>
                  <a:schemeClr val="tx1"/>
                </a:solidFill>
                <a:latin typeface="Jameel Noori Nastaleeq" pitchFamily="2" charset="-78"/>
                <a:ea typeface="Times New Roman" pitchFamily="18" charset="0"/>
                <a:cs typeface="Jameel Noori Nastaleeq" pitchFamily="2" charset="-78"/>
              </a:rPr>
              <a:t>۔</a:t>
            </a:r>
            <a:endParaRPr lang="kk-KZ" sz="32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1844247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lnSpc>
                <a:spcPct val="120000"/>
              </a:lnSpc>
              <a:defRPr/>
            </a:pPr>
            <a:r>
              <a:rPr lang="ar-SA" sz="3000" b="0" dirty="0">
                <a:latin typeface="Al Qalam Quran Publisher" pitchFamily="18" charset="-78"/>
                <a:cs typeface="Al Qalam Quran Publisher" pitchFamily="18" charset="-78"/>
              </a:rPr>
              <a:t>وَ اِذْ قَالَ عِيْسَى ابْنُ مَرْيَمَ يٰبَنِيْۤ اِسْرَآءِيْلَ اِنِّيْ رَسُوْلُ اللّٰهِ اِلَيْكُمْ مُّصَدِّقًا لِّمَا بَيْنَ يَدَيَّ مِنَ التَّوْرٰىةِ وَ مُبَشِّرًۢا بِرَسُوْلٍ يَّاْتِيْ مِنْۢ بَعْدِي اسْمُهٗۤ اَحْمَدُ١ؕ فَلَمَّا جَآءَهُمْ بِالْبَيِّنٰتِ قَالُوْا هٰذَا سِحْرٌ مُّبِيْنٌ۰۰۶</a:t>
            </a:r>
            <a:endParaRPr lang="en-US" sz="30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1108350565"/>
              </p:ext>
            </p:extLst>
          </p:nvPr>
        </p:nvGraphicFramePr>
        <p:xfrm>
          <a:off x="533400" y="17526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13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7BE9BCB1-6236-4A5C-9562-250833840F83}"/>
                                            </p:graphicEl>
                                          </p:spTgt>
                                        </p:tgtEl>
                                        <p:attrNameLst>
                                          <p:attrName>style.visibility</p:attrName>
                                        </p:attrNameLst>
                                      </p:cBhvr>
                                      <p:to>
                                        <p:strVal val="visible"/>
                                      </p:to>
                                    </p:set>
                                    <p:animEffect transition="in" filter="fade">
                                      <p:cBhvr>
                                        <p:cTn id="17" dur="500"/>
                                        <p:tgtEl>
                                          <p:spTgt spid="9">
                                            <p:graphicEl>
                                              <a:dgm id="{7BE9BCB1-6236-4A5C-9562-250833840F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915400" cy="4997244"/>
          </a:xfrm>
        </p:spPr>
        <p:txBody>
          <a:bodyPr>
            <a:noAutofit/>
          </a:bodyPr>
          <a:lstStyle/>
          <a:p>
            <a:pPr algn="ctr" rtl="1" eaLnBrk="1" hangingPunct="1">
              <a:lnSpc>
                <a:spcPct val="120000"/>
              </a:lnSpc>
              <a:defRPr/>
            </a:pP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ar-SA" sz="4800" b="0" dirty="0">
                <a:latin typeface="Al Qalam Quran Publisher" pitchFamily="18" charset="-78"/>
                <a:cs typeface="Al Qalam Quran Publisher" pitchFamily="18" charset="-78"/>
              </a:rPr>
              <a:t>وَ مَنْ اَظْلَمُ مِمَّنِ افْتَرٰى عَلَى اللّٰهِ الْكَذِبَ وَ هُوَ يُدْعٰۤى اِلَى الْاِسْلَامِ١ؕ وَ اللّٰهُ لَا يَهْدِي الْقَوْمَ </a:t>
            </a:r>
            <a:r>
              <a:rPr lang="ar-SA" sz="4800" b="0" dirty="0" smtClean="0">
                <a:latin typeface="Al Qalam Quran Publisher" pitchFamily="18" charset="-78"/>
                <a:cs typeface="Al Qalam Quran Publisher" pitchFamily="18" charset="-78"/>
              </a:rPr>
              <a:t>الظّٰلِمِيْنَ۰۰۷</a:t>
            </a: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ar-SA" sz="3600" b="0" dirty="0" smtClean="0">
                <a:solidFill>
                  <a:schemeClr val="tx1"/>
                </a:solidFill>
                <a:latin typeface="Jameel Noori Nastaleeq" pitchFamily="2" charset="-78"/>
                <a:ea typeface="Times New Roman" pitchFamily="18" charset="0"/>
                <a:cs typeface="Jameel Noori Nastaleeq" pitchFamily="2" charset="-78"/>
              </a:rPr>
              <a:t> اور اُس سے زیادہ ظالم کون ہوگا جو اللہ پر بہتان باندھے جبکہ اُسے بلایا جارہا ہے اسلام کی طرف اور اللہ ظالم لوگوں کو ہدایت نہیں دیا کرتا</a:t>
            </a:r>
            <a:r>
              <a:rPr lang="ur-PK" sz="3600" b="0" dirty="0" smtClean="0">
                <a:solidFill>
                  <a:schemeClr val="tx1"/>
                </a:solidFill>
                <a:latin typeface="Jameel Noori Nastaleeq" pitchFamily="2" charset="-78"/>
                <a:ea typeface="Times New Roman" pitchFamily="18" charset="0"/>
                <a:cs typeface="Jameel Noori Nastaleeq" pitchFamily="2" charset="-78"/>
              </a:rPr>
              <a:t>۔</a:t>
            </a:r>
            <a:endParaRPr lang="kk-KZ" sz="36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2094324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defRPr/>
            </a:pPr>
            <a:r>
              <a:rPr lang="ar-SA" sz="4000" b="0" dirty="0">
                <a:latin typeface="Al Qalam Quran Publisher" pitchFamily="18" charset="-78"/>
                <a:cs typeface="Al Qalam Quran Publisher" pitchFamily="18" charset="-78"/>
              </a:rPr>
              <a:t>وَ مَنْ اَظْلَمُ مِمَّنِ افْتَرٰى عَلَى اللّٰهِ الْكَذِبَ وَ هُوَ يُدْعٰۤى اِلَى الْاِسْلَامِ١ؕ </a:t>
            </a:r>
            <a:r>
              <a:rPr lang="ur-PK" sz="4000" b="0" dirty="0" smtClean="0">
                <a:latin typeface="Al Qalam Quran Publisher" pitchFamily="18" charset="-78"/>
                <a:cs typeface="Al Qalam Quran Publisher" pitchFamily="18" charset="-78"/>
              </a:rPr>
              <a:t/>
            </a:r>
            <a:br>
              <a:rPr lang="ur-PK" sz="4000" b="0" dirty="0" smtClean="0">
                <a:latin typeface="Al Qalam Quran Publisher" pitchFamily="18" charset="-78"/>
                <a:cs typeface="Al Qalam Quran Publisher" pitchFamily="18" charset="-78"/>
              </a:rPr>
            </a:br>
            <a:r>
              <a:rPr lang="ar-SA" sz="4000" b="0" dirty="0" smtClean="0">
                <a:latin typeface="Al Qalam Quran Publisher" pitchFamily="18" charset="-78"/>
                <a:cs typeface="Al Qalam Quran Publisher" pitchFamily="18" charset="-78"/>
              </a:rPr>
              <a:t>وَ </a:t>
            </a:r>
            <a:r>
              <a:rPr lang="ar-SA" sz="4000" b="0" dirty="0">
                <a:latin typeface="Al Qalam Quran Publisher" pitchFamily="18" charset="-78"/>
                <a:cs typeface="Al Qalam Quran Publisher" pitchFamily="18" charset="-78"/>
              </a:rPr>
              <a:t>اللّٰهُ لَا يَهْدِي الْقَوْمَ الظّٰلِمِيْنَ۰۰۷</a:t>
            </a:r>
            <a:endParaRPr lang="en-US" sz="36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3290775609"/>
              </p:ext>
            </p:extLst>
          </p:nvPr>
        </p:nvGraphicFramePr>
        <p:xfrm>
          <a:off x="533400" y="1752600"/>
          <a:ext cx="82296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2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458200" cy="4997244"/>
          </a:xfrm>
        </p:spPr>
        <p:txBody>
          <a:bodyPr>
            <a:noAutofit/>
          </a:bodyPr>
          <a:lstStyle/>
          <a:p>
            <a:pPr algn="ctr" rtl="1" eaLnBrk="1" hangingPunct="1">
              <a:lnSpc>
                <a:spcPct val="120000"/>
              </a:lnSpc>
              <a:defRPr/>
            </a:pP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ar-SA" sz="4800" b="0" dirty="0">
                <a:latin typeface="Al Qalam Quran Publisher" pitchFamily="18" charset="-78"/>
                <a:cs typeface="Al Qalam Quran Publisher" pitchFamily="18" charset="-78"/>
              </a:rPr>
              <a:t>يُرِيْدُوْنَ لِيُطْفِـُٔوْا نُوْرَ اللّٰهِ بِاَفْوَاهِهِمْ وَ اللّٰهُ مُتِمُّ نُوْرِهٖ </a:t>
            </a:r>
            <a:r>
              <a:rPr lang="ur-PK" sz="4800" b="0" dirty="0" smtClean="0">
                <a:latin typeface="Al Qalam Quran Publisher" pitchFamily="18" charset="-78"/>
                <a:cs typeface="Al Qalam Quran Publisher" pitchFamily="18" charset="-78"/>
              </a:rPr>
              <a:t/>
            </a:r>
            <a:br>
              <a:rPr lang="ur-PK" sz="4800" b="0" dirty="0" smtClean="0">
                <a:latin typeface="Al Qalam Quran Publisher" pitchFamily="18" charset="-78"/>
                <a:cs typeface="Al Qalam Quran Publisher" pitchFamily="18" charset="-78"/>
              </a:rPr>
            </a:br>
            <a:r>
              <a:rPr lang="ar-SA" sz="4800" b="0" dirty="0" smtClean="0">
                <a:latin typeface="Al Qalam Quran Publisher" pitchFamily="18" charset="-78"/>
                <a:cs typeface="Al Qalam Quran Publisher" pitchFamily="18" charset="-78"/>
              </a:rPr>
              <a:t>وَ </a:t>
            </a:r>
            <a:r>
              <a:rPr lang="ar-SA" sz="4800" b="0" dirty="0">
                <a:latin typeface="Al Qalam Quran Publisher" pitchFamily="18" charset="-78"/>
                <a:cs typeface="Al Qalam Quran Publisher" pitchFamily="18" charset="-78"/>
              </a:rPr>
              <a:t>لَوْ كَرِهَ الْكٰفِرُوْنَ۰۰۸</a:t>
            </a: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ar-SA" sz="3600" b="0" dirty="0" smtClean="0">
                <a:solidFill>
                  <a:schemeClr val="tx1"/>
                </a:solidFill>
                <a:latin typeface="Jameel Noori Nastaleeq" pitchFamily="2" charset="-78"/>
                <a:ea typeface="Times New Roman" pitchFamily="18" charset="0"/>
                <a:cs typeface="Jameel Noori Nastaleeq" pitchFamily="2" charset="-78"/>
              </a:rPr>
              <a:t>وہ چاہتے ہیں کہ بجھا دیں اللہ کے نور کو اپنے منہ کی پھونکوں سے اللہ ا پنی روشنی کو پورا کرکے رہے گا خواہ کافر</a:t>
            </a:r>
            <a:r>
              <a:rPr lang="ur-PK" sz="3600" b="0" dirty="0" smtClean="0">
                <a:solidFill>
                  <a:schemeClr val="tx1"/>
                </a:solidFill>
                <a:latin typeface="Jameel Noori Nastaleeq" pitchFamily="2" charset="-78"/>
                <a:ea typeface="Times New Roman" pitchFamily="18" charset="0"/>
                <a:cs typeface="Jameel Noori Nastaleeq" pitchFamily="2" charset="-78"/>
              </a:rPr>
              <a:t> </a:t>
            </a:r>
            <a:r>
              <a:rPr lang="ar-SA" sz="3600" b="0" dirty="0" smtClean="0">
                <a:solidFill>
                  <a:schemeClr val="tx1"/>
                </a:solidFill>
                <a:latin typeface="Jameel Noori Nastaleeq" pitchFamily="2" charset="-78"/>
                <a:ea typeface="Times New Roman" pitchFamily="18" charset="0"/>
                <a:cs typeface="Jameel Noori Nastaleeq" pitchFamily="2" charset="-78"/>
              </a:rPr>
              <a:t>اِسے ناپسند کریں</a:t>
            </a:r>
            <a:r>
              <a:rPr lang="ur-PK" sz="3600" b="0" dirty="0" smtClean="0">
                <a:solidFill>
                  <a:schemeClr val="tx1"/>
                </a:solidFill>
                <a:latin typeface="Jameel Noori Nastaleeq" pitchFamily="2" charset="-78"/>
                <a:ea typeface="Times New Roman" pitchFamily="18" charset="0"/>
                <a:cs typeface="Jameel Noori Nastaleeq" pitchFamily="2" charset="-78"/>
              </a:rPr>
              <a:t>۔</a:t>
            </a:r>
            <a:endParaRPr lang="kk-KZ" sz="36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177964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چوتھا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تواصی بالحق</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172822822"/>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3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250"/>
                                        <p:tgtEl>
                                          <p:spTgt spid="8">
                                            <p:graphicEl>
                                              <a:dgm id="{427F0D4D-B7B9-4BBB-8BB4-FEBF2E2276D9}"/>
                                            </p:graphicEl>
                                          </p:spTgt>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250"/>
                                        <p:tgtEl>
                                          <p:spTgt spid="8">
                                            <p:graphicEl>
                                              <a:dgm id="{FE8363C5-272F-4652-9371-B4A53CBDBB5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5" dur="250"/>
                                        <p:tgtEl>
                                          <p:spTgt spid="8">
                                            <p:graphicEl>
                                              <a:dgm id="{92AA1496-1A9D-4127-9074-5B287A06C5F1}"/>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9" dur="250"/>
                                        <p:tgtEl>
                                          <p:spTgt spid="8">
                                            <p:graphicEl>
                                              <a:dgm id="{71F9798A-EF2A-454A-B9CD-A44B256DC1EA}"/>
                                            </p:graphic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23" dur="250"/>
                                        <p:tgtEl>
                                          <p:spTgt spid="8">
                                            <p:graphicEl>
                                              <a:dgm id="{4126A610-2CCE-4B06-A29F-0223994C73EF}"/>
                                            </p:graphicEl>
                                          </p:spTgt>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7" dur="250"/>
                                        <p:tgtEl>
                                          <p:spTgt spid="8">
                                            <p:graphicEl>
                                              <a:dgm id="{ACE2A377-0506-4ED5-B0D6-68213B77C015}"/>
                                            </p:graphicEl>
                                          </p:spTgt>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1" dur="250"/>
                                        <p:tgtEl>
                                          <p:spTgt spid="8">
                                            <p:graphicEl>
                                              <a:dgm id="{0D93DD93-DD0D-478D-A5EF-03D4D39780DC}"/>
                                            </p:graphicEl>
                                          </p:spTgt>
                                        </p:tgtEl>
                                      </p:cBhvr>
                                    </p:animEffect>
                                  </p:childTnLst>
                                </p:cTn>
                              </p:par>
                            </p:childTnLst>
                          </p:cTn>
                        </p:par>
                        <p:par>
                          <p:cTn id="32" fill="hold">
                            <p:stCondLst>
                              <p:cond delay="1750"/>
                            </p:stCondLst>
                            <p:childTnLst>
                              <p:par>
                                <p:cTn id="33" presetID="22" presetClass="entr" presetSubtype="2" fill="hold" grpId="0" nodeType="afterEffect">
                                  <p:stCondLst>
                                    <p:cond delay="0"/>
                                  </p:stCondLst>
                                  <p:childTnLst>
                                    <p:set>
                                      <p:cBhvr>
                                        <p:cTn id="34"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5" dur="250"/>
                                        <p:tgtEl>
                                          <p:spTgt spid="8">
                                            <p:graphicEl>
                                              <a:dgm id="{37900F7A-BA6B-45F1-AC4D-5C79E61058E6}"/>
                                            </p:graphicEl>
                                          </p:spTgt>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9" dur="250"/>
                                        <p:tgtEl>
                                          <p:spTgt spid="8">
                                            <p:graphicEl>
                                              <a:dgm id="{F942E1B5-7A46-4370-B61D-75B7DB373EAF}"/>
                                            </p:graphicEl>
                                          </p:spTgt>
                                        </p:tgtEl>
                                      </p:cBhvr>
                                    </p:animEffect>
                                  </p:childTnLst>
                                </p:cTn>
                              </p:par>
                            </p:childTnLst>
                          </p:cTn>
                        </p:par>
                        <p:par>
                          <p:cTn id="40" fill="hold">
                            <p:stCondLst>
                              <p:cond delay="2250"/>
                            </p:stCondLst>
                            <p:childTnLst>
                              <p:par>
                                <p:cTn id="41" presetID="22" presetClass="entr" presetSubtype="2" fill="hold" grpId="0" nodeType="afterEffect">
                                  <p:stCondLst>
                                    <p:cond delay="0"/>
                                  </p:stCondLst>
                                  <p:childTnLst>
                                    <p:set>
                                      <p:cBhvr>
                                        <p:cTn id="42"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43" dur="250"/>
                                        <p:tgtEl>
                                          <p:spTgt spid="8">
                                            <p:graphicEl>
                                              <a:dgm id="{27C32174-0740-4362-8EE3-5F21619528FA}"/>
                                            </p:graphicEl>
                                          </p:spTgt>
                                        </p:tgtEl>
                                      </p:cBhvr>
                                    </p:animEffect>
                                  </p:childTnLst>
                                </p:cTn>
                              </p:par>
                            </p:childTnLst>
                          </p:cTn>
                        </p:par>
                        <p:par>
                          <p:cTn id="44" fill="hold">
                            <p:stCondLst>
                              <p:cond delay="2500"/>
                            </p:stCondLst>
                            <p:childTnLst>
                              <p:par>
                                <p:cTn id="45" presetID="26" presetClass="emph" presetSubtype="0" repeatCount="indefinite" fill="hold" grpId="1" nodeType="afterEffect">
                                  <p:stCondLst>
                                    <p:cond delay="0"/>
                                  </p:stCondLst>
                                  <p:endCondLst>
                                    <p:cond evt="onNext" delay="0">
                                      <p:tgtEl>
                                        <p:sldTgt/>
                                      </p:tgtEl>
                                    </p:cond>
                                  </p:endCondLst>
                                  <p:childTnLst>
                                    <p:animEffect transition="out" filter="fade">
                                      <p:cBhvr>
                                        <p:cTn id="46" dur="500" tmFilter="0, 0; .2, .5; .8, .5; 1, 0"/>
                                        <p:tgtEl>
                                          <p:spTgt spid="8">
                                            <p:graphicEl>
                                              <a:dgm id="{4126A610-2CCE-4B06-A29F-0223994C73EF}"/>
                                            </p:graphicEl>
                                          </p:spTgt>
                                        </p:tgtEl>
                                      </p:cBhvr>
                                    </p:animEffect>
                                    <p:animScale>
                                      <p:cBhvr>
                                        <p:cTn id="47" dur="250" autoRev="1" fill="hold"/>
                                        <p:tgtEl>
                                          <p:spTgt spid="8">
                                            <p:graphicEl>
                                              <a:dgm id="{4126A610-2CCE-4B06-A29F-0223994C73EF}"/>
                                            </p:graphicEl>
                                          </p:spTgt>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500" tmFilter="0, 0; .2, .5; .8, .5; 1, 0"/>
                                        <p:tgtEl>
                                          <p:spTgt spid="8">
                                            <p:graphicEl>
                                              <a:dgm id="{ACE2A377-0506-4ED5-B0D6-68213B77C015}"/>
                                            </p:graphicEl>
                                          </p:spTgt>
                                        </p:tgtEl>
                                      </p:cBhvr>
                                    </p:animEffect>
                                    <p:animScale>
                                      <p:cBhvr>
                                        <p:cTn id="50" dur="250" autoRev="1" fill="hold"/>
                                        <p:tgtEl>
                                          <p:spTgt spid="8">
                                            <p:graphicEl>
                                              <a:dgm id="{ACE2A377-0506-4ED5-B0D6-68213B77C015}"/>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defRPr/>
            </a:pPr>
            <a:r>
              <a:rPr lang="ar-SA" sz="4000" b="0" dirty="0">
                <a:latin typeface="Al Qalam Quran Publisher" pitchFamily="18" charset="-78"/>
                <a:cs typeface="Al Qalam Quran Publisher" pitchFamily="18" charset="-78"/>
              </a:rPr>
              <a:t>يُرِيْدُوْنَ لِيُطْفِـُٔوْا نُوْرَ اللّٰهِ بِاَفْوَاهِهِمْ وَ اللّٰهُ مُتِمُّ نُوْرِهٖ </a:t>
            </a:r>
            <a:r>
              <a:rPr lang="ur-PK" sz="4000" b="0" dirty="0" smtClean="0">
                <a:latin typeface="Al Qalam Quran Publisher" pitchFamily="18" charset="-78"/>
                <a:cs typeface="Al Qalam Quran Publisher" pitchFamily="18" charset="-78"/>
              </a:rPr>
              <a:t> </a:t>
            </a:r>
            <a:r>
              <a:rPr lang="ar-SA" sz="4000" b="0" dirty="0" smtClean="0">
                <a:latin typeface="Al Qalam Quran Publisher" pitchFamily="18" charset="-78"/>
                <a:cs typeface="Al Qalam Quran Publisher" pitchFamily="18" charset="-78"/>
              </a:rPr>
              <a:t>وَ </a:t>
            </a:r>
            <a:r>
              <a:rPr lang="ar-SA" sz="4000" b="0" dirty="0">
                <a:latin typeface="Al Qalam Quran Publisher" pitchFamily="18" charset="-78"/>
                <a:cs typeface="Al Qalam Quran Publisher" pitchFamily="18" charset="-78"/>
              </a:rPr>
              <a:t>لَوْ كَرِهَ الْكٰفِرُوْنَ۰۰۸</a:t>
            </a:r>
            <a:endParaRPr lang="en-US" sz="36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2772106503"/>
              </p:ext>
            </p:extLst>
          </p:nvPr>
        </p:nvGraphicFramePr>
        <p:xfrm>
          <a:off x="533400" y="1752600"/>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8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78C6C0F5-C619-4941-9368-1CAC58BD1C52}"/>
                                            </p:graphicEl>
                                          </p:spTgt>
                                        </p:tgtEl>
                                        <p:attrNameLst>
                                          <p:attrName>style.visibility</p:attrName>
                                        </p:attrNameLst>
                                      </p:cBhvr>
                                      <p:to>
                                        <p:strVal val="visible"/>
                                      </p:to>
                                    </p:set>
                                    <p:animEffect transition="in" filter="fade">
                                      <p:cBhvr>
                                        <p:cTn id="17" dur="500"/>
                                        <p:tgtEl>
                                          <p:spTgt spid="9">
                                            <p:graphicEl>
                                              <a:dgm id="{78C6C0F5-C619-4941-9368-1CAC58BD1C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382000" cy="4724400"/>
          </a:xfrm>
        </p:spPr>
        <p:txBody>
          <a:bodyPr>
            <a:noAutofit/>
          </a:bodyPr>
          <a:lstStyle/>
          <a:p>
            <a:pPr algn="ctr" rtl="1" eaLnBrk="1" hangingPunct="1">
              <a:lnSpc>
                <a:spcPct val="120000"/>
              </a:lnSpc>
              <a:defRPr/>
            </a:pPr>
            <a:r>
              <a:rPr lang="en-US" sz="4400" b="0" dirty="0" smtClean="0">
                <a:solidFill>
                  <a:schemeClr val="accent1">
                    <a:lumMod val="60000"/>
                    <a:lumOff val="40000"/>
                  </a:schemeClr>
                </a:solidFill>
                <a:latin typeface="QCF_BSML"/>
                <a:ea typeface="Calibri"/>
                <a:cs typeface="UL Sajid Heading" pitchFamily="2" charset="-78"/>
              </a:rPr>
              <a:t/>
            </a:r>
            <a:br>
              <a:rPr lang="en-US" sz="4400" b="0" dirty="0" smtClean="0">
                <a:solidFill>
                  <a:schemeClr val="accent1">
                    <a:lumMod val="60000"/>
                    <a:lumOff val="40000"/>
                  </a:schemeClr>
                </a:solidFill>
                <a:latin typeface="QCF_BSML"/>
                <a:ea typeface="Calibri"/>
                <a:cs typeface="UL Sajid Heading" pitchFamily="2" charset="-78"/>
              </a:rPr>
            </a:br>
            <a:r>
              <a:rPr lang="en-US" sz="4400" b="0" dirty="0" smtClean="0">
                <a:solidFill>
                  <a:schemeClr val="accent1">
                    <a:lumMod val="60000"/>
                    <a:lumOff val="40000"/>
                  </a:schemeClr>
                </a:solidFill>
                <a:latin typeface="QCF_BSML"/>
                <a:ea typeface="Calibri"/>
                <a:cs typeface="UL Sajid Heading" pitchFamily="2" charset="-78"/>
              </a:rPr>
              <a:t/>
            </a:r>
            <a:br>
              <a:rPr lang="en-US" sz="4400" b="0" dirty="0" smtClean="0">
                <a:solidFill>
                  <a:schemeClr val="accent1">
                    <a:lumMod val="60000"/>
                    <a:lumOff val="40000"/>
                  </a:schemeClr>
                </a:solidFill>
                <a:latin typeface="QCF_BSML"/>
                <a:ea typeface="Calibri"/>
                <a:cs typeface="UL Sajid Heading" pitchFamily="2" charset="-78"/>
              </a:rPr>
            </a:br>
            <a:r>
              <a:rPr lang="ar-SA" sz="4400" b="0" dirty="0" smtClean="0">
                <a:solidFill>
                  <a:schemeClr val="accent1">
                    <a:lumMod val="60000"/>
                    <a:lumOff val="40000"/>
                  </a:schemeClr>
                </a:solidFill>
                <a:latin typeface="QCF_BSML"/>
                <a:ea typeface="Calibri"/>
                <a:cs typeface="UL Sajid Heading" pitchFamily="2" charset="-78"/>
              </a:rPr>
              <a:t>آیات:</a:t>
            </a:r>
            <a:r>
              <a:rPr lang="en-US" sz="4400" b="0" dirty="0" smtClean="0">
                <a:solidFill>
                  <a:schemeClr val="accent1">
                    <a:lumMod val="60000"/>
                    <a:lumOff val="40000"/>
                  </a:schemeClr>
                </a:solidFill>
                <a:latin typeface="Arial Black" pitchFamily="34" charset="0"/>
                <a:ea typeface="Calibri"/>
                <a:cs typeface="UL Sajid Heading" pitchFamily="2" charset="-78"/>
              </a:rPr>
              <a:t>13-10</a:t>
            </a:r>
            <a:r>
              <a:rPr lang="ar-SA" sz="4400" b="0" dirty="0" smtClean="0">
                <a:solidFill>
                  <a:schemeClr val="accent1">
                    <a:lumMod val="60000"/>
                    <a:lumOff val="40000"/>
                  </a:schemeClr>
                </a:solidFill>
                <a:latin typeface="QCF_BSML"/>
                <a:ea typeface="Calibri"/>
                <a:cs typeface="UL Sajid Heading" pitchFamily="2" charset="-78"/>
              </a:rPr>
              <a:t/>
            </a:r>
            <a:br>
              <a:rPr lang="ar-SA" sz="4400" b="0" dirty="0" smtClean="0">
                <a:solidFill>
                  <a:schemeClr val="accent1">
                    <a:lumMod val="60000"/>
                    <a:lumOff val="40000"/>
                  </a:schemeClr>
                </a:solidFill>
                <a:latin typeface="QCF_BSML"/>
                <a:ea typeface="Calibri"/>
                <a:cs typeface="UL Sajid Heading" pitchFamily="2" charset="-78"/>
              </a:rPr>
            </a:br>
            <a:r>
              <a:rPr lang="ur-PK" sz="4400" b="0" dirty="0" smtClean="0">
                <a:solidFill>
                  <a:schemeClr val="accent1">
                    <a:lumMod val="60000"/>
                    <a:lumOff val="40000"/>
                  </a:schemeClr>
                </a:solidFill>
                <a:latin typeface="Jameel Noori Nastaleeq" pitchFamily="2" charset="-78"/>
                <a:ea typeface="Calibri"/>
                <a:cs typeface="Jameel Noori Nastaleeq" pitchFamily="2" charset="-78"/>
              </a:rPr>
              <a:t>غلبۂ دین حق کے لئے جہاد کی دعوت</a:t>
            </a:r>
            <a:br>
              <a:rPr lang="ur-PK" sz="4400" b="0" dirty="0" smtClean="0">
                <a:solidFill>
                  <a:schemeClr val="accent1">
                    <a:lumMod val="60000"/>
                    <a:lumOff val="40000"/>
                  </a:schemeClr>
                </a:solidFill>
                <a:latin typeface="Jameel Noori Nastaleeq" pitchFamily="2" charset="-78"/>
                <a:ea typeface="Calibri"/>
                <a:cs typeface="Jameel Noori Nastaleeq" pitchFamily="2" charset="-78"/>
              </a:rPr>
            </a:br>
            <a:r>
              <a:rPr lang="ur-PK" sz="4400" b="0" dirty="0" smtClean="0">
                <a:solidFill>
                  <a:schemeClr val="accent1">
                    <a:lumMod val="60000"/>
                    <a:lumOff val="40000"/>
                  </a:schemeClr>
                </a:solidFill>
                <a:latin typeface="Jameel Noori Nastaleeq" pitchFamily="2" charset="-78"/>
                <a:ea typeface="Calibri"/>
                <a:cs typeface="Jameel Noori Nastaleeq" pitchFamily="2" charset="-78"/>
              </a:rPr>
              <a:t>ترغیب کے انداز میں</a:t>
            </a:r>
            <a:endParaRPr lang="ar-SA" sz="4400" b="0" dirty="0" smtClean="0">
              <a:solidFill>
                <a:schemeClr val="accent1">
                  <a:lumMod val="60000"/>
                  <a:lumOff val="40000"/>
                </a:schemeClr>
              </a:solidFill>
              <a:latin typeface="Jameel Noori Nastaleeq" pitchFamily="2" charset="-78"/>
              <a:ea typeface="Calibri"/>
              <a:cs typeface="Jameel Noori Nastaleeq" pitchFamily="2" charset="-78"/>
            </a:endParaRPr>
          </a:p>
        </p:txBody>
      </p:sp>
    </p:spTree>
    <p:extLst>
      <p:ext uri="{BB962C8B-B14F-4D97-AF65-F5344CB8AC3E}">
        <p14:creationId xmlns:p14="http://schemas.microsoft.com/office/powerpoint/2010/main" val="2854604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defRPr/>
            </a:pPr>
            <a:r>
              <a:rPr lang="ar-SA" sz="3600" b="0" dirty="0">
                <a:latin typeface="Al Qalam Quran Publisher" pitchFamily="18" charset="-78"/>
                <a:cs typeface="Al Qalam Quran Publisher" pitchFamily="18" charset="-78"/>
              </a:rPr>
              <a:t>يٰۤاَيُّهَا الَّذِيْنَ اٰمَنُوْا هَلْ اَدُلُّكُمْ عَلٰى تِجَارَةٍ تُنْجِيْكُمْ مِّنْ عَذَابٍ </a:t>
            </a:r>
            <a:r>
              <a:rPr lang="ar-SA" sz="3600" b="0" dirty="0" smtClean="0">
                <a:latin typeface="Al Qalam Quran Publisher" pitchFamily="18" charset="-78"/>
                <a:cs typeface="Al Qalam Quran Publisher" pitchFamily="18" charset="-78"/>
              </a:rPr>
              <a:t>اَلِيْمٍ۰۰۱۰</a:t>
            </a:r>
            <a:r>
              <a:rPr lang="ur-PK" sz="3600" b="0" dirty="0" smtClean="0">
                <a:solidFill>
                  <a:schemeClr val="accent1">
                    <a:lumMod val="60000"/>
                    <a:lumOff val="40000"/>
                  </a:schemeClr>
                </a:solidFill>
                <a:ea typeface="Calibri"/>
                <a:cs typeface="QCF_P552"/>
              </a:rPr>
              <a:t/>
            </a:r>
            <a:br>
              <a:rPr lang="ur-PK" sz="3600" b="0" dirty="0" smtClean="0">
                <a:solidFill>
                  <a:schemeClr val="accent1">
                    <a:lumMod val="60000"/>
                    <a:lumOff val="40000"/>
                  </a:schemeClr>
                </a:solidFill>
                <a:ea typeface="Calibri"/>
                <a:cs typeface="QCF_P552"/>
              </a:rPr>
            </a:br>
            <a:r>
              <a:rPr lang="ar-SA" sz="2800" b="0" dirty="0" smtClean="0">
                <a:solidFill>
                  <a:schemeClr val="bg1"/>
                </a:solidFill>
                <a:latin typeface="Jameel Noori Nastaleeq" pitchFamily="2" charset="-78"/>
                <a:ea typeface="Times New Roman" pitchFamily="18" charset="0"/>
                <a:cs typeface="Jameel Noori Nastaleeq" pitchFamily="2" charset="-78"/>
              </a:rPr>
              <a:t>اے لوگو جو ایمان لائے ہو کیا</a:t>
            </a:r>
            <a:r>
              <a:rPr lang="ur-PK" sz="2800" b="0" dirty="0" smtClean="0">
                <a:solidFill>
                  <a:schemeClr val="bg1"/>
                </a:solidFill>
                <a:latin typeface="Jameel Noori Nastaleeq" pitchFamily="2" charset="-78"/>
                <a:ea typeface="Times New Roman" pitchFamily="18" charset="0"/>
                <a:cs typeface="Jameel Noori Nastaleeq" pitchFamily="2" charset="-78"/>
              </a:rPr>
              <a:t> </a:t>
            </a:r>
            <a:r>
              <a:rPr lang="ar-SA" sz="2800" b="0" dirty="0" smtClean="0">
                <a:solidFill>
                  <a:schemeClr val="bg1"/>
                </a:solidFill>
                <a:latin typeface="Jameel Noori Nastaleeq" pitchFamily="2" charset="-78"/>
                <a:ea typeface="Times New Roman" pitchFamily="18" charset="0"/>
                <a:cs typeface="Jameel Noori Nastaleeq" pitchFamily="2" charset="-78"/>
              </a:rPr>
              <a:t>میں تمہیں ایسی تجارت بتاؤں جو تمہیں بچالے درد ناک عذاب سے</a:t>
            </a:r>
            <a:endParaRPr lang="en-US" sz="2800" b="0" dirty="0">
              <a:solidFill>
                <a:schemeClr val="bg1"/>
              </a:solidFill>
              <a:latin typeface="Jameel Noori Nastaleeq" pitchFamily="2" charset="-78"/>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3268082571"/>
              </p:ext>
            </p:extLst>
          </p:nvPr>
        </p:nvGraphicFramePr>
        <p:xfrm>
          <a:off x="533400" y="1752600"/>
          <a:ext cx="8229600"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548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610600" cy="4997244"/>
          </a:xfrm>
        </p:spPr>
        <p:txBody>
          <a:bodyPr>
            <a:noAutofit/>
          </a:bodyPr>
          <a:lstStyle/>
          <a:p>
            <a:pPr algn="ctr" rtl="1" eaLnBrk="1" hangingPunct="1">
              <a:lnSpc>
                <a:spcPct val="120000"/>
              </a:lnSpc>
              <a:defRPr/>
            </a:pP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ar-SA" sz="4800" b="0" dirty="0">
                <a:latin typeface="Al Qalam Quran Publisher" pitchFamily="18" charset="-78"/>
                <a:cs typeface="Al Qalam Quran Publisher" pitchFamily="18" charset="-78"/>
              </a:rPr>
              <a:t>تُؤْمِنُوْنَ بِاللّٰهِ وَ رَسُوْلِهٖ وَ تُجَاهِدُوْنَ فِيْ سَبِيْلِ اللّٰهِ بِاَمْوَالِكُمْ وَ اَنْفُسِكُمْ١ؕ ذٰلِكُمْ خَيْرٌ لَّكُمْ اِنْ كُنْتُمْ </a:t>
            </a:r>
            <a:r>
              <a:rPr lang="ar-SA" sz="4800" b="0" dirty="0" smtClean="0">
                <a:latin typeface="Al Qalam Quran Publisher" pitchFamily="18" charset="-78"/>
                <a:cs typeface="Al Qalam Quran Publisher" pitchFamily="18" charset="-78"/>
              </a:rPr>
              <a:t>تَعْلَمُوْنَۙ۰۰۱۱</a:t>
            </a: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kk-KZ" sz="3600" b="0" dirty="0" smtClean="0">
                <a:solidFill>
                  <a:schemeClr val="tx1"/>
                </a:solidFill>
                <a:latin typeface="Nafees Web Naskh" pitchFamily="2" charset="-78"/>
                <a:ea typeface="Times New Roman" pitchFamily="18" charset="0"/>
                <a:cs typeface="Jameel Noori Nastaleeq" pitchFamily="2" charset="-78"/>
              </a:rPr>
              <a:t> ایمان لاوٴ اللہ پر اور اس کے رسول پر اور جہاد کرو اللہ کی راہ میں اپنے مال اور جان سے یہ تمہارے حق میں بہتر ہے اگر تم جان لو</a:t>
            </a:r>
            <a:r>
              <a:rPr lang="ur-PK" sz="3600" b="0" dirty="0" smtClean="0">
                <a:solidFill>
                  <a:schemeClr val="tx1"/>
                </a:solidFill>
                <a:latin typeface="Jameel Noori Nastaleeq" pitchFamily="2" charset="-78"/>
                <a:ea typeface="Times New Roman" pitchFamily="18" charset="0"/>
                <a:cs typeface="Jameel Noori Nastaleeq" pitchFamily="2" charset="-78"/>
              </a:rPr>
              <a:t>۔</a:t>
            </a:r>
            <a:endParaRPr lang="kk-KZ" sz="36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1714513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lnSpc>
                <a:spcPct val="120000"/>
              </a:lnSpc>
              <a:defRPr/>
            </a:pPr>
            <a:r>
              <a:rPr lang="ar-SA" sz="4000" b="0" dirty="0">
                <a:latin typeface="Al Qalam Quran Publisher" pitchFamily="18" charset="-78"/>
                <a:cs typeface="Al Qalam Quran Publisher" pitchFamily="18" charset="-78"/>
              </a:rPr>
              <a:t>تُؤْمِنُوْنَ بِاللّٰهِ وَ رَسُوْلِهٖ وَ تُجَاهِدُوْنَ فِيْ سَبِيْلِ اللّٰهِ بِاَمْوَالِكُمْ وَ اَنْفُسِكُمْ١ؕ ذٰلِكُمْ خَيْرٌ لَّكُمْ اِنْ كُنْتُمْ تَعْلَمُوْنَۙ۰۰۱۱</a:t>
            </a:r>
            <a:endParaRPr lang="en-US" sz="2800" b="0" dirty="0">
              <a:solidFill>
                <a:schemeClr val="bg1"/>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2461806431"/>
              </p:ext>
            </p:extLst>
          </p:nvPr>
        </p:nvGraphicFramePr>
        <p:xfrm>
          <a:off x="685800" y="17526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65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7B7E29B-6E2D-486F-A8CA-E0A8F40F4B5E}"/>
                                            </p:graphicEl>
                                          </p:spTgt>
                                        </p:tgtEl>
                                        <p:attrNameLst>
                                          <p:attrName>style.visibility</p:attrName>
                                        </p:attrNameLst>
                                      </p:cBhvr>
                                      <p:to>
                                        <p:strVal val="visible"/>
                                      </p:to>
                                    </p:set>
                                    <p:animEffect transition="in" filter="fade">
                                      <p:cBhvr>
                                        <p:cTn id="7" dur="500"/>
                                        <p:tgtEl>
                                          <p:spTgt spid="4">
                                            <p:graphicEl>
                                              <a:dgm id="{97B7E29B-6E2D-486F-A8CA-E0A8F40F4B5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760CE951-EE1F-4DF5-8190-70EE1A2C4AEF}"/>
                                            </p:graphicEl>
                                          </p:spTgt>
                                        </p:tgtEl>
                                        <p:attrNameLst>
                                          <p:attrName>style.visibility</p:attrName>
                                        </p:attrNameLst>
                                      </p:cBhvr>
                                      <p:to>
                                        <p:strVal val="visible"/>
                                      </p:to>
                                    </p:set>
                                    <p:animEffect transition="in" filter="fade">
                                      <p:cBhvr>
                                        <p:cTn id="10" dur="500"/>
                                        <p:tgtEl>
                                          <p:spTgt spid="4">
                                            <p:graphicEl>
                                              <a:dgm id="{760CE951-EE1F-4DF5-8190-70EE1A2C4AE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D486CDC6-4DA8-4386-B9AD-A7CF3FA2F6D4}"/>
                                            </p:graphicEl>
                                          </p:spTgt>
                                        </p:tgtEl>
                                        <p:attrNameLst>
                                          <p:attrName>style.visibility</p:attrName>
                                        </p:attrNameLst>
                                      </p:cBhvr>
                                      <p:to>
                                        <p:strVal val="visible"/>
                                      </p:to>
                                    </p:set>
                                    <p:animEffect transition="in" filter="fade">
                                      <p:cBhvr>
                                        <p:cTn id="15" dur="500"/>
                                        <p:tgtEl>
                                          <p:spTgt spid="4">
                                            <p:graphicEl>
                                              <a:dgm id="{D486CDC6-4DA8-4386-B9AD-A7CF3FA2F6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BBFF4845-4D13-421B-BCDB-38CAE1BDC04B}"/>
                                            </p:graphicEl>
                                          </p:spTgt>
                                        </p:tgtEl>
                                        <p:attrNameLst>
                                          <p:attrName>style.visibility</p:attrName>
                                        </p:attrNameLst>
                                      </p:cBhvr>
                                      <p:to>
                                        <p:strVal val="visible"/>
                                      </p:to>
                                    </p:set>
                                    <p:animEffect transition="in" filter="fade">
                                      <p:cBhvr>
                                        <p:cTn id="20" dur="500"/>
                                        <p:tgtEl>
                                          <p:spTgt spid="4">
                                            <p:graphicEl>
                                              <a:dgm id="{BBFF4845-4D13-421B-BCDB-38CAE1BDC0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839200" cy="4997244"/>
          </a:xfrm>
        </p:spPr>
        <p:txBody>
          <a:bodyPr>
            <a:noAutofit/>
          </a:bodyPr>
          <a:lstStyle/>
          <a:p>
            <a:pPr algn="ctr" rtl="1" eaLnBrk="1" hangingPunct="1">
              <a:lnSpc>
                <a:spcPct val="120000"/>
              </a:lnSpc>
              <a:defRPr/>
            </a:pPr>
            <a:r>
              <a:rPr lang="ur-PK" sz="2800" b="0" dirty="0" smtClean="0">
                <a:solidFill>
                  <a:schemeClr val="accent1">
                    <a:lumMod val="60000"/>
                    <a:lumOff val="40000"/>
                  </a:schemeClr>
                </a:solidFill>
                <a:ea typeface="Calibri"/>
                <a:cs typeface="QCF_P552"/>
              </a:rPr>
              <a:t/>
            </a:r>
            <a:br>
              <a:rPr lang="ur-PK" sz="2800" b="0" dirty="0" smtClean="0">
                <a:solidFill>
                  <a:schemeClr val="accent1">
                    <a:lumMod val="60000"/>
                    <a:lumOff val="40000"/>
                  </a:schemeClr>
                </a:solidFill>
                <a:ea typeface="Calibri"/>
                <a:cs typeface="QCF_P552"/>
              </a:rPr>
            </a:br>
            <a:r>
              <a:rPr lang="ar-SA" sz="4800" b="0" dirty="0">
                <a:latin typeface="Al Qalam Quran Publisher" pitchFamily="18" charset="-78"/>
                <a:cs typeface="Al Qalam Quran Publisher" pitchFamily="18" charset="-78"/>
              </a:rPr>
              <a:t>يَغْفِرْ لَكُمْ ذُنُوْبَكُمْ وَ يُدْخِلْكُمْ جَنّٰتٍ تَجْرِيْ مِنْ تَحْتِهَا الْاَنْهٰرُ وَ مَسٰكِنَ طَيِّبَةً فِيْ جَنّٰتِ عَدْنٍ١ؕ ذٰلِكَ الْفَوْزُ </a:t>
            </a:r>
            <a:r>
              <a:rPr lang="ar-SA" sz="4800" b="0" dirty="0" smtClean="0">
                <a:latin typeface="Al Qalam Quran Publisher" pitchFamily="18" charset="-78"/>
                <a:cs typeface="Al Qalam Quran Publisher" pitchFamily="18" charset="-78"/>
              </a:rPr>
              <a:t>الْعَظِيْمُۙ۰۰۱۲</a:t>
            </a:r>
            <a:r>
              <a:rPr lang="ur-PK" sz="4800" b="0" dirty="0" smtClean="0">
                <a:solidFill>
                  <a:schemeClr val="accent1">
                    <a:lumMod val="60000"/>
                    <a:lumOff val="40000"/>
                  </a:schemeClr>
                </a:solidFill>
                <a:ea typeface="Calibri"/>
                <a:cs typeface="QCF_P552"/>
              </a:rPr>
              <a:t/>
            </a:r>
            <a:br>
              <a:rPr lang="ur-PK" sz="4800" b="0" dirty="0" smtClean="0">
                <a:solidFill>
                  <a:schemeClr val="accent1">
                    <a:lumMod val="60000"/>
                    <a:lumOff val="40000"/>
                  </a:schemeClr>
                </a:solidFill>
                <a:ea typeface="Calibri"/>
                <a:cs typeface="QCF_P552"/>
              </a:rPr>
            </a:br>
            <a:r>
              <a:rPr lang="ar-SA" sz="3600" b="0" dirty="0" smtClean="0">
                <a:solidFill>
                  <a:schemeClr val="tx1"/>
                </a:solidFill>
                <a:latin typeface="Jameel Noori Nastaleeq" pitchFamily="2" charset="-78"/>
                <a:ea typeface="Times New Roman" pitchFamily="18" charset="0"/>
                <a:cs typeface="Jameel Noori Nastaleeq" pitchFamily="2" charset="-78"/>
              </a:rPr>
              <a:t> وہ تمہارے گناہ بخش دے گا اور داخل کرے گا تمہیں اُن باغات میں بہتی ہیں جن کے دامن میں نہریں اور اُن پاکیزہ مکانات میں جوہمیشہ رہنے والے باغات میں ہیں وہی ہے شاندار کامیابی</a:t>
            </a:r>
            <a:r>
              <a:rPr lang="ur-PK" sz="3600" b="0" dirty="0" smtClean="0">
                <a:solidFill>
                  <a:schemeClr val="tx1"/>
                </a:solidFill>
                <a:latin typeface="Jameel Noori Nastaleeq" pitchFamily="2" charset="-78"/>
                <a:ea typeface="Times New Roman" pitchFamily="18" charset="0"/>
                <a:cs typeface="Jameel Noori Nastaleeq" pitchFamily="2" charset="-78"/>
              </a:rPr>
              <a:t>۔</a:t>
            </a:r>
            <a:endParaRPr lang="kk-KZ" sz="36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1388969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lnSpc>
                <a:spcPct val="120000"/>
              </a:lnSpc>
              <a:defRPr/>
            </a:pPr>
            <a:r>
              <a:rPr lang="ar-SA" sz="4000" b="0" dirty="0">
                <a:latin typeface="Al Qalam Quran Publisher" pitchFamily="18" charset="-78"/>
                <a:cs typeface="Al Qalam Quran Publisher" pitchFamily="18" charset="-78"/>
              </a:rPr>
              <a:t>يَغْفِرْ لَكُمْ ذُنُوْبَكُمْ وَ يُدْخِلْكُمْ جَنّٰتٍ تَجْرِيْ مِنْ تَحْتِهَا الْاَنْهٰرُ وَ مَسٰكِنَ طَيِّبَةً فِيْ جَنّٰتِ عَدْنٍ١ؕ ذٰلِكَ الْفَوْزُ الْعَظِيْمُۙ۰۰۱۲</a:t>
            </a:r>
            <a:endParaRPr lang="en-US" sz="2800" b="0" dirty="0">
              <a:solidFill>
                <a:schemeClr val="bg1"/>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1940264653"/>
              </p:ext>
            </p:extLst>
          </p:nvPr>
        </p:nvGraphicFramePr>
        <p:xfrm>
          <a:off x="228600" y="1752600"/>
          <a:ext cx="8686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33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7B7E29B-6E2D-486F-A8CA-E0A8F40F4B5E}"/>
                                            </p:graphicEl>
                                          </p:spTgt>
                                        </p:tgtEl>
                                        <p:attrNameLst>
                                          <p:attrName>style.visibility</p:attrName>
                                        </p:attrNameLst>
                                      </p:cBhvr>
                                      <p:to>
                                        <p:strVal val="visible"/>
                                      </p:to>
                                    </p:set>
                                    <p:animEffect transition="in" filter="fade">
                                      <p:cBhvr>
                                        <p:cTn id="7" dur="500"/>
                                        <p:tgtEl>
                                          <p:spTgt spid="4">
                                            <p:graphicEl>
                                              <a:dgm id="{97B7E29B-6E2D-486F-A8CA-E0A8F40F4B5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760CE951-EE1F-4DF5-8190-70EE1A2C4AEF}"/>
                                            </p:graphicEl>
                                          </p:spTgt>
                                        </p:tgtEl>
                                        <p:attrNameLst>
                                          <p:attrName>style.visibility</p:attrName>
                                        </p:attrNameLst>
                                      </p:cBhvr>
                                      <p:to>
                                        <p:strVal val="visible"/>
                                      </p:to>
                                    </p:set>
                                    <p:animEffect transition="in" filter="fade">
                                      <p:cBhvr>
                                        <p:cTn id="10" dur="500"/>
                                        <p:tgtEl>
                                          <p:spTgt spid="4">
                                            <p:graphicEl>
                                              <a:dgm id="{760CE951-EE1F-4DF5-8190-70EE1A2C4AE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D486CDC6-4DA8-4386-B9AD-A7CF3FA2F6D4}"/>
                                            </p:graphicEl>
                                          </p:spTgt>
                                        </p:tgtEl>
                                        <p:attrNameLst>
                                          <p:attrName>style.visibility</p:attrName>
                                        </p:attrNameLst>
                                      </p:cBhvr>
                                      <p:to>
                                        <p:strVal val="visible"/>
                                      </p:to>
                                    </p:set>
                                    <p:animEffect transition="in" filter="fade">
                                      <p:cBhvr>
                                        <p:cTn id="15" dur="500"/>
                                        <p:tgtEl>
                                          <p:spTgt spid="4">
                                            <p:graphicEl>
                                              <a:dgm id="{D486CDC6-4DA8-4386-B9AD-A7CF3FA2F6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BBFF4845-4D13-421B-BCDB-38CAE1BDC04B}"/>
                                            </p:graphicEl>
                                          </p:spTgt>
                                        </p:tgtEl>
                                        <p:attrNameLst>
                                          <p:attrName>style.visibility</p:attrName>
                                        </p:attrNameLst>
                                      </p:cBhvr>
                                      <p:to>
                                        <p:strVal val="visible"/>
                                      </p:to>
                                    </p:set>
                                    <p:animEffect transition="in" filter="fade">
                                      <p:cBhvr>
                                        <p:cTn id="20" dur="500"/>
                                        <p:tgtEl>
                                          <p:spTgt spid="4">
                                            <p:graphicEl>
                                              <a:dgm id="{BBFF4845-4D13-421B-BCDB-38CAE1BDC0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defRPr/>
            </a:pPr>
            <a:r>
              <a:rPr lang="ar-SA" sz="3600" b="0" dirty="0">
                <a:latin typeface="Al Qalam Quran Publisher" pitchFamily="18" charset="-78"/>
                <a:cs typeface="Al Qalam Quran Publisher" pitchFamily="18" charset="-78"/>
              </a:rPr>
              <a:t>وَ اُخْرٰى تُحِبُّوْنَهَا١ؕ نَصْرٌ مِّنَ اللّٰهِ وَ فَتْحٌ قَرِيْبٌ١ؕ وَ بَشِّرِ </a:t>
            </a:r>
            <a:r>
              <a:rPr lang="ar-SA" sz="3600" b="0" dirty="0" smtClean="0">
                <a:latin typeface="Al Qalam Quran Publisher" pitchFamily="18" charset="-78"/>
                <a:cs typeface="Al Qalam Quran Publisher" pitchFamily="18" charset="-78"/>
              </a:rPr>
              <a:t>الْمُؤْمِنِيْنَ۰۰۱۳</a:t>
            </a:r>
            <a:r>
              <a:rPr lang="ur-PK" sz="3600" b="0" dirty="0" smtClean="0">
                <a:solidFill>
                  <a:schemeClr val="accent1">
                    <a:lumMod val="60000"/>
                    <a:lumOff val="40000"/>
                  </a:schemeClr>
                </a:solidFill>
                <a:ea typeface="Calibri"/>
                <a:cs typeface="QCF_P552"/>
              </a:rPr>
              <a:t/>
            </a:r>
            <a:br>
              <a:rPr lang="ur-PK" sz="3600" b="0" dirty="0" smtClean="0">
                <a:solidFill>
                  <a:schemeClr val="accent1">
                    <a:lumMod val="60000"/>
                    <a:lumOff val="40000"/>
                  </a:schemeClr>
                </a:solidFill>
                <a:ea typeface="Calibri"/>
                <a:cs typeface="QCF_P552"/>
              </a:rPr>
            </a:br>
            <a:r>
              <a:rPr lang="kk-KZ" sz="2400" b="0" dirty="0" smtClean="0">
                <a:solidFill>
                  <a:schemeClr val="bg1"/>
                </a:solidFill>
                <a:latin typeface="Nafees Web Naskh" pitchFamily="2" charset="-78"/>
                <a:ea typeface="Times New Roman" pitchFamily="18" charset="0"/>
                <a:cs typeface="Jameel Noori Nastaleeq" pitchFamily="2" charset="-78"/>
              </a:rPr>
              <a:t> اور ایک دوسری کامیابی جسے تم پسند کرتے ہو اللہ کی طرف سے مدد اور قریبی فتح اور(اے نبی ﷺ) مومنوں کو (قریبی فتح کی) خوشخبری سنا دیجئے</a:t>
            </a:r>
            <a:r>
              <a:rPr lang="ur-PK" sz="2400" b="0" dirty="0" smtClean="0">
                <a:solidFill>
                  <a:schemeClr val="bg1"/>
                </a:solidFill>
                <a:latin typeface="Jameel Noori Nastaleeq" pitchFamily="2" charset="-78"/>
                <a:ea typeface="Times New Roman" pitchFamily="18" charset="0"/>
                <a:cs typeface="Jameel Noori Nastaleeq" pitchFamily="2" charset="-78"/>
              </a:rPr>
              <a:t>۔</a:t>
            </a:r>
            <a:endParaRPr lang="en-US" sz="2400" b="0" dirty="0">
              <a:solidFill>
                <a:schemeClr val="bg1"/>
              </a:solidFill>
              <a:latin typeface="Jameel Noori Nastaleeq" pitchFamily="2" charset="-78"/>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1916394338"/>
              </p:ext>
            </p:extLst>
          </p:nvPr>
        </p:nvGraphicFramePr>
        <p:xfrm>
          <a:off x="533400" y="1600200"/>
          <a:ext cx="8229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5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B56545A0-2F72-4F24-8F9C-BF961194C044}"/>
                                            </p:graphicEl>
                                          </p:spTgt>
                                        </p:tgtEl>
                                        <p:attrNameLst>
                                          <p:attrName>style.visibility</p:attrName>
                                        </p:attrNameLst>
                                      </p:cBhvr>
                                      <p:to>
                                        <p:strVal val="visible"/>
                                      </p:to>
                                    </p:set>
                                    <p:animEffect transition="in" filter="fade">
                                      <p:cBhvr>
                                        <p:cTn id="17" dur="500"/>
                                        <p:tgtEl>
                                          <p:spTgt spid="9">
                                            <p:graphicEl>
                                              <a:dgm id="{B56545A0-2F72-4F24-8F9C-BF961194C04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graphicEl>
                                              <a:dgm id="{FE540454-B5AD-47D1-BD71-561FBA481863}"/>
                                            </p:graphicEl>
                                          </p:spTgt>
                                        </p:tgtEl>
                                        <p:attrNameLst>
                                          <p:attrName>style.visibility</p:attrName>
                                        </p:attrNameLst>
                                      </p:cBhvr>
                                      <p:to>
                                        <p:strVal val="visible"/>
                                      </p:to>
                                    </p:set>
                                    <p:animEffect transition="in" filter="fade">
                                      <p:cBhvr>
                                        <p:cTn id="22" dur="500"/>
                                        <p:tgtEl>
                                          <p:spTgt spid="9">
                                            <p:graphicEl>
                                              <a:dgm id="{FE540454-B5AD-47D1-BD71-561FBA4818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382000" cy="4724400"/>
          </a:xfrm>
        </p:spPr>
        <p:txBody>
          <a:bodyPr>
            <a:noAutofit/>
          </a:bodyPr>
          <a:lstStyle/>
          <a:p>
            <a:pPr algn="ctr" rtl="1" eaLnBrk="1" hangingPunct="1">
              <a:lnSpc>
                <a:spcPct val="120000"/>
              </a:lnSpc>
              <a:defRPr/>
            </a:pPr>
            <a:r>
              <a:rPr lang="en-US" sz="6600" b="0" dirty="0" smtClean="0">
                <a:solidFill>
                  <a:schemeClr val="accent1">
                    <a:lumMod val="60000"/>
                    <a:lumOff val="40000"/>
                  </a:schemeClr>
                </a:solidFill>
                <a:latin typeface="QCF_BSML"/>
                <a:ea typeface="Calibri"/>
                <a:cs typeface="UL Sajid Heading" pitchFamily="2" charset="-78"/>
              </a:rPr>
              <a:t/>
            </a:r>
            <a:br>
              <a:rPr lang="en-US" sz="6600" b="0" dirty="0" smtClean="0">
                <a:solidFill>
                  <a:schemeClr val="accent1">
                    <a:lumMod val="60000"/>
                    <a:lumOff val="40000"/>
                  </a:schemeClr>
                </a:solidFill>
                <a:latin typeface="QCF_BSML"/>
                <a:ea typeface="Calibri"/>
                <a:cs typeface="UL Sajid Heading" pitchFamily="2" charset="-78"/>
              </a:rPr>
            </a:br>
            <a:r>
              <a:rPr lang="ar-SA" sz="4400" b="0" dirty="0" smtClean="0">
                <a:solidFill>
                  <a:schemeClr val="accent1">
                    <a:lumMod val="60000"/>
                    <a:lumOff val="40000"/>
                  </a:schemeClr>
                </a:solidFill>
                <a:latin typeface="QCF_BSML"/>
                <a:ea typeface="Calibri"/>
                <a:cs typeface="UL Sajid Heading" pitchFamily="2" charset="-78"/>
              </a:rPr>
              <a:t>آیات:</a:t>
            </a:r>
            <a:r>
              <a:rPr lang="en-US" sz="4400" b="0" dirty="0" smtClean="0">
                <a:solidFill>
                  <a:schemeClr val="accent1">
                    <a:lumMod val="60000"/>
                    <a:lumOff val="40000"/>
                  </a:schemeClr>
                </a:solidFill>
                <a:latin typeface="Arial Black" pitchFamily="34" charset="0"/>
                <a:ea typeface="Calibri"/>
                <a:cs typeface="UL Sajid Heading" pitchFamily="2" charset="-78"/>
              </a:rPr>
              <a:t>14</a:t>
            </a:r>
            <a:r>
              <a:rPr lang="ar-SA" sz="4400" b="0" dirty="0" smtClean="0">
                <a:solidFill>
                  <a:schemeClr val="accent1">
                    <a:lumMod val="60000"/>
                    <a:lumOff val="40000"/>
                  </a:schemeClr>
                </a:solidFill>
                <a:latin typeface="QCF_BSML"/>
                <a:ea typeface="Calibri"/>
                <a:cs typeface="UL Sajid Heading" pitchFamily="2" charset="-78"/>
              </a:rPr>
              <a:t/>
            </a:r>
            <a:br>
              <a:rPr lang="ar-SA" sz="4400" b="0" dirty="0" smtClean="0">
                <a:solidFill>
                  <a:schemeClr val="accent1">
                    <a:lumMod val="60000"/>
                    <a:lumOff val="40000"/>
                  </a:schemeClr>
                </a:solidFill>
                <a:latin typeface="QCF_BSML"/>
                <a:ea typeface="Calibri"/>
                <a:cs typeface="UL Sajid Heading" pitchFamily="2" charset="-78"/>
              </a:rPr>
            </a:br>
            <a:r>
              <a:rPr lang="kk-KZ" sz="4000" b="0" dirty="0" smtClean="0">
                <a:solidFill>
                  <a:schemeClr val="accent1">
                    <a:lumMod val="60000"/>
                    <a:lumOff val="40000"/>
                  </a:schemeClr>
                </a:solidFill>
                <a:latin typeface="Nafees Web Naskh" pitchFamily="2" charset="-78"/>
                <a:ea typeface="Calibri"/>
                <a:cs typeface="Jameel Noori Nastaleeq" pitchFamily="2" charset="-78"/>
              </a:rPr>
              <a:t>غلبہٴ دینِ حق کے لئے جہاد کرنے والوں </a:t>
            </a:r>
            <a:br>
              <a:rPr lang="kk-KZ" sz="4000" b="0" dirty="0" smtClean="0">
                <a:solidFill>
                  <a:schemeClr val="accent1">
                    <a:lumMod val="60000"/>
                    <a:lumOff val="40000"/>
                  </a:schemeClr>
                </a:solidFill>
                <a:latin typeface="Nafees Web Naskh" pitchFamily="2" charset="-78"/>
                <a:ea typeface="Calibri"/>
                <a:cs typeface="Jameel Noori Nastaleeq" pitchFamily="2" charset="-78"/>
              </a:rPr>
            </a:br>
            <a:r>
              <a:rPr lang="kk-KZ" sz="4000" b="0" dirty="0" smtClean="0">
                <a:solidFill>
                  <a:schemeClr val="accent1">
                    <a:lumMod val="60000"/>
                    <a:lumOff val="40000"/>
                  </a:schemeClr>
                </a:solidFill>
                <a:latin typeface="Nafees Web Naskh" pitchFamily="2" charset="-78"/>
                <a:ea typeface="Calibri"/>
                <a:cs typeface="Jameel Noori Nastaleeq" pitchFamily="2" charset="-78"/>
              </a:rPr>
              <a:t>کے لئے عظیم سعادت : </a:t>
            </a:r>
            <a:r>
              <a:rPr lang="ur-PK" sz="4000" b="0" dirty="0" smtClean="0">
                <a:solidFill>
                  <a:schemeClr val="accent1">
                    <a:lumMod val="60000"/>
                    <a:lumOff val="40000"/>
                  </a:schemeClr>
                </a:solidFill>
                <a:latin typeface="Jameel Noori Nastaleeq" pitchFamily="2" charset="-78"/>
                <a:ea typeface="Calibri"/>
                <a:cs typeface="Jameel Noori Nastaleeq" pitchFamily="2" charset="-78"/>
              </a:rPr>
              <a:t> </a:t>
            </a:r>
            <a:br>
              <a:rPr lang="ur-PK" sz="4000" b="0" dirty="0" smtClean="0">
                <a:solidFill>
                  <a:schemeClr val="accent1">
                    <a:lumMod val="60000"/>
                    <a:lumOff val="40000"/>
                  </a:schemeClr>
                </a:solidFill>
                <a:latin typeface="Jameel Noori Nastaleeq" pitchFamily="2" charset="-78"/>
                <a:ea typeface="Calibri"/>
                <a:cs typeface="Jameel Noori Nastaleeq" pitchFamily="2" charset="-78"/>
              </a:rPr>
            </a:br>
            <a:r>
              <a:rPr lang="kk-KZ" sz="4000" b="0" dirty="0" smtClean="0">
                <a:solidFill>
                  <a:schemeClr val="accent1">
                    <a:lumMod val="60000"/>
                    <a:lumOff val="40000"/>
                  </a:schemeClr>
                </a:solidFill>
                <a:latin typeface="Nafees Web Naskh" pitchFamily="2" charset="-78"/>
                <a:ea typeface="Calibri"/>
                <a:cs typeface="Jameel Noori Nastaleeq" pitchFamily="2" charset="-78"/>
              </a:rPr>
              <a:t>اللہ کے مددگار ہونے کا اعزاز</a:t>
            </a:r>
            <a:endParaRPr lang="ar-SA" sz="4800" b="0" dirty="0" smtClean="0">
              <a:solidFill>
                <a:schemeClr val="accent1">
                  <a:lumMod val="60000"/>
                  <a:lumOff val="40000"/>
                </a:schemeClr>
              </a:solidFill>
              <a:latin typeface="Jameel Noori Nastaleeq" pitchFamily="2" charset="-78"/>
              <a:ea typeface="Calibri"/>
              <a:cs typeface="Jameel Noori Nastaleeq" pitchFamily="2" charset="-78"/>
            </a:endParaRPr>
          </a:p>
        </p:txBody>
      </p:sp>
    </p:spTree>
    <p:extLst>
      <p:ext uri="{BB962C8B-B14F-4D97-AF65-F5344CB8AC3E}">
        <p14:creationId xmlns:p14="http://schemas.microsoft.com/office/powerpoint/2010/main" val="4047263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458200" cy="4997244"/>
          </a:xfrm>
        </p:spPr>
        <p:txBody>
          <a:bodyPr>
            <a:noAutofit/>
          </a:bodyPr>
          <a:lstStyle/>
          <a:p>
            <a:pPr algn="ctr" rtl="1" eaLnBrk="1" hangingPunct="1">
              <a:lnSpc>
                <a:spcPct val="110000"/>
              </a:lnSpc>
              <a:defRPr/>
            </a:pPr>
            <a:r>
              <a:rPr lang="ar-SA" sz="4000" b="0" dirty="0">
                <a:latin typeface="Al Qalam Quran Publisher" pitchFamily="18" charset="-78"/>
                <a:cs typeface="Al Qalam Quran Publisher" pitchFamily="18" charset="-78"/>
              </a:rPr>
              <a:t>يٰۤاَيُّهَا الَّذِيْنَ اٰمَنُوْا كُوْنُوْۤا اَنْصَارَ اللّٰهِ كَمَا قَالَ عِيْسَى ابْنُ مَرْيَمَ لِلْحَوَارِيّٖنَ۠ مَنْ اَنْصَارِيْۤ اِلَى اللّٰهِ١ؕ قَالَ الْحَوَارِيُّوْنَ نَحْنُ اَنْصَارُ اللّٰهِ فَاٰمَنَتْ طَّآىِٕفَةٌ مِّنْۢ بَنِيْۤ اِسْرَآءِيْلَ وَ كَفَرَتْ طَّآىِٕفَةٌ١ۚ فَاَيَّدْنَا الَّذِيْنَ اٰمَنُوْا عَلٰى عَدُوِّهِمْ فَاَصْبَحُوْا ظٰهِرِيْنَؒ۰۰۱۴</a:t>
            </a:r>
            <a:r>
              <a:rPr lang="ur-PK" sz="4400" b="0" dirty="0" smtClean="0">
                <a:solidFill>
                  <a:schemeClr val="accent1">
                    <a:lumMod val="60000"/>
                    <a:lumOff val="40000"/>
                  </a:schemeClr>
                </a:solidFill>
                <a:ea typeface="Calibri"/>
                <a:cs typeface="QCF_P552"/>
              </a:rPr>
              <a:t/>
            </a:r>
            <a:br>
              <a:rPr lang="ur-PK" sz="4400" b="0" dirty="0" smtClean="0">
                <a:solidFill>
                  <a:schemeClr val="accent1">
                    <a:lumMod val="60000"/>
                    <a:lumOff val="40000"/>
                  </a:schemeClr>
                </a:solidFill>
                <a:ea typeface="Calibri"/>
                <a:cs typeface="QCF_P552"/>
              </a:rPr>
            </a:br>
            <a:r>
              <a:rPr lang="kk-KZ" sz="2800" b="0" dirty="0" smtClean="0">
                <a:solidFill>
                  <a:schemeClr val="tx1"/>
                </a:solidFill>
                <a:latin typeface="Nafees Web Naskh" pitchFamily="2" charset="-78"/>
                <a:ea typeface="Times New Roman" pitchFamily="18" charset="0"/>
                <a:cs typeface="Jameel Noori Nastaleeq" pitchFamily="2" charset="-78"/>
              </a:rPr>
              <a:t>اے لوگو جو ایمان لائے ہو</a:t>
            </a:r>
            <a:r>
              <a:rPr lang="ur-PK" sz="2800" b="0" dirty="0" smtClean="0">
                <a:solidFill>
                  <a:schemeClr val="tx1"/>
                </a:solidFill>
                <a:latin typeface="Jameel Noori Nastaleeq" pitchFamily="2" charset="-78"/>
                <a:ea typeface="Times New Roman" pitchFamily="18" charset="0"/>
                <a:cs typeface="Jameel Noori Nastaleeq" pitchFamily="2" charset="-78"/>
              </a:rPr>
              <a:t>۔</a:t>
            </a:r>
            <a:r>
              <a:rPr lang="kk-KZ" sz="2800" b="0" dirty="0" smtClean="0">
                <a:solidFill>
                  <a:schemeClr val="tx1"/>
                </a:solidFill>
                <a:latin typeface="Nafees Web Naskh" pitchFamily="2" charset="-78"/>
                <a:ea typeface="Times New Roman" pitchFamily="18" charset="0"/>
                <a:cs typeface="Jameel Noori Nastaleeq" pitchFamily="2" charset="-78"/>
              </a:rPr>
              <a:t> ہوجاوٴ اللہ کے مددگار جیسا کہ پکارا تھا حضرت مریم کے بیٹے عیسیٰ نے اپنے ساتھیوں کو کون ہے میرا مددگار</a:t>
            </a:r>
            <a:r>
              <a:rPr lang="ur-PK" sz="2800" b="0" dirty="0" smtClean="0">
                <a:solidFill>
                  <a:schemeClr val="tx1"/>
                </a:solidFill>
                <a:latin typeface="Jameel Noori Nastaleeq" pitchFamily="2" charset="-78"/>
                <a:ea typeface="Times New Roman" pitchFamily="18" charset="0"/>
                <a:cs typeface="Jameel Noori Nastaleeq" pitchFamily="2" charset="-78"/>
              </a:rPr>
              <a:t> </a:t>
            </a:r>
            <a:r>
              <a:rPr lang="kk-KZ" sz="2800" b="0" dirty="0" smtClean="0">
                <a:solidFill>
                  <a:schemeClr val="tx1"/>
                </a:solidFill>
                <a:latin typeface="Nafees Web Naskh" pitchFamily="2" charset="-78"/>
                <a:ea typeface="Times New Roman" pitchFamily="18" charset="0"/>
                <a:cs typeface="Jameel Noori Nastaleeq" pitchFamily="2" charset="-78"/>
              </a:rPr>
              <a:t>اللہ کے لئے</a:t>
            </a:r>
            <a:r>
              <a:rPr lang="ur-PK" sz="2800" b="0" dirty="0" smtClean="0">
                <a:solidFill>
                  <a:schemeClr val="tx1"/>
                </a:solidFill>
                <a:latin typeface="Jameel Noori Nastaleeq" pitchFamily="2" charset="-78"/>
                <a:ea typeface="Times New Roman" pitchFamily="18" charset="0"/>
                <a:cs typeface="Jameel Noori Nastaleeq" pitchFamily="2" charset="-78"/>
              </a:rPr>
              <a:t>۔</a:t>
            </a:r>
            <a:r>
              <a:rPr lang="kk-KZ" sz="2800" b="0" dirty="0" smtClean="0">
                <a:solidFill>
                  <a:schemeClr val="tx1"/>
                </a:solidFill>
                <a:latin typeface="Nafees Web Naskh" pitchFamily="2" charset="-78"/>
                <a:ea typeface="Times New Roman" pitchFamily="18" charset="0"/>
                <a:cs typeface="Jameel Noori Nastaleeq" pitchFamily="2" charset="-78"/>
              </a:rPr>
              <a:t> ساتھیوں نے کہا کہ ہم ہیں اللہ کے مددگار تو ایمان لے آیا بنی اسرائیل میں سے ایک گروہ اور کفر کیا ایک گروہ نے پھر ہم نے مدد کی اُن کی جو ایمان لائے تھے اُن کے دشمن کے مقابلہ میں تو وہ غالب ہو گئے</a:t>
            </a:r>
            <a:r>
              <a:rPr lang="ur-PK" sz="2800" b="0" dirty="0" smtClean="0">
                <a:solidFill>
                  <a:schemeClr val="tx1"/>
                </a:solidFill>
                <a:latin typeface="Jameel Noori Nastaleeq" pitchFamily="2" charset="-78"/>
                <a:ea typeface="Times New Roman" pitchFamily="18" charset="0"/>
                <a:cs typeface="Jameel Noori Nastaleeq" pitchFamily="2" charset="-78"/>
              </a:rPr>
              <a:t>۔</a:t>
            </a:r>
            <a:endParaRPr lang="kk-KZ" sz="2800" b="0" dirty="0" smtClean="0">
              <a:solidFill>
                <a:schemeClr val="tx1"/>
              </a:solidFill>
              <a:latin typeface="Nafees Web Naskh"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2456616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013192" cy="1143000"/>
          </a:xfrm>
        </p:spPr>
        <p:txBody>
          <a:bodyPr>
            <a:normAutofit/>
          </a:bodyPr>
          <a:lstStyle/>
          <a:p>
            <a:pPr algn="ctr" rtl="1" eaLnBrk="1" fontAlgn="auto" hangingPunct="1">
              <a:spcAft>
                <a:spcPts val="0"/>
              </a:spcAft>
              <a:defRPr/>
            </a:pPr>
            <a:r>
              <a:rPr lang="ur-PK" sz="4000" dirty="0" smtClean="0">
                <a:solidFill>
                  <a:schemeClr val="accent1">
                    <a:satMod val="150000"/>
                  </a:schemeClr>
                </a:solidFill>
                <a:cs typeface="UL Sajid Heading" pitchFamily="2" charset="-78"/>
              </a:rPr>
              <a:t>جہاد فی سبیل اللہ کا مقصد</a:t>
            </a:r>
            <a:endParaRPr lang="en-US" sz="2800" i="1" dirty="0">
              <a:solidFill>
                <a:schemeClr val="accent1">
                  <a:satMod val="150000"/>
                </a:schemeClr>
              </a:solidFill>
            </a:endParaRPr>
          </a:p>
        </p:txBody>
      </p:sp>
      <p:sp>
        <p:nvSpPr>
          <p:cNvPr id="19459" name="Text Placeholder 4"/>
          <p:cNvSpPr>
            <a:spLocks noGrp="1"/>
          </p:cNvSpPr>
          <p:nvPr>
            <p:ph type="body" idx="1"/>
          </p:nvPr>
        </p:nvSpPr>
        <p:spPr>
          <a:xfrm>
            <a:off x="561181" y="1524000"/>
            <a:ext cx="8021637" cy="685800"/>
          </a:xfrm>
        </p:spPr>
        <p:txBody>
          <a:bodyPr/>
          <a:lstStyle/>
          <a:p>
            <a:pPr algn="ctr" rtl="1" eaLnBrk="1" hangingPunct="1"/>
            <a:r>
              <a:rPr lang="ur-PK" sz="3600" dirty="0" smtClean="0">
                <a:latin typeface="Jameel Noori Nastaleeq" pitchFamily="2" charset="-78"/>
                <a:cs typeface="Jameel Noori Nastaleeq" pitchFamily="2" charset="-78"/>
              </a:rPr>
              <a:t>سورۂ صف کی روشنی میں</a:t>
            </a:r>
            <a:endParaRPr lang="en-US" sz="36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17</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9461" name="Group 7"/>
          <p:cNvGrpSpPr>
            <a:grpSpLocks/>
          </p:cNvGrpSpPr>
          <p:nvPr/>
        </p:nvGrpSpPr>
        <p:grpSpPr bwMode="auto">
          <a:xfrm>
            <a:off x="4876800" y="3048000"/>
            <a:ext cx="3810000" cy="3381375"/>
            <a:chOff x="4876800" y="3048000"/>
            <a:chExt cx="3810000" cy="3381375"/>
          </a:xfrm>
        </p:grpSpPr>
        <p:pic>
          <p:nvPicPr>
            <p:cNvPr id="19462"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9463"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a:lnSpc>
                <a:spcPct val="110000"/>
              </a:lnSpc>
              <a:defRPr/>
            </a:pPr>
            <a:r>
              <a:rPr lang="ar-SA" sz="2800" b="0" dirty="0">
                <a:latin typeface="Al Qalam Quran Publisher" pitchFamily="18" charset="-78"/>
                <a:cs typeface="Al Qalam Quran Publisher" pitchFamily="18" charset="-78"/>
              </a:rPr>
              <a:t>يٰۤاَيُّهَا الَّذِيْنَ اٰمَنُوْا كُوْنُوْۤا اَنْصَارَ اللّٰهِ كَمَا قَالَ عِيْسَى ابْنُ مَرْيَمَ لِلْحَوَارِيّٖنَ۠ مَنْ اَنْصَارِيْۤ اِلَى اللّٰهِ١ؕ قَالَ الْحَوَارِيُّوْنَ نَحْنُ اَنْصَارُ اللّٰهِ فَاٰمَنَتْ طَّآىِٕفَةٌ مِّنْۢ بَنِيْۤ اِسْرَآءِيْلَ وَ كَفَرَتْ طَّآىِٕفَةٌ١ۚ فَاَيَّدْنَا الَّذِيْنَ اٰمَنُوْا عَلٰى عَدُوِّهِمْ فَاَصْبَحُوْا ظٰهِرِيْنَؒ۰۰۱۴</a:t>
            </a:r>
            <a:endParaRPr lang="en-US" sz="2800" b="0" dirty="0">
              <a:solidFill>
                <a:schemeClr val="bg1"/>
              </a:solidFill>
              <a:latin typeface="Nafees Web Naskh" pitchFamily="2" charset="-78"/>
              <a:cs typeface="Nafees Web Naskh" pitchFamily="2" charset="-78"/>
            </a:endParaRPr>
          </a:p>
        </p:txBody>
      </p:sp>
      <p:graphicFrame>
        <p:nvGraphicFramePr>
          <p:cNvPr id="9" name="Diagram 8"/>
          <p:cNvGraphicFramePr/>
          <p:nvPr>
            <p:extLst>
              <p:ext uri="{D42A27DB-BD31-4B8C-83A1-F6EECF244321}">
                <p14:modId xmlns:p14="http://schemas.microsoft.com/office/powerpoint/2010/main" val="2351403142"/>
              </p:ext>
            </p:extLst>
          </p:nvPr>
        </p:nvGraphicFramePr>
        <p:xfrm>
          <a:off x="533400" y="1600200"/>
          <a:ext cx="8229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19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B56545A0-2F72-4F24-8F9C-BF961194C044}"/>
                                            </p:graphicEl>
                                          </p:spTgt>
                                        </p:tgtEl>
                                        <p:attrNameLst>
                                          <p:attrName>style.visibility</p:attrName>
                                        </p:attrNameLst>
                                      </p:cBhvr>
                                      <p:to>
                                        <p:strVal val="visible"/>
                                      </p:to>
                                    </p:set>
                                    <p:animEffect transition="in" filter="fade">
                                      <p:cBhvr>
                                        <p:cTn id="17" dur="500"/>
                                        <p:tgtEl>
                                          <p:spTgt spid="9">
                                            <p:graphicEl>
                                              <a:dgm id="{B56545A0-2F72-4F24-8F9C-BF961194C04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graphicEl>
                                              <a:dgm id="{FE540454-B5AD-47D1-BD71-561FBA481863}"/>
                                            </p:graphicEl>
                                          </p:spTgt>
                                        </p:tgtEl>
                                        <p:attrNameLst>
                                          <p:attrName>style.visibility</p:attrName>
                                        </p:attrNameLst>
                                      </p:cBhvr>
                                      <p:to>
                                        <p:strVal val="visible"/>
                                      </p:to>
                                    </p:set>
                                    <p:animEffect transition="in" filter="fade">
                                      <p:cBhvr>
                                        <p:cTn id="22" dur="500"/>
                                        <p:tgtEl>
                                          <p:spTgt spid="9">
                                            <p:graphicEl>
                                              <a:dgm id="{FE540454-B5AD-47D1-BD71-561FBA4818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32188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0"/>
            <a:ext cx="8915400" cy="5105400"/>
          </a:xfrm>
        </p:spPr>
        <p:txBody>
          <a:bodyPr>
            <a:noAutofit/>
          </a:bodyPr>
          <a:lstStyle/>
          <a:p>
            <a:pPr algn="ctr" rtl="1">
              <a:lnSpc>
                <a:spcPct val="110000"/>
              </a:lnSpc>
            </a:pPr>
            <a:r>
              <a:rPr lang="ar-SA" sz="3100" b="0" dirty="0" smtClean="0">
                <a:latin typeface="Al Qalam Quran Publisher" pitchFamily="18" charset="-78"/>
                <a:cs typeface="Al Qalam Quran Publisher" pitchFamily="18" charset="-78"/>
              </a:rPr>
              <a:t>بِسْمِ اللّٰهِ الرَّحْمٰنِ الرَّحِيْمِ</a:t>
            </a:r>
            <a:br>
              <a:rPr lang="ar-SA" sz="3100" b="0" dirty="0" smtClean="0">
                <a:latin typeface="Al Qalam Quran Publisher" pitchFamily="18" charset="-78"/>
                <a:cs typeface="Al Qalam Quran Publisher" pitchFamily="18" charset="-78"/>
              </a:rPr>
            </a:br>
            <a:r>
              <a:rPr lang="ar-SA" sz="3000" b="0" dirty="0" smtClean="0">
                <a:latin typeface="Al Qalam Quran Publisher" pitchFamily="18" charset="-78"/>
                <a:cs typeface="Al Qalam Quran Publisher" pitchFamily="18" charset="-78"/>
              </a:rPr>
              <a:t>سَبَّحَ لِلّٰهِ مَا فِي السَّمٰوٰتِ وَ مَا فِي الْاَرْضِ١ۚ وَ هُوَ الْعَزِيْزُ الْحَكِيْمُ۰۰۱</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يٰۤاَيُّهَا الَّذِيْنَ اٰمَنُوْا لِمَ تَقُوْلُوْنَ مَا لَا تَفْعَلُوْنَ۰۰۲</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كَبُرَ مَقْتًا عِنْدَ اللّٰهِ اَنْ تَقُوْلُوْا مَا لَا تَفْعَلُوْنَ۰۰۳</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اِنَّ اللّٰهَ يُحِبُّ الَّذِيْنَ يُقَاتِلُوْنَ فِيْ سَبِيْلِهٖ صَفًّا كَاَنَّهُمْ بُنْيَانٌ مَّرْصُوْصٌ۰۰۴</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اِذْ قَالَ مُوْسٰى لِقَوْمِهٖ يٰقَوْمِ لِمَ تُؤْذُوْنَنِيْ وَ قَدْ تَّعْلَمُوْنَ اَنِّيْ رَسُوْلُ اللّٰهِ اِلَيْكُمْ١ؕ فَلَمَّا زَاغُوْۤا اَزَاغَ اللّٰهُ قُلُوْبَهُمْ١ؕ وَ اللّٰهُ لَا يَهْدِي الْقَوْمَ الْفٰسِقِيْنَ۰۰۵</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اِذْ قَالَ عِيْسَى ابْنُ مَرْيَمَ يٰبَنِيْۤ اِسْرَآءِيْلَ اِنِّيْ رَسُوْلُ اللّٰهِ اِلَيْكُمْ مُّصَدِّقًا لِّمَا بَيْنَ يَدَيَّ مِنَ التَّوْرٰىةِ وَ مُبَشِّرًۢا بِرَسُوْلٍ يَّاْتِيْ مِنْۢ بَعْدِي اسْمُهٗۤ اَحْمَدُ١ؕ فَلَمَّا جَآءَهُمْ بِالْبَيِّنٰتِ قَالُوْا هٰذَا سِحْرٌ مُّبِيْنٌ۰۰۶</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وَ مَنْ اَظْلَمُ مِمَّنِ افْتَرٰى عَلَى اللّٰهِ الْكَذِبَ وَ هُوَ يُدْعٰۤى اِلَى الْاِسْلَامِ١ؕ وَ اللّٰهُ لَا يَهْدِي الْقَوْمَ الظّٰلِمِيْنَ۰۰۷</a:t>
            </a:r>
            <a:r>
              <a:rPr lang="ur-PK" sz="3000" b="0" dirty="0" smtClean="0">
                <a:latin typeface="Al Qalam Quran Publisher" pitchFamily="18" charset="-78"/>
                <a:cs typeface="Al Qalam Quran Publisher" pitchFamily="18" charset="-78"/>
              </a:rPr>
              <a:t> </a:t>
            </a:r>
            <a:r>
              <a:rPr lang="ar-SA" sz="3000" b="0" dirty="0" smtClean="0">
                <a:latin typeface="Al Qalam Quran Publisher" pitchFamily="18" charset="-78"/>
                <a:cs typeface="Al Qalam Quran Publisher" pitchFamily="18" charset="-78"/>
              </a:rPr>
              <a:t>يُرِيْدُوْنَ لِيُطْفِـُٔوْا نُوْرَ اللّٰهِ بِاَفْوَاهِهِمْ وَ اللّٰهُ مُتِمُّ نُوْرِهٖ وَ لَوْ كَرِهَ الْكٰفِرُوْنَ۰۰۸</a:t>
            </a:r>
            <a:r>
              <a:rPr lang="ur-PK" sz="3000" b="0" dirty="0">
                <a:latin typeface="Al Qalam Quran Publisher" pitchFamily="18" charset="-78"/>
                <a:cs typeface="Al Qalam Quran Publisher" pitchFamily="18" charset="-78"/>
              </a:rPr>
              <a:t> هُوَ الَّذِيْۤ اَرْسَلَ رَسُوْلَهٗ بِالْهُدٰى وَ دِيْنِ الْحَقِّ لِيُظْهِرَهٗ عَلَى الدِّيْنِ كُلِّهٖ وَ لَوْ كَرِهَ الْمُشْرِكُوْنَؒ۰۰۹</a:t>
            </a:r>
            <a:endParaRPr lang="ar-SA" sz="3100" b="0" dirty="0">
              <a:latin typeface="Jameel Noori Nastaleeq" pitchFamily="2" charset="-78"/>
              <a:cs typeface="Jameel Noori Nastaleeq" pitchFamily="2" charset="-78"/>
            </a:endParaRPr>
          </a:p>
        </p:txBody>
      </p:sp>
      <p:sp>
        <p:nvSpPr>
          <p:cNvPr id="20483" name="Rectangle 5"/>
          <p:cNvSpPr>
            <a:spLocks noChangeArrowheads="1"/>
          </p:cNvSpPr>
          <p:nvPr/>
        </p:nvSpPr>
        <p:spPr bwMode="auto">
          <a:xfrm>
            <a:off x="3928234" y="5701218"/>
            <a:ext cx="1287532" cy="646331"/>
          </a:xfrm>
          <a:prstGeom prst="rect">
            <a:avLst/>
          </a:prstGeom>
          <a:noFill/>
          <a:ln w="9525">
            <a:noFill/>
            <a:miter lim="800000"/>
            <a:headEnd/>
            <a:tailEnd/>
          </a:ln>
        </p:spPr>
        <p:txBody>
          <a:bodyPr wrap="none">
            <a:spAutoFit/>
          </a:bodyPr>
          <a:lstStyle/>
          <a:p>
            <a:pPr algn="r" rtl="1"/>
            <a:r>
              <a:rPr lang="ur-PK" sz="36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سورۂ صف</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extLst>
      <p:ext uri="{BB962C8B-B14F-4D97-AF65-F5344CB8AC3E}">
        <p14:creationId xmlns:p14="http://schemas.microsoft.com/office/powerpoint/2010/main" val="2105440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533400"/>
            <a:ext cx="8915400" cy="4572000"/>
          </a:xfrm>
        </p:spPr>
        <p:txBody>
          <a:bodyPr>
            <a:noAutofit/>
          </a:bodyPr>
          <a:lstStyle/>
          <a:p>
            <a:pPr algn="ctr" rtl="1">
              <a:lnSpc>
                <a:spcPct val="120000"/>
              </a:lnSpc>
            </a:pPr>
            <a:r>
              <a:rPr lang="ar-SA" sz="3100" b="0" dirty="0">
                <a:latin typeface="Al Qalam Quran Publisher" pitchFamily="18" charset="-78"/>
                <a:cs typeface="Al Qalam Quran Publisher" pitchFamily="18" charset="-78"/>
              </a:rPr>
              <a:t>يٰۤاَيُّهَا الَّذِيْنَ اٰمَنُوْا هَلْ اَدُلُّكُمْ عَلٰى تِجَارَةٍ تُنْجِيْكُمْ مِّنْ عَذَابٍ </a:t>
            </a:r>
            <a:r>
              <a:rPr lang="ar-SA" sz="3100" b="0" dirty="0" smtClean="0">
                <a:latin typeface="Al Qalam Quran Publisher" pitchFamily="18" charset="-78"/>
                <a:cs typeface="Al Qalam Quran Publisher" pitchFamily="18" charset="-78"/>
              </a:rPr>
              <a:t>اَلِيْمٍ۰۰۱۰</a:t>
            </a:r>
            <a:r>
              <a:rPr lang="ur-PK" sz="3100" b="0" dirty="0" smtClean="0">
                <a:latin typeface="Al Qalam Quran Publisher" pitchFamily="18" charset="-78"/>
                <a:cs typeface="Al Qalam Quran Publisher" pitchFamily="18" charset="-78"/>
              </a:rPr>
              <a:t> </a:t>
            </a:r>
            <a:r>
              <a:rPr lang="ar-SA" sz="3100" b="0" dirty="0" smtClean="0">
                <a:latin typeface="Al Qalam Quran Publisher" pitchFamily="18" charset="-78"/>
                <a:cs typeface="Al Qalam Quran Publisher" pitchFamily="18" charset="-78"/>
              </a:rPr>
              <a:t>تُؤْمِنُوْنَ </a:t>
            </a:r>
            <a:r>
              <a:rPr lang="ar-SA" sz="3100" b="0" dirty="0">
                <a:latin typeface="Al Qalam Quran Publisher" pitchFamily="18" charset="-78"/>
                <a:cs typeface="Al Qalam Quran Publisher" pitchFamily="18" charset="-78"/>
              </a:rPr>
              <a:t>بِاللّٰهِ وَ رَسُوْلِهٖ وَ تُجَاهِدُوْنَ فِيْ سَبِيْلِ اللّٰهِ بِاَمْوَالِكُمْ وَ اَنْفُسِكُمْ١ؕ ذٰلِكُمْ خَيْرٌ لَّكُمْ اِنْ كُنْتُمْ </a:t>
            </a:r>
            <a:r>
              <a:rPr lang="ar-SA" sz="3100" b="0" dirty="0" smtClean="0">
                <a:latin typeface="Al Qalam Quran Publisher" pitchFamily="18" charset="-78"/>
                <a:cs typeface="Al Qalam Quran Publisher" pitchFamily="18" charset="-78"/>
              </a:rPr>
              <a:t>تَعْلَمُوْنَۙ۰۰۱۱</a:t>
            </a:r>
            <a:r>
              <a:rPr lang="ur-PK" sz="3100" b="0" dirty="0" smtClean="0">
                <a:latin typeface="Al Qalam Quran Publisher" pitchFamily="18" charset="-78"/>
                <a:cs typeface="Al Qalam Quran Publisher" pitchFamily="18" charset="-78"/>
              </a:rPr>
              <a:t> </a:t>
            </a:r>
            <a:r>
              <a:rPr lang="ar-SA" sz="3100" b="0" dirty="0" smtClean="0">
                <a:latin typeface="Al Qalam Quran Publisher" pitchFamily="18" charset="-78"/>
                <a:cs typeface="Al Qalam Quran Publisher" pitchFamily="18" charset="-78"/>
              </a:rPr>
              <a:t>يَغْفِرْ </a:t>
            </a:r>
            <a:r>
              <a:rPr lang="ar-SA" sz="3100" b="0" dirty="0">
                <a:latin typeface="Al Qalam Quran Publisher" pitchFamily="18" charset="-78"/>
                <a:cs typeface="Al Qalam Quran Publisher" pitchFamily="18" charset="-78"/>
              </a:rPr>
              <a:t>لَكُمْ ذُنُوْبَكُمْ وَ يُدْخِلْكُمْ جَنّٰتٍ تَجْرِيْ مِنْ تَحْتِهَا الْاَنْهٰرُ وَ مَسٰكِنَ طَيِّبَةً فِيْ جَنّٰتِ عَدْنٍ١ؕ ذٰلِكَ الْفَوْزُ </a:t>
            </a:r>
            <a:r>
              <a:rPr lang="ar-SA" sz="3100" b="0" dirty="0" smtClean="0">
                <a:latin typeface="Al Qalam Quran Publisher" pitchFamily="18" charset="-78"/>
                <a:cs typeface="Al Qalam Quran Publisher" pitchFamily="18" charset="-78"/>
              </a:rPr>
              <a:t>الْعَظِيْمُۙ۰۰۱۲</a:t>
            </a:r>
            <a:r>
              <a:rPr lang="ur-PK" sz="3100" b="0" dirty="0" smtClean="0">
                <a:latin typeface="Al Qalam Quran Publisher" pitchFamily="18" charset="-78"/>
                <a:cs typeface="Al Qalam Quran Publisher" pitchFamily="18" charset="-78"/>
              </a:rPr>
              <a:t> </a:t>
            </a:r>
            <a:r>
              <a:rPr lang="ar-SA" sz="3100" b="0" dirty="0" smtClean="0">
                <a:latin typeface="Al Qalam Quran Publisher" pitchFamily="18" charset="-78"/>
                <a:cs typeface="Al Qalam Quran Publisher" pitchFamily="18" charset="-78"/>
              </a:rPr>
              <a:t>وَ </a:t>
            </a:r>
            <a:r>
              <a:rPr lang="ar-SA" sz="3100" b="0" dirty="0">
                <a:latin typeface="Al Qalam Quran Publisher" pitchFamily="18" charset="-78"/>
                <a:cs typeface="Al Qalam Quran Publisher" pitchFamily="18" charset="-78"/>
              </a:rPr>
              <a:t>اُخْرٰى تُحِبُّوْنَهَا١ؕ نَصْرٌ مِّنَ اللّٰهِ وَ فَتْحٌ قَرِيْبٌ١ؕ وَ بَشِّرِ </a:t>
            </a:r>
            <a:r>
              <a:rPr lang="ar-SA" sz="3100" b="0" dirty="0" smtClean="0">
                <a:latin typeface="Al Qalam Quran Publisher" pitchFamily="18" charset="-78"/>
                <a:cs typeface="Al Qalam Quran Publisher" pitchFamily="18" charset="-78"/>
              </a:rPr>
              <a:t>الْمُؤْمِنِيْنَ۰۰۱۳</a:t>
            </a:r>
            <a:r>
              <a:rPr lang="ur-PK" sz="3100" b="0" dirty="0" smtClean="0">
                <a:latin typeface="Al Qalam Quran Publisher" pitchFamily="18" charset="-78"/>
                <a:cs typeface="Al Qalam Quran Publisher" pitchFamily="18" charset="-78"/>
              </a:rPr>
              <a:t> </a:t>
            </a:r>
            <a:r>
              <a:rPr lang="ar-SA" sz="3100" b="0" dirty="0" smtClean="0">
                <a:latin typeface="Al Qalam Quran Publisher" pitchFamily="18" charset="-78"/>
                <a:cs typeface="Al Qalam Quran Publisher" pitchFamily="18" charset="-78"/>
              </a:rPr>
              <a:t>يٰۤاَيُّهَا </a:t>
            </a:r>
            <a:r>
              <a:rPr lang="ar-SA" sz="3100" b="0" dirty="0">
                <a:latin typeface="Al Qalam Quran Publisher" pitchFamily="18" charset="-78"/>
                <a:cs typeface="Al Qalam Quran Publisher" pitchFamily="18" charset="-78"/>
              </a:rPr>
              <a:t>الَّذِيْنَ اٰمَنُوْا كُوْنُوْۤا اَنْصَارَ اللّٰهِ كَمَا قَالَ عِيْسَى ابْنُ مَرْيَمَ لِلْحَوَارِيّٖنَ۠ مَنْ اَنْصَارِيْۤ اِلَى اللّٰهِ١ؕ قَالَ الْحَوَارِيُّوْنَ نَحْنُ اَنْصَارُ اللّٰهِ فَاٰمَنَتْ طَّآىِٕفَةٌ مِّنْۢ بَنِيْۤ اِسْرَآءِيْلَ وَ كَفَرَتْ طَّآىِٕفَةٌ١ۚ فَاَيَّدْنَا الَّذِيْنَ اٰمَنُوْا عَلٰى عَدُوِّهِمْ فَاَصْبَحُوْا ظٰهِرِيْنَؒ۰۰۱۴</a:t>
            </a:r>
          </a:p>
        </p:txBody>
      </p:sp>
      <p:sp>
        <p:nvSpPr>
          <p:cNvPr id="20483" name="Rectangle 5"/>
          <p:cNvSpPr>
            <a:spLocks noChangeArrowheads="1"/>
          </p:cNvSpPr>
          <p:nvPr/>
        </p:nvSpPr>
        <p:spPr bwMode="auto">
          <a:xfrm>
            <a:off x="3928234" y="5701218"/>
            <a:ext cx="1287532" cy="646331"/>
          </a:xfrm>
          <a:prstGeom prst="rect">
            <a:avLst/>
          </a:prstGeom>
          <a:noFill/>
          <a:ln w="9525">
            <a:noFill/>
            <a:miter lim="800000"/>
            <a:headEnd/>
            <a:tailEnd/>
          </a:ln>
        </p:spPr>
        <p:txBody>
          <a:bodyPr wrap="none">
            <a:spAutoFit/>
          </a:bodyPr>
          <a:lstStyle/>
          <a:p>
            <a:pPr algn="r" rtl="1"/>
            <a:r>
              <a:rPr lang="ur-PK" sz="36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سورۂ صف</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آیات کا تجزیہ</a:t>
            </a:r>
            <a:endParaRPr lang="en-US" dirty="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9426851"/>
              </p:ext>
            </p:extLst>
          </p:nvPr>
        </p:nvGraphicFramePr>
        <p:xfrm>
          <a:off x="304800" y="1655380"/>
          <a:ext cx="8629071" cy="4974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63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A457EF1-4B0A-4E63-8CEA-6A8F6390A287}"/>
                                            </p:graphicEl>
                                          </p:spTgt>
                                        </p:tgtEl>
                                        <p:attrNameLst>
                                          <p:attrName>style.visibility</p:attrName>
                                        </p:attrNameLst>
                                      </p:cBhvr>
                                      <p:to>
                                        <p:strVal val="visible"/>
                                      </p:to>
                                    </p:set>
                                    <p:animEffect transition="in" filter="fade">
                                      <p:cBhvr>
                                        <p:cTn id="7" dur="500"/>
                                        <p:tgtEl>
                                          <p:spTgt spid="4">
                                            <p:graphicEl>
                                              <a:dgm id="{FA457EF1-4B0A-4E63-8CEA-6A8F6390A28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D8B780C-DE0A-4537-A66B-D70BC78A6DF8}"/>
                                            </p:graphicEl>
                                          </p:spTgt>
                                        </p:tgtEl>
                                        <p:attrNameLst>
                                          <p:attrName>style.visibility</p:attrName>
                                        </p:attrNameLst>
                                      </p:cBhvr>
                                      <p:to>
                                        <p:strVal val="visible"/>
                                      </p:to>
                                    </p:set>
                                    <p:animEffect transition="in" filter="fade">
                                      <p:cBhvr>
                                        <p:cTn id="12" dur="500"/>
                                        <p:tgtEl>
                                          <p:spTgt spid="4">
                                            <p:graphicEl>
                                              <a:dgm id="{ED8B780C-DE0A-4537-A66B-D70BC78A6DF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C3245FE-645C-49E3-A561-98D2857767AD}"/>
                                            </p:graphicEl>
                                          </p:spTgt>
                                        </p:tgtEl>
                                        <p:attrNameLst>
                                          <p:attrName>style.visibility</p:attrName>
                                        </p:attrNameLst>
                                      </p:cBhvr>
                                      <p:to>
                                        <p:strVal val="visible"/>
                                      </p:to>
                                    </p:set>
                                    <p:animEffect transition="in" filter="fade">
                                      <p:cBhvr>
                                        <p:cTn id="17" dur="500"/>
                                        <p:tgtEl>
                                          <p:spTgt spid="4">
                                            <p:graphicEl>
                                              <a:dgm id="{2C3245FE-645C-49E3-A561-98D2857767A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07F569F-5DF2-43E4-ACFE-1E594E650E5A}"/>
                                            </p:graphicEl>
                                          </p:spTgt>
                                        </p:tgtEl>
                                        <p:attrNameLst>
                                          <p:attrName>style.visibility</p:attrName>
                                        </p:attrNameLst>
                                      </p:cBhvr>
                                      <p:to>
                                        <p:strVal val="visible"/>
                                      </p:to>
                                    </p:set>
                                    <p:animEffect transition="in" filter="fade">
                                      <p:cBhvr>
                                        <p:cTn id="22" dur="500"/>
                                        <p:tgtEl>
                                          <p:spTgt spid="4">
                                            <p:graphicEl>
                                              <a:dgm id="{307F569F-5DF2-43E4-ACFE-1E594E650E5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CBB5B95B-6EB2-4DAE-9498-C949223C8C5D}"/>
                                            </p:graphicEl>
                                          </p:spTgt>
                                        </p:tgtEl>
                                        <p:attrNameLst>
                                          <p:attrName>style.visibility</p:attrName>
                                        </p:attrNameLst>
                                      </p:cBhvr>
                                      <p:to>
                                        <p:strVal val="visible"/>
                                      </p:to>
                                    </p:set>
                                    <p:animEffect transition="in" filter="fade">
                                      <p:cBhvr>
                                        <p:cTn id="27" dur="500"/>
                                        <p:tgtEl>
                                          <p:spTgt spid="4">
                                            <p:graphicEl>
                                              <a:dgm id="{CBB5B95B-6EB2-4DAE-9498-C949223C8C5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DF6D3E43-7334-43C0-97A0-7FDAC77160AA}"/>
                                            </p:graphicEl>
                                          </p:spTgt>
                                        </p:tgtEl>
                                        <p:attrNameLst>
                                          <p:attrName>style.visibility</p:attrName>
                                        </p:attrNameLst>
                                      </p:cBhvr>
                                      <p:to>
                                        <p:strVal val="visible"/>
                                      </p:to>
                                    </p:set>
                                    <p:animEffect transition="in" filter="fade">
                                      <p:cBhvr>
                                        <p:cTn id="32" dur="500"/>
                                        <p:tgtEl>
                                          <p:spTgt spid="4">
                                            <p:graphicEl>
                                              <a:dgm id="{DF6D3E43-7334-43C0-97A0-7FDAC77160A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57AD1E52-9FD4-4C30-BE23-60EE2AA366A5}"/>
                                            </p:graphicEl>
                                          </p:spTgt>
                                        </p:tgtEl>
                                        <p:attrNameLst>
                                          <p:attrName>style.visibility</p:attrName>
                                        </p:attrNameLst>
                                      </p:cBhvr>
                                      <p:to>
                                        <p:strVal val="visible"/>
                                      </p:to>
                                    </p:set>
                                    <p:animEffect transition="in" filter="fade">
                                      <p:cBhvr>
                                        <p:cTn id="37" dur="500"/>
                                        <p:tgtEl>
                                          <p:spTgt spid="4">
                                            <p:graphicEl>
                                              <a:dgm id="{57AD1E52-9FD4-4C30-BE23-60EE2AA366A5}"/>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AB390771-3C13-4262-A762-14981B982384}"/>
                                            </p:graphicEl>
                                          </p:spTgt>
                                        </p:tgtEl>
                                        <p:attrNameLst>
                                          <p:attrName>style.visibility</p:attrName>
                                        </p:attrNameLst>
                                      </p:cBhvr>
                                      <p:to>
                                        <p:strVal val="visible"/>
                                      </p:to>
                                    </p:set>
                                    <p:animEffect transition="in" filter="fade">
                                      <p:cBhvr>
                                        <p:cTn id="42" dur="500"/>
                                        <p:tgtEl>
                                          <p:spTgt spid="4">
                                            <p:graphicEl>
                                              <a:dgm id="{AB390771-3C13-4262-A762-14981B98238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00F863D3-D877-4286-9189-1960A64DB4DA}"/>
                                            </p:graphicEl>
                                          </p:spTgt>
                                        </p:tgtEl>
                                        <p:attrNameLst>
                                          <p:attrName>style.visibility</p:attrName>
                                        </p:attrNameLst>
                                      </p:cBhvr>
                                      <p:to>
                                        <p:strVal val="visible"/>
                                      </p:to>
                                    </p:set>
                                    <p:animEffect transition="in" filter="fade">
                                      <p:cBhvr>
                                        <p:cTn id="47" dur="500"/>
                                        <p:tgtEl>
                                          <p:spTgt spid="4">
                                            <p:graphicEl>
                                              <a:dgm id="{00F863D3-D877-4286-9189-1960A64DB4D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1E828BEE-3654-4178-9EA4-0F8E14A3793B}"/>
                                            </p:graphicEl>
                                          </p:spTgt>
                                        </p:tgtEl>
                                        <p:attrNameLst>
                                          <p:attrName>style.visibility</p:attrName>
                                        </p:attrNameLst>
                                      </p:cBhvr>
                                      <p:to>
                                        <p:strVal val="visible"/>
                                      </p:to>
                                    </p:set>
                                    <p:animEffect transition="in" filter="fade">
                                      <p:cBhvr>
                                        <p:cTn id="52" dur="500"/>
                                        <p:tgtEl>
                                          <p:spTgt spid="4">
                                            <p:graphicEl>
                                              <a:dgm id="{1E828BEE-3654-4178-9EA4-0F8E14A37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238" y="685800"/>
            <a:ext cx="9019310" cy="4343400"/>
          </a:xfrm>
        </p:spPr>
        <p:txBody>
          <a:bodyPr>
            <a:noAutofit/>
          </a:bodyPr>
          <a:lstStyle/>
          <a:p>
            <a:pPr algn="ctr" rtl="1">
              <a:lnSpc>
                <a:spcPct val="140000"/>
              </a:lnSpc>
              <a:spcBef>
                <a:spcPts val="0"/>
              </a:spcBef>
              <a:spcAft>
                <a:spcPts val="1000"/>
              </a:spcAft>
              <a:defRPr/>
            </a:pPr>
            <a:r>
              <a:rPr lang="ur-PK" sz="4000" b="0" dirty="0">
                <a:latin typeface="Al Qalam Quran Publisher" pitchFamily="18" charset="-78"/>
                <a:cs typeface="Al Qalam Quran Publisher" pitchFamily="18" charset="-78"/>
              </a:rPr>
              <a:t>هُوَ الَّذِيْۤ اَرْسَلَ رَسُوْلَهٗ بِالْهُدٰى وَ دِيْنِ الْحَقِّ لِيُظْهِرَهٗ عَلَى الدِّيْنِ كُلِّهٖ </a:t>
            </a:r>
            <a:r>
              <a:rPr lang="ur-PK" sz="4000" b="0" dirty="0" smtClean="0">
                <a:latin typeface="Al Qalam Quran Publisher" pitchFamily="18" charset="-78"/>
                <a:cs typeface="Al Qalam Quran Publisher" pitchFamily="18" charset="-78"/>
              </a:rPr>
              <a:t/>
            </a:r>
            <a:br>
              <a:rPr lang="ur-PK" sz="4000" b="0" dirty="0" smtClean="0">
                <a:latin typeface="Al Qalam Quran Publisher" pitchFamily="18" charset="-78"/>
                <a:cs typeface="Al Qalam Quran Publisher" pitchFamily="18" charset="-78"/>
              </a:rPr>
            </a:br>
            <a:r>
              <a:rPr lang="ur-PK" sz="4000" b="0" dirty="0" smtClean="0">
                <a:latin typeface="Al Qalam Quran Publisher" pitchFamily="18" charset="-78"/>
                <a:cs typeface="Al Qalam Quran Publisher" pitchFamily="18" charset="-78"/>
              </a:rPr>
              <a:t>وَ </a:t>
            </a:r>
            <a:r>
              <a:rPr lang="ur-PK" sz="4000" b="0" dirty="0">
                <a:latin typeface="Al Qalam Quran Publisher" pitchFamily="18" charset="-78"/>
                <a:cs typeface="Al Qalam Quran Publisher" pitchFamily="18" charset="-78"/>
              </a:rPr>
              <a:t>لَوْ كَرِهَ </a:t>
            </a:r>
            <a:r>
              <a:rPr lang="ur-PK" sz="4000" b="0" dirty="0" smtClean="0">
                <a:latin typeface="Al Qalam Quran Publisher" pitchFamily="18" charset="-78"/>
                <a:cs typeface="Al Qalam Quran Publisher" pitchFamily="18" charset="-78"/>
              </a:rPr>
              <a:t>الْمُشْرِكُوْنَؒ۰۰۹</a:t>
            </a:r>
            <a:r>
              <a:rPr lang="ur-PK" sz="3600" b="0" dirty="0" smtClean="0">
                <a:latin typeface="Al Qalam Quran Publisher" pitchFamily="18" charset="-78"/>
                <a:cs typeface="Al Qalam Quran Publisher" pitchFamily="18" charset="-78"/>
              </a:rPr>
              <a:t/>
            </a:r>
            <a:br>
              <a:rPr lang="ur-PK" sz="3600" b="0" dirty="0" smtClean="0">
                <a:latin typeface="Al Qalam Quran Publisher" pitchFamily="18" charset="-78"/>
                <a:cs typeface="Al Qalam Quran Publisher" pitchFamily="18" charset="-78"/>
              </a:rPr>
            </a:br>
            <a:r>
              <a:rPr lang="ur-PK" sz="3200" b="0" dirty="0">
                <a:solidFill>
                  <a:schemeClr val="tx1"/>
                </a:solidFill>
                <a:latin typeface="Jameel Noori Nastaleeq" pitchFamily="2" charset="-78"/>
                <a:ea typeface="Calibri"/>
                <a:cs typeface="Jameel Noori Nastaleeq" pitchFamily="2" charset="-78"/>
              </a:rPr>
              <a:t>وہی</a:t>
            </a:r>
            <a:r>
              <a:rPr lang="ar-SA" sz="3200" b="0" dirty="0">
                <a:solidFill>
                  <a:schemeClr val="tx1"/>
                </a:solidFill>
                <a:latin typeface="Jameel Noori Nastaleeq" pitchFamily="2" charset="-78"/>
                <a:ea typeface="Calibri"/>
                <a:cs typeface="Jameel Noori Nastaleeq" pitchFamily="2" charset="-78"/>
              </a:rPr>
              <a:t> </a:t>
            </a:r>
            <a:r>
              <a:rPr lang="ur-PK" sz="3200" b="0" dirty="0">
                <a:solidFill>
                  <a:schemeClr val="tx1"/>
                </a:solidFill>
                <a:latin typeface="Jameel Noori Nastaleeq" pitchFamily="2" charset="-78"/>
                <a:ea typeface="Calibri"/>
                <a:cs typeface="Jameel Noori Nastaleeq" pitchFamily="2" charset="-78"/>
              </a:rPr>
              <a:t>ہے (اللہ) جس نے بھیجا اپنے رسولﷺ کو کامل ہدایت کے ساتھ اور سچے دین کے ساتھ تاکہ وہ اس کو غالب کردیں کل نظام زندگی پر اور چاہے مشرکین کو کتنا ہی ناگوار گزرے</a:t>
            </a:r>
            <a:endParaRPr lang="en-US" sz="3200" b="0" dirty="0">
              <a:solidFill>
                <a:schemeClr val="tx1"/>
              </a:solidFill>
              <a:latin typeface="Jameel Noori Nastaleeq" pitchFamily="2" charset="-78"/>
              <a:cs typeface="Jameel Noori Nastaleeq" pitchFamily="2" charset="-78"/>
            </a:endParaRPr>
          </a:p>
        </p:txBody>
      </p:sp>
      <p:sp>
        <p:nvSpPr>
          <p:cNvPr id="24579" name="Rectangle 5"/>
          <p:cNvSpPr>
            <a:spLocks noChangeArrowheads="1"/>
          </p:cNvSpPr>
          <p:nvPr/>
        </p:nvSpPr>
        <p:spPr bwMode="auto">
          <a:xfrm>
            <a:off x="3905792" y="5717689"/>
            <a:ext cx="1332416" cy="523220"/>
          </a:xfrm>
          <a:prstGeom prst="rect">
            <a:avLst/>
          </a:prstGeom>
          <a:noFill/>
          <a:ln w="9525">
            <a:noFill/>
            <a:miter lim="800000"/>
            <a:headEnd/>
            <a:tailEnd/>
          </a:ln>
        </p:spPr>
        <p:txBody>
          <a:bodyPr wrap="none">
            <a:spAutoFit/>
          </a:bodyPr>
          <a:lstStyle/>
          <a:p>
            <a:pPr algn="r" rtl="1"/>
            <a:r>
              <a:rPr lang="ur-PK" sz="2800" dirty="0">
                <a:latin typeface="Jameel Noori Nastaleeq" pitchFamily="2" charset="-78"/>
                <a:ea typeface="Calibri" pitchFamily="34" charset="0"/>
                <a:cs typeface="Jameel Noori Nastaleeq" pitchFamily="2" charset="-78"/>
              </a:rPr>
              <a:t>مرکزی آیت</a:t>
            </a:r>
            <a:endParaRPr lang="en-US" dirty="0">
              <a:latin typeface="Jameel Noori Nastaleeq" pitchFamily="2" charset="-78"/>
              <a:ea typeface="Calibri" pitchFamily="34" charset="0"/>
              <a:cs typeface="Jameel Noori Nastaleeq" pitchFamily="2" charset="-78"/>
            </a:endParaRPr>
          </a:p>
        </p:txBody>
      </p:sp>
    </p:spTree>
    <p:extLst>
      <p:ext uri="{BB962C8B-B14F-4D97-AF65-F5344CB8AC3E}">
        <p14:creationId xmlns:p14="http://schemas.microsoft.com/office/powerpoint/2010/main" val="2139493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chemeClr val="accent1">
                    <a:lumMod val="60000"/>
                    <a:lumOff val="40000"/>
                  </a:schemeClr>
                </a:solidFill>
                <a:latin typeface="QCF_BSML"/>
                <a:ea typeface="Calibri"/>
                <a:cs typeface="UL Sajid Heading" pitchFamily="2" charset="-78"/>
              </a:rPr>
              <a:t>آیت کی اہمیت</a:t>
            </a:r>
            <a:endParaRPr lang="en-US" sz="4400" b="0" dirty="0">
              <a:solidFill>
                <a:schemeClr val="bg1"/>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1618873914"/>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63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FD0DF81A-3868-43EC-B34A-F64313980F97}"/>
                                            </p:graphicEl>
                                          </p:spTgt>
                                        </p:tgtEl>
                                        <p:attrNameLst>
                                          <p:attrName>style.visibility</p:attrName>
                                        </p:attrNameLst>
                                      </p:cBhvr>
                                      <p:to>
                                        <p:strVal val="visible"/>
                                      </p:to>
                                    </p:set>
                                    <p:animEffect transition="in" filter="fade">
                                      <p:cBhvr>
                                        <p:cTn id="22" dur="500"/>
                                        <p:tgtEl>
                                          <p:spTgt spid="5">
                                            <p:graphicEl>
                                              <a:dgm id="{FD0DF81A-3868-43EC-B34A-F64313980F9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CA3FF4F9-44FD-48C0-9693-DE713983D5C0}"/>
                                            </p:graphicEl>
                                          </p:spTgt>
                                        </p:tgtEl>
                                        <p:attrNameLst>
                                          <p:attrName>style.visibility</p:attrName>
                                        </p:attrNameLst>
                                      </p:cBhvr>
                                      <p:to>
                                        <p:strVal val="visible"/>
                                      </p:to>
                                    </p:set>
                                    <p:animEffect transition="in" filter="fade">
                                      <p:cBhvr>
                                        <p:cTn id="27" dur="500"/>
                                        <p:tgtEl>
                                          <p:spTgt spid="5">
                                            <p:graphicEl>
                                              <a:dgm id="{CA3FF4F9-44FD-48C0-9693-DE713983D5C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4804</TotalTime>
  <Words>1777</Words>
  <Application>Microsoft Office PowerPoint</Application>
  <PresentationFormat>On-screen Show (4:3)</PresentationFormat>
  <Paragraphs>160</Paragraphs>
  <Slides>41</Slides>
  <Notes>1</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41</vt:i4>
      </vt:variant>
    </vt:vector>
  </HeadingPairs>
  <TitlesOfParts>
    <vt:vector size="64" baseType="lpstr">
      <vt:lpstr>Arial</vt:lpstr>
      <vt:lpstr>Aharoni</vt:lpstr>
      <vt:lpstr>Wingdings 2</vt:lpstr>
      <vt:lpstr>UL Sajid Heading</vt:lpstr>
      <vt:lpstr>Wingdings</vt:lpstr>
      <vt:lpstr>Aleem Urdu Unicode</vt:lpstr>
      <vt:lpstr>Wingdings 3</vt:lpstr>
      <vt:lpstr>QCF_P551</vt:lpstr>
      <vt:lpstr>Nafees Web Naskh</vt:lpstr>
      <vt:lpstr>Arial Black</vt:lpstr>
      <vt:lpstr>Corbel</vt:lpstr>
      <vt:lpstr>Jameel Noori Nastaleeq</vt:lpstr>
      <vt:lpstr>Impact</vt:lpstr>
      <vt:lpstr>Al Qalam Quran Publisher</vt:lpstr>
      <vt:lpstr>Al_Mushaf</vt:lpstr>
      <vt:lpstr>Times New Roman</vt:lpstr>
      <vt:lpstr>Calibri</vt:lpstr>
      <vt:lpstr>QCF_P552</vt:lpstr>
      <vt:lpstr>QCF_BSML</vt:lpstr>
      <vt:lpstr>Candara</vt:lpstr>
      <vt:lpstr>Module</vt:lpstr>
      <vt:lpstr>Quranic Prism Theme</vt:lpstr>
      <vt:lpstr>2_Module</vt:lpstr>
      <vt:lpstr>PowerPoint Presentation</vt:lpstr>
      <vt:lpstr>Designed by:  DR. ISRAR AHMAD</vt:lpstr>
      <vt:lpstr>چوتھا حصہ: تواصی بالحق</vt:lpstr>
      <vt:lpstr>جہاد فی سبیل اللہ کا مقصد</vt:lpstr>
      <vt:lpstr>بِسْمِ اللّٰهِ الرَّحْمٰنِ الرَّحِيْمِ سَبَّحَ لِلّٰهِ مَا فِي السَّمٰوٰتِ وَ مَا فِي الْاَرْضِ١ۚ وَ هُوَ الْعَزِيْزُ الْحَكِيْمُ۰۰۱ يٰۤاَيُّهَا الَّذِيْنَ اٰمَنُوْا لِمَ تَقُوْلُوْنَ مَا لَا تَفْعَلُوْنَ۰۰۲ كَبُرَ مَقْتًا عِنْدَ اللّٰهِ اَنْ تَقُوْلُوْا مَا لَا تَفْعَلُوْنَ۰۰۳ اِنَّ اللّٰهَ يُحِبُّ الَّذِيْنَ يُقَاتِلُوْنَ فِيْ سَبِيْلِهٖ صَفًّا كَاَنَّهُمْ بُنْيَانٌ مَّرْصُوْصٌ۰۰۴ وَ اِذْ قَالَ مُوْسٰى لِقَوْمِهٖ يٰقَوْمِ لِمَ تُؤْذُوْنَنِيْ وَ قَدْ تَّعْلَمُوْنَ اَنِّيْ رَسُوْلُ اللّٰهِ اِلَيْكُمْ١ؕ فَلَمَّا زَاغُوْۤا اَزَاغَ اللّٰهُ قُلُوْبَهُمْ١ؕ وَ اللّٰهُ لَا يَهْدِي الْقَوْمَ الْفٰسِقِيْنَ۰۰۵ وَ اِذْ قَالَ عِيْسَى ابْنُ مَرْيَمَ يٰبَنِيْۤ اِسْرَآءِيْلَ اِنِّيْ رَسُوْلُ اللّٰهِ اِلَيْكُمْ مُّصَدِّقًا لِّمَا بَيْنَ يَدَيَّ مِنَ التَّوْرٰىةِ وَ مُبَشِّرًۢا بِرَسُوْلٍ يَّاْتِيْ مِنْۢ بَعْدِي اسْمُهٗۤ اَحْمَدُ١ؕ فَلَمَّا جَآءَهُمْ بِالْبَيِّنٰتِ قَالُوْا هٰذَا سِحْرٌ مُّبِيْنٌ۰۰۶ وَ مَنْ اَظْلَمُ مِمَّنِ افْتَرٰى عَلَى اللّٰهِ الْكَذِبَ وَ هُوَ يُدْعٰۤى اِلَى الْاِسْلَامِ١ؕ وَ اللّٰهُ لَا يَهْدِي الْقَوْمَ الظّٰلِمِيْنَ۰۰۷ يُرِيْدُوْنَ لِيُطْفِـُٔوْا نُوْرَ اللّٰهِ بِاَفْوَاهِهِمْ وَ اللّٰهُ مُتِمُّ نُوْرِهٖ وَ لَوْ كَرِهَ الْكٰفِرُوْنَ۰۰۸ هُوَ الَّذِيْۤ اَرْسَلَ رَسُوْلَهٗ بِالْهُدٰى وَ دِيْنِ الْحَقِّ لِيُظْهِرَهٗ عَلَى الدِّيْنِ كُلِّهٖ وَ لَوْ كَرِهَ الْمُشْرِكُوْنَؒ۰۰۹</vt:lpstr>
      <vt:lpstr>يٰۤاَيُّهَا الَّذِيْنَ اٰمَنُوْا هَلْ اَدُلُّكُمْ عَلٰى تِجَارَةٍ تُنْجِيْكُمْ مِّنْ عَذَابٍ اَلِيْمٍ۰۰۱۰ تُؤْمِنُوْنَ بِاللّٰهِ وَ رَسُوْلِهٖ وَ تُجَاهِدُوْنَ فِيْ سَبِيْلِ اللّٰهِ بِاَمْوَالِكُمْ وَ اَنْفُسِكُمْ١ؕ ذٰلِكُمْ خَيْرٌ لَّكُمْ اِنْ كُنْتُمْ تَعْلَمُوْنَۙ۰۰۱۱ يَغْفِرْ لَكُمْ ذُنُوْبَكُمْ وَ يُدْخِلْكُمْ جَنّٰتٍ تَجْرِيْ مِنْ تَحْتِهَا الْاَنْهٰرُ وَ مَسٰكِنَ طَيِّبَةً فِيْ جَنّٰتِ عَدْنٍ١ؕ ذٰلِكَ الْفَوْزُ الْعَظِيْمُۙ۰۰۱۲ وَ اُخْرٰى تُحِبُّوْنَهَا١ؕ نَصْرٌ مِّنَ اللّٰهِ وَ فَتْحٌ قَرِيْبٌ١ؕ وَ بَشِّرِ الْمُؤْمِنِيْنَ۰۰۱۳ يٰۤاَيُّهَا الَّذِيْنَ اٰمَنُوْا كُوْنُوْۤا اَنْصَارَ اللّٰهِ كَمَا قَالَ عِيْسَى ابْنُ مَرْيَمَ لِلْحَوَارِيّٖنَ۠ مَنْ اَنْصَارِيْۤ اِلَى اللّٰهِ١ؕ قَالَ الْحَوَارِيُّوْنَ نَحْنُ اَنْصَارُ اللّٰهِ فَاٰمَنَتْ طَّآىِٕفَةٌ مِّنْۢ بَنِيْۤ اِسْرَآءِيْلَ وَ كَفَرَتْ طَّآىِٕفَةٌ١ۚ فَاَيَّدْنَا الَّذِيْنَ اٰمَنُوْا عَلٰى عَدُوِّهِمْ فَاَصْبَحُوْا ظٰهِرِيْنَؒ۰۰۱۴</vt:lpstr>
      <vt:lpstr>آیات کا تجزیہ</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آیت کی اہمیت</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هُوَ الَّذِيْۤ اَرْسَلَ رَسُوْلَهٗ بِالْهُدٰى وَ دِيْنِ الْحَقِّ لِيُظْهِرَهٗ عَلَى الدِّيْنِ كُلِّهٖ  وَ لَوْ كَرِهَ الْمُشْرِكُوْنَؒ۰۰۹ وہی ہے (اللہ) جس نے بھیجا اپنے رسولﷺ کو کامل ہدایت کے ساتھ اور سچے دین کے ساتھ تاکہ وہ اس کو غالب کردیں کل نظام زندگی پر اور چاہے مشرکین کو کتنا ہی ناگوار گزرے</vt:lpstr>
      <vt:lpstr>  آیات:4-1 غلبۂ دین کے لئے جہاد کی دعوت: ترہیب کے انداز میں</vt:lpstr>
      <vt:lpstr>سَبَّحَ لِلّٰهِ مَا فِي السَّمٰوٰتِ وَ مَا فِي الْاَرْضِ١ۚ وَ هُوَ الْعَزِيْزُ الْحَكِيْمُ۰۰۱ پاکی بیان کی اللہ کی ہر اُس شے نے جو آسمانوں میں ہے اور جو زمین میں ہے اور وہ غالب حکمت والا ہے۔</vt:lpstr>
      <vt:lpstr> يٰۤاَيُّهَا الَّذِيْنَ اٰمَنُوْا لِمَ تَقُوْلُوْنَ مَا لَا تَفْعَلُوْنَ۰۰۲  كَبُرَ مَقْتًا عِنْدَ اللّٰهِ اَنْ تَقُوْلُوْا مَا لَا تَفْعَلُوْنَ۰۰۳  اے وہ لوگو جو ایمان لائے تم ایسی باتیں کیوں کہا کرتے ہو جو کیا نہیں کرتے؟  اللہ کے نزدیک بڑی ہے یہ بات بیزار کرنے کے اعتبار سے کہ تم ایسی بات کہو جو کرتے نہیں</vt:lpstr>
      <vt:lpstr>يٰۤاَيُّهَا الَّذِيْنَ اٰمَنُوْا لِمَ تَقُوْلُوْنَ مَا لَا تَفْعَلُوْنَ۰۰۲  كَبُرَ مَقْتًا عِنْدَ اللّٰهِ اَنْ تَقُوْلُوْا مَا لَا تَفْعَلُوْنَ۰۰۳</vt:lpstr>
      <vt:lpstr>اِنَّ اللّٰهَ يُحِبُّ الَّذِيْنَ يُقَاتِلُوْنَ فِيْ سَبِيْلِهٖ صَفًّا كَاَنَّهُمْ بُنْيَانٌ مَّرْصُوْصٌ۰۰۴  بلا شبہ اللہ تو محبت کرتا ہے اُن سے جو جنگ کرتے ہیں اُس کی راہ میں جم کرصف در صف گویا کہ وہ ہیں سیسہ پلائی ہوئی دیوار</vt:lpstr>
      <vt:lpstr>  آیات:8-5 بنی اسرائیل کا غلبۂ دین حق کے لئے جہاد سے اعراض  مسلمانوں کے لئے عبرت</vt:lpstr>
      <vt:lpstr> وَ اِذْ قَالَ مُوْسٰى لِقَوْمِهٖ يٰقَوْمِ لِمَ تُؤْذُوْنَنِيْ وَ قَدْ تَّعْلَمُوْنَ اَنِّيْ رَسُوْلُ اللّٰهِ اِلَيْكُمْ١ؕ فَلَمَّا زَاغُوْۤا اَزَاغَ اللّٰهُ قُلُوْبَهُمْ١ؕ وَ اللّٰهُ لَا يَهْدِي الْقَوْمَ الْفٰسِقِيْنَ۰۰۵ اور (یاد کرو) جب حضرت موسیٰ نے اپنی قوم سے کہا کہ اے میری قوم کے لوگو! تم مجھے کیوں ایذا دیتے ہو؟ حالانکہ تم جانتے ہو کہ میں تمہاری طرف اللہ کا رسول ہوں پھر جب اُن لوگوں نے کجروی اختیار کی اللہ نے بھی اُن کے دل ٹیڑھے کر دئیے اور اللہ نافرمانوں کو ہدایت نہیں دیا کرتا۔</vt:lpstr>
      <vt:lpstr>وَ اِذْ قَالَ مُوْسٰى لِقَوْمِهٖ يٰقَوْمِ لِمَ تُؤْذُوْنَنِيْ وَ قَدْ تَّعْلَمُوْنَ اَنِّيْ رَسُوْلُ اللّٰهِ اِلَيْكُمْ١ؕ فَلَمَّا زَاغُوْۤا اَزَاغَ اللّٰهُ قُلُوْبَهُمْ١ؕ وَ اللّٰهُ لَا يَهْدِي الْقَوْمَ الْفٰسِقِيْنَ۰۰۵</vt:lpstr>
      <vt:lpstr>وَ اِذْ قَالَ عِيْسَى ابْنُ مَرْيَمَ يٰبَنِيْۤ اِسْرَآءِيْلَ اِنِّيْ رَسُوْلُ اللّٰهِ اِلَيْكُمْ مُّصَدِّقًا لِّمَا بَيْنَ يَدَيَّ مِنَ التَّوْرٰىةِ وَ مُبَشِّرًۢا بِرَسُوْلٍ يَّاْتِيْ مِنْۢ بَعْدِي اسْمُهٗۤ اَحْمَدُ١ؕ فَلَمَّا جَآءَهُمْ بِالْبَيِّنٰتِ قَالُوْا هٰذَا سِحْرٌ مُّبِيْنٌ۰۰۶ اور ( یاد کرو) جب حضرت مریم کے بیٹے عیسیٰ نے کہا: اے بنی اسرائیل! بلا شبہ میں تمہاری طرف اللہ کا رسول ہوں تصدیق کرتا ہوں اُس (کتاب) کی جو مجھ سے پہلے آچکی ہے (یعنی) تورات کی اور بشارت سناتا ہوں ایک رسول کی جو میرے بعد آئیں گے جن کا نام احمد ہوگا پھر جب وہ اُن لوگوں کے پاس کھلی نشانیاں لے کر آئے کہنے لگے کہ یہ تو کھلا جادو ہے۔</vt:lpstr>
      <vt:lpstr>وَ اِذْ قَالَ عِيْسَى ابْنُ مَرْيَمَ يٰبَنِيْۤ اِسْرَآءِيْلَ اِنِّيْ رَسُوْلُ اللّٰهِ اِلَيْكُمْ مُّصَدِّقًا لِّمَا بَيْنَ يَدَيَّ مِنَ التَّوْرٰىةِ وَ مُبَشِّرًۢا بِرَسُوْلٍ يَّاْتِيْ مِنْۢ بَعْدِي اسْمُهٗۤ اَحْمَدُ١ؕ فَلَمَّا جَآءَهُمْ بِالْبَيِّنٰتِ قَالُوْا هٰذَا سِحْرٌ مُّبِيْنٌ۰۰۶</vt:lpstr>
      <vt:lpstr> وَ مَنْ اَظْلَمُ مِمَّنِ افْتَرٰى عَلَى اللّٰهِ الْكَذِبَ وَ هُوَ يُدْعٰۤى اِلَى الْاِسْلَامِ١ؕ وَ اللّٰهُ لَا يَهْدِي الْقَوْمَ الظّٰلِمِيْنَ۰۰۷  اور اُس سے زیادہ ظالم کون ہوگا جو اللہ پر بہتان باندھے جبکہ اُسے بلایا جارہا ہے اسلام کی طرف اور اللہ ظالم لوگوں کو ہدایت نہیں دیا کرتا۔</vt:lpstr>
      <vt:lpstr>وَ مَنْ اَظْلَمُ مِمَّنِ افْتَرٰى عَلَى اللّٰهِ الْكَذِبَ وَ هُوَ يُدْعٰۤى اِلَى الْاِسْلَامِ١ؕ  وَ اللّٰهُ لَا يَهْدِي الْقَوْمَ الظّٰلِمِيْنَ۰۰۷</vt:lpstr>
      <vt:lpstr> يُرِيْدُوْنَ لِيُطْفِـُٔوْا نُوْرَ اللّٰهِ بِاَفْوَاهِهِمْ وَ اللّٰهُ مُتِمُّ نُوْرِهٖ  وَ لَوْ كَرِهَ الْكٰفِرُوْنَ۰۰۸ وہ چاہتے ہیں کہ بجھا دیں اللہ کے نور کو اپنے منہ کی پھونکوں سے اللہ ا پنی روشنی کو پورا کرکے رہے گا خواہ کافر اِسے ناپسند کریں۔</vt:lpstr>
      <vt:lpstr>يُرِيْدُوْنَ لِيُطْفِـُٔوْا نُوْرَ اللّٰهِ بِاَفْوَاهِهِمْ وَ اللّٰهُ مُتِمُّ نُوْرِهٖ  وَ لَوْ كَرِهَ الْكٰفِرُوْنَ۰۰۸</vt:lpstr>
      <vt:lpstr>  آیات:13-10 غلبۂ دین حق کے لئے جہاد کی دعوت ترغیب کے انداز میں</vt:lpstr>
      <vt:lpstr>يٰۤاَيُّهَا الَّذِيْنَ اٰمَنُوْا هَلْ اَدُلُّكُمْ عَلٰى تِجَارَةٍ تُنْجِيْكُمْ مِّنْ عَذَابٍ اَلِيْمٍ۰۰۱۰ اے لوگو جو ایمان لائے ہو کیا میں تمہیں ایسی تجارت بتاؤں جو تمہیں بچالے درد ناک عذاب سے</vt:lpstr>
      <vt:lpstr> تُؤْمِنُوْنَ بِاللّٰهِ وَ رَسُوْلِهٖ وَ تُجَاهِدُوْنَ فِيْ سَبِيْلِ اللّٰهِ بِاَمْوَالِكُمْ وَ اَنْفُسِكُمْ١ؕ ذٰلِكُمْ خَيْرٌ لَّكُمْ اِنْ كُنْتُمْ تَعْلَمُوْنَۙ۰۰۱۱  ایمان لاوٴ اللہ پر اور اس کے رسول پر اور جہاد کرو اللہ کی راہ میں اپنے مال اور جان سے یہ تمہارے حق میں بہتر ہے اگر تم جان لو۔</vt:lpstr>
      <vt:lpstr>تُؤْمِنُوْنَ بِاللّٰهِ وَ رَسُوْلِهٖ وَ تُجَاهِدُوْنَ فِيْ سَبِيْلِ اللّٰهِ بِاَمْوَالِكُمْ وَ اَنْفُسِكُمْ١ؕ ذٰلِكُمْ خَيْرٌ لَّكُمْ اِنْ كُنْتُمْ تَعْلَمُوْنَۙ۰۰۱۱</vt:lpstr>
      <vt:lpstr> يَغْفِرْ لَكُمْ ذُنُوْبَكُمْ وَ يُدْخِلْكُمْ جَنّٰتٍ تَجْرِيْ مِنْ تَحْتِهَا الْاَنْهٰرُ وَ مَسٰكِنَ طَيِّبَةً فِيْ جَنّٰتِ عَدْنٍ١ؕ ذٰلِكَ الْفَوْزُ الْعَظِيْمُۙ۰۰۱۲  وہ تمہارے گناہ بخش دے گا اور داخل کرے گا تمہیں اُن باغات میں بہتی ہیں جن کے دامن میں نہریں اور اُن پاکیزہ مکانات میں جوہمیشہ رہنے والے باغات میں ہیں وہی ہے شاندار کامیابی۔</vt:lpstr>
      <vt:lpstr>يَغْفِرْ لَكُمْ ذُنُوْبَكُمْ وَ يُدْخِلْكُمْ جَنّٰتٍ تَجْرِيْ مِنْ تَحْتِهَا الْاَنْهٰرُ وَ مَسٰكِنَ طَيِّبَةً فِيْ جَنّٰتِ عَدْنٍ١ؕ ذٰلِكَ الْفَوْزُ الْعَظِيْمُۙ۰۰۱۲</vt:lpstr>
      <vt:lpstr>وَ اُخْرٰى تُحِبُّوْنَهَا١ؕ نَصْرٌ مِّنَ اللّٰهِ وَ فَتْحٌ قَرِيْبٌ١ؕ وَ بَشِّرِ الْمُؤْمِنِيْنَ۰۰۱۳  اور ایک دوسری کامیابی جسے تم پسند کرتے ہو اللہ کی طرف سے مدد اور قریبی فتح اور(اے نبی ﷺ) مومنوں کو (قریبی فتح کی) خوشخبری سنا دیجئے۔</vt:lpstr>
      <vt:lpstr> آیات:14 غلبہٴ دینِ حق کے لئے جہاد کرنے والوں  کے لئے عظیم سعادت :   اللہ کے مددگار ہونے کا اعزاز</vt:lpstr>
      <vt:lpstr>يٰۤاَيُّهَا الَّذِيْنَ اٰمَنُوْا كُوْنُوْۤا اَنْصَارَ اللّٰهِ كَمَا قَالَ عِيْسَى ابْنُ مَرْيَمَ لِلْحَوَارِيّٖنَ۠ مَنْ اَنْصَارِيْۤ اِلَى اللّٰهِ١ؕ قَالَ الْحَوَارِيُّوْنَ نَحْنُ اَنْصَارُ اللّٰهِ فَاٰمَنَتْ طَّآىِٕفَةٌ مِّنْۢ بَنِيْۤ اِسْرَآءِيْلَ وَ كَفَرَتْ طَّآىِٕفَةٌ١ۚ فَاَيَّدْنَا الَّذِيْنَ اٰمَنُوْا عَلٰى عَدُوِّهِمْ فَاَصْبَحُوْا ظٰهِرِيْنَؒ۰۰۱۴ اے لوگو جو ایمان لائے ہو۔ ہوجاوٴ اللہ کے مددگار جیسا کہ پکارا تھا حضرت مریم کے بیٹے عیسیٰ نے اپنے ساتھیوں کو کون ہے میرا مددگار اللہ کے لئے۔ ساتھیوں نے کہا کہ ہم ہیں اللہ کے مددگار تو ایمان لے آیا بنی اسرائیل میں سے ایک گروہ اور کفر کیا ایک گروہ نے پھر ہم نے مدد کی اُن کی جو ایمان لائے تھے اُن کے دشمن کے مقابلہ میں تو وہ غالب ہو گئے۔</vt:lpstr>
      <vt:lpstr>يٰۤاَيُّهَا الَّذِيْنَ اٰمَنُوْا كُوْنُوْۤا اَنْصَارَ اللّٰهِ كَمَا قَالَ عِيْسَى ابْنُ مَرْيَمَ لِلْحَوَارِيّٖنَ۠ مَنْ اَنْصَارِيْۤ اِلَى اللّٰهِ١ؕ قَالَ الْحَوَارِيُّوْنَ نَحْنُ اَنْصَارُ اللّٰهِ فَاٰمَنَتْ طَّآىِٕفَةٌ مِّنْۢ بَنِيْۤ اِسْرَآءِيْلَ وَ كَفَرَتْ طَّآىِٕفَةٌ١ۚ فَاَيَّدْنَا الَّذِيْنَ اٰمَنُوْا عَلٰى عَدُوِّهِمْ فَاَصْبَحُوْا ظٰهِرِيْنَؒ۰۰۱۴</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436</cp:revision>
  <dcterms:created xsi:type="dcterms:W3CDTF">2008-04-30T07:12:15Z</dcterms:created>
  <dcterms:modified xsi:type="dcterms:W3CDTF">2018-10-17T05:18:30Z</dcterms:modified>
</cp:coreProperties>
</file>