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28" r:id="rId1"/>
    <p:sldMasterId id="2147484335" r:id="rId2"/>
    <p:sldMasterId id="2147484349" r:id="rId3"/>
  </p:sldMasterIdLst>
  <p:notesMasterIdLst>
    <p:notesMasterId r:id="rId24"/>
  </p:notesMasterIdLst>
  <p:sldIdLst>
    <p:sldId id="379" r:id="rId4"/>
    <p:sldId id="380" r:id="rId5"/>
    <p:sldId id="548" r:id="rId6"/>
    <p:sldId id="258" r:id="rId7"/>
    <p:sldId id="259" r:id="rId8"/>
    <p:sldId id="550" r:id="rId9"/>
    <p:sldId id="551" r:id="rId10"/>
    <p:sldId id="552" r:id="rId11"/>
    <p:sldId id="553" r:id="rId12"/>
    <p:sldId id="554" r:id="rId13"/>
    <p:sldId id="555" r:id="rId14"/>
    <p:sldId id="558" r:id="rId15"/>
    <p:sldId id="561" r:id="rId16"/>
    <p:sldId id="559" r:id="rId17"/>
    <p:sldId id="562" r:id="rId18"/>
    <p:sldId id="560" r:id="rId19"/>
    <p:sldId id="563" r:id="rId20"/>
    <p:sldId id="556" r:id="rId21"/>
    <p:sldId id="557" r:id="rId22"/>
    <p:sldId id="475" r:id="rId23"/>
  </p:sldIdLst>
  <p:sldSz cx="9144000" cy="6858000" type="screen4x3"/>
  <p:notesSz cx="6858000" cy="9144000"/>
  <p:embeddedFontLst>
    <p:embeddedFont>
      <p:font typeface="Corbel" pitchFamily="34" charset="0"/>
      <p:regular r:id="rId25"/>
      <p:bold r:id="rId26"/>
      <p:italic r:id="rId27"/>
      <p:boldItalic r:id="rId28"/>
    </p:embeddedFont>
    <p:embeddedFont>
      <p:font typeface="Al_Mushaf" pitchFamily="2" charset="-78"/>
      <p:regular r:id="rId29"/>
    </p:embeddedFont>
    <p:embeddedFont>
      <p:font typeface="Impact" pitchFamily="34" charset="0"/>
      <p:regular r:id="rId30"/>
    </p:embeddedFont>
    <p:embeddedFont>
      <p:font typeface="Calibri" pitchFamily="34" charset="0"/>
      <p:regular r:id="rId31"/>
      <p:bold r:id="rId32"/>
      <p:italic r:id="rId33"/>
      <p:boldItalic r:id="rId34"/>
    </p:embeddedFont>
    <p:embeddedFont>
      <p:font typeface="Candara" pitchFamily="34" charset="0"/>
      <p:regular r:id="rId35"/>
      <p:bold r:id="rId36"/>
      <p:italic r:id="rId37"/>
      <p:boldItalic r:id="rId38"/>
    </p:embeddedFont>
    <p:embeddedFont>
      <p:font typeface="Nafees Web Naskh" pitchFamily="2" charset="-78"/>
      <p:regular r:id="rId39"/>
    </p:embeddedFont>
    <p:embeddedFont>
      <p:font typeface="Aharoni" pitchFamily="2" charset="-79"/>
      <p:bold r:id="rId40"/>
    </p:embeddedFont>
    <p:embeddedFont>
      <p:font typeface="Jameel Noori Nastaleeq" pitchFamily="2" charset="-78"/>
      <p:regular r:id="rId41"/>
      <p:italic r:id="rId42"/>
    </p:embeddedFont>
    <p:embeddedFont>
      <p:font typeface="Wingdings 2" pitchFamily="18" charset="2"/>
      <p:regular r:id="rId43"/>
    </p:embeddedFont>
    <p:embeddedFont>
      <p:font typeface="UL Sajid Heading" pitchFamily="2" charset="-78"/>
      <p:regular r:id="rId44"/>
    </p:embeddedFont>
    <p:embeddedFont>
      <p:font typeface="Al Qalam Quran Publisher" pitchFamily="18" charset="-78"/>
      <p:regular r:id="rId45"/>
    </p:embeddedFont>
    <p:embeddedFont>
      <p:font typeface="Wingdings 3" pitchFamily="18" charset="2"/>
      <p:regular r:id="rId46"/>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00"/>
    <a:srgbClr val="993300"/>
    <a:srgbClr val="800000"/>
    <a:srgbClr val="663300"/>
    <a:srgbClr val="C44C88"/>
    <a:srgbClr val="993366"/>
    <a:srgbClr val="DA006D"/>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79" autoAdjust="0"/>
    <p:restoredTop sz="93284" autoAdjust="0"/>
  </p:normalViewPr>
  <p:slideViewPr>
    <p:cSldViewPr>
      <p:cViewPr>
        <p:scale>
          <a:sx n="89" d="100"/>
          <a:sy n="89" d="100"/>
        </p:scale>
        <p:origin x="-672" y="-378"/>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viewProps" Target="viewProps.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7CD2D6-C29E-49AC-9A27-829C82AE2773}"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D5272905-D666-48D7-8CF4-7B30A90B22B5}">
      <dgm:prSet phldrT="[Text]" custT="1"/>
      <dgm:spPr/>
      <dgm:t>
        <a:bodyPr/>
        <a:lstStyle/>
        <a:p>
          <a:pPr rtl="1"/>
          <a:r>
            <a:rPr lang="ur-PK" sz="3000" dirty="0" smtClean="0">
              <a:effectLst>
                <a:outerShdw blurRad="38100" dist="38100" dir="2700000" algn="tl">
                  <a:srgbClr val="000000">
                    <a:alpha val="43137"/>
                  </a:srgbClr>
                </a:outerShdw>
              </a:effectLst>
              <a:latin typeface="Jameel Noori Nastaleeq" pitchFamily="2" charset="-78"/>
              <a:cs typeface="Jameel Noori Nastaleeq" pitchFamily="2" charset="-78"/>
            </a:rPr>
            <a:t>(۱۵) شہادت علی الناس</a:t>
          </a:r>
          <a:endParaRPr lang="en-US" sz="30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9AB0B45-7CE2-4410-BE55-158E39EA228C}" type="parTrans" cxnId="{67156280-32F0-4226-9984-BBD8BFF4173B}">
      <dgm:prSet/>
      <dgm:spPr/>
      <dgm:t>
        <a:bodyPr/>
        <a:lstStyle/>
        <a:p>
          <a:endParaRPr lang="en-US">
            <a:latin typeface="Jameel Noori Nastaleeq" pitchFamily="2" charset="-78"/>
            <a:cs typeface="Jameel Noori Nastaleeq" pitchFamily="2" charset="-78"/>
          </a:endParaRPr>
        </a:p>
      </dgm:t>
    </dgm:pt>
    <dgm:pt modelId="{B7B6C7AC-39E2-4BDE-B334-8DC5EE6F5E0D}" type="sibTrans" cxnId="{67156280-32F0-4226-9984-BBD8BFF4173B}">
      <dgm:prSet/>
      <dgm:spPr/>
      <dgm:t>
        <a:bodyPr/>
        <a:lstStyle/>
        <a:p>
          <a:endParaRPr lang="en-US">
            <a:latin typeface="Jameel Noori Nastaleeq" pitchFamily="2" charset="-78"/>
            <a:cs typeface="Jameel Noori Nastaleeq" pitchFamily="2" charset="-78"/>
          </a:endParaRPr>
        </a:p>
      </dgm:t>
    </dgm:pt>
    <dgm:pt modelId="{88D0FC1A-7669-4237-9E0A-9BA9CBBE627D}">
      <dgm:prSet phldrT="[Text]" custT="1"/>
      <dgm:spPr/>
      <dgm:t>
        <a:bodyPr/>
        <a:lstStyle/>
        <a:p>
          <a:pPr rtl="1"/>
          <a:r>
            <a:rPr lang="ur-PK" sz="3000" dirty="0" smtClean="0">
              <a:effectLst>
                <a:outerShdw blurRad="38100" dist="38100" dir="2700000" algn="tl">
                  <a:srgbClr val="000000">
                    <a:alpha val="43137"/>
                  </a:srgbClr>
                </a:outerShdw>
              </a:effectLst>
              <a:latin typeface="Jameel Noori Nastaleeq" pitchFamily="2" charset="-78"/>
              <a:cs typeface="Jameel Noori Nastaleeq" pitchFamily="2" charset="-78"/>
            </a:rPr>
            <a:t>(۱۶) جہاد فی سبیل اللہ (عظمت و اہمیت)</a:t>
          </a:r>
          <a:endParaRPr lang="en-US" sz="30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5F685B7-6F9C-46DD-A000-752956C5287E}" type="parTrans" cxnId="{136EE006-680E-4EF6-A9D2-35D79FC776B5}">
      <dgm:prSet/>
      <dgm:spPr/>
      <dgm:t>
        <a:bodyPr/>
        <a:lstStyle/>
        <a:p>
          <a:endParaRPr lang="en-US">
            <a:latin typeface="Jameel Noori Nastaleeq" pitchFamily="2" charset="-78"/>
            <a:cs typeface="Jameel Noori Nastaleeq" pitchFamily="2" charset="-78"/>
          </a:endParaRPr>
        </a:p>
      </dgm:t>
    </dgm:pt>
    <dgm:pt modelId="{8DD4110A-AAB0-4F3A-9629-1D391895FD2D}" type="sibTrans" cxnId="{136EE006-680E-4EF6-A9D2-35D79FC776B5}">
      <dgm:prSet/>
      <dgm:spPr/>
      <dgm:t>
        <a:bodyPr/>
        <a:lstStyle/>
        <a:p>
          <a:endParaRPr lang="en-US">
            <a:latin typeface="Jameel Noori Nastaleeq" pitchFamily="2" charset="-78"/>
            <a:cs typeface="Jameel Noori Nastaleeq" pitchFamily="2" charset="-78"/>
          </a:endParaRPr>
        </a:p>
      </dgm:t>
    </dgm:pt>
    <dgm:pt modelId="{D8EACAFA-908F-4B41-B929-48F074817F1B}">
      <dgm:prSet phldrT="[Text]" custT="1"/>
      <dgm:spPr/>
      <dgm:t>
        <a:bodyPr/>
        <a:lstStyle/>
        <a:p>
          <a:pPr rtl="1"/>
          <a:r>
            <a:rPr lang="ur-PK" sz="2400" dirty="0" smtClean="0">
              <a:latin typeface="Jameel Noori Nastaleeq" pitchFamily="2" charset="-78"/>
              <a:cs typeface="Jameel Noori Nastaleeq" pitchFamily="2" charset="-78"/>
            </a:rPr>
            <a:t>سورۃ الصف</a:t>
          </a:r>
        </a:p>
      </dgm:t>
    </dgm:pt>
    <dgm:pt modelId="{B552770D-74AC-4DC1-B69A-78D0A9F7E052}" type="parTrans" cxnId="{53A77E71-A01B-4A46-A6E7-52D6C0E114B9}">
      <dgm:prSet/>
      <dgm:spPr/>
      <dgm:t>
        <a:bodyPr/>
        <a:lstStyle/>
        <a:p>
          <a:endParaRPr lang="en-US">
            <a:latin typeface="Jameel Noori Nastaleeq" pitchFamily="2" charset="-78"/>
            <a:cs typeface="Jameel Noori Nastaleeq" pitchFamily="2" charset="-78"/>
          </a:endParaRPr>
        </a:p>
      </dgm:t>
    </dgm:pt>
    <dgm:pt modelId="{90D54F8D-ACEE-479D-A9A6-31004278A489}" type="sibTrans" cxnId="{53A77E71-A01B-4A46-A6E7-52D6C0E114B9}">
      <dgm:prSet/>
      <dgm:spPr/>
      <dgm:t>
        <a:bodyPr/>
        <a:lstStyle/>
        <a:p>
          <a:endParaRPr lang="en-US">
            <a:latin typeface="Jameel Noori Nastaleeq" pitchFamily="2" charset="-78"/>
            <a:cs typeface="Jameel Noori Nastaleeq" pitchFamily="2" charset="-78"/>
          </a:endParaRPr>
        </a:p>
      </dgm:t>
    </dgm:pt>
    <dgm:pt modelId="{C0A4B61F-FEDA-4368-8243-B32E98A9C202}">
      <dgm:prSet phldrT="[Text]" custT="1"/>
      <dgm:spPr/>
      <dgm:t>
        <a:bodyPr/>
        <a:lstStyle/>
        <a:p>
          <a:pPr rtl="1"/>
          <a:r>
            <a:rPr lang="ur-PK" sz="2400" dirty="0" smtClean="0">
              <a:latin typeface="Jameel Noori Nastaleeq" pitchFamily="2" charset="-78"/>
              <a:cs typeface="Jameel Noori Nastaleeq" pitchFamily="2" charset="-78"/>
            </a:rPr>
            <a:t>سورۃ الجمعہ</a:t>
          </a:r>
        </a:p>
      </dgm:t>
    </dgm:pt>
    <dgm:pt modelId="{7AF7AF30-BC15-4C3B-B02F-776656E3D4F2}" type="parTrans" cxnId="{450074BD-A10B-4688-AE0C-808E7E40087D}">
      <dgm:prSet/>
      <dgm:spPr/>
      <dgm:t>
        <a:bodyPr/>
        <a:lstStyle/>
        <a:p>
          <a:endParaRPr lang="en-US">
            <a:latin typeface="Jameel Noori Nastaleeq" pitchFamily="2" charset="-78"/>
            <a:cs typeface="Jameel Noori Nastaleeq" pitchFamily="2" charset="-78"/>
          </a:endParaRPr>
        </a:p>
      </dgm:t>
    </dgm:pt>
    <dgm:pt modelId="{12B26AC8-C5FE-44F6-B1B1-2B3B451DF819}" type="sibTrans" cxnId="{450074BD-A10B-4688-AE0C-808E7E40087D}">
      <dgm:prSet/>
      <dgm:spPr/>
      <dgm:t>
        <a:bodyPr/>
        <a:lstStyle/>
        <a:p>
          <a:endParaRPr lang="en-US">
            <a:latin typeface="Jameel Noori Nastaleeq" pitchFamily="2" charset="-78"/>
            <a:cs typeface="Jameel Noori Nastaleeq" pitchFamily="2" charset="-78"/>
          </a:endParaRPr>
        </a:p>
      </dgm:t>
    </dgm:pt>
    <dgm:pt modelId="{72AB03C1-8C03-4C7E-A90C-4F7A5FEFECB6}">
      <dgm:prSet phldrT="[Text]" custT="1"/>
      <dgm:spPr/>
      <dgm:t>
        <a:bodyPr/>
        <a:lstStyle/>
        <a:p>
          <a:pPr rtl="1"/>
          <a:r>
            <a:rPr lang="ur-PK" sz="2400" dirty="0" smtClean="0">
              <a:latin typeface="Jameel Noori Nastaleeq" pitchFamily="2" charset="-78"/>
              <a:cs typeface="Jameel Noori Nastaleeq" pitchFamily="2" charset="-78"/>
            </a:rPr>
            <a:t>سورۃ الحج آخری رکوع</a:t>
          </a:r>
          <a:endParaRPr lang="en-US" sz="2400" dirty="0">
            <a:latin typeface="Jameel Noori Nastaleeq" pitchFamily="2" charset="-78"/>
            <a:cs typeface="Jameel Noori Nastaleeq" pitchFamily="2" charset="-78"/>
          </a:endParaRPr>
        </a:p>
      </dgm:t>
    </dgm:pt>
    <dgm:pt modelId="{2E6294B2-7503-4E2D-BF29-280FE7C97E65}" type="parTrans" cxnId="{250CBDB2-5DFA-477D-AD4A-10B68F737CF2}">
      <dgm:prSet/>
      <dgm:spPr/>
      <dgm:t>
        <a:bodyPr/>
        <a:lstStyle/>
        <a:p>
          <a:endParaRPr lang="en-US">
            <a:latin typeface="Jameel Noori Nastaleeq" pitchFamily="2" charset="-78"/>
            <a:cs typeface="Jameel Noori Nastaleeq" pitchFamily="2" charset="-78"/>
          </a:endParaRPr>
        </a:p>
      </dgm:t>
    </dgm:pt>
    <dgm:pt modelId="{F78F0EC0-4E50-41D3-960C-B8973C821408}" type="sibTrans" cxnId="{250CBDB2-5DFA-477D-AD4A-10B68F737CF2}">
      <dgm:prSet/>
      <dgm:spPr/>
      <dgm:t>
        <a:bodyPr/>
        <a:lstStyle/>
        <a:p>
          <a:endParaRPr lang="en-US">
            <a:latin typeface="Jameel Noori Nastaleeq" pitchFamily="2" charset="-78"/>
            <a:cs typeface="Jameel Noori Nastaleeq" pitchFamily="2" charset="-78"/>
          </a:endParaRPr>
        </a:p>
      </dgm:t>
    </dgm:pt>
    <dgm:pt modelId="{EFB59917-76AA-4DB0-93F5-CF8AE34BDE3D}">
      <dgm:prSet phldrT="[Text]" custT="1"/>
      <dgm:spPr/>
      <dgm:t>
        <a:bodyPr/>
        <a:lstStyle/>
        <a:p>
          <a:pPr rtl="1"/>
          <a:r>
            <a:rPr lang="ur-PK" sz="2400" dirty="0" smtClean="0">
              <a:latin typeface="Jameel Noori Nastaleeq" pitchFamily="2" charset="-78"/>
              <a:cs typeface="Jameel Noori Nastaleeq" pitchFamily="2" charset="-78"/>
            </a:rPr>
            <a:t>سورۃ التوبہ: 24</a:t>
          </a:r>
          <a:endParaRPr lang="en-US" sz="2400" dirty="0">
            <a:latin typeface="Jameel Noori Nastaleeq" pitchFamily="2" charset="-78"/>
            <a:cs typeface="Jameel Noori Nastaleeq" pitchFamily="2" charset="-78"/>
          </a:endParaRPr>
        </a:p>
      </dgm:t>
    </dgm:pt>
    <dgm:pt modelId="{3CC0B3F3-299F-4F8F-B885-EC285D4EB44E}" type="parTrans" cxnId="{572FD0AB-40D0-4549-B697-C1EE4150B339}">
      <dgm:prSet/>
      <dgm:spPr/>
      <dgm:t>
        <a:bodyPr/>
        <a:lstStyle/>
        <a:p>
          <a:endParaRPr lang="en-US">
            <a:latin typeface="Jameel Noori Nastaleeq" pitchFamily="2" charset="-78"/>
            <a:cs typeface="Jameel Noori Nastaleeq" pitchFamily="2" charset="-78"/>
          </a:endParaRPr>
        </a:p>
      </dgm:t>
    </dgm:pt>
    <dgm:pt modelId="{EFE52F5C-1ACF-4EB4-9C14-1CFE26568ABA}" type="sibTrans" cxnId="{572FD0AB-40D0-4549-B697-C1EE4150B339}">
      <dgm:prSet/>
      <dgm:spPr/>
      <dgm:t>
        <a:bodyPr/>
        <a:lstStyle/>
        <a:p>
          <a:endParaRPr lang="en-US">
            <a:latin typeface="Jameel Noori Nastaleeq" pitchFamily="2" charset="-78"/>
            <a:cs typeface="Jameel Noori Nastaleeq" pitchFamily="2" charset="-78"/>
          </a:endParaRPr>
        </a:p>
      </dgm:t>
    </dgm:pt>
    <dgm:pt modelId="{312C3F98-3618-45C6-87C2-C84B8191908E}">
      <dgm:prSet phldrT="[Text]" custT="1"/>
      <dgm:spPr/>
      <dgm:t>
        <a:bodyPr/>
        <a:lstStyle/>
        <a:p>
          <a:pPr rtl="1"/>
          <a:r>
            <a:rPr lang="ur-PK" sz="3000" dirty="0" smtClean="0">
              <a:effectLst>
                <a:outerShdw blurRad="38100" dist="38100" dir="2700000" algn="tl">
                  <a:srgbClr val="000000">
                    <a:alpha val="43137"/>
                  </a:srgbClr>
                </a:outerShdw>
              </a:effectLst>
              <a:latin typeface="Jameel Noori Nastaleeq" pitchFamily="2" charset="-78"/>
              <a:cs typeface="Jameel Noori Nastaleeq" pitchFamily="2" charset="-78"/>
            </a:rPr>
            <a:t>(۱۷) جہاد فی سبیل اللہ کا مقصد</a:t>
          </a:r>
        </a:p>
      </dgm:t>
    </dgm:pt>
    <dgm:pt modelId="{83D8E016-52B4-4303-90A8-6B5F301161E1}" type="parTrans" cxnId="{E22BDC0F-847A-4A90-A4A0-FE3485EF9D95}">
      <dgm:prSet/>
      <dgm:spPr/>
      <dgm:t>
        <a:bodyPr/>
        <a:lstStyle/>
        <a:p>
          <a:endParaRPr lang="en-US">
            <a:latin typeface="Jameel Noori Nastaleeq" pitchFamily="2" charset="-78"/>
            <a:cs typeface="Jameel Noori Nastaleeq" pitchFamily="2" charset="-78"/>
          </a:endParaRPr>
        </a:p>
      </dgm:t>
    </dgm:pt>
    <dgm:pt modelId="{8082D625-6DD3-4F75-8398-77AE7741F12F}" type="sibTrans" cxnId="{E22BDC0F-847A-4A90-A4A0-FE3485EF9D95}">
      <dgm:prSet/>
      <dgm:spPr/>
      <dgm:t>
        <a:bodyPr/>
        <a:lstStyle/>
        <a:p>
          <a:endParaRPr lang="en-US">
            <a:latin typeface="Jameel Noori Nastaleeq" pitchFamily="2" charset="-78"/>
            <a:cs typeface="Jameel Noori Nastaleeq" pitchFamily="2" charset="-78"/>
          </a:endParaRPr>
        </a:p>
      </dgm:t>
    </dgm:pt>
    <dgm:pt modelId="{D974C1AA-9DCA-465F-B5D6-F8DCC3177D8E}">
      <dgm:prSet phldrT="[Text]" custT="1"/>
      <dgm:spPr/>
      <dgm:t>
        <a:bodyPr/>
        <a:lstStyle/>
        <a:p>
          <a:pPr rtl="1"/>
          <a:r>
            <a:rPr lang="ur-PK" sz="3000" dirty="0" smtClean="0">
              <a:effectLst>
                <a:outerShdw blurRad="38100" dist="38100" dir="2700000" algn="tl">
                  <a:srgbClr val="000000">
                    <a:alpha val="43137"/>
                  </a:srgbClr>
                </a:outerShdw>
              </a:effectLst>
              <a:latin typeface="Jameel Noori Nastaleeq" pitchFamily="2" charset="-78"/>
              <a:cs typeface="Jameel Noori Nastaleeq" pitchFamily="2" charset="-78"/>
            </a:rPr>
            <a:t>(۱۸) انقلابِ نبویﷺ کا اساسی منہج</a:t>
          </a:r>
        </a:p>
      </dgm:t>
    </dgm:pt>
    <dgm:pt modelId="{4C565DD1-F062-4B43-BDFD-928D922EF19F}" type="parTrans" cxnId="{9DA05B52-BCC2-4380-A633-25B847B74326}">
      <dgm:prSet/>
      <dgm:spPr/>
      <dgm:t>
        <a:bodyPr/>
        <a:lstStyle/>
        <a:p>
          <a:endParaRPr lang="en-US">
            <a:latin typeface="Jameel Noori Nastaleeq" pitchFamily="2" charset="-78"/>
            <a:cs typeface="Jameel Noori Nastaleeq" pitchFamily="2" charset="-78"/>
          </a:endParaRPr>
        </a:p>
      </dgm:t>
    </dgm:pt>
    <dgm:pt modelId="{E7720E69-B774-4F87-A571-6F8AAE6D2C7C}" type="sibTrans" cxnId="{9DA05B52-BCC2-4380-A633-25B847B74326}">
      <dgm:prSet/>
      <dgm:spPr/>
      <dgm:t>
        <a:bodyPr/>
        <a:lstStyle/>
        <a:p>
          <a:endParaRPr lang="en-US">
            <a:latin typeface="Jameel Noori Nastaleeq" pitchFamily="2" charset="-78"/>
            <a:cs typeface="Jameel Noori Nastaleeq" pitchFamily="2" charset="-78"/>
          </a:endParaRPr>
        </a:p>
      </dgm:t>
    </dgm:pt>
    <dgm:pt modelId="{5F7AC649-1D67-4A14-BB52-BE4C9376FE6C}">
      <dgm:prSet phldrT="[Text]" custT="1"/>
      <dgm:spPr/>
      <dgm:t>
        <a:bodyPr/>
        <a:lstStyle/>
        <a:p>
          <a:pPr rtl="1"/>
          <a:r>
            <a:rPr lang="ur-PK" sz="3000" dirty="0" smtClean="0">
              <a:effectLst>
                <a:outerShdw blurRad="38100" dist="38100" dir="2700000" algn="tl">
                  <a:srgbClr val="000000">
                    <a:alpha val="43137"/>
                  </a:srgbClr>
                </a:outerShdw>
              </a:effectLst>
              <a:latin typeface="Jameel Noori Nastaleeq" pitchFamily="2" charset="-78"/>
              <a:cs typeface="Jameel Noori Nastaleeq" pitchFamily="2" charset="-78"/>
            </a:rPr>
            <a:t>(۱۹) جہاد سے اعراض کی سزا: نفاق</a:t>
          </a:r>
        </a:p>
      </dgm:t>
    </dgm:pt>
    <dgm:pt modelId="{DDEF7F33-4DCB-4A97-B64E-FDD5968187CE}" type="parTrans" cxnId="{7125C34C-A80D-4B66-A07D-AE1B8B6626AE}">
      <dgm:prSet/>
      <dgm:spPr/>
      <dgm:t>
        <a:bodyPr/>
        <a:lstStyle/>
        <a:p>
          <a:endParaRPr lang="en-US">
            <a:latin typeface="Jameel Noori Nastaleeq" pitchFamily="2" charset="-78"/>
            <a:cs typeface="Jameel Noori Nastaleeq" pitchFamily="2" charset="-78"/>
          </a:endParaRPr>
        </a:p>
      </dgm:t>
    </dgm:pt>
    <dgm:pt modelId="{0C856329-5BC8-4A4A-BC21-C6016CD97995}" type="sibTrans" cxnId="{7125C34C-A80D-4B66-A07D-AE1B8B6626AE}">
      <dgm:prSet/>
      <dgm:spPr/>
      <dgm:t>
        <a:bodyPr/>
        <a:lstStyle/>
        <a:p>
          <a:endParaRPr lang="en-US">
            <a:latin typeface="Jameel Noori Nastaleeq" pitchFamily="2" charset="-78"/>
            <a:cs typeface="Jameel Noori Nastaleeq" pitchFamily="2" charset="-78"/>
          </a:endParaRPr>
        </a:p>
      </dgm:t>
    </dgm:pt>
    <dgm:pt modelId="{7C6BB2F9-AB25-4399-8FA2-00EC0B403279}">
      <dgm:prSet phldrT="[Text]" custT="1"/>
      <dgm:spPr/>
      <dgm:t>
        <a:bodyPr/>
        <a:lstStyle/>
        <a:p>
          <a:pPr rtl="1"/>
          <a:r>
            <a:rPr lang="ur-PK" sz="2400" dirty="0" smtClean="0">
              <a:latin typeface="Jameel Noori Nastaleeq" pitchFamily="2" charset="-78"/>
              <a:cs typeface="Jameel Noori Nastaleeq" pitchFamily="2" charset="-78"/>
            </a:rPr>
            <a:t>سورۃ المنافقون</a:t>
          </a:r>
        </a:p>
      </dgm:t>
    </dgm:pt>
    <dgm:pt modelId="{4F8A3268-1AF1-47B8-AACC-20296ADC9650}" type="parTrans" cxnId="{F747D3FF-B2D3-4026-A197-E40EE2FA5594}">
      <dgm:prSet/>
      <dgm:spPr/>
      <dgm:t>
        <a:bodyPr/>
        <a:lstStyle/>
        <a:p>
          <a:endParaRPr lang="en-US">
            <a:latin typeface="Jameel Noori Nastaleeq" pitchFamily="2" charset="-78"/>
            <a:cs typeface="Jameel Noori Nastaleeq" pitchFamily="2" charset="-78"/>
          </a:endParaRPr>
        </a:p>
      </dgm:t>
    </dgm:pt>
    <dgm:pt modelId="{A46398EA-A5C0-4FEA-BDC6-3E10A12B4E2B}" type="sibTrans" cxnId="{F747D3FF-B2D3-4026-A197-E40EE2FA5594}">
      <dgm:prSet/>
      <dgm:spPr/>
      <dgm:t>
        <a:bodyPr/>
        <a:lstStyle/>
        <a:p>
          <a:endParaRPr lang="en-US">
            <a:latin typeface="Jameel Noori Nastaleeq" pitchFamily="2" charset="-78"/>
            <a:cs typeface="Jameel Noori Nastaleeq" pitchFamily="2" charset="-78"/>
          </a:endParaRPr>
        </a:p>
      </dgm:t>
    </dgm:pt>
    <dgm:pt modelId="{F0FCB771-FCA3-4403-B3FF-D66ABD8C7757}" type="pres">
      <dgm:prSet presAssocID="{417CD2D6-C29E-49AC-9A27-829C82AE2773}" presName="Name0" presStyleCnt="0">
        <dgm:presLayoutVars>
          <dgm:chPref val="3"/>
          <dgm:dir val="rev"/>
          <dgm:animLvl val="lvl"/>
          <dgm:resizeHandles/>
        </dgm:presLayoutVars>
      </dgm:prSet>
      <dgm:spPr/>
      <dgm:t>
        <a:bodyPr/>
        <a:lstStyle/>
        <a:p>
          <a:endParaRPr lang="en-US"/>
        </a:p>
      </dgm:t>
    </dgm:pt>
    <dgm:pt modelId="{EE15CEB6-F32B-4539-9164-DBDEE97433FB}" type="pres">
      <dgm:prSet presAssocID="{D5272905-D666-48D7-8CF4-7B30A90B22B5}" presName="horFlow" presStyleCnt="0"/>
      <dgm:spPr/>
      <dgm:t>
        <a:bodyPr/>
        <a:lstStyle/>
        <a:p>
          <a:endParaRPr lang="en-US"/>
        </a:p>
      </dgm:t>
    </dgm:pt>
    <dgm:pt modelId="{427F0D4D-B7B9-4BBB-8BB4-FEBF2E2276D9}" type="pres">
      <dgm:prSet presAssocID="{D5272905-D666-48D7-8CF4-7B30A90B22B5}" presName="bigChev" presStyleLbl="node1" presStyleIdx="0" presStyleCnt="5" custScaleX="217111"/>
      <dgm:spPr/>
      <dgm:t>
        <a:bodyPr/>
        <a:lstStyle/>
        <a:p>
          <a:endParaRPr lang="en-US"/>
        </a:p>
      </dgm:t>
    </dgm:pt>
    <dgm:pt modelId="{71868DBC-8E90-4918-A166-6D920E63F8A4}" type="pres">
      <dgm:prSet presAssocID="{2E6294B2-7503-4E2D-BF29-280FE7C97E65}" presName="parTrans" presStyleCnt="0"/>
      <dgm:spPr/>
      <dgm:t>
        <a:bodyPr/>
        <a:lstStyle/>
        <a:p>
          <a:endParaRPr lang="en-US"/>
        </a:p>
      </dgm:t>
    </dgm:pt>
    <dgm:pt modelId="{FE8363C5-272F-4652-9371-B4A53CBDBB54}" type="pres">
      <dgm:prSet presAssocID="{72AB03C1-8C03-4C7E-A90C-4F7A5FEFECB6}" presName="node" presStyleLbl="alignAccFollowNode1" presStyleIdx="0" presStyleCnt="5" custScaleX="217111">
        <dgm:presLayoutVars>
          <dgm:bulletEnabled val="1"/>
        </dgm:presLayoutVars>
      </dgm:prSet>
      <dgm:spPr/>
      <dgm:t>
        <a:bodyPr/>
        <a:lstStyle/>
        <a:p>
          <a:endParaRPr lang="en-US"/>
        </a:p>
      </dgm:t>
    </dgm:pt>
    <dgm:pt modelId="{CFBC8134-F293-4ACE-831F-0F8D04ADD1DE}" type="pres">
      <dgm:prSet presAssocID="{D5272905-D666-48D7-8CF4-7B30A90B22B5}" presName="vSp" presStyleCnt="0"/>
      <dgm:spPr/>
      <dgm:t>
        <a:bodyPr/>
        <a:lstStyle/>
        <a:p>
          <a:endParaRPr lang="en-US"/>
        </a:p>
      </dgm:t>
    </dgm:pt>
    <dgm:pt modelId="{44A7A681-7ECB-4C35-BDAF-B16F693871E1}" type="pres">
      <dgm:prSet presAssocID="{88D0FC1A-7669-4237-9E0A-9BA9CBBE627D}" presName="horFlow" presStyleCnt="0"/>
      <dgm:spPr/>
      <dgm:t>
        <a:bodyPr/>
        <a:lstStyle/>
        <a:p>
          <a:endParaRPr lang="en-US"/>
        </a:p>
      </dgm:t>
    </dgm:pt>
    <dgm:pt modelId="{92AA1496-1A9D-4127-9074-5B287A06C5F1}" type="pres">
      <dgm:prSet presAssocID="{88D0FC1A-7669-4237-9E0A-9BA9CBBE627D}" presName="bigChev" presStyleLbl="node1" presStyleIdx="1" presStyleCnt="5" custScaleX="217111"/>
      <dgm:spPr/>
      <dgm:t>
        <a:bodyPr/>
        <a:lstStyle/>
        <a:p>
          <a:endParaRPr lang="en-US"/>
        </a:p>
      </dgm:t>
    </dgm:pt>
    <dgm:pt modelId="{C34077B3-5151-4A39-9707-14C0CC92477B}" type="pres">
      <dgm:prSet presAssocID="{3CC0B3F3-299F-4F8F-B885-EC285D4EB44E}" presName="parTrans" presStyleCnt="0"/>
      <dgm:spPr/>
      <dgm:t>
        <a:bodyPr/>
        <a:lstStyle/>
        <a:p>
          <a:endParaRPr lang="en-US"/>
        </a:p>
      </dgm:t>
    </dgm:pt>
    <dgm:pt modelId="{71F9798A-EF2A-454A-B9CD-A44B256DC1EA}" type="pres">
      <dgm:prSet presAssocID="{EFB59917-76AA-4DB0-93F5-CF8AE34BDE3D}" presName="node" presStyleLbl="alignAccFollowNode1" presStyleIdx="1" presStyleCnt="5" custScaleX="217111">
        <dgm:presLayoutVars>
          <dgm:bulletEnabled val="1"/>
        </dgm:presLayoutVars>
      </dgm:prSet>
      <dgm:spPr/>
      <dgm:t>
        <a:bodyPr/>
        <a:lstStyle/>
        <a:p>
          <a:endParaRPr lang="en-US"/>
        </a:p>
      </dgm:t>
    </dgm:pt>
    <dgm:pt modelId="{6B5805C7-A036-4608-8186-A8E5BC1580EE}" type="pres">
      <dgm:prSet presAssocID="{88D0FC1A-7669-4237-9E0A-9BA9CBBE627D}" presName="vSp" presStyleCnt="0"/>
      <dgm:spPr/>
      <dgm:t>
        <a:bodyPr/>
        <a:lstStyle/>
        <a:p>
          <a:endParaRPr lang="en-US"/>
        </a:p>
      </dgm:t>
    </dgm:pt>
    <dgm:pt modelId="{1EB49BC3-BA2D-49CB-8D7A-3D2561464D80}" type="pres">
      <dgm:prSet presAssocID="{312C3F98-3618-45C6-87C2-C84B8191908E}" presName="horFlow" presStyleCnt="0"/>
      <dgm:spPr/>
      <dgm:t>
        <a:bodyPr/>
        <a:lstStyle/>
        <a:p>
          <a:endParaRPr lang="en-US"/>
        </a:p>
      </dgm:t>
    </dgm:pt>
    <dgm:pt modelId="{4126A610-2CCE-4B06-A29F-0223994C73EF}" type="pres">
      <dgm:prSet presAssocID="{312C3F98-3618-45C6-87C2-C84B8191908E}" presName="bigChev" presStyleLbl="node1" presStyleIdx="2" presStyleCnt="5" custScaleX="217111"/>
      <dgm:spPr/>
      <dgm:t>
        <a:bodyPr/>
        <a:lstStyle/>
        <a:p>
          <a:endParaRPr lang="en-US"/>
        </a:p>
      </dgm:t>
    </dgm:pt>
    <dgm:pt modelId="{DB656B91-BB6C-4BBB-AD97-9EA220C48A5E}" type="pres">
      <dgm:prSet presAssocID="{B552770D-74AC-4DC1-B69A-78D0A9F7E052}" presName="parTrans" presStyleCnt="0"/>
      <dgm:spPr/>
      <dgm:t>
        <a:bodyPr/>
        <a:lstStyle/>
        <a:p>
          <a:endParaRPr lang="en-US"/>
        </a:p>
      </dgm:t>
    </dgm:pt>
    <dgm:pt modelId="{ACE2A377-0506-4ED5-B0D6-68213B77C015}" type="pres">
      <dgm:prSet presAssocID="{D8EACAFA-908F-4B41-B929-48F074817F1B}" presName="node" presStyleLbl="alignAccFollowNode1" presStyleIdx="2" presStyleCnt="5" custScaleX="217111">
        <dgm:presLayoutVars>
          <dgm:bulletEnabled val="1"/>
        </dgm:presLayoutVars>
      </dgm:prSet>
      <dgm:spPr/>
      <dgm:t>
        <a:bodyPr/>
        <a:lstStyle/>
        <a:p>
          <a:endParaRPr lang="en-US"/>
        </a:p>
      </dgm:t>
    </dgm:pt>
    <dgm:pt modelId="{F453FEA8-7CFD-4F53-81F1-51A06BD72051}" type="pres">
      <dgm:prSet presAssocID="{312C3F98-3618-45C6-87C2-C84B8191908E}" presName="vSp" presStyleCnt="0"/>
      <dgm:spPr/>
      <dgm:t>
        <a:bodyPr/>
        <a:lstStyle/>
        <a:p>
          <a:endParaRPr lang="en-US"/>
        </a:p>
      </dgm:t>
    </dgm:pt>
    <dgm:pt modelId="{29382A42-C48B-4D75-A2DB-B9F35EC19A6D}" type="pres">
      <dgm:prSet presAssocID="{D974C1AA-9DCA-465F-B5D6-F8DCC3177D8E}" presName="horFlow" presStyleCnt="0"/>
      <dgm:spPr/>
      <dgm:t>
        <a:bodyPr/>
        <a:lstStyle/>
        <a:p>
          <a:endParaRPr lang="en-US"/>
        </a:p>
      </dgm:t>
    </dgm:pt>
    <dgm:pt modelId="{0D93DD93-DD0D-478D-A5EF-03D4D39780DC}" type="pres">
      <dgm:prSet presAssocID="{D974C1AA-9DCA-465F-B5D6-F8DCC3177D8E}" presName="bigChev" presStyleLbl="node1" presStyleIdx="3" presStyleCnt="5" custScaleX="217111"/>
      <dgm:spPr/>
      <dgm:t>
        <a:bodyPr/>
        <a:lstStyle/>
        <a:p>
          <a:endParaRPr lang="en-US"/>
        </a:p>
      </dgm:t>
    </dgm:pt>
    <dgm:pt modelId="{D3479434-4748-415E-929C-F4828F19ECF2}" type="pres">
      <dgm:prSet presAssocID="{7AF7AF30-BC15-4C3B-B02F-776656E3D4F2}" presName="parTrans" presStyleCnt="0"/>
      <dgm:spPr/>
      <dgm:t>
        <a:bodyPr/>
        <a:lstStyle/>
        <a:p>
          <a:endParaRPr lang="en-US"/>
        </a:p>
      </dgm:t>
    </dgm:pt>
    <dgm:pt modelId="{37900F7A-BA6B-45F1-AC4D-5C79E61058E6}" type="pres">
      <dgm:prSet presAssocID="{C0A4B61F-FEDA-4368-8243-B32E98A9C202}" presName="node" presStyleLbl="alignAccFollowNode1" presStyleIdx="3" presStyleCnt="5" custScaleX="217111">
        <dgm:presLayoutVars>
          <dgm:bulletEnabled val="1"/>
        </dgm:presLayoutVars>
      </dgm:prSet>
      <dgm:spPr/>
      <dgm:t>
        <a:bodyPr/>
        <a:lstStyle/>
        <a:p>
          <a:endParaRPr lang="en-US"/>
        </a:p>
      </dgm:t>
    </dgm:pt>
    <dgm:pt modelId="{92103CD1-42AE-4905-B8E9-BC5ED763AAF1}" type="pres">
      <dgm:prSet presAssocID="{D974C1AA-9DCA-465F-B5D6-F8DCC3177D8E}" presName="vSp" presStyleCnt="0"/>
      <dgm:spPr/>
      <dgm:t>
        <a:bodyPr/>
        <a:lstStyle/>
        <a:p>
          <a:endParaRPr lang="en-US"/>
        </a:p>
      </dgm:t>
    </dgm:pt>
    <dgm:pt modelId="{668B74AF-5494-4A4D-8DE7-6B20C8A5C83F}" type="pres">
      <dgm:prSet presAssocID="{5F7AC649-1D67-4A14-BB52-BE4C9376FE6C}" presName="horFlow" presStyleCnt="0"/>
      <dgm:spPr/>
      <dgm:t>
        <a:bodyPr/>
        <a:lstStyle/>
        <a:p>
          <a:endParaRPr lang="en-US"/>
        </a:p>
      </dgm:t>
    </dgm:pt>
    <dgm:pt modelId="{F942E1B5-7A46-4370-B61D-75B7DB373EAF}" type="pres">
      <dgm:prSet presAssocID="{5F7AC649-1D67-4A14-BB52-BE4C9376FE6C}" presName="bigChev" presStyleLbl="node1" presStyleIdx="4" presStyleCnt="5" custScaleX="217111"/>
      <dgm:spPr/>
      <dgm:t>
        <a:bodyPr/>
        <a:lstStyle/>
        <a:p>
          <a:endParaRPr lang="en-US"/>
        </a:p>
      </dgm:t>
    </dgm:pt>
    <dgm:pt modelId="{E37681F9-DEC0-4F15-83A5-CDAF98DE98AA}" type="pres">
      <dgm:prSet presAssocID="{4F8A3268-1AF1-47B8-AACC-20296ADC9650}" presName="parTrans" presStyleCnt="0"/>
      <dgm:spPr/>
      <dgm:t>
        <a:bodyPr/>
        <a:lstStyle/>
        <a:p>
          <a:endParaRPr lang="en-US"/>
        </a:p>
      </dgm:t>
    </dgm:pt>
    <dgm:pt modelId="{27C32174-0740-4362-8EE3-5F21619528FA}" type="pres">
      <dgm:prSet presAssocID="{7C6BB2F9-AB25-4399-8FA2-00EC0B403279}" presName="node" presStyleLbl="alignAccFollowNode1" presStyleIdx="4" presStyleCnt="5" custScaleX="217111">
        <dgm:presLayoutVars>
          <dgm:bulletEnabled val="1"/>
        </dgm:presLayoutVars>
      </dgm:prSet>
      <dgm:spPr/>
      <dgm:t>
        <a:bodyPr/>
        <a:lstStyle/>
        <a:p>
          <a:endParaRPr lang="en-US"/>
        </a:p>
      </dgm:t>
    </dgm:pt>
  </dgm:ptLst>
  <dgm:cxnLst>
    <dgm:cxn modelId="{A909651C-CC40-445F-9568-0326D3B23243}" type="presOf" srcId="{7C6BB2F9-AB25-4399-8FA2-00EC0B403279}" destId="{27C32174-0740-4362-8EE3-5F21619528FA}" srcOrd="0" destOrd="0" presId="urn:microsoft.com/office/officeart/2005/8/layout/lProcess3"/>
    <dgm:cxn modelId="{7125C34C-A80D-4B66-A07D-AE1B8B6626AE}" srcId="{417CD2D6-C29E-49AC-9A27-829C82AE2773}" destId="{5F7AC649-1D67-4A14-BB52-BE4C9376FE6C}" srcOrd="4" destOrd="0" parTransId="{DDEF7F33-4DCB-4A97-B64E-FDD5968187CE}" sibTransId="{0C856329-5BC8-4A4A-BC21-C6016CD97995}"/>
    <dgm:cxn modelId="{AE374BE3-0B75-4E70-8F03-08E0B403D89E}" type="presOf" srcId="{72AB03C1-8C03-4C7E-A90C-4F7A5FEFECB6}" destId="{FE8363C5-272F-4652-9371-B4A53CBDBB54}" srcOrd="0" destOrd="0" presId="urn:microsoft.com/office/officeart/2005/8/layout/lProcess3"/>
    <dgm:cxn modelId="{F747D3FF-B2D3-4026-A197-E40EE2FA5594}" srcId="{5F7AC649-1D67-4A14-BB52-BE4C9376FE6C}" destId="{7C6BB2F9-AB25-4399-8FA2-00EC0B403279}" srcOrd="0" destOrd="0" parTransId="{4F8A3268-1AF1-47B8-AACC-20296ADC9650}" sibTransId="{A46398EA-A5C0-4FEA-BDC6-3E10A12B4E2B}"/>
    <dgm:cxn modelId="{67156280-32F0-4226-9984-BBD8BFF4173B}" srcId="{417CD2D6-C29E-49AC-9A27-829C82AE2773}" destId="{D5272905-D666-48D7-8CF4-7B30A90B22B5}" srcOrd="0" destOrd="0" parTransId="{E9AB0B45-7CE2-4410-BE55-158E39EA228C}" sibTransId="{B7B6C7AC-39E2-4BDE-B334-8DC5EE6F5E0D}"/>
    <dgm:cxn modelId="{450074BD-A10B-4688-AE0C-808E7E40087D}" srcId="{D974C1AA-9DCA-465F-B5D6-F8DCC3177D8E}" destId="{C0A4B61F-FEDA-4368-8243-B32E98A9C202}" srcOrd="0" destOrd="0" parTransId="{7AF7AF30-BC15-4C3B-B02F-776656E3D4F2}" sibTransId="{12B26AC8-C5FE-44F6-B1B1-2B3B451DF819}"/>
    <dgm:cxn modelId="{9DA05B52-BCC2-4380-A633-25B847B74326}" srcId="{417CD2D6-C29E-49AC-9A27-829C82AE2773}" destId="{D974C1AA-9DCA-465F-B5D6-F8DCC3177D8E}" srcOrd="3" destOrd="0" parTransId="{4C565DD1-F062-4B43-BDFD-928D922EF19F}" sibTransId="{E7720E69-B774-4F87-A571-6F8AAE6D2C7C}"/>
    <dgm:cxn modelId="{887F7D9F-A10C-4B45-9014-C0F074AB65A0}" type="presOf" srcId="{417CD2D6-C29E-49AC-9A27-829C82AE2773}" destId="{F0FCB771-FCA3-4403-B3FF-D66ABD8C7757}" srcOrd="0" destOrd="0" presId="urn:microsoft.com/office/officeart/2005/8/layout/lProcess3"/>
    <dgm:cxn modelId="{572FD0AB-40D0-4549-B697-C1EE4150B339}" srcId="{88D0FC1A-7669-4237-9E0A-9BA9CBBE627D}" destId="{EFB59917-76AA-4DB0-93F5-CF8AE34BDE3D}" srcOrd="0" destOrd="0" parTransId="{3CC0B3F3-299F-4F8F-B885-EC285D4EB44E}" sibTransId="{EFE52F5C-1ACF-4EB4-9C14-1CFE26568ABA}"/>
    <dgm:cxn modelId="{9EA8CAD6-EE68-422D-8B35-686CEAF2DA34}" type="presOf" srcId="{EFB59917-76AA-4DB0-93F5-CF8AE34BDE3D}" destId="{71F9798A-EF2A-454A-B9CD-A44B256DC1EA}" srcOrd="0" destOrd="0" presId="urn:microsoft.com/office/officeart/2005/8/layout/lProcess3"/>
    <dgm:cxn modelId="{250CBDB2-5DFA-477D-AD4A-10B68F737CF2}" srcId="{D5272905-D666-48D7-8CF4-7B30A90B22B5}" destId="{72AB03C1-8C03-4C7E-A90C-4F7A5FEFECB6}" srcOrd="0" destOrd="0" parTransId="{2E6294B2-7503-4E2D-BF29-280FE7C97E65}" sibTransId="{F78F0EC0-4E50-41D3-960C-B8973C821408}"/>
    <dgm:cxn modelId="{EADAE605-D159-4D00-8980-AB41A2B1DF24}" type="presOf" srcId="{D974C1AA-9DCA-465F-B5D6-F8DCC3177D8E}" destId="{0D93DD93-DD0D-478D-A5EF-03D4D39780DC}" srcOrd="0" destOrd="0" presId="urn:microsoft.com/office/officeart/2005/8/layout/lProcess3"/>
    <dgm:cxn modelId="{53A77E71-A01B-4A46-A6E7-52D6C0E114B9}" srcId="{312C3F98-3618-45C6-87C2-C84B8191908E}" destId="{D8EACAFA-908F-4B41-B929-48F074817F1B}" srcOrd="0" destOrd="0" parTransId="{B552770D-74AC-4DC1-B69A-78D0A9F7E052}" sibTransId="{90D54F8D-ACEE-479D-A9A6-31004278A489}"/>
    <dgm:cxn modelId="{1DF05405-2D1E-4C4D-A5CA-7C084A84A434}" type="presOf" srcId="{D5272905-D666-48D7-8CF4-7B30A90B22B5}" destId="{427F0D4D-B7B9-4BBB-8BB4-FEBF2E2276D9}" srcOrd="0" destOrd="0" presId="urn:microsoft.com/office/officeart/2005/8/layout/lProcess3"/>
    <dgm:cxn modelId="{75D41955-89B8-42AB-AE9C-8C2220702211}" type="presOf" srcId="{C0A4B61F-FEDA-4368-8243-B32E98A9C202}" destId="{37900F7A-BA6B-45F1-AC4D-5C79E61058E6}" srcOrd="0" destOrd="0" presId="urn:microsoft.com/office/officeart/2005/8/layout/lProcess3"/>
    <dgm:cxn modelId="{253BB6D0-5A30-43A0-8BA4-B354788CEB45}" type="presOf" srcId="{312C3F98-3618-45C6-87C2-C84B8191908E}" destId="{4126A610-2CCE-4B06-A29F-0223994C73EF}" srcOrd="0" destOrd="0" presId="urn:microsoft.com/office/officeart/2005/8/layout/lProcess3"/>
    <dgm:cxn modelId="{E22BDC0F-847A-4A90-A4A0-FE3485EF9D95}" srcId="{417CD2D6-C29E-49AC-9A27-829C82AE2773}" destId="{312C3F98-3618-45C6-87C2-C84B8191908E}" srcOrd="2" destOrd="0" parTransId="{83D8E016-52B4-4303-90A8-6B5F301161E1}" sibTransId="{8082D625-6DD3-4F75-8398-77AE7741F12F}"/>
    <dgm:cxn modelId="{A01AD9BD-C6D9-4E49-9171-8D70D749DC8F}" type="presOf" srcId="{D8EACAFA-908F-4B41-B929-48F074817F1B}" destId="{ACE2A377-0506-4ED5-B0D6-68213B77C015}" srcOrd="0" destOrd="0" presId="urn:microsoft.com/office/officeart/2005/8/layout/lProcess3"/>
    <dgm:cxn modelId="{7A72F168-5EEC-4D3C-9E14-59D59164FDF8}" type="presOf" srcId="{88D0FC1A-7669-4237-9E0A-9BA9CBBE627D}" destId="{92AA1496-1A9D-4127-9074-5B287A06C5F1}" srcOrd="0" destOrd="0" presId="urn:microsoft.com/office/officeart/2005/8/layout/lProcess3"/>
    <dgm:cxn modelId="{A0266490-7778-40D4-80F4-837659BD0041}" type="presOf" srcId="{5F7AC649-1D67-4A14-BB52-BE4C9376FE6C}" destId="{F942E1B5-7A46-4370-B61D-75B7DB373EAF}" srcOrd="0" destOrd="0" presId="urn:microsoft.com/office/officeart/2005/8/layout/lProcess3"/>
    <dgm:cxn modelId="{136EE006-680E-4EF6-A9D2-35D79FC776B5}" srcId="{417CD2D6-C29E-49AC-9A27-829C82AE2773}" destId="{88D0FC1A-7669-4237-9E0A-9BA9CBBE627D}" srcOrd="1" destOrd="0" parTransId="{35F685B7-6F9C-46DD-A000-752956C5287E}" sibTransId="{8DD4110A-AAB0-4F3A-9629-1D391895FD2D}"/>
    <dgm:cxn modelId="{1AFBD7B4-B814-4EDF-B440-7B6A6DC88738}" type="presParOf" srcId="{F0FCB771-FCA3-4403-B3FF-D66ABD8C7757}" destId="{EE15CEB6-F32B-4539-9164-DBDEE97433FB}" srcOrd="0" destOrd="0" presId="urn:microsoft.com/office/officeart/2005/8/layout/lProcess3"/>
    <dgm:cxn modelId="{927486AD-C1D7-4E51-8508-9593B1CF4A3A}" type="presParOf" srcId="{EE15CEB6-F32B-4539-9164-DBDEE97433FB}" destId="{427F0D4D-B7B9-4BBB-8BB4-FEBF2E2276D9}" srcOrd="0" destOrd="0" presId="urn:microsoft.com/office/officeart/2005/8/layout/lProcess3"/>
    <dgm:cxn modelId="{C237E8CA-F0E8-4AED-ADDC-EFC64009B62C}" type="presParOf" srcId="{EE15CEB6-F32B-4539-9164-DBDEE97433FB}" destId="{71868DBC-8E90-4918-A166-6D920E63F8A4}" srcOrd="1" destOrd="0" presId="urn:microsoft.com/office/officeart/2005/8/layout/lProcess3"/>
    <dgm:cxn modelId="{4D4DE2CF-564E-4698-BD00-9EFB5B277163}" type="presParOf" srcId="{EE15CEB6-F32B-4539-9164-DBDEE97433FB}" destId="{FE8363C5-272F-4652-9371-B4A53CBDBB54}" srcOrd="2" destOrd="0" presId="urn:microsoft.com/office/officeart/2005/8/layout/lProcess3"/>
    <dgm:cxn modelId="{6E99D0EE-8720-4EE8-8656-5989D6C8131D}" type="presParOf" srcId="{F0FCB771-FCA3-4403-B3FF-D66ABD8C7757}" destId="{CFBC8134-F293-4ACE-831F-0F8D04ADD1DE}" srcOrd="1" destOrd="0" presId="urn:microsoft.com/office/officeart/2005/8/layout/lProcess3"/>
    <dgm:cxn modelId="{372E9503-13DF-4D46-96B3-53CAF7A429A8}" type="presParOf" srcId="{F0FCB771-FCA3-4403-B3FF-D66ABD8C7757}" destId="{44A7A681-7ECB-4C35-BDAF-B16F693871E1}" srcOrd="2" destOrd="0" presId="urn:microsoft.com/office/officeart/2005/8/layout/lProcess3"/>
    <dgm:cxn modelId="{D6141A56-6AEA-45B5-9DE5-4C12D1C6E0BA}" type="presParOf" srcId="{44A7A681-7ECB-4C35-BDAF-B16F693871E1}" destId="{92AA1496-1A9D-4127-9074-5B287A06C5F1}" srcOrd="0" destOrd="0" presId="urn:microsoft.com/office/officeart/2005/8/layout/lProcess3"/>
    <dgm:cxn modelId="{C9126225-EC40-46BB-A6C0-9655843A5B2B}" type="presParOf" srcId="{44A7A681-7ECB-4C35-BDAF-B16F693871E1}" destId="{C34077B3-5151-4A39-9707-14C0CC92477B}" srcOrd="1" destOrd="0" presId="urn:microsoft.com/office/officeart/2005/8/layout/lProcess3"/>
    <dgm:cxn modelId="{77F607EC-DEE2-43E0-A12D-961B36DB5C46}" type="presParOf" srcId="{44A7A681-7ECB-4C35-BDAF-B16F693871E1}" destId="{71F9798A-EF2A-454A-B9CD-A44B256DC1EA}" srcOrd="2" destOrd="0" presId="urn:microsoft.com/office/officeart/2005/8/layout/lProcess3"/>
    <dgm:cxn modelId="{3B1C7CD2-C03B-4540-A8D0-42EF471106CA}" type="presParOf" srcId="{F0FCB771-FCA3-4403-B3FF-D66ABD8C7757}" destId="{6B5805C7-A036-4608-8186-A8E5BC1580EE}" srcOrd="3" destOrd="0" presId="urn:microsoft.com/office/officeart/2005/8/layout/lProcess3"/>
    <dgm:cxn modelId="{9D8B0CC5-4402-4931-A4D4-29C0C341C6D8}" type="presParOf" srcId="{F0FCB771-FCA3-4403-B3FF-D66ABD8C7757}" destId="{1EB49BC3-BA2D-49CB-8D7A-3D2561464D80}" srcOrd="4" destOrd="0" presId="urn:microsoft.com/office/officeart/2005/8/layout/lProcess3"/>
    <dgm:cxn modelId="{73BB212A-303A-4C69-8B7C-20BEA7ED41FF}" type="presParOf" srcId="{1EB49BC3-BA2D-49CB-8D7A-3D2561464D80}" destId="{4126A610-2CCE-4B06-A29F-0223994C73EF}" srcOrd="0" destOrd="0" presId="urn:microsoft.com/office/officeart/2005/8/layout/lProcess3"/>
    <dgm:cxn modelId="{F0A25AAA-CC90-4EFC-87F9-7E87E32E6B55}" type="presParOf" srcId="{1EB49BC3-BA2D-49CB-8D7A-3D2561464D80}" destId="{DB656B91-BB6C-4BBB-AD97-9EA220C48A5E}" srcOrd="1" destOrd="0" presId="urn:microsoft.com/office/officeart/2005/8/layout/lProcess3"/>
    <dgm:cxn modelId="{DFBF72A1-DF51-46E7-981D-3B25C6BA868D}" type="presParOf" srcId="{1EB49BC3-BA2D-49CB-8D7A-3D2561464D80}" destId="{ACE2A377-0506-4ED5-B0D6-68213B77C015}" srcOrd="2" destOrd="0" presId="urn:microsoft.com/office/officeart/2005/8/layout/lProcess3"/>
    <dgm:cxn modelId="{BFC53032-862F-446E-A174-2E8FC2E02290}" type="presParOf" srcId="{F0FCB771-FCA3-4403-B3FF-D66ABD8C7757}" destId="{F453FEA8-7CFD-4F53-81F1-51A06BD72051}" srcOrd="5" destOrd="0" presId="urn:microsoft.com/office/officeart/2005/8/layout/lProcess3"/>
    <dgm:cxn modelId="{C127C6ED-0BC1-4841-BB6B-67D315D89B90}" type="presParOf" srcId="{F0FCB771-FCA3-4403-B3FF-D66ABD8C7757}" destId="{29382A42-C48B-4D75-A2DB-B9F35EC19A6D}" srcOrd="6" destOrd="0" presId="urn:microsoft.com/office/officeart/2005/8/layout/lProcess3"/>
    <dgm:cxn modelId="{41DAB67A-0A6E-405D-BAEE-254FAAE2294D}" type="presParOf" srcId="{29382A42-C48B-4D75-A2DB-B9F35EC19A6D}" destId="{0D93DD93-DD0D-478D-A5EF-03D4D39780DC}" srcOrd="0" destOrd="0" presId="urn:microsoft.com/office/officeart/2005/8/layout/lProcess3"/>
    <dgm:cxn modelId="{5C1287EE-F69D-436E-B498-946116BB4B6F}" type="presParOf" srcId="{29382A42-C48B-4D75-A2DB-B9F35EC19A6D}" destId="{D3479434-4748-415E-929C-F4828F19ECF2}" srcOrd="1" destOrd="0" presId="urn:microsoft.com/office/officeart/2005/8/layout/lProcess3"/>
    <dgm:cxn modelId="{FE8C2750-C2DB-4DDB-9BC5-96FA25F25906}" type="presParOf" srcId="{29382A42-C48B-4D75-A2DB-B9F35EC19A6D}" destId="{37900F7A-BA6B-45F1-AC4D-5C79E61058E6}" srcOrd="2" destOrd="0" presId="urn:microsoft.com/office/officeart/2005/8/layout/lProcess3"/>
    <dgm:cxn modelId="{D706D1E1-881B-4E82-9F7B-5821743F3664}" type="presParOf" srcId="{F0FCB771-FCA3-4403-B3FF-D66ABD8C7757}" destId="{92103CD1-42AE-4905-B8E9-BC5ED763AAF1}" srcOrd="7" destOrd="0" presId="urn:microsoft.com/office/officeart/2005/8/layout/lProcess3"/>
    <dgm:cxn modelId="{389C1009-2FD2-422C-BF09-DC6D9988C8F5}" type="presParOf" srcId="{F0FCB771-FCA3-4403-B3FF-D66ABD8C7757}" destId="{668B74AF-5494-4A4D-8DE7-6B20C8A5C83F}" srcOrd="8" destOrd="0" presId="urn:microsoft.com/office/officeart/2005/8/layout/lProcess3"/>
    <dgm:cxn modelId="{CC5BA962-FF42-4F31-91EF-6D7F79C9250B}" type="presParOf" srcId="{668B74AF-5494-4A4D-8DE7-6B20C8A5C83F}" destId="{F942E1B5-7A46-4370-B61D-75B7DB373EAF}" srcOrd="0" destOrd="0" presId="urn:microsoft.com/office/officeart/2005/8/layout/lProcess3"/>
    <dgm:cxn modelId="{396788F8-D123-49E5-A740-F07BECA93A02}" type="presParOf" srcId="{668B74AF-5494-4A4D-8DE7-6B20C8A5C83F}" destId="{E37681F9-DEC0-4F15-83A5-CDAF98DE98AA}" srcOrd="1" destOrd="0" presId="urn:microsoft.com/office/officeart/2005/8/layout/lProcess3"/>
    <dgm:cxn modelId="{934E0988-FE20-4550-9EE8-CC475B1BA169}" type="presParOf" srcId="{668B74AF-5494-4A4D-8DE7-6B20C8A5C83F}" destId="{27C32174-0740-4362-8EE3-5F21619528FA}"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lnSpc>
              <a:spcPct val="90000"/>
            </a:lnSpc>
            <a:spcBef>
              <a:spcPts val="0"/>
            </a:spcBef>
            <a:spcAft>
              <a:spcPts val="0"/>
            </a:spcAft>
          </a:pPr>
          <a:r>
            <a:rPr lang="ur-PK" sz="28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رسول ﷺ کی محبت : اللہ سے محبت کا لازمی تقاضا</a:t>
          </a:r>
          <a:endParaRPr lang="en-US" sz="28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lnSpc>
              <a:spcPct val="90000"/>
            </a:lnSpc>
            <a:spcBef>
              <a:spcPts val="0"/>
            </a:spcBef>
            <a:spcAft>
              <a:spcPts val="0"/>
            </a:spcAft>
          </a:pPr>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lnSpc>
              <a:spcPct val="90000"/>
            </a:lnSpc>
            <a:spcBef>
              <a:spcPts val="0"/>
            </a:spcBef>
            <a:spcAft>
              <a:spcPts val="0"/>
            </a:spcAft>
          </a:pPr>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lnSpc>
              <a:spcPct val="90000"/>
            </a:lnSpc>
            <a:spcBef>
              <a:spcPts val="0"/>
            </a:spcBef>
            <a:spcAft>
              <a:spcPts val="0"/>
            </a:spcAft>
          </a:pPr>
          <a:r>
            <a:rPr lang="ur-PK" sz="28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آپﷺ سے محبت کا تقاضا</a:t>
          </a:r>
          <a:endParaRPr lang="en-US" sz="28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a:lnSpc>
              <a:spcPct val="90000"/>
            </a:lnSpc>
            <a:spcBef>
              <a:spcPts val="0"/>
            </a:spcBef>
            <a:spcAft>
              <a:spcPts val="0"/>
            </a:spcAft>
          </a:pPr>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a:lnSpc>
              <a:spcPct val="90000"/>
            </a:lnSpc>
            <a:spcBef>
              <a:spcPts val="0"/>
            </a:spcBef>
            <a:spcAft>
              <a:spcPts val="0"/>
            </a:spcAft>
          </a:pPr>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2">
        <dgm:presLayoutVars>
          <dgm:chMax val="0"/>
          <dgm:bulletEnabled val="1"/>
        </dgm:presLayoutVars>
      </dgm:prSet>
      <dgm:spPr/>
      <dgm:t>
        <a:bodyPr/>
        <a:lstStyle/>
        <a:p>
          <a:endParaRPr lang="en-US"/>
        </a:p>
      </dgm:t>
    </dgm:pt>
  </dgm:ptLst>
  <dgm:cxnLst>
    <dgm:cxn modelId="{E5C378EE-9C12-408B-B086-177029CEFB0D}" type="presOf" srcId="{724361B4-9B9F-4084-A10C-F167166253CF}" destId="{D76713C3-888F-4971-B388-C389CB2342AF}"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DE9A7D0F-5CC6-463E-858F-421AB8344561}" type="presOf" srcId="{93095CFE-338C-4DE2-BEE1-C5798B24C8AD}" destId="{8160EAE7-75B1-40CC-8765-BEF41E203B77}" srcOrd="0" destOrd="0" presId="urn:microsoft.com/office/officeart/2005/8/layout/vList2"/>
    <dgm:cxn modelId="{CF3EAE82-4958-4394-A23F-0A4A6C16D576}" type="presOf" srcId="{0967F7E4-F678-4578-8600-1B83ACEB6BBB}" destId="{D2B49F6D-4100-42FB-82A8-1CFAA91AE96A}"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2A39B34F-5FE1-41F5-9D5A-BB8BA48CD856}" type="presParOf" srcId="{D76713C3-888F-4971-B388-C389CB2342AF}" destId="{D2B49F6D-4100-42FB-82A8-1CFAA91AE96A}" srcOrd="0" destOrd="0" presId="urn:microsoft.com/office/officeart/2005/8/layout/vList2"/>
    <dgm:cxn modelId="{89C72C27-5F08-4532-B57A-6F21E343F532}" type="presParOf" srcId="{D76713C3-888F-4971-B388-C389CB2342AF}" destId="{D99EA9DA-C9F7-4727-A441-90BBA7544EE0}" srcOrd="1" destOrd="0" presId="urn:microsoft.com/office/officeart/2005/8/layout/vList2"/>
    <dgm:cxn modelId="{9814AD29-5D69-44EE-AEE7-1FB236163328}" type="presParOf" srcId="{D76713C3-888F-4971-B388-C389CB2342AF}" destId="{8160EAE7-75B1-40CC-8765-BEF41E203B7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A2C6FB8-98DE-4F24-B79B-8EA306BE5332}" type="doc">
      <dgm:prSet loTypeId="urn:microsoft.com/office/officeart/2005/8/layout/lProcess1" loCatId="process" qsTypeId="urn:microsoft.com/office/officeart/2005/8/quickstyle/simple4" qsCatId="simple" csTypeId="urn:microsoft.com/office/officeart/2005/8/colors/colorful1" csCatId="colorful" phldr="1"/>
      <dgm:spPr/>
    </dgm:pt>
    <dgm:pt modelId="{CD69A018-66AC-42BC-8476-8C11A4D1CE3F}">
      <dgm:prSet phldrT="[Text]" custT="1"/>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آپﷺ کی سنت سے محبت</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3EF25FC-668E-4639-B884-A3C3016BE375}" type="parTrans" cxnId="{8AC065DE-D6A1-41FF-8EF2-4C1E9920DE2D}">
      <dgm:prSet/>
      <dgm:spPr/>
      <dgm:t>
        <a:bodyPr/>
        <a:lstStyle/>
        <a:p>
          <a:pPr rtl="1"/>
          <a:endParaRPr lang="en-US">
            <a:latin typeface="Jameel Noori Nastaleeq" pitchFamily="2" charset="-78"/>
            <a:cs typeface="Jameel Noori Nastaleeq" pitchFamily="2" charset="-78"/>
          </a:endParaRPr>
        </a:p>
      </dgm:t>
    </dgm:pt>
    <dgm:pt modelId="{0B425DFB-303E-4DC5-93BB-BE19E0D4F15E}" type="sibTrans" cxnId="{8AC065DE-D6A1-41FF-8EF2-4C1E9920DE2D}">
      <dgm:prSet/>
      <dgm:spPr/>
      <dgm:t>
        <a:bodyPr/>
        <a:lstStyle/>
        <a:p>
          <a:pPr rtl="1"/>
          <a:endParaRPr lang="en-US">
            <a:latin typeface="Jameel Noori Nastaleeq" pitchFamily="2" charset="-78"/>
            <a:cs typeface="Jameel Noori Nastaleeq" pitchFamily="2" charset="-78"/>
          </a:endParaRPr>
        </a:p>
      </dgm:t>
    </dgm:pt>
    <dgm:pt modelId="{60B10669-CA8D-4421-AFB2-D9832658BB50}">
      <dgm:prSet phldrT="[Text]" custT="1"/>
      <dgm:spPr/>
      <dgm:t>
        <a:bodyPr/>
        <a:lstStyle/>
        <a:p>
          <a:pPr rtl="1"/>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آپﷺ کے صحابہؓ سے محبت</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52FCBE4-6563-490E-B98E-76FC3464D64A}" type="parTrans" cxnId="{E70E7AB3-6254-4807-85FE-B7AE977E4362}">
      <dgm:prSet/>
      <dgm:spPr/>
      <dgm:t>
        <a:bodyPr/>
        <a:lstStyle/>
        <a:p>
          <a:endParaRPr lang="en-US"/>
        </a:p>
      </dgm:t>
    </dgm:pt>
    <dgm:pt modelId="{DA8853E0-A135-4EEC-9242-682BF6AAD0FA}" type="sibTrans" cxnId="{E70E7AB3-6254-4807-85FE-B7AE977E4362}">
      <dgm:prSet/>
      <dgm:spPr/>
      <dgm:t>
        <a:bodyPr/>
        <a:lstStyle/>
        <a:p>
          <a:endParaRPr lang="en-US"/>
        </a:p>
      </dgm:t>
    </dgm:pt>
    <dgm:pt modelId="{47AFAACA-CC93-4673-8677-1519046180BC}" type="pres">
      <dgm:prSet presAssocID="{6A2C6FB8-98DE-4F24-B79B-8EA306BE5332}" presName="Name0" presStyleCnt="0">
        <dgm:presLayoutVars>
          <dgm:dir val="rev"/>
          <dgm:animLvl val="lvl"/>
          <dgm:resizeHandles val="exact"/>
        </dgm:presLayoutVars>
      </dgm:prSet>
      <dgm:spPr/>
    </dgm:pt>
    <dgm:pt modelId="{8F41C068-CA7E-41DC-8319-F4225791BBFF}" type="pres">
      <dgm:prSet presAssocID="{CD69A018-66AC-42BC-8476-8C11A4D1CE3F}" presName="vertFlow" presStyleCnt="0"/>
      <dgm:spPr/>
    </dgm:pt>
    <dgm:pt modelId="{42E17EB3-0826-4236-AB81-38524C94A786}" type="pres">
      <dgm:prSet presAssocID="{CD69A018-66AC-42BC-8476-8C11A4D1CE3F}" presName="header" presStyleLbl="node1" presStyleIdx="0" presStyleCnt="2"/>
      <dgm:spPr/>
      <dgm:t>
        <a:bodyPr/>
        <a:lstStyle/>
        <a:p>
          <a:endParaRPr lang="en-US"/>
        </a:p>
      </dgm:t>
    </dgm:pt>
    <dgm:pt modelId="{F53769B1-3B5A-4BAD-A95C-AD1612D07081}" type="pres">
      <dgm:prSet presAssocID="{CD69A018-66AC-42BC-8476-8C11A4D1CE3F}" presName="hSp" presStyleCnt="0"/>
      <dgm:spPr/>
    </dgm:pt>
    <dgm:pt modelId="{6937A77B-9EFA-4F5E-BCE9-85C4D2EFA532}" type="pres">
      <dgm:prSet presAssocID="{60B10669-CA8D-4421-AFB2-D9832658BB50}" presName="vertFlow" presStyleCnt="0"/>
      <dgm:spPr/>
    </dgm:pt>
    <dgm:pt modelId="{99580765-05CF-4466-9CFD-A9841B369A8C}" type="pres">
      <dgm:prSet presAssocID="{60B10669-CA8D-4421-AFB2-D9832658BB50}" presName="header" presStyleLbl="node1" presStyleIdx="1" presStyleCnt="2"/>
      <dgm:spPr/>
      <dgm:t>
        <a:bodyPr/>
        <a:lstStyle/>
        <a:p>
          <a:endParaRPr lang="en-US"/>
        </a:p>
      </dgm:t>
    </dgm:pt>
  </dgm:ptLst>
  <dgm:cxnLst>
    <dgm:cxn modelId="{8AC065DE-D6A1-41FF-8EF2-4C1E9920DE2D}" srcId="{6A2C6FB8-98DE-4F24-B79B-8EA306BE5332}" destId="{CD69A018-66AC-42BC-8476-8C11A4D1CE3F}" srcOrd="0" destOrd="0" parTransId="{63EF25FC-668E-4639-B884-A3C3016BE375}" sibTransId="{0B425DFB-303E-4DC5-93BB-BE19E0D4F15E}"/>
    <dgm:cxn modelId="{FC09872C-C4D6-446B-93CE-597B84CA368F}" type="presOf" srcId="{60B10669-CA8D-4421-AFB2-D9832658BB50}" destId="{99580765-05CF-4466-9CFD-A9841B369A8C}" srcOrd="0" destOrd="0" presId="urn:microsoft.com/office/officeart/2005/8/layout/lProcess1"/>
    <dgm:cxn modelId="{E70E7AB3-6254-4807-85FE-B7AE977E4362}" srcId="{6A2C6FB8-98DE-4F24-B79B-8EA306BE5332}" destId="{60B10669-CA8D-4421-AFB2-D9832658BB50}" srcOrd="1" destOrd="0" parTransId="{952FCBE4-6563-490E-B98E-76FC3464D64A}" sibTransId="{DA8853E0-A135-4EEC-9242-682BF6AAD0FA}"/>
    <dgm:cxn modelId="{855BED30-7FE8-4BBC-A4D0-1B11E92F31C9}" type="presOf" srcId="{6A2C6FB8-98DE-4F24-B79B-8EA306BE5332}" destId="{47AFAACA-CC93-4673-8677-1519046180BC}" srcOrd="0" destOrd="0" presId="urn:microsoft.com/office/officeart/2005/8/layout/lProcess1"/>
    <dgm:cxn modelId="{89C13EB8-4A81-49D8-8CC8-A86F2DB02201}" type="presOf" srcId="{CD69A018-66AC-42BC-8476-8C11A4D1CE3F}" destId="{42E17EB3-0826-4236-AB81-38524C94A786}" srcOrd="0" destOrd="0" presId="urn:microsoft.com/office/officeart/2005/8/layout/lProcess1"/>
    <dgm:cxn modelId="{775420C6-3732-4B4B-97B3-50A6AF7670C9}" type="presParOf" srcId="{47AFAACA-CC93-4673-8677-1519046180BC}" destId="{8F41C068-CA7E-41DC-8319-F4225791BBFF}" srcOrd="0" destOrd="0" presId="urn:microsoft.com/office/officeart/2005/8/layout/lProcess1"/>
    <dgm:cxn modelId="{5F306D8D-0B47-4841-8307-79A8F4150397}" type="presParOf" srcId="{8F41C068-CA7E-41DC-8319-F4225791BBFF}" destId="{42E17EB3-0826-4236-AB81-38524C94A786}" srcOrd="0" destOrd="0" presId="urn:microsoft.com/office/officeart/2005/8/layout/lProcess1"/>
    <dgm:cxn modelId="{D2567647-EA5D-4D45-9E1F-22D2D501922A}" type="presParOf" srcId="{47AFAACA-CC93-4673-8677-1519046180BC}" destId="{F53769B1-3B5A-4BAD-A95C-AD1612D07081}" srcOrd="1" destOrd="0" presId="urn:microsoft.com/office/officeart/2005/8/layout/lProcess1"/>
    <dgm:cxn modelId="{CF030579-97C3-4B12-8889-EC1CE1A43D3B}" type="presParOf" srcId="{47AFAACA-CC93-4673-8677-1519046180BC}" destId="{6937A77B-9EFA-4F5E-BCE9-85C4D2EFA532}" srcOrd="2" destOrd="0" presId="urn:microsoft.com/office/officeart/2005/8/layout/lProcess1"/>
    <dgm:cxn modelId="{3AFCEB5B-F40D-406D-87D5-0D001E32ADD3}" type="presParOf" srcId="{6937A77B-9EFA-4F5E-BCE9-85C4D2EFA532}" destId="{99580765-05CF-4466-9CFD-A9841B369A8C}" srcOrd="0" destOrd="0" presId="urn:microsoft.com/office/officeart/2005/8/layout/l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24361B4-9B9F-4084-A10C-F167166253CF}"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lnSpc>
              <a:spcPct val="90000"/>
            </a:lnSpc>
            <a:spcBef>
              <a:spcPts val="0"/>
            </a:spcBef>
            <a:spcAft>
              <a:spcPts val="0"/>
            </a:spcAft>
          </a:pPr>
          <a:r>
            <a:rPr lang="ar-SA" sz="24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منکرات اور اللہ کے احکامات سے بغاوت کے خلاف </a:t>
          </a:r>
          <a:r>
            <a:rPr lang="ur-PK" sz="24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4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جہاد</a:t>
          </a:r>
          <a:endParaRPr lang="en-US" sz="24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lnSpc>
              <a:spcPct val="90000"/>
            </a:lnSpc>
            <a:spcBef>
              <a:spcPts val="0"/>
            </a:spcBef>
            <a:spcAft>
              <a:spcPts val="0"/>
            </a:spcAft>
          </a:pPr>
          <a:endParaRPr lang="en-US" sz="20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lnSpc>
              <a:spcPct val="90000"/>
            </a:lnSpc>
            <a:spcBef>
              <a:spcPts val="0"/>
            </a:spcBef>
            <a:spcAft>
              <a:spcPts val="0"/>
            </a:spcAft>
          </a:pPr>
          <a:endParaRPr lang="en-US" sz="20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lnSpc>
              <a:spcPct val="90000"/>
            </a:lnSpc>
            <a:spcBef>
              <a:spcPts val="0"/>
            </a:spcBef>
            <a:spcAft>
              <a:spcPts val="0"/>
            </a:spcAft>
          </a:pPr>
          <a:r>
            <a:rPr lang="ar-SA" sz="24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الله کے دین کے غلبہ کے لئے کوشش کرنا</a:t>
          </a:r>
          <a:endParaRPr lang="en-US" sz="24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a:lnSpc>
              <a:spcPct val="90000"/>
            </a:lnSpc>
            <a:spcBef>
              <a:spcPts val="0"/>
            </a:spcBef>
            <a:spcAft>
              <a:spcPts val="0"/>
            </a:spcAft>
          </a:pPr>
          <a:endParaRPr lang="en-US" sz="20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a:lnSpc>
              <a:spcPct val="90000"/>
            </a:lnSpc>
            <a:spcBef>
              <a:spcPts val="0"/>
            </a:spcBef>
            <a:spcAft>
              <a:spcPts val="0"/>
            </a:spcAft>
          </a:pPr>
          <a:endParaRPr lang="en-US" sz="20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216417F-868D-4448-BDF8-3DE970210BAB}">
      <dgm:prSet phldrT="[Text]" custT="1"/>
      <dgm:spPr/>
      <dgm:t>
        <a:bodyPr/>
        <a:lstStyle/>
        <a:p>
          <a:pPr algn="ctr" rtl="1">
            <a:lnSpc>
              <a:spcPct val="90000"/>
            </a:lnSpc>
            <a:spcBef>
              <a:spcPts val="0"/>
            </a:spcBef>
            <a:spcAft>
              <a:spcPts val="0"/>
            </a:spcAft>
          </a:pPr>
          <a:r>
            <a:rPr lang="ar-SA" sz="2400" dirty="0" smtClean="0">
              <a:solidFill>
                <a:schemeClr val="tx1"/>
              </a:solidFill>
              <a:effectLst/>
              <a:latin typeface="Jameel Noori Nastaleeq" pitchFamily="2" charset="-78"/>
              <a:ea typeface="Times New Roman" pitchFamily="18" charset="0"/>
              <a:cs typeface="Jameel Noori Nastaleeq" pitchFamily="2" charset="-78"/>
            </a:rPr>
            <a:t>اللہ سے محبت اور غیرت و حمیت کا تقاضا</a:t>
          </a:r>
          <a:endParaRPr lang="en-US" sz="2400" dirty="0">
            <a:solidFill>
              <a:schemeClr val="tx1"/>
            </a:solidFill>
            <a:effectLst/>
            <a:latin typeface="Jameel Noori Nastaleeq" pitchFamily="2" charset="-78"/>
            <a:cs typeface="Jameel Noori Nastaleeq" pitchFamily="2" charset="-78"/>
          </a:endParaRPr>
        </a:p>
      </dgm:t>
    </dgm:pt>
    <dgm:pt modelId="{C470836A-47CD-4E1D-A7C3-E84E327F4E53}" type="parTrans" cxnId="{2D3E6140-0535-45F6-9052-05ABC477FEC9}">
      <dgm:prSet/>
      <dgm:spPr/>
      <dgm:t>
        <a:bodyPr/>
        <a:lstStyle/>
        <a:p>
          <a:endParaRPr lang="en-US"/>
        </a:p>
      </dgm:t>
    </dgm:pt>
    <dgm:pt modelId="{D5F97A44-A3DB-4879-8D5D-2844A0C92B9F}" type="sibTrans" cxnId="{2D3E6140-0535-45F6-9052-05ABC477FEC9}">
      <dgm:prSet/>
      <dgm:spPr/>
      <dgm:t>
        <a:bodyPr/>
        <a:lstStyle/>
        <a:p>
          <a:endParaRPr lang="en-US"/>
        </a:p>
      </dgm:t>
    </dgm:pt>
    <dgm:pt modelId="{9DA435A8-8972-4722-8FF0-86B85A7A3475}">
      <dgm:prSet phldrT="[Text]" custT="1"/>
      <dgm:spPr/>
      <dgm:t>
        <a:bodyPr/>
        <a:lstStyle/>
        <a:p>
          <a:pPr algn="ctr" rtl="1">
            <a:lnSpc>
              <a:spcPct val="90000"/>
            </a:lnSpc>
            <a:spcBef>
              <a:spcPts val="0"/>
            </a:spcBef>
            <a:spcAft>
              <a:spcPts val="0"/>
            </a:spcAft>
          </a:pPr>
          <a:r>
            <a:rPr lang="ar-SA" sz="2400" dirty="0" smtClean="0">
              <a:effectLst/>
              <a:latin typeface="Jameel Noori Nastaleeq" pitchFamily="2" charset="-78"/>
              <a:ea typeface="Times New Roman" pitchFamily="18" charset="0"/>
              <a:cs typeface="Jameel Noori Nastaleeq" pitchFamily="2" charset="-78"/>
            </a:rPr>
            <a:t>الله اور اس کے رسول ﷺ سے محبت کا عملی ثبوت</a:t>
          </a:r>
          <a:endParaRPr lang="en-US" sz="2400" dirty="0">
            <a:solidFill>
              <a:schemeClr val="bg1"/>
            </a:solidFill>
            <a:effectLst/>
            <a:latin typeface="Jameel Noori Nastaleeq" pitchFamily="2" charset="-78"/>
            <a:cs typeface="Jameel Noori Nastaleeq" pitchFamily="2" charset="-78"/>
          </a:endParaRPr>
        </a:p>
      </dgm:t>
    </dgm:pt>
    <dgm:pt modelId="{D93AA83D-7F37-4BA7-A48E-12A6B29A2424}" type="parTrans" cxnId="{23E5F726-E7A9-4F7E-9E30-26B3AD1A3170}">
      <dgm:prSet/>
      <dgm:spPr/>
      <dgm:t>
        <a:bodyPr/>
        <a:lstStyle/>
        <a:p>
          <a:endParaRPr lang="en-US"/>
        </a:p>
      </dgm:t>
    </dgm:pt>
    <dgm:pt modelId="{89362687-FD88-454D-BAB5-75DAC9004C51}" type="sibTrans" cxnId="{23E5F726-E7A9-4F7E-9E30-26B3AD1A3170}">
      <dgm:prSet/>
      <dgm:spPr/>
      <dgm:t>
        <a:bodyPr/>
        <a:lstStyle/>
        <a:p>
          <a:endParaRPr lang="en-US"/>
        </a:p>
      </dgm:t>
    </dgm:pt>
    <dgm:pt modelId="{3D75B643-A317-4390-BA36-EF2884B82FDD}" type="pres">
      <dgm:prSet presAssocID="{724361B4-9B9F-4084-A10C-F167166253CF}" presName="Name0" presStyleCnt="0">
        <dgm:presLayoutVars>
          <dgm:chPref val="3"/>
          <dgm:dir val="rev"/>
          <dgm:animLvl val="lvl"/>
          <dgm:resizeHandles/>
        </dgm:presLayoutVars>
      </dgm:prSet>
      <dgm:spPr/>
      <dgm:t>
        <a:bodyPr/>
        <a:lstStyle/>
        <a:p>
          <a:endParaRPr lang="en-US"/>
        </a:p>
      </dgm:t>
    </dgm:pt>
    <dgm:pt modelId="{2FB5DD86-1284-491E-A278-EB2E2C86894A}" type="pres">
      <dgm:prSet presAssocID="{0967F7E4-F678-4578-8600-1B83ACEB6BBB}" presName="horFlow" presStyleCnt="0"/>
      <dgm:spPr/>
    </dgm:pt>
    <dgm:pt modelId="{D4EE4A7A-1B4B-48D5-B51D-BAABE524040A}" type="pres">
      <dgm:prSet presAssocID="{0967F7E4-F678-4578-8600-1B83ACEB6BBB}" presName="bigChev" presStyleLbl="node1" presStyleIdx="0" presStyleCnt="2" custScaleX="127403"/>
      <dgm:spPr/>
      <dgm:t>
        <a:bodyPr/>
        <a:lstStyle/>
        <a:p>
          <a:endParaRPr lang="en-US"/>
        </a:p>
      </dgm:t>
    </dgm:pt>
    <dgm:pt modelId="{8FD46430-F63B-48BF-B4CA-E1E9491D4B13}" type="pres">
      <dgm:prSet presAssocID="{C470836A-47CD-4E1D-A7C3-E84E327F4E53}" presName="parTrans" presStyleCnt="0"/>
      <dgm:spPr/>
    </dgm:pt>
    <dgm:pt modelId="{E0397E66-C27B-4D3A-AFD9-7E56F8F9382D}" type="pres">
      <dgm:prSet presAssocID="{E216417F-868D-4448-BDF8-3DE970210BAB}" presName="node" presStyleLbl="alignAccFollowNode1" presStyleIdx="0" presStyleCnt="2" custScaleX="127403">
        <dgm:presLayoutVars>
          <dgm:bulletEnabled val="1"/>
        </dgm:presLayoutVars>
      </dgm:prSet>
      <dgm:spPr/>
      <dgm:t>
        <a:bodyPr/>
        <a:lstStyle/>
        <a:p>
          <a:endParaRPr lang="en-US"/>
        </a:p>
      </dgm:t>
    </dgm:pt>
    <dgm:pt modelId="{6A4E85B1-6044-4AC5-B191-CD0D0E63413E}" type="pres">
      <dgm:prSet presAssocID="{0967F7E4-F678-4578-8600-1B83ACEB6BBB}" presName="vSp" presStyleCnt="0"/>
      <dgm:spPr/>
    </dgm:pt>
    <dgm:pt modelId="{92D30CA7-18CC-452E-8D94-25243905EC7B}" type="pres">
      <dgm:prSet presAssocID="{93095CFE-338C-4DE2-BEE1-C5798B24C8AD}" presName="horFlow" presStyleCnt="0"/>
      <dgm:spPr/>
    </dgm:pt>
    <dgm:pt modelId="{324FFA7F-F811-4296-B410-273C4753CDAC}" type="pres">
      <dgm:prSet presAssocID="{93095CFE-338C-4DE2-BEE1-C5798B24C8AD}" presName="bigChev" presStyleLbl="node1" presStyleIdx="1" presStyleCnt="2" custScaleX="127403"/>
      <dgm:spPr/>
      <dgm:t>
        <a:bodyPr/>
        <a:lstStyle/>
        <a:p>
          <a:endParaRPr lang="en-US"/>
        </a:p>
      </dgm:t>
    </dgm:pt>
    <dgm:pt modelId="{867A158C-907A-4823-8E79-32AB2291F8C2}" type="pres">
      <dgm:prSet presAssocID="{D93AA83D-7F37-4BA7-A48E-12A6B29A2424}" presName="parTrans" presStyleCnt="0"/>
      <dgm:spPr/>
    </dgm:pt>
    <dgm:pt modelId="{982EA762-DD08-4BE6-88A7-6D9B2A577146}" type="pres">
      <dgm:prSet presAssocID="{9DA435A8-8972-4722-8FF0-86B85A7A3475}" presName="node" presStyleLbl="alignAccFollowNode1" presStyleIdx="1" presStyleCnt="2" custScaleX="127403">
        <dgm:presLayoutVars>
          <dgm:bulletEnabled val="1"/>
        </dgm:presLayoutVars>
      </dgm:prSet>
      <dgm:spPr/>
      <dgm:t>
        <a:bodyPr/>
        <a:lstStyle/>
        <a:p>
          <a:endParaRPr lang="en-US"/>
        </a:p>
      </dgm:t>
    </dgm:pt>
  </dgm:ptLst>
  <dgm:cxnLst>
    <dgm:cxn modelId="{19FF7BC8-6E27-46C6-9268-3E16327C1C87}" type="presOf" srcId="{9DA435A8-8972-4722-8FF0-86B85A7A3475}" destId="{982EA762-DD08-4BE6-88A7-6D9B2A577146}" srcOrd="0" destOrd="0" presId="urn:microsoft.com/office/officeart/2005/8/layout/lProcess3"/>
    <dgm:cxn modelId="{4A7A59C9-17A6-426B-AEF5-4F4F61E09184}" srcId="{724361B4-9B9F-4084-A10C-F167166253CF}" destId="{0967F7E4-F678-4578-8600-1B83ACEB6BBB}" srcOrd="0" destOrd="0" parTransId="{E6DCB98A-1613-426E-A30A-48ABE3BBB006}" sibTransId="{99D09C75-CF2B-439D-B311-7F3BDBD8EA47}"/>
    <dgm:cxn modelId="{23E5F726-E7A9-4F7E-9E30-26B3AD1A3170}" srcId="{93095CFE-338C-4DE2-BEE1-C5798B24C8AD}" destId="{9DA435A8-8972-4722-8FF0-86B85A7A3475}" srcOrd="0" destOrd="0" parTransId="{D93AA83D-7F37-4BA7-A48E-12A6B29A2424}" sibTransId="{89362687-FD88-454D-BAB5-75DAC9004C51}"/>
    <dgm:cxn modelId="{625DE746-B693-4C10-96C2-647736023D22}" srcId="{724361B4-9B9F-4084-A10C-F167166253CF}" destId="{93095CFE-338C-4DE2-BEE1-C5798B24C8AD}" srcOrd="1" destOrd="0" parTransId="{524481DF-93F4-4A8C-8566-1096E6447FB8}" sibTransId="{B5A745D1-B89C-4CF9-B1CB-A0314B47C7BC}"/>
    <dgm:cxn modelId="{2D3E6140-0535-45F6-9052-05ABC477FEC9}" srcId="{0967F7E4-F678-4578-8600-1B83ACEB6BBB}" destId="{E216417F-868D-4448-BDF8-3DE970210BAB}" srcOrd="0" destOrd="0" parTransId="{C470836A-47CD-4E1D-A7C3-E84E327F4E53}" sibTransId="{D5F97A44-A3DB-4879-8D5D-2844A0C92B9F}"/>
    <dgm:cxn modelId="{864E6C38-AF9C-483A-84A8-DEE102D8920A}" type="presOf" srcId="{724361B4-9B9F-4084-A10C-F167166253CF}" destId="{3D75B643-A317-4390-BA36-EF2884B82FDD}" srcOrd="0" destOrd="0" presId="urn:microsoft.com/office/officeart/2005/8/layout/lProcess3"/>
    <dgm:cxn modelId="{D1C93F22-C723-4287-A46B-442741B0E52C}" type="presOf" srcId="{93095CFE-338C-4DE2-BEE1-C5798B24C8AD}" destId="{324FFA7F-F811-4296-B410-273C4753CDAC}" srcOrd="0" destOrd="0" presId="urn:microsoft.com/office/officeart/2005/8/layout/lProcess3"/>
    <dgm:cxn modelId="{8243271A-95EC-4DD1-8181-F162541C2628}" type="presOf" srcId="{0967F7E4-F678-4578-8600-1B83ACEB6BBB}" destId="{D4EE4A7A-1B4B-48D5-B51D-BAABE524040A}" srcOrd="0" destOrd="0" presId="urn:microsoft.com/office/officeart/2005/8/layout/lProcess3"/>
    <dgm:cxn modelId="{6E8B8821-2803-4FA9-8DAF-8BE95099D4A9}" type="presOf" srcId="{E216417F-868D-4448-BDF8-3DE970210BAB}" destId="{E0397E66-C27B-4D3A-AFD9-7E56F8F9382D}" srcOrd="0" destOrd="0" presId="urn:microsoft.com/office/officeart/2005/8/layout/lProcess3"/>
    <dgm:cxn modelId="{54FE5F8B-6639-4D60-9AC0-3B7BD3326F58}" type="presParOf" srcId="{3D75B643-A317-4390-BA36-EF2884B82FDD}" destId="{2FB5DD86-1284-491E-A278-EB2E2C86894A}" srcOrd="0" destOrd="0" presId="urn:microsoft.com/office/officeart/2005/8/layout/lProcess3"/>
    <dgm:cxn modelId="{1D48688A-9FBA-4654-A5D5-9342526251FC}" type="presParOf" srcId="{2FB5DD86-1284-491E-A278-EB2E2C86894A}" destId="{D4EE4A7A-1B4B-48D5-B51D-BAABE524040A}" srcOrd="0" destOrd="0" presId="urn:microsoft.com/office/officeart/2005/8/layout/lProcess3"/>
    <dgm:cxn modelId="{6FC0633E-DBE1-4D5E-AAAA-3E689E5EFE49}" type="presParOf" srcId="{2FB5DD86-1284-491E-A278-EB2E2C86894A}" destId="{8FD46430-F63B-48BF-B4CA-E1E9491D4B13}" srcOrd="1" destOrd="0" presId="urn:microsoft.com/office/officeart/2005/8/layout/lProcess3"/>
    <dgm:cxn modelId="{3B45A154-5F08-4A47-8465-1D3952864B0C}" type="presParOf" srcId="{2FB5DD86-1284-491E-A278-EB2E2C86894A}" destId="{E0397E66-C27B-4D3A-AFD9-7E56F8F9382D}" srcOrd="2" destOrd="0" presId="urn:microsoft.com/office/officeart/2005/8/layout/lProcess3"/>
    <dgm:cxn modelId="{C917838C-ABDA-4152-A99D-41B2FA18EF68}" type="presParOf" srcId="{3D75B643-A317-4390-BA36-EF2884B82FDD}" destId="{6A4E85B1-6044-4AC5-B191-CD0D0E63413E}" srcOrd="1" destOrd="0" presId="urn:microsoft.com/office/officeart/2005/8/layout/lProcess3"/>
    <dgm:cxn modelId="{A203306A-7A90-4DA7-8829-A0AE6F1C8435}" type="presParOf" srcId="{3D75B643-A317-4390-BA36-EF2884B82FDD}" destId="{92D30CA7-18CC-452E-8D94-25243905EC7B}" srcOrd="2" destOrd="0" presId="urn:microsoft.com/office/officeart/2005/8/layout/lProcess3"/>
    <dgm:cxn modelId="{EF1A6942-DEA0-4082-B825-E22598F64959}" type="presParOf" srcId="{92D30CA7-18CC-452E-8D94-25243905EC7B}" destId="{324FFA7F-F811-4296-B410-273C4753CDAC}" srcOrd="0" destOrd="0" presId="urn:microsoft.com/office/officeart/2005/8/layout/lProcess3"/>
    <dgm:cxn modelId="{A644A9AD-D53B-4867-ADF2-8B4ABF11A703}" type="presParOf" srcId="{92D30CA7-18CC-452E-8D94-25243905EC7B}" destId="{867A158C-907A-4823-8E79-32AB2291F8C2}" srcOrd="1" destOrd="0" presId="urn:microsoft.com/office/officeart/2005/8/layout/lProcess3"/>
    <dgm:cxn modelId="{CB43BC28-5C3C-4F15-9270-2FD2796E022B}" type="presParOf" srcId="{92D30CA7-18CC-452E-8D94-25243905EC7B}" destId="{982EA762-DD08-4BE6-88A7-6D9B2A577146}"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اگر ایسا نہیں کرتے تو پھر الل</a:t>
          </a:r>
          <a:r>
            <a:rPr lang="ur-PK"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a:t>
          </a: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کی طرف سے سزا کے منتظر رہو</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a:t>
          </a:r>
          <a:r>
            <a:rPr lang="ur-PK"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a:t>
          </a: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کے حکم سے مراد</a:t>
          </a:r>
          <a:r>
            <a:rPr lang="en-US"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ہے عذاب کی کوئی صورت یا موت</a:t>
          </a:r>
          <a:r>
            <a:rPr lang="en-US"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E3098D9-D935-4F71-A3D3-D756D372268A}">
      <dgm:prSet phldrT="[Text]" custT="1"/>
      <dgm:spPr/>
      <dgm:t>
        <a:bodyPr/>
        <a:lstStyle/>
        <a:p>
          <a:pPr algn="ctr" rtl="1"/>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برے انسان کی موت بھی بڑی حسرت اور عذاب کی صورت میں واقع ہوتی ہے</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B899A46-9930-4CDA-B4DC-4D57EC5DD93B}" type="parTrans" cxnId="{EE13D5D4-A692-4CC2-9799-5A9495E14778}">
      <dgm:prSet/>
      <dgm:spPr/>
      <dgm:t>
        <a:bodyPr/>
        <a:lstStyle/>
        <a:p>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20AA006-0000-4468-AC17-02051EF13D81}" type="sibTrans" cxnId="{EE13D5D4-A692-4CC2-9799-5A9495E14778}">
      <dgm:prSet/>
      <dgm:spPr/>
      <dgm:t>
        <a:bodyPr/>
        <a:lstStyle/>
        <a:p>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3">
        <dgm:presLayoutVars>
          <dgm:chMax val="0"/>
          <dgm:bulletEnabled val="1"/>
        </dgm:presLayoutVars>
      </dgm:prSet>
      <dgm:spPr/>
      <dgm:t>
        <a:bodyPr/>
        <a:lstStyle/>
        <a:p>
          <a:endParaRPr lang="en-US"/>
        </a:p>
      </dgm:t>
    </dgm:pt>
    <dgm:pt modelId="{4B31424B-8A12-467A-9D7A-7733BC1036E1}" type="pres">
      <dgm:prSet presAssocID="{B5A745D1-B89C-4CF9-B1CB-A0314B47C7BC}" presName="spacer" presStyleCnt="0"/>
      <dgm:spPr/>
      <dgm:t>
        <a:bodyPr/>
        <a:lstStyle/>
        <a:p>
          <a:endParaRPr lang="en-US"/>
        </a:p>
      </dgm:t>
    </dgm:pt>
    <dgm:pt modelId="{08A296D5-AF06-4313-BD95-8700F8A8150F}" type="pres">
      <dgm:prSet presAssocID="{BE3098D9-D935-4F71-A3D3-D756D372268A}" presName="parentText" presStyleLbl="node1" presStyleIdx="2" presStyleCnt="3">
        <dgm:presLayoutVars>
          <dgm:chMax val="0"/>
          <dgm:bulletEnabled val="1"/>
        </dgm:presLayoutVars>
      </dgm:prSet>
      <dgm:spPr/>
      <dgm:t>
        <a:bodyPr/>
        <a:lstStyle/>
        <a:p>
          <a:endParaRPr lang="en-US"/>
        </a:p>
      </dgm:t>
    </dgm:pt>
  </dgm:ptLst>
  <dgm:cxnLst>
    <dgm:cxn modelId="{25848A66-3CAE-43AA-8A1C-BE0E657AB737}" type="presOf" srcId="{93095CFE-338C-4DE2-BEE1-C5798B24C8AD}" destId="{8160EAE7-75B1-40CC-8765-BEF41E203B77}" srcOrd="0" destOrd="0" presId="urn:microsoft.com/office/officeart/2005/8/layout/vList2"/>
    <dgm:cxn modelId="{EE13D5D4-A692-4CC2-9799-5A9495E14778}" srcId="{724361B4-9B9F-4084-A10C-F167166253CF}" destId="{BE3098D9-D935-4F71-A3D3-D756D372268A}" srcOrd="2" destOrd="0" parTransId="{BB899A46-9930-4CDA-B4DC-4D57EC5DD93B}" sibTransId="{220AA006-0000-4468-AC17-02051EF13D81}"/>
    <dgm:cxn modelId="{DE920745-55B8-46F8-A6E6-09BCF2824CD4}" type="presOf" srcId="{724361B4-9B9F-4084-A10C-F167166253CF}" destId="{D76713C3-888F-4971-B388-C389CB2342AF}"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6E712807-E2D8-4B83-9269-6702B9B61BC1}" type="presOf" srcId="{0967F7E4-F678-4578-8600-1B83ACEB6BBB}" destId="{D2B49F6D-4100-42FB-82A8-1CFAA91AE96A}" srcOrd="0" destOrd="0" presId="urn:microsoft.com/office/officeart/2005/8/layout/vList2"/>
    <dgm:cxn modelId="{71DD06EF-6D40-4731-9975-3E792A6E1036}" type="presOf" srcId="{BE3098D9-D935-4F71-A3D3-D756D372268A}" destId="{08A296D5-AF06-4313-BD95-8700F8A8150F}"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C0C26AF8-00F8-47E0-A0ED-84BD52AB45A1}" type="presParOf" srcId="{D76713C3-888F-4971-B388-C389CB2342AF}" destId="{D2B49F6D-4100-42FB-82A8-1CFAA91AE96A}" srcOrd="0" destOrd="0" presId="urn:microsoft.com/office/officeart/2005/8/layout/vList2"/>
    <dgm:cxn modelId="{EF3CC763-6461-4FE1-9C03-8ABD14C449D0}" type="presParOf" srcId="{D76713C3-888F-4971-B388-C389CB2342AF}" destId="{D99EA9DA-C9F7-4727-A441-90BBA7544EE0}" srcOrd="1" destOrd="0" presId="urn:microsoft.com/office/officeart/2005/8/layout/vList2"/>
    <dgm:cxn modelId="{C3C72764-6E91-4E14-B7AF-03ED1C3ED0F2}" type="presParOf" srcId="{D76713C3-888F-4971-B388-C389CB2342AF}" destId="{8160EAE7-75B1-40CC-8765-BEF41E203B77}" srcOrd="2" destOrd="0" presId="urn:microsoft.com/office/officeart/2005/8/layout/vList2"/>
    <dgm:cxn modelId="{D2DF8613-2C27-4974-94A6-17D7774E6FAB}" type="presParOf" srcId="{D76713C3-888F-4971-B388-C389CB2342AF}" destId="{4B31424B-8A12-467A-9D7A-7733BC1036E1}" srcOrd="3" destOrd="0" presId="urn:microsoft.com/office/officeart/2005/8/layout/vList2"/>
    <dgm:cxn modelId="{741D5EFB-841A-42E9-9971-54E278B2D18B}" type="presParOf" srcId="{D76713C3-888F-4971-B388-C389CB2342AF}" destId="{08A296D5-AF06-4313-BD95-8700F8A8150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807EB77-27B0-483C-B123-6937DCB4CD99}" type="doc">
      <dgm:prSet loTypeId="urn:microsoft.com/office/officeart/2005/8/layout/hierarchy1" loCatId="hierarchy" qsTypeId="urn:microsoft.com/office/officeart/2005/8/quickstyle/simple4" qsCatId="simple" csTypeId="urn:microsoft.com/office/officeart/2005/8/colors/colorful1" csCatId="colorful" phldr="1"/>
      <dgm:spPr/>
      <dgm:t>
        <a:bodyPr/>
        <a:lstStyle/>
        <a:p>
          <a:endParaRPr lang="en-US"/>
        </a:p>
      </dgm:t>
    </dgm:pt>
    <dgm:pt modelId="{BBFEB215-B064-4758-90A3-C1C12C1795E1}">
      <dgm:prSet phldrT="[Text]" custT="1"/>
      <dgm:spPr/>
      <dgm:t>
        <a:bodyPr/>
        <a:lstStyle/>
        <a:p>
          <a:pPr rtl="1">
            <a:lnSpc>
              <a:spcPct val="70000"/>
            </a:lnSpc>
            <a:spcAft>
              <a:spcPts val="0"/>
            </a:spcAft>
          </a:pPr>
          <a:r>
            <a:rPr lang="ur-PK" sz="3200" i="1" smtClean="0">
              <a:latin typeface="Jameel Noori Nastaleeq" pitchFamily="2" charset="-78"/>
              <a:cs typeface="Jameel Noori Nastaleeq" pitchFamily="2" charset="-78"/>
            </a:rPr>
            <a:t>دنیوی محبتوں کو ترجیح دینے والے</a:t>
          </a:r>
          <a:endParaRPr lang="en-US" sz="3200" i="1" dirty="0">
            <a:latin typeface="Jameel Noori Nastaleeq" pitchFamily="2" charset="-78"/>
            <a:cs typeface="Jameel Noori Nastaleeq" pitchFamily="2" charset="-78"/>
          </a:endParaRPr>
        </a:p>
      </dgm:t>
    </dgm:pt>
    <dgm:pt modelId="{A1559DB0-38E7-463B-96C8-7B8EB2122210}" type="parTrans" cxnId="{B93613EF-CF75-47E6-983C-28407A84B454}">
      <dgm:prSet/>
      <dgm:spPr/>
      <dgm:t>
        <a:bodyPr/>
        <a:lstStyle/>
        <a:p>
          <a:pPr rtl="0"/>
          <a:endParaRPr lang="en-US"/>
        </a:p>
      </dgm:t>
    </dgm:pt>
    <dgm:pt modelId="{925D4E02-7347-4052-87FA-C9A5ACD208D8}" type="sibTrans" cxnId="{B93613EF-CF75-47E6-983C-28407A84B454}">
      <dgm:prSet/>
      <dgm:spPr/>
      <dgm:t>
        <a:bodyPr/>
        <a:lstStyle/>
        <a:p>
          <a:pPr rtl="0"/>
          <a:endParaRPr lang="en-US"/>
        </a:p>
      </dgm:t>
    </dgm:pt>
    <dgm:pt modelId="{4F3A4473-29E6-446F-8436-AF694B562182}">
      <dgm:prSet phldrT="[Text]" custT="1"/>
      <dgm:spPr/>
      <dgm:t>
        <a:bodyPr/>
        <a:lstStyle/>
        <a:p>
          <a:pPr rtl="0"/>
          <a:r>
            <a:rPr lang="ur-PK" sz="3200" smtClean="0">
              <a:latin typeface="Jameel Noori Nastaleeq" pitchFamily="2" charset="-78"/>
              <a:cs typeface="Jameel Noori Nastaleeq" pitchFamily="2" charset="-78"/>
            </a:rPr>
            <a:t>فاسق (اللہ کے باغی)</a:t>
          </a:r>
          <a:endParaRPr lang="en-US" sz="3200" dirty="0">
            <a:latin typeface="Jameel Noori Nastaleeq" pitchFamily="2" charset="-78"/>
            <a:cs typeface="Jameel Noori Nastaleeq" pitchFamily="2" charset="-78"/>
          </a:endParaRPr>
        </a:p>
      </dgm:t>
    </dgm:pt>
    <dgm:pt modelId="{DEE121D2-ACBE-4808-A483-3E9241BD4A82}" type="parTrans" cxnId="{2FA14BEA-5A34-42FC-B86F-36F39156D0CA}">
      <dgm:prSet/>
      <dgm:spPr/>
      <dgm:t>
        <a:bodyPr/>
        <a:lstStyle/>
        <a:p>
          <a:pPr rtl="0"/>
          <a:endParaRPr lang="en-US"/>
        </a:p>
      </dgm:t>
    </dgm:pt>
    <dgm:pt modelId="{A5D0ACFE-87F2-415F-A91B-8C5C3A198C25}" type="sibTrans" cxnId="{2FA14BEA-5A34-42FC-B86F-36F39156D0CA}">
      <dgm:prSet/>
      <dgm:spPr/>
      <dgm:t>
        <a:bodyPr/>
        <a:lstStyle/>
        <a:p>
          <a:pPr rtl="0"/>
          <a:endParaRPr lang="en-US"/>
        </a:p>
      </dgm:t>
    </dgm:pt>
    <dgm:pt modelId="{7A2A34A9-0603-4D3A-B72E-5C2F2A730FD5}">
      <dgm:prSet phldrT="[Text]" custT="1"/>
      <dgm:spPr/>
      <dgm:t>
        <a:bodyPr/>
        <a:lstStyle/>
        <a:p>
          <a:pPr rtl="0"/>
          <a:r>
            <a:rPr lang="ur-PK" sz="3200" smtClean="0">
              <a:latin typeface="Jameel Noori Nastaleeq" pitchFamily="2" charset="-78"/>
              <a:cs typeface="Jameel Noori Nastaleeq" pitchFamily="2" charset="-78"/>
            </a:rPr>
            <a:t>ہدایت کی نعمت سے محروم</a:t>
          </a:r>
          <a:endParaRPr lang="en-US" sz="3200" dirty="0">
            <a:latin typeface="Jameel Noori Nastaleeq" pitchFamily="2" charset="-78"/>
            <a:cs typeface="Jameel Noori Nastaleeq" pitchFamily="2" charset="-78"/>
          </a:endParaRPr>
        </a:p>
      </dgm:t>
    </dgm:pt>
    <dgm:pt modelId="{43317E1A-BF72-45C1-B505-100737788FE2}" type="parTrans" cxnId="{AF218537-605E-4F1F-B1FC-BC58D20DA129}">
      <dgm:prSet/>
      <dgm:spPr/>
      <dgm:t>
        <a:bodyPr/>
        <a:lstStyle/>
        <a:p>
          <a:pPr rtl="0"/>
          <a:endParaRPr lang="en-US"/>
        </a:p>
      </dgm:t>
    </dgm:pt>
    <dgm:pt modelId="{3FCFA039-544F-4CC8-A48B-9370DDA6B3C5}" type="sibTrans" cxnId="{AF218537-605E-4F1F-B1FC-BC58D20DA129}">
      <dgm:prSet/>
      <dgm:spPr/>
      <dgm:t>
        <a:bodyPr/>
        <a:lstStyle/>
        <a:p>
          <a:pPr rtl="0"/>
          <a:endParaRPr lang="en-US"/>
        </a:p>
      </dgm:t>
    </dgm:pt>
    <dgm:pt modelId="{2906D083-0CF8-4B35-8350-B54D9541358F}" type="pres">
      <dgm:prSet presAssocID="{C807EB77-27B0-483C-B123-6937DCB4CD99}" presName="hierChild1" presStyleCnt="0">
        <dgm:presLayoutVars>
          <dgm:chPref val="1"/>
          <dgm:dir val="rev"/>
          <dgm:animOne val="branch"/>
          <dgm:animLvl val="lvl"/>
          <dgm:resizeHandles/>
        </dgm:presLayoutVars>
      </dgm:prSet>
      <dgm:spPr/>
      <dgm:t>
        <a:bodyPr/>
        <a:lstStyle/>
        <a:p>
          <a:endParaRPr lang="en-US"/>
        </a:p>
      </dgm:t>
    </dgm:pt>
    <dgm:pt modelId="{2DAB7206-5EA9-4D33-B659-6537E38D9A1A}" type="pres">
      <dgm:prSet presAssocID="{BBFEB215-B064-4758-90A3-C1C12C1795E1}" presName="hierRoot1" presStyleCnt="0"/>
      <dgm:spPr/>
      <dgm:t>
        <a:bodyPr/>
        <a:lstStyle/>
        <a:p>
          <a:endParaRPr lang="en-US"/>
        </a:p>
      </dgm:t>
    </dgm:pt>
    <dgm:pt modelId="{B8DE36BE-7348-403C-9367-CB344DF89EC1}" type="pres">
      <dgm:prSet presAssocID="{BBFEB215-B064-4758-90A3-C1C12C1795E1}" presName="composite" presStyleCnt="0"/>
      <dgm:spPr/>
      <dgm:t>
        <a:bodyPr/>
        <a:lstStyle/>
        <a:p>
          <a:endParaRPr lang="en-US"/>
        </a:p>
      </dgm:t>
    </dgm:pt>
    <dgm:pt modelId="{2D996889-283D-4DFC-8ADA-DEC4B08FF3D6}" type="pres">
      <dgm:prSet presAssocID="{BBFEB215-B064-4758-90A3-C1C12C1795E1}" presName="background" presStyleLbl="node0" presStyleIdx="0" presStyleCnt="1"/>
      <dgm:spPr/>
      <dgm:t>
        <a:bodyPr/>
        <a:lstStyle/>
        <a:p>
          <a:endParaRPr lang="en-US"/>
        </a:p>
      </dgm:t>
    </dgm:pt>
    <dgm:pt modelId="{E541B76F-F60E-4CEF-823D-62862C72B5CA}" type="pres">
      <dgm:prSet presAssocID="{BBFEB215-B064-4758-90A3-C1C12C1795E1}" presName="text" presStyleLbl="fgAcc0" presStyleIdx="0" presStyleCnt="1" custScaleX="453653">
        <dgm:presLayoutVars>
          <dgm:chPref val="3"/>
        </dgm:presLayoutVars>
      </dgm:prSet>
      <dgm:spPr/>
      <dgm:t>
        <a:bodyPr/>
        <a:lstStyle/>
        <a:p>
          <a:endParaRPr lang="en-US"/>
        </a:p>
      </dgm:t>
    </dgm:pt>
    <dgm:pt modelId="{BE76EB42-4E27-471F-9226-AA41EAF6B73A}" type="pres">
      <dgm:prSet presAssocID="{BBFEB215-B064-4758-90A3-C1C12C1795E1}" presName="hierChild2" presStyleCnt="0"/>
      <dgm:spPr/>
      <dgm:t>
        <a:bodyPr/>
        <a:lstStyle/>
        <a:p>
          <a:endParaRPr lang="en-US"/>
        </a:p>
      </dgm:t>
    </dgm:pt>
    <dgm:pt modelId="{5D6A4031-21D6-4BAA-90B6-0FB8A955FF51}" type="pres">
      <dgm:prSet presAssocID="{DEE121D2-ACBE-4808-A483-3E9241BD4A82}" presName="Name10" presStyleLbl="parChTrans1D2" presStyleIdx="0" presStyleCnt="2"/>
      <dgm:spPr/>
      <dgm:t>
        <a:bodyPr/>
        <a:lstStyle/>
        <a:p>
          <a:endParaRPr lang="en-US"/>
        </a:p>
      </dgm:t>
    </dgm:pt>
    <dgm:pt modelId="{DD563501-8ED3-4724-AB6B-CF048FDD4D5F}" type="pres">
      <dgm:prSet presAssocID="{4F3A4473-29E6-446F-8436-AF694B562182}" presName="hierRoot2" presStyleCnt="0"/>
      <dgm:spPr/>
      <dgm:t>
        <a:bodyPr/>
        <a:lstStyle/>
        <a:p>
          <a:endParaRPr lang="en-US"/>
        </a:p>
      </dgm:t>
    </dgm:pt>
    <dgm:pt modelId="{CB6D8AB5-7C2C-4FAB-946F-59BB1497D382}" type="pres">
      <dgm:prSet presAssocID="{4F3A4473-29E6-446F-8436-AF694B562182}" presName="composite2" presStyleCnt="0"/>
      <dgm:spPr/>
      <dgm:t>
        <a:bodyPr/>
        <a:lstStyle/>
        <a:p>
          <a:endParaRPr lang="en-US"/>
        </a:p>
      </dgm:t>
    </dgm:pt>
    <dgm:pt modelId="{598C9A93-EFEE-40CA-98CA-A8F9D62CA1C2}" type="pres">
      <dgm:prSet presAssocID="{4F3A4473-29E6-446F-8436-AF694B562182}" presName="background2" presStyleLbl="node2" presStyleIdx="0" presStyleCnt="2"/>
      <dgm:spPr/>
      <dgm:t>
        <a:bodyPr/>
        <a:lstStyle/>
        <a:p>
          <a:endParaRPr lang="en-US"/>
        </a:p>
      </dgm:t>
    </dgm:pt>
    <dgm:pt modelId="{0C40C9D0-897E-4497-8CAD-6AEAC11A003A}" type="pres">
      <dgm:prSet presAssocID="{4F3A4473-29E6-446F-8436-AF694B562182}" presName="text2" presStyleLbl="fgAcc2" presStyleIdx="0" presStyleCnt="2" custScaleX="215512">
        <dgm:presLayoutVars>
          <dgm:chPref val="3"/>
        </dgm:presLayoutVars>
      </dgm:prSet>
      <dgm:spPr/>
      <dgm:t>
        <a:bodyPr/>
        <a:lstStyle/>
        <a:p>
          <a:endParaRPr lang="en-US"/>
        </a:p>
      </dgm:t>
    </dgm:pt>
    <dgm:pt modelId="{DD957F6D-40D4-40DA-87DB-30146081AEBF}" type="pres">
      <dgm:prSet presAssocID="{4F3A4473-29E6-446F-8436-AF694B562182}" presName="hierChild3" presStyleCnt="0"/>
      <dgm:spPr/>
      <dgm:t>
        <a:bodyPr/>
        <a:lstStyle/>
        <a:p>
          <a:endParaRPr lang="en-US"/>
        </a:p>
      </dgm:t>
    </dgm:pt>
    <dgm:pt modelId="{B634BAA5-E3B8-4CC3-A405-E23770FB199B}" type="pres">
      <dgm:prSet presAssocID="{43317E1A-BF72-45C1-B505-100737788FE2}" presName="Name10" presStyleLbl="parChTrans1D2" presStyleIdx="1" presStyleCnt="2"/>
      <dgm:spPr/>
      <dgm:t>
        <a:bodyPr/>
        <a:lstStyle/>
        <a:p>
          <a:endParaRPr lang="en-US"/>
        </a:p>
      </dgm:t>
    </dgm:pt>
    <dgm:pt modelId="{023A6C01-9F9C-400A-8CCC-DCBEA2E7B027}" type="pres">
      <dgm:prSet presAssocID="{7A2A34A9-0603-4D3A-B72E-5C2F2A730FD5}" presName="hierRoot2" presStyleCnt="0"/>
      <dgm:spPr/>
      <dgm:t>
        <a:bodyPr/>
        <a:lstStyle/>
        <a:p>
          <a:endParaRPr lang="en-US"/>
        </a:p>
      </dgm:t>
    </dgm:pt>
    <dgm:pt modelId="{ED597B39-2AF0-49A4-B48B-7D16277EEF7F}" type="pres">
      <dgm:prSet presAssocID="{7A2A34A9-0603-4D3A-B72E-5C2F2A730FD5}" presName="composite2" presStyleCnt="0"/>
      <dgm:spPr/>
      <dgm:t>
        <a:bodyPr/>
        <a:lstStyle/>
        <a:p>
          <a:endParaRPr lang="en-US"/>
        </a:p>
      </dgm:t>
    </dgm:pt>
    <dgm:pt modelId="{887606CF-4BCD-468E-96B4-84171889469B}" type="pres">
      <dgm:prSet presAssocID="{7A2A34A9-0603-4D3A-B72E-5C2F2A730FD5}" presName="background2" presStyleLbl="node2" presStyleIdx="1" presStyleCnt="2"/>
      <dgm:spPr/>
      <dgm:t>
        <a:bodyPr/>
        <a:lstStyle/>
        <a:p>
          <a:endParaRPr lang="en-US"/>
        </a:p>
      </dgm:t>
    </dgm:pt>
    <dgm:pt modelId="{8073C619-8F90-4725-88DF-EBD4FAB964F4}" type="pres">
      <dgm:prSet presAssocID="{7A2A34A9-0603-4D3A-B72E-5C2F2A730FD5}" presName="text2" presStyleLbl="fgAcc2" presStyleIdx="1" presStyleCnt="2" custScaleX="215512">
        <dgm:presLayoutVars>
          <dgm:chPref val="3"/>
        </dgm:presLayoutVars>
      </dgm:prSet>
      <dgm:spPr/>
      <dgm:t>
        <a:bodyPr/>
        <a:lstStyle/>
        <a:p>
          <a:endParaRPr lang="en-US"/>
        </a:p>
      </dgm:t>
    </dgm:pt>
    <dgm:pt modelId="{84921934-92FF-40AC-B3EC-A3575038891C}" type="pres">
      <dgm:prSet presAssocID="{7A2A34A9-0603-4D3A-B72E-5C2F2A730FD5}" presName="hierChild3" presStyleCnt="0"/>
      <dgm:spPr/>
      <dgm:t>
        <a:bodyPr/>
        <a:lstStyle/>
        <a:p>
          <a:endParaRPr lang="en-US"/>
        </a:p>
      </dgm:t>
    </dgm:pt>
  </dgm:ptLst>
  <dgm:cxnLst>
    <dgm:cxn modelId="{2C4ED529-2239-4D47-91D8-3DA293A90907}" type="presOf" srcId="{C807EB77-27B0-483C-B123-6937DCB4CD99}" destId="{2906D083-0CF8-4B35-8350-B54D9541358F}" srcOrd="0" destOrd="0" presId="urn:microsoft.com/office/officeart/2005/8/layout/hierarchy1"/>
    <dgm:cxn modelId="{2FA14BEA-5A34-42FC-B86F-36F39156D0CA}" srcId="{BBFEB215-B064-4758-90A3-C1C12C1795E1}" destId="{4F3A4473-29E6-446F-8436-AF694B562182}" srcOrd="0" destOrd="0" parTransId="{DEE121D2-ACBE-4808-A483-3E9241BD4A82}" sibTransId="{A5D0ACFE-87F2-415F-A91B-8C5C3A198C25}"/>
    <dgm:cxn modelId="{E703F6E5-BA52-463B-A195-E4C404913AEE}" type="presOf" srcId="{43317E1A-BF72-45C1-B505-100737788FE2}" destId="{B634BAA5-E3B8-4CC3-A405-E23770FB199B}" srcOrd="0" destOrd="0" presId="urn:microsoft.com/office/officeart/2005/8/layout/hierarchy1"/>
    <dgm:cxn modelId="{B93613EF-CF75-47E6-983C-28407A84B454}" srcId="{C807EB77-27B0-483C-B123-6937DCB4CD99}" destId="{BBFEB215-B064-4758-90A3-C1C12C1795E1}" srcOrd="0" destOrd="0" parTransId="{A1559DB0-38E7-463B-96C8-7B8EB2122210}" sibTransId="{925D4E02-7347-4052-87FA-C9A5ACD208D8}"/>
    <dgm:cxn modelId="{66CDA688-A425-4EEE-9322-CF9D4376A213}" type="presOf" srcId="{7A2A34A9-0603-4D3A-B72E-5C2F2A730FD5}" destId="{8073C619-8F90-4725-88DF-EBD4FAB964F4}" srcOrd="0" destOrd="0" presId="urn:microsoft.com/office/officeart/2005/8/layout/hierarchy1"/>
    <dgm:cxn modelId="{442282AF-6EC2-4552-924C-6A0BA002D29A}" type="presOf" srcId="{BBFEB215-B064-4758-90A3-C1C12C1795E1}" destId="{E541B76F-F60E-4CEF-823D-62862C72B5CA}" srcOrd="0" destOrd="0" presId="urn:microsoft.com/office/officeart/2005/8/layout/hierarchy1"/>
    <dgm:cxn modelId="{AF218537-605E-4F1F-B1FC-BC58D20DA129}" srcId="{BBFEB215-B064-4758-90A3-C1C12C1795E1}" destId="{7A2A34A9-0603-4D3A-B72E-5C2F2A730FD5}" srcOrd="1" destOrd="0" parTransId="{43317E1A-BF72-45C1-B505-100737788FE2}" sibTransId="{3FCFA039-544F-4CC8-A48B-9370DDA6B3C5}"/>
    <dgm:cxn modelId="{1EFA9F66-0CE2-47BE-B283-480A9A73EE86}" type="presOf" srcId="{DEE121D2-ACBE-4808-A483-3E9241BD4A82}" destId="{5D6A4031-21D6-4BAA-90B6-0FB8A955FF51}" srcOrd="0" destOrd="0" presId="urn:microsoft.com/office/officeart/2005/8/layout/hierarchy1"/>
    <dgm:cxn modelId="{F8059ECB-4F94-469B-B92B-0040FF37EB2F}" type="presOf" srcId="{4F3A4473-29E6-446F-8436-AF694B562182}" destId="{0C40C9D0-897E-4497-8CAD-6AEAC11A003A}" srcOrd="0" destOrd="0" presId="urn:microsoft.com/office/officeart/2005/8/layout/hierarchy1"/>
    <dgm:cxn modelId="{1D00A1C3-1041-42F1-8C11-CC548588C254}" type="presParOf" srcId="{2906D083-0CF8-4B35-8350-B54D9541358F}" destId="{2DAB7206-5EA9-4D33-B659-6537E38D9A1A}" srcOrd="0" destOrd="0" presId="urn:microsoft.com/office/officeart/2005/8/layout/hierarchy1"/>
    <dgm:cxn modelId="{48F9370C-A504-4264-9C1A-A97F2B47DD97}" type="presParOf" srcId="{2DAB7206-5EA9-4D33-B659-6537E38D9A1A}" destId="{B8DE36BE-7348-403C-9367-CB344DF89EC1}" srcOrd="0" destOrd="0" presId="urn:microsoft.com/office/officeart/2005/8/layout/hierarchy1"/>
    <dgm:cxn modelId="{FB02B7F4-68E6-4428-AC67-4E766B79991E}" type="presParOf" srcId="{B8DE36BE-7348-403C-9367-CB344DF89EC1}" destId="{2D996889-283D-4DFC-8ADA-DEC4B08FF3D6}" srcOrd="0" destOrd="0" presId="urn:microsoft.com/office/officeart/2005/8/layout/hierarchy1"/>
    <dgm:cxn modelId="{9AA23EA8-03CE-4555-A8C1-F33D30E0DBF0}" type="presParOf" srcId="{B8DE36BE-7348-403C-9367-CB344DF89EC1}" destId="{E541B76F-F60E-4CEF-823D-62862C72B5CA}" srcOrd="1" destOrd="0" presId="urn:microsoft.com/office/officeart/2005/8/layout/hierarchy1"/>
    <dgm:cxn modelId="{793B52D0-3881-4A2B-9F76-B28E192AC3BC}" type="presParOf" srcId="{2DAB7206-5EA9-4D33-B659-6537E38D9A1A}" destId="{BE76EB42-4E27-471F-9226-AA41EAF6B73A}" srcOrd="1" destOrd="0" presId="urn:microsoft.com/office/officeart/2005/8/layout/hierarchy1"/>
    <dgm:cxn modelId="{AA52639D-889D-4963-8795-12471F0BDF78}" type="presParOf" srcId="{BE76EB42-4E27-471F-9226-AA41EAF6B73A}" destId="{5D6A4031-21D6-4BAA-90B6-0FB8A955FF51}" srcOrd="0" destOrd="0" presId="urn:microsoft.com/office/officeart/2005/8/layout/hierarchy1"/>
    <dgm:cxn modelId="{DB01116F-66B0-405A-865B-46DB7FEB1274}" type="presParOf" srcId="{BE76EB42-4E27-471F-9226-AA41EAF6B73A}" destId="{DD563501-8ED3-4724-AB6B-CF048FDD4D5F}" srcOrd="1" destOrd="0" presId="urn:microsoft.com/office/officeart/2005/8/layout/hierarchy1"/>
    <dgm:cxn modelId="{E399F143-2C0D-47E6-A9C7-91E2A8967458}" type="presParOf" srcId="{DD563501-8ED3-4724-AB6B-CF048FDD4D5F}" destId="{CB6D8AB5-7C2C-4FAB-946F-59BB1497D382}" srcOrd="0" destOrd="0" presId="urn:microsoft.com/office/officeart/2005/8/layout/hierarchy1"/>
    <dgm:cxn modelId="{D23F116E-E660-441D-8DFB-9F1E6812A3B5}" type="presParOf" srcId="{CB6D8AB5-7C2C-4FAB-946F-59BB1497D382}" destId="{598C9A93-EFEE-40CA-98CA-A8F9D62CA1C2}" srcOrd="0" destOrd="0" presId="urn:microsoft.com/office/officeart/2005/8/layout/hierarchy1"/>
    <dgm:cxn modelId="{4B2E7E68-1D30-4592-9F0D-ED935F0826D9}" type="presParOf" srcId="{CB6D8AB5-7C2C-4FAB-946F-59BB1497D382}" destId="{0C40C9D0-897E-4497-8CAD-6AEAC11A003A}" srcOrd="1" destOrd="0" presId="urn:microsoft.com/office/officeart/2005/8/layout/hierarchy1"/>
    <dgm:cxn modelId="{ABB9BEF2-3090-47D9-830C-0A57950B29F2}" type="presParOf" srcId="{DD563501-8ED3-4724-AB6B-CF048FDD4D5F}" destId="{DD957F6D-40D4-40DA-87DB-30146081AEBF}" srcOrd="1" destOrd="0" presId="urn:microsoft.com/office/officeart/2005/8/layout/hierarchy1"/>
    <dgm:cxn modelId="{04DF3EE6-1327-4569-AFA5-A315E35397FE}" type="presParOf" srcId="{BE76EB42-4E27-471F-9226-AA41EAF6B73A}" destId="{B634BAA5-E3B8-4CC3-A405-E23770FB199B}" srcOrd="2" destOrd="0" presId="urn:microsoft.com/office/officeart/2005/8/layout/hierarchy1"/>
    <dgm:cxn modelId="{39EEEC94-D4E0-4D2C-94B9-BAAAB07E9F28}" type="presParOf" srcId="{BE76EB42-4E27-471F-9226-AA41EAF6B73A}" destId="{023A6C01-9F9C-400A-8CCC-DCBEA2E7B027}" srcOrd="3" destOrd="0" presId="urn:microsoft.com/office/officeart/2005/8/layout/hierarchy1"/>
    <dgm:cxn modelId="{748226C0-C1E0-4DEA-B131-CAF28AC85944}" type="presParOf" srcId="{023A6C01-9F9C-400A-8CCC-DCBEA2E7B027}" destId="{ED597B39-2AF0-49A4-B48B-7D16277EEF7F}" srcOrd="0" destOrd="0" presId="urn:microsoft.com/office/officeart/2005/8/layout/hierarchy1"/>
    <dgm:cxn modelId="{F96B4EA0-1C14-4070-A12C-CAC1527E54D9}" type="presParOf" srcId="{ED597B39-2AF0-49A4-B48B-7D16277EEF7F}" destId="{887606CF-4BCD-468E-96B4-84171889469B}" srcOrd="0" destOrd="0" presId="urn:microsoft.com/office/officeart/2005/8/layout/hierarchy1"/>
    <dgm:cxn modelId="{5B4B34C7-AF19-4994-BD72-C952A98CC935}" type="presParOf" srcId="{ED597B39-2AF0-49A4-B48B-7D16277EEF7F}" destId="{8073C619-8F90-4725-88DF-EBD4FAB964F4}" srcOrd="1" destOrd="0" presId="urn:microsoft.com/office/officeart/2005/8/layout/hierarchy1"/>
    <dgm:cxn modelId="{BA3DC3C7-455E-4C02-88EE-C19A6A4A894E}" type="presParOf" srcId="{023A6C01-9F9C-400A-8CCC-DCBEA2E7B027}" destId="{84921934-92FF-40AC-B3EC-A3575038891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lnSpc>
              <a:spcPct val="90000"/>
            </a:lnSpc>
            <a:spcBef>
              <a:spcPts val="0"/>
            </a:spcBef>
            <a:spcAft>
              <a:spcPts val="0"/>
            </a:spcAft>
          </a:pPr>
          <a:r>
            <a:rPr lang="ar-SA"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محبوبات و مرغوباتِ نفس کی لطیف اور نفسیاتی ترتیب</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lnSpc>
              <a:spcPct val="90000"/>
            </a:lnSpc>
            <a:spcBef>
              <a:spcPts val="0"/>
            </a:spcBef>
            <a:spcAft>
              <a:spcPts val="0"/>
            </a:spcAft>
          </a:pPr>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lnSpc>
              <a:spcPct val="90000"/>
            </a:lnSpc>
            <a:spcBef>
              <a:spcPts val="0"/>
            </a:spcBef>
            <a:spcAft>
              <a:spcPts val="0"/>
            </a:spcAft>
          </a:pPr>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lnSpc>
              <a:spcPct val="90000"/>
            </a:lnSpc>
            <a:spcBef>
              <a:spcPts val="0"/>
            </a:spcBef>
            <a:spcAft>
              <a:spcPts val="0"/>
            </a:spcAft>
          </a:pPr>
          <a:r>
            <a:rPr lang="ar-SA"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باپ، بیٹے، بھائی، بیوی اور خاندان کی محبت : راہِ حق میں آزمائش</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a:lnSpc>
              <a:spcPct val="90000"/>
            </a:lnSpc>
            <a:spcBef>
              <a:spcPts val="0"/>
            </a:spcBef>
            <a:spcAft>
              <a:spcPts val="0"/>
            </a:spcAft>
          </a:pPr>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a:lnSpc>
              <a:spcPct val="90000"/>
            </a:lnSpc>
            <a:spcBef>
              <a:spcPts val="0"/>
            </a:spcBef>
            <a:spcAft>
              <a:spcPts val="0"/>
            </a:spcAft>
          </a:pPr>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13D8407-65D2-42E6-9CDD-CC05B6F4B045}">
      <dgm:prSet phldrT="[Text]" custT="1"/>
      <dgm:spPr/>
      <dgm:t>
        <a:bodyPr/>
        <a:lstStyle/>
        <a:p>
          <a:pPr algn="ctr" rtl="1">
            <a:lnSpc>
              <a:spcPct val="90000"/>
            </a:lnSpc>
            <a:spcBef>
              <a:spcPts val="0"/>
            </a:spcBef>
            <a:spcAft>
              <a:spcPts val="0"/>
            </a:spcAft>
          </a:pPr>
          <a:r>
            <a:rPr lang="ar-SA"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اموال، کاروبار اور مکانات مذکورہ بالا متعلقین ہی کے تعلق سے مطلوب و مرغوب ہوتے ہیں</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872B81F-70F5-49EA-8D51-5E1F0CE6920F}" type="parTrans" cxnId="{9691DF05-374C-47AA-808B-2D210CFD1486}">
      <dgm:prSet/>
      <dgm:spPr/>
      <dgm:t>
        <a:bodyPr/>
        <a:lstStyle/>
        <a:p>
          <a:pPr algn="ctr">
            <a:lnSpc>
              <a:spcPct val="90000"/>
            </a:lnSpc>
            <a:spcBef>
              <a:spcPts val="0"/>
            </a:spcBef>
            <a:spcAft>
              <a:spcPts val="0"/>
            </a:spcAft>
          </a:pPr>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563C0B-AB21-41DF-B1B0-13895CE0C9CB}" type="sibTrans" cxnId="{9691DF05-374C-47AA-808B-2D210CFD1486}">
      <dgm:prSet/>
      <dgm:spPr/>
      <dgm:t>
        <a:bodyPr/>
        <a:lstStyle/>
        <a:p>
          <a:pPr algn="ctr">
            <a:lnSpc>
              <a:spcPct val="90000"/>
            </a:lnSpc>
            <a:spcBef>
              <a:spcPts val="0"/>
            </a:spcBef>
            <a:spcAft>
              <a:spcPts val="0"/>
            </a:spcAft>
          </a:pPr>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1CC96C9-5F4E-4B3C-8704-35382B06283E}">
      <dgm:prSet phldrT="[Text]" custT="1"/>
      <dgm:spPr/>
      <dgm:t>
        <a:bodyPr/>
        <a:lstStyle/>
        <a:p>
          <a:pPr algn="ctr" rtl="1">
            <a:lnSpc>
              <a:spcPct val="90000"/>
            </a:lnSpc>
            <a:spcBef>
              <a:spcPts val="0"/>
            </a:spcBef>
            <a:spcAft>
              <a:spcPts val="0"/>
            </a:spcAft>
          </a:pPr>
          <a:r>
            <a:rPr lang="ar-SA"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اگر انسان متعلقین کی دنیا سنوار رہا ہو لیکن دین سے غفلت برت رہا ہو </a:t>
          </a:r>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تو </a:t>
          </a:r>
          <a:r>
            <a:rPr lang="ar-SA"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اسبابِ دنیا فتنہ بن جاتے ہیں</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697C946-3FBF-4590-ABCF-1C49969D9E4B}" type="parTrans" cxnId="{870CF0BF-CBAE-4037-863D-214A0D536F48}">
      <dgm:prSet/>
      <dgm:spPr/>
      <dgm:t>
        <a:bodyPr/>
        <a:lstStyle/>
        <a:p>
          <a:pPr algn="ctr">
            <a:lnSpc>
              <a:spcPct val="90000"/>
            </a:lnSpc>
            <a:spcBef>
              <a:spcPts val="0"/>
            </a:spcBef>
            <a:spcAft>
              <a:spcPts val="0"/>
            </a:spcAft>
          </a:pPr>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8CB67A1-058B-46A7-BE49-8A93EB9D6AA0}" type="sibTrans" cxnId="{870CF0BF-CBAE-4037-863D-214A0D536F48}">
      <dgm:prSet/>
      <dgm:spPr/>
      <dgm:t>
        <a:bodyPr/>
        <a:lstStyle/>
        <a:p>
          <a:pPr algn="ctr">
            <a:lnSpc>
              <a:spcPct val="90000"/>
            </a:lnSpc>
            <a:spcBef>
              <a:spcPts val="0"/>
            </a:spcBef>
            <a:spcAft>
              <a:spcPts val="0"/>
            </a:spcAft>
          </a:pPr>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07F9356-91CA-45CE-A4C5-67FF72464464}">
      <dgm:prSet phldrT="[Text]" custT="1"/>
      <dgm:spPr/>
      <dgm:t>
        <a:bodyPr/>
        <a:lstStyle/>
        <a:p>
          <a:pPr algn="ctr" rtl="1">
            <a:lnSpc>
              <a:spcPct val="90000"/>
            </a:lnSpc>
            <a:spcBef>
              <a:spcPts val="0"/>
            </a:spcBef>
            <a:spcAft>
              <a:spcPts val="0"/>
            </a:spcAft>
          </a:pPr>
          <a:r>
            <a:rPr lang="ar-SA"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روز قیامت یہ متعلقین انسان کے کچھ کام نہ آئیں گے </a:t>
          </a:r>
          <a:endPar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endParaRPr>
        </a:p>
        <a:p>
          <a:pPr algn="ctr" rtl="1">
            <a:lnSpc>
              <a:spcPct val="90000"/>
            </a:lnSpc>
            <a:spcBef>
              <a:spcPts val="0"/>
            </a:spcBef>
            <a:spcAft>
              <a:spcPts val="0"/>
            </a:spcAft>
          </a:pPr>
          <a:r>
            <a:rPr lang="ar-SA"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(الممتحنۃ: </a:t>
          </a:r>
          <a:r>
            <a:rPr lang="en-US"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3</a:t>
          </a:r>
          <a:r>
            <a:rPr lang="ar-SA"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 لقمان: </a:t>
          </a:r>
          <a:r>
            <a:rPr lang="en-US"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33</a:t>
          </a:r>
          <a:r>
            <a:rPr lang="ar-SA"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 عبس: </a:t>
          </a:r>
          <a:r>
            <a:rPr lang="en-US"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34-37</a:t>
          </a:r>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 معارج: </a:t>
          </a:r>
          <a:r>
            <a:rPr lang="en-US"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14-11</a:t>
          </a:r>
          <a:r>
            <a:rPr lang="ar-SA"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3D4C5CF-AFC2-4A1E-B970-D690401BF810}" type="parTrans" cxnId="{329D516A-C772-4815-ADC8-8A13E69797A7}">
      <dgm:prSet/>
      <dgm:spPr/>
      <dgm:t>
        <a:bodyPr/>
        <a:lstStyle/>
        <a:p>
          <a:pPr algn="ctr">
            <a:lnSpc>
              <a:spcPct val="90000"/>
            </a:lnSpc>
            <a:spcBef>
              <a:spcPts val="0"/>
            </a:spcBef>
            <a:spcAft>
              <a:spcPts val="0"/>
            </a:spcAft>
          </a:pPr>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708C74F-66CF-4249-BC0F-DDE39D2399B6}" type="sibTrans" cxnId="{329D516A-C772-4815-ADC8-8A13E69797A7}">
      <dgm:prSet/>
      <dgm:spPr/>
      <dgm:t>
        <a:bodyPr/>
        <a:lstStyle/>
        <a:p>
          <a:pPr algn="ctr">
            <a:lnSpc>
              <a:spcPct val="90000"/>
            </a:lnSpc>
            <a:spcBef>
              <a:spcPts val="0"/>
            </a:spcBef>
            <a:spcAft>
              <a:spcPts val="0"/>
            </a:spcAft>
          </a:pPr>
          <a:endParaRPr lang="en-US" sz="20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5">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5">
        <dgm:presLayoutVars>
          <dgm:chMax val="0"/>
          <dgm:bulletEnabled val="1"/>
        </dgm:presLayoutVars>
      </dgm:prSet>
      <dgm:spPr/>
      <dgm:t>
        <a:bodyPr/>
        <a:lstStyle/>
        <a:p>
          <a:endParaRPr lang="en-US"/>
        </a:p>
      </dgm:t>
    </dgm:pt>
    <dgm:pt modelId="{49A40FD5-B191-4849-AC38-633222E09BEF}" type="pres">
      <dgm:prSet presAssocID="{B5A745D1-B89C-4CF9-B1CB-A0314B47C7BC}" presName="spacer" presStyleCnt="0"/>
      <dgm:spPr/>
      <dgm:t>
        <a:bodyPr/>
        <a:lstStyle/>
        <a:p>
          <a:endParaRPr lang="en-US"/>
        </a:p>
      </dgm:t>
    </dgm:pt>
    <dgm:pt modelId="{057A9974-ABBA-4F89-9E32-03B47A314ED3}" type="pres">
      <dgm:prSet presAssocID="{E13D8407-65D2-42E6-9CDD-CC05B6F4B045}" presName="parentText" presStyleLbl="node1" presStyleIdx="2" presStyleCnt="5">
        <dgm:presLayoutVars>
          <dgm:chMax val="0"/>
          <dgm:bulletEnabled val="1"/>
        </dgm:presLayoutVars>
      </dgm:prSet>
      <dgm:spPr/>
      <dgm:t>
        <a:bodyPr/>
        <a:lstStyle/>
        <a:p>
          <a:endParaRPr lang="en-US"/>
        </a:p>
      </dgm:t>
    </dgm:pt>
    <dgm:pt modelId="{39256CA3-6BFA-4918-8EDE-F0878DC46113}" type="pres">
      <dgm:prSet presAssocID="{82563C0B-AB21-41DF-B1B0-13895CE0C9CB}" presName="spacer" presStyleCnt="0"/>
      <dgm:spPr/>
      <dgm:t>
        <a:bodyPr/>
        <a:lstStyle/>
        <a:p>
          <a:endParaRPr lang="en-US"/>
        </a:p>
      </dgm:t>
    </dgm:pt>
    <dgm:pt modelId="{FD0DF81A-3868-43EC-B34A-F64313980F97}" type="pres">
      <dgm:prSet presAssocID="{A1CC96C9-5F4E-4B3C-8704-35382B06283E}" presName="parentText" presStyleLbl="node1" presStyleIdx="3" presStyleCnt="5">
        <dgm:presLayoutVars>
          <dgm:chMax val="0"/>
          <dgm:bulletEnabled val="1"/>
        </dgm:presLayoutVars>
      </dgm:prSet>
      <dgm:spPr/>
      <dgm:t>
        <a:bodyPr/>
        <a:lstStyle/>
        <a:p>
          <a:endParaRPr lang="en-US"/>
        </a:p>
      </dgm:t>
    </dgm:pt>
    <dgm:pt modelId="{02EE69BE-35DD-45DB-9D83-E0A69C892B30}" type="pres">
      <dgm:prSet presAssocID="{88CB67A1-058B-46A7-BE49-8A93EB9D6AA0}" presName="spacer" presStyleCnt="0"/>
      <dgm:spPr/>
      <dgm:t>
        <a:bodyPr/>
        <a:lstStyle/>
        <a:p>
          <a:endParaRPr lang="en-US"/>
        </a:p>
      </dgm:t>
    </dgm:pt>
    <dgm:pt modelId="{45C7C4CC-3EEE-4D0E-8A7A-F2C89E60A84C}" type="pres">
      <dgm:prSet presAssocID="{D07F9356-91CA-45CE-A4C5-67FF72464464}" presName="parentText" presStyleLbl="node1" presStyleIdx="4" presStyleCnt="5">
        <dgm:presLayoutVars>
          <dgm:chMax val="0"/>
          <dgm:bulletEnabled val="1"/>
        </dgm:presLayoutVars>
      </dgm:prSet>
      <dgm:spPr/>
      <dgm:t>
        <a:bodyPr/>
        <a:lstStyle/>
        <a:p>
          <a:endParaRPr lang="en-US"/>
        </a:p>
      </dgm:t>
    </dgm:pt>
  </dgm:ptLst>
  <dgm:cxnLst>
    <dgm:cxn modelId="{329D516A-C772-4815-ADC8-8A13E69797A7}" srcId="{724361B4-9B9F-4084-A10C-F167166253CF}" destId="{D07F9356-91CA-45CE-A4C5-67FF72464464}" srcOrd="4" destOrd="0" parTransId="{53D4C5CF-AFC2-4A1E-B970-D690401BF810}" sibTransId="{5708C74F-66CF-4249-BC0F-DDE39D2399B6}"/>
    <dgm:cxn modelId="{1491A2A4-F07B-47D1-BCEF-62A150B80AC6}" type="presOf" srcId="{724361B4-9B9F-4084-A10C-F167166253CF}" destId="{D76713C3-888F-4971-B388-C389CB2342AF}" srcOrd="0" destOrd="0" presId="urn:microsoft.com/office/officeart/2005/8/layout/vList2"/>
    <dgm:cxn modelId="{415ED6BC-0FB6-470C-A8FA-85E0F15A82EA}" type="presOf" srcId="{0967F7E4-F678-4578-8600-1B83ACEB6BBB}" destId="{D2B49F6D-4100-42FB-82A8-1CFAA91AE96A}" srcOrd="0" destOrd="0" presId="urn:microsoft.com/office/officeart/2005/8/layout/vList2"/>
    <dgm:cxn modelId="{25317E8D-E2E8-4110-93A3-EB075A7A705D}" type="presOf" srcId="{E13D8407-65D2-42E6-9CDD-CC05B6F4B045}" destId="{057A9974-ABBA-4F89-9E32-03B47A314ED3}"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BCCFB944-C281-4003-9B6C-8D9E4FAEE770}" type="presOf" srcId="{A1CC96C9-5F4E-4B3C-8704-35382B06283E}" destId="{FD0DF81A-3868-43EC-B34A-F64313980F97}" srcOrd="0" destOrd="0" presId="urn:microsoft.com/office/officeart/2005/8/layout/vList2"/>
    <dgm:cxn modelId="{870CF0BF-CBAE-4037-863D-214A0D536F48}" srcId="{724361B4-9B9F-4084-A10C-F167166253CF}" destId="{A1CC96C9-5F4E-4B3C-8704-35382B06283E}" srcOrd="3" destOrd="0" parTransId="{6697C946-3FBF-4590-ABCF-1C49969D9E4B}" sibTransId="{88CB67A1-058B-46A7-BE49-8A93EB9D6AA0}"/>
    <dgm:cxn modelId="{625DE746-B693-4C10-96C2-647736023D22}" srcId="{724361B4-9B9F-4084-A10C-F167166253CF}" destId="{93095CFE-338C-4DE2-BEE1-C5798B24C8AD}" srcOrd="1" destOrd="0" parTransId="{524481DF-93F4-4A8C-8566-1096E6447FB8}" sibTransId="{B5A745D1-B89C-4CF9-B1CB-A0314B47C7BC}"/>
    <dgm:cxn modelId="{9691DF05-374C-47AA-808B-2D210CFD1486}" srcId="{724361B4-9B9F-4084-A10C-F167166253CF}" destId="{E13D8407-65D2-42E6-9CDD-CC05B6F4B045}" srcOrd="2" destOrd="0" parTransId="{6872B81F-70F5-49EA-8D51-5E1F0CE6920F}" sibTransId="{82563C0B-AB21-41DF-B1B0-13895CE0C9CB}"/>
    <dgm:cxn modelId="{D539AFD7-8A8D-4CB8-B288-F7EEBF45EB28}" type="presOf" srcId="{D07F9356-91CA-45CE-A4C5-67FF72464464}" destId="{45C7C4CC-3EEE-4D0E-8A7A-F2C89E60A84C}" srcOrd="0" destOrd="0" presId="urn:microsoft.com/office/officeart/2005/8/layout/vList2"/>
    <dgm:cxn modelId="{C48167A7-3CB4-4AD0-ABF3-E4F00D89204E}" type="presOf" srcId="{93095CFE-338C-4DE2-BEE1-C5798B24C8AD}" destId="{8160EAE7-75B1-40CC-8765-BEF41E203B77}" srcOrd="0" destOrd="0" presId="urn:microsoft.com/office/officeart/2005/8/layout/vList2"/>
    <dgm:cxn modelId="{93840526-A751-4CE5-B1FA-67D4F77E2442}" type="presParOf" srcId="{D76713C3-888F-4971-B388-C389CB2342AF}" destId="{D2B49F6D-4100-42FB-82A8-1CFAA91AE96A}" srcOrd="0" destOrd="0" presId="urn:microsoft.com/office/officeart/2005/8/layout/vList2"/>
    <dgm:cxn modelId="{8866B6EB-948C-43CB-953F-09C0BC3BEBDF}" type="presParOf" srcId="{D76713C3-888F-4971-B388-C389CB2342AF}" destId="{D99EA9DA-C9F7-4727-A441-90BBA7544EE0}" srcOrd="1" destOrd="0" presId="urn:microsoft.com/office/officeart/2005/8/layout/vList2"/>
    <dgm:cxn modelId="{BE1A8A05-7597-41BF-A657-332C86FC0F38}" type="presParOf" srcId="{D76713C3-888F-4971-B388-C389CB2342AF}" destId="{8160EAE7-75B1-40CC-8765-BEF41E203B77}" srcOrd="2" destOrd="0" presId="urn:microsoft.com/office/officeart/2005/8/layout/vList2"/>
    <dgm:cxn modelId="{5E628C29-B9B7-4DC1-8537-5DE714FF5D7D}" type="presParOf" srcId="{D76713C3-888F-4971-B388-C389CB2342AF}" destId="{49A40FD5-B191-4849-AC38-633222E09BEF}" srcOrd="3" destOrd="0" presId="urn:microsoft.com/office/officeart/2005/8/layout/vList2"/>
    <dgm:cxn modelId="{19C90084-1153-47BF-B8B3-9CE611ECCBF6}" type="presParOf" srcId="{D76713C3-888F-4971-B388-C389CB2342AF}" destId="{057A9974-ABBA-4F89-9E32-03B47A314ED3}" srcOrd="4" destOrd="0" presId="urn:microsoft.com/office/officeart/2005/8/layout/vList2"/>
    <dgm:cxn modelId="{DB9A69EF-D109-4F85-85F6-3FAFAA843472}" type="presParOf" srcId="{D76713C3-888F-4971-B388-C389CB2342AF}" destId="{39256CA3-6BFA-4918-8EDE-F0878DC46113}" srcOrd="5" destOrd="0" presId="urn:microsoft.com/office/officeart/2005/8/layout/vList2"/>
    <dgm:cxn modelId="{C14BFC26-DD8F-4CBD-9CD9-EDCFC80456F4}" type="presParOf" srcId="{D76713C3-888F-4971-B388-C389CB2342AF}" destId="{FD0DF81A-3868-43EC-B34A-F64313980F97}" srcOrd="6" destOrd="0" presId="urn:microsoft.com/office/officeart/2005/8/layout/vList2"/>
    <dgm:cxn modelId="{43137BF0-588D-4DF1-857D-DCD170A5C309}" type="presParOf" srcId="{D76713C3-888F-4971-B388-C389CB2342AF}" destId="{02EE69BE-35DD-45DB-9D83-E0A69C892B30}" srcOrd="7" destOrd="0" presId="urn:microsoft.com/office/officeart/2005/8/layout/vList2"/>
    <dgm:cxn modelId="{9FCE401B-8E4E-41AA-9084-2D33E245297C}" type="presParOf" srcId="{D76713C3-888F-4971-B388-C389CB2342AF}" destId="{45C7C4CC-3EEE-4D0E-8A7A-F2C89E60A84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0"/>
          <a:r>
            <a:rPr lang="ur-PK" sz="3200" dirty="0" smtClean="0">
              <a:effectLst>
                <a:outerShdw blurRad="38100" dist="38100" dir="2700000" algn="tl">
                  <a:srgbClr val="000000">
                    <a:alpha val="43137"/>
                  </a:srgbClr>
                </a:outerShdw>
              </a:effectLst>
              <a:cs typeface="UL Sajid Heading" pitchFamily="2" charset="-78"/>
            </a:rPr>
            <a:t>اموال</a:t>
          </a:r>
          <a:endParaRPr lang="en-US" sz="3200" dirty="0">
            <a:effectLst>
              <a:outerShdw blurRad="38100" dist="38100" dir="2700000" algn="tl">
                <a:srgbClr val="000000">
                  <a:alpha val="43137"/>
                </a:srgbClr>
              </a:outerShdw>
            </a:effectLst>
            <a:cs typeface="UL Sajid Heading" pitchFamily="2" charset="-78"/>
          </a:endParaRPr>
        </a:p>
      </dgm:t>
    </dgm:pt>
    <dgm:pt modelId="{8A484020-7876-4E17-9F9A-93681ED9D746}" type="parTrans" cxnId="{061AA5F1-DF8C-4A13-A975-E260D5DE0792}">
      <dgm:prSet/>
      <dgm:spPr/>
      <dgm:t>
        <a:bodyPr/>
        <a:lstStyle/>
        <a:p>
          <a:pPr rtl="0"/>
          <a:endParaRPr lang="en-US"/>
        </a:p>
      </dgm:t>
    </dgm:pt>
    <dgm:pt modelId="{1A5A3450-FC44-4129-A94E-81B7B690D936}" type="sibTrans" cxnId="{061AA5F1-DF8C-4A13-A975-E260D5DE0792}">
      <dgm:prSet/>
      <dgm:spPr/>
      <dgm:t>
        <a:bodyPr/>
        <a:lstStyle/>
        <a:p>
          <a:pPr rtl="0"/>
          <a:endParaRPr lang="en-US"/>
        </a:p>
      </dgm:t>
    </dgm:pt>
    <dgm:pt modelId="{A9368323-C714-446A-9715-8AAF848C6E18}">
      <dgm:prSet phldrT="[Text]" custT="1"/>
      <dgm:spPr/>
      <dgm:t>
        <a:bodyPr/>
        <a:lstStyle/>
        <a:p>
          <a:pPr rtl="1"/>
          <a:r>
            <a:rPr lang="ur-PK" sz="3200" b="0" dirty="0" smtClean="0">
              <a:latin typeface="Al Qalam Quran Publisher" pitchFamily="18" charset="-78"/>
              <a:cs typeface="Al Qalam Quran Publisher" pitchFamily="18" charset="-78"/>
            </a:rPr>
            <a:t>ا</a:t>
          </a:r>
          <a:r>
            <a:rPr lang="ar-SA" sz="3200" b="0" dirty="0" smtClean="0">
              <a:latin typeface="Al Qalam Quran Publisher" pitchFamily="18" charset="-78"/>
              <a:cs typeface="Al Qalam Quran Publisher" pitchFamily="18" charset="-78"/>
            </a:rPr>
            <a:t>قْتَرَفْتُمُوْهَا </a:t>
          </a:r>
          <a:endParaRPr lang="en-US" sz="3200" dirty="0">
            <a:latin typeface="Nafees Web Naskh" pitchFamily="2" charset="-78"/>
            <a:cs typeface="Nafees Web Naskh" pitchFamily="2" charset="-78"/>
          </a:endParaRPr>
        </a:p>
      </dgm:t>
    </dgm:pt>
    <dgm:pt modelId="{C2490B5E-D681-4B8D-B8C7-6C9070112054}" type="parTrans" cxnId="{FE51C1DB-7CC7-44D5-A262-5DE0400B4656}">
      <dgm:prSet/>
      <dgm:spPr/>
      <dgm:t>
        <a:bodyPr/>
        <a:lstStyle/>
        <a:p>
          <a:pPr rtl="0"/>
          <a:endParaRPr lang="en-US"/>
        </a:p>
      </dgm:t>
    </dgm:pt>
    <dgm:pt modelId="{85FB001D-750B-40A8-9812-054F047EB62A}" type="sibTrans" cxnId="{FE51C1DB-7CC7-44D5-A262-5DE0400B4656}">
      <dgm:prSet/>
      <dgm:spPr/>
      <dgm:t>
        <a:bodyPr/>
        <a:lstStyle/>
        <a:p>
          <a:pPr rtl="0"/>
          <a:endParaRPr lang="en-US"/>
        </a:p>
      </dgm:t>
    </dgm:pt>
    <dgm:pt modelId="{033D5536-FBBC-492C-9778-2BBEBF830AAB}">
      <dgm:prSet phldrT="[Text]" custT="1"/>
      <dgm:spPr/>
      <dgm:t>
        <a:bodyPr/>
        <a:lstStyle/>
        <a:p>
          <a:pPr rtl="1">
            <a:lnSpc>
              <a:spcPct val="70000"/>
            </a:lnSpc>
          </a:pPr>
          <a:r>
            <a:rPr lang="ur-PK" sz="3200" dirty="0" smtClean="0">
              <a:effectLst>
                <a:outerShdw blurRad="38100" dist="38100" dir="2700000" algn="tl">
                  <a:srgbClr val="000000">
                    <a:alpha val="43137"/>
                  </a:srgbClr>
                </a:outerShdw>
              </a:effectLst>
              <a:cs typeface="UL Sajid Heading" pitchFamily="2" charset="-78"/>
            </a:rPr>
            <a:t>تجارت</a:t>
          </a:r>
          <a:endParaRPr lang="en-US" sz="3200" dirty="0">
            <a:effectLst>
              <a:outerShdw blurRad="38100" dist="38100" dir="2700000" algn="tl">
                <a:srgbClr val="000000">
                  <a:alpha val="43137"/>
                </a:srgbClr>
              </a:outerShdw>
            </a:effectLst>
            <a:cs typeface="UL Sajid Heading" pitchFamily="2" charset="-78"/>
          </a:endParaRPr>
        </a:p>
      </dgm:t>
    </dgm:pt>
    <dgm:pt modelId="{EA5A375A-3CD1-4310-9F91-CC21FE73FCAD}" type="parTrans" cxnId="{A0D8B0DA-8BFF-4D60-BAD9-EC2EDBFA2C87}">
      <dgm:prSet/>
      <dgm:spPr/>
      <dgm:t>
        <a:bodyPr/>
        <a:lstStyle/>
        <a:p>
          <a:endParaRPr lang="en-US"/>
        </a:p>
      </dgm:t>
    </dgm:pt>
    <dgm:pt modelId="{B0E5371E-E014-4A16-B001-8501FA176B58}" type="sibTrans" cxnId="{A0D8B0DA-8BFF-4D60-BAD9-EC2EDBFA2C87}">
      <dgm:prSet/>
      <dgm:spPr/>
      <dgm:t>
        <a:bodyPr/>
        <a:lstStyle/>
        <a:p>
          <a:endParaRPr lang="en-US"/>
        </a:p>
      </dgm:t>
    </dgm:pt>
    <dgm:pt modelId="{BB315837-778E-4C3F-AFBB-F297749955BF}">
      <dgm:prSet phldrT="[Text]" custT="1"/>
      <dgm:spPr/>
      <dgm:t>
        <a:bodyPr/>
        <a:lstStyle/>
        <a:p>
          <a:pPr rtl="1"/>
          <a:r>
            <a:rPr lang="ar-SA" sz="3200" b="0" dirty="0" smtClean="0">
              <a:latin typeface="Al Qalam Quran Publisher" pitchFamily="18" charset="-78"/>
              <a:cs typeface="Al Qalam Quran Publisher" pitchFamily="18" charset="-78"/>
            </a:rPr>
            <a:t>تَخْشَوْنَ كَسَادَهَا </a:t>
          </a:r>
          <a:endParaRPr lang="en-US" sz="3200" b="0" dirty="0">
            <a:latin typeface="Nafees Web Naskh" pitchFamily="2" charset="-78"/>
            <a:cs typeface="Nafees Web Naskh" pitchFamily="2" charset="-78"/>
          </a:endParaRPr>
        </a:p>
      </dgm:t>
    </dgm:pt>
    <dgm:pt modelId="{B8A4FF49-BE2E-456A-BB95-D88E8BCFCCA8}" type="parTrans" cxnId="{5156D298-6B06-423C-B2CB-9BF179954BD1}">
      <dgm:prSet/>
      <dgm:spPr/>
      <dgm:t>
        <a:bodyPr/>
        <a:lstStyle/>
        <a:p>
          <a:endParaRPr lang="en-US"/>
        </a:p>
      </dgm:t>
    </dgm:pt>
    <dgm:pt modelId="{426AE8F1-D2D3-4B75-B132-BDB3563BCC06}" type="sibTrans" cxnId="{5156D298-6B06-423C-B2CB-9BF179954BD1}">
      <dgm:prSet/>
      <dgm:spPr/>
      <dgm:t>
        <a:bodyPr/>
        <a:lstStyle/>
        <a:p>
          <a:endParaRPr lang="en-US"/>
        </a:p>
      </dgm:t>
    </dgm:pt>
    <dgm:pt modelId="{93A6EF5A-4AE5-40A1-8615-B647F5FAA66C}">
      <dgm:prSet phldrT="[Text]" custT="1"/>
      <dgm:spPr/>
      <dgm:t>
        <a:bodyPr/>
        <a:lstStyle/>
        <a:p>
          <a:pPr rtl="1"/>
          <a:r>
            <a:rPr lang="ur-PK" sz="3200" dirty="0" smtClean="0">
              <a:effectLst>
                <a:outerShdw blurRad="38100" dist="38100" dir="2700000" algn="tl">
                  <a:srgbClr val="000000">
                    <a:alpha val="43137"/>
                  </a:srgbClr>
                </a:outerShdw>
              </a:effectLst>
              <a:cs typeface="UL Sajid Heading" pitchFamily="2" charset="-78"/>
            </a:rPr>
            <a:t>گھر</a:t>
          </a:r>
          <a:endParaRPr lang="en-US" sz="3200" dirty="0">
            <a:effectLst>
              <a:outerShdw blurRad="38100" dist="38100" dir="2700000" algn="tl">
                <a:srgbClr val="000000">
                  <a:alpha val="43137"/>
                </a:srgbClr>
              </a:outerShdw>
            </a:effectLst>
            <a:cs typeface="UL Sajid Heading" pitchFamily="2" charset="-78"/>
          </a:endParaRPr>
        </a:p>
      </dgm:t>
    </dgm:pt>
    <dgm:pt modelId="{626F1E4B-A29E-456A-BD5D-56436D3BF232}" type="parTrans" cxnId="{A760248E-6324-4A9A-B978-F027084D8020}">
      <dgm:prSet/>
      <dgm:spPr/>
      <dgm:t>
        <a:bodyPr/>
        <a:lstStyle/>
        <a:p>
          <a:endParaRPr lang="en-US"/>
        </a:p>
      </dgm:t>
    </dgm:pt>
    <dgm:pt modelId="{9F18969B-478A-43D5-92FE-188A6BD9B190}" type="sibTrans" cxnId="{A760248E-6324-4A9A-B978-F027084D8020}">
      <dgm:prSet/>
      <dgm:spPr/>
      <dgm:t>
        <a:bodyPr/>
        <a:lstStyle/>
        <a:p>
          <a:endParaRPr lang="en-US"/>
        </a:p>
      </dgm:t>
    </dgm:pt>
    <dgm:pt modelId="{C85F28CB-214F-483B-A8DB-7C25D76D42E4}">
      <dgm:prSet phldrT="[Text]" custT="1"/>
      <dgm:spPr/>
      <dgm:t>
        <a:bodyPr/>
        <a:lstStyle/>
        <a:p>
          <a:pPr rtl="1"/>
          <a:r>
            <a:rPr lang="ar-SA" sz="3200" b="0" dirty="0" smtClean="0">
              <a:latin typeface="Al Qalam Quran Publisher" pitchFamily="18" charset="-78"/>
              <a:cs typeface="Al Qalam Quran Publisher" pitchFamily="18" charset="-78"/>
            </a:rPr>
            <a:t>تَرْضَوْنَهَاۤ</a:t>
          </a:r>
          <a:endParaRPr lang="en-US" sz="3200" dirty="0">
            <a:latin typeface="Nafees Web Naskh" pitchFamily="2" charset="-78"/>
            <a:cs typeface="Nafees Web Naskh" pitchFamily="2" charset="-78"/>
          </a:endParaRPr>
        </a:p>
      </dgm:t>
    </dgm:pt>
    <dgm:pt modelId="{1130A80C-D60B-4B09-BF80-7344219019B0}" type="parTrans" cxnId="{DA74C184-ECBC-4275-A4E6-BA9221914579}">
      <dgm:prSet/>
      <dgm:spPr/>
      <dgm:t>
        <a:bodyPr/>
        <a:lstStyle/>
        <a:p>
          <a:endParaRPr lang="en-US"/>
        </a:p>
      </dgm:t>
    </dgm:pt>
    <dgm:pt modelId="{40A2253C-8E99-4CD3-B528-5EC6C2236A59}" type="sibTrans" cxnId="{DA74C184-ECBC-4275-A4E6-BA9221914579}">
      <dgm:prSet/>
      <dgm:spPr/>
      <dgm:t>
        <a:bodyPr/>
        <a:lstStyle/>
        <a:p>
          <a:endParaRPr lang="en-US"/>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3" custScaleX="117155"/>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3" custScaleX="153296">
        <dgm:presLayoutVars>
          <dgm:bulletEnabled val="1"/>
        </dgm:presLayoutVars>
      </dgm:prSet>
      <dgm:spPr/>
      <dgm:t>
        <a:bodyPr/>
        <a:lstStyle/>
        <a:p>
          <a:endParaRPr lang="en-US"/>
        </a:p>
      </dgm:t>
    </dgm:pt>
    <dgm:pt modelId="{D245D176-7FAC-4ECB-B52D-D9E4240A1E67}" type="pres">
      <dgm:prSet presAssocID="{720C5FC1-1B5C-4E16-A6F5-FD1D33E007DA}" presName="vSp" presStyleCnt="0"/>
      <dgm:spPr/>
      <dgm:t>
        <a:bodyPr/>
        <a:lstStyle/>
        <a:p>
          <a:endParaRPr lang="en-US"/>
        </a:p>
      </dgm:t>
    </dgm:pt>
    <dgm:pt modelId="{7AB2AABE-7A13-4B55-BEF6-65A018B61BDD}" type="pres">
      <dgm:prSet presAssocID="{033D5536-FBBC-492C-9778-2BBEBF830AAB}" presName="horFlow" presStyleCnt="0"/>
      <dgm:spPr/>
      <dgm:t>
        <a:bodyPr/>
        <a:lstStyle/>
        <a:p>
          <a:endParaRPr lang="en-US"/>
        </a:p>
      </dgm:t>
    </dgm:pt>
    <dgm:pt modelId="{8B61C938-C0C4-4365-BC05-7C10D72B1C17}" type="pres">
      <dgm:prSet presAssocID="{033D5536-FBBC-492C-9778-2BBEBF830AAB}" presName="bigChev" presStyleLbl="node1" presStyleIdx="1" presStyleCnt="3" custScaleX="117155"/>
      <dgm:spPr/>
      <dgm:t>
        <a:bodyPr/>
        <a:lstStyle/>
        <a:p>
          <a:endParaRPr lang="en-US"/>
        </a:p>
      </dgm:t>
    </dgm:pt>
    <dgm:pt modelId="{82D78A30-2743-416B-9CB5-85F72769D04D}" type="pres">
      <dgm:prSet presAssocID="{B8A4FF49-BE2E-456A-BB95-D88E8BCFCCA8}" presName="parTrans" presStyleCnt="0"/>
      <dgm:spPr/>
      <dgm:t>
        <a:bodyPr/>
        <a:lstStyle/>
        <a:p>
          <a:endParaRPr lang="en-US"/>
        </a:p>
      </dgm:t>
    </dgm:pt>
    <dgm:pt modelId="{B9AE1696-5E4D-4636-A66A-94F1F81D9DED}" type="pres">
      <dgm:prSet presAssocID="{BB315837-778E-4C3F-AFBB-F297749955BF}" presName="node" presStyleLbl="alignAccFollowNode1" presStyleIdx="1" presStyleCnt="3" custScaleX="153296">
        <dgm:presLayoutVars>
          <dgm:bulletEnabled val="1"/>
        </dgm:presLayoutVars>
      </dgm:prSet>
      <dgm:spPr/>
      <dgm:t>
        <a:bodyPr/>
        <a:lstStyle/>
        <a:p>
          <a:endParaRPr lang="en-US"/>
        </a:p>
      </dgm:t>
    </dgm:pt>
    <dgm:pt modelId="{B33A1B3F-F38C-4312-888F-AF20CB2EA5BF}" type="pres">
      <dgm:prSet presAssocID="{033D5536-FBBC-492C-9778-2BBEBF830AAB}" presName="vSp" presStyleCnt="0"/>
      <dgm:spPr/>
      <dgm:t>
        <a:bodyPr/>
        <a:lstStyle/>
        <a:p>
          <a:endParaRPr lang="en-US"/>
        </a:p>
      </dgm:t>
    </dgm:pt>
    <dgm:pt modelId="{2CA21B03-D51A-4F0C-9930-199BAC7B66EC}" type="pres">
      <dgm:prSet presAssocID="{93A6EF5A-4AE5-40A1-8615-B647F5FAA66C}" presName="horFlow" presStyleCnt="0"/>
      <dgm:spPr/>
      <dgm:t>
        <a:bodyPr/>
        <a:lstStyle/>
        <a:p>
          <a:endParaRPr lang="en-US"/>
        </a:p>
      </dgm:t>
    </dgm:pt>
    <dgm:pt modelId="{A934504F-4459-4D85-AB4B-4A36D6A5DB96}" type="pres">
      <dgm:prSet presAssocID="{93A6EF5A-4AE5-40A1-8615-B647F5FAA66C}" presName="bigChev" presStyleLbl="node1" presStyleIdx="2" presStyleCnt="3" custScaleX="117155"/>
      <dgm:spPr/>
      <dgm:t>
        <a:bodyPr/>
        <a:lstStyle/>
        <a:p>
          <a:endParaRPr lang="en-US"/>
        </a:p>
      </dgm:t>
    </dgm:pt>
    <dgm:pt modelId="{CD424790-F63B-4565-A1E3-79A6BAD29177}" type="pres">
      <dgm:prSet presAssocID="{1130A80C-D60B-4B09-BF80-7344219019B0}" presName="parTrans" presStyleCnt="0"/>
      <dgm:spPr/>
      <dgm:t>
        <a:bodyPr/>
        <a:lstStyle/>
        <a:p>
          <a:endParaRPr lang="en-US"/>
        </a:p>
      </dgm:t>
    </dgm:pt>
    <dgm:pt modelId="{BC132B85-553C-42FE-AA59-180CE997E64A}" type="pres">
      <dgm:prSet presAssocID="{C85F28CB-214F-483B-A8DB-7C25D76D42E4}" presName="node" presStyleLbl="alignAccFollowNode1" presStyleIdx="2" presStyleCnt="3" custScaleX="153296">
        <dgm:presLayoutVars>
          <dgm:bulletEnabled val="1"/>
        </dgm:presLayoutVars>
      </dgm:prSet>
      <dgm:spPr/>
      <dgm:t>
        <a:bodyPr/>
        <a:lstStyle/>
        <a:p>
          <a:endParaRPr lang="en-US"/>
        </a:p>
      </dgm:t>
    </dgm:pt>
  </dgm:ptLst>
  <dgm:cxnLst>
    <dgm:cxn modelId="{3004A38C-F9AE-48A0-8501-D5DD9410FDD6}" type="presOf" srcId="{BB315837-778E-4C3F-AFBB-F297749955BF}" destId="{B9AE1696-5E4D-4636-A66A-94F1F81D9DED}" srcOrd="0" destOrd="0" presId="urn:microsoft.com/office/officeart/2005/8/layout/lProcess3"/>
    <dgm:cxn modelId="{173E6F4D-9317-4231-9298-3BA9DE017845}" type="presOf" srcId="{93A6EF5A-4AE5-40A1-8615-B647F5FAA66C}" destId="{A934504F-4459-4D85-AB4B-4A36D6A5DB96}" srcOrd="0" destOrd="0" presId="urn:microsoft.com/office/officeart/2005/8/layout/lProcess3"/>
    <dgm:cxn modelId="{A0D8B0DA-8BFF-4D60-BAD9-EC2EDBFA2C87}" srcId="{39DAEB90-3C44-415E-839B-55876C892F66}" destId="{033D5536-FBBC-492C-9778-2BBEBF830AAB}" srcOrd="1" destOrd="0" parTransId="{EA5A375A-3CD1-4310-9F91-CC21FE73FCAD}" sibTransId="{B0E5371E-E014-4A16-B001-8501FA176B58}"/>
    <dgm:cxn modelId="{061AA5F1-DF8C-4A13-A975-E260D5DE0792}" srcId="{39DAEB90-3C44-415E-839B-55876C892F66}" destId="{720C5FC1-1B5C-4E16-A6F5-FD1D33E007DA}" srcOrd="0" destOrd="0" parTransId="{8A484020-7876-4E17-9F9A-93681ED9D746}" sibTransId="{1A5A3450-FC44-4129-A94E-81B7B690D936}"/>
    <dgm:cxn modelId="{DA74C184-ECBC-4275-A4E6-BA9221914579}" srcId="{93A6EF5A-4AE5-40A1-8615-B647F5FAA66C}" destId="{C85F28CB-214F-483B-A8DB-7C25D76D42E4}" srcOrd="0" destOrd="0" parTransId="{1130A80C-D60B-4B09-BF80-7344219019B0}" sibTransId="{40A2253C-8E99-4CD3-B528-5EC6C2236A59}"/>
    <dgm:cxn modelId="{1E906206-A50D-4ED7-AA37-892A59804A90}" type="presOf" srcId="{A9368323-C714-446A-9715-8AAF848C6E18}" destId="{CAFB9C3E-0258-44BF-B172-D508CF55783A}" srcOrd="0" destOrd="0" presId="urn:microsoft.com/office/officeart/2005/8/layout/lProcess3"/>
    <dgm:cxn modelId="{FE51C1DB-7CC7-44D5-A262-5DE0400B4656}" srcId="{720C5FC1-1B5C-4E16-A6F5-FD1D33E007DA}" destId="{A9368323-C714-446A-9715-8AAF848C6E18}" srcOrd="0" destOrd="0" parTransId="{C2490B5E-D681-4B8D-B8C7-6C9070112054}" sibTransId="{85FB001D-750B-40A8-9812-054F047EB62A}"/>
    <dgm:cxn modelId="{A760248E-6324-4A9A-B978-F027084D8020}" srcId="{39DAEB90-3C44-415E-839B-55876C892F66}" destId="{93A6EF5A-4AE5-40A1-8615-B647F5FAA66C}" srcOrd="2" destOrd="0" parTransId="{626F1E4B-A29E-456A-BD5D-56436D3BF232}" sibTransId="{9F18969B-478A-43D5-92FE-188A6BD9B190}"/>
    <dgm:cxn modelId="{B0ED3476-9B39-4AB1-8E9D-03FE1BB70E80}" type="presOf" srcId="{720C5FC1-1B5C-4E16-A6F5-FD1D33E007DA}" destId="{EE487FF6-6F0A-4769-A149-C6E60F0C1FC5}" srcOrd="0" destOrd="0" presId="urn:microsoft.com/office/officeart/2005/8/layout/lProcess3"/>
    <dgm:cxn modelId="{3C0E4CAF-8110-4A02-969F-844AF397B37F}" type="presOf" srcId="{033D5536-FBBC-492C-9778-2BBEBF830AAB}" destId="{8B61C938-C0C4-4365-BC05-7C10D72B1C17}" srcOrd="0" destOrd="0" presId="urn:microsoft.com/office/officeart/2005/8/layout/lProcess3"/>
    <dgm:cxn modelId="{5156D298-6B06-423C-B2CB-9BF179954BD1}" srcId="{033D5536-FBBC-492C-9778-2BBEBF830AAB}" destId="{BB315837-778E-4C3F-AFBB-F297749955BF}" srcOrd="0" destOrd="0" parTransId="{B8A4FF49-BE2E-456A-BB95-D88E8BCFCCA8}" sibTransId="{426AE8F1-D2D3-4B75-B132-BDB3563BCC06}"/>
    <dgm:cxn modelId="{64D76D68-4510-4BB4-9413-B45A3E73A41C}" type="presOf" srcId="{C85F28CB-214F-483B-A8DB-7C25D76D42E4}" destId="{BC132B85-553C-42FE-AA59-180CE997E64A}" srcOrd="0" destOrd="0" presId="urn:microsoft.com/office/officeart/2005/8/layout/lProcess3"/>
    <dgm:cxn modelId="{350938F1-4CB2-4E57-AFB9-BF4C7BC776B7}" type="presOf" srcId="{39DAEB90-3C44-415E-839B-55876C892F66}" destId="{0B41CBAD-43C5-447A-97D9-1746CDF159A0}" srcOrd="0" destOrd="0" presId="urn:microsoft.com/office/officeart/2005/8/layout/lProcess3"/>
    <dgm:cxn modelId="{3C599570-8148-4EE3-88B2-7F91675A78C0}" type="presParOf" srcId="{0B41CBAD-43C5-447A-97D9-1746CDF159A0}" destId="{063E4DF4-3D4E-4DFE-9488-7227DE66F151}" srcOrd="0" destOrd="0" presId="urn:microsoft.com/office/officeart/2005/8/layout/lProcess3"/>
    <dgm:cxn modelId="{92BE4278-812F-40CF-ACAF-B7C0B0F5685B}" type="presParOf" srcId="{063E4DF4-3D4E-4DFE-9488-7227DE66F151}" destId="{EE487FF6-6F0A-4769-A149-C6E60F0C1FC5}" srcOrd="0" destOrd="0" presId="urn:microsoft.com/office/officeart/2005/8/layout/lProcess3"/>
    <dgm:cxn modelId="{45187978-D314-40AF-9DDD-EA86987FBEC2}" type="presParOf" srcId="{063E4DF4-3D4E-4DFE-9488-7227DE66F151}" destId="{E2C40281-1E7B-4A5B-87A7-0E6682B935BC}" srcOrd="1" destOrd="0" presId="urn:microsoft.com/office/officeart/2005/8/layout/lProcess3"/>
    <dgm:cxn modelId="{E6063590-4E92-4F2A-84EC-B0AEBE0A816D}" type="presParOf" srcId="{063E4DF4-3D4E-4DFE-9488-7227DE66F151}" destId="{CAFB9C3E-0258-44BF-B172-D508CF55783A}" srcOrd="2" destOrd="0" presId="urn:microsoft.com/office/officeart/2005/8/layout/lProcess3"/>
    <dgm:cxn modelId="{7D8471B1-074E-4B5D-915B-F1A86F0798CE}" type="presParOf" srcId="{0B41CBAD-43C5-447A-97D9-1746CDF159A0}" destId="{D245D176-7FAC-4ECB-B52D-D9E4240A1E67}" srcOrd="1" destOrd="0" presId="urn:microsoft.com/office/officeart/2005/8/layout/lProcess3"/>
    <dgm:cxn modelId="{DE794801-E678-4929-9A4F-72A07E2473EC}" type="presParOf" srcId="{0B41CBAD-43C5-447A-97D9-1746CDF159A0}" destId="{7AB2AABE-7A13-4B55-BEF6-65A018B61BDD}" srcOrd="2" destOrd="0" presId="urn:microsoft.com/office/officeart/2005/8/layout/lProcess3"/>
    <dgm:cxn modelId="{8ED883CE-ABCE-4B54-92E4-F4DABD763889}" type="presParOf" srcId="{7AB2AABE-7A13-4B55-BEF6-65A018B61BDD}" destId="{8B61C938-C0C4-4365-BC05-7C10D72B1C17}" srcOrd="0" destOrd="0" presId="urn:microsoft.com/office/officeart/2005/8/layout/lProcess3"/>
    <dgm:cxn modelId="{1644ECC4-25D2-4916-9876-6BA14A4F9027}" type="presParOf" srcId="{7AB2AABE-7A13-4B55-BEF6-65A018B61BDD}" destId="{82D78A30-2743-416B-9CB5-85F72769D04D}" srcOrd="1" destOrd="0" presId="urn:microsoft.com/office/officeart/2005/8/layout/lProcess3"/>
    <dgm:cxn modelId="{8415EDE8-20D6-4A45-A556-7828B8573820}" type="presParOf" srcId="{7AB2AABE-7A13-4B55-BEF6-65A018B61BDD}" destId="{B9AE1696-5E4D-4636-A66A-94F1F81D9DED}" srcOrd="2" destOrd="0" presId="urn:microsoft.com/office/officeart/2005/8/layout/lProcess3"/>
    <dgm:cxn modelId="{BC96B6BF-8C43-4CD4-9870-21EB518C70C9}" type="presParOf" srcId="{0B41CBAD-43C5-447A-97D9-1746CDF159A0}" destId="{B33A1B3F-F38C-4312-888F-AF20CB2EA5BF}" srcOrd="3" destOrd="0" presId="urn:microsoft.com/office/officeart/2005/8/layout/lProcess3"/>
    <dgm:cxn modelId="{11D75394-7067-4325-B105-4B7BFE524028}" type="presParOf" srcId="{0B41CBAD-43C5-447A-97D9-1746CDF159A0}" destId="{2CA21B03-D51A-4F0C-9930-199BAC7B66EC}" srcOrd="4" destOrd="0" presId="urn:microsoft.com/office/officeart/2005/8/layout/lProcess3"/>
    <dgm:cxn modelId="{99AC4A65-26EC-43ED-99ED-A2FE67DE6A36}" type="presParOf" srcId="{2CA21B03-D51A-4F0C-9930-199BAC7B66EC}" destId="{A934504F-4459-4D85-AB4B-4A36D6A5DB96}" srcOrd="0" destOrd="0" presId="urn:microsoft.com/office/officeart/2005/8/layout/lProcess3"/>
    <dgm:cxn modelId="{D3F84236-753E-4F52-8FE1-D3A627888FC1}" type="presParOf" srcId="{2CA21B03-D51A-4F0C-9930-199BAC7B66EC}" destId="{CD424790-F63B-4565-A1E3-79A6BAD29177}" srcOrd="1" destOrd="0" presId="urn:microsoft.com/office/officeart/2005/8/layout/lProcess3"/>
    <dgm:cxn modelId="{A94A6079-51F1-4E95-9DEF-EA22D7AD84AE}" type="presParOf" srcId="{2CA21B03-D51A-4F0C-9930-199BAC7B66EC}" destId="{BC132B85-553C-42FE-AA59-180CE997E64A}"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CDA309-0A90-485F-8B46-BE15897DD83C}" type="doc">
      <dgm:prSet loTypeId="urn:microsoft.com/office/officeart/2005/8/layout/process4" loCatId="process" qsTypeId="urn:microsoft.com/office/officeart/2005/8/quickstyle/simple4" qsCatId="simple" csTypeId="urn:microsoft.com/office/officeart/2005/8/colors/colorful1" csCatId="colorful" phldr="1"/>
      <dgm:spPr/>
      <dgm:t>
        <a:bodyPr/>
        <a:lstStyle/>
        <a:p>
          <a:endParaRPr lang="en-US"/>
        </a:p>
      </dgm:t>
    </dgm:pt>
    <dgm:pt modelId="{26E022D4-3F8F-407B-ADA2-5C4DC36D8A40}">
      <dgm:prSet phldrT="[Text]" custT="1"/>
      <dgm:spPr/>
      <dgm:t>
        <a:bodyPr/>
        <a:lstStyle/>
        <a:p>
          <a:r>
            <a:rPr lang="ur-PK" sz="2600" dirty="0" smtClean="0">
              <a:effectLst>
                <a:outerShdw blurRad="38100" dist="38100" dir="2700000" algn="tl">
                  <a:srgbClr val="000000">
                    <a:alpha val="43137"/>
                  </a:srgbClr>
                </a:outerShdw>
              </a:effectLst>
              <a:cs typeface="UL Sajid Heading" pitchFamily="2" charset="-78"/>
            </a:rPr>
            <a:t>کسی چیز کا اللہ اور رسول ﷺ سے زیادہ محبوب ہونے کا مطلب</a:t>
          </a:r>
          <a:endParaRPr lang="en-US" sz="2600" dirty="0">
            <a:effectLst>
              <a:outerShdw blurRad="38100" dist="38100" dir="2700000" algn="tl">
                <a:srgbClr val="000000">
                  <a:alpha val="43137"/>
                </a:srgbClr>
              </a:outerShdw>
            </a:effectLst>
            <a:cs typeface="UL Sajid Heading" pitchFamily="2" charset="-78"/>
          </a:endParaRPr>
        </a:p>
      </dgm:t>
    </dgm:pt>
    <dgm:pt modelId="{869FE633-528A-4F9A-9A40-0B3DDA98CFC0}" type="parTrans" cxnId="{521A69CA-673A-4AA2-B448-8DAF4B49898C}">
      <dgm:prSet/>
      <dgm:spPr/>
      <dgm:t>
        <a:bodyPr/>
        <a:lstStyle/>
        <a:p>
          <a:endParaRPr lang="en-US"/>
        </a:p>
      </dgm:t>
    </dgm:pt>
    <dgm:pt modelId="{E5240964-15E1-491E-92B9-86D7F909CC78}" type="sibTrans" cxnId="{521A69CA-673A-4AA2-B448-8DAF4B49898C}">
      <dgm:prSet/>
      <dgm:spPr/>
      <dgm:t>
        <a:bodyPr/>
        <a:lstStyle/>
        <a:p>
          <a:endParaRPr lang="en-US"/>
        </a:p>
      </dgm:t>
    </dgm:pt>
    <dgm:pt modelId="{3874CCC5-4D34-4702-B828-DDF5AABB2DD9}">
      <dgm:prSet phldrT="[Text]" custT="1"/>
      <dgm:spPr/>
      <dgm:t>
        <a:bodyPr/>
        <a:lstStyle/>
        <a:p>
          <a:r>
            <a:rPr lang="ur-PK" sz="2800" dirty="0" smtClean="0">
              <a:latin typeface="Jameel Noori Nastaleeq" pitchFamily="2" charset="-78"/>
              <a:cs typeface="Jameel Noori Nastaleeq" pitchFamily="2" charset="-78"/>
            </a:rPr>
            <a:t>اللہ اور رسول کا مطالبہ</a:t>
          </a:r>
          <a:endParaRPr lang="en-US" sz="2800" dirty="0">
            <a:latin typeface="Jameel Noori Nastaleeq" pitchFamily="2" charset="-78"/>
            <a:cs typeface="Jameel Noori Nastaleeq" pitchFamily="2" charset="-78"/>
          </a:endParaRPr>
        </a:p>
      </dgm:t>
    </dgm:pt>
    <dgm:pt modelId="{0F6C6444-D7A6-441F-9410-7D90DD57502C}" type="parTrans" cxnId="{9720D872-464A-4D4C-8FE9-EDFC6E65A077}">
      <dgm:prSet/>
      <dgm:spPr/>
      <dgm:t>
        <a:bodyPr/>
        <a:lstStyle/>
        <a:p>
          <a:endParaRPr lang="en-US"/>
        </a:p>
      </dgm:t>
    </dgm:pt>
    <dgm:pt modelId="{5B6403B0-079D-4955-A844-16BA08B90891}" type="sibTrans" cxnId="{9720D872-464A-4D4C-8FE9-EDFC6E65A077}">
      <dgm:prSet/>
      <dgm:spPr/>
      <dgm:t>
        <a:bodyPr/>
        <a:lstStyle/>
        <a:p>
          <a:endParaRPr lang="en-US"/>
        </a:p>
      </dgm:t>
    </dgm:pt>
    <dgm:pt modelId="{DB485AC6-90DC-447A-8C51-BD256FE2DCB5}">
      <dgm:prSet phldrT="[Text]" custT="1"/>
      <dgm:spPr/>
      <dgm:t>
        <a:bodyPr/>
        <a:lstStyle/>
        <a:p>
          <a:r>
            <a:rPr lang="ur-PK" sz="2800" smtClean="0">
              <a:latin typeface="Jameel Noori Nastaleeq" pitchFamily="2" charset="-78"/>
              <a:cs typeface="Jameel Noori Nastaleeq" pitchFamily="2" charset="-78"/>
            </a:rPr>
            <a:t>دوسری چیز کا مطالبہ</a:t>
          </a:r>
          <a:endParaRPr lang="en-US" sz="2800" dirty="0">
            <a:latin typeface="Jameel Noori Nastaleeq" pitchFamily="2" charset="-78"/>
            <a:cs typeface="Jameel Noori Nastaleeq" pitchFamily="2" charset="-78"/>
          </a:endParaRPr>
        </a:p>
      </dgm:t>
    </dgm:pt>
    <dgm:pt modelId="{98FD1123-D9BC-45CB-9853-2CF0CE005268}" type="parTrans" cxnId="{F57CB9EF-8977-45C0-9636-5DB9E50352D7}">
      <dgm:prSet/>
      <dgm:spPr/>
      <dgm:t>
        <a:bodyPr/>
        <a:lstStyle/>
        <a:p>
          <a:endParaRPr lang="en-US"/>
        </a:p>
      </dgm:t>
    </dgm:pt>
    <dgm:pt modelId="{9F499A41-A9B6-4583-8D24-C45797E5E287}" type="sibTrans" cxnId="{F57CB9EF-8977-45C0-9636-5DB9E50352D7}">
      <dgm:prSet/>
      <dgm:spPr/>
      <dgm:t>
        <a:bodyPr/>
        <a:lstStyle/>
        <a:p>
          <a:endParaRPr lang="en-US"/>
        </a:p>
      </dgm:t>
    </dgm:pt>
    <dgm:pt modelId="{E3FB92D9-7175-4693-97F8-D92BFEACAAA8}">
      <dgm:prSet phldrT="[Text]" custT="1"/>
      <dgm:spPr/>
      <dgm:t>
        <a:bodyPr/>
        <a:lstStyle/>
        <a:p>
          <a:r>
            <a:rPr lang="ur-PK" sz="2900" dirty="0" smtClean="0">
              <a:effectLst>
                <a:outerShdw blurRad="38100" dist="38100" dir="2700000" algn="tl">
                  <a:srgbClr val="000000">
                    <a:alpha val="43137"/>
                  </a:srgbClr>
                </a:outerShdw>
              </a:effectLst>
              <a:latin typeface="Jameel Noori Nastaleeq" pitchFamily="2" charset="-78"/>
              <a:cs typeface="Jameel Noori Nastaleeq" pitchFamily="2" charset="-78"/>
            </a:rPr>
            <a:t>انسان اللہ اور رسول ﷺ کے مطالبے پر دوسری چیز کو ترجیح دے</a:t>
          </a:r>
          <a:endParaRPr lang="en-US" sz="29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1DB4848-8058-4FB9-9BF1-C4DD6197FA9A}" type="parTrans" cxnId="{3A337205-F61C-4574-8989-60D68C802A1D}">
      <dgm:prSet/>
      <dgm:spPr/>
      <dgm:t>
        <a:bodyPr/>
        <a:lstStyle/>
        <a:p>
          <a:endParaRPr lang="en-US"/>
        </a:p>
      </dgm:t>
    </dgm:pt>
    <dgm:pt modelId="{278DD72C-2144-4A82-9000-835976B20283}" type="sibTrans" cxnId="{3A337205-F61C-4574-8989-60D68C802A1D}">
      <dgm:prSet/>
      <dgm:spPr/>
      <dgm:t>
        <a:bodyPr/>
        <a:lstStyle/>
        <a:p>
          <a:endParaRPr lang="en-US"/>
        </a:p>
      </dgm:t>
    </dgm:pt>
    <dgm:pt modelId="{AF644F6B-05D2-47DF-BA7F-0611000C08C0}" type="pres">
      <dgm:prSet presAssocID="{D3CDA309-0A90-485F-8B46-BE15897DD83C}" presName="Name0" presStyleCnt="0">
        <dgm:presLayoutVars>
          <dgm:dir val="rev"/>
          <dgm:animLvl val="lvl"/>
          <dgm:resizeHandles val="exact"/>
        </dgm:presLayoutVars>
      </dgm:prSet>
      <dgm:spPr/>
      <dgm:t>
        <a:bodyPr/>
        <a:lstStyle/>
        <a:p>
          <a:endParaRPr lang="en-US"/>
        </a:p>
      </dgm:t>
    </dgm:pt>
    <dgm:pt modelId="{D342E90C-A016-4379-832B-67D5C139A722}" type="pres">
      <dgm:prSet presAssocID="{E3FB92D9-7175-4693-97F8-D92BFEACAAA8}" presName="boxAndChildren" presStyleCnt="0"/>
      <dgm:spPr/>
      <dgm:t>
        <a:bodyPr/>
        <a:lstStyle/>
        <a:p>
          <a:endParaRPr lang="en-US"/>
        </a:p>
      </dgm:t>
    </dgm:pt>
    <dgm:pt modelId="{7BC72E5B-F995-450E-A367-A8B1970130CD}" type="pres">
      <dgm:prSet presAssocID="{E3FB92D9-7175-4693-97F8-D92BFEACAAA8}" presName="parentTextBox" presStyleLbl="node1" presStyleIdx="0" presStyleCnt="2"/>
      <dgm:spPr/>
      <dgm:t>
        <a:bodyPr/>
        <a:lstStyle/>
        <a:p>
          <a:endParaRPr lang="en-US"/>
        </a:p>
      </dgm:t>
    </dgm:pt>
    <dgm:pt modelId="{84985A9C-FD5E-449C-BE0E-869A69F89A0D}" type="pres">
      <dgm:prSet presAssocID="{E5240964-15E1-491E-92B9-86D7F909CC78}" presName="sp" presStyleCnt="0"/>
      <dgm:spPr/>
      <dgm:t>
        <a:bodyPr/>
        <a:lstStyle/>
        <a:p>
          <a:endParaRPr lang="en-US"/>
        </a:p>
      </dgm:t>
    </dgm:pt>
    <dgm:pt modelId="{0ACFA94F-A306-46E9-AE6B-F3AA1F8641F7}" type="pres">
      <dgm:prSet presAssocID="{26E022D4-3F8F-407B-ADA2-5C4DC36D8A40}" presName="arrowAndChildren" presStyleCnt="0"/>
      <dgm:spPr/>
      <dgm:t>
        <a:bodyPr/>
        <a:lstStyle/>
        <a:p>
          <a:endParaRPr lang="en-US"/>
        </a:p>
      </dgm:t>
    </dgm:pt>
    <dgm:pt modelId="{32B02830-60B7-4E73-91EB-D7166A97E880}" type="pres">
      <dgm:prSet presAssocID="{26E022D4-3F8F-407B-ADA2-5C4DC36D8A40}" presName="parentTextArrow" presStyleLbl="node1" presStyleIdx="0" presStyleCnt="2"/>
      <dgm:spPr/>
      <dgm:t>
        <a:bodyPr/>
        <a:lstStyle/>
        <a:p>
          <a:endParaRPr lang="en-US"/>
        </a:p>
      </dgm:t>
    </dgm:pt>
    <dgm:pt modelId="{D4F417D6-79F3-4307-82A9-743703A20A6F}" type="pres">
      <dgm:prSet presAssocID="{26E022D4-3F8F-407B-ADA2-5C4DC36D8A40}" presName="arrow" presStyleLbl="node1" presStyleIdx="1" presStyleCnt="2"/>
      <dgm:spPr/>
      <dgm:t>
        <a:bodyPr/>
        <a:lstStyle/>
        <a:p>
          <a:endParaRPr lang="en-US"/>
        </a:p>
      </dgm:t>
    </dgm:pt>
    <dgm:pt modelId="{207B9DCF-48D5-4D41-AB8D-419023DB8883}" type="pres">
      <dgm:prSet presAssocID="{26E022D4-3F8F-407B-ADA2-5C4DC36D8A40}" presName="descendantArrow" presStyleCnt="0"/>
      <dgm:spPr/>
      <dgm:t>
        <a:bodyPr/>
        <a:lstStyle/>
        <a:p>
          <a:endParaRPr lang="en-US"/>
        </a:p>
      </dgm:t>
    </dgm:pt>
    <dgm:pt modelId="{431E8C71-2551-4F86-887E-8682487C4EE3}" type="pres">
      <dgm:prSet presAssocID="{3874CCC5-4D34-4702-B828-DDF5AABB2DD9}" presName="childTextArrow" presStyleLbl="fgAccFollowNode1" presStyleIdx="0" presStyleCnt="2">
        <dgm:presLayoutVars>
          <dgm:bulletEnabled val="1"/>
        </dgm:presLayoutVars>
      </dgm:prSet>
      <dgm:spPr/>
      <dgm:t>
        <a:bodyPr/>
        <a:lstStyle/>
        <a:p>
          <a:endParaRPr lang="en-US"/>
        </a:p>
      </dgm:t>
    </dgm:pt>
    <dgm:pt modelId="{8A2A3088-977D-4B28-8913-F9FA39626A1F}" type="pres">
      <dgm:prSet presAssocID="{DB485AC6-90DC-447A-8C51-BD256FE2DCB5}" presName="childTextArrow" presStyleLbl="fgAccFollowNode1" presStyleIdx="1" presStyleCnt="2">
        <dgm:presLayoutVars>
          <dgm:bulletEnabled val="1"/>
        </dgm:presLayoutVars>
      </dgm:prSet>
      <dgm:spPr/>
      <dgm:t>
        <a:bodyPr/>
        <a:lstStyle/>
        <a:p>
          <a:endParaRPr lang="en-US"/>
        </a:p>
      </dgm:t>
    </dgm:pt>
  </dgm:ptLst>
  <dgm:cxnLst>
    <dgm:cxn modelId="{D33F9163-F254-4A36-9299-04957FDE4730}" type="presOf" srcId="{26E022D4-3F8F-407B-ADA2-5C4DC36D8A40}" destId="{32B02830-60B7-4E73-91EB-D7166A97E880}" srcOrd="0" destOrd="0" presId="urn:microsoft.com/office/officeart/2005/8/layout/process4"/>
    <dgm:cxn modelId="{4E7AA52E-1921-4DA5-AA20-2E9F8E193886}" type="presOf" srcId="{3874CCC5-4D34-4702-B828-DDF5AABB2DD9}" destId="{431E8C71-2551-4F86-887E-8682487C4EE3}" srcOrd="0" destOrd="0" presId="urn:microsoft.com/office/officeart/2005/8/layout/process4"/>
    <dgm:cxn modelId="{9720D872-464A-4D4C-8FE9-EDFC6E65A077}" srcId="{26E022D4-3F8F-407B-ADA2-5C4DC36D8A40}" destId="{3874CCC5-4D34-4702-B828-DDF5AABB2DD9}" srcOrd="0" destOrd="0" parTransId="{0F6C6444-D7A6-441F-9410-7D90DD57502C}" sibTransId="{5B6403B0-079D-4955-A844-16BA08B90891}"/>
    <dgm:cxn modelId="{3A337205-F61C-4574-8989-60D68C802A1D}" srcId="{D3CDA309-0A90-485F-8B46-BE15897DD83C}" destId="{E3FB92D9-7175-4693-97F8-D92BFEACAAA8}" srcOrd="1" destOrd="0" parTransId="{D1DB4848-8058-4FB9-9BF1-C4DD6197FA9A}" sibTransId="{278DD72C-2144-4A82-9000-835976B20283}"/>
    <dgm:cxn modelId="{DF7AF896-0582-4C07-A9E4-9DEB4F8346FA}" type="presOf" srcId="{D3CDA309-0A90-485F-8B46-BE15897DD83C}" destId="{AF644F6B-05D2-47DF-BA7F-0611000C08C0}" srcOrd="0" destOrd="0" presId="urn:microsoft.com/office/officeart/2005/8/layout/process4"/>
    <dgm:cxn modelId="{96D55D0B-4263-4B78-AD46-148C3A8CB936}" type="presOf" srcId="{DB485AC6-90DC-447A-8C51-BD256FE2DCB5}" destId="{8A2A3088-977D-4B28-8913-F9FA39626A1F}" srcOrd="0" destOrd="0" presId="urn:microsoft.com/office/officeart/2005/8/layout/process4"/>
    <dgm:cxn modelId="{08258C67-BB17-476C-ADB8-43557A3DA4D3}" type="presOf" srcId="{E3FB92D9-7175-4693-97F8-D92BFEACAAA8}" destId="{7BC72E5B-F995-450E-A367-A8B1970130CD}" srcOrd="0" destOrd="0" presId="urn:microsoft.com/office/officeart/2005/8/layout/process4"/>
    <dgm:cxn modelId="{D92DD1CC-90D1-4A98-8506-5D217F29EA3B}" type="presOf" srcId="{26E022D4-3F8F-407B-ADA2-5C4DC36D8A40}" destId="{D4F417D6-79F3-4307-82A9-743703A20A6F}" srcOrd="1" destOrd="0" presId="urn:microsoft.com/office/officeart/2005/8/layout/process4"/>
    <dgm:cxn modelId="{F57CB9EF-8977-45C0-9636-5DB9E50352D7}" srcId="{26E022D4-3F8F-407B-ADA2-5C4DC36D8A40}" destId="{DB485AC6-90DC-447A-8C51-BD256FE2DCB5}" srcOrd="1" destOrd="0" parTransId="{98FD1123-D9BC-45CB-9853-2CF0CE005268}" sibTransId="{9F499A41-A9B6-4583-8D24-C45797E5E287}"/>
    <dgm:cxn modelId="{521A69CA-673A-4AA2-B448-8DAF4B49898C}" srcId="{D3CDA309-0A90-485F-8B46-BE15897DD83C}" destId="{26E022D4-3F8F-407B-ADA2-5C4DC36D8A40}" srcOrd="0" destOrd="0" parTransId="{869FE633-528A-4F9A-9A40-0B3DDA98CFC0}" sibTransId="{E5240964-15E1-491E-92B9-86D7F909CC78}"/>
    <dgm:cxn modelId="{6E3E8EA0-2378-43CB-916A-3E2202A4E37C}" type="presParOf" srcId="{AF644F6B-05D2-47DF-BA7F-0611000C08C0}" destId="{D342E90C-A016-4379-832B-67D5C139A722}" srcOrd="0" destOrd="0" presId="urn:microsoft.com/office/officeart/2005/8/layout/process4"/>
    <dgm:cxn modelId="{C188C356-5EAF-45A4-A9B6-CB5300C528E9}" type="presParOf" srcId="{D342E90C-A016-4379-832B-67D5C139A722}" destId="{7BC72E5B-F995-450E-A367-A8B1970130CD}" srcOrd="0" destOrd="0" presId="urn:microsoft.com/office/officeart/2005/8/layout/process4"/>
    <dgm:cxn modelId="{3349D966-16FE-4912-97A5-A766A93668D5}" type="presParOf" srcId="{AF644F6B-05D2-47DF-BA7F-0611000C08C0}" destId="{84985A9C-FD5E-449C-BE0E-869A69F89A0D}" srcOrd="1" destOrd="0" presId="urn:microsoft.com/office/officeart/2005/8/layout/process4"/>
    <dgm:cxn modelId="{51A50F29-5B68-4ECD-B071-F72C714E3D99}" type="presParOf" srcId="{AF644F6B-05D2-47DF-BA7F-0611000C08C0}" destId="{0ACFA94F-A306-46E9-AE6B-F3AA1F8641F7}" srcOrd="2" destOrd="0" presId="urn:microsoft.com/office/officeart/2005/8/layout/process4"/>
    <dgm:cxn modelId="{DF601F84-C5EA-47D7-AF05-15E4ACCF91B2}" type="presParOf" srcId="{0ACFA94F-A306-46E9-AE6B-F3AA1F8641F7}" destId="{32B02830-60B7-4E73-91EB-D7166A97E880}" srcOrd="0" destOrd="0" presId="urn:microsoft.com/office/officeart/2005/8/layout/process4"/>
    <dgm:cxn modelId="{6EA16E2C-2886-4E87-AEC5-35C3BF312128}" type="presParOf" srcId="{0ACFA94F-A306-46E9-AE6B-F3AA1F8641F7}" destId="{D4F417D6-79F3-4307-82A9-743703A20A6F}" srcOrd="1" destOrd="0" presId="urn:microsoft.com/office/officeart/2005/8/layout/process4"/>
    <dgm:cxn modelId="{2A9D5BDC-B1E9-49F1-8319-B4F8C14176BF}" type="presParOf" srcId="{0ACFA94F-A306-46E9-AE6B-F3AA1F8641F7}" destId="{207B9DCF-48D5-4D41-AB8D-419023DB8883}" srcOrd="2" destOrd="0" presId="urn:microsoft.com/office/officeart/2005/8/layout/process4"/>
    <dgm:cxn modelId="{F3C71535-AC9D-4754-9266-AFEC458661F6}" type="presParOf" srcId="{207B9DCF-48D5-4D41-AB8D-419023DB8883}" destId="{431E8C71-2551-4F86-887E-8682487C4EE3}" srcOrd="0" destOrd="0" presId="urn:microsoft.com/office/officeart/2005/8/layout/process4"/>
    <dgm:cxn modelId="{2BFB4758-5E44-431A-828C-0692024231FB}" type="presParOf" srcId="{207B9DCF-48D5-4D41-AB8D-419023DB8883}" destId="{8A2A3088-977D-4B28-8913-F9FA39626A1F}"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0"/>
          <a:r>
            <a:rPr lang="ur-PK" sz="2800" dirty="0" smtClean="0">
              <a:effectLst>
                <a:outerShdw blurRad="38100" dist="38100" dir="2700000" algn="tl">
                  <a:srgbClr val="000000">
                    <a:alpha val="43137"/>
                  </a:srgbClr>
                </a:outerShdw>
              </a:effectLst>
              <a:cs typeface="UL Sajid Heading" pitchFamily="2" charset="-78"/>
            </a:rPr>
            <a:t>رشتہ دار</a:t>
          </a:r>
          <a:endParaRPr lang="en-US" sz="2800" dirty="0">
            <a:effectLst>
              <a:outerShdw blurRad="38100" dist="38100" dir="2700000" algn="tl">
                <a:srgbClr val="000000">
                  <a:alpha val="43137"/>
                </a:srgbClr>
              </a:outerShdw>
            </a:effectLst>
            <a:cs typeface="UL Sajid Heading" pitchFamily="2" charset="-78"/>
          </a:endParaRPr>
        </a:p>
      </dgm:t>
    </dgm:pt>
    <dgm:pt modelId="{8A484020-7876-4E17-9F9A-93681ED9D746}" type="parTrans" cxnId="{061AA5F1-DF8C-4A13-A975-E260D5DE0792}">
      <dgm:prSet/>
      <dgm:spPr/>
      <dgm:t>
        <a:bodyPr/>
        <a:lstStyle/>
        <a:p>
          <a:pPr rtl="0"/>
          <a:endParaRPr lang="en-US"/>
        </a:p>
      </dgm:t>
    </dgm:pt>
    <dgm:pt modelId="{1A5A3450-FC44-4129-A94E-81B7B690D936}" type="sibTrans" cxnId="{061AA5F1-DF8C-4A13-A975-E260D5DE0792}">
      <dgm:prSet/>
      <dgm:spPr/>
      <dgm:t>
        <a:bodyPr/>
        <a:lstStyle/>
        <a:p>
          <a:pPr rtl="0"/>
          <a:endParaRPr lang="en-US"/>
        </a:p>
      </dgm:t>
    </dgm:pt>
    <dgm:pt modelId="{A9368323-C714-446A-9715-8AAF848C6E18}">
      <dgm:prSet phldrT="[Text]" custT="1"/>
      <dgm:spPr/>
      <dgm:t>
        <a:bodyPr/>
        <a:lstStyle/>
        <a:p>
          <a:pPr algn="r" rtl="1"/>
          <a:r>
            <a:rPr lang="ar-SA" sz="2000" smtClean="0">
              <a:latin typeface="Jameel Noori Nastaleeq" pitchFamily="2" charset="-78"/>
              <a:ea typeface="Times New Roman" pitchFamily="18" charset="0"/>
              <a:cs typeface="Jameel Noori Nastaleeq" pitchFamily="2" charset="-78"/>
            </a:rPr>
            <a:t>اُن کی ضروریات پوری کرنے کے لئے انسان محنت کرتا رہے </a:t>
          </a:r>
          <a:r>
            <a:rPr lang="en-US" sz="2000" smtClean="0">
              <a:latin typeface="Jameel Noori Nastaleeq" pitchFamily="2" charset="-78"/>
              <a:ea typeface="Times New Roman" pitchFamily="18" charset="0"/>
              <a:cs typeface="Jameel Noori Nastaleeq" pitchFamily="2" charset="-78"/>
            </a:rPr>
            <a:t> </a:t>
          </a:r>
          <a:r>
            <a:rPr lang="ar-SA" sz="2000" smtClean="0">
              <a:latin typeface="Jameel Noori Nastaleeq" pitchFamily="2" charset="-78"/>
              <a:ea typeface="Times New Roman" pitchFamily="18" charset="0"/>
              <a:cs typeface="Jameel Noori Nastaleeq" pitchFamily="2" charset="-78"/>
            </a:rPr>
            <a:t>اور دینی فرائض کو فراموش کرکے حرام ذرائع اختیار کرلے</a:t>
          </a:r>
          <a:endParaRPr lang="en-US" sz="2000"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pPr rtl="0"/>
          <a:endParaRPr lang="en-US"/>
        </a:p>
      </dgm:t>
    </dgm:pt>
    <dgm:pt modelId="{85FB001D-750B-40A8-9812-054F047EB62A}" type="sibTrans" cxnId="{FE51C1DB-7CC7-44D5-A262-5DE0400B4656}">
      <dgm:prSet/>
      <dgm:spPr/>
      <dgm:t>
        <a:bodyPr/>
        <a:lstStyle/>
        <a:p>
          <a:pPr rtl="0"/>
          <a:endParaRPr lang="en-US"/>
        </a:p>
      </dgm:t>
    </dgm:pt>
    <dgm:pt modelId="{033D5536-FBBC-492C-9778-2BBEBF830AAB}">
      <dgm:prSet phldrT="[Text]" custT="1"/>
      <dgm:spPr/>
      <dgm:t>
        <a:bodyPr/>
        <a:lstStyle/>
        <a:p>
          <a:pPr rtl="1"/>
          <a:r>
            <a:rPr lang="ur-PK" sz="2800" dirty="0" smtClean="0">
              <a:effectLst>
                <a:outerShdw blurRad="38100" dist="38100" dir="2700000" algn="tl">
                  <a:srgbClr val="000000">
                    <a:alpha val="43137"/>
                  </a:srgbClr>
                </a:outerShdw>
              </a:effectLst>
              <a:cs typeface="UL Sajid Heading" pitchFamily="2" charset="-78"/>
            </a:rPr>
            <a:t>کاروبار</a:t>
          </a:r>
          <a:endParaRPr lang="en-US" sz="2800" dirty="0">
            <a:effectLst>
              <a:outerShdw blurRad="38100" dist="38100" dir="2700000" algn="tl">
                <a:srgbClr val="000000">
                  <a:alpha val="43137"/>
                </a:srgbClr>
              </a:outerShdw>
            </a:effectLst>
            <a:cs typeface="UL Sajid Heading" pitchFamily="2" charset="-78"/>
          </a:endParaRPr>
        </a:p>
      </dgm:t>
    </dgm:pt>
    <dgm:pt modelId="{EA5A375A-3CD1-4310-9F91-CC21FE73FCAD}" type="parTrans" cxnId="{A0D8B0DA-8BFF-4D60-BAD9-EC2EDBFA2C87}">
      <dgm:prSet/>
      <dgm:spPr/>
      <dgm:t>
        <a:bodyPr/>
        <a:lstStyle/>
        <a:p>
          <a:endParaRPr lang="en-US"/>
        </a:p>
      </dgm:t>
    </dgm:pt>
    <dgm:pt modelId="{B0E5371E-E014-4A16-B001-8501FA176B58}" type="sibTrans" cxnId="{A0D8B0DA-8BFF-4D60-BAD9-EC2EDBFA2C87}">
      <dgm:prSet/>
      <dgm:spPr/>
      <dgm:t>
        <a:bodyPr/>
        <a:lstStyle/>
        <a:p>
          <a:endParaRPr lang="en-US"/>
        </a:p>
      </dgm:t>
    </dgm:pt>
    <dgm:pt modelId="{BB315837-778E-4C3F-AFBB-F297749955BF}">
      <dgm:prSet phldrT="[Text]" custT="1"/>
      <dgm:spPr/>
      <dgm:t>
        <a:bodyPr/>
        <a:lstStyle/>
        <a:p>
          <a:pPr algn="r" rtl="1"/>
          <a:r>
            <a:rPr lang="ar-SA" sz="2000" smtClean="0">
              <a:latin typeface="Jameel Noori Nastaleeq" pitchFamily="2" charset="-78"/>
              <a:ea typeface="Times New Roman" pitchFamily="18" charset="0"/>
              <a:cs typeface="Jameel Noori Nastaleeq" pitchFamily="2" charset="-78"/>
            </a:rPr>
            <a:t>اسے ترقی دینے کے لئے توانائیوں کا اکثر حصہ اسی کی خاطر صرف کردے یا خلافِ شرع اُمور اختیار کرے</a:t>
          </a:r>
          <a:endParaRPr lang="en-US" sz="2000" dirty="0">
            <a:latin typeface="Jameel Noori Nastaleeq" pitchFamily="2" charset="-78"/>
            <a:cs typeface="Jameel Noori Nastaleeq" pitchFamily="2" charset="-78"/>
          </a:endParaRPr>
        </a:p>
      </dgm:t>
    </dgm:pt>
    <dgm:pt modelId="{B8A4FF49-BE2E-456A-BB95-D88E8BCFCCA8}" type="parTrans" cxnId="{5156D298-6B06-423C-B2CB-9BF179954BD1}">
      <dgm:prSet/>
      <dgm:spPr/>
      <dgm:t>
        <a:bodyPr/>
        <a:lstStyle/>
        <a:p>
          <a:endParaRPr lang="en-US"/>
        </a:p>
      </dgm:t>
    </dgm:pt>
    <dgm:pt modelId="{426AE8F1-D2D3-4B75-B132-BDB3563BCC06}" type="sibTrans" cxnId="{5156D298-6B06-423C-B2CB-9BF179954BD1}">
      <dgm:prSet/>
      <dgm:spPr/>
      <dgm:t>
        <a:bodyPr/>
        <a:lstStyle/>
        <a:p>
          <a:endParaRPr lang="en-US"/>
        </a:p>
      </dgm:t>
    </dgm:pt>
    <dgm:pt modelId="{9EE4F9BC-30AD-4F3D-9BAA-8B20AC950B07}">
      <dgm:prSet phldrT="[Text]" custT="1"/>
      <dgm:spPr/>
      <dgm:t>
        <a:bodyPr/>
        <a:lstStyle/>
        <a:p>
          <a:pPr rtl="1"/>
          <a:r>
            <a:rPr lang="ur-PK" sz="2800" dirty="0" smtClean="0">
              <a:effectLst>
                <a:outerShdw blurRad="38100" dist="38100" dir="2700000" algn="tl">
                  <a:srgbClr val="000000">
                    <a:alpha val="43137"/>
                  </a:srgbClr>
                </a:outerShdw>
              </a:effectLst>
              <a:cs typeface="UL Sajid Heading" pitchFamily="2" charset="-78"/>
            </a:rPr>
            <a:t>گھر</a:t>
          </a:r>
          <a:endParaRPr lang="en-US" sz="2800" dirty="0">
            <a:effectLst>
              <a:outerShdw blurRad="38100" dist="38100" dir="2700000" algn="tl">
                <a:srgbClr val="000000">
                  <a:alpha val="43137"/>
                </a:srgbClr>
              </a:outerShdw>
            </a:effectLst>
            <a:cs typeface="UL Sajid Heading" pitchFamily="2" charset="-78"/>
          </a:endParaRPr>
        </a:p>
      </dgm:t>
    </dgm:pt>
    <dgm:pt modelId="{4B5AA119-6406-473A-94A9-D37610193DB3}" type="parTrans" cxnId="{0C727417-0717-4B68-9BE7-096A8B171990}">
      <dgm:prSet/>
      <dgm:spPr/>
      <dgm:t>
        <a:bodyPr/>
        <a:lstStyle/>
        <a:p>
          <a:endParaRPr lang="en-US"/>
        </a:p>
      </dgm:t>
    </dgm:pt>
    <dgm:pt modelId="{397ACCB7-B2A5-4DA1-A9C6-95604D673787}" type="sibTrans" cxnId="{0C727417-0717-4B68-9BE7-096A8B171990}">
      <dgm:prSet/>
      <dgm:spPr/>
      <dgm:t>
        <a:bodyPr/>
        <a:lstStyle/>
        <a:p>
          <a:endParaRPr lang="en-US"/>
        </a:p>
      </dgm:t>
    </dgm:pt>
    <dgm:pt modelId="{D0F8AC95-EDA6-4B29-A3DD-083F08C4A6D3}">
      <dgm:prSet phldrT="[Text]" custT="1"/>
      <dgm:spPr/>
      <dgm:t>
        <a:bodyPr/>
        <a:lstStyle/>
        <a:p>
          <a:pPr algn="r" rtl="1"/>
          <a:r>
            <a:rPr lang="ar-SA" sz="2000" smtClean="0">
              <a:latin typeface="Jameel Noori Nastaleeq" pitchFamily="2" charset="-78"/>
              <a:ea typeface="Times New Roman" pitchFamily="18" charset="0"/>
              <a:cs typeface="Jameel Noori Nastaleeq" pitchFamily="2" charset="-78"/>
            </a:rPr>
            <a:t>اُسکی تعمیر و سجاوٹ ہی میں اکثر وسائل صرف کردیئے جائیں یا سودی قرضوں کے ذریعہ اُس کی تکمیل کی جائے</a:t>
          </a:r>
          <a:endParaRPr lang="en-US" sz="2000" dirty="0">
            <a:latin typeface="Jameel Noori Nastaleeq" pitchFamily="2" charset="-78"/>
            <a:cs typeface="Jameel Noori Nastaleeq" pitchFamily="2" charset="-78"/>
          </a:endParaRPr>
        </a:p>
      </dgm:t>
    </dgm:pt>
    <dgm:pt modelId="{87CDC2FA-CCDF-4209-9F18-D85C6D13ABC4}" type="parTrans" cxnId="{21C4D4B0-1F0B-49D5-B2D3-384F9A7910FE}">
      <dgm:prSet/>
      <dgm:spPr/>
      <dgm:t>
        <a:bodyPr/>
        <a:lstStyle/>
        <a:p>
          <a:endParaRPr lang="en-US"/>
        </a:p>
      </dgm:t>
    </dgm:pt>
    <dgm:pt modelId="{DA72D026-3589-42E2-AF70-9698E371B9D9}" type="sibTrans" cxnId="{21C4D4B0-1F0B-49D5-B2D3-384F9A7910FE}">
      <dgm:prSet/>
      <dgm:spPr/>
      <dgm:t>
        <a:bodyPr/>
        <a:lstStyle/>
        <a:p>
          <a:endParaRPr lang="en-US"/>
        </a:p>
      </dgm:t>
    </dgm:pt>
    <dgm:pt modelId="{D8459F10-E8EA-4BEF-9D37-F8895C0D65C2}">
      <dgm:prSet phldrT="[Text]" custT="1"/>
      <dgm:spPr/>
      <dgm:t>
        <a:bodyPr/>
        <a:lstStyle/>
        <a:p>
          <a:pPr rtl="1"/>
          <a:r>
            <a:rPr lang="ur-PK" sz="2800" dirty="0" smtClean="0">
              <a:effectLst>
                <a:outerShdw blurRad="38100" dist="38100" dir="2700000" algn="tl">
                  <a:srgbClr val="000000">
                    <a:alpha val="43137"/>
                  </a:srgbClr>
                </a:outerShdw>
              </a:effectLst>
              <a:cs typeface="UL Sajid Heading" pitchFamily="2" charset="-78"/>
            </a:rPr>
            <a:t>مال</a:t>
          </a:r>
          <a:endParaRPr lang="en-US" sz="2800" dirty="0">
            <a:effectLst>
              <a:outerShdw blurRad="38100" dist="38100" dir="2700000" algn="tl">
                <a:srgbClr val="000000">
                  <a:alpha val="43137"/>
                </a:srgbClr>
              </a:outerShdw>
            </a:effectLst>
            <a:cs typeface="UL Sajid Heading" pitchFamily="2" charset="-78"/>
          </a:endParaRPr>
        </a:p>
      </dgm:t>
    </dgm:pt>
    <dgm:pt modelId="{91BBB753-AD5B-4EAB-94C6-9EE95B4181B2}" type="parTrans" cxnId="{281353BE-7894-452E-B7D5-D1EACE48F132}">
      <dgm:prSet/>
      <dgm:spPr/>
      <dgm:t>
        <a:bodyPr/>
        <a:lstStyle/>
        <a:p>
          <a:endParaRPr lang="en-US"/>
        </a:p>
      </dgm:t>
    </dgm:pt>
    <dgm:pt modelId="{2BF043CE-F6BA-4B5D-8B9C-81CC864CA423}" type="sibTrans" cxnId="{281353BE-7894-452E-B7D5-D1EACE48F132}">
      <dgm:prSet/>
      <dgm:spPr/>
      <dgm:t>
        <a:bodyPr/>
        <a:lstStyle/>
        <a:p>
          <a:endParaRPr lang="en-US"/>
        </a:p>
      </dgm:t>
    </dgm:pt>
    <dgm:pt modelId="{30668495-DBBE-488B-AA95-55C4A011EBA7}">
      <dgm:prSet custT="1"/>
      <dgm:spPr/>
      <dgm:t>
        <a:bodyPr/>
        <a:lstStyle/>
        <a:p>
          <a:pPr algn="r" rtl="1"/>
          <a:r>
            <a:rPr lang="ar-SA" sz="2000" smtClean="0">
              <a:latin typeface="Jameel Noori Nastaleeq" pitchFamily="2" charset="-78"/>
              <a:ea typeface="Times New Roman" pitchFamily="18" charset="0"/>
              <a:cs typeface="Jameel Noori Nastaleeq" pitchFamily="2" charset="-78"/>
            </a:rPr>
            <a:t>اس کے حصول کی خاطر دینی ذمہ داریوں سے غفلت برتتے ہوئے حلال و حرام کی تمیز ہی ختم کردی جائے</a:t>
          </a:r>
          <a:endParaRPr lang="en-US" sz="2000" dirty="0">
            <a:latin typeface="Jameel Noori Nastaleeq" pitchFamily="2" charset="-78"/>
            <a:ea typeface="Times New Roman" pitchFamily="18" charset="0"/>
            <a:cs typeface="Jameel Noori Nastaleeq" pitchFamily="2" charset="-78"/>
          </a:endParaRPr>
        </a:p>
      </dgm:t>
    </dgm:pt>
    <dgm:pt modelId="{8C84D5F1-8150-4263-93F4-634A4BA9969E}" type="parTrans" cxnId="{49229A37-2B5E-4769-991A-9AE190CF68C7}">
      <dgm:prSet/>
      <dgm:spPr/>
      <dgm:t>
        <a:bodyPr/>
        <a:lstStyle/>
        <a:p>
          <a:endParaRPr lang="en-US"/>
        </a:p>
      </dgm:t>
    </dgm:pt>
    <dgm:pt modelId="{19717EB3-83CC-4EB0-A428-5C550369FF28}" type="sibTrans" cxnId="{49229A37-2B5E-4769-991A-9AE190CF68C7}">
      <dgm:prSet/>
      <dgm:spPr/>
      <dgm:t>
        <a:bodyPr/>
        <a:lstStyle/>
        <a:p>
          <a:endParaRPr lang="en-US"/>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4"/>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4" custScaleX="354059">
        <dgm:presLayoutVars>
          <dgm:bulletEnabled val="1"/>
        </dgm:presLayoutVars>
      </dgm:prSet>
      <dgm:spPr/>
      <dgm:t>
        <a:bodyPr/>
        <a:lstStyle/>
        <a:p>
          <a:endParaRPr lang="en-US"/>
        </a:p>
      </dgm:t>
    </dgm:pt>
    <dgm:pt modelId="{D245D176-7FAC-4ECB-B52D-D9E4240A1E67}" type="pres">
      <dgm:prSet presAssocID="{720C5FC1-1B5C-4E16-A6F5-FD1D33E007DA}" presName="vSp" presStyleCnt="0"/>
      <dgm:spPr/>
      <dgm:t>
        <a:bodyPr/>
        <a:lstStyle/>
        <a:p>
          <a:endParaRPr lang="en-US"/>
        </a:p>
      </dgm:t>
    </dgm:pt>
    <dgm:pt modelId="{7AB2AABE-7A13-4B55-BEF6-65A018B61BDD}" type="pres">
      <dgm:prSet presAssocID="{033D5536-FBBC-492C-9778-2BBEBF830AAB}" presName="horFlow" presStyleCnt="0"/>
      <dgm:spPr/>
      <dgm:t>
        <a:bodyPr/>
        <a:lstStyle/>
        <a:p>
          <a:endParaRPr lang="en-US"/>
        </a:p>
      </dgm:t>
    </dgm:pt>
    <dgm:pt modelId="{8B61C938-C0C4-4365-BC05-7C10D72B1C17}" type="pres">
      <dgm:prSet presAssocID="{033D5536-FBBC-492C-9778-2BBEBF830AAB}" presName="bigChev" presStyleLbl="node1" presStyleIdx="1" presStyleCnt="4"/>
      <dgm:spPr/>
      <dgm:t>
        <a:bodyPr/>
        <a:lstStyle/>
        <a:p>
          <a:endParaRPr lang="en-US"/>
        </a:p>
      </dgm:t>
    </dgm:pt>
    <dgm:pt modelId="{82D78A30-2743-416B-9CB5-85F72769D04D}" type="pres">
      <dgm:prSet presAssocID="{B8A4FF49-BE2E-456A-BB95-D88E8BCFCCA8}" presName="parTrans" presStyleCnt="0"/>
      <dgm:spPr/>
      <dgm:t>
        <a:bodyPr/>
        <a:lstStyle/>
        <a:p>
          <a:endParaRPr lang="en-US"/>
        </a:p>
      </dgm:t>
    </dgm:pt>
    <dgm:pt modelId="{B9AE1696-5E4D-4636-A66A-94F1F81D9DED}" type="pres">
      <dgm:prSet presAssocID="{BB315837-778E-4C3F-AFBB-F297749955BF}" presName="node" presStyleLbl="alignAccFollowNode1" presStyleIdx="1" presStyleCnt="4" custScaleX="354059">
        <dgm:presLayoutVars>
          <dgm:bulletEnabled val="1"/>
        </dgm:presLayoutVars>
      </dgm:prSet>
      <dgm:spPr/>
      <dgm:t>
        <a:bodyPr/>
        <a:lstStyle/>
        <a:p>
          <a:endParaRPr lang="en-US"/>
        </a:p>
      </dgm:t>
    </dgm:pt>
    <dgm:pt modelId="{03206BB0-C0BB-4374-B033-011471B9173B}" type="pres">
      <dgm:prSet presAssocID="{033D5536-FBBC-492C-9778-2BBEBF830AAB}" presName="vSp" presStyleCnt="0"/>
      <dgm:spPr/>
      <dgm:t>
        <a:bodyPr/>
        <a:lstStyle/>
        <a:p>
          <a:endParaRPr lang="en-US"/>
        </a:p>
      </dgm:t>
    </dgm:pt>
    <dgm:pt modelId="{EF1B5707-69E1-4F34-A884-1F7094297A31}" type="pres">
      <dgm:prSet presAssocID="{9EE4F9BC-30AD-4F3D-9BAA-8B20AC950B07}" presName="horFlow" presStyleCnt="0"/>
      <dgm:spPr/>
      <dgm:t>
        <a:bodyPr/>
        <a:lstStyle/>
        <a:p>
          <a:endParaRPr lang="en-US"/>
        </a:p>
      </dgm:t>
    </dgm:pt>
    <dgm:pt modelId="{969B11A9-3AA9-4121-B0E0-4C8CD658ED08}" type="pres">
      <dgm:prSet presAssocID="{9EE4F9BC-30AD-4F3D-9BAA-8B20AC950B07}" presName="bigChev" presStyleLbl="node1" presStyleIdx="2" presStyleCnt="4"/>
      <dgm:spPr/>
      <dgm:t>
        <a:bodyPr/>
        <a:lstStyle/>
        <a:p>
          <a:endParaRPr lang="en-US"/>
        </a:p>
      </dgm:t>
    </dgm:pt>
    <dgm:pt modelId="{8B40A280-2571-4867-AC27-9996A4FD089C}" type="pres">
      <dgm:prSet presAssocID="{87CDC2FA-CCDF-4209-9F18-D85C6D13ABC4}" presName="parTrans" presStyleCnt="0"/>
      <dgm:spPr/>
      <dgm:t>
        <a:bodyPr/>
        <a:lstStyle/>
        <a:p>
          <a:endParaRPr lang="en-US"/>
        </a:p>
      </dgm:t>
    </dgm:pt>
    <dgm:pt modelId="{F49B8A99-2989-4A2D-B1A7-7871BDA7A9A5}" type="pres">
      <dgm:prSet presAssocID="{D0F8AC95-EDA6-4B29-A3DD-083F08C4A6D3}" presName="node" presStyleLbl="alignAccFollowNode1" presStyleIdx="2" presStyleCnt="4" custScaleX="354059">
        <dgm:presLayoutVars>
          <dgm:bulletEnabled val="1"/>
        </dgm:presLayoutVars>
      </dgm:prSet>
      <dgm:spPr/>
      <dgm:t>
        <a:bodyPr/>
        <a:lstStyle/>
        <a:p>
          <a:endParaRPr lang="en-US"/>
        </a:p>
      </dgm:t>
    </dgm:pt>
    <dgm:pt modelId="{8FB9684B-4F7E-4AB3-B9E6-1F53B0997737}" type="pres">
      <dgm:prSet presAssocID="{9EE4F9BC-30AD-4F3D-9BAA-8B20AC950B07}" presName="vSp" presStyleCnt="0"/>
      <dgm:spPr/>
      <dgm:t>
        <a:bodyPr/>
        <a:lstStyle/>
        <a:p>
          <a:endParaRPr lang="en-US"/>
        </a:p>
      </dgm:t>
    </dgm:pt>
    <dgm:pt modelId="{81E9C2E6-854D-4611-9553-9AFE1BA66F59}" type="pres">
      <dgm:prSet presAssocID="{D8459F10-E8EA-4BEF-9D37-F8895C0D65C2}" presName="horFlow" presStyleCnt="0"/>
      <dgm:spPr/>
      <dgm:t>
        <a:bodyPr/>
        <a:lstStyle/>
        <a:p>
          <a:endParaRPr lang="en-US"/>
        </a:p>
      </dgm:t>
    </dgm:pt>
    <dgm:pt modelId="{F9AF5C5E-2B88-42F2-8BFF-7AE6BF2A5950}" type="pres">
      <dgm:prSet presAssocID="{D8459F10-E8EA-4BEF-9D37-F8895C0D65C2}" presName="bigChev" presStyleLbl="node1" presStyleIdx="3" presStyleCnt="4"/>
      <dgm:spPr/>
      <dgm:t>
        <a:bodyPr/>
        <a:lstStyle/>
        <a:p>
          <a:endParaRPr lang="en-US"/>
        </a:p>
      </dgm:t>
    </dgm:pt>
    <dgm:pt modelId="{81A6D72D-5845-484A-A5DA-2FA258EED1B4}" type="pres">
      <dgm:prSet presAssocID="{8C84D5F1-8150-4263-93F4-634A4BA9969E}" presName="parTrans" presStyleCnt="0"/>
      <dgm:spPr/>
      <dgm:t>
        <a:bodyPr/>
        <a:lstStyle/>
        <a:p>
          <a:endParaRPr lang="en-US"/>
        </a:p>
      </dgm:t>
    </dgm:pt>
    <dgm:pt modelId="{267CB281-EA3B-4DB6-960E-2BAF159EBD67}" type="pres">
      <dgm:prSet presAssocID="{30668495-DBBE-488B-AA95-55C4A011EBA7}" presName="node" presStyleLbl="alignAccFollowNode1" presStyleIdx="3" presStyleCnt="4" custScaleX="354059">
        <dgm:presLayoutVars>
          <dgm:bulletEnabled val="1"/>
        </dgm:presLayoutVars>
      </dgm:prSet>
      <dgm:spPr/>
      <dgm:t>
        <a:bodyPr/>
        <a:lstStyle/>
        <a:p>
          <a:endParaRPr lang="en-US"/>
        </a:p>
      </dgm:t>
    </dgm:pt>
  </dgm:ptLst>
  <dgm:cxnLst>
    <dgm:cxn modelId="{8B9C535F-0AF2-41BB-B6A7-F4E5ACA434EA}" type="presOf" srcId="{A9368323-C714-446A-9715-8AAF848C6E18}" destId="{CAFB9C3E-0258-44BF-B172-D508CF55783A}" srcOrd="0" destOrd="0" presId="urn:microsoft.com/office/officeart/2005/8/layout/lProcess3"/>
    <dgm:cxn modelId="{A0D8B0DA-8BFF-4D60-BAD9-EC2EDBFA2C87}" srcId="{39DAEB90-3C44-415E-839B-55876C892F66}" destId="{033D5536-FBBC-492C-9778-2BBEBF830AAB}" srcOrd="1" destOrd="0" parTransId="{EA5A375A-3CD1-4310-9F91-CC21FE73FCAD}" sibTransId="{B0E5371E-E014-4A16-B001-8501FA176B58}"/>
    <dgm:cxn modelId="{061AA5F1-DF8C-4A13-A975-E260D5DE0792}" srcId="{39DAEB90-3C44-415E-839B-55876C892F66}" destId="{720C5FC1-1B5C-4E16-A6F5-FD1D33E007DA}" srcOrd="0" destOrd="0" parTransId="{8A484020-7876-4E17-9F9A-93681ED9D746}" sibTransId="{1A5A3450-FC44-4129-A94E-81B7B690D936}"/>
    <dgm:cxn modelId="{21C4D4B0-1F0B-49D5-B2D3-384F9A7910FE}" srcId="{9EE4F9BC-30AD-4F3D-9BAA-8B20AC950B07}" destId="{D0F8AC95-EDA6-4B29-A3DD-083F08C4A6D3}" srcOrd="0" destOrd="0" parTransId="{87CDC2FA-CCDF-4209-9F18-D85C6D13ABC4}" sibTransId="{DA72D026-3589-42E2-AF70-9698E371B9D9}"/>
    <dgm:cxn modelId="{FE51C1DB-7CC7-44D5-A262-5DE0400B4656}" srcId="{720C5FC1-1B5C-4E16-A6F5-FD1D33E007DA}" destId="{A9368323-C714-446A-9715-8AAF848C6E18}" srcOrd="0" destOrd="0" parTransId="{C2490B5E-D681-4B8D-B8C7-6C9070112054}" sibTransId="{85FB001D-750B-40A8-9812-054F047EB62A}"/>
    <dgm:cxn modelId="{F79B52CE-926E-409D-93AC-CAF7587E1B77}" type="presOf" srcId="{9EE4F9BC-30AD-4F3D-9BAA-8B20AC950B07}" destId="{969B11A9-3AA9-4121-B0E0-4C8CD658ED08}" srcOrd="0" destOrd="0" presId="urn:microsoft.com/office/officeart/2005/8/layout/lProcess3"/>
    <dgm:cxn modelId="{33984A0C-CA4D-42E7-8A29-5E9412433F21}" type="presOf" srcId="{30668495-DBBE-488B-AA95-55C4A011EBA7}" destId="{267CB281-EA3B-4DB6-960E-2BAF159EBD67}" srcOrd="0" destOrd="0" presId="urn:microsoft.com/office/officeart/2005/8/layout/lProcess3"/>
    <dgm:cxn modelId="{95AEF467-4D9D-4D7C-A4F5-190A07D0884C}" type="presOf" srcId="{720C5FC1-1B5C-4E16-A6F5-FD1D33E007DA}" destId="{EE487FF6-6F0A-4769-A149-C6E60F0C1FC5}" srcOrd="0" destOrd="0" presId="urn:microsoft.com/office/officeart/2005/8/layout/lProcess3"/>
    <dgm:cxn modelId="{0C727417-0717-4B68-9BE7-096A8B171990}" srcId="{39DAEB90-3C44-415E-839B-55876C892F66}" destId="{9EE4F9BC-30AD-4F3D-9BAA-8B20AC950B07}" srcOrd="2" destOrd="0" parTransId="{4B5AA119-6406-473A-94A9-D37610193DB3}" sibTransId="{397ACCB7-B2A5-4DA1-A9C6-95604D673787}"/>
    <dgm:cxn modelId="{49229A37-2B5E-4769-991A-9AE190CF68C7}" srcId="{D8459F10-E8EA-4BEF-9D37-F8895C0D65C2}" destId="{30668495-DBBE-488B-AA95-55C4A011EBA7}" srcOrd="0" destOrd="0" parTransId="{8C84D5F1-8150-4263-93F4-634A4BA9969E}" sibTransId="{19717EB3-83CC-4EB0-A428-5C550369FF28}"/>
    <dgm:cxn modelId="{0BCCBC6C-F6AA-424F-BC98-422061C60E91}" type="presOf" srcId="{D0F8AC95-EDA6-4B29-A3DD-083F08C4A6D3}" destId="{F49B8A99-2989-4A2D-B1A7-7871BDA7A9A5}" srcOrd="0" destOrd="0" presId="urn:microsoft.com/office/officeart/2005/8/layout/lProcess3"/>
    <dgm:cxn modelId="{5156D298-6B06-423C-B2CB-9BF179954BD1}" srcId="{033D5536-FBBC-492C-9778-2BBEBF830AAB}" destId="{BB315837-778E-4C3F-AFBB-F297749955BF}" srcOrd="0" destOrd="0" parTransId="{B8A4FF49-BE2E-456A-BB95-D88E8BCFCCA8}" sibTransId="{426AE8F1-D2D3-4B75-B132-BDB3563BCC06}"/>
    <dgm:cxn modelId="{954808DE-BFF8-4A26-A969-0A56A44B411A}" type="presOf" srcId="{033D5536-FBBC-492C-9778-2BBEBF830AAB}" destId="{8B61C938-C0C4-4365-BC05-7C10D72B1C17}" srcOrd="0" destOrd="0" presId="urn:microsoft.com/office/officeart/2005/8/layout/lProcess3"/>
    <dgm:cxn modelId="{281353BE-7894-452E-B7D5-D1EACE48F132}" srcId="{39DAEB90-3C44-415E-839B-55876C892F66}" destId="{D8459F10-E8EA-4BEF-9D37-F8895C0D65C2}" srcOrd="3" destOrd="0" parTransId="{91BBB753-AD5B-4EAB-94C6-9EE95B4181B2}" sibTransId="{2BF043CE-F6BA-4B5D-8B9C-81CC864CA423}"/>
    <dgm:cxn modelId="{4EF82CEA-2379-4E4F-9CCB-62E877ECBA11}" type="presOf" srcId="{D8459F10-E8EA-4BEF-9D37-F8895C0D65C2}" destId="{F9AF5C5E-2B88-42F2-8BFF-7AE6BF2A5950}" srcOrd="0" destOrd="0" presId="urn:microsoft.com/office/officeart/2005/8/layout/lProcess3"/>
    <dgm:cxn modelId="{18E2C314-82BE-4613-8B83-DE9F6378A297}" type="presOf" srcId="{BB315837-778E-4C3F-AFBB-F297749955BF}" destId="{B9AE1696-5E4D-4636-A66A-94F1F81D9DED}" srcOrd="0" destOrd="0" presId="urn:microsoft.com/office/officeart/2005/8/layout/lProcess3"/>
    <dgm:cxn modelId="{31DE6B12-ACF8-4B00-8850-DE05D5D3F0E2}" type="presOf" srcId="{39DAEB90-3C44-415E-839B-55876C892F66}" destId="{0B41CBAD-43C5-447A-97D9-1746CDF159A0}" srcOrd="0" destOrd="0" presId="urn:microsoft.com/office/officeart/2005/8/layout/lProcess3"/>
    <dgm:cxn modelId="{C44C3617-F9BF-470F-9210-AF5CC6005780}" type="presParOf" srcId="{0B41CBAD-43C5-447A-97D9-1746CDF159A0}" destId="{063E4DF4-3D4E-4DFE-9488-7227DE66F151}" srcOrd="0" destOrd="0" presId="urn:microsoft.com/office/officeart/2005/8/layout/lProcess3"/>
    <dgm:cxn modelId="{EF4A503F-506A-4412-BAFB-D3C00CC865F9}" type="presParOf" srcId="{063E4DF4-3D4E-4DFE-9488-7227DE66F151}" destId="{EE487FF6-6F0A-4769-A149-C6E60F0C1FC5}" srcOrd="0" destOrd="0" presId="urn:microsoft.com/office/officeart/2005/8/layout/lProcess3"/>
    <dgm:cxn modelId="{3D6EA852-12BC-447A-8FDE-84F85358EDC0}" type="presParOf" srcId="{063E4DF4-3D4E-4DFE-9488-7227DE66F151}" destId="{E2C40281-1E7B-4A5B-87A7-0E6682B935BC}" srcOrd="1" destOrd="0" presId="urn:microsoft.com/office/officeart/2005/8/layout/lProcess3"/>
    <dgm:cxn modelId="{AA2DD948-0DEC-4936-B6BF-E048B62E5DC4}" type="presParOf" srcId="{063E4DF4-3D4E-4DFE-9488-7227DE66F151}" destId="{CAFB9C3E-0258-44BF-B172-D508CF55783A}" srcOrd="2" destOrd="0" presId="urn:microsoft.com/office/officeart/2005/8/layout/lProcess3"/>
    <dgm:cxn modelId="{F517BEE6-6545-4345-9E1F-E6338F73C469}" type="presParOf" srcId="{0B41CBAD-43C5-447A-97D9-1746CDF159A0}" destId="{D245D176-7FAC-4ECB-B52D-D9E4240A1E67}" srcOrd="1" destOrd="0" presId="urn:microsoft.com/office/officeart/2005/8/layout/lProcess3"/>
    <dgm:cxn modelId="{CC6E12EC-B32E-4CAC-9601-BDCFBE647FF5}" type="presParOf" srcId="{0B41CBAD-43C5-447A-97D9-1746CDF159A0}" destId="{7AB2AABE-7A13-4B55-BEF6-65A018B61BDD}" srcOrd="2" destOrd="0" presId="urn:microsoft.com/office/officeart/2005/8/layout/lProcess3"/>
    <dgm:cxn modelId="{5AD41A03-5879-43E0-805B-25A9018BF308}" type="presParOf" srcId="{7AB2AABE-7A13-4B55-BEF6-65A018B61BDD}" destId="{8B61C938-C0C4-4365-BC05-7C10D72B1C17}" srcOrd="0" destOrd="0" presId="urn:microsoft.com/office/officeart/2005/8/layout/lProcess3"/>
    <dgm:cxn modelId="{8C689CFD-8339-4687-A725-34513147C2E0}" type="presParOf" srcId="{7AB2AABE-7A13-4B55-BEF6-65A018B61BDD}" destId="{82D78A30-2743-416B-9CB5-85F72769D04D}" srcOrd="1" destOrd="0" presId="urn:microsoft.com/office/officeart/2005/8/layout/lProcess3"/>
    <dgm:cxn modelId="{B17624EC-6AFF-4A49-8FB6-F603DACBCE9B}" type="presParOf" srcId="{7AB2AABE-7A13-4B55-BEF6-65A018B61BDD}" destId="{B9AE1696-5E4D-4636-A66A-94F1F81D9DED}" srcOrd="2" destOrd="0" presId="urn:microsoft.com/office/officeart/2005/8/layout/lProcess3"/>
    <dgm:cxn modelId="{F4417D61-FD81-403A-86D6-865EBCF07288}" type="presParOf" srcId="{0B41CBAD-43C5-447A-97D9-1746CDF159A0}" destId="{03206BB0-C0BB-4374-B033-011471B9173B}" srcOrd="3" destOrd="0" presId="urn:microsoft.com/office/officeart/2005/8/layout/lProcess3"/>
    <dgm:cxn modelId="{5C886259-A054-4EFC-985E-9A128C4009F4}" type="presParOf" srcId="{0B41CBAD-43C5-447A-97D9-1746CDF159A0}" destId="{EF1B5707-69E1-4F34-A884-1F7094297A31}" srcOrd="4" destOrd="0" presId="urn:microsoft.com/office/officeart/2005/8/layout/lProcess3"/>
    <dgm:cxn modelId="{065E5467-8C6E-4732-8D5C-71A071641A1D}" type="presParOf" srcId="{EF1B5707-69E1-4F34-A884-1F7094297A31}" destId="{969B11A9-3AA9-4121-B0E0-4C8CD658ED08}" srcOrd="0" destOrd="0" presId="urn:microsoft.com/office/officeart/2005/8/layout/lProcess3"/>
    <dgm:cxn modelId="{C86D4A02-3122-40BA-A9F1-6322C746FA45}" type="presParOf" srcId="{EF1B5707-69E1-4F34-A884-1F7094297A31}" destId="{8B40A280-2571-4867-AC27-9996A4FD089C}" srcOrd="1" destOrd="0" presId="urn:microsoft.com/office/officeart/2005/8/layout/lProcess3"/>
    <dgm:cxn modelId="{4D6C498F-3895-4EA7-B935-4507FB23E16A}" type="presParOf" srcId="{EF1B5707-69E1-4F34-A884-1F7094297A31}" destId="{F49B8A99-2989-4A2D-B1A7-7871BDA7A9A5}" srcOrd="2" destOrd="0" presId="urn:microsoft.com/office/officeart/2005/8/layout/lProcess3"/>
    <dgm:cxn modelId="{4B322D95-FAF7-49AB-A295-619C2FA586E0}" type="presParOf" srcId="{0B41CBAD-43C5-447A-97D9-1746CDF159A0}" destId="{8FB9684B-4F7E-4AB3-B9E6-1F53B0997737}" srcOrd="5" destOrd="0" presId="urn:microsoft.com/office/officeart/2005/8/layout/lProcess3"/>
    <dgm:cxn modelId="{DBF47FD3-FAB2-4B74-B948-F14CE169969D}" type="presParOf" srcId="{0B41CBAD-43C5-447A-97D9-1746CDF159A0}" destId="{81E9C2E6-854D-4611-9553-9AFE1BA66F59}" srcOrd="6" destOrd="0" presId="urn:microsoft.com/office/officeart/2005/8/layout/lProcess3"/>
    <dgm:cxn modelId="{A81347B5-D72B-43E2-8A1F-9561109053FE}" type="presParOf" srcId="{81E9C2E6-854D-4611-9553-9AFE1BA66F59}" destId="{F9AF5C5E-2B88-42F2-8BFF-7AE6BF2A5950}" srcOrd="0" destOrd="0" presId="urn:microsoft.com/office/officeart/2005/8/layout/lProcess3"/>
    <dgm:cxn modelId="{8D392403-290C-408E-8C59-E30073C782C7}" type="presParOf" srcId="{81E9C2E6-854D-4611-9553-9AFE1BA66F59}" destId="{81A6D72D-5845-484A-A5DA-2FA258EED1B4}" srcOrd="1" destOrd="0" presId="urn:microsoft.com/office/officeart/2005/8/layout/lProcess3"/>
    <dgm:cxn modelId="{78D399E7-E6B8-411B-BE59-B30B5BE25DDB}" type="presParOf" srcId="{81E9C2E6-854D-4611-9553-9AFE1BA66F59}" destId="{267CB281-EA3B-4DB6-960E-2BAF159EBD67}"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3CDA309-0A90-485F-8B46-BE15897DD83C}" type="doc">
      <dgm:prSet loTypeId="urn:microsoft.com/office/officeart/2005/8/layout/hList3" loCatId="list" qsTypeId="urn:microsoft.com/office/officeart/2005/8/quickstyle/simple4" qsCatId="simple" csTypeId="urn:microsoft.com/office/officeart/2005/8/colors/colorful1" csCatId="colorful" phldr="1"/>
      <dgm:spPr/>
      <dgm:t>
        <a:bodyPr/>
        <a:lstStyle/>
        <a:p>
          <a:endParaRPr lang="en-US"/>
        </a:p>
      </dgm:t>
    </dgm:pt>
    <dgm:pt modelId="{26E022D4-3F8F-407B-ADA2-5C4DC36D8A40}">
      <dgm:prSet phldrT="[Text]" custT="1"/>
      <dgm:spPr/>
      <dgm:t>
        <a:bodyPr/>
        <a:lstStyle/>
        <a:p>
          <a:pPr rtl="0"/>
          <a:r>
            <a:rPr lang="ur-PK" sz="3200" dirty="0" smtClean="0">
              <a:effectLst>
                <a:outerShdw blurRad="38100" dist="38100" dir="2700000" algn="tl">
                  <a:srgbClr val="000000">
                    <a:alpha val="43137"/>
                  </a:srgbClr>
                </a:outerShdw>
              </a:effectLst>
              <a:cs typeface="UL Sajid Heading" pitchFamily="2" charset="-78"/>
            </a:rPr>
            <a:t>اللہ اور اس کے رسول ﷺ کی محبت کا مطالبہ</a:t>
          </a:r>
          <a:endParaRPr lang="en-US" sz="3200" dirty="0">
            <a:effectLst>
              <a:outerShdw blurRad="38100" dist="38100" dir="2700000" algn="tl">
                <a:srgbClr val="000000">
                  <a:alpha val="43137"/>
                </a:srgbClr>
              </a:outerShdw>
            </a:effectLst>
            <a:cs typeface="UL Sajid Heading" pitchFamily="2" charset="-78"/>
          </a:endParaRPr>
        </a:p>
      </dgm:t>
    </dgm:pt>
    <dgm:pt modelId="{869FE633-528A-4F9A-9A40-0B3DDA98CFC0}" type="parTrans" cxnId="{521A69CA-673A-4AA2-B448-8DAF4B49898C}">
      <dgm:prSet/>
      <dgm:spPr/>
      <dgm:t>
        <a:bodyPr/>
        <a:lstStyle/>
        <a:p>
          <a:pPr rtl="0"/>
          <a:endParaRPr lang="en-US" sz="1600"/>
        </a:p>
      </dgm:t>
    </dgm:pt>
    <dgm:pt modelId="{E5240964-15E1-491E-92B9-86D7F909CC78}" type="sibTrans" cxnId="{521A69CA-673A-4AA2-B448-8DAF4B49898C}">
      <dgm:prSet/>
      <dgm:spPr/>
      <dgm:t>
        <a:bodyPr/>
        <a:lstStyle/>
        <a:p>
          <a:pPr rtl="0"/>
          <a:endParaRPr lang="en-US" sz="1600"/>
        </a:p>
      </dgm:t>
    </dgm:pt>
    <dgm:pt modelId="{E3FB92D9-7175-4693-97F8-D92BFEACAAA8}">
      <dgm:prSet phldrT="[Text]" custT="1"/>
      <dgm:spPr/>
      <dgm:t>
        <a:bodyPr/>
        <a:lstStyle/>
        <a:p>
          <a:pPr rtl="0"/>
          <a:r>
            <a:rPr lang="ar-SA"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رشتہ داروں ، کاروبار، گھر کے لئے جائز ذرائع سے وسائل فراہم کیے جائیں</a:t>
          </a:r>
          <a:endParaRPr lang="en-US" sz="32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1DB4848-8058-4FB9-9BF1-C4DD6197FA9A}" type="parTrans" cxnId="{3A337205-F61C-4574-8989-60D68C802A1D}">
      <dgm:prSet/>
      <dgm:spPr/>
      <dgm:t>
        <a:bodyPr/>
        <a:lstStyle/>
        <a:p>
          <a:pPr rtl="0"/>
          <a:endParaRPr lang="en-US" sz="1600"/>
        </a:p>
      </dgm:t>
    </dgm:pt>
    <dgm:pt modelId="{278DD72C-2144-4A82-9000-835976B20283}" type="sibTrans" cxnId="{3A337205-F61C-4574-8989-60D68C802A1D}">
      <dgm:prSet/>
      <dgm:spPr/>
      <dgm:t>
        <a:bodyPr/>
        <a:lstStyle/>
        <a:p>
          <a:pPr rtl="0"/>
          <a:endParaRPr lang="en-US" sz="1600"/>
        </a:p>
      </dgm:t>
    </dgm:pt>
    <dgm:pt modelId="{6622D159-D858-4F17-BC53-F96BA0402F6E}">
      <dgm:prSet phldrT="[Text]" custT="1"/>
      <dgm:spPr/>
      <dgm:t>
        <a:bodyPr/>
        <a:lstStyle/>
        <a:p>
          <a:pPr rtl="0"/>
          <a:r>
            <a:rPr lang="ar-SA"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دینی تقاضوں کی ادائیگی کی جدوجہد سے ہرگز غفلت نہ برتی جائے</a:t>
          </a:r>
          <a:endParaRPr lang="en-US" sz="32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19DE17D-C7D0-4314-AD79-D6FA8668418C}" type="parTrans" cxnId="{04E7F043-0EC2-4931-9437-1E7AC6F12848}">
      <dgm:prSet/>
      <dgm:spPr/>
      <dgm:t>
        <a:bodyPr/>
        <a:lstStyle/>
        <a:p>
          <a:pPr rtl="0"/>
          <a:endParaRPr lang="en-US" sz="1600"/>
        </a:p>
      </dgm:t>
    </dgm:pt>
    <dgm:pt modelId="{6CA29DAA-DF5D-4E05-9671-620CED13C747}" type="sibTrans" cxnId="{04E7F043-0EC2-4931-9437-1E7AC6F12848}">
      <dgm:prSet/>
      <dgm:spPr/>
      <dgm:t>
        <a:bodyPr/>
        <a:lstStyle/>
        <a:p>
          <a:pPr rtl="0"/>
          <a:endParaRPr lang="en-US" sz="1600"/>
        </a:p>
      </dgm:t>
    </dgm:pt>
    <dgm:pt modelId="{598DB94D-2552-4528-B847-E08D88D4D29C}" type="pres">
      <dgm:prSet presAssocID="{D3CDA309-0A90-485F-8B46-BE15897DD83C}" presName="composite" presStyleCnt="0">
        <dgm:presLayoutVars>
          <dgm:chMax val="1"/>
          <dgm:dir val="rev"/>
          <dgm:resizeHandles val="exact"/>
        </dgm:presLayoutVars>
      </dgm:prSet>
      <dgm:spPr/>
      <dgm:t>
        <a:bodyPr/>
        <a:lstStyle/>
        <a:p>
          <a:endParaRPr lang="en-US"/>
        </a:p>
      </dgm:t>
    </dgm:pt>
    <dgm:pt modelId="{0A6488C2-D0B5-4E9F-91ED-98397534B22C}" type="pres">
      <dgm:prSet presAssocID="{26E022D4-3F8F-407B-ADA2-5C4DC36D8A40}" presName="roof" presStyleLbl="dkBgShp" presStyleIdx="0" presStyleCnt="2"/>
      <dgm:spPr/>
      <dgm:t>
        <a:bodyPr/>
        <a:lstStyle/>
        <a:p>
          <a:endParaRPr lang="en-US"/>
        </a:p>
      </dgm:t>
    </dgm:pt>
    <dgm:pt modelId="{C9A641EB-26ED-4F37-806A-305D0C44C065}" type="pres">
      <dgm:prSet presAssocID="{26E022D4-3F8F-407B-ADA2-5C4DC36D8A40}" presName="pillars" presStyleCnt="0"/>
      <dgm:spPr/>
      <dgm:t>
        <a:bodyPr/>
        <a:lstStyle/>
        <a:p>
          <a:endParaRPr lang="en-US"/>
        </a:p>
      </dgm:t>
    </dgm:pt>
    <dgm:pt modelId="{68D26AB1-A166-4B36-8D65-4D6BF5163040}" type="pres">
      <dgm:prSet presAssocID="{26E022D4-3F8F-407B-ADA2-5C4DC36D8A40}" presName="pillar1" presStyleLbl="node1" presStyleIdx="0" presStyleCnt="2">
        <dgm:presLayoutVars>
          <dgm:bulletEnabled val="1"/>
        </dgm:presLayoutVars>
      </dgm:prSet>
      <dgm:spPr/>
      <dgm:t>
        <a:bodyPr/>
        <a:lstStyle/>
        <a:p>
          <a:endParaRPr lang="en-US"/>
        </a:p>
      </dgm:t>
    </dgm:pt>
    <dgm:pt modelId="{B0C3A154-6FF3-44FC-9CBB-656AA4483E43}" type="pres">
      <dgm:prSet presAssocID="{6622D159-D858-4F17-BC53-F96BA0402F6E}" presName="pillarX" presStyleLbl="node1" presStyleIdx="1" presStyleCnt="2">
        <dgm:presLayoutVars>
          <dgm:bulletEnabled val="1"/>
        </dgm:presLayoutVars>
      </dgm:prSet>
      <dgm:spPr/>
      <dgm:t>
        <a:bodyPr/>
        <a:lstStyle/>
        <a:p>
          <a:endParaRPr lang="en-US"/>
        </a:p>
      </dgm:t>
    </dgm:pt>
    <dgm:pt modelId="{065111F3-7542-4F62-9B20-211D19F4FCA9}" type="pres">
      <dgm:prSet presAssocID="{26E022D4-3F8F-407B-ADA2-5C4DC36D8A40}" presName="base" presStyleLbl="dkBgShp" presStyleIdx="1" presStyleCnt="2"/>
      <dgm:spPr/>
      <dgm:t>
        <a:bodyPr/>
        <a:lstStyle/>
        <a:p>
          <a:endParaRPr lang="en-US"/>
        </a:p>
      </dgm:t>
    </dgm:pt>
  </dgm:ptLst>
  <dgm:cxnLst>
    <dgm:cxn modelId="{521A69CA-673A-4AA2-B448-8DAF4B49898C}" srcId="{D3CDA309-0A90-485F-8B46-BE15897DD83C}" destId="{26E022D4-3F8F-407B-ADA2-5C4DC36D8A40}" srcOrd="0" destOrd="0" parTransId="{869FE633-528A-4F9A-9A40-0B3DDA98CFC0}" sibTransId="{E5240964-15E1-491E-92B9-86D7F909CC78}"/>
    <dgm:cxn modelId="{EDDD8E45-1307-4C76-A9EC-582BE1DCD6E8}" type="presOf" srcId="{E3FB92D9-7175-4693-97F8-D92BFEACAAA8}" destId="{68D26AB1-A166-4B36-8D65-4D6BF5163040}" srcOrd="0" destOrd="0" presId="urn:microsoft.com/office/officeart/2005/8/layout/hList3"/>
    <dgm:cxn modelId="{7C5DB0D4-6193-436B-A8FE-50ED6DDA8C09}" type="presOf" srcId="{6622D159-D858-4F17-BC53-F96BA0402F6E}" destId="{B0C3A154-6FF3-44FC-9CBB-656AA4483E43}" srcOrd="0" destOrd="0" presId="urn:microsoft.com/office/officeart/2005/8/layout/hList3"/>
    <dgm:cxn modelId="{AD230806-96CA-4862-A932-E34BAD00C004}" type="presOf" srcId="{D3CDA309-0A90-485F-8B46-BE15897DD83C}" destId="{598DB94D-2552-4528-B847-E08D88D4D29C}" srcOrd="0" destOrd="0" presId="urn:microsoft.com/office/officeart/2005/8/layout/hList3"/>
    <dgm:cxn modelId="{04E7F043-0EC2-4931-9437-1E7AC6F12848}" srcId="{26E022D4-3F8F-407B-ADA2-5C4DC36D8A40}" destId="{6622D159-D858-4F17-BC53-F96BA0402F6E}" srcOrd="1" destOrd="0" parTransId="{819DE17D-C7D0-4314-AD79-D6FA8668418C}" sibTransId="{6CA29DAA-DF5D-4E05-9671-620CED13C747}"/>
    <dgm:cxn modelId="{6E162D91-DBCF-4D4B-8DED-0040F2E0D7AC}" type="presOf" srcId="{26E022D4-3F8F-407B-ADA2-5C4DC36D8A40}" destId="{0A6488C2-D0B5-4E9F-91ED-98397534B22C}" srcOrd="0" destOrd="0" presId="urn:microsoft.com/office/officeart/2005/8/layout/hList3"/>
    <dgm:cxn modelId="{3A337205-F61C-4574-8989-60D68C802A1D}" srcId="{26E022D4-3F8F-407B-ADA2-5C4DC36D8A40}" destId="{E3FB92D9-7175-4693-97F8-D92BFEACAAA8}" srcOrd="0" destOrd="0" parTransId="{D1DB4848-8058-4FB9-9BF1-C4DD6197FA9A}" sibTransId="{278DD72C-2144-4A82-9000-835976B20283}"/>
    <dgm:cxn modelId="{8259A43C-B445-4CC9-89F5-D3DF7F889FF5}" type="presParOf" srcId="{598DB94D-2552-4528-B847-E08D88D4D29C}" destId="{0A6488C2-D0B5-4E9F-91ED-98397534B22C}" srcOrd="0" destOrd="0" presId="urn:microsoft.com/office/officeart/2005/8/layout/hList3"/>
    <dgm:cxn modelId="{D4153F2C-C510-46BA-94F5-D59A9B877FD9}" type="presParOf" srcId="{598DB94D-2552-4528-B847-E08D88D4D29C}" destId="{C9A641EB-26ED-4F37-806A-305D0C44C065}" srcOrd="1" destOrd="0" presId="urn:microsoft.com/office/officeart/2005/8/layout/hList3"/>
    <dgm:cxn modelId="{2681317B-F1CF-4632-B7EB-657842DCE55A}" type="presParOf" srcId="{C9A641EB-26ED-4F37-806A-305D0C44C065}" destId="{68D26AB1-A166-4B36-8D65-4D6BF5163040}" srcOrd="0" destOrd="0" presId="urn:microsoft.com/office/officeart/2005/8/layout/hList3"/>
    <dgm:cxn modelId="{6E27E5C8-E893-434A-849F-B31DE2D0DEBC}" type="presParOf" srcId="{C9A641EB-26ED-4F37-806A-305D0C44C065}" destId="{B0C3A154-6FF3-44FC-9CBB-656AA4483E43}" srcOrd="1" destOrd="0" presId="urn:microsoft.com/office/officeart/2005/8/layout/hList3"/>
    <dgm:cxn modelId="{8F4C6592-1A05-407C-9F97-2CBD9B512F7B}" type="presParOf" srcId="{598DB94D-2552-4528-B847-E08D88D4D29C}" destId="{065111F3-7542-4F62-9B20-211D19F4FCA9}"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lnSpc>
              <a:spcPct val="90000"/>
            </a:lnSpc>
            <a:spcBef>
              <a:spcPts val="0"/>
            </a:spcBef>
            <a:spcAft>
              <a:spcPts val="0"/>
            </a:spcAft>
          </a:pPr>
          <a:r>
            <a:rPr lang="ar-SA" sz="28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انسان میں محبت کی تین سطحیں ہیں جن میں سب سے بلند ہے اللہ سے محبت </a:t>
          </a:r>
          <a:r>
            <a:rPr lang="ar-SA" sz="28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(البقرۃ: </a:t>
          </a:r>
          <a:r>
            <a:rPr lang="en-US" sz="28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165</a:t>
          </a:r>
          <a:r>
            <a:rPr lang="ar-SA" sz="28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endParaRPr lang="en-US" sz="28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lnSpc>
              <a:spcPct val="90000"/>
            </a:lnSpc>
            <a:spcBef>
              <a:spcPts val="0"/>
            </a:spcBef>
            <a:spcAft>
              <a:spcPts val="0"/>
            </a:spcAft>
          </a:pPr>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lnSpc>
              <a:spcPct val="90000"/>
            </a:lnSpc>
            <a:spcBef>
              <a:spcPts val="0"/>
            </a:spcBef>
            <a:spcAft>
              <a:spcPts val="0"/>
            </a:spcAft>
          </a:pPr>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dgm:t>
        <a:bodyPr/>
        <a:lstStyle/>
        <a:p>
          <a:pPr algn="ctr" rtl="1">
            <a:lnSpc>
              <a:spcPct val="90000"/>
            </a:lnSpc>
            <a:spcBef>
              <a:spcPts val="0"/>
            </a:spcBef>
            <a:spcAft>
              <a:spcPts val="0"/>
            </a:spcAft>
          </a:pPr>
          <a:r>
            <a:rPr lang="ar-SA" sz="28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کی محبت کا بڑا گہرا تعلق ہے ہمارے مقصدِ تخلیق یعنی عبادت سے </a:t>
          </a:r>
          <a:r>
            <a:rPr lang="ar-SA" sz="28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(الذاریات: </a:t>
          </a:r>
          <a:r>
            <a:rPr lang="en-US" sz="28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56</a:t>
          </a:r>
          <a:r>
            <a:rPr lang="ar-SA" sz="2800" b="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endParaRPr lang="en-US" sz="28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a:lnSpc>
              <a:spcPct val="90000"/>
            </a:lnSpc>
            <a:spcBef>
              <a:spcPts val="0"/>
            </a:spcBef>
            <a:spcAft>
              <a:spcPts val="0"/>
            </a:spcAft>
          </a:pPr>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a:lnSpc>
              <a:spcPct val="90000"/>
            </a:lnSpc>
            <a:spcBef>
              <a:spcPts val="0"/>
            </a:spcBef>
            <a:spcAft>
              <a:spcPts val="0"/>
            </a:spcAft>
          </a:pPr>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13D8407-65D2-42E6-9CDD-CC05B6F4B045}">
      <dgm:prSet phldrT="[Text]" custT="1"/>
      <dgm:spPr/>
      <dgm:t>
        <a:bodyPr/>
        <a:lstStyle/>
        <a:p>
          <a:pPr algn="ctr" rtl="1">
            <a:lnSpc>
              <a:spcPct val="90000"/>
            </a:lnSpc>
            <a:spcBef>
              <a:spcPts val="0"/>
            </a:spcBef>
            <a:spcAft>
              <a:spcPts val="0"/>
            </a:spcAft>
          </a:pPr>
          <a:r>
            <a:rPr lang="ar-SA" sz="28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حضرت علیؓ کا عبادت کے تین محرکات کے حوالے سے قول</a:t>
          </a:r>
          <a:endParaRPr lang="en-US" sz="28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872B81F-70F5-49EA-8D51-5E1F0CE6920F}" type="parTrans" cxnId="{9691DF05-374C-47AA-808B-2D210CFD1486}">
      <dgm:prSet/>
      <dgm:spPr/>
      <dgm:t>
        <a:bodyPr/>
        <a:lstStyle/>
        <a:p>
          <a:pPr algn="ctr">
            <a:lnSpc>
              <a:spcPct val="90000"/>
            </a:lnSpc>
            <a:spcBef>
              <a:spcPts val="0"/>
            </a:spcBef>
            <a:spcAft>
              <a:spcPts val="0"/>
            </a:spcAft>
          </a:pPr>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563C0B-AB21-41DF-B1B0-13895CE0C9CB}" type="sibTrans" cxnId="{9691DF05-374C-47AA-808B-2D210CFD1486}">
      <dgm:prSet/>
      <dgm:spPr/>
      <dgm:t>
        <a:bodyPr/>
        <a:lstStyle/>
        <a:p>
          <a:pPr algn="ctr">
            <a:lnSpc>
              <a:spcPct val="90000"/>
            </a:lnSpc>
            <a:spcBef>
              <a:spcPts val="0"/>
            </a:spcBef>
            <a:spcAft>
              <a:spcPts val="0"/>
            </a:spcAft>
          </a:pPr>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1CC96C9-5F4E-4B3C-8704-35382B06283E}">
      <dgm:prSet phldrT="[Text]" custT="1"/>
      <dgm:spPr/>
      <dgm:t>
        <a:bodyPr/>
        <a:lstStyle/>
        <a:p>
          <a:pPr algn="ctr" rtl="1">
            <a:lnSpc>
              <a:spcPct val="90000"/>
            </a:lnSpc>
            <a:spcBef>
              <a:spcPts val="0"/>
            </a:spcBef>
            <a:spcAft>
              <a:spcPts val="0"/>
            </a:spcAft>
          </a:pPr>
          <a:r>
            <a:rPr lang="ar-SA" sz="28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کی محبت </a:t>
          </a:r>
          <a:r>
            <a:rPr lang="ur-PK" sz="28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ایمان کی تکمیل کا مظہر</a:t>
          </a:r>
          <a:endParaRPr lang="en-US" sz="28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697C946-3FBF-4590-ABCF-1C49969D9E4B}" type="parTrans" cxnId="{870CF0BF-CBAE-4037-863D-214A0D536F48}">
      <dgm:prSet/>
      <dgm:spPr/>
      <dgm:t>
        <a:bodyPr/>
        <a:lstStyle/>
        <a:p>
          <a:pPr algn="ctr">
            <a:lnSpc>
              <a:spcPct val="90000"/>
            </a:lnSpc>
            <a:spcBef>
              <a:spcPts val="0"/>
            </a:spcBef>
            <a:spcAft>
              <a:spcPts val="0"/>
            </a:spcAft>
          </a:pPr>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8CB67A1-058B-46A7-BE49-8A93EB9D6AA0}" type="sibTrans" cxnId="{870CF0BF-CBAE-4037-863D-214A0D536F48}">
      <dgm:prSet/>
      <dgm:spPr/>
      <dgm:t>
        <a:bodyPr/>
        <a:lstStyle/>
        <a:p>
          <a:pPr algn="ctr">
            <a:lnSpc>
              <a:spcPct val="90000"/>
            </a:lnSpc>
            <a:spcBef>
              <a:spcPts val="0"/>
            </a:spcBef>
            <a:spcAft>
              <a:spcPts val="0"/>
            </a:spcAft>
          </a:pPr>
          <a:endParaRPr lang="en-US" sz="24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4">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4">
        <dgm:presLayoutVars>
          <dgm:chMax val="0"/>
          <dgm:bulletEnabled val="1"/>
        </dgm:presLayoutVars>
      </dgm:prSet>
      <dgm:spPr/>
      <dgm:t>
        <a:bodyPr/>
        <a:lstStyle/>
        <a:p>
          <a:endParaRPr lang="en-US"/>
        </a:p>
      </dgm:t>
    </dgm:pt>
    <dgm:pt modelId="{49A40FD5-B191-4849-AC38-633222E09BEF}" type="pres">
      <dgm:prSet presAssocID="{B5A745D1-B89C-4CF9-B1CB-A0314B47C7BC}" presName="spacer" presStyleCnt="0"/>
      <dgm:spPr/>
      <dgm:t>
        <a:bodyPr/>
        <a:lstStyle/>
        <a:p>
          <a:endParaRPr lang="en-US"/>
        </a:p>
      </dgm:t>
    </dgm:pt>
    <dgm:pt modelId="{057A9974-ABBA-4F89-9E32-03B47A314ED3}" type="pres">
      <dgm:prSet presAssocID="{E13D8407-65D2-42E6-9CDD-CC05B6F4B045}" presName="parentText" presStyleLbl="node1" presStyleIdx="2" presStyleCnt="4">
        <dgm:presLayoutVars>
          <dgm:chMax val="0"/>
          <dgm:bulletEnabled val="1"/>
        </dgm:presLayoutVars>
      </dgm:prSet>
      <dgm:spPr/>
      <dgm:t>
        <a:bodyPr/>
        <a:lstStyle/>
        <a:p>
          <a:endParaRPr lang="en-US"/>
        </a:p>
      </dgm:t>
    </dgm:pt>
    <dgm:pt modelId="{39256CA3-6BFA-4918-8EDE-F0878DC46113}" type="pres">
      <dgm:prSet presAssocID="{82563C0B-AB21-41DF-B1B0-13895CE0C9CB}" presName="spacer" presStyleCnt="0"/>
      <dgm:spPr/>
      <dgm:t>
        <a:bodyPr/>
        <a:lstStyle/>
        <a:p>
          <a:endParaRPr lang="en-US"/>
        </a:p>
      </dgm:t>
    </dgm:pt>
    <dgm:pt modelId="{FD0DF81A-3868-43EC-B34A-F64313980F97}" type="pres">
      <dgm:prSet presAssocID="{A1CC96C9-5F4E-4B3C-8704-35382B06283E}" presName="parentText" presStyleLbl="node1" presStyleIdx="3" presStyleCnt="4">
        <dgm:presLayoutVars>
          <dgm:chMax val="0"/>
          <dgm:bulletEnabled val="1"/>
        </dgm:presLayoutVars>
      </dgm:prSet>
      <dgm:spPr/>
      <dgm:t>
        <a:bodyPr/>
        <a:lstStyle/>
        <a:p>
          <a:endParaRPr lang="en-US"/>
        </a:p>
      </dgm:t>
    </dgm:pt>
  </dgm:ptLst>
  <dgm:cxnLst>
    <dgm:cxn modelId="{713DAC3E-76F1-4391-9328-83EDF616890C}" type="presOf" srcId="{93095CFE-338C-4DE2-BEE1-C5798B24C8AD}" destId="{8160EAE7-75B1-40CC-8765-BEF41E203B77}" srcOrd="0" destOrd="0" presId="urn:microsoft.com/office/officeart/2005/8/layout/vList2"/>
    <dgm:cxn modelId="{9691DF05-374C-47AA-808B-2D210CFD1486}" srcId="{724361B4-9B9F-4084-A10C-F167166253CF}" destId="{E13D8407-65D2-42E6-9CDD-CC05B6F4B045}" srcOrd="2" destOrd="0" parTransId="{6872B81F-70F5-49EA-8D51-5E1F0CE6920F}" sibTransId="{82563C0B-AB21-41DF-B1B0-13895CE0C9CB}"/>
    <dgm:cxn modelId="{2E48737B-37A7-4399-A838-163FFBCF8243}" type="presOf" srcId="{724361B4-9B9F-4084-A10C-F167166253CF}" destId="{D76713C3-888F-4971-B388-C389CB2342AF}"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53DFE219-9BC6-410B-B5E3-598F4F2278FE}" type="presOf" srcId="{0967F7E4-F678-4578-8600-1B83ACEB6BBB}" destId="{D2B49F6D-4100-42FB-82A8-1CFAA91AE96A}" srcOrd="0" destOrd="0" presId="urn:microsoft.com/office/officeart/2005/8/layout/vList2"/>
    <dgm:cxn modelId="{9BBCBF85-DED1-4056-90B0-C1551C56ED32}" type="presOf" srcId="{A1CC96C9-5F4E-4B3C-8704-35382B06283E}" destId="{FD0DF81A-3868-43EC-B34A-F64313980F97}" srcOrd="0" destOrd="0" presId="urn:microsoft.com/office/officeart/2005/8/layout/vList2"/>
    <dgm:cxn modelId="{870CF0BF-CBAE-4037-863D-214A0D536F48}" srcId="{724361B4-9B9F-4084-A10C-F167166253CF}" destId="{A1CC96C9-5F4E-4B3C-8704-35382B06283E}" srcOrd="3" destOrd="0" parTransId="{6697C946-3FBF-4590-ABCF-1C49969D9E4B}" sibTransId="{88CB67A1-058B-46A7-BE49-8A93EB9D6AA0}"/>
    <dgm:cxn modelId="{4A7A59C9-17A6-426B-AEF5-4F4F61E09184}" srcId="{724361B4-9B9F-4084-A10C-F167166253CF}" destId="{0967F7E4-F678-4578-8600-1B83ACEB6BBB}" srcOrd="0" destOrd="0" parTransId="{E6DCB98A-1613-426E-A30A-48ABE3BBB006}" sibTransId="{99D09C75-CF2B-439D-B311-7F3BDBD8EA47}"/>
    <dgm:cxn modelId="{5BFC2AEB-8ED2-4A25-B800-A9A2E8DA8187}" type="presOf" srcId="{E13D8407-65D2-42E6-9CDD-CC05B6F4B045}" destId="{057A9974-ABBA-4F89-9E32-03B47A314ED3}" srcOrd="0" destOrd="0" presId="urn:microsoft.com/office/officeart/2005/8/layout/vList2"/>
    <dgm:cxn modelId="{A2D570AE-B929-4E5B-A2B6-BE7A50FAD190}" type="presParOf" srcId="{D76713C3-888F-4971-B388-C389CB2342AF}" destId="{D2B49F6D-4100-42FB-82A8-1CFAA91AE96A}" srcOrd="0" destOrd="0" presId="urn:microsoft.com/office/officeart/2005/8/layout/vList2"/>
    <dgm:cxn modelId="{04A49938-9EEF-416A-BEB1-BEFCFE9C49B7}" type="presParOf" srcId="{D76713C3-888F-4971-B388-C389CB2342AF}" destId="{D99EA9DA-C9F7-4727-A441-90BBA7544EE0}" srcOrd="1" destOrd="0" presId="urn:microsoft.com/office/officeart/2005/8/layout/vList2"/>
    <dgm:cxn modelId="{11BAF446-2A4E-43D7-8D91-C2EF5F364FB2}" type="presParOf" srcId="{D76713C3-888F-4971-B388-C389CB2342AF}" destId="{8160EAE7-75B1-40CC-8765-BEF41E203B77}" srcOrd="2" destOrd="0" presId="urn:microsoft.com/office/officeart/2005/8/layout/vList2"/>
    <dgm:cxn modelId="{073F5BC7-3B71-4D7B-B7D6-9B4C8227EB78}" type="presParOf" srcId="{D76713C3-888F-4971-B388-C389CB2342AF}" destId="{49A40FD5-B191-4849-AC38-633222E09BEF}" srcOrd="3" destOrd="0" presId="urn:microsoft.com/office/officeart/2005/8/layout/vList2"/>
    <dgm:cxn modelId="{93A93E83-8E67-41FF-8B0B-EF62CC6D3FFA}" type="presParOf" srcId="{D76713C3-888F-4971-B388-C389CB2342AF}" destId="{057A9974-ABBA-4F89-9E32-03B47A314ED3}" srcOrd="4" destOrd="0" presId="urn:microsoft.com/office/officeart/2005/8/layout/vList2"/>
    <dgm:cxn modelId="{16BF1B30-E59D-488F-B081-7111ED9FD888}" type="presParOf" srcId="{D76713C3-888F-4971-B388-C389CB2342AF}" destId="{39256CA3-6BFA-4918-8EDE-F0878DC46113}" srcOrd="5" destOrd="0" presId="urn:microsoft.com/office/officeart/2005/8/layout/vList2"/>
    <dgm:cxn modelId="{95D3C5DD-C51F-475B-B971-8F1A3D62ABDB}" type="presParOf" srcId="{D76713C3-888F-4971-B388-C389CB2342AF}" destId="{FD0DF81A-3868-43EC-B34A-F64313980F9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2C6FB8-98DE-4F24-B79B-8EA306BE5332}" type="doc">
      <dgm:prSet loTypeId="urn:microsoft.com/office/officeart/2005/8/layout/hChevron3" loCatId="process" qsTypeId="urn:microsoft.com/office/officeart/2005/8/quickstyle/simple4" qsCatId="simple" csTypeId="urn:microsoft.com/office/officeart/2005/8/colors/colorful1" csCatId="colorful" phldr="1"/>
      <dgm:spPr/>
    </dgm:pt>
    <dgm:pt modelId="{CD69A018-66AC-42BC-8476-8C11A4D1CE3F}">
      <dgm:prSet phldrT="[Text]" custT="1"/>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طبعی یا جبلی محبت </a:t>
          </a:r>
          <a:r>
            <a:rPr lang="ur-PK" sz="2000" dirty="0" smtClean="0">
              <a:effectLst>
                <a:outerShdw blurRad="38100" dist="38100" dir="2700000" algn="tl">
                  <a:srgbClr val="000000">
                    <a:alpha val="43137"/>
                  </a:srgbClr>
                </a:outerShdw>
              </a:effectLst>
              <a:latin typeface="Jameel Noori Nastaleeq" pitchFamily="2" charset="-78"/>
              <a:cs typeface="Jameel Noori Nastaleeq" pitchFamily="2" charset="-78"/>
            </a:rPr>
            <a:t>(آل عمران: ۱۴)</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3EF25FC-668E-4639-B884-A3C3016BE375}" type="parTrans" cxnId="{8AC065DE-D6A1-41FF-8EF2-4C1E9920DE2D}">
      <dgm:prSet/>
      <dgm:spPr/>
      <dgm:t>
        <a:bodyPr/>
        <a:lstStyle/>
        <a:p>
          <a:pPr rtl="1"/>
          <a:endParaRPr lang="en-US">
            <a:latin typeface="Jameel Noori Nastaleeq" pitchFamily="2" charset="-78"/>
            <a:cs typeface="Jameel Noori Nastaleeq" pitchFamily="2" charset="-78"/>
          </a:endParaRPr>
        </a:p>
      </dgm:t>
    </dgm:pt>
    <dgm:pt modelId="{0B425DFB-303E-4DC5-93BB-BE19E0D4F15E}" type="sibTrans" cxnId="{8AC065DE-D6A1-41FF-8EF2-4C1E9920DE2D}">
      <dgm:prSet/>
      <dgm:spPr/>
      <dgm:t>
        <a:bodyPr/>
        <a:lstStyle/>
        <a:p>
          <a:pPr rtl="1"/>
          <a:endParaRPr lang="en-US">
            <a:latin typeface="Jameel Noori Nastaleeq" pitchFamily="2" charset="-78"/>
            <a:cs typeface="Jameel Noori Nastaleeq" pitchFamily="2" charset="-78"/>
          </a:endParaRPr>
        </a:p>
      </dgm:t>
    </dgm:pt>
    <dgm:pt modelId="{FF7D4AC7-A675-44C7-B378-9BF127B9774C}">
      <dgm:prSet phldrT="[Text]" custT="1"/>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فطری محبت</a:t>
          </a:r>
          <a:endParaRPr lang="en-US" sz="32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FD55B31-D5FF-44E2-AA3F-C6B6CD93E18D}" type="parTrans" cxnId="{7FC3E69F-ED5D-4D42-8D8D-819365177D40}">
      <dgm:prSet/>
      <dgm:spPr/>
      <dgm:t>
        <a:bodyPr/>
        <a:lstStyle/>
        <a:p>
          <a:pPr rtl="1"/>
          <a:endParaRPr lang="en-US">
            <a:latin typeface="Jameel Noori Nastaleeq" pitchFamily="2" charset="-78"/>
            <a:cs typeface="Jameel Noori Nastaleeq" pitchFamily="2" charset="-78"/>
          </a:endParaRPr>
        </a:p>
      </dgm:t>
    </dgm:pt>
    <dgm:pt modelId="{804D825C-A287-4AE8-B9A7-FA78D0D255F5}" type="sibTrans" cxnId="{7FC3E69F-ED5D-4D42-8D8D-819365177D40}">
      <dgm:prSet/>
      <dgm:spPr/>
      <dgm:t>
        <a:bodyPr/>
        <a:lstStyle/>
        <a:p>
          <a:pPr rtl="1"/>
          <a:endParaRPr lang="en-US">
            <a:latin typeface="Jameel Noori Nastaleeq" pitchFamily="2" charset="-78"/>
            <a:cs typeface="Jameel Noori Nastaleeq" pitchFamily="2" charset="-78"/>
          </a:endParaRPr>
        </a:p>
      </dgm:t>
    </dgm:pt>
    <dgm:pt modelId="{4DE984DF-3909-46E2-8F72-C6B209908E12}">
      <dgm:prSet phldrT="[Text]" custT="1"/>
      <dgm:spPr/>
      <dgm:t>
        <a:bodyPr/>
        <a:lstStyle/>
        <a:p>
          <a:pPr rtl="1"/>
          <a:r>
            <a:rPr lang="ur-PK" sz="3200" dirty="0" smtClean="0">
              <a:effectLst>
                <a:outerShdw blurRad="38100" dist="38100" dir="2700000" algn="tl">
                  <a:srgbClr val="000000">
                    <a:alpha val="43137"/>
                  </a:srgbClr>
                </a:outerShdw>
              </a:effectLst>
              <a:latin typeface="Jameel Noori Nastaleeq" pitchFamily="2" charset="-78"/>
              <a:cs typeface="Jameel Noori Nastaleeq" pitchFamily="2" charset="-78"/>
            </a:rPr>
            <a:t>روحانی محبت  </a:t>
          </a:r>
          <a:r>
            <a:rPr lang="ur-PK" sz="1600" dirty="0" smtClean="0">
              <a:effectLst>
                <a:outerShdw blurRad="38100" dist="38100" dir="2700000" algn="tl">
                  <a:srgbClr val="000000">
                    <a:alpha val="43137"/>
                  </a:srgbClr>
                </a:outerShdw>
              </a:effectLst>
              <a:latin typeface="Jameel Noori Nastaleeq" pitchFamily="2" charset="-78"/>
              <a:cs typeface="Jameel Noori Nastaleeq" pitchFamily="2" charset="-78"/>
            </a:rPr>
            <a:t>(اصل کی طرف لوٹنا)</a:t>
          </a:r>
          <a:endParaRPr lang="en-US" sz="1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638663A-F202-4D9E-BCEE-5709AA162014}" type="parTrans" cxnId="{51051C8D-924B-4B3F-92A7-0940490266F7}">
      <dgm:prSet/>
      <dgm:spPr/>
      <dgm:t>
        <a:bodyPr/>
        <a:lstStyle/>
        <a:p>
          <a:pPr rtl="1"/>
          <a:endParaRPr lang="en-US">
            <a:latin typeface="Jameel Noori Nastaleeq" pitchFamily="2" charset="-78"/>
            <a:cs typeface="Jameel Noori Nastaleeq" pitchFamily="2" charset="-78"/>
          </a:endParaRPr>
        </a:p>
      </dgm:t>
    </dgm:pt>
    <dgm:pt modelId="{90A1D6D5-3404-4CAA-B9A7-1656AC486FC5}" type="sibTrans" cxnId="{51051C8D-924B-4B3F-92A7-0940490266F7}">
      <dgm:prSet/>
      <dgm:spPr/>
      <dgm:t>
        <a:bodyPr/>
        <a:lstStyle/>
        <a:p>
          <a:pPr rtl="1"/>
          <a:endParaRPr lang="en-US">
            <a:latin typeface="Jameel Noori Nastaleeq" pitchFamily="2" charset="-78"/>
            <a:cs typeface="Jameel Noori Nastaleeq" pitchFamily="2" charset="-78"/>
          </a:endParaRPr>
        </a:p>
      </dgm:t>
    </dgm:pt>
    <dgm:pt modelId="{C5359E34-1E4F-48FD-B907-BADC54031115}" type="pres">
      <dgm:prSet presAssocID="{6A2C6FB8-98DE-4F24-B79B-8EA306BE5332}" presName="Name0" presStyleCnt="0">
        <dgm:presLayoutVars>
          <dgm:dir val="rev"/>
          <dgm:resizeHandles val="exact"/>
        </dgm:presLayoutVars>
      </dgm:prSet>
      <dgm:spPr/>
    </dgm:pt>
    <dgm:pt modelId="{B2E85AF3-CB7A-4963-ACB0-66D1890F454F}" type="pres">
      <dgm:prSet presAssocID="{CD69A018-66AC-42BC-8476-8C11A4D1CE3F}" presName="parTxOnly" presStyleLbl="node1" presStyleIdx="0" presStyleCnt="3">
        <dgm:presLayoutVars>
          <dgm:bulletEnabled val="1"/>
        </dgm:presLayoutVars>
      </dgm:prSet>
      <dgm:spPr/>
      <dgm:t>
        <a:bodyPr/>
        <a:lstStyle/>
        <a:p>
          <a:endParaRPr lang="en-US"/>
        </a:p>
      </dgm:t>
    </dgm:pt>
    <dgm:pt modelId="{1B84B2F6-94C7-4503-B87B-BF5825FF80B1}" type="pres">
      <dgm:prSet presAssocID="{0B425DFB-303E-4DC5-93BB-BE19E0D4F15E}" presName="parSpace" presStyleCnt="0"/>
      <dgm:spPr/>
    </dgm:pt>
    <dgm:pt modelId="{7759352C-DC47-4E89-9176-FBFCDE5CC08F}" type="pres">
      <dgm:prSet presAssocID="{FF7D4AC7-A675-44C7-B378-9BF127B9774C}" presName="parTxOnly" presStyleLbl="node1" presStyleIdx="1" presStyleCnt="3">
        <dgm:presLayoutVars>
          <dgm:bulletEnabled val="1"/>
        </dgm:presLayoutVars>
      </dgm:prSet>
      <dgm:spPr/>
      <dgm:t>
        <a:bodyPr/>
        <a:lstStyle/>
        <a:p>
          <a:endParaRPr lang="en-US"/>
        </a:p>
      </dgm:t>
    </dgm:pt>
    <dgm:pt modelId="{2228ECD7-BF9B-4F15-BB92-4C19F1A6493C}" type="pres">
      <dgm:prSet presAssocID="{804D825C-A287-4AE8-B9A7-FA78D0D255F5}" presName="parSpace" presStyleCnt="0"/>
      <dgm:spPr/>
    </dgm:pt>
    <dgm:pt modelId="{092AAC4E-0E40-4156-860A-41AC8142F9FA}" type="pres">
      <dgm:prSet presAssocID="{4DE984DF-3909-46E2-8F72-C6B209908E12}" presName="parTxOnly" presStyleLbl="node1" presStyleIdx="2" presStyleCnt="3">
        <dgm:presLayoutVars>
          <dgm:bulletEnabled val="1"/>
        </dgm:presLayoutVars>
      </dgm:prSet>
      <dgm:spPr/>
      <dgm:t>
        <a:bodyPr/>
        <a:lstStyle/>
        <a:p>
          <a:endParaRPr lang="en-US"/>
        </a:p>
      </dgm:t>
    </dgm:pt>
  </dgm:ptLst>
  <dgm:cxnLst>
    <dgm:cxn modelId="{8AC065DE-D6A1-41FF-8EF2-4C1E9920DE2D}" srcId="{6A2C6FB8-98DE-4F24-B79B-8EA306BE5332}" destId="{CD69A018-66AC-42BC-8476-8C11A4D1CE3F}" srcOrd="0" destOrd="0" parTransId="{63EF25FC-668E-4639-B884-A3C3016BE375}" sibTransId="{0B425DFB-303E-4DC5-93BB-BE19E0D4F15E}"/>
    <dgm:cxn modelId="{685CC30A-F672-49C0-BCB2-96E948E63063}" type="presOf" srcId="{6A2C6FB8-98DE-4F24-B79B-8EA306BE5332}" destId="{C5359E34-1E4F-48FD-B907-BADC54031115}" srcOrd="0" destOrd="0" presId="urn:microsoft.com/office/officeart/2005/8/layout/hChevron3"/>
    <dgm:cxn modelId="{7FC3E69F-ED5D-4D42-8D8D-819365177D40}" srcId="{6A2C6FB8-98DE-4F24-B79B-8EA306BE5332}" destId="{FF7D4AC7-A675-44C7-B378-9BF127B9774C}" srcOrd="1" destOrd="0" parTransId="{1FD55B31-D5FF-44E2-AA3F-C6B6CD93E18D}" sibTransId="{804D825C-A287-4AE8-B9A7-FA78D0D255F5}"/>
    <dgm:cxn modelId="{51051C8D-924B-4B3F-92A7-0940490266F7}" srcId="{6A2C6FB8-98DE-4F24-B79B-8EA306BE5332}" destId="{4DE984DF-3909-46E2-8F72-C6B209908E12}" srcOrd="2" destOrd="0" parTransId="{D638663A-F202-4D9E-BCEE-5709AA162014}" sibTransId="{90A1D6D5-3404-4CAA-B9A7-1656AC486FC5}"/>
    <dgm:cxn modelId="{03E1CC06-EC76-4AF0-9ED0-BE1445829DFC}" type="presOf" srcId="{CD69A018-66AC-42BC-8476-8C11A4D1CE3F}" destId="{B2E85AF3-CB7A-4963-ACB0-66D1890F454F}" srcOrd="0" destOrd="0" presId="urn:microsoft.com/office/officeart/2005/8/layout/hChevron3"/>
    <dgm:cxn modelId="{90F1663C-D43C-4DFC-93A8-06A398E94F2F}" type="presOf" srcId="{FF7D4AC7-A675-44C7-B378-9BF127B9774C}" destId="{7759352C-DC47-4E89-9176-FBFCDE5CC08F}" srcOrd="0" destOrd="0" presId="urn:microsoft.com/office/officeart/2005/8/layout/hChevron3"/>
    <dgm:cxn modelId="{7412F0EC-3EE8-478A-B00D-E1E05128AFD1}" type="presOf" srcId="{4DE984DF-3909-46E2-8F72-C6B209908E12}" destId="{092AAC4E-0E40-4156-860A-41AC8142F9FA}" srcOrd="0" destOrd="0" presId="urn:microsoft.com/office/officeart/2005/8/layout/hChevron3"/>
    <dgm:cxn modelId="{68DC1B2C-0E7A-4BBD-8779-9BAD7D1BE79A}" type="presParOf" srcId="{C5359E34-1E4F-48FD-B907-BADC54031115}" destId="{B2E85AF3-CB7A-4963-ACB0-66D1890F454F}" srcOrd="0" destOrd="0" presId="urn:microsoft.com/office/officeart/2005/8/layout/hChevron3"/>
    <dgm:cxn modelId="{E03A2C7E-B17C-413F-9DCE-BDF080366FC5}" type="presParOf" srcId="{C5359E34-1E4F-48FD-B907-BADC54031115}" destId="{1B84B2F6-94C7-4503-B87B-BF5825FF80B1}" srcOrd="1" destOrd="0" presId="urn:microsoft.com/office/officeart/2005/8/layout/hChevron3"/>
    <dgm:cxn modelId="{6D4D597A-1A75-4291-BC2C-CADD1C4DFBF7}" type="presParOf" srcId="{C5359E34-1E4F-48FD-B907-BADC54031115}" destId="{7759352C-DC47-4E89-9176-FBFCDE5CC08F}" srcOrd="2" destOrd="0" presId="urn:microsoft.com/office/officeart/2005/8/layout/hChevron3"/>
    <dgm:cxn modelId="{D5EEA12E-D496-4519-B27B-AD74EAB4FBE8}" type="presParOf" srcId="{C5359E34-1E4F-48FD-B907-BADC54031115}" destId="{2228ECD7-BF9B-4F15-BB92-4C19F1A6493C}" srcOrd="3" destOrd="0" presId="urn:microsoft.com/office/officeart/2005/8/layout/hChevron3"/>
    <dgm:cxn modelId="{FD8BCA14-BC47-4915-ADE0-AC724289F5FF}" type="presParOf" srcId="{C5359E34-1E4F-48FD-B907-BADC54031115}" destId="{092AAC4E-0E40-4156-860A-41AC8142F9FA}" srcOrd="4"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A2C6FB8-98DE-4F24-B79B-8EA306BE5332}" type="doc">
      <dgm:prSet loTypeId="urn:microsoft.com/office/officeart/2005/8/layout/hChevron3" loCatId="process" qsTypeId="urn:microsoft.com/office/officeart/2005/8/quickstyle/simple4" qsCatId="simple" csTypeId="urn:microsoft.com/office/officeart/2005/8/colors/colorful1" csCatId="colorful" phldr="1"/>
      <dgm:spPr/>
    </dgm:pt>
    <dgm:pt modelId="{CD69A018-66AC-42BC-8476-8C11A4D1CE3F}">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جہنم سے بچنے کے لیے عبادت</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3EF25FC-668E-4639-B884-A3C3016BE375}" type="parTrans" cxnId="{8AC065DE-D6A1-41FF-8EF2-4C1E9920DE2D}">
      <dgm:prSet/>
      <dgm:spPr/>
      <dgm:t>
        <a:bodyPr/>
        <a:lstStyle/>
        <a:p>
          <a:pPr rtl="1"/>
          <a:endParaRPr lang="en-US">
            <a:latin typeface="Jameel Noori Nastaleeq" pitchFamily="2" charset="-78"/>
            <a:cs typeface="Jameel Noori Nastaleeq" pitchFamily="2" charset="-78"/>
          </a:endParaRPr>
        </a:p>
      </dgm:t>
    </dgm:pt>
    <dgm:pt modelId="{0B425DFB-303E-4DC5-93BB-BE19E0D4F15E}" type="sibTrans" cxnId="{8AC065DE-D6A1-41FF-8EF2-4C1E9920DE2D}">
      <dgm:prSet/>
      <dgm:spPr/>
      <dgm:t>
        <a:bodyPr/>
        <a:lstStyle/>
        <a:p>
          <a:pPr rtl="1"/>
          <a:endParaRPr lang="en-US">
            <a:latin typeface="Jameel Noori Nastaleeq" pitchFamily="2" charset="-78"/>
            <a:cs typeface="Jameel Noori Nastaleeq" pitchFamily="2" charset="-78"/>
          </a:endParaRPr>
        </a:p>
      </dgm:t>
    </dgm:pt>
    <dgm:pt modelId="{FF7D4AC7-A675-44C7-B378-9BF127B9774C}">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جنت کے شوق میں عبادت</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FD55B31-D5FF-44E2-AA3F-C6B6CD93E18D}" type="parTrans" cxnId="{7FC3E69F-ED5D-4D42-8D8D-819365177D40}">
      <dgm:prSet/>
      <dgm:spPr/>
      <dgm:t>
        <a:bodyPr/>
        <a:lstStyle/>
        <a:p>
          <a:pPr rtl="1"/>
          <a:endParaRPr lang="en-US">
            <a:latin typeface="Jameel Noori Nastaleeq" pitchFamily="2" charset="-78"/>
            <a:cs typeface="Jameel Noori Nastaleeq" pitchFamily="2" charset="-78"/>
          </a:endParaRPr>
        </a:p>
      </dgm:t>
    </dgm:pt>
    <dgm:pt modelId="{804D825C-A287-4AE8-B9A7-FA78D0D255F5}" type="sibTrans" cxnId="{7FC3E69F-ED5D-4D42-8D8D-819365177D40}">
      <dgm:prSet/>
      <dgm:spPr/>
      <dgm:t>
        <a:bodyPr/>
        <a:lstStyle/>
        <a:p>
          <a:pPr rtl="1"/>
          <a:endParaRPr lang="en-US">
            <a:latin typeface="Jameel Noori Nastaleeq" pitchFamily="2" charset="-78"/>
            <a:cs typeface="Jameel Noori Nastaleeq" pitchFamily="2" charset="-78"/>
          </a:endParaRPr>
        </a:p>
      </dgm:t>
    </dgm:pt>
    <dgm:pt modelId="{4DE984DF-3909-46E2-8F72-C6B209908E12}">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اللہ کی محبت کی وجہ سے عبادت</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638663A-F202-4D9E-BCEE-5709AA162014}" type="parTrans" cxnId="{51051C8D-924B-4B3F-92A7-0940490266F7}">
      <dgm:prSet/>
      <dgm:spPr/>
      <dgm:t>
        <a:bodyPr/>
        <a:lstStyle/>
        <a:p>
          <a:pPr rtl="1"/>
          <a:endParaRPr lang="en-US">
            <a:latin typeface="Jameel Noori Nastaleeq" pitchFamily="2" charset="-78"/>
            <a:cs typeface="Jameel Noori Nastaleeq" pitchFamily="2" charset="-78"/>
          </a:endParaRPr>
        </a:p>
      </dgm:t>
    </dgm:pt>
    <dgm:pt modelId="{90A1D6D5-3404-4CAA-B9A7-1656AC486FC5}" type="sibTrans" cxnId="{51051C8D-924B-4B3F-92A7-0940490266F7}">
      <dgm:prSet/>
      <dgm:spPr/>
      <dgm:t>
        <a:bodyPr/>
        <a:lstStyle/>
        <a:p>
          <a:pPr rtl="1"/>
          <a:endParaRPr lang="en-US">
            <a:latin typeface="Jameel Noori Nastaleeq" pitchFamily="2" charset="-78"/>
            <a:cs typeface="Jameel Noori Nastaleeq" pitchFamily="2" charset="-78"/>
          </a:endParaRPr>
        </a:p>
      </dgm:t>
    </dgm:pt>
    <dgm:pt modelId="{C5359E34-1E4F-48FD-B907-BADC54031115}" type="pres">
      <dgm:prSet presAssocID="{6A2C6FB8-98DE-4F24-B79B-8EA306BE5332}" presName="Name0" presStyleCnt="0">
        <dgm:presLayoutVars>
          <dgm:dir val="rev"/>
          <dgm:resizeHandles val="exact"/>
        </dgm:presLayoutVars>
      </dgm:prSet>
      <dgm:spPr/>
    </dgm:pt>
    <dgm:pt modelId="{B2E85AF3-CB7A-4963-ACB0-66D1890F454F}" type="pres">
      <dgm:prSet presAssocID="{CD69A018-66AC-42BC-8476-8C11A4D1CE3F}" presName="parTxOnly" presStyleLbl="node1" presStyleIdx="0" presStyleCnt="3">
        <dgm:presLayoutVars>
          <dgm:bulletEnabled val="1"/>
        </dgm:presLayoutVars>
      </dgm:prSet>
      <dgm:spPr/>
      <dgm:t>
        <a:bodyPr/>
        <a:lstStyle/>
        <a:p>
          <a:endParaRPr lang="en-US"/>
        </a:p>
      </dgm:t>
    </dgm:pt>
    <dgm:pt modelId="{1B84B2F6-94C7-4503-B87B-BF5825FF80B1}" type="pres">
      <dgm:prSet presAssocID="{0B425DFB-303E-4DC5-93BB-BE19E0D4F15E}" presName="parSpace" presStyleCnt="0"/>
      <dgm:spPr/>
    </dgm:pt>
    <dgm:pt modelId="{7759352C-DC47-4E89-9176-FBFCDE5CC08F}" type="pres">
      <dgm:prSet presAssocID="{FF7D4AC7-A675-44C7-B378-9BF127B9774C}" presName="parTxOnly" presStyleLbl="node1" presStyleIdx="1" presStyleCnt="3">
        <dgm:presLayoutVars>
          <dgm:bulletEnabled val="1"/>
        </dgm:presLayoutVars>
      </dgm:prSet>
      <dgm:spPr/>
      <dgm:t>
        <a:bodyPr/>
        <a:lstStyle/>
        <a:p>
          <a:endParaRPr lang="en-US"/>
        </a:p>
      </dgm:t>
    </dgm:pt>
    <dgm:pt modelId="{2228ECD7-BF9B-4F15-BB92-4C19F1A6493C}" type="pres">
      <dgm:prSet presAssocID="{804D825C-A287-4AE8-B9A7-FA78D0D255F5}" presName="parSpace" presStyleCnt="0"/>
      <dgm:spPr/>
    </dgm:pt>
    <dgm:pt modelId="{092AAC4E-0E40-4156-860A-41AC8142F9FA}" type="pres">
      <dgm:prSet presAssocID="{4DE984DF-3909-46E2-8F72-C6B209908E12}" presName="parTxOnly" presStyleLbl="node1" presStyleIdx="2" presStyleCnt="3">
        <dgm:presLayoutVars>
          <dgm:bulletEnabled val="1"/>
        </dgm:presLayoutVars>
      </dgm:prSet>
      <dgm:spPr/>
      <dgm:t>
        <a:bodyPr/>
        <a:lstStyle/>
        <a:p>
          <a:endParaRPr lang="en-US"/>
        </a:p>
      </dgm:t>
    </dgm:pt>
  </dgm:ptLst>
  <dgm:cxnLst>
    <dgm:cxn modelId="{51051C8D-924B-4B3F-92A7-0940490266F7}" srcId="{6A2C6FB8-98DE-4F24-B79B-8EA306BE5332}" destId="{4DE984DF-3909-46E2-8F72-C6B209908E12}" srcOrd="2" destOrd="0" parTransId="{D638663A-F202-4D9E-BCEE-5709AA162014}" sibTransId="{90A1D6D5-3404-4CAA-B9A7-1656AC486FC5}"/>
    <dgm:cxn modelId="{C237BEC8-9DF3-451B-BAB0-92FB8FCB2D96}" type="presOf" srcId="{4DE984DF-3909-46E2-8F72-C6B209908E12}" destId="{092AAC4E-0E40-4156-860A-41AC8142F9FA}" srcOrd="0" destOrd="0" presId="urn:microsoft.com/office/officeart/2005/8/layout/hChevron3"/>
    <dgm:cxn modelId="{4171A171-B0ED-4403-8323-E3727BDA82EF}" type="presOf" srcId="{6A2C6FB8-98DE-4F24-B79B-8EA306BE5332}" destId="{C5359E34-1E4F-48FD-B907-BADC54031115}" srcOrd="0" destOrd="0" presId="urn:microsoft.com/office/officeart/2005/8/layout/hChevron3"/>
    <dgm:cxn modelId="{E48FC17A-62D6-4D24-8FEF-D0E7E5E12D5C}" type="presOf" srcId="{FF7D4AC7-A675-44C7-B378-9BF127B9774C}" destId="{7759352C-DC47-4E89-9176-FBFCDE5CC08F}" srcOrd="0" destOrd="0" presId="urn:microsoft.com/office/officeart/2005/8/layout/hChevron3"/>
    <dgm:cxn modelId="{7FC3E69F-ED5D-4D42-8D8D-819365177D40}" srcId="{6A2C6FB8-98DE-4F24-B79B-8EA306BE5332}" destId="{FF7D4AC7-A675-44C7-B378-9BF127B9774C}" srcOrd="1" destOrd="0" parTransId="{1FD55B31-D5FF-44E2-AA3F-C6B6CD93E18D}" sibTransId="{804D825C-A287-4AE8-B9A7-FA78D0D255F5}"/>
    <dgm:cxn modelId="{33F1A4C7-42D0-4F8A-94D0-2881C6FB9928}" type="presOf" srcId="{CD69A018-66AC-42BC-8476-8C11A4D1CE3F}" destId="{B2E85AF3-CB7A-4963-ACB0-66D1890F454F}" srcOrd="0" destOrd="0" presId="urn:microsoft.com/office/officeart/2005/8/layout/hChevron3"/>
    <dgm:cxn modelId="{8AC065DE-D6A1-41FF-8EF2-4C1E9920DE2D}" srcId="{6A2C6FB8-98DE-4F24-B79B-8EA306BE5332}" destId="{CD69A018-66AC-42BC-8476-8C11A4D1CE3F}" srcOrd="0" destOrd="0" parTransId="{63EF25FC-668E-4639-B884-A3C3016BE375}" sibTransId="{0B425DFB-303E-4DC5-93BB-BE19E0D4F15E}"/>
    <dgm:cxn modelId="{B9687CC5-9EE0-41A1-B004-A419FA2CA67B}" type="presParOf" srcId="{C5359E34-1E4F-48FD-B907-BADC54031115}" destId="{B2E85AF3-CB7A-4963-ACB0-66D1890F454F}" srcOrd="0" destOrd="0" presId="urn:microsoft.com/office/officeart/2005/8/layout/hChevron3"/>
    <dgm:cxn modelId="{D1F80CA4-4DFB-4BCC-96D4-E7B6E0083C9A}" type="presParOf" srcId="{C5359E34-1E4F-48FD-B907-BADC54031115}" destId="{1B84B2F6-94C7-4503-B87B-BF5825FF80B1}" srcOrd="1" destOrd="0" presId="urn:microsoft.com/office/officeart/2005/8/layout/hChevron3"/>
    <dgm:cxn modelId="{8CD593E6-3AC7-4573-8E1C-2A63A693255F}" type="presParOf" srcId="{C5359E34-1E4F-48FD-B907-BADC54031115}" destId="{7759352C-DC47-4E89-9176-FBFCDE5CC08F}" srcOrd="2" destOrd="0" presId="urn:microsoft.com/office/officeart/2005/8/layout/hChevron3"/>
    <dgm:cxn modelId="{083045A7-93A3-49F7-8FE4-5783E13E3DEA}" type="presParOf" srcId="{C5359E34-1E4F-48FD-B907-BADC54031115}" destId="{2228ECD7-BF9B-4F15-BB92-4C19F1A6493C}" srcOrd="3" destOrd="0" presId="urn:microsoft.com/office/officeart/2005/8/layout/hChevron3"/>
    <dgm:cxn modelId="{41A40726-91CD-4946-A6AB-C0B44027B481}" type="presParOf" srcId="{C5359E34-1E4F-48FD-B907-BADC54031115}" destId="{092AAC4E-0E40-4156-860A-41AC8142F9FA}" srcOrd="4" destOrd="0" presId="urn:microsoft.com/office/officeart/2005/8/layout/hChevron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F0D4D-B7B9-4BBB-8BB4-FEBF2E2276D9}">
      <dsp:nvSpPr>
        <dsp:cNvPr id="0" name=""/>
        <dsp:cNvSpPr/>
      </dsp:nvSpPr>
      <dsp:spPr>
        <a:xfrm rot="10800000">
          <a:off x="3775462" y="1180"/>
          <a:ext cx="4609742" cy="849287"/>
        </a:xfrm>
        <a:prstGeom prst="chevron">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9050" rIns="38100" bIns="19050" numCol="1" spcCol="1270" anchor="ctr" anchorCtr="0">
          <a:noAutofit/>
        </a:bodyPr>
        <a:lstStyle/>
        <a:p>
          <a:pPr lvl="0" algn="ctr" defTabSz="1333500" rtl="1">
            <a:lnSpc>
              <a:spcPct val="90000"/>
            </a:lnSpc>
            <a:spcBef>
              <a:spcPct val="0"/>
            </a:spcBef>
            <a:spcAft>
              <a:spcPct val="35000"/>
            </a:spcAft>
          </a:pPr>
          <a:r>
            <a:rPr lang="ur-PK" sz="3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(۱۵) شہادت علی الناس</a:t>
          </a:r>
          <a:endParaRPr lang="en-US" sz="3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4200105" y="1180"/>
        <a:ext cx="3760455" cy="849287"/>
      </dsp:txXfrm>
    </dsp:sp>
    <dsp:sp modelId="{FE8363C5-272F-4652-9371-B4A53CBDBB54}">
      <dsp:nvSpPr>
        <dsp:cNvPr id="0" name=""/>
        <dsp:cNvSpPr/>
      </dsp:nvSpPr>
      <dsp:spPr>
        <a:xfrm rot="10800000">
          <a:off x="225394" y="73369"/>
          <a:ext cx="3826086" cy="704908"/>
        </a:xfrm>
        <a:prstGeom prst="chevron">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الحج آخری رکوع</a:t>
          </a:r>
          <a:endParaRPr lang="en-US" sz="2400" kern="1200" dirty="0">
            <a:latin typeface="Jameel Noori Nastaleeq" pitchFamily="2" charset="-78"/>
            <a:cs typeface="Jameel Noori Nastaleeq" pitchFamily="2" charset="-78"/>
          </a:endParaRPr>
        </a:p>
      </dsp:txBody>
      <dsp:txXfrm rot="10800000">
        <a:off x="577848" y="73369"/>
        <a:ext cx="3121178" cy="704908"/>
      </dsp:txXfrm>
    </dsp:sp>
    <dsp:sp modelId="{92AA1496-1A9D-4127-9074-5B287A06C5F1}">
      <dsp:nvSpPr>
        <dsp:cNvPr id="0" name=""/>
        <dsp:cNvSpPr/>
      </dsp:nvSpPr>
      <dsp:spPr>
        <a:xfrm rot="10800000">
          <a:off x="3775462" y="969368"/>
          <a:ext cx="4609742" cy="849287"/>
        </a:xfrm>
        <a:prstGeom prst="chevron">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9050" rIns="38100" bIns="19050" numCol="1" spcCol="1270" anchor="ctr" anchorCtr="0">
          <a:noAutofit/>
        </a:bodyPr>
        <a:lstStyle/>
        <a:p>
          <a:pPr lvl="0" algn="ctr" defTabSz="1333500" rtl="1">
            <a:lnSpc>
              <a:spcPct val="90000"/>
            </a:lnSpc>
            <a:spcBef>
              <a:spcPct val="0"/>
            </a:spcBef>
            <a:spcAft>
              <a:spcPct val="35000"/>
            </a:spcAft>
          </a:pPr>
          <a:r>
            <a:rPr lang="ur-PK" sz="3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(۱۶) جہاد فی سبیل اللہ (عظمت و اہمیت)</a:t>
          </a:r>
          <a:endParaRPr lang="en-US" sz="30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4200105" y="969368"/>
        <a:ext cx="3760455" cy="849287"/>
      </dsp:txXfrm>
    </dsp:sp>
    <dsp:sp modelId="{71F9798A-EF2A-454A-B9CD-A44B256DC1EA}">
      <dsp:nvSpPr>
        <dsp:cNvPr id="0" name=""/>
        <dsp:cNvSpPr/>
      </dsp:nvSpPr>
      <dsp:spPr>
        <a:xfrm rot="10800000">
          <a:off x="225394" y="1041557"/>
          <a:ext cx="3826086" cy="704908"/>
        </a:xfrm>
        <a:prstGeom prst="chevron">
          <a:avLst/>
        </a:prstGeom>
        <a:solidFill>
          <a:schemeClr val="accent3">
            <a:tint val="40000"/>
            <a:alpha val="90000"/>
            <a:hueOff val="0"/>
            <a:satOff val="0"/>
            <a:lumOff val="0"/>
            <a:alphaOff val="0"/>
          </a:schemeClr>
        </a:solidFill>
        <a:ln w="635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التوبہ: 24</a:t>
          </a:r>
          <a:endParaRPr lang="en-US" sz="2400" kern="1200" dirty="0">
            <a:latin typeface="Jameel Noori Nastaleeq" pitchFamily="2" charset="-78"/>
            <a:cs typeface="Jameel Noori Nastaleeq" pitchFamily="2" charset="-78"/>
          </a:endParaRPr>
        </a:p>
      </dsp:txBody>
      <dsp:txXfrm rot="10800000">
        <a:off x="577848" y="1041557"/>
        <a:ext cx="3121178" cy="704908"/>
      </dsp:txXfrm>
    </dsp:sp>
    <dsp:sp modelId="{4126A610-2CCE-4B06-A29F-0223994C73EF}">
      <dsp:nvSpPr>
        <dsp:cNvPr id="0" name=""/>
        <dsp:cNvSpPr/>
      </dsp:nvSpPr>
      <dsp:spPr>
        <a:xfrm rot="10800000">
          <a:off x="3775462" y="1937556"/>
          <a:ext cx="4609742" cy="849287"/>
        </a:xfrm>
        <a:prstGeom prst="chevron">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9050" rIns="38100" bIns="19050" numCol="1" spcCol="1270" anchor="ctr" anchorCtr="0">
          <a:noAutofit/>
        </a:bodyPr>
        <a:lstStyle/>
        <a:p>
          <a:pPr lvl="0" algn="ctr" defTabSz="1333500" rtl="1">
            <a:lnSpc>
              <a:spcPct val="90000"/>
            </a:lnSpc>
            <a:spcBef>
              <a:spcPct val="0"/>
            </a:spcBef>
            <a:spcAft>
              <a:spcPct val="35000"/>
            </a:spcAft>
          </a:pPr>
          <a:r>
            <a:rPr lang="ur-PK" sz="3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(۱۷) جہاد فی سبیل اللہ کا مقصد</a:t>
          </a:r>
        </a:p>
      </dsp:txBody>
      <dsp:txXfrm rot="10800000">
        <a:off x="4200105" y="1937556"/>
        <a:ext cx="3760455" cy="849287"/>
      </dsp:txXfrm>
    </dsp:sp>
    <dsp:sp modelId="{ACE2A377-0506-4ED5-B0D6-68213B77C015}">
      <dsp:nvSpPr>
        <dsp:cNvPr id="0" name=""/>
        <dsp:cNvSpPr/>
      </dsp:nvSpPr>
      <dsp:spPr>
        <a:xfrm rot="10800000">
          <a:off x="225394" y="2009745"/>
          <a:ext cx="3826086" cy="704908"/>
        </a:xfrm>
        <a:prstGeom prst="chevron">
          <a:avLst/>
        </a:prstGeom>
        <a:solidFill>
          <a:schemeClr val="accent4">
            <a:tint val="40000"/>
            <a:alpha val="90000"/>
            <a:hueOff val="0"/>
            <a:satOff val="0"/>
            <a:lumOff val="0"/>
            <a:alphaOff val="0"/>
          </a:schemeClr>
        </a:solidFill>
        <a:ln w="6350"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الصف</a:t>
          </a:r>
        </a:p>
      </dsp:txBody>
      <dsp:txXfrm rot="10800000">
        <a:off x="577848" y="2009745"/>
        <a:ext cx="3121178" cy="704908"/>
      </dsp:txXfrm>
    </dsp:sp>
    <dsp:sp modelId="{0D93DD93-DD0D-478D-A5EF-03D4D39780DC}">
      <dsp:nvSpPr>
        <dsp:cNvPr id="0" name=""/>
        <dsp:cNvSpPr/>
      </dsp:nvSpPr>
      <dsp:spPr>
        <a:xfrm rot="10800000">
          <a:off x="3775462" y="2905744"/>
          <a:ext cx="4609742" cy="849287"/>
        </a:xfrm>
        <a:prstGeom prst="chevron">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9050" rIns="38100" bIns="19050" numCol="1" spcCol="1270" anchor="ctr" anchorCtr="0">
          <a:noAutofit/>
        </a:bodyPr>
        <a:lstStyle/>
        <a:p>
          <a:pPr lvl="0" algn="ctr" defTabSz="1333500" rtl="1">
            <a:lnSpc>
              <a:spcPct val="90000"/>
            </a:lnSpc>
            <a:spcBef>
              <a:spcPct val="0"/>
            </a:spcBef>
            <a:spcAft>
              <a:spcPct val="35000"/>
            </a:spcAft>
          </a:pPr>
          <a:r>
            <a:rPr lang="ur-PK" sz="3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(۱۸) انقلابِ نبویﷺ کا اساسی منہج</a:t>
          </a:r>
        </a:p>
      </dsp:txBody>
      <dsp:txXfrm rot="10800000">
        <a:off x="4200105" y="2905744"/>
        <a:ext cx="3760455" cy="849287"/>
      </dsp:txXfrm>
    </dsp:sp>
    <dsp:sp modelId="{37900F7A-BA6B-45F1-AC4D-5C79E61058E6}">
      <dsp:nvSpPr>
        <dsp:cNvPr id="0" name=""/>
        <dsp:cNvSpPr/>
      </dsp:nvSpPr>
      <dsp:spPr>
        <a:xfrm rot="10800000">
          <a:off x="225394" y="2977933"/>
          <a:ext cx="3826086" cy="704908"/>
        </a:xfrm>
        <a:prstGeom prst="chevron">
          <a:avLst/>
        </a:prstGeom>
        <a:solidFill>
          <a:schemeClr val="accent5">
            <a:tint val="40000"/>
            <a:alpha val="90000"/>
            <a:hueOff val="0"/>
            <a:satOff val="0"/>
            <a:lumOff val="0"/>
            <a:alphaOff val="0"/>
          </a:schemeClr>
        </a:solidFill>
        <a:ln w="6350"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الجمعہ</a:t>
          </a:r>
        </a:p>
      </dsp:txBody>
      <dsp:txXfrm rot="10800000">
        <a:off x="577848" y="2977933"/>
        <a:ext cx="3121178" cy="704908"/>
      </dsp:txXfrm>
    </dsp:sp>
    <dsp:sp modelId="{F942E1B5-7A46-4370-B61D-75B7DB373EAF}">
      <dsp:nvSpPr>
        <dsp:cNvPr id="0" name=""/>
        <dsp:cNvSpPr/>
      </dsp:nvSpPr>
      <dsp:spPr>
        <a:xfrm rot="10800000">
          <a:off x="3775462" y="3873932"/>
          <a:ext cx="4609742" cy="849287"/>
        </a:xfrm>
        <a:prstGeom prst="chevron">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9050" rIns="38100" bIns="19050" numCol="1" spcCol="1270" anchor="ctr" anchorCtr="0">
          <a:noAutofit/>
        </a:bodyPr>
        <a:lstStyle/>
        <a:p>
          <a:pPr lvl="0" algn="ctr" defTabSz="1333500" rtl="1">
            <a:lnSpc>
              <a:spcPct val="90000"/>
            </a:lnSpc>
            <a:spcBef>
              <a:spcPct val="0"/>
            </a:spcBef>
            <a:spcAft>
              <a:spcPct val="35000"/>
            </a:spcAft>
          </a:pPr>
          <a:r>
            <a:rPr lang="ur-PK" sz="3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(۱۹) جہاد سے اعراض کی سزا: نفاق</a:t>
          </a:r>
        </a:p>
      </dsp:txBody>
      <dsp:txXfrm rot="10800000">
        <a:off x="4200105" y="3873932"/>
        <a:ext cx="3760455" cy="849287"/>
      </dsp:txXfrm>
    </dsp:sp>
    <dsp:sp modelId="{27C32174-0740-4362-8EE3-5F21619528FA}">
      <dsp:nvSpPr>
        <dsp:cNvPr id="0" name=""/>
        <dsp:cNvSpPr/>
      </dsp:nvSpPr>
      <dsp:spPr>
        <a:xfrm rot="10800000">
          <a:off x="225394" y="3946121"/>
          <a:ext cx="3826086" cy="704908"/>
        </a:xfrm>
        <a:prstGeom prst="chevron">
          <a:avLst/>
        </a:prstGeom>
        <a:solidFill>
          <a:schemeClr val="accent6">
            <a:tint val="40000"/>
            <a:alpha val="90000"/>
            <a:hueOff val="0"/>
            <a:satOff val="0"/>
            <a:lumOff val="0"/>
            <a:alphaOff val="0"/>
          </a:schemeClr>
        </a:solidFill>
        <a:ln w="6350" cap="rnd" cmpd="sng" algn="ctr">
          <a:solidFill>
            <a:schemeClr val="accent6">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latin typeface="Jameel Noori Nastaleeq" pitchFamily="2" charset="-78"/>
              <a:cs typeface="Jameel Noori Nastaleeq" pitchFamily="2" charset="-78"/>
            </a:rPr>
            <a:t>سورۃ المنافقون</a:t>
          </a:r>
        </a:p>
      </dsp:txBody>
      <dsp:txXfrm rot="10800000">
        <a:off x="577848" y="3946121"/>
        <a:ext cx="3121178" cy="70490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2284"/>
          <a:ext cx="8534400" cy="965524"/>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ts val="0"/>
            </a:spcAft>
          </a:pPr>
          <a:r>
            <a:rPr lang="ar-SA"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محبوبات و مرغوباتِ نفس کی لطیف اور نفسیاتی ترتیب</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7133" y="49417"/>
        <a:ext cx="8440134" cy="871258"/>
      </dsp:txXfrm>
    </dsp:sp>
    <dsp:sp modelId="{8160EAE7-75B1-40CC-8765-BEF41E203B77}">
      <dsp:nvSpPr>
        <dsp:cNvPr id="0" name=""/>
        <dsp:cNvSpPr/>
      </dsp:nvSpPr>
      <dsp:spPr>
        <a:xfrm>
          <a:off x="0" y="978961"/>
          <a:ext cx="8534400" cy="965524"/>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ts val="0"/>
            </a:spcAft>
          </a:pPr>
          <a:r>
            <a:rPr lang="ar-SA"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باپ، بیٹے، بھائی، بیوی اور خاندان کی محبت : راہِ حق میں آزمائش</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7133" y="1026094"/>
        <a:ext cx="8440134" cy="871258"/>
      </dsp:txXfrm>
    </dsp:sp>
    <dsp:sp modelId="{057A9974-ABBA-4F89-9E32-03B47A314ED3}">
      <dsp:nvSpPr>
        <dsp:cNvPr id="0" name=""/>
        <dsp:cNvSpPr/>
      </dsp:nvSpPr>
      <dsp:spPr>
        <a:xfrm>
          <a:off x="0" y="1955637"/>
          <a:ext cx="8534400" cy="965524"/>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ts val="0"/>
            </a:spcAft>
          </a:pPr>
          <a:r>
            <a:rPr lang="ar-SA"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اموال، کاروبار اور مکانات مذکورہ بالا متعلقین ہی کے تعلق سے مطلوب و مرغوب ہوتے ہیں</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7133" y="2002770"/>
        <a:ext cx="8440134" cy="871258"/>
      </dsp:txXfrm>
    </dsp:sp>
    <dsp:sp modelId="{FD0DF81A-3868-43EC-B34A-F64313980F97}">
      <dsp:nvSpPr>
        <dsp:cNvPr id="0" name=""/>
        <dsp:cNvSpPr/>
      </dsp:nvSpPr>
      <dsp:spPr>
        <a:xfrm>
          <a:off x="0" y="2932314"/>
          <a:ext cx="8534400" cy="965524"/>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ts val="0"/>
            </a:spcAft>
          </a:pPr>
          <a:r>
            <a:rPr lang="ar-SA"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اگر انسان متعلقین کی دنیا سنوار رہا ہو لیکن دین سے غفلت برت رہا ہو </a:t>
          </a: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تو </a:t>
          </a:r>
          <a:r>
            <a:rPr lang="ar-SA"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اسبابِ دنیا فتنہ بن جاتے ہیں</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7133" y="2979447"/>
        <a:ext cx="8440134" cy="871258"/>
      </dsp:txXfrm>
    </dsp:sp>
    <dsp:sp modelId="{45C7C4CC-3EEE-4D0E-8A7A-F2C89E60A84C}">
      <dsp:nvSpPr>
        <dsp:cNvPr id="0" name=""/>
        <dsp:cNvSpPr/>
      </dsp:nvSpPr>
      <dsp:spPr>
        <a:xfrm>
          <a:off x="0" y="3908990"/>
          <a:ext cx="8534400" cy="965524"/>
        </a:xfrm>
        <a:prstGeom prst="round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ts val="0"/>
            </a:spcAft>
          </a:pPr>
          <a:r>
            <a:rPr lang="ar-SA"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روز قیامت یہ متعلقین انسان کے کچھ کام نہ آئیں گے </a:t>
          </a:r>
          <a:endPar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endParaRPr>
        </a:p>
        <a:p>
          <a:pPr lvl="0" algn="ctr" defTabSz="1066800" rtl="1">
            <a:lnSpc>
              <a:spcPct val="90000"/>
            </a:lnSpc>
            <a:spcBef>
              <a:spcPct val="0"/>
            </a:spcBef>
            <a:spcAft>
              <a:spcPts val="0"/>
            </a:spcAft>
          </a:pPr>
          <a:r>
            <a:rPr lang="ar-SA"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(الممتحنۃ: </a:t>
          </a:r>
          <a:r>
            <a:rPr lang="en-US"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3</a:t>
          </a:r>
          <a:r>
            <a:rPr lang="ar-SA"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لقمان: </a:t>
          </a:r>
          <a:r>
            <a:rPr lang="en-US"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33</a:t>
          </a:r>
          <a:r>
            <a:rPr lang="ar-SA"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عبس: </a:t>
          </a:r>
          <a:r>
            <a:rPr lang="en-US"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34-37</a:t>
          </a: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 معارج: </a:t>
          </a:r>
          <a:r>
            <a:rPr lang="en-US"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14-11</a:t>
          </a:r>
          <a:r>
            <a:rPr lang="ar-SA"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7133" y="3956123"/>
        <a:ext cx="8440134" cy="8712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87FF6-6F0A-4769-A149-C6E60F0C1FC5}">
      <dsp:nvSpPr>
        <dsp:cNvPr id="0" name=""/>
        <dsp:cNvSpPr/>
      </dsp:nvSpPr>
      <dsp:spPr>
        <a:xfrm rot="10800000">
          <a:off x="2784797" y="1265"/>
          <a:ext cx="2777286" cy="948243"/>
        </a:xfrm>
        <a:prstGeom prst="chevron">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20320" rIns="40640" bIns="20320" numCol="1" spcCol="1270" anchor="ctr" anchorCtr="0">
          <a:noAutofit/>
        </a:bodyPr>
        <a:lstStyle/>
        <a:p>
          <a:pPr lvl="0" algn="ctr" defTabSz="1422400" rtl="0">
            <a:lnSpc>
              <a:spcPct val="90000"/>
            </a:lnSpc>
            <a:spcBef>
              <a:spcPct val="0"/>
            </a:spcBef>
            <a:spcAft>
              <a:spcPct val="35000"/>
            </a:spcAft>
          </a:pPr>
          <a:r>
            <a:rPr lang="ur-PK" sz="3200" kern="1200" dirty="0" smtClean="0">
              <a:effectLst>
                <a:outerShdw blurRad="38100" dist="38100" dir="2700000" algn="tl">
                  <a:srgbClr val="000000">
                    <a:alpha val="43137"/>
                  </a:srgbClr>
                </a:outerShdw>
              </a:effectLst>
              <a:cs typeface="UL Sajid Heading" pitchFamily="2" charset="-78"/>
            </a:rPr>
            <a:t>اموال</a:t>
          </a:r>
          <a:endParaRPr lang="en-US" sz="3200" kern="1200" dirty="0">
            <a:effectLst>
              <a:outerShdw blurRad="38100" dist="38100" dir="2700000" algn="tl">
                <a:srgbClr val="000000">
                  <a:alpha val="43137"/>
                </a:srgbClr>
              </a:outerShdw>
            </a:effectLst>
            <a:cs typeface="UL Sajid Heading" pitchFamily="2" charset="-78"/>
          </a:endParaRPr>
        </a:p>
      </dsp:txBody>
      <dsp:txXfrm rot="10800000">
        <a:off x="3258918" y="1265"/>
        <a:ext cx="1829043" cy="948243"/>
      </dsp:txXfrm>
    </dsp:sp>
    <dsp:sp modelId="{CAFB9C3E-0258-44BF-B172-D508CF55783A}">
      <dsp:nvSpPr>
        <dsp:cNvPr id="0" name=""/>
        <dsp:cNvSpPr/>
      </dsp:nvSpPr>
      <dsp:spPr>
        <a:xfrm rot="10800000">
          <a:off x="76716" y="81866"/>
          <a:ext cx="3016260" cy="787042"/>
        </a:xfrm>
        <a:prstGeom prst="chevron">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20320" rIns="40640" bIns="20320" numCol="1" spcCol="1270" anchor="ctr" anchorCtr="0">
          <a:noAutofit/>
        </a:bodyPr>
        <a:lstStyle/>
        <a:p>
          <a:pPr lvl="0" algn="ctr" defTabSz="1422400" rtl="1">
            <a:lnSpc>
              <a:spcPct val="90000"/>
            </a:lnSpc>
            <a:spcBef>
              <a:spcPct val="0"/>
            </a:spcBef>
            <a:spcAft>
              <a:spcPct val="35000"/>
            </a:spcAft>
          </a:pPr>
          <a:r>
            <a:rPr lang="ur-PK" sz="3200" b="0" kern="1200" dirty="0" smtClean="0">
              <a:latin typeface="Al Qalam Quran Publisher" pitchFamily="18" charset="-78"/>
              <a:cs typeface="Al Qalam Quran Publisher" pitchFamily="18" charset="-78"/>
            </a:rPr>
            <a:t>ا</a:t>
          </a:r>
          <a:r>
            <a:rPr lang="ar-SA" sz="3200" b="0" kern="1200" dirty="0" smtClean="0">
              <a:latin typeface="Al Qalam Quran Publisher" pitchFamily="18" charset="-78"/>
              <a:cs typeface="Al Qalam Quran Publisher" pitchFamily="18" charset="-78"/>
            </a:rPr>
            <a:t>قْتَرَفْتُمُوْهَا </a:t>
          </a:r>
          <a:endParaRPr lang="en-US" sz="3200" kern="1200" dirty="0">
            <a:latin typeface="Nafees Web Naskh" pitchFamily="2" charset="-78"/>
            <a:cs typeface="Nafees Web Naskh" pitchFamily="2" charset="-78"/>
          </a:endParaRPr>
        </a:p>
      </dsp:txBody>
      <dsp:txXfrm rot="10800000">
        <a:off x="470237" y="81866"/>
        <a:ext cx="2229218" cy="787042"/>
      </dsp:txXfrm>
    </dsp:sp>
    <dsp:sp modelId="{8B61C938-C0C4-4365-BC05-7C10D72B1C17}">
      <dsp:nvSpPr>
        <dsp:cNvPr id="0" name=""/>
        <dsp:cNvSpPr/>
      </dsp:nvSpPr>
      <dsp:spPr>
        <a:xfrm rot="10800000">
          <a:off x="2784797" y="1082263"/>
          <a:ext cx="2777286" cy="948243"/>
        </a:xfrm>
        <a:prstGeom prst="chevron">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20320" rIns="40640" bIns="20320" numCol="1" spcCol="1270" anchor="ctr" anchorCtr="0">
          <a:noAutofit/>
        </a:bodyPr>
        <a:lstStyle/>
        <a:p>
          <a:pPr lvl="0" algn="ctr" defTabSz="1422400" rtl="1">
            <a:lnSpc>
              <a:spcPct val="70000"/>
            </a:lnSpc>
            <a:spcBef>
              <a:spcPct val="0"/>
            </a:spcBef>
            <a:spcAft>
              <a:spcPct val="35000"/>
            </a:spcAft>
          </a:pPr>
          <a:r>
            <a:rPr lang="ur-PK" sz="3200" kern="1200" dirty="0" smtClean="0">
              <a:effectLst>
                <a:outerShdw blurRad="38100" dist="38100" dir="2700000" algn="tl">
                  <a:srgbClr val="000000">
                    <a:alpha val="43137"/>
                  </a:srgbClr>
                </a:outerShdw>
              </a:effectLst>
              <a:cs typeface="UL Sajid Heading" pitchFamily="2" charset="-78"/>
            </a:rPr>
            <a:t>تجارت</a:t>
          </a:r>
          <a:endParaRPr lang="en-US" sz="3200" kern="1200" dirty="0">
            <a:effectLst>
              <a:outerShdw blurRad="38100" dist="38100" dir="2700000" algn="tl">
                <a:srgbClr val="000000">
                  <a:alpha val="43137"/>
                </a:srgbClr>
              </a:outerShdw>
            </a:effectLst>
            <a:cs typeface="UL Sajid Heading" pitchFamily="2" charset="-78"/>
          </a:endParaRPr>
        </a:p>
      </dsp:txBody>
      <dsp:txXfrm rot="10800000">
        <a:off x="3258918" y="1082263"/>
        <a:ext cx="1829043" cy="948243"/>
      </dsp:txXfrm>
    </dsp:sp>
    <dsp:sp modelId="{B9AE1696-5E4D-4636-A66A-94F1F81D9DED}">
      <dsp:nvSpPr>
        <dsp:cNvPr id="0" name=""/>
        <dsp:cNvSpPr/>
      </dsp:nvSpPr>
      <dsp:spPr>
        <a:xfrm rot="10800000">
          <a:off x="76716" y="1162863"/>
          <a:ext cx="3016260" cy="787042"/>
        </a:xfrm>
        <a:prstGeom prst="chevron">
          <a:avLst/>
        </a:prstGeom>
        <a:solidFill>
          <a:schemeClr val="accent3">
            <a:tint val="40000"/>
            <a:alpha val="90000"/>
            <a:hueOff val="0"/>
            <a:satOff val="0"/>
            <a:lumOff val="0"/>
            <a:alphaOff val="0"/>
          </a:schemeClr>
        </a:solidFill>
        <a:ln w="635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20320" rIns="40640" bIns="20320" numCol="1" spcCol="1270" anchor="ctr" anchorCtr="0">
          <a:noAutofit/>
        </a:bodyPr>
        <a:lstStyle/>
        <a:p>
          <a:pPr lvl="0" algn="ctr" defTabSz="1422400" rtl="1">
            <a:lnSpc>
              <a:spcPct val="90000"/>
            </a:lnSpc>
            <a:spcBef>
              <a:spcPct val="0"/>
            </a:spcBef>
            <a:spcAft>
              <a:spcPct val="35000"/>
            </a:spcAft>
          </a:pPr>
          <a:r>
            <a:rPr lang="ar-SA" sz="3200" b="0" kern="1200" dirty="0" smtClean="0">
              <a:latin typeface="Al Qalam Quran Publisher" pitchFamily="18" charset="-78"/>
              <a:cs typeface="Al Qalam Quran Publisher" pitchFamily="18" charset="-78"/>
            </a:rPr>
            <a:t>تَخْشَوْنَ كَسَادَهَا </a:t>
          </a:r>
          <a:endParaRPr lang="en-US" sz="3200" b="0" kern="1200" dirty="0">
            <a:latin typeface="Nafees Web Naskh" pitchFamily="2" charset="-78"/>
            <a:cs typeface="Nafees Web Naskh" pitchFamily="2" charset="-78"/>
          </a:endParaRPr>
        </a:p>
      </dsp:txBody>
      <dsp:txXfrm rot="10800000">
        <a:off x="470237" y="1162863"/>
        <a:ext cx="2229218" cy="787042"/>
      </dsp:txXfrm>
    </dsp:sp>
    <dsp:sp modelId="{A934504F-4459-4D85-AB4B-4A36D6A5DB96}">
      <dsp:nvSpPr>
        <dsp:cNvPr id="0" name=""/>
        <dsp:cNvSpPr/>
      </dsp:nvSpPr>
      <dsp:spPr>
        <a:xfrm rot="10800000">
          <a:off x="2784797" y="2163260"/>
          <a:ext cx="2777286" cy="948243"/>
        </a:xfrm>
        <a:prstGeom prst="chevron">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20320" rIns="40640" bIns="2032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cs typeface="UL Sajid Heading" pitchFamily="2" charset="-78"/>
            </a:rPr>
            <a:t>گھر</a:t>
          </a:r>
          <a:endParaRPr lang="en-US" sz="3200" kern="1200" dirty="0">
            <a:effectLst>
              <a:outerShdw blurRad="38100" dist="38100" dir="2700000" algn="tl">
                <a:srgbClr val="000000">
                  <a:alpha val="43137"/>
                </a:srgbClr>
              </a:outerShdw>
            </a:effectLst>
            <a:cs typeface="UL Sajid Heading" pitchFamily="2" charset="-78"/>
          </a:endParaRPr>
        </a:p>
      </dsp:txBody>
      <dsp:txXfrm rot="10800000">
        <a:off x="3258918" y="2163260"/>
        <a:ext cx="1829043" cy="948243"/>
      </dsp:txXfrm>
    </dsp:sp>
    <dsp:sp modelId="{BC132B85-553C-42FE-AA59-180CE997E64A}">
      <dsp:nvSpPr>
        <dsp:cNvPr id="0" name=""/>
        <dsp:cNvSpPr/>
      </dsp:nvSpPr>
      <dsp:spPr>
        <a:xfrm rot="10800000">
          <a:off x="76716" y="2243861"/>
          <a:ext cx="3016260" cy="787042"/>
        </a:xfrm>
        <a:prstGeom prst="chevron">
          <a:avLst/>
        </a:prstGeom>
        <a:solidFill>
          <a:schemeClr val="accent4">
            <a:tint val="40000"/>
            <a:alpha val="90000"/>
            <a:hueOff val="0"/>
            <a:satOff val="0"/>
            <a:lumOff val="0"/>
            <a:alphaOff val="0"/>
          </a:schemeClr>
        </a:solidFill>
        <a:ln w="6350"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20320" rIns="40640" bIns="20320" numCol="1" spcCol="1270" anchor="ctr" anchorCtr="0">
          <a:noAutofit/>
        </a:bodyPr>
        <a:lstStyle/>
        <a:p>
          <a:pPr lvl="0" algn="ctr" defTabSz="1422400" rtl="1">
            <a:lnSpc>
              <a:spcPct val="90000"/>
            </a:lnSpc>
            <a:spcBef>
              <a:spcPct val="0"/>
            </a:spcBef>
            <a:spcAft>
              <a:spcPct val="35000"/>
            </a:spcAft>
          </a:pPr>
          <a:r>
            <a:rPr lang="ar-SA" sz="3200" b="0" kern="1200" dirty="0" smtClean="0">
              <a:latin typeface="Al Qalam Quran Publisher" pitchFamily="18" charset="-78"/>
              <a:cs typeface="Al Qalam Quran Publisher" pitchFamily="18" charset="-78"/>
            </a:rPr>
            <a:t>تَرْضَوْنَهَاۤ</a:t>
          </a:r>
          <a:endParaRPr lang="en-US" sz="3200" kern="1200" dirty="0">
            <a:latin typeface="Nafees Web Naskh" pitchFamily="2" charset="-78"/>
            <a:cs typeface="Nafees Web Naskh" pitchFamily="2" charset="-78"/>
          </a:endParaRPr>
        </a:p>
      </dsp:txBody>
      <dsp:txXfrm rot="10800000">
        <a:off x="470237" y="2243861"/>
        <a:ext cx="2229218" cy="7870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72E5B-F995-450E-A367-A8B1970130CD}">
      <dsp:nvSpPr>
        <dsp:cNvPr id="0" name=""/>
        <dsp:cNvSpPr/>
      </dsp:nvSpPr>
      <dsp:spPr>
        <a:xfrm>
          <a:off x="0" y="2084913"/>
          <a:ext cx="8686800" cy="1367928"/>
        </a:xfrm>
        <a:prstGeom prst="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ur-PK" sz="29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انسان اللہ اور رسول ﷺ کے مطالبے پر دوسری چیز کو ترجیح دے</a:t>
          </a:r>
          <a:endParaRPr lang="en-US" sz="29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0" y="2084913"/>
        <a:ext cx="8686800" cy="1367928"/>
      </dsp:txXfrm>
    </dsp:sp>
    <dsp:sp modelId="{D4F417D6-79F3-4307-82A9-743703A20A6F}">
      <dsp:nvSpPr>
        <dsp:cNvPr id="0" name=""/>
        <dsp:cNvSpPr/>
      </dsp:nvSpPr>
      <dsp:spPr>
        <a:xfrm rot="10800000">
          <a:off x="0" y="1557"/>
          <a:ext cx="8686800" cy="2103874"/>
        </a:xfrm>
        <a:prstGeom prst="upArrowCallou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ur-PK" sz="2600" kern="1200" dirty="0" smtClean="0">
              <a:effectLst>
                <a:outerShdw blurRad="38100" dist="38100" dir="2700000" algn="tl">
                  <a:srgbClr val="000000">
                    <a:alpha val="43137"/>
                  </a:srgbClr>
                </a:outerShdw>
              </a:effectLst>
              <a:cs typeface="UL Sajid Heading" pitchFamily="2" charset="-78"/>
            </a:rPr>
            <a:t>کسی چیز کا اللہ اور رسول ﷺ سے زیادہ محبوب ہونے کا مطلب</a:t>
          </a:r>
          <a:endParaRPr lang="en-US" sz="2600" kern="1200" dirty="0">
            <a:effectLst>
              <a:outerShdw blurRad="38100" dist="38100" dir="2700000" algn="tl">
                <a:srgbClr val="000000">
                  <a:alpha val="43137"/>
                </a:srgbClr>
              </a:outerShdw>
            </a:effectLst>
            <a:cs typeface="UL Sajid Heading" pitchFamily="2" charset="-78"/>
          </a:endParaRPr>
        </a:p>
      </dsp:txBody>
      <dsp:txXfrm rot="-10800000">
        <a:off x="0" y="1557"/>
        <a:ext cx="8686800" cy="738460"/>
      </dsp:txXfrm>
    </dsp:sp>
    <dsp:sp modelId="{431E8C71-2551-4F86-887E-8682487C4EE3}">
      <dsp:nvSpPr>
        <dsp:cNvPr id="0" name=""/>
        <dsp:cNvSpPr/>
      </dsp:nvSpPr>
      <dsp:spPr>
        <a:xfrm>
          <a:off x="4343400" y="740017"/>
          <a:ext cx="4343400" cy="629058"/>
        </a:xfrm>
        <a:prstGeom prst="rect">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ur-PK" sz="2800" kern="1200" dirty="0" smtClean="0">
              <a:latin typeface="Jameel Noori Nastaleeq" pitchFamily="2" charset="-78"/>
              <a:cs typeface="Jameel Noori Nastaleeq" pitchFamily="2" charset="-78"/>
            </a:rPr>
            <a:t>اللہ اور رسول کا مطالبہ</a:t>
          </a:r>
          <a:endParaRPr lang="en-US" sz="2800" kern="1200" dirty="0">
            <a:latin typeface="Jameel Noori Nastaleeq" pitchFamily="2" charset="-78"/>
            <a:cs typeface="Jameel Noori Nastaleeq" pitchFamily="2" charset="-78"/>
          </a:endParaRPr>
        </a:p>
      </dsp:txBody>
      <dsp:txXfrm>
        <a:off x="4343400" y="740017"/>
        <a:ext cx="4343400" cy="629058"/>
      </dsp:txXfrm>
    </dsp:sp>
    <dsp:sp modelId="{8A2A3088-977D-4B28-8913-F9FA39626A1F}">
      <dsp:nvSpPr>
        <dsp:cNvPr id="0" name=""/>
        <dsp:cNvSpPr/>
      </dsp:nvSpPr>
      <dsp:spPr>
        <a:xfrm>
          <a:off x="0" y="740017"/>
          <a:ext cx="4343400" cy="629058"/>
        </a:xfrm>
        <a:prstGeom prst="rect">
          <a:avLst/>
        </a:prstGeom>
        <a:solidFill>
          <a:schemeClr val="accent3">
            <a:tint val="40000"/>
            <a:alpha val="90000"/>
            <a:hueOff val="0"/>
            <a:satOff val="0"/>
            <a:lumOff val="0"/>
            <a:alphaOff val="0"/>
          </a:schemeClr>
        </a:solidFill>
        <a:ln w="635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lvl="0" algn="ctr" defTabSz="1244600">
            <a:lnSpc>
              <a:spcPct val="90000"/>
            </a:lnSpc>
            <a:spcBef>
              <a:spcPct val="0"/>
            </a:spcBef>
            <a:spcAft>
              <a:spcPct val="35000"/>
            </a:spcAft>
          </a:pPr>
          <a:r>
            <a:rPr lang="ur-PK" sz="2800" kern="1200" smtClean="0">
              <a:latin typeface="Jameel Noori Nastaleeq" pitchFamily="2" charset="-78"/>
              <a:cs typeface="Jameel Noori Nastaleeq" pitchFamily="2" charset="-78"/>
            </a:rPr>
            <a:t>دوسری چیز کا مطالبہ</a:t>
          </a:r>
          <a:endParaRPr lang="en-US" sz="2800" kern="1200" dirty="0">
            <a:latin typeface="Jameel Noori Nastaleeq" pitchFamily="2" charset="-78"/>
            <a:cs typeface="Jameel Noori Nastaleeq" pitchFamily="2" charset="-78"/>
          </a:endParaRPr>
        </a:p>
      </dsp:txBody>
      <dsp:txXfrm>
        <a:off x="0" y="740017"/>
        <a:ext cx="4343400" cy="6290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87FF6-6F0A-4769-A149-C6E60F0C1FC5}">
      <dsp:nvSpPr>
        <dsp:cNvPr id="0" name=""/>
        <dsp:cNvSpPr/>
      </dsp:nvSpPr>
      <dsp:spPr>
        <a:xfrm rot="10800000">
          <a:off x="6637313" y="449"/>
          <a:ext cx="2283767" cy="913507"/>
        </a:xfrm>
        <a:prstGeom prst="chevron">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7780" rIns="35560" bIns="17780" numCol="1" spcCol="1270" anchor="ctr" anchorCtr="0">
          <a:noAutofit/>
        </a:bodyPr>
        <a:lstStyle/>
        <a:p>
          <a:pPr lvl="0" algn="ctr" defTabSz="1244600" rtl="0">
            <a:lnSpc>
              <a:spcPct val="90000"/>
            </a:lnSpc>
            <a:spcBef>
              <a:spcPct val="0"/>
            </a:spcBef>
            <a:spcAft>
              <a:spcPct val="35000"/>
            </a:spcAft>
          </a:pPr>
          <a:r>
            <a:rPr lang="ur-PK" sz="2800" kern="1200" dirty="0" smtClean="0">
              <a:effectLst>
                <a:outerShdw blurRad="38100" dist="38100" dir="2700000" algn="tl">
                  <a:srgbClr val="000000">
                    <a:alpha val="43137"/>
                  </a:srgbClr>
                </a:outerShdw>
              </a:effectLst>
              <a:cs typeface="UL Sajid Heading" pitchFamily="2" charset="-78"/>
            </a:rPr>
            <a:t>رشتہ دار</a:t>
          </a:r>
          <a:endParaRPr lang="en-US" sz="2800" kern="1200" dirty="0">
            <a:effectLst>
              <a:outerShdw blurRad="38100" dist="38100" dir="2700000" algn="tl">
                <a:srgbClr val="000000">
                  <a:alpha val="43137"/>
                </a:srgbClr>
              </a:outerShdw>
            </a:effectLst>
            <a:cs typeface="UL Sajid Heading" pitchFamily="2" charset="-78"/>
          </a:endParaRPr>
        </a:p>
      </dsp:txBody>
      <dsp:txXfrm rot="10800000">
        <a:off x="7094066" y="449"/>
        <a:ext cx="1370260" cy="913507"/>
      </dsp:txXfrm>
    </dsp:sp>
    <dsp:sp modelId="{CAFB9C3E-0258-44BF-B172-D508CF55783A}">
      <dsp:nvSpPr>
        <dsp:cNvPr id="0" name=""/>
        <dsp:cNvSpPr/>
      </dsp:nvSpPr>
      <dsp:spPr>
        <a:xfrm rot="10800000">
          <a:off x="222918" y="78097"/>
          <a:ext cx="6711284" cy="758210"/>
        </a:xfrm>
        <a:prstGeom prst="chevron">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700" rIns="25400" bIns="12700" numCol="1" spcCol="1270" anchor="ctr" anchorCtr="0">
          <a:noAutofit/>
        </a:bodyPr>
        <a:lstStyle/>
        <a:p>
          <a:pPr lvl="0" algn="r" defTabSz="889000" rtl="1">
            <a:lnSpc>
              <a:spcPct val="90000"/>
            </a:lnSpc>
            <a:spcBef>
              <a:spcPct val="0"/>
            </a:spcBef>
            <a:spcAft>
              <a:spcPct val="35000"/>
            </a:spcAft>
          </a:pPr>
          <a:r>
            <a:rPr lang="ar-SA" sz="2000" kern="1200" smtClean="0">
              <a:latin typeface="Jameel Noori Nastaleeq" pitchFamily="2" charset="-78"/>
              <a:ea typeface="Times New Roman" pitchFamily="18" charset="0"/>
              <a:cs typeface="Jameel Noori Nastaleeq" pitchFamily="2" charset="-78"/>
            </a:rPr>
            <a:t>اُن کی ضروریات پوری کرنے کے لئے انسان محنت کرتا رہے </a:t>
          </a:r>
          <a:r>
            <a:rPr lang="en-US" sz="2000" kern="1200" smtClean="0">
              <a:latin typeface="Jameel Noori Nastaleeq" pitchFamily="2" charset="-78"/>
              <a:ea typeface="Times New Roman" pitchFamily="18" charset="0"/>
              <a:cs typeface="Jameel Noori Nastaleeq" pitchFamily="2" charset="-78"/>
            </a:rPr>
            <a:t> </a:t>
          </a:r>
          <a:r>
            <a:rPr lang="ar-SA" sz="2000" kern="1200" smtClean="0">
              <a:latin typeface="Jameel Noori Nastaleeq" pitchFamily="2" charset="-78"/>
              <a:ea typeface="Times New Roman" pitchFamily="18" charset="0"/>
              <a:cs typeface="Jameel Noori Nastaleeq" pitchFamily="2" charset="-78"/>
            </a:rPr>
            <a:t>اور دینی فرائض کو فراموش کرکے حرام ذرائع اختیار کرلے</a:t>
          </a:r>
          <a:endParaRPr lang="en-US" sz="2000" kern="1200" dirty="0">
            <a:latin typeface="Jameel Noori Nastaleeq" pitchFamily="2" charset="-78"/>
            <a:cs typeface="Jameel Noori Nastaleeq" pitchFamily="2" charset="-78"/>
          </a:endParaRPr>
        </a:p>
      </dsp:txBody>
      <dsp:txXfrm rot="10800000">
        <a:off x="602023" y="78097"/>
        <a:ext cx="5953074" cy="758210"/>
      </dsp:txXfrm>
    </dsp:sp>
    <dsp:sp modelId="{8B61C938-C0C4-4365-BC05-7C10D72B1C17}">
      <dsp:nvSpPr>
        <dsp:cNvPr id="0" name=""/>
        <dsp:cNvSpPr/>
      </dsp:nvSpPr>
      <dsp:spPr>
        <a:xfrm rot="10800000">
          <a:off x="6637313" y="1041847"/>
          <a:ext cx="2283767" cy="913507"/>
        </a:xfrm>
        <a:prstGeom prst="chevron">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7780" rIns="35560" bIns="1778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cs typeface="UL Sajid Heading" pitchFamily="2" charset="-78"/>
            </a:rPr>
            <a:t>کاروبار</a:t>
          </a:r>
          <a:endParaRPr lang="en-US" sz="2800" kern="1200" dirty="0">
            <a:effectLst>
              <a:outerShdw blurRad="38100" dist="38100" dir="2700000" algn="tl">
                <a:srgbClr val="000000">
                  <a:alpha val="43137"/>
                </a:srgbClr>
              </a:outerShdw>
            </a:effectLst>
            <a:cs typeface="UL Sajid Heading" pitchFamily="2" charset="-78"/>
          </a:endParaRPr>
        </a:p>
      </dsp:txBody>
      <dsp:txXfrm rot="10800000">
        <a:off x="7094066" y="1041847"/>
        <a:ext cx="1370260" cy="913507"/>
      </dsp:txXfrm>
    </dsp:sp>
    <dsp:sp modelId="{B9AE1696-5E4D-4636-A66A-94F1F81D9DED}">
      <dsp:nvSpPr>
        <dsp:cNvPr id="0" name=""/>
        <dsp:cNvSpPr/>
      </dsp:nvSpPr>
      <dsp:spPr>
        <a:xfrm rot="10800000">
          <a:off x="222918" y="1119495"/>
          <a:ext cx="6711284" cy="758210"/>
        </a:xfrm>
        <a:prstGeom prst="chevron">
          <a:avLst/>
        </a:prstGeom>
        <a:solidFill>
          <a:schemeClr val="accent3">
            <a:tint val="40000"/>
            <a:alpha val="90000"/>
            <a:hueOff val="0"/>
            <a:satOff val="0"/>
            <a:lumOff val="0"/>
            <a:alphaOff val="0"/>
          </a:schemeClr>
        </a:solidFill>
        <a:ln w="635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700" rIns="25400" bIns="12700" numCol="1" spcCol="1270" anchor="ctr" anchorCtr="0">
          <a:noAutofit/>
        </a:bodyPr>
        <a:lstStyle/>
        <a:p>
          <a:pPr lvl="0" algn="r" defTabSz="889000" rtl="1">
            <a:lnSpc>
              <a:spcPct val="90000"/>
            </a:lnSpc>
            <a:spcBef>
              <a:spcPct val="0"/>
            </a:spcBef>
            <a:spcAft>
              <a:spcPct val="35000"/>
            </a:spcAft>
          </a:pPr>
          <a:r>
            <a:rPr lang="ar-SA" sz="2000" kern="1200" smtClean="0">
              <a:latin typeface="Jameel Noori Nastaleeq" pitchFamily="2" charset="-78"/>
              <a:ea typeface="Times New Roman" pitchFamily="18" charset="0"/>
              <a:cs typeface="Jameel Noori Nastaleeq" pitchFamily="2" charset="-78"/>
            </a:rPr>
            <a:t>اسے ترقی دینے کے لئے توانائیوں کا اکثر حصہ اسی کی خاطر صرف کردے یا خلافِ شرع اُمور اختیار کرے</a:t>
          </a:r>
          <a:endParaRPr lang="en-US" sz="2000" kern="1200" dirty="0">
            <a:latin typeface="Jameel Noori Nastaleeq" pitchFamily="2" charset="-78"/>
            <a:cs typeface="Jameel Noori Nastaleeq" pitchFamily="2" charset="-78"/>
          </a:endParaRPr>
        </a:p>
      </dsp:txBody>
      <dsp:txXfrm rot="10800000">
        <a:off x="602023" y="1119495"/>
        <a:ext cx="5953074" cy="758210"/>
      </dsp:txXfrm>
    </dsp:sp>
    <dsp:sp modelId="{969B11A9-3AA9-4121-B0E0-4C8CD658ED08}">
      <dsp:nvSpPr>
        <dsp:cNvPr id="0" name=""/>
        <dsp:cNvSpPr/>
      </dsp:nvSpPr>
      <dsp:spPr>
        <a:xfrm rot="10800000">
          <a:off x="6637313" y="2083245"/>
          <a:ext cx="2283767" cy="913507"/>
        </a:xfrm>
        <a:prstGeom prst="chevron">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7780" rIns="35560" bIns="1778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cs typeface="UL Sajid Heading" pitchFamily="2" charset="-78"/>
            </a:rPr>
            <a:t>گھر</a:t>
          </a:r>
          <a:endParaRPr lang="en-US" sz="2800" kern="1200" dirty="0">
            <a:effectLst>
              <a:outerShdw blurRad="38100" dist="38100" dir="2700000" algn="tl">
                <a:srgbClr val="000000">
                  <a:alpha val="43137"/>
                </a:srgbClr>
              </a:outerShdw>
            </a:effectLst>
            <a:cs typeface="UL Sajid Heading" pitchFamily="2" charset="-78"/>
          </a:endParaRPr>
        </a:p>
      </dsp:txBody>
      <dsp:txXfrm rot="10800000">
        <a:off x="7094066" y="2083245"/>
        <a:ext cx="1370260" cy="913507"/>
      </dsp:txXfrm>
    </dsp:sp>
    <dsp:sp modelId="{F49B8A99-2989-4A2D-B1A7-7871BDA7A9A5}">
      <dsp:nvSpPr>
        <dsp:cNvPr id="0" name=""/>
        <dsp:cNvSpPr/>
      </dsp:nvSpPr>
      <dsp:spPr>
        <a:xfrm rot="10800000">
          <a:off x="222918" y="2160893"/>
          <a:ext cx="6711284" cy="758210"/>
        </a:xfrm>
        <a:prstGeom prst="chevron">
          <a:avLst/>
        </a:prstGeom>
        <a:solidFill>
          <a:schemeClr val="accent4">
            <a:tint val="40000"/>
            <a:alpha val="90000"/>
            <a:hueOff val="0"/>
            <a:satOff val="0"/>
            <a:lumOff val="0"/>
            <a:alphaOff val="0"/>
          </a:schemeClr>
        </a:solidFill>
        <a:ln w="6350"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700" rIns="25400" bIns="12700" numCol="1" spcCol="1270" anchor="ctr" anchorCtr="0">
          <a:noAutofit/>
        </a:bodyPr>
        <a:lstStyle/>
        <a:p>
          <a:pPr lvl="0" algn="r" defTabSz="889000" rtl="1">
            <a:lnSpc>
              <a:spcPct val="90000"/>
            </a:lnSpc>
            <a:spcBef>
              <a:spcPct val="0"/>
            </a:spcBef>
            <a:spcAft>
              <a:spcPct val="35000"/>
            </a:spcAft>
          </a:pPr>
          <a:r>
            <a:rPr lang="ar-SA" sz="2000" kern="1200" smtClean="0">
              <a:latin typeface="Jameel Noori Nastaleeq" pitchFamily="2" charset="-78"/>
              <a:ea typeface="Times New Roman" pitchFamily="18" charset="0"/>
              <a:cs typeface="Jameel Noori Nastaleeq" pitchFamily="2" charset="-78"/>
            </a:rPr>
            <a:t>اُسکی تعمیر و سجاوٹ ہی میں اکثر وسائل صرف کردیئے جائیں یا سودی قرضوں کے ذریعہ اُس کی تکمیل کی جائے</a:t>
          </a:r>
          <a:endParaRPr lang="en-US" sz="2000" kern="1200" dirty="0">
            <a:latin typeface="Jameel Noori Nastaleeq" pitchFamily="2" charset="-78"/>
            <a:cs typeface="Jameel Noori Nastaleeq" pitchFamily="2" charset="-78"/>
          </a:endParaRPr>
        </a:p>
      </dsp:txBody>
      <dsp:txXfrm rot="10800000">
        <a:off x="602023" y="2160893"/>
        <a:ext cx="5953074" cy="758210"/>
      </dsp:txXfrm>
    </dsp:sp>
    <dsp:sp modelId="{F9AF5C5E-2B88-42F2-8BFF-7AE6BF2A5950}">
      <dsp:nvSpPr>
        <dsp:cNvPr id="0" name=""/>
        <dsp:cNvSpPr/>
      </dsp:nvSpPr>
      <dsp:spPr>
        <a:xfrm rot="10800000">
          <a:off x="6637313" y="3124643"/>
          <a:ext cx="2283767" cy="913507"/>
        </a:xfrm>
        <a:prstGeom prst="chevron">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7780" rIns="35560" bIns="1778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cs typeface="UL Sajid Heading" pitchFamily="2" charset="-78"/>
            </a:rPr>
            <a:t>مال</a:t>
          </a:r>
          <a:endParaRPr lang="en-US" sz="2800" kern="1200" dirty="0">
            <a:effectLst>
              <a:outerShdw blurRad="38100" dist="38100" dir="2700000" algn="tl">
                <a:srgbClr val="000000">
                  <a:alpha val="43137"/>
                </a:srgbClr>
              </a:outerShdw>
            </a:effectLst>
            <a:cs typeface="UL Sajid Heading" pitchFamily="2" charset="-78"/>
          </a:endParaRPr>
        </a:p>
      </dsp:txBody>
      <dsp:txXfrm rot="10800000">
        <a:off x="7094066" y="3124643"/>
        <a:ext cx="1370260" cy="913507"/>
      </dsp:txXfrm>
    </dsp:sp>
    <dsp:sp modelId="{267CB281-EA3B-4DB6-960E-2BAF159EBD67}">
      <dsp:nvSpPr>
        <dsp:cNvPr id="0" name=""/>
        <dsp:cNvSpPr/>
      </dsp:nvSpPr>
      <dsp:spPr>
        <a:xfrm rot="10800000">
          <a:off x="222918" y="3202291"/>
          <a:ext cx="6711284" cy="758210"/>
        </a:xfrm>
        <a:prstGeom prst="chevron">
          <a:avLst/>
        </a:prstGeom>
        <a:solidFill>
          <a:schemeClr val="accent5">
            <a:tint val="40000"/>
            <a:alpha val="90000"/>
            <a:hueOff val="0"/>
            <a:satOff val="0"/>
            <a:lumOff val="0"/>
            <a:alphaOff val="0"/>
          </a:schemeClr>
        </a:solidFill>
        <a:ln w="6350"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700" rIns="25400" bIns="12700" numCol="1" spcCol="1270" anchor="ctr" anchorCtr="0">
          <a:noAutofit/>
        </a:bodyPr>
        <a:lstStyle/>
        <a:p>
          <a:pPr lvl="0" algn="r" defTabSz="889000" rtl="1">
            <a:lnSpc>
              <a:spcPct val="90000"/>
            </a:lnSpc>
            <a:spcBef>
              <a:spcPct val="0"/>
            </a:spcBef>
            <a:spcAft>
              <a:spcPct val="35000"/>
            </a:spcAft>
          </a:pPr>
          <a:r>
            <a:rPr lang="ar-SA" sz="2000" kern="1200" smtClean="0">
              <a:latin typeface="Jameel Noori Nastaleeq" pitchFamily="2" charset="-78"/>
              <a:ea typeface="Times New Roman" pitchFamily="18" charset="0"/>
              <a:cs typeface="Jameel Noori Nastaleeq" pitchFamily="2" charset="-78"/>
            </a:rPr>
            <a:t>اس کے حصول کی خاطر دینی ذمہ داریوں سے غفلت برتتے ہوئے حلال و حرام کی تمیز ہی ختم کردی جائے</a:t>
          </a:r>
          <a:endParaRPr lang="en-US" sz="2000" kern="1200" dirty="0">
            <a:latin typeface="Jameel Noori Nastaleeq" pitchFamily="2" charset="-78"/>
            <a:ea typeface="Times New Roman" pitchFamily="18" charset="0"/>
            <a:cs typeface="Jameel Noori Nastaleeq" pitchFamily="2" charset="-78"/>
          </a:endParaRPr>
        </a:p>
      </dsp:txBody>
      <dsp:txXfrm rot="10800000">
        <a:off x="602023" y="3202291"/>
        <a:ext cx="5953074" cy="7582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6488C2-D0B5-4E9F-91ED-98397534B22C}">
      <dsp:nvSpPr>
        <dsp:cNvPr id="0" name=""/>
        <dsp:cNvSpPr/>
      </dsp:nvSpPr>
      <dsp:spPr>
        <a:xfrm>
          <a:off x="0" y="0"/>
          <a:ext cx="8229600" cy="1036320"/>
        </a:xfrm>
        <a:prstGeom prst="rect">
          <a:avLst/>
        </a:prstGeom>
        <a:solidFill>
          <a:schemeClr val="accent2">
            <a:shade val="9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ur-PK" sz="3200" kern="1200" dirty="0" smtClean="0">
              <a:effectLst>
                <a:outerShdw blurRad="38100" dist="38100" dir="2700000" algn="tl">
                  <a:srgbClr val="000000">
                    <a:alpha val="43137"/>
                  </a:srgbClr>
                </a:outerShdw>
              </a:effectLst>
              <a:cs typeface="UL Sajid Heading" pitchFamily="2" charset="-78"/>
            </a:rPr>
            <a:t>اللہ اور اس کے رسول ﷺ کی محبت کا مطالبہ</a:t>
          </a:r>
          <a:endParaRPr lang="en-US" sz="3200" kern="1200" dirty="0">
            <a:effectLst>
              <a:outerShdw blurRad="38100" dist="38100" dir="2700000" algn="tl">
                <a:srgbClr val="000000">
                  <a:alpha val="43137"/>
                </a:srgbClr>
              </a:outerShdw>
            </a:effectLst>
            <a:cs typeface="UL Sajid Heading" pitchFamily="2" charset="-78"/>
          </a:endParaRPr>
        </a:p>
      </dsp:txBody>
      <dsp:txXfrm>
        <a:off x="0" y="0"/>
        <a:ext cx="8229600" cy="1036320"/>
      </dsp:txXfrm>
    </dsp:sp>
    <dsp:sp modelId="{68D26AB1-A166-4B36-8D65-4D6BF5163040}">
      <dsp:nvSpPr>
        <dsp:cNvPr id="0" name=""/>
        <dsp:cNvSpPr/>
      </dsp:nvSpPr>
      <dsp:spPr>
        <a:xfrm>
          <a:off x="4114800" y="1036320"/>
          <a:ext cx="4114799" cy="2176272"/>
        </a:xfrm>
        <a:prstGeom prst="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ar-SA" sz="32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رشتہ داروں ، کاروبار، گھر کے لئے جائز ذرائع سے وسائل فراہم کیے جائیں</a:t>
          </a:r>
          <a:endParaRPr lang="en-US" sz="32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114800" y="1036320"/>
        <a:ext cx="4114799" cy="2176272"/>
      </dsp:txXfrm>
    </dsp:sp>
    <dsp:sp modelId="{B0C3A154-6FF3-44FC-9CBB-656AA4483E43}">
      <dsp:nvSpPr>
        <dsp:cNvPr id="0" name=""/>
        <dsp:cNvSpPr/>
      </dsp:nvSpPr>
      <dsp:spPr>
        <a:xfrm>
          <a:off x="0" y="1036320"/>
          <a:ext cx="4114799" cy="2176272"/>
        </a:xfrm>
        <a:prstGeom prst="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ar-SA" sz="32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دینی تقاضوں کی ادائیگی کی جدوجہد سے ہرگز غفلت نہ برتی جائے</a:t>
          </a:r>
          <a:endParaRPr lang="en-US" sz="32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0" y="1036320"/>
        <a:ext cx="4114799" cy="2176272"/>
      </dsp:txXfrm>
    </dsp:sp>
    <dsp:sp modelId="{065111F3-7542-4F62-9B20-211D19F4FCA9}">
      <dsp:nvSpPr>
        <dsp:cNvPr id="0" name=""/>
        <dsp:cNvSpPr/>
      </dsp:nvSpPr>
      <dsp:spPr>
        <a:xfrm>
          <a:off x="0" y="3212591"/>
          <a:ext cx="8229600" cy="241808"/>
        </a:xfrm>
        <a:prstGeom prst="rect">
          <a:avLst/>
        </a:prstGeom>
        <a:solidFill>
          <a:schemeClr val="accent2">
            <a:shade val="9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25799"/>
          <a:ext cx="8534400" cy="842400"/>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ar-SA" sz="28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انسان میں محبت کی تین سطحیں ہیں جن میں سب سے بلند ہے اللہ سے محبت </a:t>
          </a:r>
          <a:r>
            <a:rPr lang="ar-SA" sz="28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(البقرۃ: </a:t>
          </a:r>
          <a:r>
            <a:rPr lang="en-US" sz="28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165</a:t>
          </a:r>
          <a:r>
            <a:rPr lang="ar-SA" sz="28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endParaRPr lang="en-US" sz="280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1123" y="66922"/>
        <a:ext cx="8452154" cy="760154"/>
      </dsp:txXfrm>
    </dsp:sp>
    <dsp:sp modelId="{8160EAE7-75B1-40CC-8765-BEF41E203B77}">
      <dsp:nvSpPr>
        <dsp:cNvPr id="0" name=""/>
        <dsp:cNvSpPr/>
      </dsp:nvSpPr>
      <dsp:spPr>
        <a:xfrm>
          <a:off x="0" y="997800"/>
          <a:ext cx="8534400" cy="842400"/>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ar-SA" sz="28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کی محبت کا بڑا گہرا تعلق ہے ہمارے مقصدِ تخلیق یعنی عبادت سے </a:t>
          </a:r>
          <a:r>
            <a:rPr lang="ar-SA" sz="28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(الذاریات: </a:t>
          </a:r>
          <a:r>
            <a:rPr lang="en-US" sz="28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56</a:t>
          </a:r>
          <a:r>
            <a:rPr lang="ar-SA" sz="2800" b="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endParaRPr lang="en-US" sz="280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1123" y="1038923"/>
        <a:ext cx="8452154" cy="760154"/>
      </dsp:txXfrm>
    </dsp:sp>
    <dsp:sp modelId="{057A9974-ABBA-4F89-9E32-03B47A314ED3}">
      <dsp:nvSpPr>
        <dsp:cNvPr id="0" name=""/>
        <dsp:cNvSpPr/>
      </dsp:nvSpPr>
      <dsp:spPr>
        <a:xfrm>
          <a:off x="0" y="1969800"/>
          <a:ext cx="8534400" cy="842400"/>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ar-SA" sz="28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حضرت علیؓ کا عبادت کے تین محرکات کے حوالے سے قول</a:t>
          </a:r>
          <a:endParaRPr lang="en-US" sz="280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1123" y="2010923"/>
        <a:ext cx="8452154" cy="760154"/>
      </dsp:txXfrm>
    </dsp:sp>
    <dsp:sp modelId="{FD0DF81A-3868-43EC-B34A-F64313980F97}">
      <dsp:nvSpPr>
        <dsp:cNvPr id="0" name=""/>
        <dsp:cNvSpPr/>
      </dsp:nvSpPr>
      <dsp:spPr>
        <a:xfrm>
          <a:off x="0" y="2941800"/>
          <a:ext cx="8534400" cy="842400"/>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ts val="0"/>
            </a:spcAft>
          </a:pPr>
          <a:r>
            <a:rPr lang="ar-SA" sz="28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کی محبت </a:t>
          </a:r>
          <a:r>
            <a:rPr lang="ur-PK" sz="28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ایمان کی تکمیل کا مظہر</a:t>
          </a:r>
          <a:endParaRPr lang="en-US" sz="280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1123" y="2982923"/>
        <a:ext cx="8452154" cy="7601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85AF3-CB7A-4963-ACB0-66D1890F454F}">
      <dsp:nvSpPr>
        <dsp:cNvPr id="0" name=""/>
        <dsp:cNvSpPr/>
      </dsp:nvSpPr>
      <dsp:spPr>
        <a:xfrm rot="10800000">
          <a:off x="5251072" y="0"/>
          <a:ext cx="3279576" cy="889000"/>
        </a:xfrm>
        <a:prstGeom prst="homePlat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2672" tIns="85344" rIns="170688" bIns="85344"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طبعی یا جبلی محبت </a:t>
          </a:r>
          <a:r>
            <a:rPr lang="ur-PK" sz="20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(آل عمران: ۱۴)</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5473322" y="0"/>
        <a:ext cx="3057326" cy="889000"/>
      </dsp:txXfrm>
    </dsp:sp>
    <dsp:sp modelId="{7759352C-DC47-4E89-9176-FBFCDE5CC08F}">
      <dsp:nvSpPr>
        <dsp:cNvPr id="0" name=""/>
        <dsp:cNvSpPr/>
      </dsp:nvSpPr>
      <dsp:spPr>
        <a:xfrm rot="10800000">
          <a:off x="2627411" y="0"/>
          <a:ext cx="3279576" cy="889000"/>
        </a:xfrm>
        <a:prstGeom prst="chevron">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2672" tIns="85344" rIns="128016" bIns="85344"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فطری محبت</a:t>
          </a:r>
          <a:endParaRPr lang="en-US" sz="32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3071911" y="0"/>
        <a:ext cx="2390576" cy="889000"/>
      </dsp:txXfrm>
    </dsp:sp>
    <dsp:sp modelId="{092AAC4E-0E40-4156-860A-41AC8142F9FA}">
      <dsp:nvSpPr>
        <dsp:cNvPr id="0" name=""/>
        <dsp:cNvSpPr/>
      </dsp:nvSpPr>
      <dsp:spPr>
        <a:xfrm rot="10800000">
          <a:off x="3750" y="0"/>
          <a:ext cx="3279576" cy="889000"/>
        </a:xfrm>
        <a:prstGeom prst="chevron">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2672" tIns="85344" rIns="128016" bIns="85344"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روحانی محبت  </a:t>
          </a:r>
          <a:r>
            <a:rPr lang="ur-PK" sz="1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(اصل کی طرف لوٹنا)</a:t>
          </a:r>
          <a:endParaRPr lang="en-US" sz="1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448250" y="0"/>
        <a:ext cx="2390576" cy="889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85AF3-CB7A-4963-ACB0-66D1890F454F}">
      <dsp:nvSpPr>
        <dsp:cNvPr id="0" name=""/>
        <dsp:cNvSpPr/>
      </dsp:nvSpPr>
      <dsp:spPr>
        <a:xfrm rot="10800000">
          <a:off x="5251072" y="0"/>
          <a:ext cx="3279576" cy="889000"/>
        </a:xfrm>
        <a:prstGeom prst="homePlat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338" tIns="66675" rIns="133350" bIns="66675" numCol="1" spcCol="1270" anchor="ctr" anchorCtr="0">
          <a:noAutofit/>
        </a:bodyPr>
        <a:lstStyle/>
        <a:p>
          <a:pPr lvl="0" algn="ctr" defTabSz="1111250" rtl="1">
            <a:lnSpc>
              <a:spcPct val="90000"/>
            </a:lnSpc>
            <a:spcBef>
              <a:spcPct val="0"/>
            </a:spcBef>
            <a:spcAft>
              <a:spcPct val="35000"/>
            </a:spcAft>
          </a:pPr>
          <a:r>
            <a:rPr lang="ur-PK" sz="2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جہنم سے بچنے کے لیے عبادت</a:t>
          </a:r>
          <a:endParaRPr lang="en-US" sz="25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5473322" y="0"/>
        <a:ext cx="3057326" cy="889000"/>
      </dsp:txXfrm>
    </dsp:sp>
    <dsp:sp modelId="{7759352C-DC47-4E89-9176-FBFCDE5CC08F}">
      <dsp:nvSpPr>
        <dsp:cNvPr id="0" name=""/>
        <dsp:cNvSpPr/>
      </dsp:nvSpPr>
      <dsp:spPr>
        <a:xfrm rot="10800000">
          <a:off x="2627411" y="0"/>
          <a:ext cx="3279576" cy="889000"/>
        </a:xfrm>
        <a:prstGeom prst="chevron">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338" tIns="66675" rIns="100013" bIns="66675" numCol="1" spcCol="1270" anchor="ctr" anchorCtr="0">
          <a:noAutofit/>
        </a:bodyPr>
        <a:lstStyle/>
        <a:p>
          <a:pPr lvl="0" algn="ctr" defTabSz="1111250" rtl="1">
            <a:lnSpc>
              <a:spcPct val="90000"/>
            </a:lnSpc>
            <a:spcBef>
              <a:spcPct val="0"/>
            </a:spcBef>
            <a:spcAft>
              <a:spcPct val="35000"/>
            </a:spcAft>
          </a:pPr>
          <a:r>
            <a:rPr lang="ur-PK" sz="2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جنت کے شوق میں عبادت</a:t>
          </a:r>
          <a:endParaRPr lang="en-US" sz="25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3071911" y="0"/>
        <a:ext cx="2390576" cy="889000"/>
      </dsp:txXfrm>
    </dsp:sp>
    <dsp:sp modelId="{092AAC4E-0E40-4156-860A-41AC8142F9FA}">
      <dsp:nvSpPr>
        <dsp:cNvPr id="0" name=""/>
        <dsp:cNvSpPr/>
      </dsp:nvSpPr>
      <dsp:spPr>
        <a:xfrm rot="10800000">
          <a:off x="3750" y="0"/>
          <a:ext cx="3279576" cy="889000"/>
        </a:xfrm>
        <a:prstGeom prst="chevron">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338" tIns="66675" rIns="100013" bIns="66675" numCol="1" spcCol="1270" anchor="ctr" anchorCtr="0">
          <a:noAutofit/>
        </a:bodyPr>
        <a:lstStyle/>
        <a:p>
          <a:pPr lvl="0" algn="ctr" defTabSz="1111250" rtl="1">
            <a:lnSpc>
              <a:spcPct val="90000"/>
            </a:lnSpc>
            <a:spcBef>
              <a:spcPct val="0"/>
            </a:spcBef>
            <a:spcAft>
              <a:spcPct val="35000"/>
            </a:spcAft>
          </a:pPr>
          <a:r>
            <a:rPr lang="ur-PK" sz="25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اللہ کی محبت کی وجہ سے عبادت</a:t>
          </a:r>
          <a:endParaRPr lang="en-US" sz="25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448250" y="0"/>
        <a:ext cx="2390576" cy="88900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B824773B-7AB0-4B80-BDD2-1EEE5B9C3C3A}" type="datetimeFigureOut">
              <a:rPr lang="en-US"/>
              <a:pPr>
                <a:defRPr/>
              </a:pPr>
              <a:t>10/17/2018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B5B1633C-3AEB-4B4A-A546-12F677A505AB}" type="slidenum">
              <a:rPr lang="en-US"/>
              <a:pPr>
                <a:defRPr/>
              </a:pPr>
              <a:t>‹#›</a:t>
            </a:fld>
            <a:endParaRPr lang="en-US"/>
          </a:p>
        </p:txBody>
      </p:sp>
    </p:spTree>
    <p:extLst>
      <p:ext uri="{BB962C8B-B14F-4D97-AF65-F5344CB8AC3E}">
        <p14:creationId xmlns:p14="http://schemas.microsoft.com/office/powerpoint/2010/main" val="42421514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315EA0-5814-4B37-8C57-EA5F44B5CDC2}"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0123357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75FA6BDF-04E0-4123-8DC0-A9CFBFF3C0C4}" type="datetimeFigureOut">
              <a:rPr lang="en-US"/>
              <a:pPr>
                <a:defRPr/>
              </a:pPr>
              <a:t>10/17/2018</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7F8DC0C8-8CAC-4F45-BB53-F1A7771846FE}"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1DF063-51A9-4A9B-9C52-66D2A71152D5}" type="datetimeFigureOut">
              <a:rPr lang="en-US"/>
              <a:pPr>
                <a:defRPr/>
              </a:pPr>
              <a:t>10/17/2018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B52638-3327-4A74-8BBD-81F4563E730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BCB8DD16-783C-46FF-B457-7F6D72935A9B}" type="datetimeFigureOut">
              <a:rPr lang="en-US"/>
              <a:pPr>
                <a:defRPr/>
              </a:pPr>
              <a:t>10/17/2018</a:t>
            </a:fld>
            <a:endParaRPr lang="en-US"/>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4A11ACF1-012F-456C-B0D3-F1FF66D0C7B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676400"/>
            <a:ext cx="7772400" cy="1143000"/>
          </a:xfrm>
        </p:spPr>
        <p:txBody>
          <a:bodyPr>
            <a:normAutofit/>
          </a:bodyPr>
          <a:lstStyle>
            <a:lvl1pPr>
              <a:defRPr sz="6600" b="1" cap="none"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dirty="0" smtClean="0"/>
              <a:t>English Title</a:t>
            </a:r>
            <a:endParaRPr lang="en-US" dirty="0"/>
          </a:p>
        </p:txBody>
      </p:sp>
      <p:sp>
        <p:nvSpPr>
          <p:cNvPr id="3" name="Subtitle 2"/>
          <p:cNvSpPr>
            <a:spLocks noGrp="1"/>
          </p:cNvSpPr>
          <p:nvPr>
            <p:ph type="subTitle" idx="1" hasCustomPrompt="1"/>
          </p:nvPr>
        </p:nvSpPr>
        <p:spPr>
          <a:xfrm>
            <a:off x="1371600" y="355600"/>
            <a:ext cx="6400800" cy="1295400"/>
          </a:xfrm>
        </p:spPr>
        <p:txBody>
          <a:bodyPr>
            <a:noAutofit/>
          </a:bodyPr>
          <a:lstStyle>
            <a:lvl1pPr marL="0" indent="0" algn="ctr" rtl="1">
              <a:buNone/>
              <a:defRPr sz="9600" b="1" i="1" cap="none"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Jameel Noori Nastaleeq" pitchFamily="2" charset="-78"/>
                <a:cs typeface="Jameel Noori Nastaleeq" pitchFamily="2" charset="-7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r-PK" dirty="0" smtClean="0"/>
              <a:t>اردو ٹائٹل</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06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rtl="1">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3" name="Content Placeholder 2"/>
          <p:cNvSpPr>
            <a:spLocks noGrp="1"/>
          </p:cNvSpPr>
          <p:nvPr>
            <p:ph idx="1"/>
          </p:nvPr>
        </p:nvSpPr>
        <p:spPr>
          <a:xfrm>
            <a:off x="457200" y="1676400"/>
            <a:ext cx="8229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sz="1600" i="1">
                <a:latin typeface="Jameel Noori Nastaleeq" pitchFamily="2" charset="-78"/>
                <a:cs typeface="Jameel Noori Nastaleeq" pitchFamily="2" charset="-78"/>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0"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9115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533400"/>
            <a:ext cx="7772400" cy="1143000"/>
          </a:xfrm>
          <a:ln>
            <a:noFill/>
          </a:ln>
        </p:spPr>
        <p:txBody>
          <a:bodyPr anchor="t">
            <a:noAutofit/>
            <a:scene3d>
              <a:camera prst="orthographicFront"/>
              <a:lightRig rig="soft" dir="t">
                <a:rot lat="0" lon="0" rev="10800000"/>
              </a:lightRig>
            </a:scene3d>
            <a:sp3d>
              <a:bevelT w="27940" h="12700"/>
              <a:contourClr>
                <a:srgbClr val="DDDDDD"/>
              </a:contourClr>
            </a:sp3d>
          </a:bodyPr>
          <a:lstStyle>
            <a:lvl1pPr algn="ctr" rtl="1">
              <a:defRPr sz="8000" b="1" i="1" cap="none" spc="150" baseline="0">
                <a:ln w="11430">
                  <a:solidFill>
                    <a:schemeClr val="tx1"/>
                  </a:solidFill>
                </a:ln>
                <a:solidFill>
                  <a:srgbClr val="F8F8F8"/>
                </a:solidFill>
                <a:effectLst>
                  <a:outerShdw blurRad="25400" algn="tl" rotWithShape="0">
                    <a:srgbClr val="000000">
                      <a:alpha val="43000"/>
                    </a:srgbClr>
                  </a:outerShdw>
                </a:effectLst>
                <a:latin typeface="Jameel Noori Nastaleeq" pitchFamily="2" charset="-78"/>
                <a:cs typeface="Jameel Noori Nastaleeq" pitchFamily="2" charset="-78"/>
              </a:defRPr>
            </a:lvl1pPr>
          </a:lstStyle>
          <a:p>
            <a:r>
              <a:rPr lang="ur-PK" dirty="0" smtClean="0"/>
              <a:t>سیکشن ٹائٹل</a:t>
            </a:r>
            <a:endParaRPr lang="en-US" dirty="0"/>
          </a:p>
        </p:txBody>
      </p:sp>
      <p:sp>
        <p:nvSpPr>
          <p:cNvPr id="3" name="Text Placeholder 2"/>
          <p:cNvSpPr>
            <a:spLocks noGrp="1"/>
          </p:cNvSpPr>
          <p:nvPr>
            <p:ph type="body" idx="1" hasCustomPrompt="1"/>
          </p:nvPr>
        </p:nvSpPr>
        <p:spPr>
          <a:xfrm>
            <a:off x="685800" y="1676400"/>
            <a:ext cx="7772400" cy="838200"/>
          </a:xfrm>
        </p:spPr>
        <p:txBody>
          <a:bodyPr anchor="b">
            <a:normAutofit/>
            <a:scene3d>
              <a:camera prst="orthographicFront"/>
              <a:lightRig rig="soft" dir="t">
                <a:rot lat="0" lon="0" rev="10800000"/>
              </a:lightRig>
            </a:scene3d>
            <a:sp3d>
              <a:bevelT w="27940" h="12700"/>
              <a:contourClr>
                <a:srgbClr val="DDDDDD"/>
              </a:contourClr>
            </a:sp3d>
          </a:bodyPr>
          <a:lstStyle>
            <a:lvl1pPr marL="0" indent="0" algn="ctr">
              <a:buNone/>
              <a:defRPr sz="5400" b="1" i="1" cap="none" spc="150">
                <a:ln w="11430">
                  <a:solidFill>
                    <a:schemeClr val="tx1"/>
                  </a:solidFill>
                </a:ln>
                <a:solidFill>
                  <a:srgbClr val="F8F8F8"/>
                </a:solidFill>
                <a:effectLst>
                  <a:outerShdw blurRad="25400" algn="tl" rotWithShape="0">
                    <a:srgbClr val="000000">
                      <a:alpha val="43000"/>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Section Header</a:t>
            </a:r>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68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normAutofit/>
          </a:bodyPr>
          <a:lstStyle>
            <a:lvl1pPr marL="114300" indent="0" algn="ctr">
              <a:spcBef>
                <a:spcPts val="600"/>
              </a:spcBef>
              <a:buNone/>
              <a:defRPr sz="2000" i="1">
                <a:solidFill>
                  <a:schemeClr val="bg1"/>
                </a:solidFill>
                <a:latin typeface="Candara" pitchFamily="34" charset="0"/>
              </a:defRPr>
            </a:lvl1pPr>
            <a:lvl2pPr marL="457200" indent="0" algn="ctr">
              <a:buNone/>
              <a:defRPr sz="1800" i="1">
                <a:solidFill>
                  <a:schemeClr val="bg1"/>
                </a:solidFill>
                <a:latin typeface="Candara" pitchFamily="34" charset="0"/>
              </a:defRPr>
            </a:lvl2pPr>
            <a:lvl3pPr marL="914400" indent="0" algn="ctr">
              <a:buNone/>
              <a:defRPr sz="1600" i="1">
                <a:solidFill>
                  <a:schemeClr val="bg1"/>
                </a:solidFill>
                <a:latin typeface="Candara" pitchFamily="34" charset="0"/>
              </a:defRPr>
            </a:lvl3pPr>
            <a:lvl4pPr marL="1371600" indent="0" algn="ctr">
              <a:buNone/>
              <a:defRPr sz="1400" i="1">
                <a:solidFill>
                  <a:schemeClr val="bg1"/>
                </a:solidFill>
                <a:latin typeface="Candara" pitchFamily="34" charset="0"/>
              </a:defRPr>
            </a:lvl4pPr>
            <a:lvl5pPr marL="1828800" indent="0" algn="ctr">
              <a:buNone/>
              <a:defRPr sz="1400" i="1">
                <a:solidFill>
                  <a:schemeClr val="bg1"/>
                </a:solidFill>
                <a:latin typeface="Candar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lstStyle>
            <a:lvl1pPr marL="114300" indent="0" algn="ctr" rtl="1">
              <a:buNone/>
              <a:defRPr sz="2800">
                <a:solidFill>
                  <a:schemeClr val="bg1"/>
                </a:solidFill>
                <a:latin typeface="Jameel Noori Nastaleeq" pitchFamily="2" charset="-78"/>
                <a:cs typeface="Jameel Noori Nastaleeq" pitchFamily="2" charset="-78"/>
              </a:defRPr>
            </a:lvl1pPr>
            <a:lvl2pPr marL="457200" indent="0" algn="ctr" rtl="1">
              <a:buNone/>
              <a:defRPr sz="2400">
                <a:solidFill>
                  <a:schemeClr val="bg1"/>
                </a:solidFill>
                <a:latin typeface="Jameel Noori Nastaleeq" pitchFamily="2" charset="-78"/>
                <a:cs typeface="Jameel Noori Nastaleeq" pitchFamily="2" charset="-78"/>
              </a:defRPr>
            </a:lvl2pPr>
            <a:lvl3pPr marL="914400" indent="0" algn="ctr" rtl="1">
              <a:buNone/>
              <a:defRPr sz="2000">
                <a:solidFill>
                  <a:schemeClr val="bg1"/>
                </a:solidFill>
                <a:latin typeface="Jameel Noori Nastaleeq" pitchFamily="2" charset="-78"/>
                <a:cs typeface="Jameel Noori Nastaleeq" pitchFamily="2" charset="-78"/>
              </a:defRPr>
            </a:lvl3pPr>
            <a:lvl4pPr marL="1371600" indent="0" algn="ctr" rtl="1">
              <a:buNone/>
              <a:defRPr sz="1800">
                <a:solidFill>
                  <a:schemeClr val="bg1"/>
                </a:solidFill>
                <a:latin typeface="Jameel Noori Nastaleeq" pitchFamily="2" charset="-78"/>
                <a:cs typeface="Jameel Noori Nastaleeq" pitchFamily="2" charset="-78"/>
              </a:defRPr>
            </a:lvl4pPr>
            <a:lvl5pPr marL="1828800" indent="0" algn="ctr" rtl="1">
              <a:buNone/>
              <a:defRPr sz="1800">
                <a:solidFill>
                  <a:schemeClr val="bg1"/>
                </a:solidFill>
                <a:latin typeface="Jameel Noori Nastaleeq" pitchFamily="2" charset="-78"/>
                <a:cs typeface="Jameel Noori Nastaleeq" pitchFamily="2" charset="-78"/>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8"/>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2"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13"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391946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wo Content">
    <p:bg>
      <p:bgPr>
        <a:blipFill dpi="0" rotWithShape="1">
          <a:blip r:embed="rId2">
            <a:extLst>
              <a:ext uri="{BEBA8EAE-BF5A-486C-A8C5-ECC9F3942E4B}">
                <a14:imgProps xmlns:a14="http://schemas.microsoft.com/office/drawing/2010/main">
                  <a14:imgLayer r:embed="rId3">
                    <a14:imgEffect>
                      <a14:artisticGlowDiffused/>
                    </a14:imgEffect>
                    <a14:imgEffect>
                      <a14:sharpenSoften amount="-50000"/>
                    </a14:imgEffect>
                    <a14:imgEffect>
                      <a14:saturation sat="66000"/>
                    </a14:imgEffect>
                    <a14:imgEffect>
                      <a14:brightnessContrast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normAutofit/>
          </a:bodyPr>
          <a:lstStyle>
            <a:lvl1pPr marL="114300" indent="0" algn="ctr">
              <a:lnSpc>
                <a:spcPct val="150000"/>
              </a:lnSpc>
              <a:spcBef>
                <a:spcPts val="0"/>
              </a:spcBef>
              <a:buNone/>
              <a:defRPr sz="2000" i="1">
                <a:solidFill>
                  <a:schemeClr val="bg1"/>
                </a:solidFill>
                <a:latin typeface="Candara" pitchFamily="34" charset="0"/>
              </a:defRPr>
            </a:lvl1pPr>
            <a:lvl2pPr marL="457200" indent="0" algn="ctr">
              <a:lnSpc>
                <a:spcPct val="150000"/>
              </a:lnSpc>
              <a:spcBef>
                <a:spcPts val="0"/>
              </a:spcBef>
              <a:buNone/>
              <a:defRPr sz="1800" i="1">
                <a:solidFill>
                  <a:schemeClr val="bg1"/>
                </a:solidFill>
                <a:latin typeface="Candara" pitchFamily="34" charset="0"/>
              </a:defRPr>
            </a:lvl2pPr>
            <a:lvl3pPr marL="914400" indent="0" algn="ctr">
              <a:lnSpc>
                <a:spcPct val="150000"/>
              </a:lnSpc>
              <a:spcBef>
                <a:spcPts val="0"/>
              </a:spcBef>
              <a:buNone/>
              <a:defRPr sz="1600" i="1">
                <a:solidFill>
                  <a:schemeClr val="bg1"/>
                </a:solidFill>
                <a:latin typeface="Candara" pitchFamily="34" charset="0"/>
              </a:defRPr>
            </a:lvl3pPr>
            <a:lvl4pPr marL="1371600" indent="0" algn="ctr">
              <a:lnSpc>
                <a:spcPct val="150000"/>
              </a:lnSpc>
              <a:spcBef>
                <a:spcPts val="0"/>
              </a:spcBef>
              <a:buNone/>
              <a:defRPr sz="1400" i="1">
                <a:solidFill>
                  <a:schemeClr val="bg1"/>
                </a:solidFill>
                <a:latin typeface="Candara" pitchFamily="34" charset="0"/>
              </a:defRPr>
            </a:lvl4pPr>
            <a:lvl5pPr marL="1828800" indent="0" algn="ctr">
              <a:lnSpc>
                <a:spcPct val="150000"/>
              </a:lnSpc>
              <a:spcBef>
                <a:spcPts val="0"/>
              </a:spcBef>
              <a:buNone/>
              <a:defRPr sz="1400" i="1">
                <a:solidFill>
                  <a:schemeClr val="bg1"/>
                </a:solidFill>
                <a:latin typeface="Candar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lstStyle>
            <a:lvl1pPr marL="114300" indent="0" algn="ctr" rtl="1">
              <a:lnSpc>
                <a:spcPct val="150000"/>
              </a:lnSpc>
              <a:spcBef>
                <a:spcPts val="0"/>
              </a:spcBef>
              <a:buNone/>
              <a:defRPr sz="2800">
                <a:solidFill>
                  <a:schemeClr val="bg1"/>
                </a:solidFill>
                <a:latin typeface="Jameel Noori Nastaleeq" pitchFamily="2" charset="-78"/>
                <a:cs typeface="Jameel Noori Nastaleeq" pitchFamily="2" charset="-78"/>
              </a:defRPr>
            </a:lvl1pPr>
            <a:lvl2pPr marL="457200" indent="0" algn="ctr" rtl="1">
              <a:lnSpc>
                <a:spcPct val="150000"/>
              </a:lnSpc>
              <a:spcBef>
                <a:spcPts val="0"/>
              </a:spcBef>
              <a:buNone/>
              <a:defRPr sz="2400">
                <a:solidFill>
                  <a:schemeClr val="bg1"/>
                </a:solidFill>
                <a:latin typeface="Jameel Noori Nastaleeq" pitchFamily="2" charset="-78"/>
                <a:cs typeface="Jameel Noori Nastaleeq" pitchFamily="2" charset="-78"/>
              </a:defRPr>
            </a:lvl2pPr>
            <a:lvl3pPr marL="914400" indent="0" algn="ctr" rtl="1">
              <a:lnSpc>
                <a:spcPct val="150000"/>
              </a:lnSpc>
              <a:spcBef>
                <a:spcPts val="0"/>
              </a:spcBef>
              <a:buNone/>
              <a:defRPr sz="2000">
                <a:solidFill>
                  <a:schemeClr val="bg1"/>
                </a:solidFill>
                <a:latin typeface="Jameel Noori Nastaleeq" pitchFamily="2" charset="-78"/>
                <a:cs typeface="Jameel Noori Nastaleeq" pitchFamily="2" charset="-78"/>
              </a:defRPr>
            </a:lvl3pPr>
            <a:lvl4pPr marL="1371600" indent="0" algn="ctr" rtl="1">
              <a:lnSpc>
                <a:spcPct val="150000"/>
              </a:lnSpc>
              <a:spcBef>
                <a:spcPts val="0"/>
              </a:spcBef>
              <a:buNone/>
              <a:defRPr sz="1800">
                <a:solidFill>
                  <a:schemeClr val="bg1"/>
                </a:solidFill>
                <a:latin typeface="Jameel Noori Nastaleeq" pitchFamily="2" charset="-78"/>
                <a:cs typeface="Jameel Noori Nastaleeq" pitchFamily="2" charset="-78"/>
              </a:defRPr>
            </a:lvl4pPr>
            <a:lvl5pPr marL="1828800" indent="0" algn="ctr" rtl="1">
              <a:lnSpc>
                <a:spcPct val="150000"/>
              </a:lnSpc>
              <a:spcBef>
                <a:spcPts val="0"/>
              </a:spcBef>
              <a:buNone/>
              <a:defRPr sz="1800">
                <a:solidFill>
                  <a:schemeClr val="bg1"/>
                </a:solidFill>
                <a:latin typeface="Jameel Noori Nastaleeq" pitchFamily="2" charset="-78"/>
                <a:cs typeface="Jameel Noori Nastaleeq" pitchFamily="2" charset="-78"/>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8"/>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2"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13"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383878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0"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11"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386010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hasCustomPrompt="1"/>
          </p:nvPr>
        </p:nvSpPr>
        <p:spPr>
          <a:xfrm>
            <a:off x="457200" y="1295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7" name="Text Placeholder 9"/>
          <p:cNvSpPr>
            <a:spLocks noGrp="1"/>
          </p:cNvSpPr>
          <p:nvPr>
            <p:ph type="body" sz="quarter" idx="13" hasCustomPrompt="1"/>
          </p:nvPr>
        </p:nvSpPr>
        <p:spPr>
          <a:xfrm>
            <a:off x="457200" y="2133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161716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11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AFCC208-09C6-4C5A-BB91-2EE0E2A5CD35}" type="datetimeFigureOut">
              <a:rPr lang="en-US"/>
              <a:pPr>
                <a:defRPr/>
              </a:pPr>
              <a:t>10/17/2018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62870A-6A59-4163-969E-07ABFA1FAF40}"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532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083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042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85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r>
              <a:rPr lang="en-US" smtClean="0">
                <a:solidFill>
                  <a:prstClr val="black">
                    <a:tint val="75000"/>
                  </a:prstClr>
                </a:solidFill>
              </a:rPr>
              <a:t>5/7/2011</a:t>
            </a:r>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ED4378A7-46E6-4E0C-AC2A-1E45D08A81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782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79C2E4FC-DC38-449B-896E-A8E61236DD32}" type="datetime1">
              <a:rPr lang="en-US" smtClean="0">
                <a:solidFill>
                  <a:prstClr val="white">
                    <a:tint val="95000"/>
                  </a:prstClr>
                </a:solidFill>
              </a:rPr>
              <a:pPr>
                <a:defRPr/>
              </a:pPr>
              <a:t>10/17/2018</a:t>
            </a:fld>
            <a:endParaRPr lang="en-US" dirty="0">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79D1B1F3-E7D6-4C09-87F8-1E32C01254AB}" type="slidenum">
              <a:rPr lang="en-US">
                <a:solidFill>
                  <a:prstClr val="white">
                    <a:tint val="95000"/>
                  </a:prstClr>
                </a:solidFill>
              </a:rPr>
              <a:pPr>
                <a:defRPr/>
              </a:pPr>
              <a:t>‹#›</a:t>
            </a:fld>
            <a:endParaRPr lang="en-US" dirty="0">
              <a:solidFill>
                <a:prstClr val="white">
                  <a:tint val="95000"/>
                </a:prstClr>
              </a:solidFill>
            </a:endParaRPr>
          </a:p>
        </p:txBody>
      </p:sp>
    </p:spTree>
    <p:extLst>
      <p:ext uri="{BB962C8B-B14F-4D97-AF65-F5344CB8AC3E}">
        <p14:creationId xmlns:p14="http://schemas.microsoft.com/office/powerpoint/2010/main" val="22558523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17F8C38-FC8B-4AAF-B0A7-55841BD4CFE9}"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B16C889-811D-4EEE-9EAC-ADCD5038EC70}"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50271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216D3B1E-41DE-4399-94E4-4600F1BEDDE2}" type="datetime1">
              <a:rPr lang="en-US" smtClean="0">
                <a:solidFill>
                  <a:prstClr val="white">
                    <a:tint val="95000"/>
                  </a:prstClr>
                </a:solidFill>
              </a:rPr>
              <a:pPr>
                <a:defRPr/>
              </a:pPr>
              <a:t>10/17/2018</a:t>
            </a:fld>
            <a:endParaRPr lang="en-US" dirty="0">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5FA9E35B-7B8B-4AA9-A3FF-AD21A0BCA7D1}" type="slidenum">
              <a:rPr lang="en-US">
                <a:solidFill>
                  <a:prstClr val="white">
                    <a:tint val="95000"/>
                  </a:prstClr>
                </a:solidFill>
              </a:rPr>
              <a:pPr>
                <a:defRPr/>
              </a:pPr>
              <a:t>‹#›</a:t>
            </a:fld>
            <a:endParaRPr lang="en-US" dirty="0">
              <a:solidFill>
                <a:prstClr val="white">
                  <a:tint val="95000"/>
                </a:prstClr>
              </a:solidFill>
            </a:endParaRPr>
          </a:p>
        </p:txBody>
      </p:sp>
    </p:spTree>
    <p:extLst>
      <p:ext uri="{BB962C8B-B14F-4D97-AF65-F5344CB8AC3E}">
        <p14:creationId xmlns:p14="http://schemas.microsoft.com/office/powerpoint/2010/main" val="22587922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01D297B-A548-47AD-BB51-4998A9371E32}"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FDCDE70-CF59-4D7F-9572-084F9A2ABFEF}"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194737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1E60885-15B3-423A-9682-8C3AF9185D9F}"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85612C3-4E7D-43EA-8DD4-7FE61C211D3B}"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383247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D5EDEDAF-AB2F-432F-9D65-60F6C76F726C}" type="datetimeFigureOut">
              <a:rPr lang="en-US"/>
              <a:pPr>
                <a:defRPr/>
              </a:pPr>
              <a:t>10/17/2018</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8C6DB0D1-70B4-4450-8664-5D7960472A62}"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283862F-0098-4181-94FE-E739DA625580}"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7FA663A-603F-47D3-A569-44CFE4DE8EC0}"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328777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2029CB01-C886-4F7D-A034-3485672F6F45}"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lvl1pPr>
              <a:defRPr/>
            </a:lvl1pPr>
          </a:lstStyle>
          <a:p>
            <a:pPr>
              <a:defRPr/>
            </a:pPr>
            <a:fld id="{C8880D3E-EB72-4CB9-9A96-59D8BE63E34A}"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39678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5B72749C-B325-4D4F-A0F1-58E1DFCE8D0C}"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8" name="Footer Placeholder 5"/>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Slide Number Placeholder 6"/>
          <p:cNvSpPr>
            <a:spLocks noGrp="1"/>
          </p:cNvSpPr>
          <p:nvPr>
            <p:ph type="sldNum" sz="quarter" idx="12"/>
          </p:nvPr>
        </p:nvSpPr>
        <p:spPr/>
        <p:txBody>
          <a:bodyPr/>
          <a:lstStyle>
            <a:lvl1pPr>
              <a:defRPr/>
            </a:lvl1pPr>
          </a:lstStyle>
          <a:p>
            <a:pPr>
              <a:defRPr/>
            </a:pPr>
            <a:fld id="{D53E3316-2693-47DB-8156-80F897BD2F1D}"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176648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36C16A7E-1694-44CA-9D7E-E427A2B7EC0C}"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solidFill>
                <a:prstClr val="white">
                  <a:shade val="50000"/>
                </a:prstClr>
              </a:solidFill>
            </a:endParaRPr>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8935C606-299E-4AB7-9172-98957A534351}"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1934010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9F2430F-DB4F-4080-80E8-43DB974A6263}"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C9294A-6F14-4363-AF5A-4818AD2EB28C}"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8685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9F02D537-C032-41A9-88B7-CFCAEE6C83A1}"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solidFill>
                <a:prstClr val="black">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884DF78A-173A-48A2-8DBB-D5FD5F25F36C}"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59687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A6BFF8E-12B7-447D-9B42-92D70CAD7DB6}" type="datetimeFigureOut">
              <a:rPr lang="en-US"/>
              <a:pPr>
                <a:defRPr/>
              </a:pPr>
              <a:t>10/17/2018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FE4478E-1D2D-484A-9DB0-15C59A16325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8536C61-960A-4E9A-B35C-651F72EB294B}" type="datetimeFigureOut">
              <a:rPr lang="en-US"/>
              <a:pPr>
                <a:defRPr/>
              </a:pPr>
              <a:t>10/17/2018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245B24F-DB70-4AC7-AA34-5912FED793C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DB0FC14-305B-47F7-A782-325F130D81E0}" type="datetimeFigureOut">
              <a:rPr lang="en-US"/>
              <a:pPr>
                <a:defRPr/>
              </a:pPr>
              <a:t>10/17/2018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E27B9B0-FB44-4DA1-BCA0-BA992153C6A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3463ABA0-D9DD-4420-93D3-A826D866FE69}" type="datetimeFigureOut">
              <a:rPr lang="en-US"/>
              <a:pPr>
                <a:defRPr/>
              </a:pPr>
              <a:t>10/17/2018</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F0C7475C-8978-4EA8-B873-602BE7B50DF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28ABF37C-562E-4FDE-94EF-DFCCF68AD91D}" type="datetimeFigureOut">
              <a:rPr lang="en-US"/>
              <a:pPr>
                <a:defRPr/>
              </a:pPr>
              <a:t>10/17/2018</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DFCC586B-8B25-4D6C-9739-89344535412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82408994-430C-44A9-BCF4-D25D7C2DAD26}" type="datetimeFigureOut">
              <a:rPr lang="en-US"/>
              <a:pPr>
                <a:defRPr/>
              </a:pPr>
              <a:t>10/17/2018</a:t>
            </a:fld>
            <a:endParaRPr lang="en-US"/>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44434CA5-3B7F-4194-A16C-FA8FB2A57C9F}"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1029"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2C6EAED5-77EC-426F-8114-996892E36A6F}" type="datetimeFigureOut">
              <a:rPr lang="en-US"/>
              <a:pPr>
                <a:defRPr/>
              </a:pPr>
              <a:t>10/17/2018</a:t>
            </a:fld>
            <a:endParaRPr lang="en-US"/>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endParaRPr lang="en-US"/>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3C40C53B-E334-4FA1-8A07-FF4C3AE5D3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23" r:id="rId1"/>
    <p:sldLayoutId id="2147484302" r:id="rId2"/>
    <p:sldLayoutId id="2147484324" r:id="rId3"/>
    <p:sldLayoutId id="2147484303" r:id="rId4"/>
    <p:sldLayoutId id="2147484304" r:id="rId5"/>
    <p:sldLayoutId id="2147484305" r:id="rId6"/>
    <p:sldLayoutId id="2147484325" r:id="rId7"/>
    <p:sldLayoutId id="2147484326" r:id="rId8"/>
    <p:sldLayoutId id="2147484327" r:id="rId9"/>
    <p:sldLayoutId id="2147484306" r:id="rId10"/>
    <p:sldLayoutId id="2147484328" r:id="rId11"/>
  </p:sldLayoutIdLst>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r>
              <a:rPr lang="en-US" smtClean="0">
                <a:solidFill>
                  <a:prstClr val="black">
                    <a:tint val="75000"/>
                  </a:prstClr>
                </a:solidFill>
                <a:latin typeface="Calibri"/>
              </a:rPr>
              <a:t>5/7/2011</a:t>
            </a: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E88CEE9-BFCF-413A-AC42-C1C536236A38}"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11986815"/>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 id="2147484347" r:id="rId12"/>
    <p:sldLayoutId id="2147484348"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1029"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7AEA83EE-C4B0-46FF-A3BB-519C63134B5C}"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endParaRPr lang="en-US">
              <a:solidFill>
                <a:prstClr val="black">
                  <a:tint val="95000"/>
                </a:prstClr>
              </a:solidFill>
            </a:endParaRPr>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BCE95517-C608-4CD1-8A3A-1A4A0AA83B40}"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700962606"/>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diagramLayout" Target="../diagrams/layout9.xml"/><Relationship Id="rId3" Type="http://schemas.openxmlformats.org/officeDocument/2006/relationships/diagramLayout" Target="../diagrams/layout7.xml"/><Relationship Id="rId7" Type="http://schemas.openxmlformats.org/officeDocument/2006/relationships/diagramData" Target="../diagrams/data8.xml"/><Relationship Id="rId12" Type="http://schemas.openxmlformats.org/officeDocument/2006/relationships/diagramData" Target="../diagrams/data9.xml"/><Relationship Id="rId2" Type="http://schemas.openxmlformats.org/officeDocument/2006/relationships/diagramData" Target="../diagrams/data7.xml"/><Relationship Id="rId16" Type="http://schemas.microsoft.com/office/2007/relationships/diagramDrawing" Target="../diagrams/drawing9.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5" Type="http://schemas.openxmlformats.org/officeDocument/2006/relationships/diagramColors" Target="../diagrams/colors9.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 Id="rId14" Type="http://schemas.openxmlformats.org/officeDocument/2006/relationships/diagramQuickStyle" Target="../diagrams/quickStyl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97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Autofit/>
          </a:bodyPr>
          <a:lstStyle/>
          <a:p>
            <a:pPr algn="ctr" rtl="1" eaLnBrk="1" hangingPunct="1">
              <a:lnSpc>
                <a:spcPct val="130000"/>
              </a:lnSpc>
              <a:spcBef>
                <a:spcPts val="0"/>
              </a:spcBef>
              <a:defRPr/>
            </a:pPr>
            <a:r>
              <a:rPr lang="ar-SA" sz="4000" b="0" dirty="0">
                <a:latin typeface="Al Qalam Quran Publisher" pitchFamily="18" charset="-78"/>
                <a:cs typeface="Al Qalam Quran Publisher" pitchFamily="18" charset="-78"/>
              </a:rPr>
              <a:t>اَحَبَّ اِلَيْكُمْ مِّنَ اللّٰهِ وَ رَسُوْلِهٖ وَ جِهَادٍ فِيْ سَبِيْلِهٖ</a:t>
            </a:r>
            <a:r>
              <a:rPr lang="ur-PK" sz="4000" b="0" dirty="0">
                <a:latin typeface="Al Qalam Quran Publisher" pitchFamily="18" charset="-78"/>
                <a:cs typeface="Al Qalam Quran Publisher" pitchFamily="18" charset="-78"/>
              </a:rPr>
              <a:t/>
            </a:r>
            <a:br>
              <a:rPr lang="ur-PK" sz="4000" b="0" dirty="0">
                <a:latin typeface="Al Qalam Quran Publisher" pitchFamily="18" charset="-78"/>
                <a:cs typeface="Al Qalam Quran Publisher" pitchFamily="18" charset="-78"/>
              </a:rPr>
            </a:br>
            <a:r>
              <a:rPr lang="ur-PK" sz="2800" b="0" dirty="0">
                <a:solidFill>
                  <a:schemeClr val="bg1"/>
                </a:solidFill>
                <a:latin typeface="Jameel Noori Nastaleeq" pitchFamily="2" charset="-78"/>
                <a:ea typeface="Times New Roman" pitchFamily="18" charset="0"/>
                <a:cs typeface="Jameel Noori Nastaleeq" pitchFamily="2" charset="-78"/>
              </a:rPr>
              <a:t>اگر تمہیں زیادہ محبوب ہیں اللہ سے اور اُس کے رسول سے اور اُس کی راہ میں جہاد سے</a:t>
            </a:r>
            <a:endParaRPr lang="kk-KZ" sz="2000" b="0" dirty="0" smtClean="0">
              <a:solidFill>
                <a:schemeClr val="bg1"/>
              </a:solidFill>
              <a:latin typeface="Nafees Web Naskh" pitchFamily="2" charset="-78"/>
              <a:ea typeface="Calibri"/>
              <a:cs typeface="Nafees Web Naskh" pitchFamily="2" charset="-78"/>
            </a:endParaRPr>
          </a:p>
        </p:txBody>
      </p:sp>
      <p:graphicFrame>
        <p:nvGraphicFramePr>
          <p:cNvPr id="7" name="Diagram 6"/>
          <p:cNvGraphicFramePr/>
          <p:nvPr>
            <p:extLst>
              <p:ext uri="{D42A27DB-BD31-4B8C-83A1-F6EECF244321}">
                <p14:modId xmlns:p14="http://schemas.microsoft.com/office/powerpoint/2010/main" val="388007159"/>
              </p:ext>
            </p:extLst>
          </p:nvPr>
        </p:nvGraphicFramePr>
        <p:xfrm>
          <a:off x="457200" y="1727200"/>
          <a:ext cx="8229600" cy="345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170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065111F3-7542-4F62-9B20-211D19F4FCA9}"/>
                                            </p:graphicEl>
                                          </p:spTgt>
                                        </p:tgtEl>
                                        <p:attrNameLst>
                                          <p:attrName>style.visibility</p:attrName>
                                        </p:attrNameLst>
                                      </p:cBhvr>
                                      <p:to>
                                        <p:strVal val="visible"/>
                                      </p:to>
                                    </p:set>
                                    <p:animEffect transition="in" filter="fade">
                                      <p:cBhvr>
                                        <p:cTn id="7" dur="500"/>
                                        <p:tgtEl>
                                          <p:spTgt spid="7">
                                            <p:graphicEl>
                                              <a:dgm id="{065111F3-7542-4F62-9B20-211D19F4FCA9}"/>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graphicEl>
                                              <a:dgm id="{0A6488C2-D0B5-4E9F-91ED-98397534B22C}"/>
                                            </p:graphicEl>
                                          </p:spTgt>
                                        </p:tgtEl>
                                        <p:attrNameLst>
                                          <p:attrName>style.visibility</p:attrName>
                                        </p:attrNameLst>
                                      </p:cBhvr>
                                      <p:to>
                                        <p:strVal val="visible"/>
                                      </p:to>
                                    </p:set>
                                    <p:animEffect transition="in" filter="fade">
                                      <p:cBhvr>
                                        <p:cTn id="10" dur="500"/>
                                        <p:tgtEl>
                                          <p:spTgt spid="7">
                                            <p:graphicEl>
                                              <a:dgm id="{0A6488C2-D0B5-4E9F-91ED-98397534B22C}"/>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graphicEl>
                                              <a:dgm id="{68D26AB1-A166-4B36-8D65-4D6BF5163040}"/>
                                            </p:graphicEl>
                                          </p:spTgt>
                                        </p:tgtEl>
                                        <p:attrNameLst>
                                          <p:attrName>style.visibility</p:attrName>
                                        </p:attrNameLst>
                                      </p:cBhvr>
                                      <p:to>
                                        <p:strVal val="visible"/>
                                      </p:to>
                                    </p:set>
                                    <p:animEffect transition="in" filter="fade">
                                      <p:cBhvr>
                                        <p:cTn id="15" dur="500"/>
                                        <p:tgtEl>
                                          <p:spTgt spid="7">
                                            <p:graphicEl>
                                              <a:dgm id="{68D26AB1-A166-4B36-8D65-4D6BF516304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graphicEl>
                                              <a:dgm id="{B0C3A154-6FF3-44FC-9CBB-656AA4483E43}"/>
                                            </p:graphicEl>
                                          </p:spTgt>
                                        </p:tgtEl>
                                        <p:attrNameLst>
                                          <p:attrName>style.visibility</p:attrName>
                                        </p:attrNameLst>
                                      </p:cBhvr>
                                      <p:to>
                                        <p:strVal val="visible"/>
                                      </p:to>
                                    </p:set>
                                    <p:animEffect transition="in" filter="fade">
                                      <p:cBhvr>
                                        <p:cTn id="20" dur="500"/>
                                        <p:tgtEl>
                                          <p:spTgt spid="7">
                                            <p:graphicEl>
                                              <a:dgm id="{B0C3A154-6FF3-44FC-9CBB-656AA4483E4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331976"/>
          </a:xfrm>
        </p:spPr>
        <p:txBody>
          <a:bodyPr>
            <a:noAutofit/>
          </a:bodyPr>
          <a:lstStyle/>
          <a:p>
            <a:pPr algn="ctr" rtl="1" eaLnBrk="1" hangingPunct="1">
              <a:defRPr/>
            </a:pPr>
            <a:r>
              <a:rPr lang="ar-SA" sz="4800" b="0" dirty="0">
                <a:latin typeface="Al Qalam Quran Publisher" pitchFamily="18" charset="-78"/>
                <a:cs typeface="Al Qalam Quran Publisher" pitchFamily="18" charset="-78"/>
              </a:rPr>
              <a:t>اَحَبَّ اِلَيْكُمْ مِّنَ اللّٰهِ وَ رَسُوْلِهٖ وَ جِهَادٍ فِيْ سَبِيْلِهٖ</a:t>
            </a:r>
            <a:r>
              <a:rPr lang="ur-PK" sz="4800" b="0" dirty="0">
                <a:latin typeface="Al Qalam Quran Publisher" pitchFamily="18" charset="-78"/>
                <a:cs typeface="Al Qalam Quran Publisher" pitchFamily="18" charset="-78"/>
              </a:rPr>
              <a:t/>
            </a:r>
            <a:br>
              <a:rPr lang="ur-PK" sz="4800" b="0" dirty="0">
                <a:latin typeface="Al Qalam Quran Publisher" pitchFamily="18" charset="-78"/>
                <a:cs typeface="Al Qalam Quran Publisher" pitchFamily="18" charset="-78"/>
              </a:rPr>
            </a:br>
            <a:r>
              <a:rPr lang="ur-PK" sz="3200" b="0" dirty="0">
                <a:solidFill>
                  <a:schemeClr val="bg1"/>
                </a:solidFill>
                <a:latin typeface="Jameel Noori Nastaleeq" pitchFamily="2" charset="-78"/>
                <a:ea typeface="Times New Roman" pitchFamily="18" charset="0"/>
                <a:cs typeface="Jameel Noori Nastaleeq" pitchFamily="2" charset="-78"/>
              </a:rPr>
              <a:t>اگر تمہیں زیادہ محبوب ہیں اللہ سے اور اُس کے رسول سے اور اُس کی راہ میں جہاد سے</a:t>
            </a:r>
            <a:endParaRPr lang="en-US" sz="3200" dirty="0">
              <a:cs typeface="UL Sajid Heading" pitchFamily="2" charset="-78"/>
            </a:endParaRPr>
          </a:p>
        </p:txBody>
      </p:sp>
      <p:pic>
        <p:nvPicPr>
          <p:cNvPr id="50179" name="Picture 2" descr="B_Index_Pic_2_Scale"/>
          <p:cNvPicPr>
            <a:picLocks noChangeAspect="1" noChangeArrowheads="1"/>
          </p:cNvPicPr>
          <p:nvPr/>
        </p:nvPicPr>
        <p:blipFill>
          <a:blip r:embed="rId2"/>
          <a:srcRect/>
          <a:stretch>
            <a:fillRect/>
          </a:stretch>
        </p:blipFill>
        <p:spPr bwMode="auto">
          <a:xfrm>
            <a:off x="1066800" y="1539875"/>
            <a:ext cx="7048500" cy="5334000"/>
          </a:xfrm>
          <a:prstGeom prst="rect">
            <a:avLst/>
          </a:prstGeom>
          <a:noFill/>
          <a:ln w="9525">
            <a:noFill/>
            <a:miter lim="800000"/>
            <a:headEnd/>
            <a:tailEnd/>
          </a:ln>
        </p:spPr>
      </p:pic>
      <p:sp>
        <p:nvSpPr>
          <p:cNvPr id="7" name="Rectangle 20"/>
          <p:cNvSpPr>
            <a:spLocks noChangeArrowheads="1"/>
          </p:cNvSpPr>
          <p:nvPr/>
        </p:nvSpPr>
        <p:spPr bwMode="auto">
          <a:xfrm flipV="1">
            <a:off x="0" y="1524000"/>
            <a:ext cx="1066800" cy="5349875"/>
          </a:xfrm>
          <a:prstGeom prst="rect">
            <a:avLst/>
          </a:prstGeom>
          <a:gradFill rotWithShape="1">
            <a:gsLst>
              <a:gs pos="0">
                <a:schemeClr val="accent1">
                  <a:lumMod val="75000"/>
                </a:schemeClr>
              </a:gs>
              <a:gs pos="100000">
                <a:schemeClr val="bg1"/>
              </a:gs>
            </a:gsLst>
            <a:lin ang="0" scaled="1"/>
          </a:gradFill>
          <a:ln w="9525">
            <a:noFill/>
            <a:miter lim="800000"/>
            <a:headEnd/>
            <a:tailEnd/>
          </a:ln>
          <a:effectLst/>
        </p:spPr>
        <p:txBody>
          <a:bodyPr vert="eaVert" wrap="none" anchor="ctr"/>
          <a:lstStyle/>
          <a:p>
            <a:pPr algn="ctr">
              <a:lnSpc>
                <a:spcPct val="80000"/>
              </a:lnSpc>
              <a:defRPr/>
            </a:pPr>
            <a:r>
              <a:rPr lang="ur-PK" sz="2800" dirty="0">
                <a:solidFill>
                  <a:schemeClr val="accent1">
                    <a:lumMod val="50000"/>
                  </a:schemeClr>
                </a:solidFill>
                <a:cs typeface="UL Sajid Heading" pitchFamily="2" charset="-78"/>
              </a:rPr>
              <a:t>اللہ، رسولﷺ اور جہاد کی محبت</a:t>
            </a:r>
            <a:endParaRPr lang="en-US" sz="2800" dirty="0">
              <a:solidFill>
                <a:schemeClr val="accent1">
                  <a:lumMod val="50000"/>
                </a:schemeClr>
              </a:solidFill>
              <a:cs typeface="UL Sajid Heading" pitchFamily="2" charset="-78"/>
            </a:endParaRPr>
          </a:p>
        </p:txBody>
      </p:sp>
      <p:sp>
        <p:nvSpPr>
          <p:cNvPr id="8" name="Rectangle 20"/>
          <p:cNvSpPr>
            <a:spLocks noChangeArrowheads="1"/>
          </p:cNvSpPr>
          <p:nvPr/>
        </p:nvSpPr>
        <p:spPr bwMode="auto">
          <a:xfrm rot="10800000" flipV="1">
            <a:off x="8077200" y="1508125"/>
            <a:ext cx="1066800" cy="5349875"/>
          </a:xfrm>
          <a:prstGeom prst="rect">
            <a:avLst/>
          </a:prstGeom>
          <a:gradFill rotWithShape="1">
            <a:gsLst>
              <a:gs pos="0">
                <a:schemeClr val="accent1">
                  <a:lumMod val="75000"/>
                </a:schemeClr>
              </a:gs>
              <a:gs pos="100000">
                <a:schemeClr val="bg1"/>
              </a:gs>
            </a:gsLst>
            <a:lin ang="0" scaled="1"/>
          </a:gradFill>
          <a:ln w="9525">
            <a:noFill/>
            <a:miter lim="800000"/>
            <a:headEnd/>
            <a:tailEnd/>
          </a:ln>
          <a:effectLst/>
        </p:spPr>
        <p:txBody>
          <a:bodyPr vert="eaVert" wrap="none" anchor="ctr"/>
          <a:lstStyle/>
          <a:p>
            <a:pPr algn="ctr">
              <a:lnSpc>
                <a:spcPct val="80000"/>
              </a:lnSpc>
              <a:defRPr/>
            </a:pPr>
            <a:r>
              <a:rPr lang="ur-PK" sz="3200" dirty="0">
                <a:solidFill>
                  <a:schemeClr val="accent1">
                    <a:lumMod val="50000"/>
                  </a:schemeClr>
                </a:solidFill>
                <a:cs typeface="UL Sajid Heading" pitchFamily="2" charset="-78"/>
              </a:rPr>
              <a:t>دنیوی محبتیں</a:t>
            </a:r>
            <a:endParaRPr lang="en-US" sz="3200" dirty="0">
              <a:solidFill>
                <a:schemeClr val="accent1">
                  <a:lumMod val="50000"/>
                </a:schemeClr>
              </a:solidFill>
              <a:cs typeface="UL Sajid Heading" pitchFamily="2" charset="-78"/>
            </a:endParaRPr>
          </a:p>
        </p:txBody>
      </p:sp>
      <p:sp>
        <p:nvSpPr>
          <p:cNvPr id="13" name="Text Box 14"/>
          <p:cNvSpPr txBox="1">
            <a:spLocks noChangeArrowheads="1"/>
          </p:cNvSpPr>
          <p:nvPr/>
        </p:nvSpPr>
        <p:spPr bwMode="auto">
          <a:xfrm>
            <a:off x="6468186" y="2773363"/>
            <a:ext cx="1075614" cy="2954655"/>
          </a:xfrm>
          <a:prstGeom prst="rect">
            <a:avLst/>
          </a:prstGeom>
          <a:solidFill>
            <a:srgbClr val="FFFFFF">
              <a:alpha val="69804"/>
            </a:srgbClr>
          </a:solidFill>
          <a:ln w="9525">
            <a:noFill/>
            <a:miter lim="800000"/>
            <a:headEnd/>
            <a:tailEnd/>
          </a:ln>
          <a:effectLst/>
        </p:spPr>
        <p:txBody>
          <a:bodyPr wrap="none" lIns="0" tIns="0" rIns="0" bIns="0">
            <a:spAutoFit/>
          </a:bodyPr>
          <a:lstStyle/>
          <a:p>
            <a:pPr marL="457200" indent="-457200" algn="r" rtl="1">
              <a:buFont typeface="+mj-lt"/>
              <a:buAutoNum type="arabicPeriod"/>
              <a:defRPr/>
            </a:pPr>
            <a:r>
              <a:rPr lang="ur-PK" sz="2400" dirty="0">
                <a:solidFill>
                  <a:schemeClr val="accent1">
                    <a:lumMod val="50000"/>
                  </a:schemeClr>
                </a:solidFill>
                <a:latin typeface="Jameel Noori Nastaleeq" pitchFamily="2" charset="-78"/>
                <a:cs typeface="Jameel Noori Nastaleeq" pitchFamily="2" charset="-78"/>
              </a:rPr>
              <a:t>باپ دادا</a:t>
            </a:r>
          </a:p>
          <a:p>
            <a:pPr marL="457200" indent="-457200" algn="r" rtl="1">
              <a:buFont typeface="+mj-lt"/>
              <a:buAutoNum type="arabicPeriod"/>
              <a:defRPr/>
            </a:pPr>
            <a:r>
              <a:rPr lang="ur-PK" sz="2400" dirty="0">
                <a:solidFill>
                  <a:schemeClr val="accent1">
                    <a:lumMod val="50000"/>
                  </a:schemeClr>
                </a:solidFill>
                <a:latin typeface="Jameel Noori Nastaleeq" pitchFamily="2" charset="-78"/>
                <a:cs typeface="Jameel Noori Nastaleeq" pitchFamily="2" charset="-78"/>
              </a:rPr>
              <a:t>بیٹے</a:t>
            </a:r>
          </a:p>
          <a:p>
            <a:pPr marL="457200" indent="-457200" algn="r" rtl="1">
              <a:buFont typeface="+mj-lt"/>
              <a:buAutoNum type="arabicPeriod"/>
              <a:defRPr/>
            </a:pPr>
            <a:r>
              <a:rPr lang="ur-PK" sz="2400" dirty="0">
                <a:solidFill>
                  <a:schemeClr val="accent1">
                    <a:lumMod val="50000"/>
                  </a:schemeClr>
                </a:solidFill>
                <a:latin typeface="Jameel Noori Nastaleeq" pitchFamily="2" charset="-78"/>
                <a:cs typeface="Jameel Noori Nastaleeq" pitchFamily="2" charset="-78"/>
              </a:rPr>
              <a:t>بھائی</a:t>
            </a:r>
          </a:p>
          <a:p>
            <a:pPr marL="457200" indent="-457200" algn="r" rtl="1">
              <a:buFont typeface="+mj-lt"/>
              <a:buAutoNum type="arabicPeriod"/>
              <a:defRPr/>
            </a:pPr>
            <a:r>
              <a:rPr lang="ur-PK" sz="2400" dirty="0">
                <a:solidFill>
                  <a:schemeClr val="accent1">
                    <a:lumMod val="50000"/>
                  </a:schemeClr>
                </a:solidFill>
                <a:latin typeface="Jameel Noori Nastaleeq" pitchFamily="2" charset="-78"/>
                <a:cs typeface="Jameel Noori Nastaleeq" pitchFamily="2" charset="-78"/>
              </a:rPr>
              <a:t>بیویاں</a:t>
            </a:r>
          </a:p>
          <a:p>
            <a:pPr marL="457200" indent="-457200" algn="r" rtl="1">
              <a:buFont typeface="+mj-lt"/>
              <a:buAutoNum type="arabicPeriod"/>
              <a:defRPr/>
            </a:pPr>
            <a:r>
              <a:rPr lang="ur-PK" sz="2400" dirty="0">
                <a:solidFill>
                  <a:schemeClr val="accent1">
                    <a:lumMod val="50000"/>
                  </a:schemeClr>
                </a:solidFill>
                <a:latin typeface="Jameel Noori Nastaleeq" pitchFamily="2" charset="-78"/>
                <a:cs typeface="Jameel Noori Nastaleeq" pitchFamily="2" charset="-78"/>
              </a:rPr>
              <a:t>رشتہ دار</a:t>
            </a:r>
          </a:p>
          <a:p>
            <a:pPr marL="457200" indent="-457200" algn="r" rtl="1">
              <a:buFont typeface="+mj-lt"/>
              <a:buAutoNum type="arabicPeriod"/>
              <a:defRPr/>
            </a:pPr>
            <a:r>
              <a:rPr lang="ur-PK" sz="2400" dirty="0">
                <a:solidFill>
                  <a:schemeClr val="accent1">
                    <a:lumMod val="50000"/>
                  </a:schemeClr>
                </a:solidFill>
                <a:latin typeface="Jameel Noori Nastaleeq" pitchFamily="2" charset="-78"/>
                <a:cs typeface="Jameel Noori Nastaleeq" pitchFamily="2" charset="-78"/>
              </a:rPr>
              <a:t>مال</a:t>
            </a:r>
          </a:p>
          <a:p>
            <a:pPr marL="457200" indent="-457200" algn="r" rtl="1">
              <a:buFont typeface="+mj-lt"/>
              <a:buAutoNum type="arabicPeriod"/>
              <a:defRPr/>
            </a:pPr>
            <a:r>
              <a:rPr lang="ur-PK" sz="2400" dirty="0">
                <a:solidFill>
                  <a:schemeClr val="accent1">
                    <a:lumMod val="50000"/>
                  </a:schemeClr>
                </a:solidFill>
                <a:latin typeface="Jameel Noori Nastaleeq" pitchFamily="2" charset="-78"/>
                <a:cs typeface="Jameel Noori Nastaleeq" pitchFamily="2" charset="-78"/>
              </a:rPr>
              <a:t>تجارت</a:t>
            </a:r>
          </a:p>
          <a:p>
            <a:pPr marL="457200" indent="-457200" algn="r" rtl="1">
              <a:buFont typeface="+mj-lt"/>
              <a:buAutoNum type="arabicPeriod"/>
              <a:defRPr/>
            </a:pPr>
            <a:r>
              <a:rPr lang="ur-PK" sz="2400" dirty="0">
                <a:solidFill>
                  <a:schemeClr val="accent1">
                    <a:lumMod val="50000"/>
                  </a:schemeClr>
                </a:solidFill>
                <a:latin typeface="Jameel Noori Nastaleeq" pitchFamily="2" charset="-78"/>
                <a:cs typeface="Jameel Noori Nastaleeq" pitchFamily="2" charset="-78"/>
              </a:rPr>
              <a:t>گھر</a:t>
            </a:r>
            <a:endParaRPr lang="en-US" sz="2400" dirty="0">
              <a:solidFill>
                <a:schemeClr val="accent1">
                  <a:lumMod val="50000"/>
                </a:schemeClr>
              </a:solidFill>
              <a:latin typeface="Jameel Noori Nastaleeq" pitchFamily="2" charset="-78"/>
              <a:cs typeface="Jameel Noori Nastaleeq" pitchFamily="2" charset="-78"/>
            </a:endParaRPr>
          </a:p>
        </p:txBody>
      </p:sp>
      <p:sp>
        <p:nvSpPr>
          <p:cNvPr id="15" name="Text Box 14"/>
          <p:cNvSpPr txBox="1">
            <a:spLocks noChangeArrowheads="1"/>
          </p:cNvSpPr>
          <p:nvPr/>
        </p:nvSpPr>
        <p:spPr bwMode="auto">
          <a:xfrm>
            <a:off x="1497922" y="3200400"/>
            <a:ext cx="1383391" cy="2123658"/>
          </a:xfrm>
          <a:prstGeom prst="rect">
            <a:avLst/>
          </a:prstGeom>
          <a:solidFill>
            <a:srgbClr val="FFFFFF">
              <a:alpha val="69804"/>
            </a:srgbClr>
          </a:solidFill>
          <a:ln w="9525">
            <a:noFill/>
            <a:miter lim="800000"/>
            <a:headEnd/>
            <a:tailEnd/>
          </a:ln>
          <a:effectLst/>
        </p:spPr>
        <p:txBody>
          <a:bodyPr wrap="none" lIns="0" tIns="0" rIns="0" bIns="0">
            <a:spAutoFit/>
          </a:bodyPr>
          <a:lstStyle/>
          <a:p>
            <a:pPr marL="457200" indent="-457200" algn="r" rtl="1">
              <a:lnSpc>
                <a:spcPct val="200000"/>
              </a:lnSpc>
              <a:buFont typeface="+mj-lt"/>
              <a:buAutoNum type="arabicPeriod"/>
              <a:defRPr/>
            </a:pPr>
            <a:r>
              <a:rPr lang="ur-PK" sz="2400" dirty="0">
                <a:solidFill>
                  <a:schemeClr val="accent1">
                    <a:lumMod val="50000"/>
                  </a:schemeClr>
                </a:solidFill>
                <a:latin typeface="Jameel Noori Nastaleeq" pitchFamily="2" charset="-78"/>
                <a:cs typeface="Jameel Noori Nastaleeq" pitchFamily="2" charset="-78"/>
              </a:rPr>
              <a:t>اللہ</a:t>
            </a:r>
          </a:p>
          <a:p>
            <a:pPr marL="457200" indent="-457200" algn="r" rtl="1">
              <a:lnSpc>
                <a:spcPct val="200000"/>
              </a:lnSpc>
              <a:buFont typeface="+mj-lt"/>
              <a:buAutoNum type="arabicPeriod"/>
              <a:defRPr/>
            </a:pPr>
            <a:r>
              <a:rPr lang="ur-PK" sz="2400" dirty="0">
                <a:solidFill>
                  <a:schemeClr val="accent1">
                    <a:lumMod val="50000"/>
                  </a:schemeClr>
                </a:solidFill>
                <a:latin typeface="Jameel Noori Nastaleeq" pitchFamily="2" charset="-78"/>
                <a:cs typeface="Jameel Noori Nastaleeq" pitchFamily="2" charset="-78"/>
              </a:rPr>
              <a:t>رسولﷺ</a:t>
            </a:r>
          </a:p>
          <a:p>
            <a:pPr marL="457200" indent="-457200" algn="r" rtl="1">
              <a:lnSpc>
                <a:spcPct val="200000"/>
              </a:lnSpc>
              <a:buFont typeface="+mj-lt"/>
              <a:buAutoNum type="arabicPeriod"/>
              <a:defRPr/>
            </a:pPr>
            <a:r>
              <a:rPr lang="ur-PK" sz="2400" dirty="0">
                <a:solidFill>
                  <a:schemeClr val="accent1">
                    <a:lumMod val="50000"/>
                  </a:schemeClr>
                </a:solidFill>
                <a:latin typeface="Jameel Noori Nastaleeq" pitchFamily="2" charset="-78"/>
                <a:cs typeface="Jameel Noori Nastaleeq" pitchFamily="2" charset="-78"/>
              </a:rPr>
              <a:t>جہاد</a:t>
            </a:r>
            <a:endParaRPr lang="en-US" sz="2400" dirty="0">
              <a:solidFill>
                <a:schemeClr val="accent1">
                  <a:lumMod val="50000"/>
                </a:schemeClr>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val="17911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8"/>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0" dur="1000" fill="hold"/>
                                        <p:tgtEl>
                                          <p:spTgt spid="1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3"/>
                                        </p:tgtEl>
                                      </p:cBhvr>
                                    </p:animEffect>
                                  </p:childTnLst>
                                </p:cTn>
                              </p:par>
                              <p:par>
                                <p:cTn id="35" presetID="25"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40" dur="1000" fill="hold"/>
                                        <p:tgtEl>
                                          <p:spTgt spid="15"/>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pPr algn="r" rtl="1"/>
            <a:r>
              <a:rPr lang="ur-PK" sz="6600" i="1" dirty="0" smtClean="0">
                <a:latin typeface="Jameel Noori Nastaleeq" pitchFamily="2" charset="-78"/>
                <a:cs typeface="Jameel Noori Nastaleeq" pitchFamily="2" charset="-78"/>
              </a:rPr>
              <a:t>اللہ کی محبت</a:t>
            </a:r>
            <a:endParaRPr lang="en-US" sz="6600" i="1" dirty="0">
              <a:latin typeface="Jameel Noori Nastaleeq" pitchFamily="2" charset="-78"/>
              <a:cs typeface="Jameel Noori Nastaleeq" pitchFamily="2" charset="-78"/>
            </a:endParaRPr>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2578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331976"/>
          </a:xfrm>
        </p:spPr>
        <p:txBody>
          <a:bodyPr>
            <a:noAutofit/>
          </a:bodyPr>
          <a:lstStyle/>
          <a:p>
            <a:pPr algn="ctr" rtl="1" eaLnBrk="1" hangingPunct="1">
              <a:defRPr/>
            </a:pPr>
            <a:r>
              <a:rPr lang="ar-SA" sz="4800" b="0" dirty="0">
                <a:latin typeface="Al Qalam Quran Publisher" pitchFamily="18" charset="-78"/>
                <a:cs typeface="Al Qalam Quran Publisher" pitchFamily="18" charset="-78"/>
              </a:rPr>
              <a:t>اَحَبَّ اِلَيْكُمْ مِّنَ اللّٰهِ وَ رَسُوْلِهٖ وَ جِهَادٍ فِيْ سَبِيْلِهٖ</a:t>
            </a:r>
            <a:r>
              <a:rPr lang="ur-PK" sz="4800" b="0" dirty="0">
                <a:latin typeface="Al Qalam Quran Publisher" pitchFamily="18" charset="-78"/>
                <a:cs typeface="Al Qalam Quran Publisher" pitchFamily="18" charset="-78"/>
              </a:rPr>
              <a:t/>
            </a:r>
            <a:br>
              <a:rPr lang="ur-PK" sz="4800" b="0" dirty="0">
                <a:latin typeface="Al Qalam Quran Publisher" pitchFamily="18" charset="-78"/>
                <a:cs typeface="Al Qalam Quran Publisher" pitchFamily="18" charset="-78"/>
              </a:rPr>
            </a:br>
            <a:r>
              <a:rPr lang="ur-PK" sz="3200" b="0" dirty="0">
                <a:solidFill>
                  <a:schemeClr val="bg1"/>
                </a:solidFill>
                <a:latin typeface="Jameel Noori Nastaleeq" pitchFamily="2" charset="-78"/>
                <a:ea typeface="Times New Roman" pitchFamily="18" charset="0"/>
                <a:cs typeface="Jameel Noori Nastaleeq" pitchFamily="2" charset="-78"/>
              </a:rPr>
              <a:t>اگر تمہیں زیادہ محبوب ہیں اللہ سے اور اُس کے رسول سے اور اُس کی راہ میں جہاد سے</a:t>
            </a:r>
            <a:endParaRPr lang="en-US" sz="3200" dirty="0">
              <a:latin typeface="Jameel Noori Nastaleeq" pitchFamily="2" charset="-78"/>
              <a:cs typeface="Jameel Noori Nastaleeq" pitchFamily="2" charset="-78"/>
            </a:endParaRPr>
          </a:p>
        </p:txBody>
      </p:sp>
      <p:graphicFrame>
        <p:nvGraphicFramePr>
          <p:cNvPr id="9" name="Diagram 8"/>
          <p:cNvGraphicFramePr/>
          <p:nvPr>
            <p:extLst>
              <p:ext uri="{D42A27DB-BD31-4B8C-83A1-F6EECF244321}">
                <p14:modId xmlns:p14="http://schemas.microsoft.com/office/powerpoint/2010/main" val="4205162519"/>
              </p:ext>
            </p:extLst>
          </p:nvPr>
        </p:nvGraphicFramePr>
        <p:xfrm>
          <a:off x="304800" y="1676400"/>
          <a:ext cx="85344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p:cNvGraphicFramePr/>
          <p:nvPr>
            <p:extLst>
              <p:ext uri="{D42A27DB-BD31-4B8C-83A1-F6EECF244321}">
                <p14:modId xmlns:p14="http://schemas.microsoft.com/office/powerpoint/2010/main" val="83000596"/>
              </p:ext>
            </p:extLst>
          </p:nvPr>
        </p:nvGraphicFramePr>
        <p:xfrm>
          <a:off x="304800" y="2660126"/>
          <a:ext cx="8534400" cy="889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 9"/>
          <p:cNvGraphicFramePr/>
          <p:nvPr>
            <p:extLst>
              <p:ext uri="{D42A27DB-BD31-4B8C-83A1-F6EECF244321}">
                <p14:modId xmlns:p14="http://schemas.microsoft.com/office/powerpoint/2010/main" val="2025931525"/>
              </p:ext>
            </p:extLst>
          </p:nvPr>
        </p:nvGraphicFramePr>
        <p:xfrm>
          <a:off x="304800" y="4618916"/>
          <a:ext cx="8534400" cy="8890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1" name="Rectangle 27"/>
          <p:cNvSpPr>
            <a:spLocks noChangeArrowheads="1"/>
          </p:cNvSpPr>
          <p:nvPr/>
        </p:nvSpPr>
        <p:spPr bwMode="auto">
          <a:xfrm>
            <a:off x="304800" y="5638800"/>
            <a:ext cx="8534064" cy="1066800"/>
          </a:xfrm>
          <a:prstGeom prst="rect">
            <a:avLst/>
          </a:prstGeom>
          <a:noFill/>
          <a:ln>
            <a:noFill/>
          </a:ln>
          <a:effectLst/>
          <a:extLst>
            <a:ext uri="{909E8E84-426E-40DD-AFC4-6F175D3DCCD1}">
              <a14:hiddenFill xmlns:a14="http://schemas.microsoft.com/office/drawing/2010/main">
                <a:solidFill>
                  <a:schemeClr val="bg1">
                    <a:alpha val="85001"/>
                  </a:schemeClr>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53882" dir="13500000" algn="ctr" rotWithShape="0">
                    <a:srgbClr val="808080">
                      <a:alpha val="50000"/>
                    </a:srgbClr>
                  </a:outerShdw>
                </a:effectLst>
              </a14:hiddenEffects>
            </a:ext>
          </a:extLst>
        </p:spPr>
        <p:txBody>
          <a:bodyPr wrap="square" anchor="ctr">
            <a:spAutoFit/>
          </a:bodyPr>
          <a:lstStyle/>
          <a:p>
            <a:pPr algn="ctr" rtl="1"/>
            <a:r>
              <a:rPr lang="ar-SA" sz="3200" dirty="0">
                <a:solidFill>
                  <a:srgbClr val="336600"/>
                </a:solidFill>
                <a:latin typeface="Jameel Noori Nastaleeq" pitchFamily="2" charset="-78"/>
                <a:ea typeface="Times New Roman" pitchFamily="18" charset="0"/>
                <a:cs typeface="Jameel Noori Nastaleeq" pitchFamily="2" charset="-78"/>
              </a:rPr>
              <a:t>”جس نے محبت کی الله کے لئے اور دشمنی کی الله کے لئے اور دیا الله کے لئے اور روکا الله کے لئے، اس نے ایمان کی تکمیل کرلی</a:t>
            </a:r>
            <a:r>
              <a:rPr lang="en-US" sz="3200" dirty="0">
                <a:solidFill>
                  <a:srgbClr val="336600"/>
                </a:solidFill>
                <a:latin typeface="Jameel Noori Nastaleeq" pitchFamily="2" charset="-78"/>
                <a:ea typeface="Times New Roman" pitchFamily="18" charset="0"/>
                <a:cs typeface="Jameel Noori Nastaleeq" pitchFamily="2" charset="-78"/>
              </a:rPr>
              <a:t> </a:t>
            </a:r>
            <a:r>
              <a:rPr lang="ar-SA" sz="3200" dirty="0">
                <a:solidFill>
                  <a:srgbClr val="336600"/>
                </a:solidFill>
                <a:latin typeface="Jameel Noori Nastaleeq" pitchFamily="2" charset="-78"/>
                <a:ea typeface="Times New Roman" pitchFamily="18" charset="0"/>
                <a:cs typeface="Jameel Noori Nastaleeq" pitchFamily="2" charset="-78"/>
              </a:rPr>
              <a:t>“ </a:t>
            </a:r>
            <a:r>
              <a:rPr lang="ar-SA" sz="2400" b="0" dirty="0">
                <a:solidFill>
                  <a:srgbClr val="336600"/>
                </a:solidFill>
                <a:latin typeface="Jameel Noori Nastaleeq" pitchFamily="2" charset="-78"/>
                <a:ea typeface="Times New Roman" pitchFamily="18" charset="0"/>
                <a:cs typeface="Jameel Noori Nastaleeq" pitchFamily="2" charset="-78"/>
              </a:rPr>
              <a:t>(ابوداوٴد، ترمذی)</a:t>
            </a:r>
            <a:endParaRPr lang="en-US" sz="2400" b="0" dirty="0">
              <a:solidFill>
                <a:srgbClr val="336600"/>
              </a:solidFill>
              <a:latin typeface="Jameel Noori Nastaleeq" pitchFamily="2" charset="-78"/>
              <a:ea typeface="Times New Roman" pitchFamily="18" charset="0"/>
              <a:cs typeface="Jameel Noori Nastaleeq" pitchFamily="2" charset="-78"/>
            </a:endParaRPr>
          </a:p>
        </p:txBody>
      </p:sp>
    </p:spTree>
    <p:extLst>
      <p:ext uri="{BB962C8B-B14F-4D97-AF65-F5344CB8AC3E}">
        <p14:creationId xmlns:p14="http://schemas.microsoft.com/office/powerpoint/2010/main" val="378160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fade">
                                      <p:cBhvr>
                                        <p:cTn id="7" dur="500"/>
                                        <p:tgtEl>
                                          <p:spTgt spid="9">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1" nodeType="clickEffect">
                                  <p:stCondLst>
                                    <p:cond delay="0"/>
                                  </p:stCondLst>
                                  <p:childTnLst>
                                    <p:animEffect transition="out" filter="wipe(left)">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graphicEl>
                                              <a:dgm id="{8160EAE7-75B1-40CC-8765-BEF41E203B77}"/>
                                            </p:graphicEl>
                                          </p:spTgt>
                                        </p:tgtEl>
                                        <p:attrNameLst>
                                          <p:attrName>style.visibility</p:attrName>
                                        </p:attrNameLst>
                                      </p:cBhvr>
                                      <p:to>
                                        <p:strVal val="visible"/>
                                      </p:to>
                                    </p:set>
                                    <p:animEffect transition="in" filter="fade">
                                      <p:cBhvr>
                                        <p:cTn id="22" dur="500"/>
                                        <p:tgtEl>
                                          <p:spTgt spid="9">
                                            <p:graphicEl>
                                              <a:dgm id="{8160EAE7-75B1-40CC-8765-BEF41E203B77}"/>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graphicEl>
                                              <a:dgm id="{057A9974-ABBA-4F89-9E32-03B47A314ED3}"/>
                                            </p:graphicEl>
                                          </p:spTgt>
                                        </p:tgtEl>
                                        <p:attrNameLst>
                                          <p:attrName>style.visibility</p:attrName>
                                        </p:attrNameLst>
                                      </p:cBhvr>
                                      <p:to>
                                        <p:strVal val="visible"/>
                                      </p:to>
                                    </p:set>
                                    <p:animEffect transition="in" filter="fade">
                                      <p:cBhvr>
                                        <p:cTn id="27" dur="500"/>
                                        <p:tgtEl>
                                          <p:spTgt spid="9">
                                            <p:graphicEl>
                                              <a:dgm id="{057A9974-ABBA-4F89-9E32-03B47A314ED3}"/>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8" fill="hold" grpId="1" nodeType="clickEffect">
                                  <p:stCondLst>
                                    <p:cond delay="0"/>
                                  </p:stCondLst>
                                  <p:childTnLst>
                                    <p:animEffect transition="out" filter="wipe(left)">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graphicEl>
                                              <a:dgm id="{FD0DF81A-3868-43EC-B34A-F64313980F97}"/>
                                            </p:graphicEl>
                                          </p:spTgt>
                                        </p:tgtEl>
                                        <p:attrNameLst>
                                          <p:attrName>style.visibility</p:attrName>
                                        </p:attrNameLst>
                                      </p:cBhvr>
                                      <p:to>
                                        <p:strVal val="visible"/>
                                      </p:to>
                                    </p:set>
                                    <p:animEffect transition="in" filter="fade">
                                      <p:cBhvr>
                                        <p:cTn id="42" dur="500"/>
                                        <p:tgtEl>
                                          <p:spTgt spid="9">
                                            <p:graphicEl>
                                              <a:dgm id="{FD0DF81A-3868-43EC-B34A-F64313980F97}"/>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Graphic spid="3" grpId="0" uiExpand="1">
        <p:bldAsOne/>
      </p:bldGraphic>
      <p:bldGraphic spid="3" grpId="1" uiExpand="1">
        <p:bldAsOne/>
      </p:bldGraphic>
      <p:bldGraphic spid="10" grpId="0">
        <p:bldAsOne/>
      </p:bldGraphic>
      <p:bldGraphic spid="10" grpId="1">
        <p:bldAsOne/>
      </p:bldGraphic>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pPr algn="r" rtl="1"/>
            <a:r>
              <a:rPr lang="ur-PK" sz="6600" i="1" dirty="0" smtClean="0">
                <a:latin typeface="Jameel Noori Nastaleeq" pitchFamily="2" charset="-78"/>
                <a:cs typeface="Jameel Noori Nastaleeq" pitchFamily="2" charset="-78"/>
              </a:rPr>
              <a:t>رسولﷺ کی محبت</a:t>
            </a:r>
            <a:endParaRPr lang="en-US" sz="6600" i="1" dirty="0">
              <a:latin typeface="Jameel Noori Nastaleeq" pitchFamily="2" charset="-78"/>
              <a:cs typeface="Jameel Noori Nastaleeq" pitchFamily="2" charset="-78"/>
            </a:endParaRPr>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873040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331976"/>
          </a:xfrm>
        </p:spPr>
        <p:txBody>
          <a:bodyPr>
            <a:noAutofit/>
          </a:bodyPr>
          <a:lstStyle/>
          <a:p>
            <a:pPr algn="ctr" rtl="1" eaLnBrk="1" hangingPunct="1">
              <a:defRPr/>
            </a:pPr>
            <a:r>
              <a:rPr lang="ar-SA" sz="4800" b="0" dirty="0">
                <a:latin typeface="Al Qalam Quran Publisher" pitchFamily="18" charset="-78"/>
                <a:cs typeface="Al Qalam Quran Publisher" pitchFamily="18" charset="-78"/>
              </a:rPr>
              <a:t>اَحَبَّ اِلَيْكُمْ مِّنَ اللّٰهِ وَ رَسُوْلِهٖ وَ جِهَادٍ فِيْ سَبِيْلِهٖ</a:t>
            </a:r>
            <a:r>
              <a:rPr lang="ur-PK" sz="4800" b="0" dirty="0">
                <a:latin typeface="Al Qalam Quran Publisher" pitchFamily="18" charset="-78"/>
                <a:cs typeface="Al Qalam Quran Publisher" pitchFamily="18" charset="-78"/>
              </a:rPr>
              <a:t/>
            </a:r>
            <a:br>
              <a:rPr lang="ur-PK" sz="4800" b="0" dirty="0">
                <a:latin typeface="Al Qalam Quran Publisher" pitchFamily="18" charset="-78"/>
                <a:cs typeface="Al Qalam Quran Publisher" pitchFamily="18" charset="-78"/>
              </a:rPr>
            </a:br>
            <a:r>
              <a:rPr lang="ur-PK" sz="3200" b="0" dirty="0">
                <a:solidFill>
                  <a:schemeClr val="bg1"/>
                </a:solidFill>
                <a:latin typeface="Jameel Noori Nastaleeq" pitchFamily="2" charset="-78"/>
                <a:ea typeface="Times New Roman" pitchFamily="18" charset="0"/>
                <a:cs typeface="Jameel Noori Nastaleeq" pitchFamily="2" charset="-78"/>
              </a:rPr>
              <a:t>اگر تمہیں زیادہ محبوب ہیں اللہ سے اور اُس کے رسول سے اور اُس کی راہ میں جہاد سے</a:t>
            </a:r>
            <a:endParaRPr lang="en-US" sz="3200" dirty="0">
              <a:latin typeface="Jameel Noori Nastaleeq" pitchFamily="2" charset="-78"/>
              <a:cs typeface="Jameel Noori Nastaleeq" pitchFamily="2" charset="-78"/>
            </a:endParaRPr>
          </a:p>
        </p:txBody>
      </p:sp>
      <p:graphicFrame>
        <p:nvGraphicFramePr>
          <p:cNvPr id="9" name="Diagram 8"/>
          <p:cNvGraphicFramePr/>
          <p:nvPr>
            <p:extLst>
              <p:ext uri="{D42A27DB-BD31-4B8C-83A1-F6EECF244321}">
                <p14:modId xmlns:p14="http://schemas.microsoft.com/office/powerpoint/2010/main" val="2384660062"/>
              </p:ext>
            </p:extLst>
          </p:nvPr>
        </p:nvGraphicFramePr>
        <p:xfrm>
          <a:off x="304800" y="1676400"/>
          <a:ext cx="8534400" cy="205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p:cNvGraphicFramePr/>
          <p:nvPr>
            <p:extLst>
              <p:ext uri="{D42A27DB-BD31-4B8C-83A1-F6EECF244321}">
                <p14:modId xmlns:p14="http://schemas.microsoft.com/office/powerpoint/2010/main" val="2732484376"/>
              </p:ext>
            </p:extLst>
          </p:nvPr>
        </p:nvGraphicFramePr>
        <p:xfrm>
          <a:off x="304464" y="3886200"/>
          <a:ext cx="8534400" cy="889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66773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fade">
                                      <p:cBhvr>
                                        <p:cTn id="7" dur="500"/>
                                        <p:tgtEl>
                                          <p:spTgt spid="9">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graphicEl>
                                              <a:dgm id="{8160EAE7-75B1-40CC-8765-BEF41E203B77}"/>
                                            </p:graphicEl>
                                          </p:spTgt>
                                        </p:tgtEl>
                                        <p:attrNameLst>
                                          <p:attrName>style.visibility</p:attrName>
                                        </p:attrNameLst>
                                      </p:cBhvr>
                                      <p:to>
                                        <p:strVal val="visible"/>
                                      </p:to>
                                    </p:set>
                                    <p:animEffect transition="in" filter="fade">
                                      <p:cBhvr>
                                        <p:cTn id="12" dur="500"/>
                                        <p:tgtEl>
                                          <p:spTgt spid="9">
                                            <p:graphicEl>
                                              <a:dgm id="{8160EAE7-75B1-40CC-8765-BEF41E203B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graphicEl>
                                              <a:dgm id="{42E17EB3-0826-4236-AB81-38524C94A786}"/>
                                            </p:graphicEl>
                                          </p:spTgt>
                                        </p:tgtEl>
                                        <p:attrNameLst>
                                          <p:attrName>style.visibility</p:attrName>
                                        </p:attrNameLst>
                                      </p:cBhvr>
                                      <p:to>
                                        <p:strVal val="visible"/>
                                      </p:to>
                                    </p:set>
                                    <p:animEffect transition="in" filter="wipe(up)">
                                      <p:cBhvr>
                                        <p:cTn id="17" dur="500"/>
                                        <p:tgtEl>
                                          <p:spTgt spid="3">
                                            <p:graphicEl>
                                              <a:dgm id="{42E17EB3-0826-4236-AB81-38524C94A786}"/>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graphicEl>
                                              <a:dgm id="{99580765-05CF-4466-9CFD-A9841B369A8C}"/>
                                            </p:graphicEl>
                                          </p:spTgt>
                                        </p:tgtEl>
                                        <p:attrNameLst>
                                          <p:attrName>style.visibility</p:attrName>
                                        </p:attrNameLst>
                                      </p:cBhvr>
                                      <p:to>
                                        <p:strVal val="visible"/>
                                      </p:to>
                                    </p:set>
                                    <p:animEffect transition="in" filter="wipe(up)">
                                      <p:cBhvr>
                                        <p:cTn id="22" dur="500"/>
                                        <p:tgtEl>
                                          <p:spTgt spid="3">
                                            <p:graphicEl>
                                              <a:dgm id="{99580765-05CF-4466-9CFD-A9841B369A8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Graphic spid="3" grpId="0" uiExpand="1">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pPr algn="r" rtl="1"/>
            <a:r>
              <a:rPr lang="ur-PK" sz="7200" dirty="0" smtClean="0">
                <a:latin typeface="Jameel Noori Nastaleeq" pitchFamily="2" charset="-78"/>
                <a:cs typeface="Jameel Noori Nastaleeq" pitchFamily="2" charset="-78"/>
              </a:rPr>
              <a:t>اللہ کے راستہ میں جہاد کی محبت</a:t>
            </a:r>
            <a:endParaRPr lang="en-US" sz="7200" dirty="0">
              <a:latin typeface="Jameel Noori Nastaleeq" pitchFamily="2" charset="-78"/>
              <a:cs typeface="Jameel Noori Nastaleeq" pitchFamily="2" charset="-78"/>
            </a:endParaRPr>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711383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331976"/>
          </a:xfrm>
        </p:spPr>
        <p:txBody>
          <a:bodyPr>
            <a:noAutofit/>
          </a:bodyPr>
          <a:lstStyle/>
          <a:p>
            <a:pPr algn="ctr" rtl="1" eaLnBrk="1" hangingPunct="1">
              <a:defRPr/>
            </a:pPr>
            <a:r>
              <a:rPr lang="ar-SA" sz="4800" b="0" dirty="0">
                <a:latin typeface="Al Qalam Quran Publisher" pitchFamily="18" charset="-78"/>
                <a:cs typeface="Al Qalam Quran Publisher" pitchFamily="18" charset="-78"/>
              </a:rPr>
              <a:t>اَحَبَّ اِلَيْكُمْ مِّنَ اللّٰهِ وَ رَسُوْلِهٖ وَ جِهَادٍ فِيْ سَبِيْلِهٖ</a:t>
            </a:r>
            <a:r>
              <a:rPr lang="ur-PK" sz="4800" b="0" dirty="0">
                <a:latin typeface="Al Qalam Quran Publisher" pitchFamily="18" charset="-78"/>
                <a:cs typeface="Al Qalam Quran Publisher" pitchFamily="18" charset="-78"/>
              </a:rPr>
              <a:t/>
            </a:r>
            <a:br>
              <a:rPr lang="ur-PK" sz="4800" b="0" dirty="0">
                <a:latin typeface="Al Qalam Quran Publisher" pitchFamily="18" charset="-78"/>
                <a:cs typeface="Al Qalam Quran Publisher" pitchFamily="18" charset="-78"/>
              </a:rPr>
            </a:br>
            <a:r>
              <a:rPr lang="ur-PK" sz="3200" b="0" dirty="0">
                <a:solidFill>
                  <a:schemeClr val="bg1"/>
                </a:solidFill>
                <a:latin typeface="Jameel Noori Nastaleeq" pitchFamily="2" charset="-78"/>
                <a:ea typeface="Times New Roman" pitchFamily="18" charset="0"/>
                <a:cs typeface="Jameel Noori Nastaleeq" pitchFamily="2" charset="-78"/>
              </a:rPr>
              <a:t>اگر تمہیں زیادہ محبوب ہیں اللہ سے اور اُس کے رسول سے اور اُس کی راہ میں جہاد سے</a:t>
            </a:r>
            <a:endParaRPr lang="en-US" sz="3200" dirty="0">
              <a:latin typeface="Jameel Noori Nastaleeq" pitchFamily="2" charset="-78"/>
              <a:cs typeface="Jameel Noori Nastaleeq" pitchFamily="2" charset="-78"/>
            </a:endParaRPr>
          </a:p>
        </p:txBody>
      </p:sp>
      <p:graphicFrame>
        <p:nvGraphicFramePr>
          <p:cNvPr id="9" name="Diagram 8"/>
          <p:cNvGraphicFramePr/>
          <p:nvPr>
            <p:extLst>
              <p:ext uri="{D42A27DB-BD31-4B8C-83A1-F6EECF244321}">
                <p14:modId xmlns:p14="http://schemas.microsoft.com/office/powerpoint/2010/main" val="3393934772"/>
              </p:ext>
            </p:extLst>
          </p:nvPr>
        </p:nvGraphicFramePr>
        <p:xfrm>
          <a:off x="304800" y="1676400"/>
          <a:ext cx="8534400" cy="251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838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graphicEl>
                                              <a:dgm id="{D4EE4A7A-1B4B-48D5-B51D-BAABE524040A}"/>
                                            </p:graphicEl>
                                          </p:spTgt>
                                        </p:tgtEl>
                                        <p:attrNameLst>
                                          <p:attrName>style.visibility</p:attrName>
                                        </p:attrNameLst>
                                      </p:cBhvr>
                                      <p:to>
                                        <p:strVal val="visible"/>
                                      </p:to>
                                    </p:set>
                                    <p:animEffect transition="in" filter="wipe(right)">
                                      <p:cBhvr>
                                        <p:cTn id="7" dur="500"/>
                                        <p:tgtEl>
                                          <p:spTgt spid="9">
                                            <p:graphicEl>
                                              <a:dgm id="{D4EE4A7A-1B4B-48D5-B51D-BAABE524040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graphicEl>
                                              <a:dgm id="{E0397E66-C27B-4D3A-AFD9-7E56F8F9382D}"/>
                                            </p:graphicEl>
                                          </p:spTgt>
                                        </p:tgtEl>
                                        <p:attrNameLst>
                                          <p:attrName>style.visibility</p:attrName>
                                        </p:attrNameLst>
                                      </p:cBhvr>
                                      <p:to>
                                        <p:strVal val="visible"/>
                                      </p:to>
                                    </p:set>
                                    <p:animEffect transition="in" filter="wipe(right)">
                                      <p:cBhvr>
                                        <p:cTn id="12" dur="500"/>
                                        <p:tgtEl>
                                          <p:spTgt spid="9">
                                            <p:graphicEl>
                                              <a:dgm id="{E0397E66-C27B-4D3A-AFD9-7E56F8F9382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9">
                                            <p:graphicEl>
                                              <a:dgm id="{324FFA7F-F811-4296-B410-273C4753CDAC}"/>
                                            </p:graphicEl>
                                          </p:spTgt>
                                        </p:tgtEl>
                                        <p:attrNameLst>
                                          <p:attrName>style.visibility</p:attrName>
                                        </p:attrNameLst>
                                      </p:cBhvr>
                                      <p:to>
                                        <p:strVal val="visible"/>
                                      </p:to>
                                    </p:set>
                                    <p:animEffect transition="in" filter="wipe(right)">
                                      <p:cBhvr>
                                        <p:cTn id="17" dur="500"/>
                                        <p:tgtEl>
                                          <p:spTgt spid="9">
                                            <p:graphicEl>
                                              <a:dgm id="{324FFA7F-F811-4296-B410-273C4753CDAC}"/>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9">
                                            <p:graphicEl>
                                              <a:dgm id="{982EA762-DD08-4BE6-88A7-6D9B2A577146}"/>
                                            </p:graphicEl>
                                          </p:spTgt>
                                        </p:tgtEl>
                                        <p:attrNameLst>
                                          <p:attrName>style.visibility</p:attrName>
                                        </p:attrNameLst>
                                      </p:cBhvr>
                                      <p:to>
                                        <p:strVal val="visible"/>
                                      </p:to>
                                    </p:set>
                                    <p:animEffect transition="in" filter="wipe(right)">
                                      <p:cBhvr>
                                        <p:cTn id="22" dur="500"/>
                                        <p:tgtEl>
                                          <p:spTgt spid="9">
                                            <p:graphicEl>
                                              <a:dgm id="{982EA762-DD08-4BE6-88A7-6D9B2A57714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Autofit/>
          </a:bodyPr>
          <a:lstStyle/>
          <a:p>
            <a:pPr algn="ctr" rtl="1" eaLnBrk="1" hangingPunct="1">
              <a:lnSpc>
                <a:spcPct val="130000"/>
              </a:lnSpc>
              <a:spcBef>
                <a:spcPts val="0"/>
              </a:spcBef>
              <a:defRPr/>
            </a:pPr>
            <a:r>
              <a:rPr lang="ar-SA" sz="3600" b="0" dirty="0">
                <a:latin typeface="Al Qalam Quran Publisher" pitchFamily="18" charset="-78"/>
                <a:cs typeface="Al Qalam Quran Publisher" pitchFamily="18" charset="-78"/>
              </a:rPr>
              <a:t>فَتَرَبَّصُوْا حَتّٰى يَاْتِيَ اللّٰهُ بِاَمْرِهٖ١ؕ وَ اللّٰهُ لَا يَهْدِي الْقَوْمَ </a:t>
            </a:r>
            <a:r>
              <a:rPr lang="ar-SA" sz="3600" b="0" dirty="0" smtClean="0">
                <a:latin typeface="Al Qalam Quran Publisher" pitchFamily="18" charset="-78"/>
                <a:cs typeface="Al Qalam Quran Publisher" pitchFamily="18" charset="-78"/>
              </a:rPr>
              <a:t>الْفٰسِقِيْنَؒ۰۰۲۴</a:t>
            </a:r>
            <a:r>
              <a:rPr lang="ur-PK" sz="3600" b="0" dirty="0" smtClean="0">
                <a:latin typeface="Al Qalam Quran Publisher" pitchFamily="18" charset="-78"/>
                <a:cs typeface="Al Qalam Quran Publisher" pitchFamily="18" charset="-78"/>
              </a:rPr>
              <a:t/>
            </a:r>
            <a:br>
              <a:rPr lang="ur-PK" sz="3600" b="0" dirty="0" smtClean="0">
                <a:latin typeface="Al Qalam Quran Publisher" pitchFamily="18" charset="-78"/>
                <a:cs typeface="Al Qalam Quran Publisher" pitchFamily="18" charset="-78"/>
              </a:rPr>
            </a:br>
            <a:r>
              <a:rPr lang="ur-PK" sz="2600" b="0" dirty="0">
                <a:solidFill>
                  <a:schemeClr val="bg1"/>
                </a:solidFill>
                <a:latin typeface="Jameel Noori Nastaleeq" pitchFamily="2" charset="-78"/>
                <a:ea typeface="Times New Roman" pitchFamily="18" charset="0"/>
                <a:cs typeface="Jameel Noori Nastaleeq" pitchFamily="2" charset="-78"/>
              </a:rPr>
              <a:t>تو انتظار کرو یہاں تک کہ لے آئے اللہ اپنا فیصلہ (یعنی تمہاری موت) اور اللہ ایسے نافرمانوں کو ہدایت نہیں دیا کرتا۔</a:t>
            </a:r>
            <a:endParaRPr lang="kk-KZ" sz="2600" b="0" dirty="0" smtClean="0">
              <a:solidFill>
                <a:schemeClr val="bg1"/>
              </a:solidFill>
              <a:latin typeface="Nafees Web Naskh" pitchFamily="2" charset="-78"/>
              <a:ea typeface="Calibri"/>
              <a:cs typeface="Nafees Web Naskh" pitchFamily="2" charset="-78"/>
            </a:endParaRPr>
          </a:p>
        </p:txBody>
      </p:sp>
      <p:graphicFrame>
        <p:nvGraphicFramePr>
          <p:cNvPr id="3" name="Diagram 2"/>
          <p:cNvGraphicFramePr/>
          <p:nvPr>
            <p:extLst>
              <p:ext uri="{D42A27DB-BD31-4B8C-83A1-F6EECF244321}">
                <p14:modId xmlns:p14="http://schemas.microsoft.com/office/powerpoint/2010/main" val="2044294428"/>
              </p:ext>
            </p:extLst>
          </p:nvPr>
        </p:nvGraphicFramePr>
        <p:xfrm>
          <a:off x="304800" y="1676400"/>
          <a:ext cx="86106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681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D2B49F6D-4100-42FB-82A8-1CFAA91AE96A}"/>
                                            </p:graphicEl>
                                          </p:spTgt>
                                        </p:tgtEl>
                                        <p:attrNameLst>
                                          <p:attrName>style.visibility</p:attrName>
                                        </p:attrNameLst>
                                      </p:cBhvr>
                                      <p:to>
                                        <p:strVal val="visible"/>
                                      </p:to>
                                    </p:set>
                                    <p:animEffect transition="in" filter="fade">
                                      <p:cBhvr>
                                        <p:cTn id="7" dur="500"/>
                                        <p:tgtEl>
                                          <p:spTgt spid="3">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8160EAE7-75B1-40CC-8765-BEF41E203B77}"/>
                                            </p:graphicEl>
                                          </p:spTgt>
                                        </p:tgtEl>
                                        <p:attrNameLst>
                                          <p:attrName>style.visibility</p:attrName>
                                        </p:attrNameLst>
                                      </p:cBhvr>
                                      <p:to>
                                        <p:strVal val="visible"/>
                                      </p:to>
                                    </p:set>
                                    <p:animEffect transition="in" filter="fade">
                                      <p:cBhvr>
                                        <p:cTn id="12" dur="500"/>
                                        <p:tgtEl>
                                          <p:spTgt spid="3">
                                            <p:graphicEl>
                                              <a:dgm id="{8160EAE7-75B1-40CC-8765-BEF41E203B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dgm id="{08A296D5-AF06-4313-BD95-8700F8A8150F}"/>
                                            </p:graphicEl>
                                          </p:spTgt>
                                        </p:tgtEl>
                                        <p:attrNameLst>
                                          <p:attrName>style.visibility</p:attrName>
                                        </p:attrNameLst>
                                      </p:cBhvr>
                                      <p:to>
                                        <p:strVal val="visible"/>
                                      </p:to>
                                    </p:set>
                                    <p:animEffect transition="in" filter="fade">
                                      <p:cBhvr>
                                        <p:cTn id="17" dur="500"/>
                                        <p:tgtEl>
                                          <p:spTgt spid="3">
                                            <p:graphicEl>
                                              <a:dgm id="{08A296D5-AF06-4313-BD95-8700F8A8150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Autofit/>
          </a:bodyPr>
          <a:lstStyle/>
          <a:p>
            <a:pPr algn="ctr" rtl="1" eaLnBrk="1" hangingPunct="1">
              <a:lnSpc>
                <a:spcPct val="130000"/>
              </a:lnSpc>
              <a:spcBef>
                <a:spcPts val="0"/>
              </a:spcBef>
              <a:defRPr/>
            </a:pPr>
            <a:r>
              <a:rPr lang="ar-SA" sz="3600" b="0" dirty="0">
                <a:latin typeface="Al Qalam Quran Publisher" pitchFamily="18" charset="-78"/>
                <a:cs typeface="Al Qalam Quran Publisher" pitchFamily="18" charset="-78"/>
              </a:rPr>
              <a:t>فَتَرَبَّصُوْا حَتّٰى يَاْتِيَ اللّٰهُ بِاَمْرِهٖ١ؕ وَ اللّٰهُ لَا يَهْدِي الْقَوْمَ الْفٰسِقِيْنَؒ۰۰۲۴</a:t>
            </a:r>
            <a:r>
              <a:rPr lang="ur-PK" sz="3600" b="0" dirty="0">
                <a:latin typeface="Al Qalam Quran Publisher" pitchFamily="18" charset="-78"/>
                <a:cs typeface="Al Qalam Quran Publisher" pitchFamily="18" charset="-78"/>
              </a:rPr>
              <a:t/>
            </a:r>
            <a:br>
              <a:rPr lang="ur-PK" sz="3600" b="0" dirty="0">
                <a:latin typeface="Al Qalam Quran Publisher" pitchFamily="18" charset="-78"/>
                <a:cs typeface="Al Qalam Quran Publisher" pitchFamily="18" charset="-78"/>
              </a:rPr>
            </a:br>
            <a:r>
              <a:rPr lang="ur-PK" sz="2600" b="0" dirty="0">
                <a:solidFill>
                  <a:schemeClr val="bg1"/>
                </a:solidFill>
                <a:latin typeface="Jameel Noori Nastaleeq" pitchFamily="2" charset="-78"/>
                <a:ea typeface="Times New Roman" pitchFamily="18" charset="0"/>
                <a:cs typeface="Jameel Noori Nastaleeq" pitchFamily="2" charset="-78"/>
              </a:rPr>
              <a:t>تو انتظار کرو یہاں تک کہ لے آئے اللہ اپنا فیصلہ (یعنی تمہاری موت) اور اللہ ایسے نافرمانوں کو ہدایت نہیں دیا کرتا۔</a:t>
            </a:r>
            <a:endParaRPr lang="kk-KZ" sz="2600" b="0" dirty="0" smtClean="0">
              <a:solidFill>
                <a:schemeClr val="bg1"/>
              </a:solidFill>
              <a:latin typeface="Nafees Web Naskh" pitchFamily="2" charset="-78"/>
              <a:ea typeface="Calibri"/>
              <a:cs typeface="Nafees Web Naskh" pitchFamily="2" charset="-78"/>
            </a:endParaRPr>
          </a:p>
        </p:txBody>
      </p:sp>
      <p:graphicFrame>
        <p:nvGraphicFramePr>
          <p:cNvPr id="4" name="Diagram 3"/>
          <p:cNvGraphicFramePr/>
          <p:nvPr>
            <p:extLst>
              <p:ext uri="{D42A27DB-BD31-4B8C-83A1-F6EECF244321}">
                <p14:modId xmlns:p14="http://schemas.microsoft.com/office/powerpoint/2010/main" val="2302960794"/>
              </p:ext>
            </p:extLst>
          </p:nvPr>
        </p:nvGraphicFramePr>
        <p:xfrm>
          <a:off x="152400" y="1676400"/>
          <a:ext cx="86868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185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2D996889-283D-4DFC-8ADA-DEC4B08FF3D6}"/>
                                            </p:graphicEl>
                                          </p:spTgt>
                                        </p:tgtEl>
                                        <p:attrNameLst>
                                          <p:attrName>style.visibility</p:attrName>
                                        </p:attrNameLst>
                                      </p:cBhvr>
                                      <p:to>
                                        <p:strVal val="visible"/>
                                      </p:to>
                                    </p:set>
                                    <p:animEffect transition="in" filter="fade">
                                      <p:cBhvr>
                                        <p:cTn id="7" dur="500"/>
                                        <p:tgtEl>
                                          <p:spTgt spid="4">
                                            <p:graphicEl>
                                              <a:dgm id="{2D996889-283D-4DFC-8ADA-DEC4B08FF3D6}"/>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E541B76F-F60E-4CEF-823D-62862C72B5CA}"/>
                                            </p:graphicEl>
                                          </p:spTgt>
                                        </p:tgtEl>
                                        <p:attrNameLst>
                                          <p:attrName>style.visibility</p:attrName>
                                        </p:attrNameLst>
                                      </p:cBhvr>
                                      <p:to>
                                        <p:strVal val="visible"/>
                                      </p:to>
                                    </p:set>
                                    <p:animEffect transition="in" filter="fade">
                                      <p:cBhvr>
                                        <p:cTn id="10" dur="500"/>
                                        <p:tgtEl>
                                          <p:spTgt spid="4">
                                            <p:graphicEl>
                                              <a:dgm id="{E541B76F-F60E-4CEF-823D-62862C72B5CA}"/>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graphicEl>
                                              <a:dgm id="{5D6A4031-21D6-4BAA-90B6-0FB8A955FF51}"/>
                                            </p:graphicEl>
                                          </p:spTgt>
                                        </p:tgtEl>
                                        <p:attrNameLst>
                                          <p:attrName>style.visibility</p:attrName>
                                        </p:attrNameLst>
                                      </p:cBhvr>
                                      <p:to>
                                        <p:strVal val="visible"/>
                                      </p:to>
                                    </p:set>
                                    <p:animEffect transition="in" filter="fade">
                                      <p:cBhvr>
                                        <p:cTn id="15" dur="500"/>
                                        <p:tgtEl>
                                          <p:spTgt spid="4">
                                            <p:graphicEl>
                                              <a:dgm id="{5D6A4031-21D6-4BAA-90B6-0FB8A955FF51}"/>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graphicEl>
                                              <a:dgm id="{598C9A93-EFEE-40CA-98CA-A8F9D62CA1C2}"/>
                                            </p:graphicEl>
                                          </p:spTgt>
                                        </p:tgtEl>
                                        <p:attrNameLst>
                                          <p:attrName>style.visibility</p:attrName>
                                        </p:attrNameLst>
                                      </p:cBhvr>
                                      <p:to>
                                        <p:strVal val="visible"/>
                                      </p:to>
                                    </p:set>
                                    <p:animEffect transition="in" filter="fade">
                                      <p:cBhvr>
                                        <p:cTn id="18" dur="500"/>
                                        <p:tgtEl>
                                          <p:spTgt spid="4">
                                            <p:graphicEl>
                                              <a:dgm id="{598C9A93-EFEE-40CA-98CA-A8F9D62CA1C2}"/>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graphicEl>
                                              <a:dgm id="{0C40C9D0-897E-4497-8CAD-6AEAC11A003A}"/>
                                            </p:graphicEl>
                                          </p:spTgt>
                                        </p:tgtEl>
                                        <p:attrNameLst>
                                          <p:attrName>style.visibility</p:attrName>
                                        </p:attrNameLst>
                                      </p:cBhvr>
                                      <p:to>
                                        <p:strVal val="visible"/>
                                      </p:to>
                                    </p:set>
                                    <p:animEffect transition="in" filter="fade">
                                      <p:cBhvr>
                                        <p:cTn id="21" dur="500"/>
                                        <p:tgtEl>
                                          <p:spTgt spid="4">
                                            <p:graphicEl>
                                              <a:dgm id="{0C40C9D0-897E-4497-8CAD-6AEAC11A003A}"/>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graphicEl>
                                              <a:dgm id="{B634BAA5-E3B8-4CC3-A405-E23770FB199B}"/>
                                            </p:graphicEl>
                                          </p:spTgt>
                                        </p:tgtEl>
                                        <p:attrNameLst>
                                          <p:attrName>style.visibility</p:attrName>
                                        </p:attrNameLst>
                                      </p:cBhvr>
                                      <p:to>
                                        <p:strVal val="visible"/>
                                      </p:to>
                                    </p:set>
                                    <p:animEffect transition="in" filter="fade">
                                      <p:cBhvr>
                                        <p:cTn id="26" dur="500"/>
                                        <p:tgtEl>
                                          <p:spTgt spid="4">
                                            <p:graphicEl>
                                              <a:dgm id="{B634BAA5-E3B8-4CC3-A405-E23770FB199B}"/>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graphicEl>
                                              <a:dgm id="{887606CF-4BCD-468E-96B4-84171889469B}"/>
                                            </p:graphicEl>
                                          </p:spTgt>
                                        </p:tgtEl>
                                        <p:attrNameLst>
                                          <p:attrName>style.visibility</p:attrName>
                                        </p:attrNameLst>
                                      </p:cBhvr>
                                      <p:to>
                                        <p:strVal val="visible"/>
                                      </p:to>
                                    </p:set>
                                    <p:animEffect transition="in" filter="fade">
                                      <p:cBhvr>
                                        <p:cTn id="29" dur="500"/>
                                        <p:tgtEl>
                                          <p:spTgt spid="4">
                                            <p:graphicEl>
                                              <a:dgm id="{887606CF-4BCD-468E-96B4-84171889469B}"/>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graphicEl>
                                              <a:dgm id="{8073C619-8F90-4725-88DF-EBD4FAB964F4}"/>
                                            </p:graphicEl>
                                          </p:spTgt>
                                        </p:tgtEl>
                                        <p:attrNameLst>
                                          <p:attrName>style.visibility</p:attrName>
                                        </p:attrNameLst>
                                      </p:cBhvr>
                                      <p:to>
                                        <p:strVal val="visible"/>
                                      </p:to>
                                    </p:set>
                                    <p:animEffect transition="in" filter="fade">
                                      <p:cBhvr>
                                        <p:cTn id="32" dur="500"/>
                                        <p:tgtEl>
                                          <p:spTgt spid="4">
                                            <p:graphicEl>
                                              <a:dgm id="{8073C619-8F90-4725-88DF-EBD4FAB964F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171717"/>
        </a:solidFill>
        <a:effectLst/>
      </p:bgPr>
    </p:bg>
    <p:spTree>
      <p:nvGrpSpPr>
        <p:cNvPr id="1" name=""/>
        <p:cNvGrpSpPr/>
        <p:nvPr/>
      </p:nvGrpSpPr>
      <p:grpSpPr>
        <a:xfrm>
          <a:off x="0" y="0"/>
          <a:ext cx="0" cy="0"/>
          <a:chOff x="0" y="0"/>
          <a:chExt cx="0" cy="0"/>
        </a:xfrm>
      </p:grpSpPr>
      <p:pic>
        <p:nvPicPr>
          <p:cNvPr id="1026" name="Picture 2" descr="D:\QA\COURSES\Demands of Quran (Muntakhab Nisab)\Brochure_Page-01.jpg"/>
          <p:cNvPicPr>
            <a:picLocks noChangeAspect="1" noChangeArrowheads="1"/>
          </p:cNvPicPr>
          <p:nvPr/>
        </p:nvPicPr>
        <p:blipFill>
          <a:blip r:embed="rId2"/>
          <a:srcRect b="19608"/>
          <a:stretch>
            <a:fillRect/>
          </a:stretch>
        </p:blipFill>
        <p:spPr bwMode="auto">
          <a:xfrm>
            <a:off x="2118732" y="0"/>
            <a:ext cx="7025268" cy="6858000"/>
          </a:xfrm>
          <a:prstGeom prst="rect">
            <a:avLst/>
          </a:prstGeom>
          <a:noFill/>
        </p:spPr>
      </p:pic>
      <p:sp>
        <p:nvSpPr>
          <p:cNvPr id="9" name="Title 1"/>
          <p:cNvSpPr>
            <a:spLocks noGrp="1"/>
          </p:cNvSpPr>
          <p:nvPr>
            <p:ph type="ctrTitle"/>
          </p:nvPr>
        </p:nvSpPr>
        <p:spPr>
          <a:xfrm>
            <a:off x="0" y="5715000"/>
            <a:ext cx="3810000" cy="1143000"/>
          </a:xfrm>
        </p:spPr>
        <p:txBody>
          <a:bodyPr>
            <a:noAutofit/>
          </a:bodyPr>
          <a:lstStyle/>
          <a:p>
            <a:pPr algn="ctr" eaLnBrk="1" fontAlgn="auto" hangingPunct="1">
              <a:spcAft>
                <a:spcPts val="0"/>
              </a:spcAft>
              <a:defRPr/>
            </a:pPr>
            <a:r>
              <a:rPr lang="en-US" sz="2800" b="0" i="1" u="sng" dirty="0" smtClean="0">
                <a:solidFill>
                  <a:srgbClr val="FEE05E"/>
                </a:solidFill>
                <a:latin typeface="Nafees Web Naskh" pitchFamily="2" charset="-78"/>
                <a:cs typeface="Nafees Web Naskh" pitchFamily="2" charset="-78"/>
              </a:rPr>
              <a:t>Designed by: </a:t>
            </a:r>
            <a:br>
              <a:rPr lang="en-US" sz="2800" b="0" i="1" u="sng" dirty="0" smtClean="0">
                <a:solidFill>
                  <a:srgbClr val="FEE05E"/>
                </a:solidFill>
                <a:latin typeface="Nafees Web Naskh" pitchFamily="2" charset="-78"/>
                <a:cs typeface="Nafees Web Naskh" pitchFamily="2" charset="-78"/>
              </a:rPr>
            </a:br>
            <a:r>
              <a:rPr lang="en-US" sz="4000" b="0" dirty="0" smtClean="0">
                <a:solidFill>
                  <a:srgbClr val="FEE05E"/>
                </a:solidFill>
                <a:latin typeface="Nafees Web Naskh" pitchFamily="2" charset="-78"/>
                <a:cs typeface="Nafees Web Naskh" pitchFamily="2" charset="-78"/>
              </a:rPr>
              <a:t>DR. ISRAR AHMAD</a:t>
            </a:r>
            <a:endParaRPr lang="en-US" sz="4000" b="0" dirty="0">
              <a:solidFill>
                <a:srgbClr val="FEE05E"/>
              </a:solidFill>
              <a:latin typeface="Nafees Web Naskh" pitchFamily="2" charset="-78"/>
              <a:cs typeface="Nafees Web Naskh" pitchFamily="2" charset="-78"/>
            </a:endParaRPr>
          </a:p>
        </p:txBody>
      </p:sp>
      <p:sp>
        <p:nvSpPr>
          <p:cNvPr id="10" name="Subtitle 5"/>
          <p:cNvSpPr>
            <a:spLocks noGrp="1"/>
          </p:cNvSpPr>
          <p:nvPr>
            <p:ph type="subTitle" idx="1"/>
          </p:nvPr>
        </p:nvSpPr>
        <p:spPr>
          <a:xfrm>
            <a:off x="152400" y="762000"/>
            <a:ext cx="5334000" cy="1500187"/>
          </a:xfrm>
        </p:spPr>
        <p:txBody>
          <a:bodyPr rtlCol="0">
            <a:normAutofit fontScale="85000" lnSpcReduction="10000"/>
          </a:bodyPr>
          <a:lstStyle/>
          <a:p>
            <a:pPr algn="ctr" rtl="1" eaLnBrk="1" fontAlgn="auto" hangingPunct="1">
              <a:lnSpc>
                <a:spcPct val="110000"/>
              </a:lnSpc>
              <a:spcBef>
                <a:spcPts val="0"/>
              </a:spcBef>
              <a:spcAft>
                <a:spcPts val="0"/>
              </a:spcAft>
              <a:buFont typeface="Wingdings 2"/>
              <a:buNone/>
              <a:defRPr/>
            </a:pPr>
            <a:r>
              <a:rPr lang="en-US" sz="3600" i="1" u="sng" dirty="0" smtClean="0">
                <a:solidFill>
                  <a:srgbClr val="FEDC5E"/>
                </a:solidFill>
                <a:latin typeface="Nafees Web Naskh" pitchFamily="2" charset="-78"/>
                <a:ea typeface="+mj-ea"/>
                <a:cs typeface="Nafees Web Naskh" pitchFamily="2" charset="-78"/>
              </a:rPr>
              <a:t>Based on:</a:t>
            </a:r>
            <a:r>
              <a:rPr lang="ur-PK" sz="3600" i="1" u="sng" dirty="0" smtClean="0">
                <a:solidFill>
                  <a:srgbClr val="FEDC5E"/>
                </a:solidFill>
                <a:latin typeface="Nafees Web Naskh" pitchFamily="2" charset="-78"/>
                <a:ea typeface="+mj-ea"/>
                <a:cs typeface="Nafees Web Naskh" pitchFamily="2" charset="-78"/>
              </a:rPr>
              <a:t/>
            </a:r>
            <a:br>
              <a:rPr lang="ur-PK" sz="3600" i="1" u="sng" dirty="0" smtClean="0">
                <a:solidFill>
                  <a:srgbClr val="FEDC5E"/>
                </a:solidFill>
                <a:latin typeface="Nafees Web Naskh" pitchFamily="2" charset="-78"/>
                <a:ea typeface="+mj-ea"/>
                <a:cs typeface="Nafees Web Naskh" pitchFamily="2" charset="-78"/>
              </a:rPr>
            </a:br>
            <a:r>
              <a:rPr lang="ur-PK" sz="6000" dirty="0" smtClean="0">
                <a:solidFill>
                  <a:srgbClr val="FEDC5E"/>
                </a:solidFill>
                <a:latin typeface="Jameel Noori Nastaleeq" pitchFamily="2" charset="-78"/>
                <a:ea typeface="+mj-ea"/>
                <a:cs typeface="Jameel Noori Nastaleeq" pitchFamily="2" charset="-78"/>
              </a:rPr>
              <a:t>مطالعۂ قرآنِ حکیم کا منتخب نصاب</a:t>
            </a:r>
            <a:endParaRPr lang="en-US" sz="3200" dirty="0">
              <a:solidFill>
                <a:srgbClr val="FEDC5E"/>
              </a:solidFill>
              <a:latin typeface="Jameel Noori Nastaleeq" pitchFamily="2" charset="-78"/>
              <a:cs typeface="Jameel Noori Nastaleeq" pitchFamily="2" charset="-78"/>
            </a:endParaRPr>
          </a:p>
        </p:txBody>
      </p:sp>
      <p:sp>
        <p:nvSpPr>
          <p:cNvPr id="6" name="Title 1"/>
          <p:cNvSpPr txBox="1">
            <a:spLocks/>
          </p:cNvSpPr>
          <p:nvPr/>
        </p:nvSpPr>
        <p:spPr>
          <a:xfrm>
            <a:off x="144966" y="3200400"/>
            <a:ext cx="5486400" cy="1905000"/>
          </a:xfrm>
          <a:prstGeom prst="rect">
            <a:avLst/>
          </a:prstGeom>
        </p:spPr>
        <p:txBody>
          <a:bodyPr vert="horz" lIns="91440" tIns="0" rIns="45720" bIns="0" rtlCol="0" anchor="t">
            <a:normAutofit fontScale="62500" lnSpcReduction="20000"/>
            <a:scene3d>
              <a:camera prst="orthographicFront"/>
              <a:lightRig rig="threePt" dir="t">
                <a:rot lat="0" lon="0" rev="4800000"/>
              </a:lightRig>
            </a:scene3d>
            <a:sp3d prstMaterial="matte">
              <a:bevelT w="50800" h="10160"/>
            </a:sp3d>
          </a:bodyPr>
          <a:lstStyle>
            <a:lvl1pPr algn="l" rtl="0" eaLnBrk="0" fontAlgn="base" hangingPunct="0">
              <a:spcBef>
                <a:spcPct val="0"/>
              </a:spcBef>
              <a:spcAft>
                <a:spcPct val="0"/>
              </a:spcAft>
              <a:defRPr sz="47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a:lstStyle>
          <a:p>
            <a:pPr algn="ctr" rtl="1">
              <a:lnSpc>
                <a:spcPct val="170000"/>
              </a:lnSpc>
            </a:pPr>
            <a:r>
              <a:rPr lang="ur-PK" sz="8000" dirty="0" smtClean="0">
                <a:solidFill>
                  <a:srgbClr val="FEDC5E"/>
                </a:solidFill>
                <a:latin typeface="Al_Mushaf" pitchFamily="2" charset="-78"/>
                <a:cs typeface="Al_Mushaf" pitchFamily="2" charset="-78"/>
              </a:rPr>
              <a:t>جہاد فی سبیل اللہ (عظمت و اہمیت)</a:t>
            </a:r>
          </a:p>
          <a:p>
            <a:pPr algn="ctr" rtl="1">
              <a:lnSpc>
                <a:spcPct val="170000"/>
              </a:lnSpc>
            </a:pPr>
            <a:r>
              <a:rPr lang="ur-PK" sz="4500" dirty="0" smtClean="0">
                <a:solidFill>
                  <a:srgbClr val="FEDC5E"/>
                </a:solidFill>
                <a:latin typeface="Jameel Noori Nastaleeq" pitchFamily="2" charset="-78"/>
                <a:cs typeface="Jameel Noori Nastaleeq" pitchFamily="2" charset="-78"/>
              </a:rPr>
              <a:t>سورۂ توبہ آیت 24 کی روشنی میں </a:t>
            </a:r>
            <a:endParaRPr lang="en-US" sz="4500" dirty="0">
              <a:solidFill>
                <a:srgbClr val="FEDC5E"/>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val="274179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arab-x.com/Mar11/Hae87476.jpg"/>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0"/>
            <a:ext cx="9117263" cy="68579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27378" y="859066"/>
            <a:ext cx="5257800" cy="5632311"/>
          </a:xfrm>
          <a:prstGeom prst="rect">
            <a:avLst/>
          </a:prstGeom>
          <a:noFill/>
        </p:spPr>
        <p:txBody>
          <a:bodyPr wrap="square" rtlCol="0">
            <a:spAutoFit/>
          </a:bodyPr>
          <a:lstStyle/>
          <a:p>
            <a:pPr algn="ct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A Presentation  </a:t>
            </a:r>
            <a:r>
              <a:rPr lang="en-US" sz="4400" dirty="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by </a:t>
            </a:r>
            <a:r>
              <a:rPr lang="en-US" sz="5400" b="1" dirty="0">
                <a:ln w="12700">
                  <a:solidFill>
                    <a:srgbClr val="04617B">
                      <a:satMod val="155000"/>
                    </a:srgbClr>
                  </a:solidFill>
                  <a:prstDash val="solid"/>
                </a:ln>
                <a:solidFill>
                  <a:srgbClr val="DBF5F9">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rPr>
              <a:t>Academic </a:t>
            </a:r>
            <a:r>
              <a:rPr lang="en-US" sz="5400" b="1" dirty="0" smtClean="0">
                <a:ln w="12700">
                  <a:solidFill>
                    <a:srgbClr val="04617B">
                      <a:satMod val="155000"/>
                    </a:srgbClr>
                  </a:solidFill>
                  <a:prstDash val="solid"/>
                </a:ln>
                <a:solidFill>
                  <a:srgbClr val="DBF5F9">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rPr>
              <a:t> Department</a:t>
            </a:r>
            <a:endParaRPr lang="en-US" sz="5400" b="1" dirty="0">
              <a:ln w="12700">
                <a:solidFill>
                  <a:srgbClr val="04617B">
                    <a:satMod val="155000"/>
                  </a:srgbClr>
                </a:solidFill>
                <a:prstDash val="solid"/>
              </a:ln>
              <a:solidFill>
                <a:srgbClr val="DBF5F9">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endParaRPr>
          </a:p>
          <a:p>
            <a:pPr algn="ctr"/>
            <a:r>
              <a:rPr lang="en-US" sz="4400"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Anjuman</a:t>
            </a: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 </a:t>
            </a:r>
          </a:p>
          <a:p>
            <a:pPr algn="ctr"/>
            <a:r>
              <a:rPr lang="en-US" sz="4400"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Khuddam</a:t>
            </a: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a:t>
            </a:r>
            <a:r>
              <a:rPr lang="en-US" sz="4400"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ul</a:t>
            </a: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-Quran Sindh, Karachi</a:t>
            </a:r>
          </a:p>
          <a:p>
            <a:pPr algn="ctr"/>
            <a:r>
              <a:rPr lang="en-US" sz="4400" u="sng"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Defence</a:t>
            </a:r>
            <a:r>
              <a:rPr lang="en-US" sz="4400" u="sng"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 Campus</a:t>
            </a:r>
          </a:p>
          <a:p>
            <a:pPr algn="ctr"/>
            <a:r>
              <a:rPr lang="en-US" sz="3200" b="1" i="1"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Candara" pitchFamily="34" charset="0"/>
                <a:cs typeface="Arial" pitchFamily="34" charset="0"/>
              </a:rPr>
              <a:t>www.QuranAcademy.com</a:t>
            </a:r>
            <a:endParaRPr lang="en-US" sz="3200" b="1" i="1" dirty="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Candara" pitchFamily="34" charset="0"/>
              <a:cs typeface="Arial" pitchFamily="34" charset="0"/>
            </a:endParaRPr>
          </a:p>
        </p:txBody>
      </p:sp>
    </p:spTree>
    <p:extLst>
      <p:ext uri="{BB962C8B-B14F-4D97-AF65-F5344CB8AC3E}">
        <p14:creationId xmlns:p14="http://schemas.microsoft.com/office/powerpoint/2010/main" val="15358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ur-PK" sz="5400" dirty="0" smtClean="0">
                <a:latin typeface="Jameel Noori Nastaleeq" pitchFamily="2" charset="-78"/>
                <a:cs typeface="Jameel Noori Nastaleeq" pitchFamily="2" charset="-78"/>
              </a:rPr>
              <a:t>چوتھا حصہ</a:t>
            </a:r>
            <a:r>
              <a:rPr lang="ur-PK" sz="5400" dirty="0">
                <a:latin typeface="Jameel Noori Nastaleeq" pitchFamily="2" charset="-78"/>
                <a:cs typeface="Jameel Noori Nastaleeq" pitchFamily="2" charset="-78"/>
              </a:rPr>
              <a:t>: </a:t>
            </a:r>
            <a:r>
              <a:rPr lang="ur-PK" sz="5400" i="1" dirty="0" smtClean="0">
                <a:latin typeface="Jameel Noori Nastaleeq" pitchFamily="2" charset="-78"/>
                <a:cs typeface="Jameel Noori Nastaleeq" pitchFamily="2" charset="-78"/>
              </a:rPr>
              <a:t>تواصی بالحق</a:t>
            </a:r>
            <a:endParaRPr lang="en-US" sz="5400" i="1" dirty="0">
              <a:latin typeface="Jameel Noori Nastaleeq" pitchFamily="2" charset="-78"/>
              <a:cs typeface="Jameel Noori Nastaleeq" pitchFamily="2" charset="-78"/>
            </a:endParaRPr>
          </a:p>
        </p:txBody>
      </p:sp>
      <p:graphicFrame>
        <p:nvGraphicFramePr>
          <p:cNvPr id="8" name="Content Placeholder 7"/>
          <p:cNvGraphicFramePr>
            <a:graphicFrameLocks noGrp="1"/>
          </p:cNvGraphicFramePr>
          <p:nvPr>
            <p:ph idx="4294967295"/>
            <p:extLst>
              <p:ext uri="{D42A27DB-BD31-4B8C-83A1-F6EECF244321}">
                <p14:modId xmlns:p14="http://schemas.microsoft.com/office/powerpoint/2010/main" val="3172822822"/>
              </p:ext>
            </p:extLst>
          </p:nvPr>
        </p:nvGraphicFramePr>
        <p:xfrm>
          <a:off x="266700" y="1600200"/>
          <a:ext cx="86106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3353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graphicEl>
                                              <a:dgm id="{427F0D4D-B7B9-4BBB-8BB4-FEBF2E2276D9}"/>
                                            </p:graphicEl>
                                          </p:spTgt>
                                        </p:tgtEl>
                                        <p:attrNameLst>
                                          <p:attrName>style.visibility</p:attrName>
                                        </p:attrNameLst>
                                      </p:cBhvr>
                                      <p:to>
                                        <p:strVal val="visible"/>
                                      </p:to>
                                    </p:set>
                                    <p:animEffect transition="in" filter="wipe(right)">
                                      <p:cBhvr>
                                        <p:cTn id="7" dur="250"/>
                                        <p:tgtEl>
                                          <p:spTgt spid="8">
                                            <p:graphicEl>
                                              <a:dgm id="{427F0D4D-B7B9-4BBB-8BB4-FEBF2E2276D9}"/>
                                            </p:graphicEl>
                                          </p:spTgt>
                                        </p:tgtEl>
                                      </p:cBhvr>
                                    </p:animEffect>
                                  </p:childTnLst>
                                </p:cTn>
                              </p:par>
                            </p:childTnLst>
                          </p:cTn>
                        </p:par>
                        <p:par>
                          <p:cTn id="8" fill="hold">
                            <p:stCondLst>
                              <p:cond delay="250"/>
                            </p:stCondLst>
                            <p:childTnLst>
                              <p:par>
                                <p:cTn id="9" presetID="22" presetClass="entr" presetSubtype="2" fill="hold" grpId="0" nodeType="afterEffect">
                                  <p:stCondLst>
                                    <p:cond delay="0"/>
                                  </p:stCondLst>
                                  <p:childTnLst>
                                    <p:set>
                                      <p:cBhvr>
                                        <p:cTn id="10" dur="1" fill="hold">
                                          <p:stCondLst>
                                            <p:cond delay="0"/>
                                          </p:stCondLst>
                                        </p:cTn>
                                        <p:tgtEl>
                                          <p:spTgt spid="8">
                                            <p:graphicEl>
                                              <a:dgm id="{FE8363C5-272F-4652-9371-B4A53CBDBB54}"/>
                                            </p:graphicEl>
                                          </p:spTgt>
                                        </p:tgtEl>
                                        <p:attrNameLst>
                                          <p:attrName>style.visibility</p:attrName>
                                        </p:attrNameLst>
                                      </p:cBhvr>
                                      <p:to>
                                        <p:strVal val="visible"/>
                                      </p:to>
                                    </p:set>
                                    <p:animEffect transition="in" filter="wipe(right)">
                                      <p:cBhvr>
                                        <p:cTn id="11" dur="250"/>
                                        <p:tgtEl>
                                          <p:spTgt spid="8">
                                            <p:graphicEl>
                                              <a:dgm id="{FE8363C5-272F-4652-9371-B4A53CBDBB54}"/>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8">
                                            <p:graphicEl>
                                              <a:dgm id="{92AA1496-1A9D-4127-9074-5B287A06C5F1}"/>
                                            </p:graphicEl>
                                          </p:spTgt>
                                        </p:tgtEl>
                                        <p:attrNameLst>
                                          <p:attrName>style.visibility</p:attrName>
                                        </p:attrNameLst>
                                      </p:cBhvr>
                                      <p:to>
                                        <p:strVal val="visible"/>
                                      </p:to>
                                    </p:set>
                                    <p:animEffect transition="in" filter="wipe(right)">
                                      <p:cBhvr>
                                        <p:cTn id="15" dur="250"/>
                                        <p:tgtEl>
                                          <p:spTgt spid="8">
                                            <p:graphicEl>
                                              <a:dgm id="{92AA1496-1A9D-4127-9074-5B287A06C5F1}"/>
                                            </p:graphicEl>
                                          </p:spTgt>
                                        </p:tgtEl>
                                      </p:cBhvr>
                                    </p:animEffect>
                                  </p:childTnLst>
                                </p:cTn>
                              </p:par>
                            </p:childTnLst>
                          </p:cTn>
                        </p:par>
                        <p:par>
                          <p:cTn id="16" fill="hold">
                            <p:stCondLst>
                              <p:cond delay="750"/>
                            </p:stCondLst>
                            <p:childTnLst>
                              <p:par>
                                <p:cTn id="17" presetID="22" presetClass="entr" presetSubtype="2" fill="hold" grpId="0" nodeType="afterEffect">
                                  <p:stCondLst>
                                    <p:cond delay="0"/>
                                  </p:stCondLst>
                                  <p:childTnLst>
                                    <p:set>
                                      <p:cBhvr>
                                        <p:cTn id="18" dur="1" fill="hold">
                                          <p:stCondLst>
                                            <p:cond delay="0"/>
                                          </p:stCondLst>
                                        </p:cTn>
                                        <p:tgtEl>
                                          <p:spTgt spid="8">
                                            <p:graphicEl>
                                              <a:dgm id="{71F9798A-EF2A-454A-B9CD-A44B256DC1EA}"/>
                                            </p:graphicEl>
                                          </p:spTgt>
                                        </p:tgtEl>
                                        <p:attrNameLst>
                                          <p:attrName>style.visibility</p:attrName>
                                        </p:attrNameLst>
                                      </p:cBhvr>
                                      <p:to>
                                        <p:strVal val="visible"/>
                                      </p:to>
                                    </p:set>
                                    <p:animEffect transition="in" filter="wipe(right)">
                                      <p:cBhvr>
                                        <p:cTn id="19" dur="250"/>
                                        <p:tgtEl>
                                          <p:spTgt spid="8">
                                            <p:graphicEl>
                                              <a:dgm id="{71F9798A-EF2A-454A-B9CD-A44B256DC1EA}"/>
                                            </p:graphicEl>
                                          </p:spTgt>
                                        </p:tgtEl>
                                      </p:cBhvr>
                                    </p:animEffect>
                                  </p:childTnLst>
                                </p:cTn>
                              </p:par>
                            </p:childTnLst>
                          </p:cTn>
                        </p:par>
                        <p:par>
                          <p:cTn id="20" fill="hold">
                            <p:stCondLst>
                              <p:cond delay="1000"/>
                            </p:stCondLst>
                            <p:childTnLst>
                              <p:par>
                                <p:cTn id="21" presetID="22" presetClass="entr" presetSubtype="2" fill="hold" grpId="0" nodeType="afterEffect">
                                  <p:stCondLst>
                                    <p:cond delay="0"/>
                                  </p:stCondLst>
                                  <p:childTnLst>
                                    <p:set>
                                      <p:cBhvr>
                                        <p:cTn id="22" dur="1" fill="hold">
                                          <p:stCondLst>
                                            <p:cond delay="0"/>
                                          </p:stCondLst>
                                        </p:cTn>
                                        <p:tgtEl>
                                          <p:spTgt spid="8">
                                            <p:graphicEl>
                                              <a:dgm id="{4126A610-2CCE-4B06-A29F-0223994C73EF}"/>
                                            </p:graphicEl>
                                          </p:spTgt>
                                        </p:tgtEl>
                                        <p:attrNameLst>
                                          <p:attrName>style.visibility</p:attrName>
                                        </p:attrNameLst>
                                      </p:cBhvr>
                                      <p:to>
                                        <p:strVal val="visible"/>
                                      </p:to>
                                    </p:set>
                                    <p:animEffect transition="in" filter="wipe(right)">
                                      <p:cBhvr>
                                        <p:cTn id="23" dur="250"/>
                                        <p:tgtEl>
                                          <p:spTgt spid="8">
                                            <p:graphicEl>
                                              <a:dgm id="{4126A610-2CCE-4B06-A29F-0223994C73EF}"/>
                                            </p:graphicEl>
                                          </p:spTgt>
                                        </p:tgtEl>
                                      </p:cBhvr>
                                    </p:animEffect>
                                  </p:childTnLst>
                                </p:cTn>
                              </p:par>
                            </p:childTnLst>
                          </p:cTn>
                        </p:par>
                        <p:par>
                          <p:cTn id="24" fill="hold">
                            <p:stCondLst>
                              <p:cond delay="1250"/>
                            </p:stCondLst>
                            <p:childTnLst>
                              <p:par>
                                <p:cTn id="25" presetID="22" presetClass="entr" presetSubtype="2" fill="hold" grpId="0" nodeType="afterEffect">
                                  <p:stCondLst>
                                    <p:cond delay="0"/>
                                  </p:stCondLst>
                                  <p:childTnLst>
                                    <p:set>
                                      <p:cBhvr>
                                        <p:cTn id="26" dur="1" fill="hold">
                                          <p:stCondLst>
                                            <p:cond delay="0"/>
                                          </p:stCondLst>
                                        </p:cTn>
                                        <p:tgtEl>
                                          <p:spTgt spid="8">
                                            <p:graphicEl>
                                              <a:dgm id="{ACE2A377-0506-4ED5-B0D6-68213B77C015}"/>
                                            </p:graphicEl>
                                          </p:spTgt>
                                        </p:tgtEl>
                                        <p:attrNameLst>
                                          <p:attrName>style.visibility</p:attrName>
                                        </p:attrNameLst>
                                      </p:cBhvr>
                                      <p:to>
                                        <p:strVal val="visible"/>
                                      </p:to>
                                    </p:set>
                                    <p:animEffect transition="in" filter="wipe(right)">
                                      <p:cBhvr>
                                        <p:cTn id="27" dur="250"/>
                                        <p:tgtEl>
                                          <p:spTgt spid="8">
                                            <p:graphicEl>
                                              <a:dgm id="{ACE2A377-0506-4ED5-B0D6-68213B77C015}"/>
                                            </p:graphicEl>
                                          </p:spTgt>
                                        </p:tgtEl>
                                      </p:cBhvr>
                                    </p:animEffect>
                                  </p:childTnLst>
                                </p:cTn>
                              </p:par>
                            </p:childTnLst>
                          </p:cTn>
                        </p:par>
                        <p:par>
                          <p:cTn id="28" fill="hold">
                            <p:stCondLst>
                              <p:cond delay="1500"/>
                            </p:stCondLst>
                            <p:childTnLst>
                              <p:par>
                                <p:cTn id="29" presetID="22" presetClass="entr" presetSubtype="2" fill="hold" grpId="0" nodeType="afterEffect">
                                  <p:stCondLst>
                                    <p:cond delay="0"/>
                                  </p:stCondLst>
                                  <p:childTnLst>
                                    <p:set>
                                      <p:cBhvr>
                                        <p:cTn id="30" dur="1" fill="hold">
                                          <p:stCondLst>
                                            <p:cond delay="0"/>
                                          </p:stCondLst>
                                        </p:cTn>
                                        <p:tgtEl>
                                          <p:spTgt spid="8">
                                            <p:graphicEl>
                                              <a:dgm id="{0D93DD93-DD0D-478D-A5EF-03D4D39780DC}"/>
                                            </p:graphicEl>
                                          </p:spTgt>
                                        </p:tgtEl>
                                        <p:attrNameLst>
                                          <p:attrName>style.visibility</p:attrName>
                                        </p:attrNameLst>
                                      </p:cBhvr>
                                      <p:to>
                                        <p:strVal val="visible"/>
                                      </p:to>
                                    </p:set>
                                    <p:animEffect transition="in" filter="wipe(right)">
                                      <p:cBhvr>
                                        <p:cTn id="31" dur="250"/>
                                        <p:tgtEl>
                                          <p:spTgt spid="8">
                                            <p:graphicEl>
                                              <a:dgm id="{0D93DD93-DD0D-478D-A5EF-03D4D39780DC}"/>
                                            </p:graphicEl>
                                          </p:spTgt>
                                        </p:tgtEl>
                                      </p:cBhvr>
                                    </p:animEffect>
                                  </p:childTnLst>
                                </p:cTn>
                              </p:par>
                            </p:childTnLst>
                          </p:cTn>
                        </p:par>
                        <p:par>
                          <p:cTn id="32" fill="hold">
                            <p:stCondLst>
                              <p:cond delay="1750"/>
                            </p:stCondLst>
                            <p:childTnLst>
                              <p:par>
                                <p:cTn id="33" presetID="22" presetClass="entr" presetSubtype="2" fill="hold" grpId="0" nodeType="afterEffect">
                                  <p:stCondLst>
                                    <p:cond delay="0"/>
                                  </p:stCondLst>
                                  <p:childTnLst>
                                    <p:set>
                                      <p:cBhvr>
                                        <p:cTn id="34" dur="1" fill="hold">
                                          <p:stCondLst>
                                            <p:cond delay="0"/>
                                          </p:stCondLst>
                                        </p:cTn>
                                        <p:tgtEl>
                                          <p:spTgt spid="8">
                                            <p:graphicEl>
                                              <a:dgm id="{37900F7A-BA6B-45F1-AC4D-5C79E61058E6}"/>
                                            </p:graphicEl>
                                          </p:spTgt>
                                        </p:tgtEl>
                                        <p:attrNameLst>
                                          <p:attrName>style.visibility</p:attrName>
                                        </p:attrNameLst>
                                      </p:cBhvr>
                                      <p:to>
                                        <p:strVal val="visible"/>
                                      </p:to>
                                    </p:set>
                                    <p:animEffect transition="in" filter="wipe(right)">
                                      <p:cBhvr>
                                        <p:cTn id="35" dur="250"/>
                                        <p:tgtEl>
                                          <p:spTgt spid="8">
                                            <p:graphicEl>
                                              <a:dgm id="{37900F7A-BA6B-45F1-AC4D-5C79E61058E6}"/>
                                            </p:graphicEl>
                                          </p:spTgt>
                                        </p:tgtEl>
                                      </p:cBhvr>
                                    </p:animEffect>
                                  </p:childTnLst>
                                </p:cTn>
                              </p:par>
                            </p:childTnLst>
                          </p:cTn>
                        </p:par>
                        <p:par>
                          <p:cTn id="36" fill="hold">
                            <p:stCondLst>
                              <p:cond delay="2000"/>
                            </p:stCondLst>
                            <p:childTnLst>
                              <p:par>
                                <p:cTn id="37" presetID="22" presetClass="entr" presetSubtype="2" fill="hold" grpId="0" nodeType="afterEffect">
                                  <p:stCondLst>
                                    <p:cond delay="0"/>
                                  </p:stCondLst>
                                  <p:childTnLst>
                                    <p:set>
                                      <p:cBhvr>
                                        <p:cTn id="38" dur="1" fill="hold">
                                          <p:stCondLst>
                                            <p:cond delay="0"/>
                                          </p:stCondLst>
                                        </p:cTn>
                                        <p:tgtEl>
                                          <p:spTgt spid="8">
                                            <p:graphicEl>
                                              <a:dgm id="{F942E1B5-7A46-4370-B61D-75B7DB373EAF}"/>
                                            </p:graphicEl>
                                          </p:spTgt>
                                        </p:tgtEl>
                                        <p:attrNameLst>
                                          <p:attrName>style.visibility</p:attrName>
                                        </p:attrNameLst>
                                      </p:cBhvr>
                                      <p:to>
                                        <p:strVal val="visible"/>
                                      </p:to>
                                    </p:set>
                                    <p:animEffect transition="in" filter="wipe(right)">
                                      <p:cBhvr>
                                        <p:cTn id="39" dur="250"/>
                                        <p:tgtEl>
                                          <p:spTgt spid="8">
                                            <p:graphicEl>
                                              <a:dgm id="{F942E1B5-7A46-4370-B61D-75B7DB373EAF}"/>
                                            </p:graphicEl>
                                          </p:spTgt>
                                        </p:tgtEl>
                                      </p:cBhvr>
                                    </p:animEffect>
                                  </p:childTnLst>
                                </p:cTn>
                              </p:par>
                            </p:childTnLst>
                          </p:cTn>
                        </p:par>
                        <p:par>
                          <p:cTn id="40" fill="hold">
                            <p:stCondLst>
                              <p:cond delay="2250"/>
                            </p:stCondLst>
                            <p:childTnLst>
                              <p:par>
                                <p:cTn id="41" presetID="22" presetClass="entr" presetSubtype="2" fill="hold" grpId="0" nodeType="afterEffect">
                                  <p:stCondLst>
                                    <p:cond delay="0"/>
                                  </p:stCondLst>
                                  <p:childTnLst>
                                    <p:set>
                                      <p:cBhvr>
                                        <p:cTn id="42" dur="1" fill="hold">
                                          <p:stCondLst>
                                            <p:cond delay="0"/>
                                          </p:stCondLst>
                                        </p:cTn>
                                        <p:tgtEl>
                                          <p:spTgt spid="8">
                                            <p:graphicEl>
                                              <a:dgm id="{27C32174-0740-4362-8EE3-5F21619528FA}"/>
                                            </p:graphicEl>
                                          </p:spTgt>
                                        </p:tgtEl>
                                        <p:attrNameLst>
                                          <p:attrName>style.visibility</p:attrName>
                                        </p:attrNameLst>
                                      </p:cBhvr>
                                      <p:to>
                                        <p:strVal val="visible"/>
                                      </p:to>
                                    </p:set>
                                    <p:animEffect transition="in" filter="wipe(right)">
                                      <p:cBhvr>
                                        <p:cTn id="43" dur="250"/>
                                        <p:tgtEl>
                                          <p:spTgt spid="8">
                                            <p:graphicEl>
                                              <a:dgm id="{27C32174-0740-4362-8EE3-5F21619528FA}"/>
                                            </p:graphicEl>
                                          </p:spTgt>
                                        </p:tgtEl>
                                      </p:cBhvr>
                                    </p:animEffect>
                                  </p:childTnLst>
                                </p:cTn>
                              </p:par>
                            </p:childTnLst>
                          </p:cTn>
                        </p:par>
                        <p:par>
                          <p:cTn id="44" fill="hold">
                            <p:stCondLst>
                              <p:cond delay="2500"/>
                            </p:stCondLst>
                            <p:childTnLst>
                              <p:par>
                                <p:cTn id="45" presetID="26" presetClass="emph" presetSubtype="0" repeatCount="indefinite" fill="hold" grpId="1" nodeType="afterEffect">
                                  <p:stCondLst>
                                    <p:cond delay="0"/>
                                  </p:stCondLst>
                                  <p:endCondLst>
                                    <p:cond evt="onNext" delay="0">
                                      <p:tgtEl>
                                        <p:sldTgt/>
                                      </p:tgtEl>
                                    </p:cond>
                                  </p:endCondLst>
                                  <p:childTnLst>
                                    <p:animEffect transition="out" filter="fade">
                                      <p:cBhvr>
                                        <p:cTn id="46" dur="500" tmFilter="0, 0; .2, .5; .8, .5; 1, 0"/>
                                        <p:tgtEl>
                                          <p:spTgt spid="8">
                                            <p:graphicEl>
                                              <a:dgm id="{92AA1496-1A9D-4127-9074-5B287A06C5F1}"/>
                                            </p:graphicEl>
                                          </p:spTgt>
                                        </p:tgtEl>
                                      </p:cBhvr>
                                    </p:animEffect>
                                    <p:animScale>
                                      <p:cBhvr>
                                        <p:cTn id="47" dur="250" autoRev="1" fill="hold"/>
                                        <p:tgtEl>
                                          <p:spTgt spid="8">
                                            <p:graphicEl>
                                              <a:dgm id="{92AA1496-1A9D-4127-9074-5B287A06C5F1}"/>
                                            </p:graphicEl>
                                          </p:spTgt>
                                        </p:tgtEl>
                                      </p:cBhvr>
                                      <p:by x="105000" y="105000"/>
                                    </p:animScale>
                                  </p:childTnLst>
                                </p:cTn>
                              </p:par>
                              <p:par>
                                <p:cTn id="48" presetID="26" presetClass="emph" presetSubtype="0" repeatCount="indefinite" fill="hold" grpId="1" nodeType="withEffect">
                                  <p:stCondLst>
                                    <p:cond delay="0"/>
                                  </p:stCondLst>
                                  <p:endCondLst>
                                    <p:cond evt="onNext" delay="0">
                                      <p:tgtEl>
                                        <p:sldTgt/>
                                      </p:tgtEl>
                                    </p:cond>
                                  </p:endCondLst>
                                  <p:childTnLst>
                                    <p:animEffect transition="out" filter="fade">
                                      <p:cBhvr>
                                        <p:cTn id="49" dur="500" tmFilter="0, 0; .2, .5; .8, .5; 1, 0"/>
                                        <p:tgtEl>
                                          <p:spTgt spid="8">
                                            <p:graphicEl>
                                              <a:dgm id="{71F9798A-EF2A-454A-B9CD-A44B256DC1EA}"/>
                                            </p:graphicEl>
                                          </p:spTgt>
                                        </p:tgtEl>
                                      </p:cBhvr>
                                    </p:animEffect>
                                    <p:animScale>
                                      <p:cBhvr>
                                        <p:cTn id="50" dur="250" autoRev="1" fill="hold"/>
                                        <p:tgtEl>
                                          <p:spTgt spid="8">
                                            <p:graphicEl>
                                              <a:dgm id="{71F9798A-EF2A-454A-B9CD-A44B256DC1EA}"/>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Graphic spid="8" grpId="1" uiExpand="1">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28600"/>
            <a:ext cx="8013192" cy="1143000"/>
          </a:xfrm>
        </p:spPr>
        <p:txBody>
          <a:bodyPr>
            <a:normAutofit/>
          </a:bodyPr>
          <a:lstStyle/>
          <a:p>
            <a:pPr algn="ctr" rtl="1" eaLnBrk="1" fontAlgn="auto" hangingPunct="1">
              <a:spcAft>
                <a:spcPts val="0"/>
              </a:spcAft>
              <a:defRPr/>
            </a:pPr>
            <a:r>
              <a:rPr lang="ur-PK" sz="4000" dirty="0" smtClean="0">
                <a:solidFill>
                  <a:schemeClr val="accent1">
                    <a:satMod val="150000"/>
                  </a:schemeClr>
                </a:solidFill>
                <a:cs typeface="UL Sajid Heading" pitchFamily="2" charset="-78"/>
              </a:rPr>
              <a:t>جہاد فی سبیل اللہ (عظمت و اہمیت)</a:t>
            </a:r>
            <a:endParaRPr lang="en-US" sz="2800" i="1" dirty="0">
              <a:solidFill>
                <a:schemeClr val="accent1">
                  <a:satMod val="150000"/>
                </a:schemeClr>
              </a:solidFill>
            </a:endParaRPr>
          </a:p>
        </p:txBody>
      </p:sp>
      <p:sp>
        <p:nvSpPr>
          <p:cNvPr id="19459" name="Text Placeholder 4"/>
          <p:cNvSpPr>
            <a:spLocks noGrp="1"/>
          </p:cNvSpPr>
          <p:nvPr>
            <p:ph type="body" idx="1"/>
          </p:nvPr>
        </p:nvSpPr>
        <p:spPr>
          <a:xfrm>
            <a:off x="561181" y="1524000"/>
            <a:ext cx="8021637" cy="685800"/>
          </a:xfrm>
        </p:spPr>
        <p:txBody>
          <a:bodyPr/>
          <a:lstStyle/>
          <a:p>
            <a:pPr algn="ctr" rtl="1" eaLnBrk="1" hangingPunct="1"/>
            <a:r>
              <a:rPr lang="ur-PK" sz="3600" dirty="0" smtClean="0">
                <a:latin typeface="Jameel Noori Nastaleeq" pitchFamily="2" charset="-78"/>
                <a:cs typeface="Jameel Noori Nastaleeq" pitchFamily="2" charset="-78"/>
              </a:rPr>
              <a:t>سورۂ توبہ آیت 24 کی روشنی میں</a:t>
            </a:r>
            <a:endParaRPr lang="en-US" sz="3600" dirty="0" smtClean="0">
              <a:latin typeface="Jameel Noori Nastaleeq" pitchFamily="2" charset="-78"/>
              <a:cs typeface="Jameel Noori Nastaleeq" pitchFamily="2" charset="-78"/>
            </a:endParaRPr>
          </a:p>
        </p:txBody>
      </p:sp>
      <p:sp>
        <p:nvSpPr>
          <p:cNvPr id="6" name="TextBox 5"/>
          <p:cNvSpPr txBox="1"/>
          <p:nvPr/>
        </p:nvSpPr>
        <p:spPr>
          <a:xfrm>
            <a:off x="914400" y="3200400"/>
            <a:ext cx="3225563" cy="3046988"/>
          </a:xfrm>
          <a:prstGeom prst="rect">
            <a:avLst/>
          </a:prstGeom>
          <a:noFill/>
        </p:spPr>
        <p:txBody>
          <a:bodyPr wrap="none">
            <a:spAutoFit/>
          </a:bodyPr>
          <a:lstStyle/>
          <a:p>
            <a:pPr algn="ctr" fontAlgn="auto">
              <a:spcBef>
                <a:spcPts val="0"/>
              </a:spcBef>
              <a:spcAft>
                <a:spcPts val="0"/>
              </a:spcAft>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itchFamily="34" charset="0"/>
                <a:cs typeface="Aharoni" pitchFamily="2" charset="-79"/>
              </a:rPr>
              <a:t>Lecture #</a:t>
            </a:r>
          </a:p>
          <a:p>
            <a:pPr algn="ctr" fontAlgn="auto">
              <a:spcBef>
                <a:spcPts val="0"/>
              </a:spcBef>
              <a:spcAft>
                <a:spcPts val="0"/>
              </a:spcAft>
              <a:defRPr/>
            </a:pPr>
            <a:r>
              <a:rPr lang="en-US" sz="13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itchFamily="34" charset="0"/>
                <a:cs typeface="Aharoni" pitchFamily="2" charset="-79"/>
              </a:rPr>
              <a:t>16</a:t>
            </a:r>
            <a:endParaRPr lang="en-US" sz="13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itchFamily="34" charset="0"/>
              <a:cs typeface="Aharoni" pitchFamily="2" charset="-79"/>
            </a:endParaRPr>
          </a:p>
        </p:txBody>
      </p:sp>
      <p:grpSp>
        <p:nvGrpSpPr>
          <p:cNvPr id="19461" name="Group 7"/>
          <p:cNvGrpSpPr>
            <a:grpSpLocks/>
          </p:cNvGrpSpPr>
          <p:nvPr/>
        </p:nvGrpSpPr>
        <p:grpSpPr bwMode="auto">
          <a:xfrm>
            <a:off x="4876800" y="3048000"/>
            <a:ext cx="3810000" cy="3381375"/>
            <a:chOff x="4876800" y="3048000"/>
            <a:chExt cx="3810000" cy="3381375"/>
          </a:xfrm>
        </p:grpSpPr>
        <p:pic>
          <p:nvPicPr>
            <p:cNvPr id="19462" name="Picture 5" descr="D:\QA\COURSES\Demands of Quran (Muntakhab Nisab)\DQ04-Towards Understanding Quran (Karsaz)\Presentations\01-Al-Asr\Surah Asr.jpg"/>
            <p:cNvPicPr>
              <a:picLocks noChangeAspect="1" noChangeArrowheads="1"/>
            </p:cNvPicPr>
            <p:nvPr/>
          </p:nvPicPr>
          <p:blipFill>
            <a:blip r:embed="rId2"/>
            <a:srcRect/>
            <a:stretch>
              <a:fillRect/>
            </a:stretch>
          </p:blipFill>
          <p:spPr bwMode="auto">
            <a:xfrm>
              <a:off x="4876800" y="3048000"/>
              <a:ext cx="3810000" cy="3381375"/>
            </a:xfrm>
            <a:prstGeom prst="rect">
              <a:avLst/>
            </a:prstGeom>
            <a:noFill/>
            <a:ln w="9525">
              <a:noFill/>
              <a:miter lim="800000"/>
              <a:headEnd/>
              <a:tailEnd/>
            </a:ln>
          </p:spPr>
        </p:pic>
        <p:pic>
          <p:nvPicPr>
            <p:cNvPr id="19463" name="Picture 5" descr="D:\QA\COURSES\Demands of Quran (Muntakhab Nisab)\DQ04-Towards Understanding Quran (Karsaz)\Presentations\01-Al-Asr\Surah Asr.jpg"/>
            <p:cNvPicPr>
              <a:picLocks noChangeAspect="1" noChangeArrowheads="1"/>
            </p:cNvPicPr>
            <p:nvPr/>
          </p:nvPicPr>
          <p:blipFill>
            <a:blip r:embed="rId2"/>
            <a:srcRect l="1636" t="-410" r="34000" b="95493"/>
            <a:stretch>
              <a:fillRect/>
            </a:stretch>
          </p:blipFill>
          <p:spPr bwMode="auto">
            <a:xfrm>
              <a:off x="5410200" y="6172200"/>
              <a:ext cx="2452255" cy="16625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4300" y="0"/>
            <a:ext cx="8915400" cy="5105400"/>
          </a:xfrm>
        </p:spPr>
        <p:txBody>
          <a:bodyPr>
            <a:noAutofit/>
          </a:bodyPr>
          <a:lstStyle/>
          <a:p>
            <a:pPr algn="ctr" rtl="1">
              <a:lnSpc>
                <a:spcPct val="120000"/>
              </a:lnSpc>
            </a:pPr>
            <a:r>
              <a:rPr lang="ar-SA" sz="3100" b="0" dirty="0">
                <a:latin typeface="Al Qalam Quran Publisher" pitchFamily="18" charset="-78"/>
                <a:cs typeface="Al Qalam Quran Publisher" pitchFamily="18" charset="-78"/>
              </a:rPr>
              <a:t>بِسْمِ اللّٰهِ الرَّحْمٰنِ الرَّحِيْمِ</a:t>
            </a:r>
            <a:br>
              <a:rPr lang="ar-SA" sz="3100" b="0" dirty="0">
                <a:latin typeface="Al Qalam Quran Publisher" pitchFamily="18" charset="-78"/>
                <a:cs typeface="Al Qalam Quran Publisher" pitchFamily="18" charset="-78"/>
              </a:rPr>
            </a:br>
            <a:r>
              <a:rPr lang="ar-SA" sz="3100" b="0" dirty="0">
                <a:latin typeface="Al Qalam Quran Publisher" pitchFamily="18" charset="-78"/>
                <a:cs typeface="Al Qalam Quran Publisher" pitchFamily="18" charset="-78"/>
              </a:rPr>
              <a:t>قُلْ اِنْ كَانَ اٰبَآؤُكُمْ وَ اَبْنَآؤُكُمْ وَ اِخْوَانُكُمْ وَ اَزْوَاجُكُمْ وَ عَشِيْرَتُكُمْ وَ اَمْوَالُ ا۟قْتَرَفْتُمُوْهَا وَ تِجَارَةٌ تَخْشَوْنَ كَسَادَهَا وَ مَسٰكِنُ تَرْضَوْنَهَاۤ اَحَبَّ اِلَيْكُمْ مِّنَ اللّٰهِ وَ رَسُوْلِهٖ وَ جِهَادٍ فِيْ سَبِيْلِهٖ فَتَرَبَّصُوْا حَتّٰى يَاْتِيَ اللّٰهُ بِاَمْرِهٖ١ؕ وَ اللّٰهُ لَا يَهْدِي الْقَوْمَ </a:t>
            </a:r>
            <a:r>
              <a:rPr lang="ar-SA" sz="3100" b="0" dirty="0" smtClean="0">
                <a:latin typeface="Al Qalam Quran Publisher" pitchFamily="18" charset="-78"/>
                <a:cs typeface="Al Qalam Quran Publisher" pitchFamily="18" charset="-78"/>
              </a:rPr>
              <a:t>الْفٰسِقِيْنَؒ۰۰۲۴</a:t>
            </a:r>
            <a:r>
              <a:rPr lang="ur-PK" sz="3100" b="0" dirty="0" smtClean="0">
                <a:latin typeface="Al Qalam Quran Publisher" pitchFamily="18" charset="-78"/>
                <a:cs typeface="Al Qalam Quran Publisher" pitchFamily="18" charset="-78"/>
              </a:rPr>
              <a:t/>
            </a:r>
            <a:br>
              <a:rPr lang="ur-PK" sz="3100" b="0" dirty="0" smtClean="0">
                <a:latin typeface="Al Qalam Quran Publisher" pitchFamily="18" charset="-78"/>
                <a:cs typeface="Al Qalam Quran Publisher" pitchFamily="18" charset="-78"/>
              </a:rPr>
            </a:br>
            <a:r>
              <a:rPr lang="ur-PK" sz="2800" b="0" dirty="0" smtClean="0">
                <a:solidFill>
                  <a:schemeClr val="tx1"/>
                </a:solidFill>
                <a:latin typeface="Jameel Noori Nastaleeq" pitchFamily="2" charset="-78"/>
                <a:ea typeface="Times New Roman" pitchFamily="18" charset="0"/>
                <a:cs typeface="Jameel Noori Nastaleeq" pitchFamily="2" charset="-78"/>
              </a:rPr>
              <a:t>(اے نبیﷺ) کہہ دیجیے اگر تمہارے </a:t>
            </a:r>
            <a:r>
              <a:rPr lang="ar-SA" sz="2800" b="0" dirty="0" smtClean="0">
                <a:solidFill>
                  <a:schemeClr val="tx1"/>
                </a:solidFill>
                <a:latin typeface="Jameel Noori Nastaleeq" pitchFamily="2" charset="-78"/>
                <a:ea typeface="Times New Roman" pitchFamily="18" charset="0"/>
                <a:cs typeface="Jameel Noori Nastaleeq" pitchFamily="2" charset="-78"/>
              </a:rPr>
              <a:t>باپ </a:t>
            </a:r>
            <a:r>
              <a:rPr lang="ar-SA" sz="2800" b="0" dirty="0">
                <a:solidFill>
                  <a:schemeClr val="tx1"/>
                </a:solidFill>
                <a:latin typeface="Jameel Noori Nastaleeq" pitchFamily="2" charset="-78"/>
                <a:ea typeface="Times New Roman" pitchFamily="18" charset="0"/>
                <a:cs typeface="Jameel Noori Nastaleeq" pitchFamily="2" charset="-78"/>
              </a:rPr>
              <a:t>دادا اور تمہارے بیٹے اور تمہارے بھائی اور تمہاری بیویاں اور تمہارے رشتہ دار اور</a:t>
            </a:r>
            <a:r>
              <a:rPr lang="ur-PK" sz="2800" b="0" dirty="0">
                <a:solidFill>
                  <a:schemeClr val="tx1"/>
                </a:solidFill>
                <a:latin typeface="Jameel Noori Nastaleeq" pitchFamily="2" charset="-78"/>
                <a:ea typeface="Times New Roman" pitchFamily="18" charset="0"/>
                <a:cs typeface="Jameel Noori Nastaleeq" pitchFamily="2" charset="-78"/>
              </a:rPr>
              <a:t> </a:t>
            </a:r>
            <a:r>
              <a:rPr lang="ar-SA" sz="2800" b="0" dirty="0">
                <a:solidFill>
                  <a:schemeClr val="tx1"/>
                </a:solidFill>
                <a:latin typeface="Jameel Noori Nastaleeq" pitchFamily="2" charset="-78"/>
                <a:ea typeface="Times New Roman" pitchFamily="18" charset="0"/>
                <a:cs typeface="Jameel Noori Nastaleeq" pitchFamily="2" charset="-78"/>
              </a:rPr>
              <a:t>وہ مال جو تم نے محنت سے کمائے ہیں اور</a:t>
            </a:r>
            <a:r>
              <a:rPr lang="ur-PK" sz="2800" b="0" dirty="0">
                <a:solidFill>
                  <a:schemeClr val="tx1"/>
                </a:solidFill>
                <a:latin typeface="Jameel Noori Nastaleeq" pitchFamily="2" charset="-78"/>
                <a:ea typeface="Times New Roman" pitchFamily="18" charset="0"/>
                <a:cs typeface="Jameel Noori Nastaleeq" pitchFamily="2" charset="-78"/>
              </a:rPr>
              <a:t> </a:t>
            </a:r>
            <a:r>
              <a:rPr lang="ar-SA" sz="2800" b="0" dirty="0">
                <a:solidFill>
                  <a:schemeClr val="tx1"/>
                </a:solidFill>
                <a:latin typeface="Jameel Noori Nastaleeq" pitchFamily="2" charset="-78"/>
                <a:ea typeface="Times New Roman" pitchFamily="18" charset="0"/>
                <a:cs typeface="Jameel Noori Nastaleeq" pitchFamily="2" charset="-78"/>
              </a:rPr>
              <a:t>وہ تجارت جس میں خسارے سے تم ڈرتے ہو اور وہ گھر جو تمہیں پسند ہیں</a:t>
            </a:r>
            <a:r>
              <a:rPr lang="ur-PK" sz="2800" b="0" dirty="0">
                <a:solidFill>
                  <a:schemeClr val="tx1"/>
                </a:solidFill>
                <a:latin typeface="Jameel Noori Nastaleeq" pitchFamily="2" charset="-78"/>
                <a:ea typeface="Times New Roman" pitchFamily="18" charset="0"/>
                <a:cs typeface="Jameel Noori Nastaleeq" pitchFamily="2" charset="-78"/>
              </a:rPr>
              <a:t>۔ (مذکورہ بالا مرغوباتِ دنیا) اگر تمہیں زیادہ محبوب ہیں اللہ سے اور اُس کے رسول سے اور اُس کی راہ میں جہاد سے تو انتظار کرو یہاں تک کہ لے آئے اللہ اپنا فیصلہ (یعنی تمہاری موت) اور اللہ ایسے نافرمانوں کو ہدایت نہیں دیا کرتا۔</a:t>
            </a:r>
            <a:endParaRPr lang="ar-SA" sz="3100" b="0" dirty="0">
              <a:latin typeface="Jameel Noori Nastaleeq" pitchFamily="2" charset="-78"/>
              <a:cs typeface="Jameel Noori Nastaleeq" pitchFamily="2" charset="-78"/>
            </a:endParaRPr>
          </a:p>
        </p:txBody>
      </p:sp>
      <p:sp>
        <p:nvSpPr>
          <p:cNvPr id="20483" name="Rectangle 5"/>
          <p:cNvSpPr>
            <a:spLocks noChangeArrowheads="1"/>
          </p:cNvSpPr>
          <p:nvPr/>
        </p:nvSpPr>
        <p:spPr bwMode="auto">
          <a:xfrm>
            <a:off x="3497828" y="5701219"/>
            <a:ext cx="2148344" cy="646331"/>
          </a:xfrm>
          <a:prstGeom prst="rect">
            <a:avLst/>
          </a:prstGeom>
          <a:noFill/>
          <a:ln w="9525">
            <a:noFill/>
            <a:miter lim="800000"/>
            <a:headEnd/>
            <a:tailEnd/>
          </a:ln>
        </p:spPr>
        <p:txBody>
          <a:bodyPr wrap="none">
            <a:spAutoFit/>
          </a:bodyPr>
          <a:lstStyle/>
          <a:p>
            <a:pPr algn="r" rtl="1"/>
            <a:r>
              <a:rPr lang="ur-PK" sz="3600" dirty="0" smtClean="0">
                <a:effectLst>
                  <a:outerShdw blurRad="38100" dist="38100" dir="2700000" algn="tl">
                    <a:srgbClr val="000000">
                      <a:alpha val="43137"/>
                    </a:srgbClr>
                  </a:outerShdw>
                </a:effectLst>
                <a:latin typeface="Jameel Noori Nastaleeq" pitchFamily="2" charset="-78"/>
                <a:ea typeface="Calibri" pitchFamily="34" charset="0"/>
                <a:cs typeface="Jameel Noori Nastaleeq" pitchFamily="2" charset="-78"/>
              </a:rPr>
              <a:t>سورۂ توبہ آیت 24</a:t>
            </a:r>
            <a:endParaRPr lang="en-US" sz="2400" dirty="0">
              <a:effectLst>
                <a:outerShdw blurRad="38100" dist="38100" dir="2700000" algn="tl">
                  <a:srgbClr val="000000">
                    <a:alpha val="43137"/>
                  </a:srgbClr>
                </a:outerShdw>
              </a:effectLst>
              <a:latin typeface="Jameel Noori Nastaleeq" pitchFamily="2" charset="-78"/>
              <a:ea typeface="Calibri" pitchFamily="34" charset="0"/>
              <a:cs typeface="Jameel Noori Nastaleeq" pitchFamily="2" charset="-7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Autofit/>
          </a:bodyPr>
          <a:lstStyle/>
          <a:p>
            <a:pPr algn="ctr" rtl="1" eaLnBrk="1" hangingPunct="1">
              <a:lnSpc>
                <a:spcPct val="114000"/>
              </a:lnSpc>
              <a:spcBef>
                <a:spcPts val="0"/>
              </a:spcBef>
              <a:defRPr/>
            </a:pPr>
            <a:r>
              <a:rPr lang="ar-SA" sz="2800" b="0" dirty="0">
                <a:latin typeface="Al Qalam Quran Publisher" pitchFamily="18" charset="-78"/>
                <a:cs typeface="Al Qalam Quran Publisher" pitchFamily="18" charset="-78"/>
              </a:rPr>
              <a:t>قُلْ اِنْ كَانَ اٰبَآؤُكُمْ وَ اَبْنَآؤُكُمْ وَ اِخْوَانُكُمْ وَ اَزْوَاجُكُمْ وَ عَشِيْرَتُكُمْ وَ اَمْوَالُ ا۟قْتَرَفْتُمُوْهَا وَ تِجَارَةٌ تَخْشَوْنَ كَسَادَهَا وَ مَسٰكِنُ </a:t>
            </a:r>
            <a:r>
              <a:rPr lang="ar-SA" sz="2800" b="0" dirty="0" smtClean="0">
                <a:latin typeface="Al Qalam Quran Publisher" pitchFamily="18" charset="-78"/>
                <a:cs typeface="Al Qalam Quran Publisher" pitchFamily="18" charset="-78"/>
              </a:rPr>
              <a:t>تَرْضَوْنَهَاۤ</a:t>
            </a:r>
            <a:r>
              <a:rPr lang="ur-PK" sz="2800" b="0" dirty="0" smtClean="0">
                <a:latin typeface="Al Qalam Quran Publisher" pitchFamily="18" charset="-78"/>
                <a:cs typeface="Al Qalam Quran Publisher" pitchFamily="18" charset="-78"/>
              </a:rPr>
              <a:t> </a:t>
            </a:r>
            <a:r>
              <a:rPr lang="ur-PK" sz="2200" b="0" dirty="0">
                <a:solidFill>
                  <a:schemeClr val="bg1"/>
                </a:solidFill>
                <a:latin typeface="Jameel Noori Nastaleeq" pitchFamily="2" charset="-78"/>
                <a:ea typeface="Times New Roman" pitchFamily="18" charset="0"/>
                <a:cs typeface="Jameel Noori Nastaleeq" pitchFamily="2" charset="-78"/>
              </a:rPr>
              <a:t>(اے نبیﷺ) کہہ دیجیے اگر تمہارے </a:t>
            </a:r>
            <a:r>
              <a:rPr lang="ar-SA" sz="2200" b="0" dirty="0">
                <a:solidFill>
                  <a:schemeClr val="bg1"/>
                </a:solidFill>
                <a:latin typeface="Jameel Noori Nastaleeq" pitchFamily="2" charset="-78"/>
                <a:ea typeface="Times New Roman" pitchFamily="18" charset="0"/>
                <a:cs typeface="Jameel Noori Nastaleeq" pitchFamily="2" charset="-78"/>
              </a:rPr>
              <a:t>باپ دادا اور تمہارے بیٹے اور تمہارے بھائی اور تمہاری بیویاں اور تمہارے رشتہ دار اور</a:t>
            </a:r>
            <a:r>
              <a:rPr lang="ur-PK" sz="2200" b="0" dirty="0">
                <a:solidFill>
                  <a:schemeClr val="bg1"/>
                </a:solidFill>
                <a:latin typeface="Jameel Noori Nastaleeq" pitchFamily="2" charset="-78"/>
                <a:ea typeface="Times New Roman" pitchFamily="18" charset="0"/>
                <a:cs typeface="Jameel Noori Nastaleeq" pitchFamily="2" charset="-78"/>
              </a:rPr>
              <a:t> </a:t>
            </a:r>
            <a:r>
              <a:rPr lang="ar-SA" sz="2200" b="0" dirty="0">
                <a:solidFill>
                  <a:schemeClr val="bg1"/>
                </a:solidFill>
                <a:latin typeface="Jameel Noori Nastaleeq" pitchFamily="2" charset="-78"/>
                <a:ea typeface="Times New Roman" pitchFamily="18" charset="0"/>
                <a:cs typeface="Jameel Noori Nastaleeq" pitchFamily="2" charset="-78"/>
              </a:rPr>
              <a:t>وہ مال جو تم نے محنت سے کمائے ہیں اور</a:t>
            </a:r>
            <a:r>
              <a:rPr lang="ur-PK" sz="2200" b="0" dirty="0">
                <a:solidFill>
                  <a:schemeClr val="bg1"/>
                </a:solidFill>
                <a:latin typeface="Jameel Noori Nastaleeq" pitchFamily="2" charset="-78"/>
                <a:ea typeface="Times New Roman" pitchFamily="18" charset="0"/>
                <a:cs typeface="Jameel Noori Nastaleeq" pitchFamily="2" charset="-78"/>
              </a:rPr>
              <a:t> </a:t>
            </a:r>
            <a:r>
              <a:rPr lang="ar-SA" sz="2200" b="0" dirty="0">
                <a:solidFill>
                  <a:schemeClr val="bg1"/>
                </a:solidFill>
                <a:latin typeface="Jameel Noori Nastaleeq" pitchFamily="2" charset="-78"/>
                <a:ea typeface="Times New Roman" pitchFamily="18" charset="0"/>
                <a:cs typeface="Jameel Noori Nastaleeq" pitchFamily="2" charset="-78"/>
              </a:rPr>
              <a:t>وہ تجارت جس میں خسارے سے تم ڈرتے ہو اور وہ گھر جو تمہیں پسند ہیں</a:t>
            </a:r>
            <a:r>
              <a:rPr lang="ur-PK" sz="2200" b="0" dirty="0">
                <a:solidFill>
                  <a:schemeClr val="bg1"/>
                </a:solidFill>
                <a:latin typeface="Jameel Noori Nastaleeq" pitchFamily="2" charset="-78"/>
                <a:ea typeface="Times New Roman" pitchFamily="18" charset="0"/>
                <a:cs typeface="Jameel Noori Nastaleeq" pitchFamily="2" charset="-78"/>
              </a:rPr>
              <a:t>۔</a:t>
            </a:r>
            <a:endParaRPr lang="kk-KZ" sz="2200" b="0" dirty="0" smtClean="0">
              <a:solidFill>
                <a:schemeClr val="bg1"/>
              </a:solidFill>
              <a:latin typeface="Nafees Web Naskh" pitchFamily="2" charset="-78"/>
              <a:ea typeface="Calibri"/>
              <a:cs typeface="Nafees Web Naskh" pitchFamily="2" charset="-78"/>
            </a:endParaRPr>
          </a:p>
        </p:txBody>
      </p:sp>
      <p:graphicFrame>
        <p:nvGraphicFramePr>
          <p:cNvPr id="8" name="Diagram 7"/>
          <p:cNvGraphicFramePr/>
          <p:nvPr>
            <p:extLst>
              <p:ext uri="{D42A27DB-BD31-4B8C-83A1-F6EECF244321}">
                <p14:modId xmlns:p14="http://schemas.microsoft.com/office/powerpoint/2010/main" val="2214825165"/>
              </p:ext>
            </p:extLst>
          </p:nvPr>
        </p:nvGraphicFramePr>
        <p:xfrm>
          <a:off x="304800" y="1676400"/>
          <a:ext cx="85344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153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dgm id="{D2B49F6D-4100-42FB-82A8-1CFAA91AE96A}"/>
                                            </p:graphicEl>
                                          </p:spTgt>
                                        </p:tgtEl>
                                        <p:attrNameLst>
                                          <p:attrName>style.visibility</p:attrName>
                                        </p:attrNameLst>
                                      </p:cBhvr>
                                      <p:to>
                                        <p:strVal val="visible"/>
                                      </p:to>
                                    </p:set>
                                    <p:animEffect transition="in" filter="fade">
                                      <p:cBhvr>
                                        <p:cTn id="7" dur="500"/>
                                        <p:tgtEl>
                                          <p:spTgt spid="8">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graphicEl>
                                              <a:dgm id="{8160EAE7-75B1-40CC-8765-BEF41E203B77}"/>
                                            </p:graphicEl>
                                          </p:spTgt>
                                        </p:tgtEl>
                                        <p:attrNameLst>
                                          <p:attrName>style.visibility</p:attrName>
                                        </p:attrNameLst>
                                      </p:cBhvr>
                                      <p:to>
                                        <p:strVal val="visible"/>
                                      </p:to>
                                    </p:set>
                                    <p:animEffect transition="in" filter="fade">
                                      <p:cBhvr>
                                        <p:cTn id="12" dur="500"/>
                                        <p:tgtEl>
                                          <p:spTgt spid="8">
                                            <p:graphicEl>
                                              <a:dgm id="{8160EAE7-75B1-40CC-8765-BEF41E203B7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graphicEl>
                                              <a:dgm id="{057A9974-ABBA-4F89-9E32-03B47A314ED3}"/>
                                            </p:graphicEl>
                                          </p:spTgt>
                                        </p:tgtEl>
                                        <p:attrNameLst>
                                          <p:attrName>style.visibility</p:attrName>
                                        </p:attrNameLst>
                                      </p:cBhvr>
                                      <p:to>
                                        <p:strVal val="visible"/>
                                      </p:to>
                                    </p:set>
                                    <p:animEffect transition="in" filter="fade">
                                      <p:cBhvr>
                                        <p:cTn id="17" dur="500"/>
                                        <p:tgtEl>
                                          <p:spTgt spid="8">
                                            <p:graphicEl>
                                              <a:dgm id="{057A9974-ABBA-4F89-9E32-03B47A314ED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graphicEl>
                                              <a:dgm id="{FD0DF81A-3868-43EC-B34A-F64313980F97}"/>
                                            </p:graphicEl>
                                          </p:spTgt>
                                        </p:tgtEl>
                                        <p:attrNameLst>
                                          <p:attrName>style.visibility</p:attrName>
                                        </p:attrNameLst>
                                      </p:cBhvr>
                                      <p:to>
                                        <p:strVal val="visible"/>
                                      </p:to>
                                    </p:set>
                                    <p:animEffect transition="in" filter="fade">
                                      <p:cBhvr>
                                        <p:cTn id="22" dur="500"/>
                                        <p:tgtEl>
                                          <p:spTgt spid="8">
                                            <p:graphicEl>
                                              <a:dgm id="{FD0DF81A-3868-43EC-B34A-F64313980F97}"/>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graphicEl>
                                              <a:dgm id="{45C7C4CC-3EEE-4D0E-8A7A-F2C89E60A84C}"/>
                                            </p:graphicEl>
                                          </p:spTgt>
                                        </p:tgtEl>
                                        <p:attrNameLst>
                                          <p:attrName>style.visibility</p:attrName>
                                        </p:attrNameLst>
                                      </p:cBhvr>
                                      <p:to>
                                        <p:strVal val="visible"/>
                                      </p:to>
                                    </p:set>
                                    <p:animEffect transition="in" filter="fade">
                                      <p:cBhvr>
                                        <p:cTn id="27" dur="500"/>
                                        <p:tgtEl>
                                          <p:spTgt spid="8">
                                            <p:graphicEl>
                                              <a:dgm id="{45C7C4CC-3EEE-4D0E-8A7A-F2C89E60A84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Autofit/>
          </a:bodyPr>
          <a:lstStyle/>
          <a:p>
            <a:pPr algn="ctr" rtl="1" eaLnBrk="1" hangingPunct="1">
              <a:lnSpc>
                <a:spcPct val="114000"/>
              </a:lnSpc>
              <a:spcBef>
                <a:spcPts val="0"/>
              </a:spcBef>
              <a:defRPr/>
            </a:pPr>
            <a:r>
              <a:rPr lang="ar-SA" sz="2800" b="0" dirty="0">
                <a:latin typeface="Al Qalam Quran Publisher" pitchFamily="18" charset="-78"/>
                <a:cs typeface="Al Qalam Quran Publisher" pitchFamily="18" charset="-78"/>
              </a:rPr>
              <a:t>قُلْ اِنْ كَانَ اٰبَآؤُكُمْ وَ اَبْنَآؤُكُمْ وَ اِخْوَانُكُمْ وَ اَزْوَاجُكُمْ وَ عَشِيْرَتُكُمْ وَ اَمْوَالُ ا۟قْتَرَفْتُمُوْهَا وَ تِجَارَةٌ تَخْشَوْنَ كَسَادَهَا وَ مَسٰكِنُ تَرْضَوْنَهَاۤ</a:t>
            </a:r>
            <a:r>
              <a:rPr lang="ur-PK" sz="2800" b="0" dirty="0">
                <a:latin typeface="Al Qalam Quran Publisher" pitchFamily="18" charset="-78"/>
                <a:cs typeface="Al Qalam Quran Publisher" pitchFamily="18" charset="-78"/>
              </a:rPr>
              <a:t> </a:t>
            </a:r>
            <a:r>
              <a:rPr lang="ur-PK" sz="2200" b="0" dirty="0">
                <a:solidFill>
                  <a:schemeClr val="bg1"/>
                </a:solidFill>
                <a:latin typeface="Jameel Noori Nastaleeq" pitchFamily="2" charset="-78"/>
                <a:ea typeface="Times New Roman" pitchFamily="18" charset="0"/>
                <a:cs typeface="Jameel Noori Nastaleeq" pitchFamily="2" charset="-78"/>
              </a:rPr>
              <a:t>(اے نبیﷺ) کہہ دیجیے اگر تمہارے </a:t>
            </a:r>
            <a:r>
              <a:rPr lang="ar-SA" sz="2200" b="0" dirty="0">
                <a:solidFill>
                  <a:schemeClr val="bg1"/>
                </a:solidFill>
                <a:latin typeface="Jameel Noori Nastaleeq" pitchFamily="2" charset="-78"/>
                <a:ea typeface="Times New Roman" pitchFamily="18" charset="0"/>
                <a:cs typeface="Jameel Noori Nastaleeq" pitchFamily="2" charset="-78"/>
              </a:rPr>
              <a:t>باپ دادا اور تمہارے بیٹے اور تمہارے بھائی اور تمہاری بیویاں اور تمہارے رشتہ دار اور</a:t>
            </a:r>
            <a:r>
              <a:rPr lang="ur-PK" sz="2200" b="0" dirty="0">
                <a:solidFill>
                  <a:schemeClr val="bg1"/>
                </a:solidFill>
                <a:latin typeface="Jameel Noori Nastaleeq" pitchFamily="2" charset="-78"/>
                <a:ea typeface="Times New Roman" pitchFamily="18" charset="0"/>
                <a:cs typeface="Jameel Noori Nastaleeq" pitchFamily="2" charset="-78"/>
              </a:rPr>
              <a:t> </a:t>
            </a:r>
            <a:r>
              <a:rPr lang="ar-SA" sz="2200" b="0" dirty="0">
                <a:solidFill>
                  <a:schemeClr val="bg1"/>
                </a:solidFill>
                <a:latin typeface="Jameel Noori Nastaleeq" pitchFamily="2" charset="-78"/>
                <a:ea typeface="Times New Roman" pitchFamily="18" charset="0"/>
                <a:cs typeface="Jameel Noori Nastaleeq" pitchFamily="2" charset="-78"/>
              </a:rPr>
              <a:t>وہ مال جو تم نے محنت سے کمائے ہیں اور</a:t>
            </a:r>
            <a:r>
              <a:rPr lang="ur-PK" sz="2200" b="0" dirty="0">
                <a:solidFill>
                  <a:schemeClr val="bg1"/>
                </a:solidFill>
                <a:latin typeface="Jameel Noori Nastaleeq" pitchFamily="2" charset="-78"/>
                <a:ea typeface="Times New Roman" pitchFamily="18" charset="0"/>
                <a:cs typeface="Jameel Noori Nastaleeq" pitchFamily="2" charset="-78"/>
              </a:rPr>
              <a:t> </a:t>
            </a:r>
            <a:r>
              <a:rPr lang="ar-SA" sz="2200" b="0" dirty="0">
                <a:solidFill>
                  <a:schemeClr val="bg1"/>
                </a:solidFill>
                <a:latin typeface="Jameel Noori Nastaleeq" pitchFamily="2" charset="-78"/>
                <a:ea typeface="Times New Roman" pitchFamily="18" charset="0"/>
                <a:cs typeface="Jameel Noori Nastaleeq" pitchFamily="2" charset="-78"/>
              </a:rPr>
              <a:t>وہ تجارت جس میں خسارے سے تم ڈرتے ہو اور وہ گھر جو تمہیں پسند ہیں</a:t>
            </a:r>
            <a:r>
              <a:rPr lang="ur-PK" sz="2200" b="0" dirty="0">
                <a:solidFill>
                  <a:schemeClr val="bg1"/>
                </a:solidFill>
                <a:latin typeface="Jameel Noori Nastaleeq" pitchFamily="2" charset="-78"/>
                <a:ea typeface="Times New Roman" pitchFamily="18" charset="0"/>
                <a:cs typeface="Jameel Noori Nastaleeq" pitchFamily="2" charset="-78"/>
              </a:rPr>
              <a:t>۔</a:t>
            </a:r>
            <a:endParaRPr lang="kk-KZ" sz="2200" b="0" dirty="0" smtClean="0">
              <a:solidFill>
                <a:schemeClr val="bg1"/>
              </a:solidFill>
              <a:latin typeface="Nafees Web Naskh" pitchFamily="2" charset="-78"/>
              <a:ea typeface="Calibri"/>
              <a:cs typeface="Nafees Web Naskh"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77573519"/>
              </p:ext>
            </p:extLst>
          </p:nvPr>
        </p:nvGraphicFramePr>
        <p:xfrm>
          <a:off x="1752600" y="1600200"/>
          <a:ext cx="5638800" cy="3112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91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EE487FF6-6F0A-4769-A149-C6E60F0C1FC5}"/>
                                            </p:graphicEl>
                                          </p:spTgt>
                                        </p:tgtEl>
                                        <p:attrNameLst>
                                          <p:attrName>style.visibility</p:attrName>
                                        </p:attrNameLst>
                                      </p:cBhvr>
                                      <p:to>
                                        <p:strVal val="visible"/>
                                      </p:to>
                                    </p:set>
                                    <p:animEffect transition="in" filter="fade">
                                      <p:cBhvr>
                                        <p:cTn id="7" dur="500"/>
                                        <p:tgtEl>
                                          <p:spTgt spid="4">
                                            <p:graphicEl>
                                              <a:dgm id="{EE487FF6-6F0A-4769-A149-C6E60F0C1F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CAFB9C3E-0258-44BF-B172-D508CF55783A}"/>
                                            </p:graphicEl>
                                          </p:spTgt>
                                        </p:tgtEl>
                                        <p:attrNameLst>
                                          <p:attrName>style.visibility</p:attrName>
                                        </p:attrNameLst>
                                      </p:cBhvr>
                                      <p:to>
                                        <p:strVal val="visible"/>
                                      </p:to>
                                    </p:set>
                                    <p:animEffect transition="in" filter="fade">
                                      <p:cBhvr>
                                        <p:cTn id="12" dur="500"/>
                                        <p:tgtEl>
                                          <p:spTgt spid="4">
                                            <p:graphicEl>
                                              <a:dgm id="{CAFB9C3E-0258-44BF-B172-D508CF55783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8B61C938-C0C4-4365-BC05-7C10D72B1C17}"/>
                                            </p:graphicEl>
                                          </p:spTgt>
                                        </p:tgtEl>
                                        <p:attrNameLst>
                                          <p:attrName>style.visibility</p:attrName>
                                        </p:attrNameLst>
                                      </p:cBhvr>
                                      <p:to>
                                        <p:strVal val="visible"/>
                                      </p:to>
                                    </p:set>
                                    <p:animEffect transition="in" filter="fade">
                                      <p:cBhvr>
                                        <p:cTn id="17" dur="500"/>
                                        <p:tgtEl>
                                          <p:spTgt spid="4">
                                            <p:graphicEl>
                                              <a:dgm id="{8B61C938-C0C4-4365-BC05-7C10D72B1C1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B9AE1696-5E4D-4636-A66A-94F1F81D9DED}"/>
                                            </p:graphicEl>
                                          </p:spTgt>
                                        </p:tgtEl>
                                        <p:attrNameLst>
                                          <p:attrName>style.visibility</p:attrName>
                                        </p:attrNameLst>
                                      </p:cBhvr>
                                      <p:to>
                                        <p:strVal val="visible"/>
                                      </p:to>
                                    </p:set>
                                    <p:animEffect transition="in" filter="fade">
                                      <p:cBhvr>
                                        <p:cTn id="22" dur="500"/>
                                        <p:tgtEl>
                                          <p:spTgt spid="4">
                                            <p:graphicEl>
                                              <a:dgm id="{B9AE1696-5E4D-4636-A66A-94F1F81D9DED}"/>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A934504F-4459-4D85-AB4B-4A36D6A5DB96}"/>
                                            </p:graphicEl>
                                          </p:spTgt>
                                        </p:tgtEl>
                                        <p:attrNameLst>
                                          <p:attrName>style.visibility</p:attrName>
                                        </p:attrNameLst>
                                      </p:cBhvr>
                                      <p:to>
                                        <p:strVal val="visible"/>
                                      </p:to>
                                    </p:set>
                                    <p:animEffect transition="in" filter="fade">
                                      <p:cBhvr>
                                        <p:cTn id="27" dur="500"/>
                                        <p:tgtEl>
                                          <p:spTgt spid="4">
                                            <p:graphicEl>
                                              <a:dgm id="{A934504F-4459-4D85-AB4B-4A36D6A5DB96}"/>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BC132B85-553C-42FE-AA59-180CE997E64A}"/>
                                            </p:graphicEl>
                                          </p:spTgt>
                                        </p:tgtEl>
                                        <p:attrNameLst>
                                          <p:attrName>style.visibility</p:attrName>
                                        </p:attrNameLst>
                                      </p:cBhvr>
                                      <p:to>
                                        <p:strVal val="visible"/>
                                      </p:to>
                                    </p:set>
                                    <p:animEffect transition="in" filter="fade">
                                      <p:cBhvr>
                                        <p:cTn id="32" dur="500"/>
                                        <p:tgtEl>
                                          <p:spTgt spid="4">
                                            <p:graphicEl>
                                              <a:dgm id="{BC132B85-553C-42FE-AA59-180CE997E64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Autofit/>
          </a:bodyPr>
          <a:lstStyle/>
          <a:p>
            <a:pPr algn="ctr" rtl="1" eaLnBrk="1" hangingPunct="1">
              <a:lnSpc>
                <a:spcPct val="130000"/>
              </a:lnSpc>
              <a:spcBef>
                <a:spcPts val="0"/>
              </a:spcBef>
              <a:defRPr/>
            </a:pPr>
            <a:r>
              <a:rPr lang="ar-SA" sz="4000" b="0" dirty="0">
                <a:latin typeface="Al Qalam Quran Publisher" pitchFamily="18" charset="-78"/>
                <a:cs typeface="Al Qalam Quran Publisher" pitchFamily="18" charset="-78"/>
              </a:rPr>
              <a:t>اَحَبَّ اِلَيْكُمْ مِّنَ اللّٰهِ وَ رَسُوْلِهٖ وَ جِهَادٍ فِيْ </a:t>
            </a:r>
            <a:r>
              <a:rPr lang="ar-SA" sz="4000" b="0" dirty="0" smtClean="0">
                <a:latin typeface="Al Qalam Quran Publisher" pitchFamily="18" charset="-78"/>
                <a:cs typeface="Al Qalam Quran Publisher" pitchFamily="18" charset="-78"/>
              </a:rPr>
              <a:t>سَبِيْلِهٖ</a:t>
            </a:r>
            <a:r>
              <a:rPr lang="ur-PK" sz="4000" b="0" dirty="0" smtClean="0">
                <a:latin typeface="Al Qalam Quran Publisher" pitchFamily="18" charset="-78"/>
                <a:cs typeface="Al Qalam Quran Publisher" pitchFamily="18" charset="-78"/>
              </a:rPr>
              <a:t/>
            </a:r>
            <a:br>
              <a:rPr lang="ur-PK" sz="4000" b="0" dirty="0" smtClean="0">
                <a:latin typeface="Al Qalam Quran Publisher" pitchFamily="18" charset="-78"/>
                <a:cs typeface="Al Qalam Quran Publisher" pitchFamily="18" charset="-78"/>
              </a:rPr>
            </a:br>
            <a:r>
              <a:rPr lang="ur-PK" sz="2800" b="0" dirty="0">
                <a:solidFill>
                  <a:schemeClr val="bg1"/>
                </a:solidFill>
                <a:latin typeface="Jameel Noori Nastaleeq" pitchFamily="2" charset="-78"/>
                <a:ea typeface="Times New Roman" pitchFamily="18" charset="0"/>
                <a:cs typeface="Jameel Noori Nastaleeq" pitchFamily="2" charset="-78"/>
              </a:rPr>
              <a:t>اگر تمہیں زیادہ محبوب ہیں اللہ سے اور اُس کے رسول سے اور اُس کی راہ میں جہاد سے</a:t>
            </a:r>
            <a:endParaRPr lang="kk-KZ" sz="2800" b="0" dirty="0" smtClean="0">
              <a:solidFill>
                <a:schemeClr val="bg1"/>
              </a:solidFill>
              <a:latin typeface="Nafees Web Naskh" pitchFamily="2" charset="-78"/>
              <a:ea typeface="Calibri"/>
              <a:cs typeface="Nafees Web Naskh" pitchFamily="2" charset="-78"/>
            </a:endParaRPr>
          </a:p>
        </p:txBody>
      </p:sp>
      <p:graphicFrame>
        <p:nvGraphicFramePr>
          <p:cNvPr id="7" name="Diagram 6"/>
          <p:cNvGraphicFramePr/>
          <p:nvPr>
            <p:extLst>
              <p:ext uri="{D42A27DB-BD31-4B8C-83A1-F6EECF244321}">
                <p14:modId xmlns:p14="http://schemas.microsoft.com/office/powerpoint/2010/main" val="3793056439"/>
              </p:ext>
            </p:extLst>
          </p:nvPr>
        </p:nvGraphicFramePr>
        <p:xfrm>
          <a:off x="228600" y="1727200"/>
          <a:ext cx="8686800" cy="345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45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D4F417D6-79F3-4307-82A9-743703A20A6F}"/>
                                            </p:graphicEl>
                                          </p:spTgt>
                                        </p:tgtEl>
                                        <p:attrNameLst>
                                          <p:attrName>style.visibility</p:attrName>
                                        </p:attrNameLst>
                                      </p:cBhvr>
                                      <p:to>
                                        <p:strVal val="visible"/>
                                      </p:to>
                                    </p:set>
                                    <p:animEffect transition="in" filter="fade">
                                      <p:cBhvr>
                                        <p:cTn id="7" dur="500"/>
                                        <p:tgtEl>
                                          <p:spTgt spid="7">
                                            <p:graphicEl>
                                              <a:dgm id="{D4F417D6-79F3-4307-82A9-743703A20A6F}"/>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431E8C71-2551-4F86-887E-8682487C4EE3}"/>
                                            </p:graphicEl>
                                          </p:spTgt>
                                        </p:tgtEl>
                                        <p:attrNameLst>
                                          <p:attrName>style.visibility</p:attrName>
                                        </p:attrNameLst>
                                      </p:cBhvr>
                                      <p:to>
                                        <p:strVal val="visible"/>
                                      </p:to>
                                    </p:set>
                                    <p:animEffect transition="in" filter="fade">
                                      <p:cBhvr>
                                        <p:cTn id="12" dur="500"/>
                                        <p:tgtEl>
                                          <p:spTgt spid="7">
                                            <p:graphicEl>
                                              <a:dgm id="{431E8C71-2551-4F86-887E-8682487C4EE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8A2A3088-977D-4B28-8913-F9FA39626A1F}"/>
                                            </p:graphicEl>
                                          </p:spTgt>
                                        </p:tgtEl>
                                        <p:attrNameLst>
                                          <p:attrName>style.visibility</p:attrName>
                                        </p:attrNameLst>
                                      </p:cBhvr>
                                      <p:to>
                                        <p:strVal val="visible"/>
                                      </p:to>
                                    </p:set>
                                    <p:animEffect transition="in" filter="fade">
                                      <p:cBhvr>
                                        <p:cTn id="17" dur="500"/>
                                        <p:tgtEl>
                                          <p:spTgt spid="7">
                                            <p:graphicEl>
                                              <a:dgm id="{8A2A3088-977D-4B28-8913-F9FA39626A1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7BC72E5B-F995-450E-A367-A8B1970130CD}"/>
                                            </p:graphicEl>
                                          </p:spTgt>
                                        </p:tgtEl>
                                        <p:attrNameLst>
                                          <p:attrName>style.visibility</p:attrName>
                                        </p:attrNameLst>
                                      </p:cBhvr>
                                      <p:to>
                                        <p:strVal val="visible"/>
                                      </p:to>
                                    </p:set>
                                    <p:animEffect transition="in" filter="fade">
                                      <p:cBhvr>
                                        <p:cTn id="22" dur="500"/>
                                        <p:tgtEl>
                                          <p:spTgt spid="7">
                                            <p:graphicEl>
                                              <a:dgm id="{7BC72E5B-F995-450E-A367-A8B1970130C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Autofit/>
          </a:bodyPr>
          <a:lstStyle/>
          <a:p>
            <a:pPr algn="ctr" rtl="1" eaLnBrk="1" hangingPunct="1">
              <a:lnSpc>
                <a:spcPct val="130000"/>
              </a:lnSpc>
              <a:spcBef>
                <a:spcPts val="0"/>
              </a:spcBef>
              <a:defRPr/>
            </a:pPr>
            <a:r>
              <a:rPr lang="ar-SA" sz="4000" b="0" dirty="0">
                <a:latin typeface="Al Qalam Quran Publisher" pitchFamily="18" charset="-78"/>
                <a:cs typeface="Al Qalam Quran Publisher" pitchFamily="18" charset="-78"/>
              </a:rPr>
              <a:t>اَحَبَّ اِلَيْكُمْ مِّنَ اللّٰهِ وَ رَسُوْلِهٖ وَ جِهَادٍ فِيْ سَبِيْلِهٖ</a:t>
            </a:r>
            <a:r>
              <a:rPr lang="ur-PK" sz="4000" b="0" dirty="0">
                <a:latin typeface="Al Qalam Quran Publisher" pitchFamily="18" charset="-78"/>
                <a:cs typeface="Al Qalam Quran Publisher" pitchFamily="18" charset="-78"/>
              </a:rPr>
              <a:t/>
            </a:r>
            <a:br>
              <a:rPr lang="ur-PK" sz="4000" b="0" dirty="0">
                <a:latin typeface="Al Qalam Quran Publisher" pitchFamily="18" charset="-78"/>
                <a:cs typeface="Al Qalam Quran Publisher" pitchFamily="18" charset="-78"/>
              </a:rPr>
            </a:br>
            <a:r>
              <a:rPr lang="ur-PK" sz="2800" b="0" dirty="0">
                <a:solidFill>
                  <a:schemeClr val="bg1"/>
                </a:solidFill>
                <a:latin typeface="Jameel Noori Nastaleeq" pitchFamily="2" charset="-78"/>
                <a:ea typeface="Times New Roman" pitchFamily="18" charset="0"/>
                <a:cs typeface="Jameel Noori Nastaleeq" pitchFamily="2" charset="-78"/>
              </a:rPr>
              <a:t>اگر تمہیں زیادہ محبوب ہیں اللہ سے اور اُس کے رسول سے اور اُس کی راہ میں جہاد </a:t>
            </a:r>
            <a:r>
              <a:rPr lang="ur-PK" sz="2800" b="0" dirty="0" smtClean="0">
                <a:solidFill>
                  <a:schemeClr val="bg1"/>
                </a:solidFill>
                <a:latin typeface="Jameel Noori Nastaleeq" pitchFamily="2" charset="-78"/>
                <a:ea typeface="Times New Roman" pitchFamily="18" charset="0"/>
                <a:cs typeface="Jameel Noori Nastaleeq" pitchFamily="2" charset="-78"/>
              </a:rPr>
              <a:t>سے</a:t>
            </a:r>
            <a:endParaRPr lang="kk-KZ" sz="2000" b="0" dirty="0" smtClean="0">
              <a:solidFill>
                <a:schemeClr val="bg1"/>
              </a:solidFill>
              <a:latin typeface="Nafees Web Naskh" pitchFamily="2" charset="-78"/>
              <a:ea typeface="Calibri"/>
              <a:cs typeface="Nafees Web Naskh"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03280470"/>
              </p:ext>
            </p:extLst>
          </p:nvPr>
        </p:nvGraphicFramePr>
        <p:xfrm>
          <a:off x="0" y="2590800"/>
          <a:ext cx="9144000"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613524" y="1654314"/>
            <a:ext cx="7997076" cy="646331"/>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rtl="1">
              <a:defRPr/>
            </a:pPr>
            <a:r>
              <a:rPr lang="ur-PK" sz="36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مرغوبات و محبوباتِ نفس اور اس کے مطالبات</a:t>
            </a:r>
            <a:endParaRPr lang="en-US" sz="36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spTree>
    <p:extLst>
      <p:ext uri="{BB962C8B-B14F-4D97-AF65-F5344CB8AC3E}">
        <p14:creationId xmlns:p14="http://schemas.microsoft.com/office/powerpoint/2010/main" val="21397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EE487FF6-6F0A-4769-A149-C6E60F0C1FC5}"/>
                                            </p:graphicEl>
                                          </p:spTgt>
                                        </p:tgtEl>
                                        <p:attrNameLst>
                                          <p:attrName>style.visibility</p:attrName>
                                        </p:attrNameLst>
                                      </p:cBhvr>
                                      <p:to>
                                        <p:strVal val="visible"/>
                                      </p:to>
                                    </p:set>
                                    <p:animEffect transition="in" filter="fade">
                                      <p:cBhvr>
                                        <p:cTn id="7" dur="500"/>
                                        <p:tgtEl>
                                          <p:spTgt spid="4">
                                            <p:graphicEl>
                                              <a:dgm id="{EE487FF6-6F0A-4769-A149-C6E60F0C1F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CAFB9C3E-0258-44BF-B172-D508CF55783A}"/>
                                            </p:graphicEl>
                                          </p:spTgt>
                                        </p:tgtEl>
                                        <p:attrNameLst>
                                          <p:attrName>style.visibility</p:attrName>
                                        </p:attrNameLst>
                                      </p:cBhvr>
                                      <p:to>
                                        <p:strVal val="visible"/>
                                      </p:to>
                                    </p:set>
                                    <p:animEffect transition="in" filter="fade">
                                      <p:cBhvr>
                                        <p:cTn id="12" dur="500"/>
                                        <p:tgtEl>
                                          <p:spTgt spid="4">
                                            <p:graphicEl>
                                              <a:dgm id="{CAFB9C3E-0258-44BF-B172-D508CF55783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8B61C938-C0C4-4365-BC05-7C10D72B1C17}"/>
                                            </p:graphicEl>
                                          </p:spTgt>
                                        </p:tgtEl>
                                        <p:attrNameLst>
                                          <p:attrName>style.visibility</p:attrName>
                                        </p:attrNameLst>
                                      </p:cBhvr>
                                      <p:to>
                                        <p:strVal val="visible"/>
                                      </p:to>
                                    </p:set>
                                    <p:animEffect transition="in" filter="fade">
                                      <p:cBhvr>
                                        <p:cTn id="17" dur="500"/>
                                        <p:tgtEl>
                                          <p:spTgt spid="4">
                                            <p:graphicEl>
                                              <a:dgm id="{8B61C938-C0C4-4365-BC05-7C10D72B1C1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B9AE1696-5E4D-4636-A66A-94F1F81D9DED}"/>
                                            </p:graphicEl>
                                          </p:spTgt>
                                        </p:tgtEl>
                                        <p:attrNameLst>
                                          <p:attrName>style.visibility</p:attrName>
                                        </p:attrNameLst>
                                      </p:cBhvr>
                                      <p:to>
                                        <p:strVal val="visible"/>
                                      </p:to>
                                    </p:set>
                                    <p:animEffect transition="in" filter="fade">
                                      <p:cBhvr>
                                        <p:cTn id="22" dur="500"/>
                                        <p:tgtEl>
                                          <p:spTgt spid="4">
                                            <p:graphicEl>
                                              <a:dgm id="{B9AE1696-5E4D-4636-A66A-94F1F81D9DED}"/>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969B11A9-3AA9-4121-B0E0-4C8CD658ED08}"/>
                                            </p:graphicEl>
                                          </p:spTgt>
                                        </p:tgtEl>
                                        <p:attrNameLst>
                                          <p:attrName>style.visibility</p:attrName>
                                        </p:attrNameLst>
                                      </p:cBhvr>
                                      <p:to>
                                        <p:strVal val="visible"/>
                                      </p:to>
                                    </p:set>
                                    <p:animEffect transition="in" filter="fade">
                                      <p:cBhvr>
                                        <p:cTn id="27" dur="500"/>
                                        <p:tgtEl>
                                          <p:spTgt spid="4">
                                            <p:graphicEl>
                                              <a:dgm id="{969B11A9-3AA9-4121-B0E0-4C8CD658ED08}"/>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F49B8A99-2989-4A2D-B1A7-7871BDA7A9A5}"/>
                                            </p:graphicEl>
                                          </p:spTgt>
                                        </p:tgtEl>
                                        <p:attrNameLst>
                                          <p:attrName>style.visibility</p:attrName>
                                        </p:attrNameLst>
                                      </p:cBhvr>
                                      <p:to>
                                        <p:strVal val="visible"/>
                                      </p:to>
                                    </p:set>
                                    <p:animEffect transition="in" filter="fade">
                                      <p:cBhvr>
                                        <p:cTn id="32" dur="500"/>
                                        <p:tgtEl>
                                          <p:spTgt spid="4">
                                            <p:graphicEl>
                                              <a:dgm id="{F49B8A99-2989-4A2D-B1A7-7871BDA7A9A5}"/>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graphicEl>
                                              <a:dgm id="{F9AF5C5E-2B88-42F2-8BFF-7AE6BF2A5950}"/>
                                            </p:graphicEl>
                                          </p:spTgt>
                                        </p:tgtEl>
                                        <p:attrNameLst>
                                          <p:attrName>style.visibility</p:attrName>
                                        </p:attrNameLst>
                                      </p:cBhvr>
                                      <p:to>
                                        <p:strVal val="visible"/>
                                      </p:to>
                                    </p:set>
                                    <p:animEffect transition="in" filter="fade">
                                      <p:cBhvr>
                                        <p:cTn id="37" dur="500"/>
                                        <p:tgtEl>
                                          <p:spTgt spid="4">
                                            <p:graphicEl>
                                              <a:dgm id="{F9AF5C5E-2B88-42F2-8BFF-7AE6BF2A5950}"/>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graphicEl>
                                              <a:dgm id="{267CB281-EA3B-4DB6-960E-2BAF159EBD67}"/>
                                            </p:graphicEl>
                                          </p:spTgt>
                                        </p:tgtEl>
                                        <p:attrNameLst>
                                          <p:attrName>style.visibility</p:attrName>
                                        </p:attrNameLst>
                                      </p:cBhvr>
                                      <p:to>
                                        <p:strVal val="visible"/>
                                      </p:to>
                                    </p:set>
                                    <p:animEffect transition="in" filter="fade">
                                      <p:cBhvr>
                                        <p:cTn id="42" dur="500"/>
                                        <p:tgtEl>
                                          <p:spTgt spid="4">
                                            <p:graphicEl>
                                              <a:dgm id="{267CB281-EA3B-4DB6-960E-2BAF159EBD6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Quranic Prism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4.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Module</Template>
  <TotalTime>4574</TotalTime>
  <Words>927</Words>
  <Application>Microsoft Office PowerPoint</Application>
  <PresentationFormat>On-screen Show (4:3)</PresentationFormat>
  <Paragraphs>107</Paragraphs>
  <Slides>20</Slides>
  <Notes>1</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20</vt:i4>
      </vt:variant>
    </vt:vector>
  </HeadingPairs>
  <TitlesOfParts>
    <vt:vector size="38" baseType="lpstr">
      <vt:lpstr>Arial</vt:lpstr>
      <vt:lpstr>Corbel</vt:lpstr>
      <vt:lpstr>Al_Mushaf</vt:lpstr>
      <vt:lpstr>Impact</vt:lpstr>
      <vt:lpstr>Times New Roman</vt:lpstr>
      <vt:lpstr>Calibri</vt:lpstr>
      <vt:lpstr>Candara</vt:lpstr>
      <vt:lpstr>Nafees Web Naskh</vt:lpstr>
      <vt:lpstr>Aharoni</vt:lpstr>
      <vt:lpstr>Jameel Noori Nastaleeq</vt:lpstr>
      <vt:lpstr>Wingdings 2</vt:lpstr>
      <vt:lpstr>UL Sajid Heading</vt:lpstr>
      <vt:lpstr>Wingdings</vt:lpstr>
      <vt:lpstr>Al Qalam Quran Publisher</vt:lpstr>
      <vt:lpstr>Wingdings 3</vt:lpstr>
      <vt:lpstr>Module</vt:lpstr>
      <vt:lpstr>Quranic Prism Theme</vt:lpstr>
      <vt:lpstr>2_Module</vt:lpstr>
      <vt:lpstr>PowerPoint Presentation</vt:lpstr>
      <vt:lpstr>Designed by:  DR. ISRAR AHMAD</vt:lpstr>
      <vt:lpstr>چوتھا حصہ: تواصی بالحق</vt:lpstr>
      <vt:lpstr>جہاد فی سبیل اللہ (عظمت و اہمیت)</vt:lpstr>
      <vt:lpstr>بِسْمِ اللّٰهِ الرَّحْمٰنِ الرَّحِيْمِ قُلْ اِنْ كَانَ اٰبَآؤُكُمْ وَ اَبْنَآؤُكُمْ وَ اِخْوَانُكُمْ وَ اَزْوَاجُكُمْ وَ عَشِيْرَتُكُمْ وَ اَمْوَالُ ا۟قْتَرَفْتُمُوْهَا وَ تِجَارَةٌ تَخْشَوْنَ كَسَادَهَا وَ مَسٰكِنُ تَرْضَوْنَهَاۤ اَحَبَّ اِلَيْكُمْ مِّنَ اللّٰهِ وَ رَسُوْلِهٖ وَ جِهَادٍ فِيْ سَبِيْلِهٖ فَتَرَبَّصُوْا حَتّٰى يَاْتِيَ اللّٰهُ بِاَمْرِهٖ١ؕ وَ اللّٰهُ لَا يَهْدِي الْقَوْمَ الْفٰسِقِيْنَؒ۰۰۲۴ (اے نبیﷺ) کہہ دیجیے اگر تمہارے باپ دادا اور تمہارے بیٹے اور تمہارے بھائی اور تمہاری بیویاں اور تمہارے رشتہ دار اور وہ مال جو تم نے محنت سے کمائے ہیں اور وہ تجارت جس میں خسارے سے تم ڈرتے ہو اور وہ گھر جو تمہیں پسند ہیں۔ (مذکورہ بالا مرغوباتِ دنیا) اگر تمہیں زیادہ محبوب ہیں اللہ سے اور اُس کے رسول سے اور اُس کی راہ میں جہاد سے تو انتظار کرو یہاں تک کہ لے آئے اللہ اپنا فیصلہ (یعنی تمہاری موت) اور اللہ ایسے نافرمانوں کو ہدایت نہیں دیا کرتا۔</vt:lpstr>
      <vt:lpstr>قُلْ اِنْ كَانَ اٰبَآؤُكُمْ وَ اَبْنَآؤُكُمْ وَ اِخْوَانُكُمْ وَ اَزْوَاجُكُمْ وَ عَشِيْرَتُكُمْ وَ اَمْوَالُ ا۟قْتَرَفْتُمُوْهَا وَ تِجَارَةٌ تَخْشَوْنَ كَسَادَهَا وَ مَسٰكِنُ تَرْضَوْنَهَاۤ (اے نبیﷺ) کہہ دیجیے اگر تمہارے باپ دادا اور تمہارے بیٹے اور تمہارے بھائی اور تمہاری بیویاں اور تمہارے رشتہ دار اور وہ مال جو تم نے محنت سے کمائے ہیں اور وہ تجارت جس میں خسارے سے تم ڈرتے ہو اور وہ گھر جو تمہیں پسند ہیں۔</vt:lpstr>
      <vt:lpstr>قُلْ اِنْ كَانَ اٰبَآؤُكُمْ وَ اَبْنَآؤُكُمْ وَ اِخْوَانُكُمْ وَ اَزْوَاجُكُمْ وَ عَشِيْرَتُكُمْ وَ اَمْوَالُ ا۟قْتَرَفْتُمُوْهَا وَ تِجَارَةٌ تَخْشَوْنَ كَسَادَهَا وَ مَسٰكِنُ تَرْضَوْنَهَاۤ (اے نبیﷺ) کہہ دیجیے اگر تمہارے باپ دادا اور تمہارے بیٹے اور تمہارے بھائی اور تمہاری بیویاں اور تمہارے رشتہ دار اور وہ مال جو تم نے محنت سے کمائے ہیں اور وہ تجارت جس میں خسارے سے تم ڈرتے ہو اور وہ گھر جو تمہیں پسند ہیں۔</vt:lpstr>
      <vt:lpstr>اَحَبَّ اِلَيْكُمْ مِّنَ اللّٰهِ وَ رَسُوْلِهٖ وَ جِهَادٍ فِيْ سَبِيْلِهٖ اگر تمہیں زیادہ محبوب ہیں اللہ سے اور اُس کے رسول سے اور اُس کی راہ میں جہاد سے</vt:lpstr>
      <vt:lpstr>اَحَبَّ اِلَيْكُمْ مِّنَ اللّٰهِ وَ رَسُوْلِهٖ وَ جِهَادٍ فِيْ سَبِيْلِهٖ اگر تمہیں زیادہ محبوب ہیں اللہ سے اور اُس کے رسول سے اور اُس کی راہ میں جہاد سے</vt:lpstr>
      <vt:lpstr>اَحَبَّ اِلَيْكُمْ مِّنَ اللّٰهِ وَ رَسُوْلِهٖ وَ جِهَادٍ فِيْ سَبِيْلِهٖ اگر تمہیں زیادہ محبوب ہیں اللہ سے اور اُس کے رسول سے اور اُس کی راہ میں جہاد سے</vt:lpstr>
      <vt:lpstr>اَحَبَّ اِلَيْكُمْ مِّنَ اللّٰهِ وَ رَسُوْلِهٖ وَ جِهَادٍ فِيْ سَبِيْلِهٖ اگر تمہیں زیادہ محبوب ہیں اللہ سے اور اُس کے رسول سے اور اُس کی راہ میں جہاد سے</vt:lpstr>
      <vt:lpstr>اللہ کی محبت</vt:lpstr>
      <vt:lpstr>اَحَبَّ اِلَيْكُمْ مِّنَ اللّٰهِ وَ رَسُوْلِهٖ وَ جِهَادٍ فِيْ سَبِيْلِهٖ اگر تمہیں زیادہ محبوب ہیں اللہ سے اور اُس کے رسول سے اور اُس کی راہ میں جہاد سے</vt:lpstr>
      <vt:lpstr>رسولﷺ کی محبت</vt:lpstr>
      <vt:lpstr>اَحَبَّ اِلَيْكُمْ مِّنَ اللّٰهِ وَ رَسُوْلِهٖ وَ جِهَادٍ فِيْ سَبِيْلِهٖ اگر تمہیں زیادہ محبوب ہیں اللہ سے اور اُس کے رسول سے اور اُس کی راہ میں جہاد سے</vt:lpstr>
      <vt:lpstr>اللہ کے راستہ میں جہاد کی محبت</vt:lpstr>
      <vt:lpstr>اَحَبَّ اِلَيْكُمْ مِّنَ اللّٰهِ وَ رَسُوْلِهٖ وَ جِهَادٍ فِيْ سَبِيْلِهٖ اگر تمہیں زیادہ محبوب ہیں اللہ سے اور اُس کے رسول سے اور اُس کی راہ میں جہاد سے</vt:lpstr>
      <vt:lpstr>فَتَرَبَّصُوْا حَتّٰى يَاْتِيَ اللّٰهُ بِاَمْرِهٖ١ؕ وَ اللّٰهُ لَا يَهْدِي الْقَوْمَ الْفٰسِقِيْنَؒ۰۰۲۴ تو انتظار کرو یہاں تک کہ لے آئے اللہ اپنا فیصلہ (یعنی تمہاری موت) اور اللہ ایسے نافرمانوں کو ہدایت نہیں دیا کرتا۔</vt:lpstr>
      <vt:lpstr>فَتَرَبَّصُوْا حَتّٰى يَاْتِيَ اللّٰهُ بِاَمْرِهٖ١ؕ وَ اللّٰهُ لَا يَهْدِي الْقَوْمَ الْفٰسِقِيْنَؒ۰۰۲۴ تو انتظار کرو یہاں تک کہ لے آئے اللہ اپنا فیصلہ (یعنی تمہاری موت) اور اللہ ایسے نافرمانوں کو ہدایت نہیں دیا کرتا۔</vt:lpstr>
      <vt:lpstr>PowerPoint Presentation</vt:lpstr>
    </vt:vector>
  </TitlesOfParts>
  <Company>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مطالعۂ قرآنِ حکیم کا منتخب نصاب</dc:title>
  <dc:creator>zubair</dc:creator>
  <cp:lastModifiedBy>SAMOBASR</cp:lastModifiedBy>
  <cp:revision>427</cp:revision>
  <dcterms:created xsi:type="dcterms:W3CDTF">2008-04-30T07:12:15Z</dcterms:created>
  <dcterms:modified xsi:type="dcterms:W3CDTF">2018-10-17T05:17:32Z</dcterms:modified>
</cp:coreProperties>
</file>