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828" r:id="rId1"/>
    <p:sldMasterId id="2147484335" r:id="rId2"/>
    <p:sldMasterId id="2147484349" r:id="rId3"/>
  </p:sldMasterIdLst>
  <p:notesMasterIdLst>
    <p:notesMasterId r:id="rId40"/>
  </p:notesMasterIdLst>
  <p:sldIdLst>
    <p:sldId id="379" r:id="rId4"/>
    <p:sldId id="380" r:id="rId5"/>
    <p:sldId id="510" r:id="rId6"/>
    <p:sldId id="258" r:id="rId7"/>
    <p:sldId id="259" r:id="rId8"/>
    <p:sldId id="479" r:id="rId9"/>
    <p:sldId id="480" r:id="rId10"/>
    <p:sldId id="481" r:id="rId11"/>
    <p:sldId id="482" r:id="rId12"/>
    <p:sldId id="483" r:id="rId13"/>
    <p:sldId id="484" r:id="rId14"/>
    <p:sldId id="486" r:id="rId15"/>
    <p:sldId id="487" r:id="rId16"/>
    <p:sldId id="488" r:id="rId17"/>
    <p:sldId id="489" r:id="rId18"/>
    <p:sldId id="490" r:id="rId19"/>
    <p:sldId id="491" r:id="rId20"/>
    <p:sldId id="492"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505" r:id="rId34"/>
    <p:sldId id="506" r:id="rId35"/>
    <p:sldId id="507" r:id="rId36"/>
    <p:sldId id="508" r:id="rId37"/>
    <p:sldId id="509" r:id="rId38"/>
    <p:sldId id="475" r:id="rId39"/>
  </p:sldIdLst>
  <p:sldSz cx="9144000" cy="6858000" type="screen4x3"/>
  <p:notesSz cx="6858000" cy="9144000"/>
  <p:embeddedFontLst>
    <p:embeddedFont>
      <p:font typeface="Corbel" pitchFamily="34" charset="0"/>
      <p:regular r:id="rId41"/>
      <p:bold r:id="rId42"/>
      <p:italic r:id="rId43"/>
      <p:boldItalic r:id="rId44"/>
    </p:embeddedFont>
    <p:embeddedFont>
      <p:font typeface="Jameel Noori Nastaleeq" pitchFamily="2" charset="-78"/>
      <p:regular r:id="rId45"/>
      <p:italic r:id="rId46"/>
    </p:embeddedFont>
    <p:embeddedFont>
      <p:font typeface="QCF_P286" pitchFamily="2" charset="2"/>
      <p:regular r:id="rId47"/>
    </p:embeddedFont>
    <p:embeddedFont>
      <p:font typeface="noorehira" pitchFamily="2" charset="-78"/>
      <p:regular r:id="rId48"/>
    </p:embeddedFont>
    <p:embeddedFont>
      <p:font typeface="Wingdings 3" pitchFamily="18" charset="2"/>
      <p:regular r:id="rId49"/>
    </p:embeddedFont>
    <p:embeddedFont>
      <p:font typeface="Aharoni" pitchFamily="2" charset="-79"/>
      <p:bold r:id="rId50"/>
    </p:embeddedFont>
    <p:embeddedFont>
      <p:font typeface="QCF_P284" pitchFamily="2" charset="2"/>
      <p:regular r:id="rId51"/>
    </p:embeddedFont>
    <p:embeddedFont>
      <p:font typeface="Candara" pitchFamily="34" charset="0"/>
      <p:regular r:id="rId52"/>
      <p:bold r:id="rId53"/>
      <p:italic r:id="rId54"/>
      <p:boldItalic r:id="rId55"/>
    </p:embeddedFont>
    <p:embeddedFont>
      <p:font typeface="Wingdings 2" pitchFamily="18" charset="2"/>
      <p:regular r:id="rId56"/>
    </p:embeddedFont>
    <p:embeddedFont>
      <p:font typeface="Nafees Web Naskh" pitchFamily="2" charset="-78"/>
      <p:regular r:id="rId57"/>
    </p:embeddedFont>
    <p:embeddedFont>
      <p:font typeface="DecoType Naskh Variants" pitchFamily="2" charset="-78"/>
      <p:regular r:id="rId58"/>
    </p:embeddedFont>
    <p:embeddedFont>
      <p:font typeface="Impact" pitchFamily="34" charset="0"/>
      <p:regular r:id="rId59"/>
    </p:embeddedFont>
    <p:embeddedFont>
      <p:font typeface="UL Sajid Heading" pitchFamily="2" charset="-78"/>
      <p:regular r:id="rId60"/>
    </p:embeddedFont>
    <p:embeddedFont>
      <p:font typeface="Calibri" pitchFamily="34" charset="0"/>
      <p:regular r:id="rId61"/>
      <p:bold r:id="rId62"/>
      <p:italic r:id="rId63"/>
      <p:boldItalic r:id="rId64"/>
    </p:embeddedFont>
    <p:embeddedFont>
      <p:font typeface="Al_Mushaf" pitchFamily="2" charset="-78"/>
      <p:regular r:id="rId65"/>
    </p:embeddedFont>
    <p:embeddedFont>
      <p:font typeface="QCF_P285" pitchFamily="2" charset="2"/>
      <p:regular r:id="rId66"/>
    </p:embeddedFont>
    <p:embeddedFont>
      <p:font typeface="Al Qalam Quran Publisher" pitchFamily="18" charset="-78"/>
      <p:regular r:id="rId6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21" autoAdjust="0"/>
    <p:restoredTop sz="94676" autoAdjust="0"/>
  </p:normalViewPr>
  <p:slideViewPr>
    <p:cSldViewPr>
      <p:cViewPr varScale="1">
        <p:scale>
          <a:sx n="103" d="100"/>
          <a:sy n="103" d="100"/>
        </p:scale>
        <p:origin x="-252"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عائلی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385484"/>
      <dgm:spPr/>
      <dgm:t>
        <a:bodyPr/>
        <a:lstStyle/>
        <a:p>
          <a:endParaRPr lang="en-US"/>
        </a:p>
      </dgm:t>
    </dgm:pt>
  </dgm:ptLst>
  <dgm:cxnLst>
    <dgm:cxn modelId="{450074BD-A10B-4688-AE0C-808E7E40087D}" srcId="{D974C1AA-9DCA-465F-B5D6-F8DCC3177D8E}" destId="{C0A4B61F-FEDA-4368-8243-B32E98A9C202}" srcOrd="0" destOrd="0" parTransId="{7AF7AF30-BC15-4C3B-B02F-776656E3D4F2}" sibTransId="{12B26AC8-C5FE-44F6-B1B1-2B3B451DF819}"/>
    <dgm:cxn modelId="{4B2CDC1F-B41A-4629-AB05-1F2C45DF3B4F}" type="presOf" srcId="{D8EACAFA-908F-4B41-B929-48F074817F1B}" destId="{ACE2A377-0506-4ED5-B0D6-68213B77C015}"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3B073D4C-698B-4D82-92A1-F9BB47EAB5D1}" type="presOf" srcId="{A14B1532-7971-458C-A4FD-33F994BA3017}" destId="{C37DC2FA-CB51-4BE8-B28E-BE7CBBCC56FA}" srcOrd="0" destOrd="0" presId="urn:microsoft.com/office/officeart/2005/8/layout/lProcess3"/>
    <dgm:cxn modelId="{7E4A07D3-A4F6-44C6-A5BB-A7E8092DD933}" type="presOf" srcId="{C0A4B61F-FEDA-4368-8243-B32E98A9C202}" destId="{37900F7A-BA6B-45F1-AC4D-5C79E61058E6}" srcOrd="0" destOrd="0" presId="urn:microsoft.com/office/officeart/2005/8/layout/lProcess3"/>
    <dgm:cxn modelId="{9DA05B52-BCC2-4380-A633-25B847B74326}" srcId="{417CD2D6-C29E-49AC-9A27-829C82AE2773}" destId="{D974C1AA-9DCA-465F-B5D6-F8DCC3177D8E}" srcOrd="3" destOrd="0" parTransId="{4C565DD1-F062-4B43-BDFD-928D922EF19F}" sibTransId="{E7720E69-B774-4F87-A571-6F8AAE6D2C7C}"/>
    <dgm:cxn modelId="{136EE006-680E-4EF6-A9D2-35D79FC776B5}" srcId="{417CD2D6-C29E-49AC-9A27-829C82AE2773}" destId="{88D0FC1A-7669-4237-9E0A-9BA9CBBE627D}" srcOrd="1" destOrd="0" parTransId="{35F685B7-6F9C-46DD-A000-752956C5287E}" sibTransId="{8DD4110A-AAB0-4F3A-9629-1D391895FD2D}"/>
    <dgm:cxn modelId="{BC2F245E-B7BD-4E85-B650-9AF3F40B886F}" type="presOf" srcId="{D5272905-D666-48D7-8CF4-7B30A90B22B5}" destId="{427F0D4D-B7B9-4BBB-8BB4-FEBF2E2276D9}" srcOrd="0" destOrd="0" presId="urn:microsoft.com/office/officeart/2005/8/layout/lProcess3"/>
    <dgm:cxn modelId="{05161317-48FD-4F78-B86B-47E16C080F02}" type="presOf" srcId="{312C3F98-3618-45C6-87C2-C84B8191908E}" destId="{4126A610-2CCE-4B06-A29F-0223994C73EF}" srcOrd="0" destOrd="0" presId="urn:microsoft.com/office/officeart/2005/8/layout/lProcess3"/>
    <dgm:cxn modelId="{2495154E-41CB-4981-B042-2FDDE7453B4C}"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572FD0AB-40D0-4549-B697-C1EE4150B339}" srcId="{88D0FC1A-7669-4237-9E0A-9BA9CBBE627D}" destId="{EFB59917-76AA-4DB0-93F5-CF8AE34BDE3D}" srcOrd="0" destOrd="0" parTransId="{3CC0B3F3-299F-4F8F-B885-EC285D4EB44E}" sibTransId="{EFE52F5C-1ACF-4EB4-9C14-1CFE26568ABA}"/>
    <dgm:cxn modelId="{F747D3FF-B2D3-4026-A197-E40EE2FA5594}" srcId="{5F7AC649-1D67-4A14-BB52-BE4C9376FE6C}" destId="{7C6BB2F9-AB25-4399-8FA2-00EC0B403279}" srcOrd="0" destOrd="0" parTransId="{4F8A3268-1AF1-47B8-AACC-20296ADC9650}" sibTransId="{A46398EA-A5C0-4FEA-BDC6-3E10A12B4E2B}"/>
    <dgm:cxn modelId="{D8EF6FA5-38D6-4C80-8ADA-429D397CEDA6}" type="presOf" srcId="{EFB59917-76AA-4DB0-93F5-CF8AE34BDE3D}" destId="{71F9798A-EF2A-454A-B9CD-A44B256DC1EA}" srcOrd="0" destOrd="0" presId="urn:microsoft.com/office/officeart/2005/8/layout/lProcess3"/>
    <dgm:cxn modelId="{8184352E-B463-4FCB-B125-0DD10EBECE25}" srcId="{417CD2D6-C29E-49AC-9A27-829C82AE2773}" destId="{A14B1532-7971-458C-A4FD-33F994BA3017}" srcOrd="5" destOrd="0" parTransId="{24AA02A3-89EF-4068-9F35-78D8C92B9650}" sibTransId="{239A6631-5666-4564-9C5C-41211BCBF3F5}"/>
    <dgm:cxn modelId="{E436CD54-19A3-4F13-B19E-E85935D80B62}" type="presOf" srcId="{72AB03C1-8C03-4C7E-A90C-4F7A5FEFECB6}" destId="{FE8363C5-272F-4652-9371-B4A53CBDBB54}" srcOrd="0" destOrd="0" presId="urn:microsoft.com/office/officeart/2005/8/layout/lProcess3"/>
    <dgm:cxn modelId="{13F3441A-F466-43EF-9BA4-10FD8DA224DD}" type="presOf" srcId="{7C6BB2F9-AB25-4399-8FA2-00EC0B403279}" destId="{27C32174-0740-4362-8EE3-5F21619528FA}" srcOrd="0" destOrd="0" presId="urn:microsoft.com/office/officeart/2005/8/layout/lProcess3"/>
    <dgm:cxn modelId="{658E8F6F-0844-4AF8-8F71-C4A16E3EE5F4}" type="presOf" srcId="{417CD2D6-C29E-49AC-9A27-829C82AE2773}" destId="{F0FCB771-FCA3-4403-B3FF-D66ABD8C7757}" srcOrd="0" destOrd="0" presId="urn:microsoft.com/office/officeart/2005/8/layout/lProcess3"/>
    <dgm:cxn modelId="{BDDC4523-70BF-4521-BA04-E374E3C09E5D}" type="presOf" srcId="{88D0FC1A-7669-4237-9E0A-9BA9CBBE627D}" destId="{92AA1496-1A9D-4127-9074-5B287A06C5F1}"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7125C34C-A80D-4B66-A07D-AE1B8B6626AE}" srcId="{417CD2D6-C29E-49AC-9A27-829C82AE2773}" destId="{5F7AC649-1D67-4A14-BB52-BE4C9376FE6C}" srcOrd="4" destOrd="0" parTransId="{DDEF7F33-4DCB-4A97-B64E-FDD5968187CE}" sibTransId="{0C856329-5BC8-4A4A-BC21-C6016CD97995}"/>
    <dgm:cxn modelId="{9FA0F9F4-311D-4BDB-96BE-D0F2201C6EDC}" type="presOf" srcId="{D974C1AA-9DCA-465F-B5D6-F8DCC3177D8E}" destId="{0D93DD93-DD0D-478D-A5EF-03D4D39780DC}"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123E2700-717C-4B86-BA18-E3B764676119}" type="presParOf" srcId="{F0FCB771-FCA3-4403-B3FF-D66ABD8C7757}" destId="{EE15CEB6-F32B-4539-9164-DBDEE97433FB}" srcOrd="0" destOrd="0" presId="urn:microsoft.com/office/officeart/2005/8/layout/lProcess3"/>
    <dgm:cxn modelId="{2F8485AD-D75F-41B1-B785-776BA235EDC2}" type="presParOf" srcId="{EE15CEB6-F32B-4539-9164-DBDEE97433FB}" destId="{427F0D4D-B7B9-4BBB-8BB4-FEBF2E2276D9}" srcOrd="0" destOrd="0" presId="urn:microsoft.com/office/officeart/2005/8/layout/lProcess3"/>
    <dgm:cxn modelId="{915E2C39-5198-436D-B748-DE63949CC4AE}" type="presParOf" srcId="{EE15CEB6-F32B-4539-9164-DBDEE97433FB}" destId="{71868DBC-8E90-4918-A166-6D920E63F8A4}" srcOrd="1" destOrd="0" presId="urn:microsoft.com/office/officeart/2005/8/layout/lProcess3"/>
    <dgm:cxn modelId="{9393B971-54E7-41CD-B9FD-B66A0240996B}" type="presParOf" srcId="{EE15CEB6-F32B-4539-9164-DBDEE97433FB}" destId="{FE8363C5-272F-4652-9371-B4A53CBDBB54}" srcOrd="2" destOrd="0" presId="urn:microsoft.com/office/officeart/2005/8/layout/lProcess3"/>
    <dgm:cxn modelId="{471902EE-26B2-4454-84B8-39CF5F553BA8}" type="presParOf" srcId="{F0FCB771-FCA3-4403-B3FF-D66ABD8C7757}" destId="{CFBC8134-F293-4ACE-831F-0F8D04ADD1DE}" srcOrd="1" destOrd="0" presId="urn:microsoft.com/office/officeart/2005/8/layout/lProcess3"/>
    <dgm:cxn modelId="{40744B65-58D6-4A50-9306-8C56A382DB62}" type="presParOf" srcId="{F0FCB771-FCA3-4403-B3FF-D66ABD8C7757}" destId="{44A7A681-7ECB-4C35-BDAF-B16F693871E1}" srcOrd="2" destOrd="0" presId="urn:microsoft.com/office/officeart/2005/8/layout/lProcess3"/>
    <dgm:cxn modelId="{118D26B7-E6A6-4D95-9E06-4945777BCA6D}" type="presParOf" srcId="{44A7A681-7ECB-4C35-BDAF-B16F693871E1}" destId="{92AA1496-1A9D-4127-9074-5B287A06C5F1}" srcOrd="0" destOrd="0" presId="urn:microsoft.com/office/officeart/2005/8/layout/lProcess3"/>
    <dgm:cxn modelId="{91671738-676A-44F7-8385-8730DF45D1BB}" type="presParOf" srcId="{44A7A681-7ECB-4C35-BDAF-B16F693871E1}" destId="{C34077B3-5151-4A39-9707-14C0CC92477B}" srcOrd="1" destOrd="0" presId="urn:microsoft.com/office/officeart/2005/8/layout/lProcess3"/>
    <dgm:cxn modelId="{1DA2B062-A15E-410A-BA26-71EC8E9F18CC}" type="presParOf" srcId="{44A7A681-7ECB-4C35-BDAF-B16F693871E1}" destId="{71F9798A-EF2A-454A-B9CD-A44B256DC1EA}" srcOrd="2" destOrd="0" presId="urn:microsoft.com/office/officeart/2005/8/layout/lProcess3"/>
    <dgm:cxn modelId="{51DABB07-2ABE-4E1F-A1DA-2D3BC032915F}" type="presParOf" srcId="{F0FCB771-FCA3-4403-B3FF-D66ABD8C7757}" destId="{6B5805C7-A036-4608-8186-A8E5BC1580EE}" srcOrd="3" destOrd="0" presId="urn:microsoft.com/office/officeart/2005/8/layout/lProcess3"/>
    <dgm:cxn modelId="{17CE5019-F987-4D31-AACB-A1B7DDD725F2}" type="presParOf" srcId="{F0FCB771-FCA3-4403-B3FF-D66ABD8C7757}" destId="{1EB49BC3-BA2D-49CB-8D7A-3D2561464D80}" srcOrd="4" destOrd="0" presId="urn:microsoft.com/office/officeart/2005/8/layout/lProcess3"/>
    <dgm:cxn modelId="{541EC219-0349-4C81-8C17-39146B4ACFDB}" type="presParOf" srcId="{1EB49BC3-BA2D-49CB-8D7A-3D2561464D80}" destId="{4126A610-2CCE-4B06-A29F-0223994C73EF}" srcOrd="0" destOrd="0" presId="urn:microsoft.com/office/officeart/2005/8/layout/lProcess3"/>
    <dgm:cxn modelId="{D3BE7003-F12B-4AAD-AF92-B2F77F996389}" type="presParOf" srcId="{1EB49BC3-BA2D-49CB-8D7A-3D2561464D80}" destId="{DB656B91-BB6C-4BBB-AD97-9EA220C48A5E}" srcOrd="1" destOrd="0" presId="urn:microsoft.com/office/officeart/2005/8/layout/lProcess3"/>
    <dgm:cxn modelId="{1FD3A734-BC9C-4DD1-9EF2-A1D6AB5F4C1F}" type="presParOf" srcId="{1EB49BC3-BA2D-49CB-8D7A-3D2561464D80}" destId="{ACE2A377-0506-4ED5-B0D6-68213B77C015}" srcOrd="2" destOrd="0" presId="urn:microsoft.com/office/officeart/2005/8/layout/lProcess3"/>
    <dgm:cxn modelId="{076C87E8-CD82-4B4A-9EE3-1371F14899A4}" type="presParOf" srcId="{F0FCB771-FCA3-4403-B3FF-D66ABD8C7757}" destId="{F453FEA8-7CFD-4F53-81F1-51A06BD72051}" srcOrd="5" destOrd="0" presId="urn:microsoft.com/office/officeart/2005/8/layout/lProcess3"/>
    <dgm:cxn modelId="{1F21ADC5-0BF0-4632-BB26-F65B07D87C2F}" type="presParOf" srcId="{F0FCB771-FCA3-4403-B3FF-D66ABD8C7757}" destId="{29382A42-C48B-4D75-A2DB-B9F35EC19A6D}" srcOrd="6" destOrd="0" presId="urn:microsoft.com/office/officeart/2005/8/layout/lProcess3"/>
    <dgm:cxn modelId="{7D3B2993-4999-4B48-9A31-2CDAB5466093}" type="presParOf" srcId="{29382A42-C48B-4D75-A2DB-B9F35EC19A6D}" destId="{0D93DD93-DD0D-478D-A5EF-03D4D39780DC}" srcOrd="0" destOrd="0" presId="urn:microsoft.com/office/officeart/2005/8/layout/lProcess3"/>
    <dgm:cxn modelId="{2377BC42-18DC-444B-86B2-F3BD6C39B222}" type="presParOf" srcId="{29382A42-C48B-4D75-A2DB-B9F35EC19A6D}" destId="{D3479434-4748-415E-929C-F4828F19ECF2}" srcOrd="1" destOrd="0" presId="urn:microsoft.com/office/officeart/2005/8/layout/lProcess3"/>
    <dgm:cxn modelId="{6032A158-0F5B-4888-ACD9-902BD35A7A57}" type="presParOf" srcId="{29382A42-C48B-4D75-A2DB-B9F35EC19A6D}" destId="{37900F7A-BA6B-45F1-AC4D-5C79E61058E6}" srcOrd="2" destOrd="0" presId="urn:microsoft.com/office/officeart/2005/8/layout/lProcess3"/>
    <dgm:cxn modelId="{9985B0C9-0319-4A9F-B927-92B9068A056C}" type="presParOf" srcId="{F0FCB771-FCA3-4403-B3FF-D66ABD8C7757}" destId="{92103CD1-42AE-4905-B8E9-BC5ED763AAF1}" srcOrd="7" destOrd="0" presId="urn:microsoft.com/office/officeart/2005/8/layout/lProcess3"/>
    <dgm:cxn modelId="{FCD459A1-D543-4437-9F26-ACC28C250FA2}" type="presParOf" srcId="{F0FCB771-FCA3-4403-B3FF-D66ABD8C7757}" destId="{668B74AF-5494-4A4D-8DE7-6B20C8A5C83F}" srcOrd="8" destOrd="0" presId="urn:microsoft.com/office/officeart/2005/8/layout/lProcess3"/>
    <dgm:cxn modelId="{6CEF071F-5616-4D55-A073-F1E7134CA9DC}" type="presParOf" srcId="{668B74AF-5494-4A4D-8DE7-6B20C8A5C83F}" destId="{F942E1B5-7A46-4370-B61D-75B7DB373EAF}" srcOrd="0" destOrd="0" presId="urn:microsoft.com/office/officeart/2005/8/layout/lProcess3"/>
    <dgm:cxn modelId="{48751647-02CF-4E85-9B7B-93A9FE25C86D}" type="presParOf" srcId="{668B74AF-5494-4A4D-8DE7-6B20C8A5C83F}" destId="{E37681F9-DEC0-4F15-83A5-CDAF98DE98AA}" srcOrd="1" destOrd="0" presId="urn:microsoft.com/office/officeart/2005/8/layout/lProcess3"/>
    <dgm:cxn modelId="{77D6FF6B-EB50-4E8C-A3DB-AEC73DB3BD5B}" type="presParOf" srcId="{668B74AF-5494-4A4D-8DE7-6B20C8A5C83F}" destId="{27C32174-0740-4362-8EE3-5F21619528FA}" srcOrd="2" destOrd="0" presId="urn:microsoft.com/office/officeart/2005/8/layout/lProcess3"/>
    <dgm:cxn modelId="{1CFE3339-6E1E-44A3-BB76-70157311F159}" type="presParOf" srcId="{F0FCB771-FCA3-4403-B3FF-D66ABD8C7757}" destId="{A80410DA-7058-4E9C-A6EF-1885ACD27B5D}" srcOrd="9" destOrd="0" presId="urn:microsoft.com/office/officeart/2005/8/layout/lProcess3"/>
    <dgm:cxn modelId="{1DC72AA5-31C3-47DD-A1FC-0A22F2E49687}" type="presParOf" srcId="{F0FCB771-FCA3-4403-B3FF-D66ABD8C7757}" destId="{094B4ABD-77EC-4F31-A11B-AAC5BA7870A0}" srcOrd="10" destOrd="0" presId="urn:microsoft.com/office/officeart/2005/8/layout/lProcess3"/>
    <dgm:cxn modelId="{FCB2940E-3C76-4660-9C33-3C974E03B2F4}"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0"/>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اسراف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custT="1"/>
      <dgm:spPr/>
      <dgm:t>
        <a:bodyPr/>
        <a:lstStyle/>
        <a:p>
          <a:pPr rtl="1"/>
          <a:r>
            <a:rPr lang="ur-PK" sz="2800" smtClean="0">
              <a:latin typeface="Jameel Noori Nastaleeq" pitchFamily="2" charset="-78"/>
              <a:cs typeface="Jameel Noori Nastaleeq" pitchFamily="2" charset="-78"/>
            </a:rPr>
            <a:t>ضرورت پر ضرورت سے زائد خرچ کرنا</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تبذیر</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custT="1"/>
      <dgm:spPr/>
      <dgm:t>
        <a:bodyPr/>
        <a:lstStyle/>
        <a:p>
          <a:pPr rtl="1"/>
          <a:r>
            <a:rPr lang="ur-PK" sz="2800" smtClean="0">
              <a:latin typeface="Jameel Noori Nastaleeq" pitchFamily="2" charset="-78"/>
              <a:ea typeface="Times New Roman" pitchFamily="18" charset="0"/>
              <a:cs typeface="Jameel Noori Nastaleeq" pitchFamily="2" charset="-78"/>
            </a:rPr>
            <a:t>بلا ضرورت خرچ کرنا (شیطان کے بھائی)</a:t>
          </a:r>
          <a:endParaRPr lang="en-US" sz="28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93096"/>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79368">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custScaleX="93096"/>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79368">
        <dgm:presLayoutVars>
          <dgm:bulletEnabled val="1"/>
        </dgm:presLayoutVars>
      </dgm:prSet>
      <dgm:spPr/>
      <dgm:t>
        <a:bodyPr/>
        <a:lstStyle/>
        <a:p>
          <a:endParaRPr lang="en-US"/>
        </a:p>
      </dgm:t>
    </dgm:pt>
  </dgm:ptLst>
  <dgm:cxnLst>
    <dgm:cxn modelId="{F9E03357-6605-4607-AD27-B4855D430E6B}" type="presOf" srcId="{BB315837-778E-4C3F-AFBB-F297749955BF}" destId="{B9AE1696-5E4D-4636-A66A-94F1F81D9DED}" srcOrd="0" destOrd="0" presId="urn:microsoft.com/office/officeart/2005/8/layout/lProcess3"/>
    <dgm:cxn modelId="{5156D298-6B06-423C-B2CB-9BF179954BD1}" srcId="{033D5536-FBBC-492C-9778-2BBEBF830AAB}" destId="{BB315837-778E-4C3F-AFBB-F297749955BF}" srcOrd="0" destOrd="0" parTransId="{B8A4FF49-BE2E-456A-BB95-D88E8BCFCCA8}" sibTransId="{426AE8F1-D2D3-4B75-B132-BDB3563BCC06}"/>
    <dgm:cxn modelId="{1A0D73E3-6C34-4D35-AED4-A7A3F9723C6B}" type="presOf" srcId="{720C5FC1-1B5C-4E16-A6F5-FD1D33E007DA}" destId="{EE487FF6-6F0A-4769-A149-C6E60F0C1FC5}"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3CEBA0EA-DF71-4327-BD62-D13F8CF15814}" type="presOf" srcId="{39DAEB90-3C44-415E-839B-55876C892F66}" destId="{0B41CBAD-43C5-447A-97D9-1746CDF159A0}"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DEB3A5FE-189F-4AB0-B3F0-DF78C9D5FB7C}" type="presOf" srcId="{A9368323-C714-446A-9715-8AAF848C6E18}" destId="{CAFB9C3E-0258-44BF-B172-D508CF55783A}" srcOrd="0" destOrd="0" presId="urn:microsoft.com/office/officeart/2005/8/layout/lProcess3"/>
    <dgm:cxn modelId="{DB24DBF5-5621-44E5-A41D-C29111D3EE69}" type="presOf" srcId="{033D5536-FBBC-492C-9778-2BBEBF830AAB}" destId="{8B61C938-C0C4-4365-BC05-7C10D72B1C17}" srcOrd="0" destOrd="0" presId="urn:microsoft.com/office/officeart/2005/8/layout/lProcess3"/>
    <dgm:cxn modelId="{6E4708C5-C750-4118-8BB8-6E557787D02B}" type="presParOf" srcId="{0B41CBAD-43C5-447A-97D9-1746CDF159A0}" destId="{063E4DF4-3D4E-4DFE-9488-7227DE66F151}" srcOrd="0" destOrd="0" presId="urn:microsoft.com/office/officeart/2005/8/layout/lProcess3"/>
    <dgm:cxn modelId="{ED19090E-4016-4278-9CF8-5C09C7C59C31}" type="presParOf" srcId="{063E4DF4-3D4E-4DFE-9488-7227DE66F151}" destId="{EE487FF6-6F0A-4769-A149-C6E60F0C1FC5}" srcOrd="0" destOrd="0" presId="urn:microsoft.com/office/officeart/2005/8/layout/lProcess3"/>
    <dgm:cxn modelId="{B9D9D9AC-1929-46C5-BF7E-3FCB1A246C69}" type="presParOf" srcId="{063E4DF4-3D4E-4DFE-9488-7227DE66F151}" destId="{E2C40281-1E7B-4A5B-87A7-0E6682B935BC}" srcOrd="1" destOrd="0" presId="urn:microsoft.com/office/officeart/2005/8/layout/lProcess3"/>
    <dgm:cxn modelId="{295DA91D-0F95-4B08-8D3C-6CFB20A4ADF0}" type="presParOf" srcId="{063E4DF4-3D4E-4DFE-9488-7227DE66F151}" destId="{CAFB9C3E-0258-44BF-B172-D508CF55783A}" srcOrd="2" destOrd="0" presId="urn:microsoft.com/office/officeart/2005/8/layout/lProcess3"/>
    <dgm:cxn modelId="{0EE4A52A-7053-485F-9794-086B6C3806DE}" type="presParOf" srcId="{0B41CBAD-43C5-447A-97D9-1746CDF159A0}" destId="{D245D176-7FAC-4ECB-B52D-D9E4240A1E67}" srcOrd="1" destOrd="0" presId="urn:microsoft.com/office/officeart/2005/8/layout/lProcess3"/>
    <dgm:cxn modelId="{B870AEEE-734E-4245-8F8C-EF90670BAC51}" type="presParOf" srcId="{0B41CBAD-43C5-447A-97D9-1746CDF159A0}" destId="{7AB2AABE-7A13-4B55-BEF6-65A018B61BDD}" srcOrd="2" destOrd="0" presId="urn:microsoft.com/office/officeart/2005/8/layout/lProcess3"/>
    <dgm:cxn modelId="{2253F780-BFF4-41ED-AA82-4120E3009B9C}" type="presParOf" srcId="{7AB2AABE-7A13-4B55-BEF6-65A018B61BDD}" destId="{8B61C938-C0C4-4365-BC05-7C10D72B1C17}" srcOrd="0" destOrd="0" presId="urn:microsoft.com/office/officeart/2005/8/layout/lProcess3"/>
    <dgm:cxn modelId="{C4940389-041B-478A-B0CC-58169D8FC6F6}" type="presParOf" srcId="{7AB2AABE-7A13-4B55-BEF6-65A018B61BDD}" destId="{82D78A30-2743-416B-9CB5-85F72769D04D}" srcOrd="1" destOrd="0" presId="urn:microsoft.com/office/officeart/2005/8/layout/lProcess3"/>
    <dgm:cxn modelId="{D89D8FCF-39AA-4798-A01C-2A3A34780640}"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شیطان انسانوں کے درمیان بغض اور عداوت پیدا کرنا چاہتا ہے</a:t>
          </a: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(المائدۃ 91)</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spcAft>
              <a:spcPts val="600"/>
            </a:spcAft>
          </a:pPr>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پیسہ کا بے جا خرچ کردینا اس نعمت کی بڑی ناقدری ہے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0379">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0379">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8EE10B80-2C55-462F-8BE3-934D3DE89B73}" type="presOf" srcId="{0967F7E4-F678-4578-8600-1B83ACEB6BBB}" destId="{D2B49F6D-4100-42FB-82A8-1CFAA91AE96A}" srcOrd="0" destOrd="0" presId="urn:microsoft.com/office/officeart/2005/8/layout/vList2"/>
    <dgm:cxn modelId="{E9F4F741-18A5-407F-8374-0DB2F501E26D}"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8542CA80-BE0C-44CE-B1AD-146D155862DA}" type="presOf" srcId="{93095CFE-338C-4DE2-BEE1-C5798B24C8AD}" destId="{8160EAE7-75B1-40CC-8765-BEF41E203B77}" srcOrd="0" destOrd="0" presId="urn:microsoft.com/office/officeart/2005/8/layout/vList2"/>
    <dgm:cxn modelId="{B7E99BFF-B49E-438B-B7CE-51BF4776EAB0}" type="presParOf" srcId="{D76713C3-888F-4971-B388-C389CB2342AF}" destId="{D2B49F6D-4100-42FB-82A8-1CFAA91AE96A}" srcOrd="0" destOrd="0" presId="urn:microsoft.com/office/officeart/2005/8/layout/vList2"/>
    <dgm:cxn modelId="{8ED42B41-11EA-4048-99FB-A24427A9505A}" type="presParOf" srcId="{D76713C3-888F-4971-B388-C389CB2342AF}" destId="{D99EA9DA-C9F7-4727-A441-90BBA7544EE0}" srcOrd="1" destOrd="0" presId="urn:microsoft.com/office/officeart/2005/8/layout/vList2"/>
    <dgm:cxn modelId="{A08EB8E4-A75B-4602-A760-33CE8DBD5E3A}"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سوال کرنے والوں سے بڑی نرمی سے معذرت کرنی چاہیئے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7BCC694-8B58-4364-B44C-E7EC2CD861D2}" type="presOf" srcId="{724361B4-9B9F-4084-A10C-F167166253CF}" destId="{D76713C3-888F-4971-B388-C389CB2342AF}" srcOrd="0" destOrd="0" presId="urn:microsoft.com/office/officeart/2005/8/layout/vList2"/>
    <dgm:cxn modelId="{D0EDA60B-43F8-4579-8F6F-4B3242A51E3F}" type="presOf" srcId="{0967F7E4-F678-4578-8600-1B83ACEB6BBB}" destId="{D2B49F6D-4100-42FB-82A8-1CFAA91AE96A}" srcOrd="0" destOrd="0" presId="urn:microsoft.com/office/officeart/2005/8/layout/vList2"/>
    <dgm:cxn modelId="{3B8CCECA-AB35-49FE-8A98-DDC54ED18F2C}"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88A1FD7-907C-4381-8DAE-420C6B89F937}" type="doc">
      <dgm:prSet loTypeId="urn:microsoft.com/office/officeart/2005/8/layout/hList7#1" loCatId="process" qsTypeId="urn:microsoft.com/office/officeart/2005/8/quickstyle/simple4" qsCatId="simple" csTypeId="urn:microsoft.com/office/officeart/2005/8/colors/colorful1" csCatId="colorful" phldr="1"/>
      <dgm:spPr/>
      <dgm:t>
        <a:bodyPr/>
        <a:lstStyle/>
        <a:p>
          <a:endParaRPr lang="en-US"/>
        </a:p>
      </dgm:t>
    </dgm:pt>
    <dgm:pt modelId="{BD127785-5E8B-42E8-BB4C-73552B51F0F2}">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اسراف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8DDB66-5A93-4138-8650-E484B6B2123B}" type="parTrans" cxnId="{B3EF5D3C-D8EF-468C-912D-B1290CDBF92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A5DCCB-3BA4-449B-80B6-48A3BFCDCE4F}" type="sibTrans" cxnId="{B3EF5D3C-D8EF-468C-912D-B1290CDBF92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3859845-A98E-4F49-BD91-0EC991AE1A6A}">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بخل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EE7D23A-1048-48F3-91A3-DC2A8BFDC8F9}" type="parTrans" cxnId="{5FEFBB2A-89F1-4982-AD8C-4153C6BA64B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295FD5F-3921-40A8-83E9-964CFE43225A}" type="sibTrans" cxnId="{5FEFBB2A-89F1-4982-AD8C-4153C6BA64B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F0B6163-6ED4-4B25-BA9A-C37A80079634}">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میانہ روی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9A48B0-EDD3-412A-A05A-BD254B8C395F}" type="parTrans" cxnId="{912E149E-2492-4B21-99CE-3AD9E8C4BEB5}">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BE59CD1-C5A7-4DC1-89E6-5AEA6912F5B6}" type="sibTrans" cxnId="{912E149E-2492-4B21-99CE-3AD9E8C4BEB5}">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7EAB92-C06A-478D-B98C-CD25ED78E0CB}" type="pres">
      <dgm:prSet presAssocID="{088A1FD7-907C-4381-8DAE-420C6B89F937}" presName="Name0" presStyleCnt="0">
        <dgm:presLayoutVars>
          <dgm:dir val="rev"/>
          <dgm:resizeHandles val="exact"/>
        </dgm:presLayoutVars>
      </dgm:prSet>
      <dgm:spPr/>
      <dgm:t>
        <a:bodyPr/>
        <a:lstStyle/>
        <a:p>
          <a:endParaRPr lang="en-US"/>
        </a:p>
      </dgm:t>
    </dgm:pt>
    <dgm:pt modelId="{8D447163-4C5F-4D93-8CA9-CB6BE488B033}" type="pres">
      <dgm:prSet presAssocID="{088A1FD7-907C-4381-8DAE-420C6B89F937}" presName="fgShape" presStyleLbl="fgShp" presStyleIdx="0" presStyleCnt="1"/>
      <dgm:spPr/>
      <dgm:t>
        <a:bodyPr/>
        <a:lstStyle/>
        <a:p>
          <a:endParaRPr lang="en-US"/>
        </a:p>
      </dgm:t>
    </dgm:pt>
    <dgm:pt modelId="{F80DB3FA-BCBA-442C-BDC9-12A50442D6A7}" type="pres">
      <dgm:prSet presAssocID="{088A1FD7-907C-4381-8DAE-420C6B89F937}" presName="linComp" presStyleCnt="0"/>
      <dgm:spPr/>
      <dgm:t>
        <a:bodyPr/>
        <a:lstStyle/>
        <a:p>
          <a:endParaRPr lang="en-US"/>
        </a:p>
      </dgm:t>
    </dgm:pt>
    <dgm:pt modelId="{B884358D-DAA4-42DF-AC04-E8F4A0B374ED}" type="pres">
      <dgm:prSet presAssocID="{BD127785-5E8B-42E8-BB4C-73552B51F0F2}" presName="compNode" presStyleCnt="0"/>
      <dgm:spPr/>
      <dgm:t>
        <a:bodyPr/>
        <a:lstStyle/>
        <a:p>
          <a:endParaRPr lang="en-US"/>
        </a:p>
      </dgm:t>
    </dgm:pt>
    <dgm:pt modelId="{0BD974A2-4F4C-4CEE-8402-299479364A54}" type="pres">
      <dgm:prSet presAssocID="{BD127785-5E8B-42E8-BB4C-73552B51F0F2}" presName="bkgdShape" presStyleLbl="node1" presStyleIdx="0" presStyleCnt="3"/>
      <dgm:spPr/>
      <dgm:t>
        <a:bodyPr/>
        <a:lstStyle/>
        <a:p>
          <a:endParaRPr lang="en-US"/>
        </a:p>
      </dgm:t>
    </dgm:pt>
    <dgm:pt modelId="{70B280DF-0BE0-4818-9430-6FAA3856285C}" type="pres">
      <dgm:prSet presAssocID="{BD127785-5E8B-42E8-BB4C-73552B51F0F2}" presName="nodeTx" presStyleLbl="node1" presStyleIdx="0" presStyleCnt="3">
        <dgm:presLayoutVars>
          <dgm:bulletEnabled val="1"/>
        </dgm:presLayoutVars>
      </dgm:prSet>
      <dgm:spPr/>
      <dgm:t>
        <a:bodyPr/>
        <a:lstStyle/>
        <a:p>
          <a:endParaRPr lang="en-US"/>
        </a:p>
      </dgm:t>
    </dgm:pt>
    <dgm:pt modelId="{CEE5825E-26E7-4E2E-B4D4-9A1B90A260A6}" type="pres">
      <dgm:prSet presAssocID="{BD127785-5E8B-42E8-BB4C-73552B51F0F2}" presName="invisiNode" presStyleLbl="node1" presStyleIdx="0" presStyleCnt="3"/>
      <dgm:spPr/>
      <dgm:t>
        <a:bodyPr/>
        <a:lstStyle/>
        <a:p>
          <a:endParaRPr lang="en-US"/>
        </a:p>
      </dgm:t>
    </dgm:pt>
    <dgm:pt modelId="{5985FDF1-1CE4-4EC0-9C30-3ACDCCFAB4DD}" type="pres">
      <dgm:prSet presAssocID="{BD127785-5E8B-42E8-BB4C-73552B51F0F2}" presName="imagNode" presStyleLbl="fgImgPlace1" presStyleIdx="0" presStyleCnt="3" custScaleX="4655" custScaleY="4655"/>
      <dgm:spPr/>
      <dgm:t>
        <a:bodyPr/>
        <a:lstStyle/>
        <a:p>
          <a:endParaRPr lang="en-US"/>
        </a:p>
      </dgm:t>
    </dgm:pt>
    <dgm:pt modelId="{F5438151-5235-49D1-90F4-E463BEF0FC4E}" type="pres">
      <dgm:prSet presAssocID="{37A5DCCB-3BA4-449B-80B6-48A3BFCDCE4F}" presName="sibTrans" presStyleLbl="sibTrans2D1" presStyleIdx="0" presStyleCnt="0"/>
      <dgm:spPr/>
      <dgm:t>
        <a:bodyPr/>
        <a:lstStyle/>
        <a:p>
          <a:endParaRPr lang="en-US"/>
        </a:p>
      </dgm:t>
    </dgm:pt>
    <dgm:pt modelId="{C95FCFBE-0421-4126-882B-40CDA3074CAE}" type="pres">
      <dgm:prSet presAssocID="{CF0B6163-6ED4-4B25-BA9A-C37A80079634}" presName="compNode" presStyleCnt="0"/>
      <dgm:spPr/>
      <dgm:t>
        <a:bodyPr/>
        <a:lstStyle/>
        <a:p>
          <a:endParaRPr lang="en-US"/>
        </a:p>
      </dgm:t>
    </dgm:pt>
    <dgm:pt modelId="{610E6752-C77A-4869-8DE9-3C7198087E94}" type="pres">
      <dgm:prSet presAssocID="{CF0B6163-6ED4-4B25-BA9A-C37A80079634}" presName="bkgdShape" presStyleLbl="node1" presStyleIdx="1" presStyleCnt="3"/>
      <dgm:spPr/>
      <dgm:t>
        <a:bodyPr/>
        <a:lstStyle/>
        <a:p>
          <a:endParaRPr lang="en-US"/>
        </a:p>
      </dgm:t>
    </dgm:pt>
    <dgm:pt modelId="{AC64EA57-34AC-4DD4-80E8-CCD5957D8790}" type="pres">
      <dgm:prSet presAssocID="{CF0B6163-6ED4-4B25-BA9A-C37A80079634}" presName="nodeTx" presStyleLbl="node1" presStyleIdx="1" presStyleCnt="3">
        <dgm:presLayoutVars>
          <dgm:bulletEnabled val="1"/>
        </dgm:presLayoutVars>
      </dgm:prSet>
      <dgm:spPr/>
      <dgm:t>
        <a:bodyPr/>
        <a:lstStyle/>
        <a:p>
          <a:endParaRPr lang="en-US"/>
        </a:p>
      </dgm:t>
    </dgm:pt>
    <dgm:pt modelId="{AE5A1691-6BB4-471E-965F-368B21E98831}" type="pres">
      <dgm:prSet presAssocID="{CF0B6163-6ED4-4B25-BA9A-C37A80079634}" presName="invisiNode" presStyleLbl="node1" presStyleIdx="1" presStyleCnt="3"/>
      <dgm:spPr/>
      <dgm:t>
        <a:bodyPr/>
        <a:lstStyle/>
        <a:p>
          <a:endParaRPr lang="en-US"/>
        </a:p>
      </dgm:t>
    </dgm:pt>
    <dgm:pt modelId="{D954D514-1D12-4AD0-9C5F-BA773D8AC943}" type="pres">
      <dgm:prSet presAssocID="{CF0B6163-6ED4-4B25-BA9A-C37A80079634}" presName="imagNode" presStyleLbl="fgImgPlace1" presStyleIdx="1" presStyleCnt="3" custScaleX="4655" custScaleY="4655"/>
      <dgm:spPr/>
      <dgm:t>
        <a:bodyPr/>
        <a:lstStyle/>
        <a:p>
          <a:endParaRPr lang="en-US"/>
        </a:p>
      </dgm:t>
    </dgm:pt>
    <dgm:pt modelId="{68A91CC8-8072-404C-B4C9-CE3F4B222EC5}" type="pres">
      <dgm:prSet presAssocID="{5BE59CD1-C5A7-4DC1-89E6-5AEA6912F5B6}" presName="sibTrans" presStyleLbl="sibTrans2D1" presStyleIdx="0" presStyleCnt="0"/>
      <dgm:spPr/>
      <dgm:t>
        <a:bodyPr/>
        <a:lstStyle/>
        <a:p>
          <a:endParaRPr lang="en-US"/>
        </a:p>
      </dgm:t>
    </dgm:pt>
    <dgm:pt modelId="{7D76E948-443B-4801-9C0C-4820C6C660EF}" type="pres">
      <dgm:prSet presAssocID="{23859845-A98E-4F49-BD91-0EC991AE1A6A}" presName="compNode" presStyleCnt="0"/>
      <dgm:spPr/>
      <dgm:t>
        <a:bodyPr/>
        <a:lstStyle/>
        <a:p>
          <a:endParaRPr lang="en-US"/>
        </a:p>
      </dgm:t>
    </dgm:pt>
    <dgm:pt modelId="{17AA5B94-3DA2-4386-BFE7-BE50B490E8D5}" type="pres">
      <dgm:prSet presAssocID="{23859845-A98E-4F49-BD91-0EC991AE1A6A}" presName="bkgdShape" presStyleLbl="node1" presStyleIdx="2" presStyleCnt="3"/>
      <dgm:spPr/>
      <dgm:t>
        <a:bodyPr/>
        <a:lstStyle/>
        <a:p>
          <a:endParaRPr lang="en-US"/>
        </a:p>
      </dgm:t>
    </dgm:pt>
    <dgm:pt modelId="{0A631AD7-6221-4F55-A6A7-825E6D890328}" type="pres">
      <dgm:prSet presAssocID="{23859845-A98E-4F49-BD91-0EC991AE1A6A}" presName="nodeTx" presStyleLbl="node1" presStyleIdx="2" presStyleCnt="3">
        <dgm:presLayoutVars>
          <dgm:bulletEnabled val="1"/>
        </dgm:presLayoutVars>
      </dgm:prSet>
      <dgm:spPr/>
      <dgm:t>
        <a:bodyPr/>
        <a:lstStyle/>
        <a:p>
          <a:endParaRPr lang="en-US"/>
        </a:p>
      </dgm:t>
    </dgm:pt>
    <dgm:pt modelId="{E53F1CC6-C03E-4E74-B14D-7572F44FA6B9}" type="pres">
      <dgm:prSet presAssocID="{23859845-A98E-4F49-BD91-0EC991AE1A6A}" presName="invisiNode" presStyleLbl="node1" presStyleIdx="2" presStyleCnt="3"/>
      <dgm:spPr/>
      <dgm:t>
        <a:bodyPr/>
        <a:lstStyle/>
        <a:p>
          <a:endParaRPr lang="en-US"/>
        </a:p>
      </dgm:t>
    </dgm:pt>
    <dgm:pt modelId="{6FB01F05-973C-41F1-8095-89DFA7655EBF}" type="pres">
      <dgm:prSet presAssocID="{23859845-A98E-4F49-BD91-0EC991AE1A6A}" presName="imagNode" presStyleLbl="fgImgPlace1" presStyleIdx="2" presStyleCnt="3" custScaleX="4655" custScaleY="4655"/>
      <dgm:spPr/>
      <dgm:t>
        <a:bodyPr/>
        <a:lstStyle/>
        <a:p>
          <a:endParaRPr lang="en-US"/>
        </a:p>
      </dgm:t>
    </dgm:pt>
  </dgm:ptLst>
  <dgm:cxnLst>
    <dgm:cxn modelId="{B3EF5D3C-D8EF-468C-912D-B1290CDBF926}" srcId="{088A1FD7-907C-4381-8DAE-420C6B89F937}" destId="{BD127785-5E8B-42E8-BB4C-73552B51F0F2}" srcOrd="0" destOrd="0" parTransId="{8A8DDB66-5A93-4138-8650-E484B6B2123B}" sibTransId="{37A5DCCB-3BA4-449B-80B6-48A3BFCDCE4F}"/>
    <dgm:cxn modelId="{912E149E-2492-4B21-99CE-3AD9E8C4BEB5}" srcId="{088A1FD7-907C-4381-8DAE-420C6B89F937}" destId="{CF0B6163-6ED4-4B25-BA9A-C37A80079634}" srcOrd="1" destOrd="0" parTransId="{EB9A48B0-EDD3-412A-A05A-BD254B8C395F}" sibTransId="{5BE59CD1-C5A7-4DC1-89E6-5AEA6912F5B6}"/>
    <dgm:cxn modelId="{CCA127FC-D5EF-43EF-A2A3-FD4346A3D106}" type="presOf" srcId="{088A1FD7-907C-4381-8DAE-420C6B89F937}" destId="{967EAB92-C06A-478D-B98C-CD25ED78E0CB}" srcOrd="0" destOrd="0" presId="urn:microsoft.com/office/officeart/2005/8/layout/hList7#1"/>
    <dgm:cxn modelId="{B4A88A12-D71E-4ADD-B716-DC8F42844CFF}" type="presOf" srcId="{CF0B6163-6ED4-4B25-BA9A-C37A80079634}" destId="{AC64EA57-34AC-4DD4-80E8-CCD5957D8790}" srcOrd="1" destOrd="0" presId="urn:microsoft.com/office/officeart/2005/8/layout/hList7#1"/>
    <dgm:cxn modelId="{7B051599-2FAA-4A50-8493-7FC224E54533}" type="presOf" srcId="{23859845-A98E-4F49-BD91-0EC991AE1A6A}" destId="{0A631AD7-6221-4F55-A6A7-825E6D890328}" srcOrd="1" destOrd="0" presId="urn:microsoft.com/office/officeart/2005/8/layout/hList7#1"/>
    <dgm:cxn modelId="{26E6FC6E-532B-4010-A28E-6787B6436354}" type="presOf" srcId="{37A5DCCB-3BA4-449B-80B6-48A3BFCDCE4F}" destId="{F5438151-5235-49D1-90F4-E463BEF0FC4E}" srcOrd="0" destOrd="0" presId="urn:microsoft.com/office/officeart/2005/8/layout/hList7#1"/>
    <dgm:cxn modelId="{6BF1F9BD-67AA-4A63-BCC5-54A35930DAD5}" type="presOf" srcId="{BD127785-5E8B-42E8-BB4C-73552B51F0F2}" destId="{0BD974A2-4F4C-4CEE-8402-299479364A54}" srcOrd="0" destOrd="0" presId="urn:microsoft.com/office/officeart/2005/8/layout/hList7#1"/>
    <dgm:cxn modelId="{3FA39502-FD81-4C69-9E8B-FD81E44A7EB0}" type="presOf" srcId="{CF0B6163-6ED4-4B25-BA9A-C37A80079634}" destId="{610E6752-C77A-4869-8DE9-3C7198087E94}" srcOrd="0" destOrd="0" presId="urn:microsoft.com/office/officeart/2005/8/layout/hList7#1"/>
    <dgm:cxn modelId="{6F1BE464-6542-440F-8F25-1F03A580B2C1}" type="presOf" srcId="{5BE59CD1-C5A7-4DC1-89E6-5AEA6912F5B6}" destId="{68A91CC8-8072-404C-B4C9-CE3F4B222EC5}" srcOrd="0" destOrd="0" presId="urn:microsoft.com/office/officeart/2005/8/layout/hList7#1"/>
    <dgm:cxn modelId="{5FEFBB2A-89F1-4982-AD8C-4153C6BA64BE}" srcId="{088A1FD7-907C-4381-8DAE-420C6B89F937}" destId="{23859845-A98E-4F49-BD91-0EC991AE1A6A}" srcOrd="2" destOrd="0" parTransId="{CEE7D23A-1048-48F3-91A3-DC2A8BFDC8F9}" sibTransId="{E295FD5F-3921-40A8-83E9-964CFE43225A}"/>
    <dgm:cxn modelId="{C2167F27-987F-4B85-BC95-4B3BC0B0C1E1}" type="presOf" srcId="{BD127785-5E8B-42E8-BB4C-73552B51F0F2}" destId="{70B280DF-0BE0-4818-9430-6FAA3856285C}" srcOrd="1" destOrd="0" presId="urn:microsoft.com/office/officeart/2005/8/layout/hList7#1"/>
    <dgm:cxn modelId="{31BA90EB-7B7E-4DB0-AA14-F0E34DD032EA}" type="presOf" srcId="{23859845-A98E-4F49-BD91-0EC991AE1A6A}" destId="{17AA5B94-3DA2-4386-BFE7-BE50B490E8D5}" srcOrd="0" destOrd="0" presId="urn:microsoft.com/office/officeart/2005/8/layout/hList7#1"/>
    <dgm:cxn modelId="{70549E05-043A-4FD7-BE34-964BF532DAF0}" type="presParOf" srcId="{967EAB92-C06A-478D-B98C-CD25ED78E0CB}" destId="{8D447163-4C5F-4D93-8CA9-CB6BE488B033}" srcOrd="0" destOrd="0" presId="urn:microsoft.com/office/officeart/2005/8/layout/hList7#1"/>
    <dgm:cxn modelId="{2DA17AAD-17D3-4F32-8040-C4D38BDBFA79}" type="presParOf" srcId="{967EAB92-C06A-478D-B98C-CD25ED78E0CB}" destId="{F80DB3FA-BCBA-442C-BDC9-12A50442D6A7}" srcOrd="1" destOrd="0" presId="urn:microsoft.com/office/officeart/2005/8/layout/hList7#1"/>
    <dgm:cxn modelId="{0EF916A9-3612-49DA-9A50-C47DE42C8413}" type="presParOf" srcId="{F80DB3FA-BCBA-442C-BDC9-12A50442D6A7}" destId="{B884358D-DAA4-42DF-AC04-E8F4A0B374ED}" srcOrd="0" destOrd="0" presId="urn:microsoft.com/office/officeart/2005/8/layout/hList7#1"/>
    <dgm:cxn modelId="{89305CC3-02A3-449A-9936-592343A7D6BF}" type="presParOf" srcId="{B884358D-DAA4-42DF-AC04-E8F4A0B374ED}" destId="{0BD974A2-4F4C-4CEE-8402-299479364A54}" srcOrd="0" destOrd="0" presId="urn:microsoft.com/office/officeart/2005/8/layout/hList7#1"/>
    <dgm:cxn modelId="{54D80FC8-2842-4A05-8C2A-9B7258DF71BA}" type="presParOf" srcId="{B884358D-DAA4-42DF-AC04-E8F4A0B374ED}" destId="{70B280DF-0BE0-4818-9430-6FAA3856285C}" srcOrd="1" destOrd="0" presId="urn:microsoft.com/office/officeart/2005/8/layout/hList7#1"/>
    <dgm:cxn modelId="{E7494068-C4FB-4BC8-AC3A-6EAEEB601845}" type="presParOf" srcId="{B884358D-DAA4-42DF-AC04-E8F4A0B374ED}" destId="{CEE5825E-26E7-4E2E-B4D4-9A1B90A260A6}" srcOrd="2" destOrd="0" presId="urn:microsoft.com/office/officeart/2005/8/layout/hList7#1"/>
    <dgm:cxn modelId="{ABC2DA07-4B1F-4CC2-BF76-44E2C0619A28}" type="presParOf" srcId="{B884358D-DAA4-42DF-AC04-E8F4A0B374ED}" destId="{5985FDF1-1CE4-4EC0-9C30-3ACDCCFAB4DD}" srcOrd="3" destOrd="0" presId="urn:microsoft.com/office/officeart/2005/8/layout/hList7#1"/>
    <dgm:cxn modelId="{4655B94F-4A18-4F0C-9FAD-8641CBAD6DDB}" type="presParOf" srcId="{F80DB3FA-BCBA-442C-BDC9-12A50442D6A7}" destId="{F5438151-5235-49D1-90F4-E463BEF0FC4E}" srcOrd="1" destOrd="0" presId="urn:microsoft.com/office/officeart/2005/8/layout/hList7#1"/>
    <dgm:cxn modelId="{84AA5F32-88DA-46B5-8D51-1B225FB2DE90}" type="presParOf" srcId="{F80DB3FA-BCBA-442C-BDC9-12A50442D6A7}" destId="{C95FCFBE-0421-4126-882B-40CDA3074CAE}" srcOrd="2" destOrd="0" presId="urn:microsoft.com/office/officeart/2005/8/layout/hList7#1"/>
    <dgm:cxn modelId="{915BFB5B-A8E9-4A83-AA6C-F86974E855D1}" type="presParOf" srcId="{C95FCFBE-0421-4126-882B-40CDA3074CAE}" destId="{610E6752-C77A-4869-8DE9-3C7198087E94}" srcOrd="0" destOrd="0" presId="urn:microsoft.com/office/officeart/2005/8/layout/hList7#1"/>
    <dgm:cxn modelId="{B64BFA02-F4C7-415B-9765-9A2CB82DD457}" type="presParOf" srcId="{C95FCFBE-0421-4126-882B-40CDA3074CAE}" destId="{AC64EA57-34AC-4DD4-80E8-CCD5957D8790}" srcOrd="1" destOrd="0" presId="urn:microsoft.com/office/officeart/2005/8/layout/hList7#1"/>
    <dgm:cxn modelId="{DD954816-993A-4608-8E7E-CCD99B3AAB5A}" type="presParOf" srcId="{C95FCFBE-0421-4126-882B-40CDA3074CAE}" destId="{AE5A1691-6BB4-471E-965F-368B21E98831}" srcOrd="2" destOrd="0" presId="urn:microsoft.com/office/officeart/2005/8/layout/hList7#1"/>
    <dgm:cxn modelId="{54BE785D-5676-4E1E-886B-FCCEEBC9B50D}" type="presParOf" srcId="{C95FCFBE-0421-4126-882B-40CDA3074CAE}" destId="{D954D514-1D12-4AD0-9C5F-BA773D8AC943}" srcOrd="3" destOrd="0" presId="urn:microsoft.com/office/officeart/2005/8/layout/hList7#1"/>
    <dgm:cxn modelId="{468F09C1-F4F0-4850-B105-7989A93AA6E6}" type="presParOf" srcId="{F80DB3FA-BCBA-442C-BDC9-12A50442D6A7}" destId="{68A91CC8-8072-404C-B4C9-CE3F4B222EC5}" srcOrd="3" destOrd="0" presId="urn:microsoft.com/office/officeart/2005/8/layout/hList7#1"/>
    <dgm:cxn modelId="{839686A5-DE42-43BC-BB69-ADF758CB61F6}" type="presParOf" srcId="{F80DB3FA-BCBA-442C-BDC9-12A50442D6A7}" destId="{7D76E948-443B-4801-9C0C-4820C6C660EF}" srcOrd="4" destOrd="0" presId="urn:microsoft.com/office/officeart/2005/8/layout/hList7#1"/>
    <dgm:cxn modelId="{259ED3C0-4D51-447B-9C97-B849A3617E4A}" type="presParOf" srcId="{7D76E948-443B-4801-9C0C-4820C6C660EF}" destId="{17AA5B94-3DA2-4386-BFE7-BE50B490E8D5}" srcOrd="0" destOrd="0" presId="urn:microsoft.com/office/officeart/2005/8/layout/hList7#1"/>
    <dgm:cxn modelId="{ADE65668-A0AB-47D7-AC50-BA805B95F072}" type="presParOf" srcId="{7D76E948-443B-4801-9C0C-4820C6C660EF}" destId="{0A631AD7-6221-4F55-A6A7-825E6D890328}" srcOrd="1" destOrd="0" presId="urn:microsoft.com/office/officeart/2005/8/layout/hList7#1"/>
    <dgm:cxn modelId="{6E403484-F6EA-41B8-A277-ED3C91509DBC}" type="presParOf" srcId="{7D76E948-443B-4801-9C0C-4820C6C660EF}" destId="{E53F1CC6-C03E-4E74-B14D-7572F44FA6B9}" srcOrd="2" destOrd="0" presId="urn:microsoft.com/office/officeart/2005/8/layout/hList7#1"/>
    <dgm:cxn modelId="{BA0D3867-1594-42C0-BA63-E9D828F2327D}" type="presParOf" srcId="{7D76E948-443B-4801-9C0C-4820C6C660EF}" destId="{6FB01F05-973C-41F1-8095-89DFA7655EBF}"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تم نہ کسی کی کشادگی کے ذمہ دار</a:t>
          </a:r>
          <a:r>
            <a:rPr lang="ur-PK"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ہو اور نہ ہی یہ تمہارے بس میں ہے</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spcAft>
              <a:spcPts val="600"/>
            </a:spcAft>
          </a:pPr>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جس قدر ممکن ہو اپنے بھائی کی مد د کرتے رہو</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0379">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0379">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916616BC-A70C-41FA-9192-550CBE424B89}" type="presOf" srcId="{724361B4-9B9F-4084-A10C-F167166253CF}" destId="{D76713C3-888F-4971-B388-C389CB2342AF}" srcOrd="0" destOrd="0" presId="urn:microsoft.com/office/officeart/2005/8/layout/vList2"/>
    <dgm:cxn modelId="{CBE64498-8B50-478B-AA34-12522E784D77}" type="presOf" srcId="{93095CFE-338C-4DE2-BEE1-C5798B24C8AD}" destId="{8160EAE7-75B1-40CC-8765-BEF41E203B77}" srcOrd="0" destOrd="0" presId="urn:microsoft.com/office/officeart/2005/8/layout/vList2"/>
    <dgm:cxn modelId="{6F556D54-FEC3-403B-858D-6BEE07509BA5}"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7A646E2D-11EE-453E-86C9-98D89A2FC805}" type="presParOf" srcId="{D76713C3-888F-4971-B388-C389CB2342AF}" destId="{D2B49F6D-4100-42FB-82A8-1CFAA91AE96A}" srcOrd="0" destOrd="0" presId="urn:microsoft.com/office/officeart/2005/8/layout/vList2"/>
    <dgm:cxn modelId="{F5CF0155-157F-4CA6-980A-147C7EF62880}" type="presParOf" srcId="{D76713C3-888F-4971-B388-C389CB2342AF}" destId="{D99EA9DA-C9F7-4727-A441-90BBA7544EE0}" srcOrd="1" destOrd="0" presId="urn:microsoft.com/office/officeart/2005/8/layout/vList2"/>
    <dgm:cxn modelId="{1A48F7C9-7A66-44C4-B6F0-17EC52CBEDE3}"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دور میں مفلسی کے ڈر سے اسقاطِ حمل یا اولاد کا قتل</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خاندانی منصوبہ بندی کے پس منظر میں کار فرما سوچ: انسان اللہ کو رازق نہیں سمجھتا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6C4417-40EE-46D7-9451-B660F2965493}">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اہم ترین کام معاشرے میں عادلانہ نظام کے قیام کی کوشش ہے تاکہ وسائل کی منصفانہ تقسیم ہو</a:t>
          </a:r>
          <a:r>
            <a:rPr lang="en-US"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749302-A243-423D-9B31-4D61D04152E7}" type="parTrans" cxnId="{E2C85DB7-2871-4059-BD23-4B6B0920C1A2}">
      <dgm:prSet/>
      <dgm:spPr/>
      <dgm:t>
        <a:bodyPr/>
        <a:lstStyle/>
        <a:p>
          <a:pPr algn="ct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76F275-93FA-40FF-9B3A-215E76A36203}" type="sibTrans" cxnId="{E2C85DB7-2871-4059-BD23-4B6B0920C1A2}">
      <dgm:prSet/>
      <dgm:spPr/>
      <dgm:t>
        <a:bodyPr/>
        <a:lstStyle/>
        <a:p>
          <a:pPr algn="ct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DE32AC4E-4E8E-40F0-828F-24D6050148B3}" type="pres">
      <dgm:prSet presAssocID="{F56C4417-40EE-46D7-9451-B660F2965493}" presName="parentText" presStyleLbl="node1" presStyleIdx="2" presStyleCnt="3">
        <dgm:presLayoutVars>
          <dgm:chMax val="0"/>
          <dgm:bulletEnabled val="1"/>
        </dgm:presLayoutVars>
      </dgm:prSet>
      <dgm:spPr/>
      <dgm:t>
        <a:bodyPr/>
        <a:lstStyle/>
        <a:p>
          <a:endParaRPr lang="en-US"/>
        </a:p>
      </dgm:t>
    </dgm:pt>
  </dgm:ptLst>
  <dgm:cxnLst>
    <dgm:cxn modelId="{D5C6B9BD-56E9-424C-8E8F-A4229F71347C}" type="presOf" srcId="{F56C4417-40EE-46D7-9451-B660F2965493}" destId="{DE32AC4E-4E8E-40F0-828F-24D6050148B3}"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FEAE3527-0778-4983-999F-3CDB4905EFBE}" type="presOf" srcId="{0967F7E4-F678-4578-8600-1B83ACEB6BBB}" destId="{D2B49F6D-4100-42FB-82A8-1CFAA91AE96A}" srcOrd="0" destOrd="0" presId="urn:microsoft.com/office/officeart/2005/8/layout/vList2"/>
    <dgm:cxn modelId="{F3FE1E1F-CD06-47F5-8C80-383BEACB25B4}" type="presOf" srcId="{724361B4-9B9F-4084-A10C-F167166253CF}" destId="{D76713C3-888F-4971-B388-C389CB2342AF}" srcOrd="0" destOrd="0" presId="urn:microsoft.com/office/officeart/2005/8/layout/vList2"/>
    <dgm:cxn modelId="{E2C85DB7-2871-4059-BD23-4B6B0920C1A2}" srcId="{724361B4-9B9F-4084-A10C-F167166253CF}" destId="{F56C4417-40EE-46D7-9451-B660F2965493}" srcOrd="2" destOrd="0" parTransId="{80749302-A243-423D-9B31-4D61D04152E7}" sibTransId="{DF76F275-93FA-40FF-9B3A-215E76A36203}"/>
    <dgm:cxn modelId="{4A7A59C9-17A6-426B-AEF5-4F4F61E09184}" srcId="{724361B4-9B9F-4084-A10C-F167166253CF}" destId="{0967F7E4-F678-4578-8600-1B83ACEB6BBB}" srcOrd="0" destOrd="0" parTransId="{E6DCB98A-1613-426E-A30A-48ABE3BBB006}" sibTransId="{99D09C75-CF2B-439D-B311-7F3BDBD8EA47}"/>
    <dgm:cxn modelId="{52922B71-B03F-4EB5-9CF4-0CCCCB93195D}" type="presOf" srcId="{93095CFE-338C-4DE2-BEE1-C5798B24C8AD}" destId="{8160EAE7-75B1-40CC-8765-BEF41E203B77}" srcOrd="0" destOrd="0" presId="urn:microsoft.com/office/officeart/2005/8/layout/vList2"/>
    <dgm:cxn modelId="{E3E9EB48-8C69-4B5E-B5F3-01FFB8BAC13B}" type="presParOf" srcId="{D76713C3-888F-4971-B388-C389CB2342AF}" destId="{D2B49F6D-4100-42FB-82A8-1CFAA91AE96A}" srcOrd="0" destOrd="0" presId="urn:microsoft.com/office/officeart/2005/8/layout/vList2"/>
    <dgm:cxn modelId="{3F91B353-BF06-45FE-B201-32474130C5CF}" type="presParOf" srcId="{D76713C3-888F-4971-B388-C389CB2342AF}" destId="{D99EA9DA-C9F7-4727-A441-90BBA7544EE0}" srcOrd="1" destOrd="0" presId="urn:microsoft.com/office/officeart/2005/8/layout/vList2"/>
    <dgm:cxn modelId="{229E2B75-EAB7-4158-A6AE-3293710C6FD1}" type="presParOf" srcId="{D76713C3-888F-4971-B388-C389CB2342AF}" destId="{8160EAE7-75B1-40CC-8765-BEF41E203B77}" srcOrd="2" destOrd="0" presId="urn:microsoft.com/office/officeart/2005/8/layout/vList2"/>
    <dgm:cxn modelId="{35FE7754-D732-46A4-BE88-5A186D1BAC67}" type="presParOf" srcId="{D76713C3-888F-4971-B388-C389CB2342AF}" destId="{49A40FD5-B191-4849-AC38-633222E09BEF}" srcOrd="3" destOrd="0" presId="urn:microsoft.com/office/officeart/2005/8/layout/vList2"/>
    <dgm:cxn modelId="{FD9AB8FE-0A6D-484A-8C02-262A16C42600}" type="presParOf" srcId="{D76713C3-888F-4971-B388-C389CB2342AF}" destId="{DE32AC4E-4E8E-40F0-828F-24D6050148B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3A93C0-1D7D-4652-9ACE-92551D169F81}" type="doc">
      <dgm:prSet loTypeId="urn:microsoft.com/office/officeart/2005/8/layout/default#2" loCatId="list" qsTypeId="urn:microsoft.com/office/officeart/2005/8/quickstyle/simple4" qsCatId="simple" csTypeId="urn:microsoft.com/office/officeart/2005/8/colors/colorful1" csCatId="colorful" phldr="1"/>
      <dgm:spPr/>
      <dgm:t>
        <a:bodyPr/>
        <a:lstStyle/>
        <a:p>
          <a:endParaRPr lang="en-US"/>
        </a:p>
      </dgm:t>
    </dgm:pt>
    <dgm:pt modelId="{19F355F7-7A8B-45E1-8469-7E3A93630771}">
      <dgm:prSet phldrT="[Text]" custT="1"/>
      <dgm:spPr/>
      <dgm:t>
        <a:bodyPr/>
        <a:lstStyle/>
        <a:p>
          <a:pP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مخلوط معاشر</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سے اجتناب</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A8A8BC-EC91-45E1-82BC-58AB964ED298}" type="parTrans" cxnId="{5B3349C1-AC09-479B-852E-FC3534029C94}">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89A8C8B-144F-434B-B805-E2DE216F7FCF}" type="sibTrans" cxnId="{5B3349C1-AC09-479B-852E-FC3534029C94}">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0FA95EA-1B44-4B72-9178-11FC35FBEC50}">
      <dgm:prSet phldrT="[Text]" custT="1"/>
      <dgm:spPr/>
      <dgm:t>
        <a:bodyPr/>
        <a:lstStyle/>
        <a:p>
          <a:pP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گھر سے باہر پردہ</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احکامات</a:t>
          </a:r>
        </a:p>
        <a:p>
          <a:pPr rtl="1">
            <a:lnSpc>
              <a:spcPct val="80000"/>
            </a:lnSpc>
            <a:spcBef>
              <a:spcPts val="0"/>
            </a:spcBef>
            <a:spcAft>
              <a:spcPts val="0"/>
            </a:spcAft>
          </a:pP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(احزاب: </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55-32</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59</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AA703A-0CBC-4E65-85D4-022D50433BB0}" type="parTrans" cxnId="{A2372E97-37AB-4681-AABD-DB86F9BCD6AB}">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5B1C5C6-8506-4505-87C8-0EAC35AB2E88}" type="sibTrans" cxnId="{A2372E97-37AB-4681-AABD-DB86F9BCD6AB}">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D8934C3-25CD-4050-9555-DE688B9EB182}">
      <dgm:prSet phldrT="[Text]" custT="1"/>
      <dgm:spPr/>
      <dgm:t>
        <a:bodyPr/>
        <a:lstStyle/>
        <a:p>
          <a:pP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گھر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اندر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پردہ</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احکامات</a:t>
          </a:r>
        </a:p>
        <a:p>
          <a:pPr rtl="1">
            <a:lnSpc>
              <a:spcPct val="80000"/>
            </a:lnSpc>
            <a:spcBef>
              <a:spcPts val="0"/>
            </a:spcBef>
            <a:spcAft>
              <a:spcPts val="0"/>
            </a:spcAft>
          </a:pP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نور</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31-27</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60-58</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0562D-98C5-4E80-8F54-333D88D17AC1}" type="parTrans" cxnId="{53935513-01AA-443B-A50F-22937FDADA8C}">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E24D1-671A-48DD-96F7-F59EEFC6029C}" type="sibTrans" cxnId="{53935513-01AA-443B-A50F-22937FDADA8C}">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4EED76F-8FB6-49E1-92E0-8BCC5CAA1333}">
      <dgm:prSet phldrT="[Text]" custT="1"/>
      <dgm:spPr/>
      <dgm:t>
        <a:bodyPr/>
        <a:lstStyle/>
        <a:p>
          <a:pP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نکاح کو</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آسان کرنا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2B3760-7889-41C5-9CFA-3B337E0B9F0C}" type="parTrans" cxnId="{088EB259-5409-4FCF-9A65-612AF28B7110}">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4885D36-9A2E-497D-91C0-2CC0AC26AA59}" type="sibTrans" cxnId="{088EB259-5409-4FCF-9A65-612AF28B7110}">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43AFB30-8FAF-4CFB-B35F-4B818E853919}">
      <dgm:prSet phldrT="[Text]" custT="1"/>
      <dgm:spPr/>
      <dgm:t>
        <a:bodyPr/>
        <a:lstStyle/>
        <a:p>
          <a:pP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جنسی جذبے میں</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ہیجان پیدا کرنیوالے</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تمام امور پر پابندی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4F505A3-585E-498E-86BC-68DFEE06AAF0}" type="parTrans" cxnId="{B7812B78-C643-44A5-AC91-8BF9DAFDB6B3}">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60B94C9-448C-427E-A650-8B6103FFB3F3}" type="sibTrans" cxnId="{B7812B78-C643-44A5-AC91-8BF9DAFDB6B3}">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86EC4D5-B074-415C-A930-F65E9FEB1136}">
      <dgm:prSet phldrT="[Text]" custT="1"/>
      <dgm:spPr/>
      <dgm:t>
        <a:bodyPr/>
        <a:lstStyle/>
        <a:p>
          <a:pP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زانی کے لئے</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سخت سزا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34B0109-C01E-4F2C-A78A-A3D98E2DD586}" type="parTrans" cxnId="{920B90C9-42BB-40D6-8CCC-A42C8FA7D092}">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FF0DF9A-0ED3-4FA3-865C-B5DEDB427C0A}" type="sibTrans" cxnId="{920B90C9-42BB-40D6-8CCC-A42C8FA7D092}">
      <dgm:prSet/>
      <dgm:spPr/>
      <dgm:t>
        <a:bodyPr/>
        <a:lstStyle/>
        <a:p>
          <a:pPr>
            <a:lnSpc>
              <a:spcPct val="8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4366CB-D70C-4B11-AA9E-5054AE0C09B7}" type="pres">
      <dgm:prSet presAssocID="{E83A93C0-1D7D-4652-9ACE-92551D169F81}" presName="diagram" presStyleCnt="0">
        <dgm:presLayoutVars>
          <dgm:dir val="rev"/>
          <dgm:resizeHandles val="exact"/>
        </dgm:presLayoutVars>
      </dgm:prSet>
      <dgm:spPr/>
      <dgm:t>
        <a:bodyPr/>
        <a:lstStyle/>
        <a:p>
          <a:endParaRPr lang="en-US"/>
        </a:p>
      </dgm:t>
    </dgm:pt>
    <dgm:pt modelId="{D644FFDD-2F9A-4EDF-9448-E7DF76F4BEA9}" type="pres">
      <dgm:prSet presAssocID="{19F355F7-7A8B-45E1-8469-7E3A93630771}" presName="node" presStyleLbl="node1" presStyleIdx="0" presStyleCnt="6" custScaleX="130906" custScaleY="132852">
        <dgm:presLayoutVars>
          <dgm:bulletEnabled val="1"/>
        </dgm:presLayoutVars>
      </dgm:prSet>
      <dgm:spPr>
        <a:prstGeom prst="round2DiagRect">
          <a:avLst/>
        </a:prstGeom>
      </dgm:spPr>
      <dgm:t>
        <a:bodyPr/>
        <a:lstStyle/>
        <a:p>
          <a:endParaRPr lang="en-US"/>
        </a:p>
      </dgm:t>
    </dgm:pt>
    <dgm:pt modelId="{5DCDAD90-E7DD-40F2-9A25-39129F296DBA}" type="pres">
      <dgm:prSet presAssocID="{589A8C8B-144F-434B-B805-E2DE216F7FCF}" presName="sibTrans" presStyleCnt="0"/>
      <dgm:spPr/>
      <dgm:t>
        <a:bodyPr/>
        <a:lstStyle/>
        <a:p>
          <a:endParaRPr lang="en-US"/>
        </a:p>
      </dgm:t>
    </dgm:pt>
    <dgm:pt modelId="{F1F207D0-BABD-463C-87F1-6EFA93F554EE}" type="pres">
      <dgm:prSet presAssocID="{00FA95EA-1B44-4B72-9178-11FC35FBEC50}" presName="node" presStyleLbl="node1" presStyleIdx="1" presStyleCnt="6" custScaleX="130906" custScaleY="132852">
        <dgm:presLayoutVars>
          <dgm:bulletEnabled val="1"/>
        </dgm:presLayoutVars>
      </dgm:prSet>
      <dgm:spPr>
        <a:prstGeom prst="round2DiagRect">
          <a:avLst/>
        </a:prstGeom>
      </dgm:spPr>
      <dgm:t>
        <a:bodyPr/>
        <a:lstStyle/>
        <a:p>
          <a:endParaRPr lang="en-US"/>
        </a:p>
      </dgm:t>
    </dgm:pt>
    <dgm:pt modelId="{704194D5-EDD1-4E43-A2F9-B2ECEB4DF720}" type="pres">
      <dgm:prSet presAssocID="{05B1C5C6-8506-4505-87C8-0EAC35AB2E88}" presName="sibTrans" presStyleCnt="0"/>
      <dgm:spPr/>
      <dgm:t>
        <a:bodyPr/>
        <a:lstStyle/>
        <a:p>
          <a:endParaRPr lang="en-US"/>
        </a:p>
      </dgm:t>
    </dgm:pt>
    <dgm:pt modelId="{97D25882-14C5-4670-AA2C-73746DA3CF9C}" type="pres">
      <dgm:prSet presAssocID="{FD8934C3-25CD-4050-9555-DE688B9EB182}" presName="node" presStyleLbl="node1" presStyleIdx="2" presStyleCnt="6" custScaleX="130906" custScaleY="132852">
        <dgm:presLayoutVars>
          <dgm:bulletEnabled val="1"/>
        </dgm:presLayoutVars>
      </dgm:prSet>
      <dgm:spPr>
        <a:prstGeom prst="round2DiagRect">
          <a:avLst/>
        </a:prstGeom>
      </dgm:spPr>
      <dgm:t>
        <a:bodyPr/>
        <a:lstStyle/>
        <a:p>
          <a:endParaRPr lang="en-US"/>
        </a:p>
      </dgm:t>
    </dgm:pt>
    <dgm:pt modelId="{CD4369F8-AD0A-4691-A092-91615FCBD231}" type="pres">
      <dgm:prSet presAssocID="{827E24D1-671A-48DD-96F7-F59EEFC6029C}" presName="sibTrans" presStyleCnt="0"/>
      <dgm:spPr/>
      <dgm:t>
        <a:bodyPr/>
        <a:lstStyle/>
        <a:p>
          <a:endParaRPr lang="en-US"/>
        </a:p>
      </dgm:t>
    </dgm:pt>
    <dgm:pt modelId="{E92AA516-6A47-4694-ABD7-D5DBB10BCF76}" type="pres">
      <dgm:prSet presAssocID="{94EED76F-8FB6-49E1-92E0-8BCC5CAA1333}" presName="node" presStyleLbl="node1" presStyleIdx="3" presStyleCnt="6" custScaleX="130906" custScaleY="132852">
        <dgm:presLayoutVars>
          <dgm:bulletEnabled val="1"/>
        </dgm:presLayoutVars>
      </dgm:prSet>
      <dgm:spPr>
        <a:prstGeom prst="round2DiagRect">
          <a:avLst/>
        </a:prstGeom>
      </dgm:spPr>
      <dgm:t>
        <a:bodyPr/>
        <a:lstStyle/>
        <a:p>
          <a:endParaRPr lang="en-US"/>
        </a:p>
      </dgm:t>
    </dgm:pt>
    <dgm:pt modelId="{EF1C5FF5-9B6D-4D93-AA9C-071ADB78221E}" type="pres">
      <dgm:prSet presAssocID="{F4885D36-9A2E-497D-91C0-2CC0AC26AA59}" presName="sibTrans" presStyleCnt="0"/>
      <dgm:spPr/>
      <dgm:t>
        <a:bodyPr/>
        <a:lstStyle/>
        <a:p>
          <a:endParaRPr lang="en-US"/>
        </a:p>
      </dgm:t>
    </dgm:pt>
    <dgm:pt modelId="{1924A209-E77B-4D14-AC5C-7394D20068C6}" type="pres">
      <dgm:prSet presAssocID="{343AFB30-8FAF-4CFB-B35F-4B818E853919}" presName="node" presStyleLbl="node1" presStyleIdx="4" presStyleCnt="6" custScaleX="130906" custScaleY="132852">
        <dgm:presLayoutVars>
          <dgm:bulletEnabled val="1"/>
        </dgm:presLayoutVars>
      </dgm:prSet>
      <dgm:spPr>
        <a:prstGeom prst="round2DiagRect">
          <a:avLst/>
        </a:prstGeom>
      </dgm:spPr>
      <dgm:t>
        <a:bodyPr/>
        <a:lstStyle/>
        <a:p>
          <a:endParaRPr lang="en-US"/>
        </a:p>
      </dgm:t>
    </dgm:pt>
    <dgm:pt modelId="{EC42788A-462C-4568-9DB7-1A73173649E1}" type="pres">
      <dgm:prSet presAssocID="{D60B94C9-448C-427E-A650-8B6103FFB3F3}" presName="sibTrans" presStyleCnt="0"/>
      <dgm:spPr/>
      <dgm:t>
        <a:bodyPr/>
        <a:lstStyle/>
        <a:p>
          <a:endParaRPr lang="en-US"/>
        </a:p>
      </dgm:t>
    </dgm:pt>
    <dgm:pt modelId="{E4C0CD0C-E5BB-4338-A792-EA82BDD77563}" type="pres">
      <dgm:prSet presAssocID="{186EC4D5-B074-415C-A930-F65E9FEB1136}" presName="node" presStyleLbl="node1" presStyleIdx="5" presStyleCnt="6" custScaleX="130906" custScaleY="132852">
        <dgm:presLayoutVars>
          <dgm:bulletEnabled val="1"/>
        </dgm:presLayoutVars>
      </dgm:prSet>
      <dgm:spPr>
        <a:prstGeom prst="round2DiagRect">
          <a:avLst/>
        </a:prstGeom>
      </dgm:spPr>
      <dgm:t>
        <a:bodyPr/>
        <a:lstStyle/>
        <a:p>
          <a:endParaRPr lang="en-US"/>
        </a:p>
      </dgm:t>
    </dgm:pt>
  </dgm:ptLst>
  <dgm:cxnLst>
    <dgm:cxn modelId="{E60E9BA7-8567-4264-942B-A0654A3542EB}" type="presOf" srcId="{94EED76F-8FB6-49E1-92E0-8BCC5CAA1333}" destId="{E92AA516-6A47-4694-ABD7-D5DBB10BCF76}" srcOrd="0" destOrd="0" presId="urn:microsoft.com/office/officeart/2005/8/layout/default#2"/>
    <dgm:cxn modelId="{A2372E97-37AB-4681-AABD-DB86F9BCD6AB}" srcId="{E83A93C0-1D7D-4652-9ACE-92551D169F81}" destId="{00FA95EA-1B44-4B72-9178-11FC35FBEC50}" srcOrd="1" destOrd="0" parTransId="{3FAA703A-0CBC-4E65-85D4-022D50433BB0}" sibTransId="{05B1C5C6-8506-4505-87C8-0EAC35AB2E88}"/>
    <dgm:cxn modelId="{2948BB01-2D2D-4A84-A850-241D35A1E260}" type="presOf" srcId="{E83A93C0-1D7D-4652-9ACE-92551D169F81}" destId="{C54366CB-D70C-4B11-AA9E-5054AE0C09B7}" srcOrd="0" destOrd="0" presId="urn:microsoft.com/office/officeart/2005/8/layout/default#2"/>
    <dgm:cxn modelId="{60A8D56F-9DB3-4B67-8A89-F53F6A173E44}" type="presOf" srcId="{FD8934C3-25CD-4050-9555-DE688B9EB182}" destId="{97D25882-14C5-4670-AA2C-73746DA3CF9C}" srcOrd="0" destOrd="0" presId="urn:microsoft.com/office/officeart/2005/8/layout/default#2"/>
    <dgm:cxn modelId="{088EB259-5409-4FCF-9A65-612AF28B7110}" srcId="{E83A93C0-1D7D-4652-9ACE-92551D169F81}" destId="{94EED76F-8FB6-49E1-92E0-8BCC5CAA1333}" srcOrd="3" destOrd="0" parTransId="{C52B3760-7889-41C5-9CFA-3B337E0B9F0C}" sibTransId="{F4885D36-9A2E-497D-91C0-2CC0AC26AA59}"/>
    <dgm:cxn modelId="{53935513-01AA-443B-A50F-22937FDADA8C}" srcId="{E83A93C0-1D7D-4652-9ACE-92551D169F81}" destId="{FD8934C3-25CD-4050-9555-DE688B9EB182}" srcOrd="2" destOrd="0" parTransId="{6870562D-98C5-4E80-8F54-333D88D17AC1}" sibTransId="{827E24D1-671A-48DD-96F7-F59EEFC6029C}"/>
    <dgm:cxn modelId="{B7812B78-C643-44A5-AC91-8BF9DAFDB6B3}" srcId="{E83A93C0-1D7D-4652-9ACE-92551D169F81}" destId="{343AFB30-8FAF-4CFB-B35F-4B818E853919}" srcOrd="4" destOrd="0" parTransId="{04F505A3-585E-498E-86BC-68DFEE06AAF0}" sibTransId="{D60B94C9-448C-427E-A650-8B6103FFB3F3}"/>
    <dgm:cxn modelId="{BBA381E7-3992-4E85-8768-6EBDE96A79D9}" type="presOf" srcId="{186EC4D5-B074-415C-A930-F65E9FEB1136}" destId="{E4C0CD0C-E5BB-4338-A792-EA82BDD77563}" srcOrd="0" destOrd="0" presId="urn:microsoft.com/office/officeart/2005/8/layout/default#2"/>
    <dgm:cxn modelId="{5F295A24-38DA-4A10-9506-3F80536AEFE1}" type="presOf" srcId="{19F355F7-7A8B-45E1-8469-7E3A93630771}" destId="{D644FFDD-2F9A-4EDF-9448-E7DF76F4BEA9}" srcOrd="0" destOrd="0" presId="urn:microsoft.com/office/officeart/2005/8/layout/default#2"/>
    <dgm:cxn modelId="{920B90C9-42BB-40D6-8CCC-A42C8FA7D092}" srcId="{E83A93C0-1D7D-4652-9ACE-92551D169F81}" destId="{186EC4D5-B074-415C-A930-F65E9FEB1136}" srcOrd="5" destOrd="0" parTransId="{A34B0109-C01E-4F2C-A78A-A3D98E2DD586}" sibTransId="{8FF0DF9A-0ED3-4FA3-865C-B5DEDB427C0A}"/>
    <dgm:cxn modelId="{021FAF6B-8086-4D2A-A4B8-A24D9601161E}" type="presOf" srcId="{343AFB30-8FAF-4CFB-B35F-4B818E853919}" destId="{1924A209-E77B-4D14-AC5C-7394D20068C6}" srcOrd="0" destOrd="0" presId="urn:microsoft.com/office/officeart/2005/8/layout/default#2"/>
    <dgm:cxn modelId="{4CBDCE57-B0CC-4A6D-94FB-D78A1080409D}" type="presOf" srcId="{00FA95EA-1B44-4B72-9178-11FC35FBEC50}" destId="{F1F207D0-BABD-463C-87F1-6EFA93F554EE}" srcOrd="0" destOrd="0" presId="urn:microsoft.com/office/officeart/2005/8/layout/default#2"/>
    <dgm:cxn modelId="{5B3349C1-AC09-479B-852E-FC3534029C94}" srcId="{E83A93C0-1D7D-4652-9ACE-92551D169F81}" destId="{19F355F7-7A8B-45E1-8469-7E3A93630771}" srcOrd="0" destOrd="0" parTransId="{C5A8A8BC-EC91-45E1-82BC-58AB964ED298}" sibTransId="{589A8C8B-144F-434B-B805-E2DE216F7FCF}"/>
    <dgm:cxn modelId="{54B1AD2B-169D-42BF-A6FE-1CEA30438AD8}" type="presParOf" srcId="{C54366CB-D70C-4B11-AA9E-5054AE0C09B7}" destId="{D644FFDD-2F9A-4EDF-9448-E7DF76F4BEA9}" srcOrd="0" destOrd="0" presId="urn:microsoft.com/office/officeart/2005/8/layout/default#2"/>
    <dgm:cxn modelId="{64630154-030E-424D-962B-C3E2CC4A239B}" type="presParOf" srcId="{C54366CB-D70C-4B11-AA9E-5054AE0C09B7}" destId="{5DCDAD90-E7DD-40F2-9A25-39129F296DBA}" srcOrd="1" destOrd="0" presId="urn:microsoft.com/office/officeart/2005/8/layout/default#2"/>
    <dgm:cxn modelId="{D0E8F068-4870-47DA-860E-B47B13A58DBA}" type="presParOf" srcId="{C54366CB-D70C-4B11-AA9E-5054AE0C09B7}" destId="{F1F207D0-BABD-463C-87F1-6EFA93F554EE}" srcOrd="2" destOrd="0" presId="urn:microsoft.com/office/officeart/2005/8/layout/default#2"/>
    <dgm:cxn modelId="{1BF7DC83-8C5C-4963-BF58-64C4F80B8294}" type="presParOf" srcId="{C54366CB-D70C-4B11-AA9E-5054AE0C09B7}" destId="{704194D5-EDD1-4E43-A2F9-B2ECEB4DF720}" srcOrd="3" destOrd="0" presId="urn:microsoft.com/office/officeart/2005/8/layout/default#2"/>
    <dgm:cxn modelId="{FF165FE7-43C3-497A-9A2E-4DA4E265FE09}" type="presParOf" srcId="{C54366CB-D70C-4B11-AA9E-5054AE0C09B7}" destId="{97D25882-14C5-4670-AA2C-73746DA3CF9C}" srcOrd="4" destOrd="0" presId="urn:microsoft.com/office/officeart/2005/8/layout/default#2"/>
    <dgm:cxn modelId="{9221D61D-9B1D-4F3F-ABD9-1B4CF677978D}" type="presParOf" srcId="{C54366CB-D70C-4B11-AA9E-5054AE0C09B7}" destId="{CD4369F8-AD0A-4691-A092-91615FCBD231}" srcOrd="5" destOrd="0" presId="urn:microsoft.com/office/officeart/2005/8/layout/default#2"/>
    <dgm:cxn modelId="{9294130A-7503-4D9F-8D0E-28AADBDEAB5B}" type="presParOf" srcId="{C54366CB-D70C-4B11-AA9E-5054AE0C09B7}" destId="{E92AA516-6A47-4694-ABD7-D5DBB10BCF76}" srcOrd="6" destOrd="0" presId="urn:microsoft.com/office/officeart/2005/8/layout/default#2"/>
    <dgm:cxn modelId="{9A52E8AB-0554-4978-8A0C-29C811266549}" type="presParOf" srcId="{C54366CB-D70C-4B11-AA9E-5054AE0C09B7}" destId="{EF1C5FF5-9B6D-4D93-AA9C-071ADB78221E}" srcOrd="7" destOrd="0" presId="urn:microsoft.com/office/officeart/2005/8/layout/default#2"/>
    <dgm:cxn modelId="{E903927C-322B-4596-B80C-601FCF6B486E}" type="presParOf" srcId="{C54366CB-D70C-4B11-AA9E-5054AE0C09B7}" destId="{1924A209-E77B-4D14-AC5C-7394D20068C6}" srcOrd="8" destOrd="0" presId="urn:microsoft.com/office/officeart/2005/8/layout/default#2"/>
    <dgm:cxn modelId="{1947240C-CAD0-42DA-B3EA-5AE371C1A968}" type="presParOf" srcId="{C54366CB-D70C-4B11-AA9E-5054AE0C09B7}" destId="{EC42788A-462C-4568-9DB7-1A73173649E1}" srcOrd="9" destOrd="0" presId="urn:microsoft.com/office/officeart/2005/8/layout/default#2"/>
    <dgm:cxn modelId="{51C2E8A2-C7A1-425D-A7FC-FCA032D1D5CD}" type="presParOf" srcId="{C54366CB-D70C-4B11-AA9E-5054AE0C09B7}" destId="{E4C0CD0C-E5BB-4338-A792-EA82BDD77563}" srcOrd="10"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cs typeface="Jameel Noori Nastaleeq" pitchFamily="2" charset="-78"/>
            </a:rPr>
            <a:t>زنا کی طرف لے </a:t>
          </a:r>
          <a:r>
            <a:rPr lang="ur-PK" sz="3200" smtClean="0">
              <a:effectLst>
                <a:outerShdw blurRad="38100" dist="38100" dir="2700000" algn="tl">
                  <a:srgbClr val="000000">
                    <a:alpha val="43137"/>
                  </a:srgbClr>
                </a:outerShdw>
              </a:effectLst>
              <a:latin typeface="Jameel Noori Nastaleeq" pitchFamily="2" charset="-78"/>
              <a:cs typeface="Jameel Noori Nastaleeq" pitchFamily="2" charset="-78"/>
            </a:rPr>
            <a:t>جانے والے </a:t>
          </a:r>
          <a:r>
            <a:rPr lang="ar-SA" sz="3200" smtClean="0">
              <a:effectLst>
                <a:outerShdw blurRad="38100" dist="38100" dir="2700000" algn="tl">
                  <a:srgbClr val="000000">
                    <a:alpha val="43137"/>
                  </a:srgbClr>
                </a:outerShdw>
              </a:effectLst>
              <a:latin typeface="Jameel Noori Nastaleeq" pitchFamily="2" charset="-78"/>
              <a:cs typeface="Jameel Noori Nastaleeq" pitchFamily="2" charset="-78"/>
            </a:rPr>
            <a:t>تمام راستوں کو بند کرنے کا حکم</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CEB1CB7-98D5-44FA-995C-C5C0E390FD32}">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بے حیائی درحقیقت ایمان کی ضد ہے</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EDD0C4-F65B-4871-BF85-88DCFC2393FA}" type="parTrans" cxnId="{C56418C6-43FA-413D-BC89-C2D1792AF3ED}">
      <dgm:prSet/>
      <dgm:spPr/>
      <dgm:t>
        <a:bodyPr/>
        <a:lstStyle/>
        <a:p>
          <a:pPr algn="ct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DEECF1E-F77E-4856-9EB3-B93175C8CEA2}" type="sibTrans" cxnId="{C56418C6-43FA-413D-BC89-C2D1792AF3ED}">
      <dgm:prSet/>
      <dgm:spPr/>
      <dgm:t>
        <a:bodyPr/>
        <a:lstStyle/>
        <a:p>
          <a:pPr algn="ct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FBA43CF2-B06B-4A64-8171-AD2946101CD7}" type="pres">
      <dgm:prSet presAssocID="{DCEB1CB7-98D5-44FA-995C-C5C0E390FD32}"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626325B-1B33-4F39-87E9-E64C45BC5130}" type="presOf" srcId="{724361B4-9B9F-4084-A10C-F167166253CF}" destId="{D76713C3-888F-4971-B388-C389CB2342AF}" srcOrd="0" destOrd="0" presId="urn:microsoft.com/office/officeart/2005/8/layout/vList2"/>
    <dgm:cxn modelId="{11488A18-6375-4FB0-8B63-8111F6ECB490}" type="presOf" srcId="{0967F7E4-F678-4578-8600-1B83ACEB6BBB}" destId="{D2B49F6D-4100-42FB-82A8-1CFAA91AE96A}" srcOrd="0" destOrd="0" presId="urn:microsoft.com/office/officeart/2005/8/layout/vList2"/>
    <dgm:cxn modelId="{B136444C-F7C4-45C4-AE25-DC92F3927D2B}" type="presOf" srcId="{DCEB1CB7-98D5-44FA-995C-C5C0E390FD32}" destId="{FBA43CF2-B06B-4A64-8171-AD2946101CD7}" srcOrd="0" destOrd="0" presId="urn:microsoft.com/office/officeart/2005/8/layout/vList2"/>
    <dgm:cxn modelId="{C56418C6-43FA-413D-BC89-C2D1792AF3ED}" srcId="{724361B4-9B9F-4084-A10C-F167166253CF}" destId="{DCEB1CB7-98D5-44FA-995C-C5C0E390FD32}" srcOrd="1" destOrd="0" parTransId="{99EDD0C4-F65B-4871-BF85-88DCFC2393FA}" sibTransId="{4DEECF1E-F77E-4856-9EB3-B93175C8CEA2}"/>
    <dgm:cxn modelId="{AF4D6F62-8159-4B3A-B36E-E3633C53E32B}" type="presParOf" srcId="{D76713C3-888F-4971-B388-C389CB2342AF}" destId="{D2B49F6D-4100-42FB-82A8-1CFAA91AE96A}" srcOrd="0" destOrd="0" presId="urn:microsoft.com/office/officeart/2005/8/layout/vList2"/>
    <dgm:cxn modelId="{61FCBA9B-0A76-4F72-82FE-3A6090B67B1F}" type="presParOf" srcId="{D76713C3-888F-4971-B388-C389CB2342AF}" destId="{D99EA9DA-C9F7-4727-A441-90BBA7544EE0}" srcOrd="1" destOrd="0" presId="urn:microsoft.com/office/officeart/2005/8/layout/vList2"/>
    <dgm:cxn modelId="{20A5C243-2885-47D4-9D3F-E74FA38C9D1D}" type="presParOf" srcId="{D76713C3-888F-4971-B388-C389CB2342AF}" destId="{FBA43CF2-B06B-4A64-8171-AD2946101CD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1CBBF3-BDB4-44DA-A2BA-3E9C9480F7D9}" type="doc">
      <dgm:prSet loTypeId="urn:microsoft.com/office/officeart/2005/8/layout/hList3" loCatId="list" qsTypeId="urn:microsoft.com/office/officeart/2005/8/quickstyle/simple4" qsCatId="simple" csTypeId="urn:microsoft.com/office/officeart/2005/8/colors/colorful1" csCatId="colorful" phldr="1"/>
      <dgm:spPr/>
      <dgm:t>
        <a:bodyPr/>
        <a:lstStyle/>
        <a:p>
          <a:endParaRPr lang="en-US"/>
        </a:p>
      </dgm:t>
    </dgm:pt>
    <dgm:pt modelId="{DCC7D7AC-A7DD-4501-A2BD-FF38D3311EB8}">
      <dgm:prSet phldrT="[Text]" custT="1"/>
      <dgm:spPr/>
      <dgm:t>
        <a:bodyPr/>
        <a:lstStyle/>
        <a:p>
          <a:pPr rtl="1"/>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زنا خاندان کے ادارے کو دو طرح سے تباہ کرتا ہے</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3E898CA-EEC3-4069-A823-F323707408B2}" type="parTrans" cxnId="{6C19EF11-C32B-40B4-B7B0-677B8D0B766B}">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C790427-1046-446F-BFDA-CF84599BF3CC}" type="sibTrans" cxnId="{6C19EF11-C32B-40B4-B7B0-677B8D0B766B}">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E8F6027-C6BA-45D4-8D28-A75DC7FF6012}">
      <dgm:prSet phldrT="[Text]" custT="1"/>
      <dgm:spPr/>
      <dgm:t>
        <a:bodyPr/>
        <a:lstStyle/>
        <a:p>
          <a:pP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شوہر اور بیوی کے درمیان اعتماد اور محبت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خاتمہ</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CBB546-3029-4743-AB2E-AC27FB306888}" type="parTrans" cxnId="{F61BEAE3-2C4F-47C7-BE21-EE33C86E0E1C}">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733F387-16AF-40D3-B06C-13345C01FE29}" type="sibTrans" cxnId="{F61BEAE3-2C4F-47C7-BE21-EE33C86E0E1C}">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22DC-8C26-43C6-918B-D4C92DAEE520}">
      <dgm:prSet phldrT="[Text]" custT="1"/>
      <dgm:spPr/>
      <dgm:t>
        <a:bodyPr/>
        <a:lstStyle/>
        <a:p>
          <a:pP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والد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اولاد کی پرورش اور تربیت پر مناسب توجہ نہیں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رہتی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E563BC6-4C2F-469F-8FF8-2FA7EF7999E6}" type="parTrans" cxnId="{1C5B7401-2D8A-418A-8528-B20778A76849}">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DC0B799-3C0D-40DF-917A-931C3EA4C57A}" type="sibTrans" cxnId="{1C5B7401-2D8A-418A-8528-B20778A76849}">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DB8F7ED-A99B-4254-8880-432AA5C74C48}" type="pres">
      <dgm:prSet presAssocID="{641CBBF3-BDB4-44DA-A2BA-3E9C9480F7D9}" presName="composite" presStyleCnt="0">
        <dgm:presLayoutVars>
          <dgm:chMax val="1"/>
          <dgm:dir val="rev"/>
          <dgm:resizeHandles val="exact"/>
        </dgm:presLayoutVars>
      </dgm:prSet>
      <dgm:spPr/>
      <dgm:t>
        <a:bodyPr/>
        <a:lstStyle/>
        <a:p>
          <a:endParaRPr lang="en-US"/>
        </a:p>
      </dgm:t>
    </dgm:pt>
    <dgm:pt modelId="{C691C807-06DA-4D33-8B22-E521F5959A88}" type="pres">
      <dgm:prSet presAssocID="{DCC7D7AC-A7DD-4501-A2BD-FF38D3311EB8}" presName="roof" presStyleLbl="dkBgShp" presStyleIdx="0" presStyleCnt="2"/>
      <dgm:spPr>
        <a:prstGeom prst="roundRect">
          <a:avLst/>
        </a:prstGeom>
      </dgm:spPr>
      <dgm:t>
        <a:bodyPr/>
        <a:lstStyle/>
        <a:p>
          <a:endParaRPr lang="en-US"/>
        </a:p>
      </dgm:t>
    </dgm:pt>
    <dgm:pt modelId="{CC8E0097-31F3-4BBE-A429-30DE34DBAE4F}" type="pres">
      <dgm:prSet presAssocID="{DCC7D7AC-A7DD-4501-A2BD-FF38D3311EB8}" presName="pillars" presStyleCnt="0"/>
      <dgm:spPr/>
      <dgm:t>
        <a:bodyPr/>
        <a:lstStyle/>
        <a:p>
          <a:endParaRPr lang="en-US"/>
        </a:p>
      </dgm:t>
    </dgm:pt>
    <dgm:pt modelId="{AEC4FA55-27EB-4D03-813F-EBC36B46DE3C}" type="pres">
      <dgm:prSet presAssocID="{DCC7D7AC-A7DD-4501-A2BD-FF38D3311EB8}" presName="pillar1" presStyleLbl="node1" presStyleIdx="0" presStyleCnt="2">
        <dgm:presLayoutVars>
          <dgm:bulletEnabled val="1"/>
        </dgm:presLayoutVars>
      </dgm:prSet>
      <dgm:spPr>
        <a:prstGeom prst="roundRect">
          <a:avLst/>
        </a:prstGeom>
      </dgm:spPr>
      <dgm:t>
        <a:bodyPr/>
        <a:lstStyle/>
        <a:p>
          <a:endParaRPr lang="en-US"/>
        </a:p>
      </dgm:t>
    </dgm:pt>
    <dgm:pt modelId="{9D33A531-4729-43A5-81B4-D92FC3E102A1}" type="pres">
      <dgm:prSet presAssocID="{A7A722DC-8C26-43C6-918B-D4C92DAEE520}" presName="pillarX" presStyleLbl="node1" presStyleIdx="1" presStyleCnt="2">
        <dgm:presLayoutVars>
          <dgm:bulletEnabled val="1"/>
        </dgm:presLayoutVars>
      </dgm:prSet>
      <dgm:spPr>
        <a:prstGeom prst="roundRect">
          <a:avLst/>
        </a:prstGeom>
      </dgm:spPr>
      <dgm:t>
        <a:bodyPr/>
        <a:lstStyle/>
        <a:p>
          <a:endParaRPr lang="en-US"/>
        </a:p>
      </dgm:t>
    </dgm:pt>
    <dgm:pt modelId="{9D58C131-7EC8-4CF3-9204-D419D9686D8F}" type="pres">
      <dgm:prSet presAssocID="{DCC7D7AC-A7DD-4501-A2BD-FF38D3311EB8}" presName="base" presStyleLbl="dkBgShp" presStyleIdx="1" presStyleCnt="2"/>
      <dgm:spPr>
        <a:prstGeom prst="roundRect">
          <a:avLst/>
        </a:prstGeom>
      </dgm:spPr>
      <dgm:t>
        <a:bodyPr/>
        <a:lstStyle/>
        <a:p>
          <a:endParaRPr lang="en-US"/>
        </a:p>
      </dgm:t>
    </dgm:pt>
  </dgm:ptLst>
  <dgm:cxnLst>
    <dgm:cxn modelId="{80E342BE-2FBE-424A-9C48-27DC1A845229}" type="presOf" srcId="{5E8F6027-C6BA-45D4-8D28-A75DC7FF6012}" destId="{AEC4FA55-27EB-4D03-813F-EBC36B46DE3C}" srcOrd="0" destOrd="0" presId="urn:microsoft.com/office/officeart/2005/8/layout/hList3"/>
    <dgm:cxn modelId="{2C30F963-9E35-43D8-8672-770D038406B1}" type="presOf" srcId="{A7A722DC-8C26-43C6-918B-D4C92DAEE520}" destId="{9D33A531-4729-43A5-81B4-D92FC3E102A1}" srcOrd="0" destOrd="0" presId="urn:microsoft.com/office/officeart/2005/8/layout/hList3"/>
    <dgm:cxn modelId="{D124A4F5-80A8-4CAD-AA6A-67109D592201}" type="presOf" srcId="{641CBBF3-BDB4-44DA-A2BA-3E9C9480F7D9}" destId="{DDB8F7ED-A99B-4254-8880-432AA5C74C48}" srcOrd="0" destOrd="0" presId="urn:microsoft.com/office/officeart/2005/8/layout/hList3"/>
    <dgm:cxn modelId="{F61BEAE3-2C4F-47C7-BE21-EE33C86E0E1C}" srcId="{DCC7D7AC-A7DD-4501-A2BD-FF38D3311EB8}" destId="{5E8F6027-C6BA-45D4-8D28-A75DC7FF6012}" srcOrd="0" destOrd="0" parTransId="{27CBB546-3029-4743-AB2E-AC27FB306888}" sibTransId="{F733F387-16AF-40D3-B06C-13345C01FE29}"/>
    <dgm:cxn modelId="{6C19EF11-C32B-40B4-B7B0-677B8D0B766B}" srcId="{641CBBF3-BDB4-44DA-A2BA-3E9C9480F7D9}" destId="{DCC7D7AC-A7DD-4501-A2BD-FF38D3311EB8}" srcOrd="0" destOrd="0" parTransId="{C3E898CA-EEC3-4069-A823-F323707408B2}" sibTransId="{3C790427-1046-446F-BFDA-CF84599BF3CC}"/>
    <dgm:cxn modelId="{1C5B7401-2D8A-418A-8528-B20778A76849}" srcId="{DCC7D7AC-A7DD-4501-A2BD-FF38D3311EB8}" destId="{A7A722DC-8C26-43C6-918B-D4C92DAEE520}" srcOrd="1" destOrd="0" parTransId="{EE563BC6-4C2F-469F-8FF8-2FA7EF7999E6}" sibTransId="{3DC0B799-3C0D-40DF-917A-931C3EA4C57A}"/>
    <dgm:cxn modelId="{CB9487A2-8CE3-423A-8C32-352690A2EDED}" type="presOf" srcId="{DCC7D7AC-A7DD-4501-A2BD-FF38D3311EB8}" destId="{C691C807-06DA-4D33-8B22-E521F5959A88}" srcOrd="0" destOrd="0" presId="urn:microsoft.com/office/officeart/2005/8/layout/hList3"/>
    <dgm:cxn modelId="{85FFD2E4-5E23-4FCC-8630-21AAB8CA7918}" type="presParOf" srcId="{DDB8F7ED-A99B-4254-8880-432AA5C74C48}" destId="{C691C807-06DA-4D33-8B22-E521F5959A88}" srcOrd="0" destOrd="0" presId="urn:microsoft.com/office/officeart/2005/8/layout/hList3"/>
    <dgm:cxn modelId="{061D9AB1-EECA-4969-AEE0-7908DCE908FD}" type="presParOf" srcId="{DDB8F7ED-A99B-4254-8880-432AA5C74C48}" destId="{CC8E0097-31F3-4BBE-A429-30DE34DBAE4F}" srcOrd="1" destOrd="0" presId="urn:microsoft.com/office/officeart/2005/8/layout/hList3"/>
    <dgm:cxn modelId="{DF7E35D3-25C0-4D98-9119-E0E868B21C64}" type="presParOf" srcId="{CC8E0097-31F3-4BBE-A429-30DE34DBAE4F}" destId="{AEC4FA55-27EB-4D03-813F-EBC36B46DE3C}" srcOrd="0" destOrd="0" presId="urn:microsoft.com/office/officeart/2005/8/layout/hList3"/>
    <dgm:cxn modelId="{225C61B3-4CB4-45EE-A20C-FC71D2E10A48}" type="presParOf" srcId="{CC8E0097-31F3-4BBE-A429-30DE34DBAE4F}" destId="{9D33A531-4729-43A5-81B4-D92FC3E102A1}" srcOrd="1" destOrd="0" presId="urn:microsoft.com/office/officeart/2005/8/layout/hList3"/>
    <dgm:cxn modelId="{818D92A9-528B-48F2-8E74-C724B0D52083}" type="presParOf" srcId="{DDB8F7ED-A99B-4254-8880-432AA5C74C48}" destId="{9D58C131-7EC8-4CF3-9204-D419D9686D8F}"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3200" b="0" smtClean="0">
              <a:effectLst>
                <a:outerShdw blurRad="38100" dist="38100" dir="2700000" algn="tl">
                  <a:srgbClr val="000000">
                    <a:alpha val="43137"/>
                  </a:srgbClr>
                </a:outerShdw>
              </a:effectLst>
              <a:latin typeface="Jameel Noori Nastaleeq" pitchFamily="2" charset="-78"/>
              <a:cs typeface="Jameel Noori Nastaleeq" pitchFamily="2" charset="-78"/>
            </a:rPr>
            <a:t>حرمت عزت کے بعد حرمت جان کا ذکر</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اپنی اور کسی دوسرے کی جان لینا حرام ہے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7686060-C56A-44B9-8FAA-C0C957FBEF86}" type="presOf" srcId="{0967F7E4-F678-4578-8600-1B83ACEB6BBB}" destId="{D2B49F6D-4100-42FB-82A8-1CFAA91AE96A}" srcOrd="0" destOrd="0" presId="urn:microsoft.com/office/officeart/2005/8/layout/vList2"/>
    <dgm:cxn modelId="{9624749B-E757-4D02-BBD5-A20A50D45353}"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AC15A84D-EB53-4B99-AF5F-A24996BD2581}" type="presOf" srcId="{93095CFE-338C-4DE2-BEE1-C5798B24C8AD}" destId="{8160EAE7-75B1-40CC-8765-BEF41E203B77}" srcOrd="0" destOrd="0" presId="urn:microsoft.com/office/officeart/2005/8/layout/vList2"/>
    <dgm:cxn modelId="{20BB090A-9BA0-4820-B7D0-660F24E7E4E4}" type="presParOf" srcId="{D76713C3-888F-4971-B388-C389CB2342AF}" destId="{D2B49F6D-4100-42FB-82A8-1CFAA91AE96A}" srcOrd="0" destOrd="0" presId="urn:microsoft.com/office/officeart/2005/8/layout/vList2"/>
    <dgm:cxn modelId="{7F9AB2C6-FCCA-4B2F-B58D-DF4B74CB2415}" type="presParOf" srcId="{D76713C3-888F-4971-B388-C389CB2342AF}" destId="{D99EA9DA-C9F7-4727-A441-90BBA7544EE0}" srcOrd="1" destOrd="0" presId="urn:microsoft.com/office/officeart/2005/8/layout/vList2"/>
    <dgm:cxn modelId="{D2A7ADFF-D01D-42E1-AB02-37197ACF192E}"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3F9E6-6279-4776-B858-E89CCA56985A}" type="doc">
      <dgm:prSet loTypeId="urn:microsoft.com/office/officeart/2005/8/layout/arrow4" loCatId="relationship" qsTypeId="urn:microsoft.com/office/officeart/2005/8/quickstyle/simple5" qsCatId="simple" csTypeId="urn:microsoft.com/office/officeart/2005/8/colors/colorful1" csCatId="colorful" phldr="1"/>
      <dgm:spPr/>
      <dgm:t>
        <a:bodyPr/>
        <a:lstStyle/>
        <a:p>
          <a:endParaRPr lang="en-US"/>
        </a:p>
      </dgm:t>
    </dgm:pt>
    <dgm:pt modelId="{1E59156A-2EC7-4977-BAF4-D263C57AD532}">
      <dgm:prSet phldrT="[Text]" custT="1"/>
      <dgm:spPr/>
      <dgm:t>
        <a:bodyPr/>
        <a:lstStyle/>
        <a:p>
          <a:pPr algn="l"/>
          <a:r>
            <a:rPr lang="ar-SA" sz="2400" smtClean="0">
              <a:latin typeface="Jameel Noori Nastaleeq" pitchFamily="2" charset="-78"/>
              <a:ea typeface="Times New Roman" pitchFamily="18" charset="0"/>
              <a:cs typeface="Jameel Noori Nastaleeq" pitchFamily="2" charset="-78"/>
            </a:rPr>
            <a:t>معاشرتی اقدار</a:t>
          </a:r>
          <a:r>
            <a:rPr lang="ur-PK" sz="2400" smtClean="0">
              <a:latin typeface="Jameel Noori Nastaleeq" pitchFamily="2" charset="-78"/>
              <a:ea typeface="Times New Roman" pitchFamily="18" charset="0"/>
              <a:cs typeface="Jameel Noori Nastaleeq" pitchFamily="2" charset="-78"/>
            </a:rPr>
            <a:t> </a:t>
          </a:r>
          <a:r>
            <a:rPr lang="en-US" sz="2400" smtClean="0">
              <a:latin typeface="Jameel Noori Nastaleeq" pitchFamily="2" charset="-78"/>
              <a:ea typeface="Times New Roman" pitchFamily="18" charset="0"/>
              <a:cs typeface="Jameel Noori Nastaleeq" pitchFamily="2" charset="-78"/>
            </a:rPr>
            <a:t>(</a:t>
          </a:r>
          <a:r>
            <a:rPr lang="en-US" sz="2400" b="0" smtClean="0">
              <a:latin typeface="Jameel Noori Nastaleeq" pitchFamily="2" charset="-78"/>
              <a:cs typeface="Jameel Noori Nastaleeq" pitchFamily="2" charset="-78"/>
            </a:rPr>
            <a:t>Social Values</a:t>
          </a:r>
          <a:r>
            <a:rPr lang="en-US" sz="2400" smtClean="0">
              <a:latin typeface="Jameel Noori Nastaleeq" pitchFamily="2" charset="-78"/>
              <a:cs typeface="Jameel Noori Nastaleeq" pitchFamily="2" charset="-78"/>
            </a:rPr>
            <a:t>)</a:t>
          </a:r>
          <a:endParaRPr lang="en-US" sz="2400" dirty="0">
            <a:latin typeface="Jameel Noori Nastaleeq" pitchFamily="2" charset="-78"/>
            <a:cs typeface="Jameel Noori Nastaleeq" pitchFamily="2" charset="-78"/>
          </a:endParaRPr>
        </a:p>
      </dgm:t>
    </dgm:pt>
    <dgm:pt modelId="{A5434797-F9A3-4F71-AE80-8A793CDDE288}" type="parTrans" cxnId="{92EE1465-8B66-4365-8B24-FCC3FB11EA3F}">
      <dgm:prSet/>
      <dgm:spPr/>
      <dgm:t>
        <a:bodyPr/>
        <a:lstStyle/>
        <a:p>
          <a:endParaRPr lang="en-US" sz="2400">
            <a:latin typeface="Jameel Noori Nastaleeq" pitchFamily="2" charset="-78"/>
            <a:cs typeface="Jameel Noori Nastaleeq" pitchFamily="2" charset="-78"/>
          </a:endParaRPr>
        </a:p>
      </dgm:t>
    </dgm:pt>
    <dgm:pt modelId="{4AD5EED1-4266-48B3-8663-3F845345F4D6}" type="sibTrans" cxnId="{92EE1465-8B66-4365-8B24-FCC3FB11EA3F}">
      <dgm:prSet/>
      <dgm:spPr/>
      <dgm:t>
        <a:bodyPr/>
        <a:lstStyle/>
        <a:p>
          <a:endParaRPr lang="en-US" sz="2400">
            <a:latin typeface="Jameel Noori Nastaleeq" pitchFamily="2" charset="-78"/>
            <a:cs typeface="Jameel Noori Nastaleeq" pitchFamily="2" charset="-78"/>
          </a:endParaRPr>
        </a:p>
      </dgm:t>
    </dgm:pt>
    <dgm:pt modelId="{D0358DB6-6712-41A5-BACC-608E41B79180}">
      <dgm:prSet phldrT="[Text]" custT="1"/>
      <dgm:spPr/>
      <dgm:t>
        <a:bodyPr/>
        <a:lstStyle/>
        <a:p>
          <a:r>
            <a:rPr lang="ur-PK" sz="3200" smtClean="0">
              <a:latin typeface="Jameel Noori Nastaleeq" pitchFamily="2" charset="-78"/>
              <a:ea typeface="Times New Roman" pitchFamily="18" charset="0"/>
              <a:cs typeface="Jameel Noori Nastaleeq" pitchFamily="2" charset="-78"/>
            </a:rPr>
            <a:t>نواہی</a:t>
          </a:r>
          <a:r>
            <a:rPr lang="en-US" sz="3200" smtClean="0">
              <a:latin typeface="Jameel Noori Nastaleeq" pitchFamily="2" charset="-78"/>
              <a:ea typeface="Times New Roman" pitchFamily="18" charset="0"/>
              <a:cs typeface="Jameel Noori Nastaleeq" pitchFamily="2" charset="-78"/>
            </a:rPr>
            <a:t>(Don’ts)</a:t>
          </a:r>
        </a:p>
        <a:p>
          <a:r>
            <a:rPr lang="ar-SA" sz="2400" smtClean="0">
              <a:latin typeface="Jameel Noori Nastaleeq" pitchFamily="2" charset="-78"/>
              <a:ea typeface="Times New Roman" pitchFamily="18" charset="0"/>
              <a:cs typeface="Jameel Noori Nastaleeq" pitchFamily="2" charset="-78"/>
            </a:rPr>
            <a:t>معاشرتی برائیاں</a:t>
          </a:r>
          <a:r>
            <a:rPr lang="ur-PK" sz="2400" smtClean="0">
              <a:latin typeface="Jameel Noori Nastaleeq" pitchFamily="2" charset="-78"/>
              <a:ea typeface="Times New Roman" pitchFamily="18" charset="0"/>
              <a:cs typeface="Jameel Noori Nastaleeq" pitchFamily="2" charset="-78"/>
            </a:rPr>
            <a:t> </a:t>
          </a:r>
          <a:r>
            <a:rPr lang="en-US" sz="2400" b="0" smtClean="0">
              <a:latin typeface="Jameel Noori Nastaleeq" pitchFamily="2" charset="-78"/>
              <a:ea typeface="Times New Roman" pitchFamily="18" charset="0"/>
              <a:cs typeface="Jameel Noori Nastaleeq" pitchFamily="2" charset="-78"/>
            </a:rPr>
            <a:t>(Social Evils</a:t>
          </a:r>
          <a:r>
            <a:rPr lang="en-US" sz="2400" smtClean="0">
              <a:latin typeface="Jameel Noori Nastaleeq" pitchFamily="2" charset="-78"/>
              <a:ea typeface="Times New Roman" pitchFamily="18" charset="0"/>
              <a:cs typeface="Jameel Noori Nastaleeq" pitchFamily="2" charset="-78"/>
            </a:rPr>
            <a:t>)</a:t>
          </a:r>
          <a:endParaRPr lang="en-US" sz="2400" dirty="0">
            <a:latin typeface="Jameel Noori Nastaleeq" pitchFamily="2" charset="-78"/>
            <a:cs typeface="Jameel Noori Nastaleeq" pitchFamily="2" charset="-78"/>
          </a:endParaRPr>
        </a:p>
      </dgm:t>
    </dgm:pt>
    <dgm:pt modelId="{7143652F-8CBD-45EC-AE6C-B53E65EFF08A}" type="parTrans" cxnId="{6D8DE974-FA77-4DFC-A704-32A9B4FB26EC}">
      <dgm:prSet/>
      <dgm:spPr/>
      <dgm:t>
        <a:bodyPr/>
        <a:lstStyle/>
        <a:p>
          <a:endParaRPr lang="en-US" sz="2400">
            <a:latin typeface="Jameel Noori Nastaleeq" pitchFamily="2" charset="-78"/>
            <a:cs typeface="Jameel Noori Nastaleeq" pitchFamily="2" charset="-78"/>
          </a:endParaRPr>
        </a:p>
      </dgm:t>
    </dgm:pt>
    <dgm:pt modelId="{45C5F275-A7C0-4A36-9218-2C6B030995CA}" type="sibTrans" cxnId="{6D8DE974-FA77-4DFC-A704-32A9B4FB26EC}">
      <dgm:prSet/>
      <dgm:spPr/>
      <dgm:t>
        <a:bodyPr/>
        <a:lstStyle/>
        <a:p>
          <a:endParaRPr lang="en-US" sz="2400">
            <a:latin typeface="Jameel Noori Nastaleeq" pitchFamily="2" charset="-78"/>
            <a:cs typeface="Jameel Noori Nastaleeq" pitchFamily="2" charset="-78"/>
          </a:endParaRPr>
        </a:p>
      </dgm:t>
    </dgm:pt>
    <dgm:pt modelId="{D05A9F26-C144-42A2-89DE-B66DB9D84092}">
      <dgm:prSet phldrT="[Text]" custT="1"/>
      <dgm:spPr/>
      <dgm:t>
        <a:bodyPr/>
        <a:lstStyle/>
        <a:p>
          <a:pPr algn="l" rtl="0"/>
          <a:r>
            <a:rPr lang="ur-PK" sz="3200" smtClean="0">
              <a:latin typeface="Jameel Noori Nastaleeq" pitchFamily="2" charset="-78"/>
              <a:ea typeface="Times New Roman" pitchFamily="18" charset="0"/>
              <a:cs typeface="Jameel Noori Nastaleeq" pitchFamily="2" charset="-78"/>
            </a:rPr>
            <a:t>اوامر </a:t>
          </a:r>
          <a:r>
            <a:rPr lang="en-US" sz="3200" smtClean="0">
              <a:latin typeface="Jameel Noori Nastaleeq" pitchFamily="2" charset="-78"/>
              <a:ea typeface="Times New Roman" pitchFamily="18" charset="0"/>
              <a:cs typeface="Jameel Noori Nastaleeq" pitchFamily="2" charset="-78"/>
            </a:rPr>
            <a:t>(Do’s)</a:t>
          </a:r>
          <a:endParaRPr lang="en-US" sz="3200" dirty="0">
            <a:latin typeface="Jameel Noori Nastaleeq" pitchFamily="2" charset="-78"/>
            <a:cs typeface="Jameel Noori Nastaleeq" pitchFamily="2" charset="-78"/>
          </a:endParaRPr>
        </a:p>
      </dgm:t>
    </dgm:pt>
    <dgm:pt modelId="{3D9737DC-2B91-4DB0-BA30-54E0B5D1F586}" type="parTrans" cxnId="{550872ED-3178-4068-942E-5DFF8BBE6AF3}">
      <dgm:prSet/>
      <dgm:spPr/>
      <dgm:t>
        <a:bodyPr/>
        <a:lstStyle/>
        <a:p>
          <a:endParaRPr lang="en-US" sz="2400">
            <a:latin typeface="Jameel Noori Nastaleeq" pitchFamily="2" charset="-78"/>
            <a:cs typeface="Jameel Noori Nastaleeq" pitchFamily="2" charset="-78"/>
          </a:endParaRPr>
        </a:p>
      </dgm:t>
    </dgm:pt>
    <dgm:pt modelId="{0702C9A0-5ED0-418D-8212-69047075B9C1}" type="sibTrans" cxnId="{550872ED-3178-4068-942E-5DFF8BBE6AF3}">
      <dgm:prSet/>
      <dgm:spPr/>
      <dgm:t>
        <a:bodyPr/>
        <a:lstStyle/>
        <a:p>
          <a:endParaRPr lang="en-US" sz="2400">
            <a:latin typeface="Jameel Noori Nastaleeq" pitchFamily="2" charset="-78"/>
            <a:cs typeface="Jameel Noori Nastaleeq" pitchFamily="2" charset="-78"/>
          </a:endParaRPr>
        </a:p>
      </dgm:t>
    </dgm:pt>
    <dgm:pt modelId="{08D466CF-4408-4CD8-8179-FC8E12C7366F}" type="pres">
      <dgm:prSet presAssocID="{DF43F9E6-6279-4776-B858-E89CCA56985A}" presName="compositeShape" presStyleCnt="0">
        <dgm:presLayoutVars>
          <dgm:chMax val="2"/>
          <dgm:dir/>
          <dgm:resizeHandles val="exact"/>
        </dgm:presLayoutVars>
      </dgm:prSet>
      <dgm:spPr/>
      <dgm:t>
        <a:bodyPr/>
        <a:lstStyle/>
        <a:p>
          <a:endParaRPr lang="en-US"/>
        </a:p>
      </dgm:t>
    </dgm:pt>
    <dgm:pt modelId="{B2FBA634-CFD1-4146-A8F9-689F7DF5E79C}" type="pres">
      <dgm:prSet presAssocID="{D05A9F26-C144-42A2-89DE-B66DB9D84092}" presName="upArrow" presStyleLbl="node1" presStyleIdx="0" presStyleCnt="2"/>
      <dgm:spPr/>
      <dgm:t>
        <a:bodyPr/>
        <a:lstStyle/>
        <a:p>
          <a:endParaRPr lang="en-US"/>
        </a:p>
      </dgm:t>
    </dgm:pt>
    <dgm:pt modelId="{10E198D0-389E-4216-A3D7-D445256C7B90}" type="pres">
      <dgm:prSet presAssocID="{D05A9F26-C144-42A2-89DE-B66DB9D84092}" presName="upArrowText" presStyleLbl="revTx" presStyleIdx="0" presStyleCnt="2">
        <dgm:presLayoutVars>
          <dgm:chMax val="0"/>
          <dgm:bulletEnabled val="1"/>
        </dgm:presLayoutVars>
      </dgm:prSet>
      <dgm:spPr/>
      <dgm:t>
        <a:bodyPr/>
        <a:lstStyle/>
        <a:p>
          <a:endParaRPr lang="en-US"/>
        </a:p>
      </dgm:t>
    </dgm:pt>
    <dgm:pt modelId="{A4F9AE2E-10BD-40D7-B9D3-A8A2CE5C75F9}" type="pres">
      <dgm:prSet presAssocID="{D0358DB6-6712-41A5-BACC-608E41B79180}" presName="downArrow" presStyleLbl="node1" presStyleIdx="1" presStyleCnt="2"/>
      <dgm:spPr/>
      <dgm:t>
        <a:bodyPr/>
        <a:lstStyle/>
        <a:p>
          <a:endParaRPr lang="en-US"/>
        </a:p>
      </dgm:t>
    </dgm:pt>
    <dgm:pt modelId="{3DC5EB90-12A6-4DA4-A23F-6CBA182A7BEE}" type="pres">
      <dgm:prSet presAssocID="{D0358DB6-6712-41A5-BACC-608E41B79180}" presName="downArrowText" presStyleLbl="revTx" presStyleIdx="1" presStyleCnt="2">
        <dgm:presLayoutVars>
          <dgm:chMax val="0"/>
          <dgm:bulletEnabled val="1"/>
        </dgm:presLayoutVars>
      </dgm:prSet>
      <dgm:spPr/>
      <dgm:t>
        <a:bodyPr/>
        <a:lstStyle/>
        <a:p>
          <a:endParaRPr lang="en-US"/>
        </a:p>
      </dgm:t>
    </dgm:pt>
  </dgm:ptLst>
  <dgm:cxnLst>
    <dgm:cxn modelId="{0302117A-4578-45D2-9F95-5F956529E7EB}" type="presOf" srcId="{D05A9F26-C144-42A2-89DE-B66DB9D84092}" destId="{10E198D0-389E-4216-A3D7-D445256C7B90}" srcOrd="0" destOrd="0" presId="urn:microsoft.com/office/officeart/2005/8/layout/arrow4"/>
    <dgm:cxn modelId="{F893FB11-6571-454C-91B6-76544A3AED42}" type="presOf" srcId="{1E59156A-2EC7-4977-BAF4-D263C57AD532}" destId="{10E198D0-389E-4216-A3D7-D445256C7B90}" srcOrd="0" destOrd="1" presId="urn:microsoft.com/office/officeart/2005/8/layout/arrow4"/>
    <dgm:cxn modelId="{550872ED-3178-4068-942E-5DFF8BBE6AF3}" srcId="{DF43F9E6-6279-4776-B858-E89CCA56985A}" destId="{D05A9F26-C144-42A2-89DE-B66DB9D84092}" srcOrd="0" destOrd="0" parTransId="{3D9737DC-2B91-4DB0-BA30-54E0B5D1F586}" sibTransId="{0702C9A0-5ED0-418D-8212-69047075B9C1}"/>
    <dgm:cxn modelId="{5715DC6B-FA0D-4C5C-961E-1D359F94210E}" type="presOf" srcId="{D0358DB6-6712-41A5-BACC-608E41B79180}" destId="{3DC5EB90-12A6-4DA4-A23F-6CBA182A7BEE}" srcOrd="0" destOrd="0" presId="urn:microsoft.com/office/officeart/2005/8/layout/arrow4"/>
    <dgm:cxn modelId="{6D8DE974-FA77-4DFC-A704-32A9B4FB26EC}" srcId="{DF43F9E6-6279-4776-B858-E89CCA56985A}" destId="{D0358DB6-6712-41A5-BACC-608E41B79180}" srcOrd="1" destOrd="0" parTransId="{7143652F-8CBD-45EC-AE6C-B53E65EFF08A}" sibTransId="{45C5F275-A7C0-4A36-9218-2C6B030995CA}"/>
    <dgm:cxn modelId="{92EE1465-8B66-4365-8B24-FCC3FB11EA3F}" srcId="{D05A9F26-C144-42A2-89DE-B66DB9D84092}" destId="{1E59156A-2EC7-4977-BAF4-D263C57AD532}" srcOrd="0" destOrd="0" parTransId="{A5434797-F9A3-4F71-AE80-8A793CDDE288}" sibTransId="{4AD5EED1-4266-48B3-8663-3F845345F4D6}"/>
    <dgm:cxn modelId="{41961FF4-5DC5-4A24-834B-56DA8F5D3BF7}" type="presOf" srcId="{DF43F9E6-6279-4776-B858-E89CCA56985A}" destId="{08D466CF-4408-4CD8-8179-FC8E12C7366F}" srcOrd="0" destOrd="0" presId="urn:microsoft.com/office/officeart/2005/8/layout/arrow4"/>
    <dgm:cxn modelId="{A6DBFEA1-08DD-4B2B-9CD3-F0E95826E9B5}" type="presParOf" srcId="{08D466CF-4408-4CD8-8179-FC8E12C7366F}" destId="{B2FBA634-CFD1-4146-A8F9-689F7DF5E79C}" srcOrd="0" destOrd="0" presId="urn:microsoft.com/office/officeart/2005/8/layout/arrow4"/>
    <dgm:cxn modelId="{FFF555E7-728A-4B7C-9840-24C188C29423}" type="presParOf" srcId="{08D466CF-4408-4CD8-8179-FC8E12C7366F}" destId="{10E198D0-389E-4216-A3D7-D445256C7B90}" srcOrd="1" destOrd="0" presId="urn:microsoft.com/office/officeart/2005/8/layout/arrow4"/>
    <dgm:cxn modelId="{72092704-9A8B-4EA4-9D2A-5484713E0B1E}" type="presParOf" srcId="{08D466CF-4408-4CD8-8179-FC8E12C7366F}" destId="{A4F9AE2E-10BD-40D7-B9D3-A8A2CE5C75F9}" srcOrd="2" destOrd="0" presId="urn:microsoft.com/office/officeart/2005/8/layout/arrow4"/>
    <dgm:cxn modelId="{E9FEEF45-A7A5-4F5F-B0F2-3CC27D533BF3}" type="presParOf" srcId="{08D466CF-4408-4CD8-8179-FC8E12C7366F}" destId="{3DC5EB90-12A6-4DA4-A23F-6CBA182A7BEE}"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قاتل کے بارے میں فیصلہ کا اختیار مقتول کے ورثاء کو ہے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8AEABC2A-8CAE-4E18-A1A3-8175211136E9}" type="presOf" srcId="{0967F7E4-F678-4578-8600-1B83ACEB6BBB}" destId="{D2B49F6D-4100-42FB-82A8-1CFAA91AE96A}" srcOrd="0" destOrd="0" presId="urn:microsoft.com/office/officeart/2005/8/layout/vList2"/>
    <dgm:cxn modelId="{5433FBC4-09C6-47E8-878C-FDFA9995B279}" type="presOf" srcId="{724361B4-9B9F-4084-A10C-F167166253CF}" destId="{D76713C3-888F-4971-B388-C389CB2342AF}" srcOrd="0" destOrd="0" presId="urn:microsoft.com/office/officeart/2005/8/layout/vList2"/>
    <dgm:cxn modelId="{1273E6E4-23C0-4914-A62F-68A40A59C557}"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F5754AB-3127-4E9B-9D8F-08E96D1199F1}" type="doc">
      <dgm:prSet loTypeId="urn:microsoft.com/office/officeart/2005/8/layout/venn3" loCatId="relationship" qsTypeId="urn:microsoft.com/office/officeart/2005/8/quickstyle/simple4" qsCatId="simple" csTypeId="urn:microsoft.com/office/officeart/2005/8/colors/colorful1" csCatId="colorful" phldr="1"/>
      <dgm:spPr/>
    </dgm:pt>
    <dgm:pt modelId="{C1AF18AF-CBBA-40BF-BC32-43FC87D60DD0}">
      <dgm:prSet phldrT="[Text]" custT="1"/>
      <dgm:spPr/>
      <dgm:t>
        <a:bodyPr/>
        <a:lstStyle/>
        <a:p>
          <a:r>
            <a:rPr lang="ur-PK" sz="2800" dirty="0" smtClean="0">
              <a:effectLst/>
              <a:latin typeface="Jameel Noori Nastaleeq" pitchFamily="2" charset="-78"/>
              <a:cs typeface="Jameel Noori Nastaleeq" pitchFamily="2" charset="-78"/>
            </a:rPr>
            <a:t>تڑپا تڑپا کر مارنا یا جلانا</a:t>
          </a:r>
          <a:endParaRPr lang="en-US" sz="2800" dirty="0">
            <a:effectLst/>
            <a:latin typeface="Jameel Noori Nastaleeq" pitchFamily="2" charset="-78"/>
            <a:cs typeface="Jameel Noori Nastaleeq" pitchFamily="2" charset="-78"/>
          </a:endParaRPr>
        </a:p>
      </dgm:t>
    </dgm:pt>
    <dgm:pt modelId="{F257FA70-43B3-40AB-A113-0C7698A554D7}" type="parTrans" cxnId="{7161FF2C-2823-457C-98B7-96BE7C4DBB3C}">
      <dgm:prSet/>
      <dgm:spPr/>
      <dgm:t>
        <a:bodyPr/>
        <a:lstStyle/>
        <a:p>
          <a:endParaRPr lang="en-US" sz="1400">
            <a:solidFill>
              <a:schemeClr val="accent1">
                <a:lumMod val="50000"/>
              </a:schemeClr>
            </a:solidFill>
            <a:effectLst/>
            <a:latin typeface="Jameel Noori Nastaleeq" pitchFamily="2" charset="-78"/>
            <a:cs typeface="Jameel Noori Nastaleeq" pitchFamily="2" charset="-78"/>
          </a:endParaRPr>
        </a:p>
      </dgm:t>
    </dgm:pt>
    <dgm:pt modelId="{BCBBBF1D-6BC4-41DC-AFA0-03B784471F55}" type="sibTrans" cxnId="{7161FF2C-2823-457C-98B7-96BE7C4DBB3C}">
      <dgm:prSet/>
      <dgm:spPr/>
      <dgm:t>
        <a:bodyPr/>
        <a:lstStyle/>
        <a:p>
          <a:endParaRPr lang="en-US" sz="1400">
            <a:solidFill>
              <a:schemeClr val="accent1">
                <a:lumMod val="50000"/>
              </a:schemeClr>
            </a:solidFill>
            <a:effectLst/>
            <a:latin typeface="Jameel Noori Nastaleeq" pitchFamily="2" charset="-78"/>
            <a:cs typeface="Jameel Noori Nastaleeq" pitchFamily="2" charset="-78"/>
          </a:endParaRPr>
        </a:p>
      </dgm:t>
    </dgm:pt>
    <dgm:pt modelId="{B7FD7B15-9F30-4BD4-9CCA-10897C878E51}">
      <dgm:prSet phldrT="[Text]" custT="1"/>
      <dgm:spPr/>
      <dgm:t>
        <a:bodyPr/>
        <a:lstStyle/>
        <a:p>
          <a:r>
            <a:rPr lang="ur-PK" sz="2800" smtClean="0">
              <a:effectLst/>
              <a:latin typeface="Jameel Noori Nastaleeq" pitchFamily="2" charset="-78"/>
              <a:cs typeface="Jameel Noori Nastaleeq" pitchFamily="2" charset="-78"/>
            </a:rPr>
            <a:t>خون بہا لینے کے باوجود قاتل کی جان لینا</a:t>
          </a:r>
          <a:endParaRPr lang="en-US" sz="2800" dirty="0">
            <a:effectLst/>
            <a:latin typeface="Jameel Noori Nastaleeq" pitchFamily="2" charset="-78"/>
            <a:cs typeface="Jameel Noori Nastaleeq" pitchFamily="2" charset="-78"/>
          </a:endParaRPr>
        </a:p>
      </dgm:t>
    </dgm:pt>
    <dgm:pt modelId="{52D25354-319B-406C-8EC2-5C04F3E210BA}" type="parTrans" cxnId="{37EB4BD7-EF58-45A1-AA77-F4DB9B60AF9A}">
      <dgm:prSet/>
      <dgm:spPr/>
      <dgm:t>
        <a:bodyPr/>
        <a:lstStyle/>
        <a:p>
          <a:endParaRPr lang="en-US" sz="1400">
            <a:solidFill>
              <a:schemeClr val="accent1">
                <a:lumMod val="50000"/>
              </a:schemeClr>
            </a:solidFill>
            <a:effectLst/>
            <a:latin typeface="Jameel Noori Nastaleeq" pitchFamily="2" charset="-78"/>
            <a:cs typeface="Jameel Noori Nastaleeq" pitchFamily="2" charset="-78"/>
          </a:endParaRPr>
        </a:p>
      </dgm:t>
    </dgm:pt>
    <dgm:pt modelId="{977A539F-33BC-40AE-9B8B-F7CE384A8138}" type="sibTrans" cxnId="{37EB4BD7-EF58-45A1-AA77-F4DB9B60AF9A}">
      <dgm:prSet/>
      <dgm:spPr/>
      <dgm:t>
        <a:bodyPr/>
        <a:lstStyle/>
        <a:p>
          <a:endParaRPr lang="en-US" sz="1400">
            <a:solidFill>
              <a:schemeClr val="accent1">
                <a:lumMod val="50000"/>
              </a:schemeClr>
            </a:solidFill>
            <a:effectLst/>
            <a:latin typeface="Jameel Noori Nastaleeq" pitchFamily="2" charset="-78"/>
            <a:cs typeface="Jameel Noori Nastaleeq" pitchFamily="2" charset="-78"/>
          </a:endParaRPr>
        </a:p>
      </dgm:t>
    </dgm:pt>
    <dgm:pt modelId="{28522427-CAC4-4794-A79D-F3A22B33E54C}">
      <dgm:prSet phldrT="[Text]" custT="1"/>
      <dgm:spPr/>
      <dgm:t>
        <a:bodyPr/>
        <a:lstStyle/>
        <a:p>
          <a:r>
            <a:rPr lang="ur-PK" sz="2800" smtClean="0">
              <a:effectLst/>
              <a:latin typeface="Jameel Noori Nastaleeq" pitchFamily="2" charset="-78"/>
              <a:cs typeface="Jameel Noori Nastaleeq" pitchFamily="2" charset="-78"/>
            </a:rPr>
            <a:t>قاتل کے بے قصور عزیزوں یا ساتھیوں کی بھی جان لینا</a:t>
          </a:r>
          <a:endParaRPr lang="en-US" sz="2800" dirty="0">
            <a:effectLst/>
            <a:latin typeface="Jameel Noori Nastaleeq" pitchFamily="2" charset="-78"/>
            <a:cs typeface="Jameel Noori Nastaleeq" pitchFamily="2" charset="-78"/>
          </a:endParaRPr>
        </a:p>
      </dgm:t>
    </dgm:pt>
    <dgm:pt modelId="{DFDBEE06-144A-4B48-890C-E6006849BE2D}" type="parTrans" cxnId="{5D380009-710C-4191-9CDB-985B2A84B1ED}">
      <dgm:prSet/>
      <dgm:spPr/>
      <dgm:t>
        <a:bodyPr/>
        <a:lstStyle/>
        <a:p>
          <a:endParaRPr lang="en-US" sz="1400">
            <a:solidFill>
              <a:schemeClr val="accent1">
                <a:lumMod val="50000"/>
              </a:schemeClr>
            </a:solidFill>
            <a:effectLst/>
            <a:latin typeface="Jameel Noori Nastaleeq" pitchFamily="2" charset="-78"/>
            <a:cs typeface="Jameel Noori Nastaleeq" pitchFamily="2" charset="-78"/>
          </a:endParaRPr>
        </a:p>
      </dgm:t>
    </dgm:pt>
    <dgm:pt modelId="{9D519014-1796-42D7-B0D8-DFA7D7634F2D}" type="sibTrans" cxnId="{5D380009-710C-4191-9CDB-985B2A84B1ED}">
      <dgm:prSet/>
      <dgm:spPr/>
      <dgm:t>
        <a:bodyPr/>
        <a:lstStyle/>
        <a:p>
          <a:endParaRPr lang="en-US" sz="1400">
            <a:solidFill>
              <a:schemeClr val="accent1">
                <a:lumMod val="50000"/>
              </a:schemeClr>
            </a:solidFill>
            <a:effectLst/>
            <a:latin typeface="Jameel Noori Nastaleeq" pitchFamily="2" charset="-78"/>
            <a:cs typeface="Jameel Noori Nastaleeq" pitchFamily="2" charset="-78"/>
          </a:endParaRPr>
        </a:p>
      </dgm:t>
    </dgm:pt>
    <dgm:pt modelId="{E53BC32A-8222-4582-ACDE-3FC1A23F261A}" type="pres">
      <dgm:prSet presAssocID="{CF5754AB-3127-4E9B-9D8F-08E96D1199F1}" presName="Name0" presStyleCnt="0">
        <dgm:presLayoutVars>
          <dgm:dir val="rev"/>
          <dgm:resizeHandles val="exact"/>
        </dgm:presLayoutVars>
      </dgm:prSet>
      <dgm:spPr/>
    </dgm:pt>
    <dgm:pt modelId="{6491B84D-392E-47AA-BC71-54D786478163}" type="pres">
      <dgm:prSet presAssocID="{C1AF18AF-CBBA-40BF-BC32-43FC87D60DD0}" presName="Name5" presStyleLbl="vennNode1" presStyleIdx="0" presStyleCnt="3">
        <dgm:presLayoutVars>
          <dgm:bulletEnabled val="1"/>
        </dgm:presLayoutVars>
      </dgm:prSet>
      <dgm:spPr/>
      <dgm:t>
        <a:bodyPr/>
        <a:lstStyle/>
        <a:p>
          <a:endParaRPr lang="en-US"/>
        </a:p>
      </dgm:t>
    </dgm:pt>
    <dgm:pt modelId="{7139FFAB-20DF-4463-9D6D-A3C6A353580B}" type="pres">
      <dgm:prSet presAssocID="{BCBBBF1D-6BC4-41DC-AFA0-03B784471F55}" presName="space" presStyleCnt="0"/>
      <dgm:spPr/>
    </dgm:pt>
    <dgm:pt modelId="{8596310B-4325-4C58-9DF2-85D1E46DFC96}" type="pres">
      <dgm:prSet presAssocID="{B7FD7B15-9F30-4BD4-9CCA-10897C878E51}" presName="Name5" presStyleLbl="vennNode1" presStyleIdx="1" presStyleCnt="3">
        <dgm:presLayoutVars>
          <dgm:bulletEnabled val="1"/>
        </dgm:presLayoutVars>
      </dgm:prSet>
      <dgm:spPr/>
      <dgm:t>
        <a:bodyPr/>
        <a:lstStyle/>
        <a:p>
          <a:endParaRPr lang="en-US"/>
        </a:p>
      </dgm:t>
    </dgm:pt>
    <dgm:pt modelId="{89A1793D-EA3E-486C-9715-33B060AEF693}" type="pres">
      <dgm:prSet presAssocID="{977A539F-33BC-40AE-9B8B-F7CE384A8138}" presName="space" presStyleCnt="0"/>
      <dgm:spPr/>
    </dgm:pt>
    <dgm:pt modelId="{8FC888A5-F867-4C5B-B830-6EE12B1E47EC}" type="pres">
      <dgm:prSet presAssocID="{28522427-CAC4-4794-A79D-F3A22B33E54C}" presName="Name5" presStyleLbl="vennNode1" presStyleIdx="2" presStyleCnt="3">
        <dgm:presLayoutVars>
          <dgm:bulletEnabled val="1"/>
        </dgm:presLayoutVars>
      </dgm:prSet>
      <dgm:spPr/>
      <dgm:t>
        <a:bodyPr/>
        <a:lstStyle/>
        <a:p>
          <a:endParaRPr lang="en-US"/>
        </a:p>
      </dgm:t>
    </dgm:pt>
  </dgm:ptLst>
  <dgm:cxnLst>
    <dgm:cxn modelId="{37EB4BD7-EF58-45A1-AA77-F4DB9B60AF9A}" srcId="{CF5754AB-3127-4E9B-9D8F-08E96D1199F1}" destId="{B7FD7B15-9F30-4BD4-9CCA-10897C878E51}" srcOrd="1" destOrd="0" parTransId="{52D25354-319B-406C-8EC2-5C04F3E210BA}" sibTransId="{977A539F-33BC-40AE-9B8B-F7CE384A8138}"/>
    <dgm:cxn modelId="{BDAEA53F-966F-469F-9374-E60FBFEC7080}" type="presOf" srcId="{C1AF18AF-CBBA-40BF-BC32-43FC87D60DD0}" destId="{6491B84D-392E-47AA-BC71-54D786478163}" srcOrd="0" destOrd="0" presId="urn:microsoft.com/office/officeart/2005/8/layout/venn3"/>
    <dgm:cxn modelId="{7161FF2C-2823-457C-98B7-96BE7C4DBB3C}" srcId="{CF5754AB-3127-4E9B-9D8F-08E96D1199F1}" destId="{C1AF18AF-CBBA-40BF-BC32-43FC87D60DD0}" srcOrd="0" destOrd="0" parTransId="{F257FA70-43B3-40AB-A113-0C7698A554D7}" sibTransId="{BCBBBF1D-6BC4-41DC-AFA0-03B784471F55}"/>
    <dgm:cxn modelId="{3433BC76-2C91-43EB-89EB-F77A2C8743A6}" type="presOf" srcId="{B7FD7B15-9F30-4BD4-9CCA-10897C878E51}" destId="{8596310B-4325-4C58-9DF2-85D1E46DFC96}" srcOrd="0" destOrd="0" presId="urn:microsoft.com/office/officeart/2005/8/layout/venn3"/>
    <dgm:cxn modelId="{5D380009-710C-4191-9CDB-985B2A84B1ED}" srcId="{CF5754AB-3127-4E9B-9D8F-08E96D1199F1}" destId="{28522427-CAC4-4794-A79D-F3A22B33E54C}" srcOrd="2" destOrd="0" parTransId="{DFDBEE06-144A-4B48-890C-E6006849BE2D}" sibTransId="{9D519014-1796-42D7-B0D8-DFA7D7634F2D}"/>
    <dgm:cxn modelId="{5003EA9D-0A24-40BB-9E1A-1B28CCA539E9}" type="presOf" srcId="{28522427-CAC4-4794-A79D-F3A22B33E54C}" destId="{8FC888A5-F867-4C5B-B830-6EE12B1E47EC}" srcOrd="0" destOrd="0" presId="urn:microsoft.com/office/officeart/2005/8/layout/venn3"/>
    <dgm:cxn modelId="{2D019CAD-8B77-40EA-AC05-5A7BA5FF4EBD}" type="presOf" srcId="{CF5754AB-3127-4E9B-9D8F-08E96D1199F1}" destId="{E53BC32A-8222-4582-ACDE-3FC1A23F261A}" srcOrd="0" destOrd="0" presId="urn:microsoft.com/office/officeart/2005/8/layout/venn3"/>
    <dgm:cxn modelId="{1F455735-14BE-42D1-A4E0-F1693D1F73B6}" type="presParOf" srcId="{E53BC32A-8222-4582-ACDE-3FC1A23F261A}" destId="{6491B84D-392E-47AA-BC71-54D786478163}" srcOrd="0" destOrd="0" presId="urn:microsoft.com/office/officeart/2005/8/layout/venn3"/>
    <dgm:cxn modelId="{BEE21764-5CB9-4C5E-AF68-80284FAA8C9C}" type="presParOf" srcId="{E53BC32A-8222-4582-ACDE-3FC1A23F261A}" destId="{7139FFAB-20DF-4463-9D6D-A3C6A353580B}" srcOrd="1" destOrd="0" presId="urn:microsoft.com/office/officeart/2005/8/layout/venn3"/>
    <dgm:cxn modelId="{81FED43F-4964-4FE8-98B2-BCA22F69F723}" type="presParOf" srcId="{E53BC32A-8222-4582-ACDE-3FC1A23F261A}" destId="{8596310B-4325-4C58-9DF2-85D1E46DFC96}" srcOrd="2" destOrd="0" presId="urn:microsoft.com/office/officeart/2005/8/layout/venn3"/>
    <dgm:cxn modelId="{96BF73FB-8476-42D0-9144-AA3CD6F5566B}" type="presParOf" srcId="{E53BC32A-8222-4582-ACDE-3FC1A23F261A}" destId="{89A1793D-EA3E-486C-9715-33B060AEF693}" srcOrd="3" destOrd="0" presId="urn:microsoft.com/office/officeart/2005/8/layout/venn3"/>
    <dgm:cxn modelId="{99347113-A957-4A74-8BF2-DC136E843402}" type="presParOf" srcId="{E53BC32A-8222-4582-ACDE-3FC1A23F261A}" destId="{8FC888A5-F867-4C5B-B830-6EE12B1E47EC}"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حرمتِ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عزت و جان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بعد حرمتِ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مال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ذکر</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یتیموں کے مال پر قبضہ: سورۂ نساء آیات </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6-2</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اور </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10</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میں تفصیلی ہدایات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6C4417-40EE-46D7-9451-B660F2965493}">
      <dgm:prSet phldrT="[Text]" custT="1"/>
      <dgm:spPr/>
      <dgm:t>
        <a:bodyPr/>
        <a:lstStyle/>
        <a:p>
          <a:pPr algn="ctr" rtl="1"/>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یتیموں کے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ساتھ حسن سلوک کی تاکید کی ایک وجہ</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تاکہ وہ احساس محرومی کا شکار نہ ہوں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749302-A243-423D-9B31-4D61D04152E7}" type="parTrans" cxnId="{E2C85DB7-2871-4059-BD23-4B6B0920C1A2}">
      <dgm:prSet/>
      <dgm:spPr/>
      <dgm:t>
        <a:bodyPr/>
        <a:lstStyle/>
        <a:p>
          <a:pPr algn="ct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76F275-93FA-40FF-9B3A-215E76A36203}" type="sibTrans" cxnId="{E2C85DB7-2871-4059-BD23-4B6B0920C1A2}">
      <dgm:prSet/>
      <dgm:spPr/>
      <dgm:t>
        <a:bodyPr/>
        <a:lstStyle/>
        <a:p>
          <a:pPr algn="ct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DE32AC4E-4E8E-40F0-828F-24D6050148B3}" type="pres">
      <dgm:prSet presAssocID="{F56C4417-40EE-46D7-9451-B660F2965493}" presName="parentText" presStyleLbl="node1" presStyleIdx="2" presStyleCnt="3">
        <dgm:presLayoutVars>
          <dgm:chMax val="0"/>
          <dgm:bulletEnabled val="1"/>
        </dgm:presLayoutVars>
      </dgm:prSet>
      <dgm:spPr/>
      <dgm:t>
        <a:bodyPr/>
        <a:lstStyle/>
        <a:p>
          <a:endParaRPr lang="en-US"/>
        </a:p>
      </dgm:t>
    </dgm:pt>
  </dgm:ptLst>
  <dgm:cxnLst>
    <dgm:cxn modelId="{AE483505-E633-4FE7-A051-27F0E5220846}"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7A70D119-EF35-4CEF-9937-E99FACC40DA2}" type="presOf" srcId="{F56C4417-40EE-46D7-9451-B660F2965493}" destId="{DE32AC4E-4E8E-40F0-828F-24D6050148B3}" srcOrd="0" destOrd="0" presId="urn:microsoft.com/office/officeart/2005/8/layout/vList2"/>
    <dgm:cxn modelId="{E2C85DB7-2871-4059-BD23-4B6B0920C1A2}" srcId="{724361B4-9B9F-4084-A10C-F167166253CF}" destId="{F56C4417-40EE-46D7-9451-B660F2965493}" srcOrd="2" destOrd="0" parTransId="{80749302-A243-423D-9B31-4D61D04152E7}" sibTransId="{DF76F275-93FA-40FF-9B3A-215E76A36203}"/>
    <dgm:cxn modelId="{5CBA39FC-FAED-434B-A461-4A45CAF1D2AE}"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E8DBD0AB-9F24-4A92-BA79-162396A9DFB4}" type="presOf" srcId="{0967F7E4-F678-4578-8600-1B83ACEB6BBB}" destId="{D2B49F6D-4100-42FB-82A8-1CFAA91AE96A}" srcOrd="0" destOrd="0" presId="urn:microsoft.com/office/officeart/2005/8/layout/vList2"/>
    <dgm:cxn modelId="{7CA16006-C6E6-42B1-A912-E66F7F3F7242}" type="presParOf" srcId="{D76713C3-888F-4971-B388-C389CB2342AF}" destId="{D2B49F6D-4100-42FB-82A8-1CFAA91AE96A}" srcOrd="0" destOrd="0" presId="urn:microsoft.com/office/officeart/2005/8/layout/vList2"/>
    <dgm:cxn modelId="{D3221D80-627A-493E-BFDD-1D08EC659D4E}" type="presParOf" srcId="{D76713C3-888F-4971-B388-C389CB2342AF}" destId="{D99EA9DA-C9F7-4727-A441-90BBA7544EE0}" srcOrd="1" destOrd="0" presId="urn:microsoft.com/office/officeart/2005/8/layout/vList2"/>
    <dgm:cxn modelId="{6533FFB8-32D6-44AC-9ADB-C199717691EE}" type="presParOf" srcId="{D76713C3-888F-4971-B388-C389CB2342AF}" destId="{8160EAE7-75B1-40CC-8765-BEF41E203B77}" srcOrd="2" destOrd="0" presId="urn:microsoft.com/office/officeart/2005/8/layout/vList2"/>
    <dgm:cxn modelId="{10CF34E5-2E59-4A40-B05F-15779859E8C5}" type="presParOf" srcId="{D76713C3-888F-4971-B388-C389CB2342AF}" destId="{49A40FD5-B191-4849-AC38-633222E09BEF}" srcOrd="3" destOrd="0" presId="urn:microsoft.com/office/officeart/2005/8/layout/vList2"/>
    <dgm:cxn modelId="{D49FC4DD-F644-49F6-826F-01C1C6651A9D}" type="presParOf" srcId="{D76713C3-888F-4971-B388-C389CB2342AF}" destId="{DE32AC4E-4E8E-40F0-828F-24D6050148B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ایفائے عہد کے حوالے سے حکم انتہائی تاکیدی اسلوب میں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آیۂ برّ، سورۂ مومنون اور سورۂ معارج میں ایفائے عہد کا ذکر</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6C4417-40EE-46D7-9451-B660F2965493}">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معاشرے میں ایفائے عہد کی بدولت انتہائی اطمینان و سکون کی کیفیت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749302-A243-423D-9B31-4D61D04152E7}" type="parTrans" cxnId="{E2C85DB7-2871-4059-BD23-4B6B0920C1A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76F275-93FA-40FF-9B3A-215E76A36203}" type="sibTrans" cxnId="{E2C85DB7-2871-4059-BD23-4B6B0920C1A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FC0A03C-7938-4466-A2C4-5B9CE07A77CA}">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غیر ترقیاتی اخراجات میں کمی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F150BB-BADE-4452-8199-2C0D49AD2650}" type="parTrans" cxnId="{8632AA1C-E681-4FFC-BCFA-C2958581B990}">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43A0CCE-65AE-4F82-AAFE-8BA29EC3F7D0}" type="sibTrans" cxnId="{8632AA1C-E681-4FFC-BCFA-C2958581B990}">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DE32AC4E-4E8E-40F0-828F-24D6050148B3}" type="pres">
      <dgm:prSet presAssocID="{F56C4417-40EE-46D7-9451-B660F2965493}" presName="parentText" presStyleLbl="node1" presStyleIdx="2" presStyleCnt="4">
        <dgm:presLayoutVars>
          <dgm:chMax val="0"/>
          <dgm:bulletEnabled val="1"/>
        </dgm:presLayoutVars>
      </dgm:prSet>
      <dgm:spPr/>
      <dgm:t>
        <a:bodyPr/>
        <a:lstStyle/>
        <a:p>
          <a:endParaRPr lang="en-US"/>
        </a:p>
      </dgm:t>
    </dgm:pt>
    <dgm:pt modelId="{6CB7AA09-573F-4118-A1FA-F7D88A248843}" type="pres">
      <dgm:prSet presAssocID="{DF76F275-93FA-40FF-9B3A-215E76A36203}" presName="spacer" presStyleCnt="0"/>
      <dgm:spPr/>
      <dgm:t>
        <a:bodyPr/>
        <a:lstStyle/>
        <a:p>
          <a:endParaRPr lang="en-US"/>
        </a:p>
      </dgm:t>
    </dgm:pt>
    <dgm:pt modelId="{DA6115D2-4518-4E5E-AAF4-B194E98AA73B}" type="pres">
      <dgm:prSet presAssocID="{9FC0A03C-7938-4466-A2C4-5B9CE07A77CA}" presName="parentText" presStyleLbl="node1" presStyleIdx="3" presStyleCnt="4">
        <dgm:presLayoutVars>
          <dgm:chMax val="0"/>
          <dgm:bulletEnabled val="1"/>
        </dgm:presLayoutVars>
      </dgm:prSet>
      <dgm:spPr/>
      <dgm:t>
        <a:bodyPr/>
        <a:lstStyle/>
        <a:p>
          <a:endParaRPr lang="en-US"/>
        </a:p>
      </dgm:t>
    </dgm:pt>
  </dgm:ptLst>
  <dgm:cxnLst>
    <dgm:cxn modelId="{AAB374A2-4C62-4BA5-9F9D-864A7E1BB17E}" type="presOf" srcId="{9FC0A03C-7938-4466-A2C4-5B9CE07A77CA}" destId="{DA6115D2-4518-4E5E-AAF4-B194E98AA73B}" srcOrd="0" destOrd="0" presId="urn:microsoft.com/office/officeart/2005/8/layout/vList2"/>
    <dgm:cxn modelId="{8632AA1C-E681-4FFC-BCFA-C2958581B990}" srcId="{724361B4-9B9F-4084-A10C-F167166253CF}" destId="{9FC0A03C-7938-4466-A2C4-5B9CE07A77CA}" srcOrd="3" destOrd="0" parTransId="{C9F150BB-BADE-4452-8199-2C0D49AD2650}" sibTransId="{343A0CCE-65AE-4F82-AAFE-8BA29EC3F7D0}"/>
    <dgm:cxn modelId="{63FA5C63-15C9-4C15-B279-512AB45B6163}" type="presOf" srcId="{F56C4417-40EE-46D7-9451-B660F2965493}" destId="{DE32AC4E-4E8E-40F0-828F-24D6050148B3}"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5F426A46-9432-403B-A9F5-67A6F57E5FE8}" type="presOf" srcId="{93095CFE-338C-4DE2-BEE1-C5798B24C8AD}" destId="{8160EAE7-75B1-40CC-8765-BEF41E203B77}" srcOrd="0" destOrd="0" presId="urn:microsoft.com/office/officeart/2005/8/layout/vList2"/>
    <dgm:cxn modelId="{4F1CA8C8-11F6-4ACF-8BF6-8D8AEBF74CFF}" type="presOf" srcId="{724361B4-9B9F-4084-A10C-F167166253CF}" destId="{D76713C3-888F-4971-B388-C389CB2342AF}" srcOrd="0" destOrd="0" presId="urn:microsoft.com/office/officeart/2005/8/layout/vList2"/>
    <dgm:cxn modelId="{E2C85DB7-2871-4059-BD23-4B6B0920C1A2}" srcId="{724361B4-9B9F-4084-A10C-F167166253CF}" destId="{F56C4417-40EE-46D7-9451-B660F2965493}" srcOrd="2" destOrd="0" parTransId="{80749302-A243-423D-9B31-4D61D04152E7}" sibTransId="{DF76F275-93FA-40FF-9B3A-215E76A36203}"/>
    <dgm:cxn modelId="{631ACA33-F3DA-4DFE-9830-82BC8B04683A}"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F37F28E4-7BE6-4F87-AFF8-CA21E882BE33}" type="presParOf" srcId="{D76713C3-888F-4971-B388-C389CB2342AF}" destId="{D2B49F6D-4100-42FB-82A8-1CFAA91AE96A}" srcOrd="0" destOrd="0" presId="urn:microsoft.com/office/officeart/2005/8/layout/vList2"/>
    <dgm:cxn modelId="{2211F48C-6837-4DA7-A4C8-C92D3A302C77}" type="presParOf" srcId="{D76713C3-888F-4971-B388-C389CB2342AF}" destId="{D99EA9DA-C9F7-4727-A441-90BBA7544EE0}" srcOrd="1" destOrd="0" presId="urn:microsoft.com/office/officeart/2005/8/layout/vList2"/>
    <dgm:cxn modelId="{14E58C74-056C-4F51-9BD4-0771BA6CA820}" type="presParOf" srcId="{D76713C3-888F-4971-B388-C389CB2342AF}" destId="{8160EAE7-75B1-40CC-8765-BEF41E203B77}" srcOrd="2" destOrd="0" presId="urn:microsoft.com/office/officeart/2005/8/layout/vList2"/>
    <dgm:cxn modelId="{82C9F86C-FC31-475D-BA47-7ACF0EBC5107}" type="presParOf" srcId="{D76713C3-888F-4971-B388-C389CB2342AF}" destId="{49A40FD5-B191-4849-AC38-633222E09BEF}" srcOrd="3" destOrd="0" presId="urn:microsoft.com/office/officeart/2005/8/layout/vList2"/>
    <dgm:cxn modelId="{8EA0B1BF-765E-4938-93CE-79071F7C9F6D}" type="presParOf" srcId="{D76713C3-888F-4971-B388-C389CB2342AF}" destId="{DE32AC4E-4E8E-40F0-828F-24D6050148B3}" srcOrd="4" destOrd="0" presId="urn:microsoft.com/office/officeart/2005/8/layout/vList2"/>
    <dgm:cxn modelId="{A0E9D6BD-5137-426B-A8E3-BCFA726E1BCE}" type="presParOf" srcId="{D76713C3-888F-4971-B388-C389CB2342AF}" destId="{6CB7AA09-573F-4118-A1FA-F7D88A248843}" srcOrd="5" destOrd="0" presId="urn:microsoft.com/office/officeart/2005/8/layout/vList2"/>
    <dgm:cxn modelId="{6EDFA90E-0464-48D8-B1EC-4F6EDC7DF826}" type="presParOf" srcId="{D76713C3-888F-4971-B388-C389CB2342AF}" destId="{DA6115D2-4518-4E5E-AAF4-B194E98AA73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سورہٴ مطففین کی ابتدائی آیات میں ناپ تول میں کمی کرنے والوں کے لئے شدید وعید</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ناپ تول میں کمی نہ ہو تو معاشرے میں اعتماد کی فضا پیدا ہوتی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6C4417-40EE-46D7-9451-B660F2965493}">
      <dgm:prSet phldrT="[Text]" custT="1"/>
      <dgm:spPr/>
      <dgm:t>
        <a:bodyPr/>
        <a:lstStyle/>
        <a:p>
          <a:pPr algn="ctr" rtl="1"/>
          <a:r>
            <a:rPr lang="ar-SA" sz="2800" b="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وسیع ہدایت: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جس پیمانے کو اپنے لئے پسند کرے وہی دوسرے کے لئے بھی استعمال کرے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749302-A243-423D-9B31-4D61D04152E7}" type="parTrans" cxnId="{E2C85DB7-2871-4059-BD23-4B6B0920C1A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76F275-93FA-40FF-9B3A-215E76A36203}" type="sibTrans" cxnId="{E2C85DB7-2871-4059-BD23-4B6B0920C1A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DE32AC4E-4E8E-40F0-828F-24D6050148B3}" type="pres">
      <dgm:prSet presAssocID="{F56C4417-40EE-46D7-9451-B660F2965493}" presName="parentText" presStyleLbl="node1" presStyleIdx="2" presStyleCnt="3">
        <dgm:presLayoutVars>
          <dgm:chMax val="0"/>
          <dgm:bulletEnabled val="1"/>
        </dgm:presLayoutVars>
      </dgm:prSet>
      <dgm:spPr/>
      <dgm:t>
        <a:bodyPr/>
        <a:lstStyle/>
        <a:p>
          <a:endParaRPr lang="en-US"/>
        </a:p>
      </dgm:t>
    </dgm:pt>
  </dgm:ptLst>
  <dgm:cxnLst>
    <dgm:cxn modelId="{674B5F72-C065-4796-B7FB-204DE7DC32DC}"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4C9FDA9F-C684-40E1-BA0F-5FC9CC5751C9}" type="presOf" srcId="{0967F7E4-F678-4578-8600-1B83ACEB6BBB}" destId="{D2B49F6D-4100-42FB-82A8-1CFAA91AE96A}" srcOrd="0" destOrd="0" presId="urn:microsoft.com/office/officeart/2005/8/layout/vList2"/>
    <dgm:cxn modelId="{E2C85DB7-2871-4059-BD23-4B6B0920C1A2}" srcId="{724361B4-9B9F-4084-A10C-F167166253CF}" destId="{F56C4417-40EE-46D7-9451-B660F2965493}" srcOrd="2" destOrd="0" parTransId="{80749302-A243-423D-9B31-4D61D04152E7}" sibTransId="{DF76F275-93FA-40FF-9B3A-215E76A36203}"/>
    <dgm:cxn modelId="{321BE6C1-E06D-47CF-A3A1-A2D812E11A2F}"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951B2BD1-49EA-4253-B171-48D996D80E7C}" type="presOf" srcId="{F56C4417-40EE-46D7-9451-B660F2965493}" destId="{DE32AC4E-4E8E-40F0-828F-24D6050148B3}" srcOrd="0" destOrd="0" presId="urn:microsoft.com/office/officeart/2005/8/layout/vList2"/>
    <dgm:cxn modelId="{495E6FF0-D2F4-4FB8-B6F7-DBA6B9DDBD4C}" type="presParOf" srcId="{D76713C3-888F-4971-B388-C389CB2342AF}" destId="{D2B49F6D-4100-42FB-82A8-1CFAA91AE96A}" srcOrd="0" destOrd="0" presId="urn:microsoft.com/office/officeart/2005/8/layout/vList2"/>
    <dgm:cxn modelId="{A9C54ADB-BF70-46DC-BA55-FC920022BCE0}" type="presParOf" srcId="{D76713C3-888F-4971-B388-C389CB2342AF}" destId="{D99EA9DA-C9F7-4727-A441-90BBA7544EE0}" srcOrd="1" destOrd="0" presId="urn:microsoft.com/office/officeart/2005/8/layout/vList2"/>
    <dgm:cxn modelId="{AADE66C8-A922-419F-ADDE-584A97DE3127}" type="presParOf" srcId="{D76713C3-888F-4971-B388-C389CB2342AF}" destId="{8160EAE7-75B1-40CC-8765-BEF41E203B77}" srcOrd="2" destOrd="0" presId="urn:microsoft.com/office/officeart/2005/8/layout/vList2"/>
    <dgm:cxn modelId="{EC7E967A-3B95-4C03-BFA9-71B85034614C}" type="presParOf" srcId="{D76713C3-888F-4971-B388-C389CB2342AF}" destId="{49A40FD5-B191-4849-AC38-633222E09BEF}" srcOrd="3" destOrd="0" presId="urn:microsoft.com/office/officeart/2005/8/layout/vList2"/>
    <dgm:cxn modelId="{B05F1240-26A3-41F9-AAF4-B672517FA6C4}" type="presParOf" srcId="{D76713C3-888F-4971-B388-C389CB2342AF}" destId="{DE32AC4E-4E8E-40F0-828F-24D6050148B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A461450-33EA-4E8B-920C-EEF09B7B9F55}"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F00E5DF-DEB6-4019-A8C7-D4027C868E9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گمان یا تقلید</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85E6273-9B2C-4CD0-A7B9-49915C7C70AB}" type="parTrans" cxnId="{27CA3C26-EE28-4DAC-9E9C-7BB939371DD5}">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C3D71FE-6737-4B74-B62B-C329A580ED55}" type="sibTrans" cxnId="{27CA3C26-EE28-4DAC-9E9C-7BB939371DD5}">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0EDCD7-4AAF-4138-BB7F-FA75081246DC}">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علم اور ٹھوس دلائل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A98094-78D1-4F0F-88E9-42B872E63056}" type="parTrans" cxnId="{FE286BAC-4064-499D-99A1-3B8FF678A157}">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CD637DD-8F1C-4976-B3CD-E3F833E2B529}" type="sibTrans" cxnId="{FE286BAC-4064-499D-99A1-3B8FF678A157}">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2FC8ADA-5C74-473F-9444-DE24F83A28F8}">
      <dgm:prSet phldrT="[Text]"/>
      <dgm:spPr/>
      <dgm:t>
        <a:bodyPr/>
        <a:lstStyle/>
        <a:p>
          <a:pPr rtl="1"/>
          <a:r>
            <a:rPr lang="ar-SA" smtClean="0">
              <a:effectLst/>
              <a:latin typeface="Jameel Noori Nastaleeq" pitchFamily="2" charset="-78"/>
              <a:cs typeface="Jameel Noori Nastaleeq" pitchFamily="2" charset="-78"/>
            </a:rPr>
            <a:t>اوہام کے خوف</a:t>
          </a:r>
          <a:r>
            <a:rPr lang="en-US" smtClean="0">
              <a:effectLst/>
              <a:latin typeface="Jameel Noori Nastaleeq" pitchFamily="2" charset="-78"/>
              <a:cs typeface="Jameel Noori Nastaleeq" pitchFamily="2" charset="-78"/>
            </a:rPr>
            <a:t> </a:t>
          </a:r>
          <a:r>
            <a:rPr lang="ar-SA" smtClean="0">
              <a:effectLst/>
              <a:latin typeface="Jameel Noori Nastaleeq" pitchFamily="2" charset="-78"/>
              <a:cs typeface="Jameel Noori Nastaleeq" pitchFamily="2" charset="-78"/>
            </a:rPr>
            <a:t>سے نجات</a:t>
          </a:r>
          <a:r>
            <a:rPr lang="en-US" smtClean="0">
              <a:effectLst/>
              <a:latin typeface="Jameel Noori Nastaleeq" pitchFamily="2" charset="-78"/>
              <a:cs typeface="Jameel Noori Nastaleeq" pitchFamily="2" charset="-78"/>
            </a:rPr>
            <a:t> </a:t>
          </a:r>
          <a:endParaRPr lang="en-US" dirty="0">
            <a:effectLst/>
            <a:latin typeface="Jameel Noori Nastaleeq" pitchFamily="2" charset="-78"/>
            <a:cs typeface="Jameel Noori Nastaleeq" pitchFamily="2" charset="-78"/>
          </a:endParaRPr>
        </a:p>
      </dgm:t>
    </dgm:pt>
    <dgm:pt modelId="{90DC9E6E-795D-4091-B420-5359786DAB04}" type="parTrans" cxnId="{594FA3B8-9154-43D5-BC6D-CF4336C95899}">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9C14192-C677-4C49-BCA4-6DAB86A7DE38}" type="sibTrans" cxnId="{594FA3B8-9154-43D5-BC6D-CF4336C95899}">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FC80085-BD0A-47AD-9CF9-B70D7E63CA9A}">
      <dgm:prSet phldrT="[Text]"/>
      <dgm:spPr/>
      <dgm:t>
        <a:bodyPr/>
        <a:lstStyle/>
        <a:p>
          <a:pPr rtl="1"/>
          <a:r>
            <a:rPr lang="ar-SA" smtClean="0">
              <a:effectLst/>
              <a:latin typeface="Jameel Noori Nastaleeq" pitchFamily="2" charset="-78"/>
              <a:cs typeface="Jameel Noori Nastaleeq" pitchFamily="2" charset="-78"/>
            </a:rPr>
            <a:t>بے جا رسومات و بدعات سے نجات</a:t>
          </a:r>
          <a:r>
            <a:rPr lang="en-US" smtClean="0">
              <a:effectLst/>
              <a:latin typeface="Jameel Noori Nastaleeq" pitchFamily="2" charset="-78"/>
              <a:cs typeface="Jameel Noori Nastaleeq" pitchFamily="2" charset="-78"/>
            </a:rPr>
            <a:t> </a:t>
          </a:r>
          <a:endParaRPr lang="en-US" dirty="0">
            <a:effectLst/>
            <a:latin typeface="Jameel Noori Nastaleeq" pitchFamily="2" charset="-78"/>
            <a:cs typeface="Jameel Noori Nastaleeq" pitchFamily="2" charset="-78"/>
          </a:endParaRPr>
        </a:p>
      </dgm:t>
    </dgm:pt>
    <dgm:pt modelId="{3EA79271-A14B-4551-A6EA-822CA854B7B6}" type="parTrans" cxnId="{77CCF379-EBD0-4C45-8BA0-AD8592A3FA73}">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56D8487-39FC-4F91-B103-EEF8870D2E08}" type="sibTrans" cxnId="{77CCF379-EBD0-4C45-8BA0-AD8592A3FA73}">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F8892A7-7859-415A-BD62-C1F26A7BDB67}">
      <dgm:prSet phldrT="[Text]"/>
      <dgm:spPr/>
      <dgm:t>
        <a:bodyPr/>
        <a:lstStyle/>
        <a:p>
          <a:pPr rtl="1"/>
          <a:r>
            <a:rPr lang="ur-PK" smtClean="0">
              <a:effectLst/>
              <a:latin typeface="Jameel Noori Nastaleeq" pitchFamily="2" charset="-78"/>
              <a:cs typeface="Jameel Noori Nastaleeq" pitchFamily="2" charset="-78"/>
            </a:rPr>
            <a:t>نتائج</a:t>
          </a:r>
          <a:endParaRPr lang="en-US" dirty="0">
            <a:effectLst/>
            <a:latin typeface="Jameel Noori Nastaleeq" pitchFamily="2" charset="-78"/>
            <a:cs typeface="Jameel Noori Nastaleeq" pitchFamily="2" charset="-78"/>
          </a:endParaRPr>
        </a:p>
      </dgm:t>
    </dgm:pt>
    <dgm:pt modelId="{5258EE32-477A-445D-A867-F8CCA238610A}" type="parTrans" cxnId="{FE2901D6-3FB7-4B94-A352-F11AB9E5024A}">
      <dgm:prSet/>
      <dgm:spPr/>
      <dgm:t>
        <a:bodyPr/>
        <a:lstStyle/>
        <a:p>
          <a:endParaRPr lang="en-US">
            <a:latin typeface="Jameel Noori Nastaleeq" pitchFamily="2" charset="-78"/>
            <a:cs typeface="Jameel Noori Nastaleeq" pitchFamily="2" charset="-78"/>
          </a:endParaRPr>
        </a:p>
      </dgm:t>
    </dgm:pt>
    <dgm:pt modelId="{F321E06C-3E0A-48F0-BEDB-E0A19599EBCE}" type="sibTrans" cxnId="{FE2901D6-3FB7-4B94-A352-F11AB9E5024A}">
      <dgm:prSet/>
      <dgm:spPr/>
      <dgm:t>
        <a:bodyPr/>
        <a:lstStyle/>
        <a:p>
          <a:endParaRPr lang="en-US">
            <a:latin typeface="Jameel Noori Nastaleeq" pitchFamily="2" charset="-78"/>
            <a:cs typeface="Jameel Noori Nastaleeq" pitchFamily="2" charset="-78"/>
          </a:endParaRPr>
        </a:p>
      </dgm:t>
    </dgm:pt>
    <dgm:pt modelId="{DCDBAE2F-1597-4F48-BFE2-EA7617DBB078}" type="pres">
      <dgm:prSet presAssocID="{DA461450-33EA-4E8B-920C-EEF09B7B9F55}" presName="linear" presStyleCnt="0">
        <dgm:presLayoutVars>
          <dgm:animLvl val="lvl"/>
          <dgm:resizeHandles val="exact"/>
        </dgm:presLayoutVars>
      </dgm:prSet>
      <dgm:spPr/>
      <dgm:t>
        <a:bodyPr/>
        <a:lstStyle/>
        <a:p>
          <a:endParaRPr lang="en-US"/>
        </a:p>
      </dgm:t>
    </dgm:pt>
    <dgm:pt modelId="{A8269FE5-7EB9-44EB-91AB-82C053020386}" type="pres">
      <dgm:prSet presAssocID="{7F00E5DF-DEB6-4019-A8C7-D4027C868E9B}" presName="parentText" presStyleLbl="node1" presStyleIdx="0" presStyleCnt="2">
        <dgm:presLayoutVars>
          <dgm:chMax val="0"/>
          <dgm:bulletEnabled val="1"/>
        </dgm:presLayoutVars>
      </dgm:prSet>
      <dgm:spPr/>
      <dgm:t>
        <a:bodyPr/>
        <a:lstStyle/>
        <a:p>
          <a:endParaRPr lang="en-US"/>
        </a:p>
      </dgm:t>
    </dgm:pt>
    <dgm:pt modelId="{81210C94-19EA-4F6E-B477-B2387D501667}" type="pres">
      <dgm:prSet presAssocID="{DC3D71FE-6737-4B74-B62B-C329A580ED55}" presName="spacer" presStyleCnt="0"/>
      <dgm:spPr/>
      <dgm:t>
        <a:bodyPr/>
        <a:lstStyle/>
        <a:p>
          <a:endParaRPr lang="en-US"/>
        </a:p>
      </dgm:t>
    </dgm:pt>
    <dgm:pt modelId="{3C17327B-2843-4B9A-A008-F1EA8A2C9537}" type="pres">
      <dgm:prSet presAssocID="{8D0EDCD7-4AAF-4138-BB7F-FA75081246DC}" presName="parentText" presStyleLbl="node1" presStyleIdx="1" presStyleCnt="2">
        <dgm:presLayoutVars>
          <dgm:chMax val="0"/>
          <dgm:bulletEnabled val="1"/>
        </dgm:presLayoutVars>
      </dgm:prSet>
      <dgm:spPr/>
      <dgm:t>
        <a:bodyPr/>
        <a:lstStyle/>
        <a:p>
          <a:endParaRPr lang="en-US"/>
        </a:p>
      </dgm:t>
    </dgm:pt>
    <dgm:pt modelId="{60A39A86-A967-4FA9-AE23-6BADBFE6C57C}" type="pres">
      <dgm:prSet presAssocID="{8D0EDCD7-4AAF-4138-BB7F-FA75081246DC}" presName="childText" presStyleLbl="revTx" presStyleIdx="0" presStyleCnt="1">
        <dgm:presLayoutVars>
          <dgm:bulletEnabled val="1"/>
        </dgm:presLayoutVars>
      </dgm:prSet>
      <dgm:spPr/>
      <dgm:t>
        <a:bodyPr/>
        <a:lstStyle/>
        <a:p>
          <a:endParaRPr lang="en-US"/>
        </a:p>
      </dgm:t>
    </dgm:pt>
  </dgm:ptLst>
  <dgm:cxnLst>
    <dgm:cxn modelId="{27CA3C26-EE28-4DAC-9E9C-7BB939371DD5}" srcId="{DA461450-33EA-4E8B-920C-EEF09B7B9F55}" destId="{7F00E5DF-DEB6-4019-A8C7-D4027C868E9B}" srcOrd="0" destOrd="0" parTransId="{985E6273-9B2C-4CD0-A7B9-49915C7C70AB}" sibTransId="{DC3D71FE-6737-4B74-B62B-C329A580ED55}"/>
    <dgm:cxn modelId="{5D6E41F0-FD7C-4EB7-A618-AA7EE45B4AE8}" type="presOf" srcId="{5FC80085-BD0A-47AD-9CF9-B70D7E63CA9A}" destId="{60A39A86-A967-4FA9-AE23-6BADBFE6C57C}" srcOrd="0" destOrd="2" presId="urn:microsoft.com/office/officeart/2005/8/layout/vList2"/>
    <dgm:cxn modelId="{34DF8197-828F-4AA8-89F2-F18C1FF0462F}" type="presOf" srcId="{DA461450-33EA-4E8B-920C-EEF09B7B9F55}" destId="{DCDBAE2F-1597-4F48-BFE2-EA7617DBB078}" srcOrd="0" destOrd="0" presId="urn:microsoft.com/office/officeart/2005/8/layout/vList2"/>
    <dgm:cxn modelId="{FE286BAC-4064-499D-99A1-3B8FF678A157}" srcId="{DA461450-33EA-4E8B-920C-EEF09B7B9F55}" destId="{8D0EDCD7-4AAF-4138-BB7F-FA75081246DC}" srcOrd="1" destOrd="0" parTransId="{7DA98094-78D1-4F0F-88E9-42B872E63056}" sibTransId="{ACD637DD-8F1C-4976-B3CD-E3F833E2B529}"/>
    <dgm:cxn modelId="{77CCF379-EBD0-4C45-8BA0-AD8592A3FA73}" srcId="{1F8892A7-7859-415A-BD62-C1F26A7BDB67}" destId="{5FC80085-BD0A-47AD-9CF9-B70D7E63CA9A}" srcOrd="1" destOrd="0" parTransId="{3EA79271-A14B-4551-A6EA-822CA854B7B6}" sibTransId="{456D8487-39FC-4F91-B103-EEF8870D2E08}"/>
    <dgm:cxn modelId="{E0E5878C-F99D-4F8B-A86E-644988FA2D24}" type="presOf" srcId="{A2FC8ADA-5C74-473F-9444-DE24F83A28F8}" destId="{60A39A86-A967-4FA9-AE23-6BADBFE6C57C}" srcOrd="0" destOrd="1" presId="urn:microsoft.com/office/officeart/2005/8/layout/vList2"/>
    <dgm:cxn modelId="{4716C83D-31DE-403C-9B66-8DB4046E65A1}" type="presOf" srcId="{8D0EDCD7-4AAF-4138-BB7F-FA75081246DC}" destId="{3C17327B-2843-4B9A-A008-F1EA8A2C9537}" srcOrd="0" destOrd="0" presId="urn:microsoft.com/office/officeart/2005/8/layout/vList2"/>
    <dgm:cxn modelId="{48ADF6D1-C93A-439C-81C8-2BA69341526D}" type="presOf" srcId="{1F8892A7-7859-415A-BD62-C1F26A7BDB67}" destId="{60A39A86-A967-4FA9-AE23-6BADBFE6C57C}" srcOrd="0" destOrd="0" presId="urn:microsoft.com/office/officeart/2005/8/layout/vList2"/>
    <dgm:cxn modelId="{A525D73A-F27C-4D82-83A9-BDA59E2C83DE}" type="presOf" srcId="{7F00E5DF-DEB6-4019-A8C7-D4027C868E9B}" destId="{A8269FE5-7EB9-44EB-91AB-82C053020386}" srcOrd="0" destOrd="0" presId="urn:microsoft.com/office/officeart/2005/8/layout/vList2"/>
    <dgm:cxn modelId="{FE2901D6-3FB7-4B94-A352-F11AB9E5024A}" srcId="{8D0EDCD7-4AAF-4138-BB7F-FA75081246DC}" destId="{1F8892A7-7859-415A-BD62-C1F26A7BDB67}" srcOrd="0" destOrd="0" parTransId="{5258EE32-477A-445D-A867-F8CCA238610A}" sibTransId="{F321E06C-3E0A-48F0-BEDB-E0A19599EBCE}"/>
    <dgm:cxn modelId="{594FA3B8-9154-43D5-BC6D-CF4336C95899}" srcId="{1F8892A7-7859-415A-BD62-C1F26A7BDB67}" destId="{A2FC8ADA-5C74-473F-9444-DE24F83A28F8}" srcOrd="0" destOrd="0" parTransId="{90DC9E6E-795D-4091-B420-5359786DAB04}" sibTransId="{F9C14192-C677-4C49-BCA4-6DAB86A7DE38}"/>
    <dgm:cxn modelId="{B5A33DCF-0A94-48D7-B9E4-954F1868E67D}" type="presParOf" srcId="{DCDBAE2F-1597-4F48-BFE2-EA7617DBB078}" destId="{A8269FE5-7EB9-44EB-91AB-82C053020386}" srcOrd="0" destOrd="0" presId="urn:microsoft.com/office/officeart/2005/8/layout/vList2"/>
    <dgm:cxn modelId="{BDF9AA7D-B421-43FB-B42C-688ADD0BC24D}" type="presParOf" srcId="{DCDBAE2F-1597-4F48-BFE2-EA7617DBB078}" destId="{81210C94-19EA-4F6E-B477-B2387D501667}" srcOrd="1" destOrd="0" presId="urn:microsoft.com/office/officeart/2005/8/layout/vList2"/>
    <dgm:cxn modelId="{EEB6E881-30D3-44C0-871F-8D549BF987E6}" type="presParOf" srcId="{DCDBAE2F-1597-4F48-BFE2-EA7617DBB078}" destId="{3C17327B-2843-4B9A-A008-F1EA8A2C9537}" srcOrd="2" destOrd="0" presId="urn:microsoft.com/office/officeart/2005/8/layout/vList2"/>
    <dgm:cxn modelId="{8E52EB14-9A1C-4324-A2C3-238DEDE109D0}" type="presParOf" srcId="{DCDBAE2F-1597-4F48-BFE2-EA7617DBB078}" destId="{60A39A86-A967-4FA9-AE23-6BADBFE6C57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B3CA50-223C-4E72-B2F8-80529BE4AFD8}" type="doc">
      <dgm:prSet loTypeId="urn:microsoft.com/office/officeart/2005/8/layout/venn3" loCatId="relationship" qsTypeId="urn:microsoft.com/office/officeart/2005/8/quickstyle/simple4" qsCatId="simple" csTypeId="urn:microsoft.com/office/officeart/2005/8/colors/colorful1" csCatId="colorful" phldr="1"/>
      <dgm:spPr/>
      <dgm:t>
        <a:bodyPr/>
        <a:lstStyle/>
        <a:p>
          <a:endParaRPr lang="en-US"/>
        </a:p>
      </dgm:t>
    </dgm:pt>
    <dgm:pt modelId="{E68AEA6C-7750-4E94-9E2D-7FB1D096B796}">
      <dgm:prSet phldrT="[Text]" custT="1"/>
      <dgm:spPr/>
      <dgm:t>
        <a:bodyPr/>
        <a:lstStyle/>
        <a:p>
          <a:pPr rtl="1"/>
          <a:r>
            <a:rPr lang="ur-PK" sz="4000" dirty="0" smtClean="0">
              <a:latin typeface="Jameel Noori Nastaleeq" pitchFamily="2" charset="-78"/>
              <a:cs typeface="Jameel Noori Nastaleeq" pitchFamily="2" charset="-78"/>
            </a:rPr>
            <a:t>علم ہدایت یا علم وحی</a:t>
          </a:r>
          <a:endParaRPr lang="en-US" sz="4000" dirty="0">
            <a:latin typeface="Jameel Noori Nastaleeq" pitchFamily="2" charset="-78"/>
            <a:cs typeface="Jameel Noori Nastaleeq" pitchFamily="2" charset="-78"/>
          </a:endParaRPr>
        </a:p>
      </dgm:t>
    </dgm:pt>
    <dgm:pt modelId="{FA6CF5E9-B3D2-4501-99E5-88DA9A1EB05E}" type="parTrans" cxnId="{A41D3330-23B9-4E4E-92BF-15AAC59F8F3E}">
      <dgm:prSet/>
      <dgm:spPr/>
      <dgm:t>
        <a:bodyPr/>
        <a:lstStyle/>
        <a:p>
          <a:pPr rtl="1"/>
          <a:endParaRPr lang="en-US" sz="1400">
            <a:latin typeface="Jameel Noori Nastaleeq" pitchFamily="2" charset="-78"/>
            <a:cs typeface="Jameel Noori Nastaleeq" pitchFamily="2" charset="-78"/>
          </a:endParaRPr>
        </a:p>
      </dgm:t>
    </dgm:pt>
    <dgm:pt modelId="{DB9EECB2-F9E8-4605-B1B2-71736A136314}" type="sibTrans" cxnId="{A41D3330-23B9-4E4E-92BF-15AAC59F8F3E}">
      <dgm:prSet/>
      <dgm:spPr/>
      <dgm:t>
        <a:bodyPr/>
        <a:lstStyle/>
        <a:p>
          <a:pPr rtl="1"/>
          <a:endParaRPr lang="en-US" sz="1400">
            <a:latin typeface="Jameel Noori Nastaleeq" pitchFamily="2" charset="-78"/>
            <a:cs typeface="Jameel Noori Nastaleeq" pitchFamily="2" charset="-78"/>
          </a:endParaRPr>
        </a:p>
      </dgm:t>
    </dgm:pt>
    <dgm:pt modelId="{A267A77A-2372-4D49-80CC-89727057C4A1}">
      <dgm:prSet phldrT="[Text]" custT="1"/>
      <dgm:spPr/>
      <dgm:t>
        <a:bodyPr/>
        <a:lstStyle/>
        <a:p>
          <a:pPr rtl="1"/>
          <a:r>
            <a:rPr lang="ur-PK" sz="4000" smtClean="0">
              <a:latin typeface="Jameel Noori Nastaleeq" pitchFamily="2" charset="-78"/>
              <a:cs typeface="Jameel Noori Nastaleeq" pitchFamily="2" charset="-78"/>
            </a:rPr>
            <a:t>علم جدید</a:t>
          </a:r>
          <a:endParaRPr lang="en-US" sz="4000" dirty="0">
            <a:latin typeface="Jameel Noori Nastaleeq" pitchFamily="2" charset="-78"/>
            <a:cs typeface="Jameel Noori Nastaleeq" pitchFamily="2" charset="-78"/>
          </a:endParaRPr>
        </a:p>
      </dgm:t>
    </dgm:pt>
    <dgm:pt modelId="{3110348C-7124-400C-B3F4-CB9BCCDE7725}" type="parTrans" cxnId="{8C8F1F46-115E-4A78-92D8-7CF51757E0E6}">
      <dgm:prSet/>
      <dgm:spPr/>
      <dgm:t>
        <a:bodyPr/>
        <a:lstStyle/>
        <a:p>
          <a:pPr rtl="1"/>
          <a:endParaRPr lang="en-US" sz="1400">
            <a:latin typeface="Jameel Noori Nastaleeq" pitchFamily="2" charset="-78"/>
            <a:cs typeface="Jameel Noori Nastaleeq" pitchFamily="2" charset="-78"/>
          </a:endParaRPr>
        </a:p>
      </dgm:t>
    </dgm:pt>
    <dgm:pt modelId="{A19E0B11-801D-4336-8361-0F4DFEC335C8}" type="sibTrans" cxnId="{8C8F1F46-115E-4A78-92D8-7CF51757E0E6}">
      <dgm:prSet/>
      <dgm:spPr/>
      <dgm:t>
        <a:bodyPr/>
        <a:lstStyle/>
        <a:p>
          <a:pPr rtl="1"/>
          <a:endParaRPr lang="en-US" sz="1400">
            <a:latin typeface="Jameel Noori Nastaleeq" pitchFamily="2" charset="-78"/>
            <a:cs typeface="Jameel Noori Nastaleeq" pitchFamily="2" charset="-78"/>
          </a:endParaRPr>
        </a:p>
      </dgm:t>
    </dgm:pt>
    <dgm:pt modelId="{A37DC2AF-F8F2-43D2-B913-1B15D6AE349D}" type="pres">
      <dgm:prSet presAssocID="{BBB3CA50-223C-4E72-B2F8-80529BE4AFD8}" presName="Name0" presStyleCnt="0">
        <dgm:presLayoutVars>
          <dgm:dir val="rev"/>
          <dgm:resizeHandles val="exact"/>
        </dgm:presLayoutVars>
      </dgm:prSet>
      <dgm:spPr/>
      <dgm:t>
        <a:bodyPr/>
        <a:lstStyle/>
        <a:p>
          <a:endParaRPr lang="en-US"/>
        </a:p>
      </dgm:t>
    </dgm:pt>
    <dgm:pt modelId="{478A2280-9B24-4605-BCE5-1730C1530E98}" type="pres">
      <dgm:prSet presAssocID="{E68AEA6C-7750-4E94-9E2D-7FB1D096B796}" presName="Name5" presStyleLbl="vennNode1" presStyleIdx="0" presStyleCnt="2">
        <dgm:presLayoutVars>
          <dgm:bulletEnabled val="1"/>
        </dgm:presLayoutVars>
      </dgm:prSet>
      <dgm:spPr/>
      <dgm:t>
        <a:bodyPr/>
        <a:lstStyle/>
        <a:p>
          <a:endParaRPr lang="en-US"/>
        </a:p>
      </dgm:t>
    </dgm:pt>
    <dgm:pt modelId="{C69F491B-027B-446A-A1F6-8DF9E63093BA}" type="pres">
      <dgm:prSet presAssocID="{DB9EECB2-F9E8-4605-B1B2-71736A136314}" presName="space" presStyleCnt="0"/>
      <dgm:spPr/>
      <dgm:t>
        <a:bodyPr/>
        <a:lstStyle/>
        <a:p>
          <a:endParaRPr lang="en-US"/>
        </a:p>
      </dgm:t>
    </dgm:pt>
    <dgm:pt modelId="{4C743B83-9797-4E59-8D91-9B199CA10F27}" type="pres">
      <dgm:prSet presAssocID="{A267A77A-2372-4D49-80CC-89727057C4A1}" presName="Name5" presStyleLbl="vennNode1" presStyleIdx="1" presStyleCnt="2">
        <dgm:presLayoutVars>
          <dgm:bulletEnabled val="1"/>
        </dgm:presLayoutVars>
      </dgm:prSet>
      <dgm:spPr/>
      <dgm:t>
        <a:bodyPr/>
        <a:lstStyle/>
        <a:p>
          <a:endParaRPr lang="en-US"/>
        </a:p>
      </dgm:t>
    </dgm:pt>
  </dgm:ptLst>
  <dgm:cxnLst>
    <dgm:cxn modelId="{728DE687-B286-427C-B18E-1D7AA0304255}" type="presOf" srcId="{BBB3CA50-223C-4E72-B2F8-80529BE4AFD8}" destId="{A37DC2AF-F8F2-43D2-B913-1B15D6AE349D}" srcOrd="0" destOrd="0" presId="urn:microsoft.com/office/officeart/2005/8/layout/venn3"/>
    <dgm:cxn modelId="{A4AF6008-2B5F-4B37-A4BE-D03B8C64834D}" type="presOf" srcId="{E68AEA6C-7750-4E94-9E2D-7FB1D096B796}" destId="{478A2280-9B24-4605-BCE5-1730C1530E98}" srcOrd="0" destOrd="0" presId="urn:microsoft.com/office/officeart/2005/8/layout/venn3"/>
    <dgm:cxn modelId="{8C8F1F46-115E-4A78-92D8-7CF51757E0E6}" srcId="{BBB3CA50-223C-4E72-B2F8-80529BE4AFD8}" destId="{A267A77A-2372-4D49-80CC-89727057C4A1}" srcOrd="1" destOrd="0" parTransId="{3110348C-7124-400C-B3F4-CB9BCCDE7725}" sibTransId="{A19E0B11-801D-4336-8361-0F4DFEC335C8}"/>
    <dgm:cxn modelId="{D4DC0168-158E-4393-9D74-F55E916ED717}" type="presOf" srcId="{A267A77A-2372-4D49-80CC-89727057C4A1}" destId="{4C743B83-9797-4E59-8D91-9B199CA10F27}" srcOrd="0" destOrd="0" presId="urn:microsoft.com/office/officeart/2005/8/layout/venn3"/>
    <dgm:cxn modelId="{A41D3330-23B9-4E4E-92BF-15AAC59F8F3E}" srcId="{BBB3CA50-223C-4E72-B2F8-80529BE4AFD8}" destId="{E68AEA6C-7750-4E94-9E2D-7FB1D096B796}" srcOrd="0" destOrd="0" parTransId="{FA6CF5E9-B3D2-4501-99E5-88DA9A1EB05E}" sibTransId="{DB9EECB2-F9E8-4605-B1B2-71736A136314}"/>
    <dgm:cxn modelId="{6BA07359-55B5-42A2-BA21-0183D1073CD0}" type="presParOf" srcId="{A37DC2AF-F8F2-43D2-B913-1B15D6AE349D}" destId="{478A2280-9B24-4605-BCE5-1730C1530E98}" srcOrd="0" destOrd="0" presId="urn:microsoft.com/office/officeart/2005/8/layout/venn3"/>
    <dgm:cxn modelId="{6A9CE561-1712-436A-A1B3-EFDB13C4E301}" type="presParOf" srcId="{A37DC2AF-F8F2-43D2-B913-1B15D6AE349D}" destId="{C69F491B-027B-446A-A1F6-8DF9E63093BA}" srcOrd="1" destOrd="0" presId="urn:microsoft.com/office/officeart/2005/8/layout/venn3"/>
    <dgm:cxn modelId="{D7EE624A-1ED2-4E6D-ABAC-90E4DC345DF5}" type="presParOf" srcId="{A37DC2AF-F8F2-43D2-B913-1B15D6AE349D}" destId="{4C743B83-9797-4E59-8D91-9B199CA10F27}"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دونوں کا سیکھنا ضروری ہے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08B4BCC-74D2-4D9B-B27C-771F8FA73D39}">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 بقرہ کے چوتھے رکوع میں دونوں علوم کا ذکر</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43FB7E4-6B89-40E6-9BBC-071F7494DC70}" type="parTrans" cxnId="{3C68FE85-E8F2-4F6B-B266-595B66FCC3D7}">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674A66C-7BA0-4A77-955F-3056F754A877}" type="sibTrans" cxnId="{3C68FE85-E8F2-4F6B-B266-595B66FCC3D7}">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9BBF4A3-319A-4758-A0E4-3621257DD534}">
      <dgm:prSet phldrT="[Text]" custT="1"/>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قرآن کے کئی مقامات پر صاحبِ علم کی فضیلت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(زمر: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9</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فاطر: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28</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مجادلہ: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11</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AFE3C64-D07E-4062-A3F6-5AAFCFA256CF}" type="parTrans" cxnId="{FA35888E-48AB-4539-82FF-7E926498535D}">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69EE20F-1E6B-4B3A-8916-6D5E275ABB04}" type="sibTrans" cxnId="{FA35888E-48AB-4539-82FF-7E926498535D}">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8A18E41-42BA-464C-9EFD-57F632BAC5D9}">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روز قیامت انسان کو دی گئی صلاحیتوں کے متعلق بھی باز پرس ہوگی</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D064626-2FEA-492E-9DA7-C244BC212C5D}" type="parTrans" cxnId="{59DB129F-32D0-476E-A691-E981FD5433B6}">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583A75B-D9F0-455E-BDEB-9D78C75E66BE}" type="sibTrans" cxnId="{59DB129F-32D0-476E-A691-E981FD5433B6}">
      <dgm:prSet/>
      <dgm:spPr/>
      <dgm:t>
        <a:bodyPr/>
        <a:lstStyle/>
        <a:p>
          <a:endParaRPr lang="en-US" sz="16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5654986-7A0C-45AF-AD8C-74BA1D8FCECA}" type="pres">
      <dgm:prSet presAssocID="{99D09C75-CF2B-439D-B311-7F3BDBD8EA47}" presName="spacer" presStyleCnt="0"/>
      <dgm:spPr/>
      <dgm:t>
        <a:bodyPr/>
        <a:lstStyle/>
        <a:p>
          <a:endParaRPr lang="en-US"/>
        </a:p>
      </dgm:t>
    </dgm:pt>
    <dgm:pt modelId="{BC9345C0-B3F6-4C8B-8080-67B46E9ED9C9}" type="pres">
      <dgm:prSet presAssocID="{708B4BCC-74D2-4D9B-B27C-771F8FA73D39}" presName="parentText" presStyleLbl="node1" presStyleIdx="1" presStyleCnt="4">
        <dgm:presLayoutVars>
          <dgm:chMax val="0"/>
          <dgm:bulletEnabled val="1"/>
        </dgm:presLayoutVars>
      </dgm:prSet>
      <dgm:spPr/>
      <dgm:t>
        <a:bodyPr/>
        <a:lstStyle/>
        <a:p>
          <a:endParaRPr lang="en-US"/>
        </a:p>
      </dgm:t>
    </dgm:pt>
    <dgm:pt modelId="{CA9BE6A4-BC13-4497-AC76-0DAEE351767A}" type="pres">
      <dgm:prSet presAssocID="{5674A66C-7BA0-4A77-955F-3056F754A877}" presName="spacer" presStyleCnt="0"/>
      <dgm:spPr/>
      <dgm:t>
        <a:bodyPr/>
        <a:lstStyle/>
        <a:p>
          <a:endParaRPr lang="en-US"/>
        </a:p>
      </dgm:t>
    </dgm:pt>
    <dgm:pt modelId="{6E24FE00-CEC2-44DE-AEEC-05BE0DAC7AF8}" type="pres">
      <dgm:prSet presAssocID="{D9BBF4A3-319A-4758-A0E4-3621257DD534}" presName="parentText" presStyleLbl="node1" presStyleIdx="2" presStyleCnt="4">
        <dgm:presLayoutVars>
          <dgm:chMax val="0"/>
          <dgm:bulletEnabled val="1"/>
        </dgm:presLayoutVars>
      </dgm:prSet>
      <dgm:spPr/>
      <dgm:t>
        <a:bodyPr/>
        <a:lstStyle/>
        <a:p>
          <a:endParaRPr lang="en-US"/>
        </a:p>
      </dgm:t>
    </dgm:pt>
    <dgm:pt modelId="{2616111C-A10E-4190-8289-29ACC974EC98}" type="pres">
      <dgm:prSet presAssocID="{469EE20F-1E6B-4B3A-8916-6D5E275ABB04}" presName="spacer" presStyleCnt="0"/>
      <dgm:spPr/>
      <dgm:t>
        <a:bodyPr/>
        <a:lstStyle/>
        <a:p>
          <a:endParaRPr lang="en-US"/>
        </a:p>
      </dgm:t>
    </dgm:pt>
    <dgm:pt modelId="{44731379-DCD6-4D72-AE2B-6A05CC92BCB3}" type="pres">
      <dgm:prSet presAssocID="{98A18E41-42BA-464C-9EFD-57F632BAC5D9}" presName="parentText" presStyleLbl="node1" presStyleIdx="3" presStyleCnt="4">
        <dgm:presLayoutVars>
          <dgm:chMax val="0"/>
          <dgm:bulletEnabled val="1"/>
        </dgm:presLayoutVars>
      </dgm:prSet>
      <dgm:spPr/>
      <dgm:t>
        <a:bodyPr/>
        <a:lstStyle/>
        <a:p>
          <a:endParaRPr lang="en-US"/>
        </a:p>
      </dgm:t>
    </dgm:pt>
  </dgm:ptLst>
  <dgm:cxnLst>
    <dgm:cxn modelId="{CD209382-C953-41F0-BFF5-9B01ADD9862E}"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FA35888E-48AB-4539-82FF-7E926498535D}" srcId="{724361B4-9B9F-4084-A10C-F167166253CF}" destId="{D9BBF4A3-319A-4758-A0E4-3621257DD534}" srcOrd="2" destOrd="0" parTransId="{BAFE3C64-D07E-4062-A3F6-5AAFCFA256CF}" sibTransId="{469EE20F-1E6B-4B3A-8916-6D5E275ABB04}"/>
    <dgm:cxn modelId="{149F1335-A6CB-45D9-96A5-C37B65F1CDB9}" type="presOf" srcId="{724361B4-9B9F-4084-A10C-F167166253CF}" destId="{D76713C3-888F-4971-B388-C389CB2342AF}" srcOrd="0" destOrd="0" presId="urn:microsoft.com/office/officeart/2005/8/layout/vList2"/>
    <dgm:cxn modelId="{59DB129F-32D0-476E-A691-E981FD5433B6}" srcId="{724361B4-9B9F-4084-A10C-F167166253CF}" destId="{98A18E41-42BA-464C-9EFD-57F632BAC5D9}" srcOrd="3" destOrd="0" parTransId="{0D064626-2FEA-492E-9DA7-C244BC212C5D}" sibTransId="{2583A75B-D9F0-455E-BDEB-9D78C75E66BE}"/>
    <dgm:cxn modelId="{3C68FE85-E8F2-4F6B-B266-595B66FCC3D7}" srcId="{724361B4-9B9F-4084-A10C-F167166253CF}" destId="{708B4BCC-74D2-4D9B-B27C-771F8FA73D39}" srcOrd="1" destOrd="0" parTransId="{943FB7E4-6B89-40E6-9BBC-071F7494DC70}" sibTransId="{5674A66C-7BA0-4A77-955F-3056F754A877}"/>
    <dgm:cxn modelId="{50E09170-4818-4049-9079-13A11191F3CC}" type="presOf" srcId="{708B4BCC-74D2-4D9B-B27C-771F8FA73D39}" destId="{BC9345C0-B3F6-4C8B-8080-67B46E9ED9C9}" srcOrd="0" destOrd="0" presId="urn:microsoft.com/office/officeart/2005/8/layout/vList2"/>
    <dgm:cxn modelId="{0D53A461-EA04-4E17-9778-51F2D4FBB1B8}" type="presOf" srcId="{D9BBF4A3-319A-4758-A0E4-3621257DD534}" destId="{6E24FE00-CEC2-44DE-AEEC-05BE0DAC7AF8}" srcOrd="0" destOrd="0" presId="urn:microsoft.com/office/officeart/2005/8/layout/vList2"/>
    <dgm:cxn modelId="{55038445-E535-4A5D-99CC-2240BE8DCAC7}" type="presOf" srcId="{98A18E41-42BA-464C-9EFD-57F632BAC5D9}" destId="{44731379-DCD6-4D72-AE2B-6A05CC92BCB3}" srcOrd="0" destOrd="0" presId="urn:microsoft.com/office/officeart/2005/8/layout/vList2"/>
    <dgm:cxn modelId="{B9B8AC8A-16A1-47CF-BCE2-ED608E8EDEF7}" type="presParOf" srcId="{D76713C3-888F-4971-B388-C389CB2342AF}" destId="{D2B49F6D-4100-42FB-82A8-1CFAA91AE96A}" srcOrd="0" destOrd="0" presId="urn:microsoft.com/office/officeart/2005/8/layout/vList2"/>
    <dgm:cxn modelId="{DF473097-CD7F-408B-A347-BD6543D83EC1}" type="presParOf" srcId="{D76713C3-888F-4971-B388-C389CB2342AF}" destId="{D5654986-7A0C-45AF-AD8C-74BA1D8FCECA}" srcOrd="1" destOrd="0" presId="urn:microsoft.com/office/officeart/2005/8/layout/vList2"/>
    <dgm:cxn modelId="{40E3091C-7F7D-4CA4-BB43-4C90A2DCD249}" type="presParOf" srcId="{D76713C3-888F-4971-B388-C389CB2342AF}" destId="{BC9345C0-B3F6-4C8B-8080-67B46E9ED9C9}" srcOrd="2" destOrd="0" presId="urn:microsoft.com/office/officeart/2005/8/layout/vList2"/>
    <dgm:cxn modelId="{7EAF19F6-BD03-4B64-8BD8-3FDEE7C234E8}" type="presParOf" srcId="{D76713C3-888F-4971-B388-C389CB2342AF}" destId="{CA9BE6A4-BC13-4497-AC76-0DAEE351767A}" srcOrd="3" destOrd="0" presId="urn:microsoft.com/office/officeart/2005/8/layout/vList2"/>
    <dgm:cxn modelId="{7FE1D0FC-050A-45F2-9788-A92AA903ADA1}" type="presParOf" srcId="{D76713C3-888F-4971-B388-C389CB2342AF}" destId="{6E24FE00-CEC2-44DE-AEEC-05BE0DAC7AF8}" srcOrd="4" destOrd="0" presId="urn:microsoft.com/office/officeart/2005/8/layout/vList2"/>
    <dgm:cxn modelId="{DE2C891D-5F50-41CA-9628-FE5CDC58607C}" type="presParOf" srcId="{D76713C3-888F-4971-B388-C389CB2342AF}" destId="{2616111C-A10E-4190-8289-29ACC974EC98}" srcOrd="5" destOrd="0" presId="urn:microsoft.com/office/officeart/2005/8/layout/vList2"/>
    <dgm:cxn modelId="{373A2394-264E-49E1-AC61-A6FA031EF269}" type="presParOf" srcId="{D76713C3-888F-4971-B388-C389CB2342AF}" destId="{44731379-DCD6-4D72-AE2B-6A05CC92BCB3}"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5400" dirty="0" smtClean="0">
              <a:effectLst>
                <a:outerShdw blurRad="38100" dist="38100" dir="2700000" algn="tl">
                  <a:srgbClr val="000000">
                    <a:alpha val="43137"/>
                  </a:srgbClr>
                </a:outerShdw>
              </a:effectLst>
              <a:latin typeface="Jameel Noori Nastaleeq" pitchFamily="2" charset="-78"/>
              <a:cs typeface="Jameel Noori Nastaleeq" pitchFamily="2" charset="-78"/>
            </a:rPr>
            <a:t>اکڑ کر چلنا</a:t>
          </a:r>
          <a:endParaRPr lang="en-US" sz="5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sz="140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sz="1400">
            <a:latin typeface="Jameel Noori Nastaleeq" pitchFamily="2" charset="-78"/>
            <a:cs typeface="Jameel Noori Nastaleeq" pitchFamily="2" charset="-78"/>
          </a:endParaRPr>
        </a:p>
      </dgm:t>
    </dgm:pt>
    <dgm:pt modelId="{A9368323-C714-446A-9715-8AAF848C6E18}">
      <dgm:prSet phldrT="[Text]" custT="1"/>
      <dgm:spPr/>
      <dgm:t>
        <a:bodyPr/>
        <a:lstStyle/>
        <a:p>
          <a:pPr rtl="0"/>
          <a:r>
            <a:rPr lang="ur-PK" sz="2800" smtClean="0">
              <a:latin typeface="Jameel Noori Nastaleeq" pitchFamily="2" charset="-78"/>
              <a:cs typeface="Jameel Noori Nastaleeq" pitchFamily="2" charset="-78"/>
            </a:rPr>
            <a:t>تکبر کی علامت</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sz="1400">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sz="1400">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93096"/>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68118">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B8749632-C892-4783-975D-80CFF6D0D56C}" type="presOf" srcId="{39DAEB90-3C44-415E-839B-55876C892F66}" destId="{0B41CBAD-43C5-447A-97D9-1746CDF159A0}" srcOrd="0" destOrd="0" presId="urn:microsoft.com/office/officeart/2005/8/layout/lProcess3"/>
    <dgm:cxn modelId="{FA9F7C6D-E31A-49DC-A826-09F9BEF1314F}" type="presOf" srcId="{A9368323-C714-446A-9715-8AAF848C6E18}" destId="{CAFB9C3E-0258-44BF-B172-D508CF55783A}" srcOrd="0" destOrd="0" presId="urn:microsoft.com/office/officeart/2005/8/layout/lProcess3"/>
    <dgm:cxn modelId="{46E8D15B-F1CA-4F8E-A48E-AFD3D266855F}" type="presOf" srcId="{720C5FC1-1B5C-4E16-A6F5-FD1D33E007DA}" destId="{EE487FF6-6F0A-4769-A149-C6E60F0C1FC5}" srcOrd="0" destOrd="0" presId="urn:microsoft.com/office/officeart/2005/8/layout/lProcess3"/>
    <dgm:cxn modelId="{0A3A8ED9-AD7C-43F1-A781-8CB465CB62AC}" type="presParOf" srcId="{0B41CBAD-43C5-447A-97D9-1746CDF159A0}" destId="{063E4DF4-3D4E-4DFE-9488-7227DE66F151}" srcOrd="0" destOrd="0" presId="urn:microsoft.com/office/officeart/2005/8/layout/lProcess3"/>
    <dgm:cxn modelId="{F65C16AE-32C3-4D92-96FE-E6DFAB23199D}" type="presParOf" srcId="{063E4DF4-3D4E-4DFE-9488-7227DE66F151}" destId="{EE487FF6-6F0A-4769-A149-C6E60F0C1FC5}" srcOrd="0" destOrd="0" presId="urn:microsoft.com/office/officeart/2005/8/layout/lProcess3"/>
    <dgm:cxn modelId="{CD96E2E2-B510-4D44-A912-0811039F2D4F}" type="presParOf" srcId="{063E4DF4-3D4E-4DFE-9488-7227DE66F151}" destId="{E2C40281-1E7B-4A5B-87A7-0E6682B935BC}" srcOrd="1" destOrd="0" presId="urn:microsoft.com/office/officeart/2005/8/layout/lProcess3"/>
    <dgm:cxn modelId="{02E88CBA-4EBD-4454-BC7A-9A1BEBCDD1E0}"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4000" i="0"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sz="40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custT="1"/>
      <dgm:spPr/>
      <dgm:t>
        <a:bodyPr/>
        <a:lstStyle/>
        <a:p>
          <a:pPr rtl="1"/>
          <a:r>
            <a:rPr lang="ar-SA" sz="2800" smtClean="0">
              <a:latin typeface="Jameel Noori Nastaleeq" pitchFamily="2" charset="-78"/>
              <a:ea typeface="Times New Roman" pitchFamily="18" charset="0"/>
              <a:cs typeface="Jameel Noori Nastaleeq" pitchFamily="2" charset="-78"/>
            </a:rPr>
            <a:t>ناپسندیدہ شے</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custT="1"/>
      <dgm:spPr/>
      <dgm:t>
        <a:bodyPr/>
        <a:lstStyle/>
        <a:p>
          <a:pPr rtl="1">
            <a:spcAft>
              <a:spcPts val="0"/>
            </a:spcAft>
          </a:pPr>
          <a:r>
            <a:rPr lang="ur-PK" sz="4000" i="0" dirty="0" smtClean="0">
              <a:effectLst>
                <a:outerShdw blurRad="38100" dist="38100" dir="2700000" algn="tl">
                  <a:srgbClr val="000000">
                    <a:alpha val="43137"/>
                  </a:srgbClr>
                </a:outerShdw>
              </a:effectLst>
              <a:latin typeface="Jameel Noori Nastaleeq" pitchFamily="2" charset="-78"/>
              <a:cs typeface="Jameel Noori Nastaleeq" pitchFamily="2" charset="-78"/>
            </a:rPr>
            <a:t>فقہی معنی</a:t>
          </a:r>
          <a:endParaRPr lang="en-US" sz="40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custT="1"/>
      <dgm:spPr/>
      <dgm:t>
        <a:bodyPr/>
        <a:lstStyle/>
        <a:p>
          <a:pPr rtl="1"/>
          <a:r>
            <a:rPr lang="ar-SA" sz="2800" smtClean="0">
              <a:latin typeface="Jameel Noori Nastaleeq" pitchFamily="2" charset="-78"/>
              <a:ea typeface="Times New Roman" pitchFamily="18" charset="0"/>
              <a:cs typeface="Jameel Noori Nastaleeq" pitchFamily="2" charset="-78"/>
            </a:rPr>
            <a:t>ایسا کام جس کے حلال ہونے میں کراہیت ہو لیکن وہ حرام نہ ہو</a:t>
          </a:r>
          <a:endParaRPr lang="en-US" sz="28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121002" custScaleY="13026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32330" custScaleY="121533">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custScaleX="121002" custScaleY="130262"/>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32330" custScaleY="121533">
        <dgm:presLayoutVars>
          <dgm:bulletEnabled val="1"/>
        </dgm:presLayoutVars>
      </dgm:prSet>
      <dgm:spPr/>
      <dgm:t>
        <a:bodyPr/>
        <a:lstStyle/>
        <a:p>
          <a:endParaRPr lang="en-US"/>
        </a:p>
      </dgm:t>
    </dgm:pt>
  </dgm:ptLst>
  <dgm:cxnLst>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50F5F783-DCF4-439E-AA94-747BFCE2685A}" type="presOf" srcId="{720C5FC1-1B5C-4E16-A6F5-FD1D33E007DA}" destId="{EE487FF6-6F0A-4769-A149-C6E60F0C1FC5}" srcOrd="0" destOrd="0" presId="urn:microsoft.com/office/officeart/2005/8/layout/lProcess3"/>
    <dgm:cxn modelId="{0D701310-F87D-473D-B280-2BF0DAAEF442}" type="presOf" srcId="{BB315837-778E-4C3F-AFBB-F297749955BF}" destId="{B9AE1696-5E4D-4636-A66A-94F1F81D9DED}" srcOrd="0" destOrd="0" presId="urn:microsoft.com/office/officeart/2005/8/layout/lProcess3"/>
    <dgm:cxn modelId="{0D8DF005-519D-4F6C-9976-949E06736054}" type="presOf" srcId="{A9368323-C714-446A-9715-8AAF848C6E18}" destId="{CAFB9C3E-0258-44BF-B172-D508CF55783A}" srcOrd="0" destOrd="0" presId="urn:microsoft.com/office/officeart/2005/8/layout/lProcess3"/>
    <dgm:cxn modelId="{5156D298-6B06-423C-B2CB-9BF179954BD1}" srcId="{033D5536-FBBC-492C-9778-2BBEBF830AAB}" destId="{BB315837-778E-4C3F-AFBB-F297749955BF}" srcOrd="0" destOrd="0" parTransId="{B8A4FF49-BE2E-456A-BB95-D88E8BCFCCA8}" sibTransId="{426AE8F1-D2D3-4B75-B132-BDB3563BCC06}"/>
    <dgm:cxn modelId="{4536B57E-01A5-4D2F-BA94-75946F9CA11A}" type="presOf" srcId="{39DAEB90-3C44-415E-839B-55876C892F66}" destId="{0B41CBAD-43C5-447A-97D9-1746CDF159A0}" srcOrd="0" destOrd="0" presId="urn:microsoft.com/office/officeart/2005/8/layout/lProcess3"/>
    <dgm:cxn modelId="{F5AC35A7-AE95-404A-8F29-1AFE766AE8AB}" type="presOf" srcId="{033D5536-FBBC-492C-9778-2BBEBF830AAB}" destId="{8B61C938-C0C4-4365-BC05-7C10D72B1C17}" srcOrd="0" destOrd="0" presId="urn:microsoft.com/office/officeart/2005/8/layout/lProcess3"/>
    <dgm:cxn modelId="{A3086053-4C34-4684-BF39-9AA271F698ED}" type="presParOf" srcId="{0B41CBAD-43C5-447A-97D9-1746CDF159A0}" destId="{063E4DF4-3D4E-4DFE-9488-7227DE66F151}" srcOrd="0" destOrd="0" presId="urn:microsoft.com/office/officeart/2005/8/layout/lProcess3"/>
    <dgm:cxn modelId="{1E5A105B-CF39-4B61-88B5-E53C41D75534}" type="presParOf" srcId="{063E4DF4-3D4E-4DFE-9488-7227DE66F151}" destId="{EE487FF6-6F0A-4769-A149-C6E60F0C1FC5}" srcOrd="0" destOrd="0" presId="urn:microsoft.com/office/officeart/2005/8/layout/lProcess3"/>
    <dgm:cxn modelId="{698FAB09-4A55-4141-9D8B-B8C52705F2D3}" type="presParOf" srcId="{063E4DF4-3D4E-4DFE-9488-7227DE66F151}" destId="{E2C40281-1E7B-4A5B-87A7-0E6682B935BC}" srcOrd="1" destOrd="0" presId="urn:microsoft.com/office/officeart/2005/8/layout/lProcess3"/>
    <dgm:cxn modelId="{999C5A1F-4D48-4277-A3E5-98B69F4AA0F5}" type="presParOf" srcId="{063E4DF4-3D4E-4DFE-9488-7227DE66F151}" destId="{CAFB9C3E-0258-44BF-B172-D508CF55783A}" srcOrd="2" destOrd="0" presId="urn:microsoft.com/office/officeart/2005/8/layout/lProcess3"/>
    <dgm:cxn modelId="{3CE6225D-3FA4-44DD-95E4-B0694565F063}" type="presParOf" srcId="{0B41CBAD-43C5-447A-97D9-1746CDF159A0}" destId="{D245D176-7FAC-4ECB-B52D-D9E4240A1E67}" srcOrd="1" destOrd="0" presId="urn:microsoft.com/office/officeart/2005/8/layout/lProcess3"/>
    <dgm:cxn modelId="{71E6A4EE-0C4C-4092-A7BD-3C8F3E0341C8}" type="presParOf" srcId="{0B41CBAD-43C5-447A-97D9-1746CDF159A0}" destId="{7AB2AABE-7A13-4B55-BEF6-65A018B61BDD}" srcOrd="2" destOrd="0" presId="urn:microsoft.com/office/officeart/2005/8/layout/lProcess3"/>
    <dgm:cxn modelId="{A67AEC5D-8674-4214-B077-266097E7437E}" type="presParOf" srcId="{7AB2AABE-7A13-4B55-BEF6-65A018B61BDD}" destId="{8B61C938-C0C4-4365-BC05-7C10D72B1C17}" srcOrd="0" destOrd="0" presId="urn:microsoft.com/office/officeart/2005/8/layout/lProcess3"/>
    <dgm:cxn modelId="{1E0C1E57-018F-4E6C-B875-5D044C0BEA8B}" type="presParOf" srcId="{7AB2AABE-7A13-4B55-BEF6-65A018B61BDD}" destId="{82D78A30-2743-416B-9CB5-85F72769D04D}" srcOrd="1" destOrd="0" presId="urn:microsoft.com/office/officeart/2005/8/layout/lProcess3"/>
    <dgm:cxn modelId="{A83D8EF9-F8A6-40D7-AFC8-2AD07CA4600F}"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توراۃ کی معاشرتی تعلیمات کا خلاصہ</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lnSpc>
              <a:spcPct val="80000"/>
            </a:lnSpc>
            <a:spcAft>
              <a:spcPts val="60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معاشرتی ہدایات کے ضمن میں قرآن کے دیگر مقامات: </a:t>
          </a:r>
        </a:p>
        <a:p>
          <a:pPr algn="ctr" rtl="1">
            <a:lnSpc>
              <a:spcPct val="80000"/>
            </a:lnSpc>
            <a:spcAft>
              <a:spcPts val="600"/>
            </a:spcAft>
          </a:pP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البقرۃ: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83</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النساء: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38-36</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الانعام: رکوع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19</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النحل: </a:t>
          </a:r>
          <a:r>
            <a:rPr lang="en-US"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90</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algn="ctr" rtl="1">
            <a:lnSpc>
              <a:spcPct val="80000"/>
            </a:lnSpc>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اسلامی ریاست کا سماجی منشور (</a:t>
          </a:r>
          <a:r>
            <a:rPr lang="en-US"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Social Manifesto</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FEF30C0-07CE-4738-BF41-EF0775FF36F7}">
      <dgm:prSet phldrT="[Text]" custT="1"/>
      <dgm:spPr/>
      <dgm:t>
        <a:bodyPr/>
        <a:lstStyle/>
        <a:p>
          <a:pPr algn="ctr" rtl="1">
            <a:lnSpc>
              <a:spcPct val="80000"/>
            </a:lnSpc>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ابتداء میں توحیدِ عملی اور آخر میں توحیدِ نظری کا ذکر</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1A78F9C-C815-432C-8DBF-D854E05E4ACF}" type="parTrans" cxnId="{6DD44BAA-545F-486C-A4C3-0964320F0BD2}">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5A7210E-4A6E-48C1-B7D3-BD40906DD89C}" type="sibTrans" cxnId="{6DD44BAA-545F-486C-A4C3-0964320F0BD2}">
      <dgm:prSet/>
      <dgm:spPr/>
      <dgm:t>
        <a:bodyPr/>
        <a:lstStyle/>
        <a:p>
          <a:pPr algn="ctr">
            <a:lnSpc>
              <a:spcPct val="80000"/>
            </a:lnSpc>
          </a:pP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custScaleY="80379">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custScaleY="80379">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4" custScaleY="80379">
        <dgm:presLayoutVars>
          <dgm:chMax val="0"/>
          <dgm:bulletEnabled val="1"/>
        </dgm:presLayoutVars>
      </dgm:prSet>
      <dgm:spPr/>
      <dgm:t>
        <a:bodyPr/>
        <a:lstStyle/>
        <a:p>
          <a:endParaRPr lang="en-US"/>
        </a:p>
      </dgm:t>
    </dgm:pt>
    <dgm:pt modelId="{0F639CCF-5753-4508-8A47-A8CF1E7E9370}" type="pres">
      <dgm:prSet presAssocID="{82563C0B-AB21-41DF-B1B0-13895CE0C9CB}" presName="spacer" presStyleCnt="0"/>
      <dgm:spPr/>
      <dgm:t>
        <a:bodyPr/>
        <a:lstStyle/>
        <a:p>
          <a:endParaRPr lang="en-US"/>
        </a:p>
      </dgm:t>
    </dgm:pt>
    <dgm:pt modelId="{7933CA31-7838-408B-AB24-DDB2CFA40E7C}" type="pres">
      <dgm:prSet presAssocID="{BFEF30C0-07CE-4738-BF41-EF0775FF36F7}" presName="parentText" presStyleLbl="node1" presStyleIdx="3" presStyleCnt="4" custScaleY="80379">
        <dgm:presLayoutVars>
          <dgm:chMax val="0"/>
          <dgm:bulletEnabled val="1"/>
        </dgm:presLayoutVars>
      </dgm:prSet>
      <dgm:spPr/>
      <dgm:t>
        <a:bodyPr/>
        <a:lstStyle/>
        <a:p>
          <a:endParaRPr lang="en-US"/>
        </a:p>
      </dgm:t>
    </dgm:pt>
  </dgm:ptLst>
  <dgm:cxnLst>
    <dgm:cxn modelId="{9691DF05-374C-47AA-808B-2D210CFD1486}" srcId="{724361B4-9B9F-4084-A10C-F167166253CF}" destId="{E13D8407-65D2-42E6-9CDD-CC05B6F4B045}" srcOrd="2" destOrd="0" parTransId="{6872B81F-70F5-49EA-8D51-5E1F0CE6920F}" sibTransId="{82563C0B-AB21-41DF-B1B0-13895CE0C9CB}"/>
    <dgm:cxn modelId="{30813B5B-EC03-420B-B1AF-41BBBD507CB4}" type="presOf" srcId="{E13D8407-65D2-42E6-9CDD-CC05B6F4B045}" destId="{057A9974-ABBA-4F89-9E32-03B47A314ED3}"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C9C5422B-9363-492E-B194-5458F84B043F}" type="presOf" srcId="{BFEF30C0-07CE-4738-BF41-EF0775FF36F7}" destId="{7933CA31-7838-408B-AB24-DDB2CFA40E7C}" srcOrd="0" destOrd="0" presId="urn:microsoft.com/office/officeart/2005/8/layout/vList2"/>
    <dgm:cxn modelId="{C968D8A4-6438-4047-B481-80CA358CC936}" type="presOf" srcId="{0967F7E4-F678-4578-8600-1B83ACEB6BBB}" destId="{D2B49F6D-4100-42FB-82A8-1CFAA91AE96A}" srcOrd="0" destOrd="0" presId="urn:microsoft.com/office/officeart/2005/8/layout/vList2"/>
    <dgm:cxn modelId="{6290EDAB-B398-4011-816C-9111F9F2C4F4}"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34573AC-AE9C-4DE9-89F4-726F73F0CD76}" type="presOf" srcId="{93095CFE-338C-4DE2-BEE1-C5798B24C8AD}" destId="{8160EAE7-75B1-40CC-8765-BEF41E203B77}" srcOrd="0" destOrd="0" presId="urn:microsoft.com/office/officeart/2005/8/layout/vList2"/>
    <dgm:cxn modelId="{6DD44BAA-545F-486C-A4C3-0964320F0BD2}" srcId="{724361B4-9B9F-4084-A10C-F167166253CF}" destId="{BFEF30C0-07CE-4738-BF41-EF0775FF36F7}" srcOrd="3" destOrd="0" parTransId="{81A78F9C-C815-432C-8DBF-D854E05E4ACF}" sibTransId="{75A7210E-4A6E-48C1-B7D3-BD40906DD89C}"/>
    <dgm:cxn modelId="{778D686B-968A-4FDF-93FD-BB679486CEC6}" type="presParOf" srcId="{D76713C3-888F-4971-B388-C389CB2342AF}" destId="{D2B49F6D-4100-42FB-82A8-1CFAA91AE96A}" srcOrd="0" destOrd="0" presId="urn:microsoft.com/office/officeart/2005/8/layout/vList2"/>
    <dgm:cxn modelId="{13D818D9-F556-47E0-B74F-C312C1A7DAD0}" type="presParOf" srcId="{D76713C3-888F-4971-B388-C389CB2342AF}" destId="{D99EA9DA-C9F7-4727-A441-90BBA7544EE0}" srcOrd="1" destOrd="0" presId="urn:microsoft.com/office/officeart/2005/8/layout/vList2"/>
    <dgm:cxn modelId="{230B90CE-033B-48D4-8FDD-D6C76789B1E9}" type="presParOf" srcId="{D76713C3-888F-4971-B388-C389CB2342AF}" destId="{8160EAE7-75B1-40CC-8765-BEF41E203B77}" srcOrd="2" destOrd="0" presId="urn:microsoft.com/office/officeart/2005/8/layout/vList2"/>
    <dgm:cxn modelId="{5859E57D-35F0-4B97-9C50-F83BE5F56777}" type="presParOf" srcId="{D76713C3-888F-4971-B388-C389CB2342AF}" destId="{49A40FD5-B191-4849-AC38-633222E09BEF}" srcOrd="3" destOrd="0" presId="urn:microsoft.com/office/officeart/2005/8/layout/vList2"/>
    <dgm:cxn modelId="{32594D36-2A11-496E-97F7-02CBB6F7BB78}" type="presParOf" srcId="{D76713C3-888F-4971-B388-C389CB2342AF}" destId="{057A9974-ABBA-4F89-9E32-03B47A314ED3}" srcOrd="4" destOrd="0" presId="urn:microsoft.com/office/officeart/2005/8/layout/vList2"/>
    <dgm:cxn modelId="{CF979602-5514-40BA-AE98-D5DE1B12E1F5}" type="presParOf" srcId="{D76713C3-888F-4971-B388-C389CB2342AF}" destId="{0F639CCF-5753-4508-8A47-A8CF1E7E9370}" srcOrd="5" destOrd="0" presId="urn:microsoft.com/office/officeart/2005/8/layout/vList2"/>
    <dgm:cxn modelId="{74786DD4-349A-4332-8E63-140047A465BF}" type="presParOf" srcId="{D76713C3-888F-4971-B388-C389CB2342AF}" destId="{7933CA31-7838-408B-AB24-DDB2CFA40E7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 تمام احکامات حکمت کا مظہر ہیں</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آیت کی رُو سے قرآن میں بھی حکمت ہے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FF1C6C3-ED51-495D-8982-4FFE3AC2B9F0}"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12596DD-B971-4A02-8C5D-8883D93C88CA}" type="presOf" srcId="{0967F7E4-F678-4578-8600-1B83ACEB6BBB}" destId="{D2B49F6D-4100-42FB-82A8-1CFAA91AE96A}" srcOrd="0" destOrd="0" presId="urn:microsoft.com/office/officeart/2005/8/layout/vList2"/>
    <dgm:cxn modelId="{1C193BAD-108F-47EA-8A6D-A915FF5AAB4A}" type="presOf" srcId="{93095CFE-338C-4DE2-BEE1-C5798B24C8AD}" destId="{8160EAE7-75B1-40CC-8765-BEF41E203B77}" srcOrd="0" destOrd="0" presId="urn:microsoft.com/office/officeart/2005/8/layout/vList2"/>
    <dgm:cxn modelId="{3110F338-72A2-4004-872F-24CD5EF9433A}" type="presParOf" srcId="{D76713C3-888F-4971-B388-C389CB2342AF}" destId="{D2B49F6D-4100-42FB-82A8-1CFAA91AE96A}" srcOrd="0" destOrd="0" presId="urn:microsoft.com/office/officeart/2005/8/layout/vList2"/>
    <dgm:cxn modelId="{1777D738-355A-49C1-9BD0-4C6BA54D01CF}" type="presParOf" srcId="{D76713C3-888F-4971-B388-C389CB2342AF}" destId="{D99EA9DA-C9F7-4727-A441-90BBA7544EE0}" srcOrd="1" destOrd="0" presId="urn:microsoft.com/office/officeart/2005/8/layout/vList2"/>
    <dgm:cxn modelId="{B4DBBB84-609B-441F-8CA2-811271871877}"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b="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شرفِ انسانیت کی معراج: </a:t>
          </a:r>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حقیقت کا ادراک کہ اللہ کے سوا کوئی معبود نہیں</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جس نے شرک کیا وہ اس شرف سے محروم ہوگیا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7A2160BF-256F-49C3-B6A9-998A310B9F52}" type="presOf" srcId="{93095CFE-338C-4DE2-BEE1-C5798B24C8AD}" destId="{8160EAE7-75B1-40CC-8765-BEF41E203B77}" srcOrd="0" destOrd="0" presId="urn:microsoft.com/office/officeart/2005/8/layout/vList2"/>
    <dgm:cxn modelId="{0D904FFB-98FF-4FFD-A2CD-00ADF79EE07E}" type="presOf" srcId="{724361B4-9B9F-4084-A10C-F167166253CF}" destId="{D76713C3-888F-4971-B388-C389CB2342AF}" srcOrd="0" destOrd="0" presId="urn:microsoft.com/office/officeart/2005/8/layout/vList2"/>
    <dgm:cxn modelId="{D0FF031B-8F56-45EE-BE20-15C04454C774}"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F5A34289-220D-4B89-8074-33E718620E8D}" type="presParOf" srcId="{D76713C3-888F-4971-B388-C389CB2342AF}" destId="{D2B49F6D-4100-42FB-82A8-1CFAA91AE96A}" srcOrd="0" destOrd="0" presId="urn:microsoft.com/office/officeart/2005/8/layout/vList2"/>
    <dgm:cxn modelId="{C44FF062-EA43-42BF-B825-FE36E1B252B5}" type="presParOf" srcId="{D76713C3-888F-4971-B388-C389CB2342AF}" destId="{D99EA9DA-C9F7-4727-A441-90BBA7544EE0}" srcOrd="1" destOrd="0" presId="urn:microsoft.com/office/officeart/2005/8/layout/vList2"/>
    <dgm:cxn modelId="{2C4E5961-2A16-492A-992D-B205CD728E85}"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71B9CEF-3769-4F07-A5C7-D16192F92E94}" type="doc">
      <dgm:prSet loTypeId="urn:microsoft.com/office/officeart/2005/8/layout/lProcess1" loCatId="process" qsTypeId="urn:microsoft.com/office/officeart/2005/8/quickstyle/simple4" qsCatId="simple" csTypeId="urn:microsoft.com/office/officeart/2005/8/colors/colorful1" csCatId="colorful" phldr="1"/>
      <dgm:spPr/>
      <dgm:t>
        <a:bodyPr/>
        <a:lstStyle/>
        <a:p>
          <a:endParaRPr lang="en-US"/>
        </a:p>
      </dgm:t>
    </dgm:pt>
    <dgm:pt modelId="{9D036880-E8C8-4F98-932F-FD0DC2DD23E1}">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شرک فی الذات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A20DEA7-59B6-4C0E-BA78-FFB8A44E8F21}" type="parTrans" cxnId="{ECB9247A-9DE9-499B-876F-6F63E841309B}">
      <dgm:prSet/>
      <dgm:spPr/>
      <dgm:t>
        <a:bodyPr/>
        <a:lstStyle/>
        <a:p>
          <a:pPr rtl="1"/>
          <a:endParaRPr lang="en-US">
            <a:latin typeface="Jameel Noori Nastaleeq" pitchFamily="2" charset="-78"/>
            <a:cs typeface="Jameel Noori Nastaleeq" pitchFamily="2" charset="-78"/>
          </a:endParaRPr>
        </a:p>
      </dgm:t>
    </dgm:pt>
    <dgm:pt modelId="{23D847B2-7154-40F3-985F-6804D6B629BC}" type="sibTrans" cxnId="{ECB9247A-9DE9-499B-876F-6F63E841309B}">
      <dgm:prSet/>
      <dgm:spPr/>
      <dgm:t>
        <a:bodyPr/>
        <a:lstStyle/>
        <a:p>
          <a:pPr rtl="1"/>
          <a:endParaRPr lang="en-US">
            <a:latin typeface="Jameel Noori Nastaleeq" pitchFamily="2" charset="-78"/>
            <a:cs typeface="Jameel Noori Nastaleeq" pitchFamily="2" charset="-78"/>
          </a:endParaRPr>
        </a:p>
      </dgm:t>
    </dgm:pt>
    <dgm:pt modelId="{2DFE221C-609A-4AF4-A503-D01C8479EEA4}">
      <dgm:prSet phldrT="[Text]"/>
      <dgm:spPr/>
      <dgm:t>
        <a:bodyPr/>
        <a:lstStyle/>
        <a:p>
          <a:pPr rtl="1"/>
          <a:r>
            <a:rPr lang="ar-SA" b="0" smtClean="0">
              <a:latin typeface="Jameel Noori Nastaleeq" pitchFamily="2" charset="-78"/>
              <a:ea typeface="Times New Roman" pitchFamily="18" charset="0"/>
              <a:cs typeface="Jameel Noori Nastaleeq" pitchFamily="2" charset="-78"/>
            </a:rPr>
            <a:t>مخلوقات میں سے کسی کو اللہ کی صلبی اولاد قرار دینا</a:t>
          </a:r>
          <a:endParaRPr lang="en-US" dirty="0">
            <a:latin typeface="Jameel Noori Nastaleeq" pitchFamily="2" charset="-78"/>
            <a:cs typeface="Jameel Noori Nastaleeq" pitchFamily="2" charset="-78"/>
          </a:endParaRPr>
        </a:p>
      </dgm:t>
    </dgm:pt>
    <dgm:pt modelId="{753C58DE-97DA-4847-B56A-FAB5E40CF13B}" type="parTrans" cxnId="{ECFCE6C1-7ACC-44EA-BCA5-A17BFF0067DC}">
      <dgm:prSet/>
      <dgm:spPr/>
      <dgm:t>
        <a:bodyPr/>
        <a:lstStyle/>
        <a:p>
          <a:pPr rtl="1"/>
          <a:endParaRPr lang="en-US">
            <a:latin typeface="Jameel Noori Nastaleeq" pitchFamily="2" charset="-78"/>
            <a:cs typeface="Jameel Noori Nastaleeq" pitchFamily="2" charset="-78"/>
          </a:endParaRPr>
        </a:p>
      </dgm:t>
    </dgm:pt>
    <dgm:pt modelId="{190ADF86-24B2-45A8-B61D-B45E636DEBF7}" type="sibTrans" cxnId="{ECFCE6C1-7ACC-44EA-BCA5-A17BFF0067DC}">
      <dgm:prSet/>
      <dgm:spPr/>
      <dgm:t>
        <a:bodyPr/>
        <a:lstStyle/>
        <a:p>
          <a:pPr rtl="1"/>
          <a:endParaRPr lang="en-US">
            <a:latin typeface="Jameel Noori Nastaleeq" pitchFamily="2" charset="-78"/>
            <a:cs typeface="Jameel Noori Nastaleeq" pitchFamily="2" charset="-78"/>
          </a:endParaRPr>
        </a:p>
      </dgm:t>
    </dgm:pt>
    <dgm:pt modelId="{3976D77C-875A-4918-A07A-9B11943644AF}" type="pres">
      <dgm:prSet presAssocID="{971B9CEF-3769-4F07-A5C7-D16192F92E94}" presName="Name0" presStyleCnt="0">
        <dgm:presLayoutVars>
          <dgm:dir val="rev"/>
          <dgm:animLvl val="lvl"/>
          <dgm:resizeHandles val="exact"/>
        </dgm:presLayoutVars>
      </dgm:prSet>
      <dgm:spPr/>
      <dgm:t>
        <a:bodyPr/>
        <a:lstStyle/>
        <a:p>
          <a:endParaRPr lang="en-US"/>
        </a:p>
      </dgm:t>
    </dgm:pt>
    <dgm:pt modelId="{7A8CEFFE-2F61-4343-BEB8-5719676E7C15}" type="pres">
      <dgm:prSet presAssocID="{9D036880-E8C8-4F98-932F-FD0DC2DD23E1}" presName="vertFlow" presStyleCnt="0"/>
      <dgm:spPr/>
      <dgm:t>
        <a:bodyPr/>
        <a:lstStyle/>
        <a:p>
          <a:endParaRPr lang="en-US"/>
        </a:p>
      </dgm:t>
    </dgm:pt>
    <dgm:pt modelId="{C84DC83F-7020-4D32-9250-5A7F5D620397}" type="pres">
      <dgm:prSet presAssocID="{9D036880-E8C8-4F98-932F-FD0DC2DD23E1}" presName="header" presStyleLbl="node1" presStyleIdx="0" presStyleCnt="1"/>
      <dgm:spPr/>
      <dgm:t>
        <a:bodyPr/>
        <a:lstStyle/>
        <a:p>
          <a:endParaRPr lang="en-US"/>
        </a:p>
      </dgm:t>
    </dgm:pt>
    <dgm:pt modelId="{4B7B1282-15CF-4008-95EB-0FF1DE651130}" type="pres">
      <dgm:prSet presAssocID="{753C58DE-97DA-4847-B56A-FAB5E40CF13B}" presName="parTrans" presStyleLbl="sibTrans2D1" presStyleIdx="0" presStyleCnt="1"/>
      <dgm:spPr/>
      <dgm:t>
        <a:bodyPr/>
        <a:lstStyle/>
        <a:p>
          <a:endParaRPr lang="en-US"/>
        </a:p>
      </dgm:t>
    </dgm:pt>
    <dgm:pt modelId="{D1F9D2A3-D18A-4E8E-BE3C-81BFE2DCF027}" type="pres">
      <dgm:prSet presAssocID="{2DFE221C-609A-4AF4-A503-D01C8479EEA4}" presName="child" presStyleLbl="alignAccFollowNode1" presStyleIdx="0" presStyleCnt="1">
        <dgm:presLayoutVars>
          <dgm:chMax val="0"/>
          <dgm:bulletEnabled val="1"/>
        </dgm:presLayoutVars>
      </dgm:prSet>
      <dgm:spPr/>
      <dgm:t>
        <a:bodyPr/>
        <a:lstStyle/>
        <a:p>
          <a:endParaRPr lang="en-US"/>
        </a:p>
      </dgm:t>
    </dgm:pt>
  </dgm:ptLst>
  <dgm:cxnLst>
    <dgm:cxn modelId="{37365A73-8163-4E7D-91A3-A1A51E094C9C}" type="presOf" srcId="{971B9CEF-3769-4F07-A5C7-D16192F92E94}" destId="{3976D77C-875A-4918-A07A-9B11943644AF}" srcOrd="0" destOrd="0" presId="urn:microsoft.com/office/officeart/2005/8/layout/lProcess1"/>
    <dgm:cxn modelId="{DA8CE6E5-F4C4-42A6-93EA-2C317FB748BF}" type="presOf" srcId="{9D036880-E8C8-4F98-932F-FD0DC2DD23E1}" destId="{C84DC83F-7020-4D32-9250-5A7F5D620397}" srcOrd="0" destOrd="0" presId="urn:microsoft.com/office/officeart/2005/8/layout/lProcess1"/>
    <dgm:cxn modelId="{77C71898-23E0-4579-B2E1-1DF5550C7241}" type="presOf" srcId="{2DFE221C-609A-4AF4-A503-D01C8479EEA4}" destId="{D1F9D2A3-D18A-4E8E-BE3C-81BFE2DCF027}" srcOrd="0" destOrd="0" presId="urn:microsoft.com/office/officeart/2005/8/layout/lProcess1"/>
    <dgm:cxn modelId="{ECB9247A-9DE9-499B-876F-6F63E841309B}" srcId="{971B9CEF-3769-4F07-A5C7-D16192F92E94}" destId="{9D036880-E8C8-4F98-932F-FD0DC2DD23E1}" srcOrd="0" destOrd="0" parTransId="{1A20DEA7-59B6-4C0E-BA78-FFB8A44E8F21}" sibTransId="{23D847B2-7154-40F3-985F-6804D6B629BC}"/>
    <dgm:cxn modelId="{ECFCE6C1-7ACC-44EA-BCA5-A17BFF0067DC}" srcId="{9D036880-E8C8-4F98-932F-FD0DC2DD23E1}" destId="{2DFE221C-609A-4AF4-A503-D01C8479EEA4}" srcOrd="0" destOrd="0" parTransId="{753C58DE-97DA-4847-B56A-FAB5E40CF13B}" sibTransId="{190ADF86-24B2-45A8-B61D-B45E636DEBF7}"/>
    <dgm:cxn modelId="{69F227F8-9B50-47BF-87D7-4EBCE1E4C6A3}" type="presOf" srcId="{753C58DE-97DA-4847-B56A-FAB5E40CF13B}" destId="{4B7B1282-15CF-4008-95EB-0FF1DE651130}" srcOrd="0" destOrd="0" presId="urn:microsoft.com/office/officeart/2005/8/layout/lProcess1"/>
    <dgm:cxn modelId="{1D28C447-BD23-47DA-BC0B-528126569BAD}" type="presParOf" srcId="{3976D77C-875A-4918-A07A-9B11943644AF}" destId="{7A8CEFFE-2F61-4343-BEB8-5719676E7C15}" srcOrd="0" destOrd="0" presId="urn:microsoft.com/office/officeart/2005/8/layout/lProcess1"/>
    <dgm:cxn modelId="{691A6D13-62AE-4FB5-92A6-C9543A374C3A}" type="presParOf" srcId="{7A8CEFFE-2F61-4343-BEB8-5719676E7C15}" destId="{C84DC83F-7020-4D32-9250-5A7F5D620397}" srcOrd="0" destOrd="0" presId="urn:microsoft.com/office/officeart/2005/8/layout/lProcess1"/>
    <dgm:cxn modelId="{1796A5F0-DDFF-4E92-B16B-3A7438F96EDD}" type="presParOf" srcId="{7A8CEFFE-2F61-4343-BEB8-5719676E7C15}" destId="{4B7B1282-15CF-4008-95EB-0FF1DE651130}" srcOrd="1" destOrd="0" presId="urn:microsoft.com/office/officeart/2005/8/layout/lProcess1"/>
    <dgm:cxn modelId="{546C3E3F-A068-4839-8DED-C589ECB43F1E}" type="presParOf" srcId="{7A8CEFFE-2F61-4343-BEB8-5719676E7C15}" destId="{D1F9D2A3-D18A-4E8E-BE3C-81BFE2DCF027}"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یہود و نصاریٰ</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custT="1"/>
      <dgm:spPr/>
      <dgm:t>
        <a:bodyPr/>
        <a:lstStyle/>
        <a:p>
          <a:pPr rtl="1"/>
          <a:r>
            <a:rPr lang="ur-PK" sz="2800" smtClean="0">
              <a:latin typeface="Jameel Noori Nastaleeq" pitchFamily="2" charset="-78"/>
              <a:cs typeface="Jameel Noori Nastaleeq" pitchFamily="2" charset="-78"/>
            </a:rPr>
            <a:t>انبیاء کو خدا کا بیٹا قرار دیا (التوبہ: 30)</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custT="1"/>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مشرکین مکہ</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custT="1"/>
      <dgm:spPr/>
      <dgm:t>
        <a:bodyPr/>
        <a:lstStyle/>
        <a:p>
          <a:pPr rtl="1"/>
          <a:r>
            <a:rPr lang="ur-PK" sz="2800" smtClean="0">
              <a:latin typeface="Jameel Noori Nastaleeq" pitchFamily="2" charset="-78"/>
              <a:ea typeface="Times New Roman" pitchFamily="18" charset="0"/>
              <a:cs typeface="Jameel Noori Nastaleeq" pitchFamily="2" charset="-78"/>
            </a:rPr>
            <a:t>فرشتوں کو خدا کی بیٹیاں قرار دیا</a:t>
          </a:r>
          <a:endParaRPr lang="en-US" sz="28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12521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55413">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custScaleX="125213"/>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55413">
        <dgm:presLayoutVars>
          <dgm:bulletEnabled val="1"/>
        </dgm:presLayoutVars>
      </dgm:prSet>
      <dgm:spPr/>
      <dgm:t>
        <a:bodyPr/>
        <a:lstStyle/>
        <a:p>
          <a:endParaRPr lang="en-US"/>
        </a:p>
      </dgm:t>
    </dgm:pt>
  </dgm:ptLst>
  <dgm:cxnLst>
    <dgm:cxn modelId="{CBC955B9-B363-41F4-862D-422DC82016FF}" type="presOf" srcId="{A9368323-C714-446A-9715-8AAF848C6E18}" destId="{CAFB9C3E-0258-44BF-B172-D508CF55783A}" srcOrd="0" destOrd="0" presId="urn:microsoft.com/office/officeart/2005/8/layout/lProcess3"/>
    <dgm:cxn modelId="{5156D298-6B06-423C-B2CB-9BF179954BD1}" srcId="{033D5536-FBBC-492C-9778-2BBEBF830AAB}" destId="{BB315837-778E-4C3F-AFBB-F297749955BF}" srcOrd="0" destOrd="0" parTransId="{B8A4FF49-BE2E-456A-BB95-D88E8BCFCCA8}" sibTransId="{426AE8F1-D2D3-4B75-B132-BDB3563BCC06}"/>
    <dgm:cxn modelId="{EB732AEB-DF2A-4D3C-AF02-F94C85A3E67E}" type="presOf" srcId="{39DAEB90-3C44-415E-839B-55876C892F66}" destId="{0B41CBAD-43C5-447A-97D9-1746CDF159A0}" srcOrd="0" destOrd="0" presId="urn:microsoft.com/office/officeart/2005/8/layout/lProcess3"/>
    <dgm:cxn modelId="{FE0B9099-791C-4C64-AD66-5D7C718BFCD5}" type="presOf" srcId="{720C5FC1-1B5C-4E16-A6F5-FD1D33E007DA}" destId="{EE487FF6-6F0A-4769-A149-C6E60F0C1FC5}"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866BD219-4540-46A7-8153-161AD85F765E}" type="presOf" srcId="{BB315837-778E-4C3F-AFBB-F297749955BF}" destId="{B9AE1696-5E4D-4636-A66A-94F1F81D9DED}"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57063D58-7FF6-4E9A-A3B3-1E73357F3328}" type="presOf" srcId="{033D5536-FBBC-492C-9778-2BBEBF830AAB}" destId="{8B61C938-C0C4-4365-BC05-7C10D72B1C17}"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96388861-F1F5-4F05-9B2E-9FF13F01E136}" type="presParOf" srcId="{0B41CBAD-43C5-447A-97D9-1746CDF159A0}" destId="{063E4DF4-3D4E-4DFE-9488-7227DE66F151}" srcOrd="0" destOrd="0" presId="urn:microsoft.com/office/officeart/2005/8/layout/lProcess3"/>
    <dgm:cxn modelId="{126735D8-657A-47CE-A76E-CDB4E0A095C1}" type="presParOf" srcId="{063E4DF4-3D4E-4DFE-9488-7227DE66F151}" destId="{EE487FF6-6F0A-4769-A149-C6E60F0C1FC5}" srcOrd="0" destOrd="0" presId="urn:microsoft.com/office/officeart/2005/8/layout/lProcess3"/>
    <dgm:cxn modelId="{710FFF73-88E8-44F4-A1EF-4F651855488A}" type="presParOf" srcId="{063E4DF4-3D4E-4DFE-9488-7227DE66F151}" destId="{E2C40281-1E7B-4A5B-87A7-0E6682B935BC}" srcOrd="1" destOrd="0" presId="urn:microsoft.com/office/officeart/2005/8/layout/lProcess3"/>
    <dgm:cxn modelId="{11F521AF-7B29-4FB7-8A47-744F4B267545}" type="presParOf" srcId="{063E4DF4-3D4E-4DFE-9488-7227DE66F151}" destId="{CAFB9C3E-0258-44BF-B172-D508CF55783A}" srcOrd="2" destOrd="0" presId="urn:microsoft.com/office/officeart/2005/8/layout/lProcess3"/>
    <dgm:cxn modelId="{16524440-829F-42BB-9CF1-AFD40D350AF1}" type="presParOf" srcId="{0B41CBAD-43C5-447A-97D9-1746CDF159A0}" destId="{D245D176-7FAC-4ECB-B52D-D9E4240A1E67}" srcOrd="1" destOrd="0" presId="urn:microsoft.com/office/officeart/2005/8/layout/lProcess3"/>
    <dgm:cxn modelId="{AE091B0F-761A-4DDC-9976-CFA7D6CB3012}" type="presParOf" srcId="{0B41CBAD-43C5-447A-97D9-1746CDF159A0}" destId="{7AB2AABE-7A13-4B55-BEF6-65A018B61BDD}" srcOrd="2" destOrd="0" presId="urn:microsoft.com/office/officeart/2005/8/layout/lProcess3"/>
    <dgm:cxn modelId="{827674D8-30EE-40B6-A2B3-A58A3E0321A5}" type="presParOf" srcId="{7AB2AABE-7A13-4B55-BEF6-65A018B61BDD}" destId="{8B61C938-C0C4-4365-BC05-7C10D72B1C17}" srcOrd="0" destOrd="0" presId="urn:microsoft.com/office/officeart/2005/8/layout/lProcess3"/>
    <dgm:cxn modelId="{E6A6F663-3E2B-46B9-9D61-95F0E053B955}" type="presParOf" srcId="{7AB2AABE-7A13-4B55-BEF6-65A018B61BDD}" destId="{82D78A30-2743-416B-9CB5-85F72769D04D}" srcOrd="1" destOrd="0" presId="urn:microsoft.com/office/officeart/2005/8/layout/lProcess3"/>
    <dgm:cxn modelId="{1710DE00-FD89-44F8-9972-075315127C8B}"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B596E8-0EAC-4551-BB01-AB5BCE3B5610}" type="doc">
      <dgm:prSet loTypeId="urn:microsoft.com/office/officeart/2005/8/layout/hierarchy1" loCatId="hierarchy" qsTypeId="urn:microsoft.com/office/officeart/2005/8/quickstyle/simple4" qsCatId="simple" csTypeId="urn:microsoft.com/office/officeart/2005/8/colors/colorful1#1" csCatId="colorful" phldr="1"/>
      <dgm:spPr/>
      <dgm:t>
        <a:bodyPr/>
        <a:lstStyle/>
        <a:p>
          <a:endParaRPr lang="en-US"/>
        </a:p>
      </dgm:t>
    </dgm:pt>
    <dgm:pt modelId="{940E36AF-81B2-418C-B4E7-E60A68F6D1A5}">
      <dgm:prSet phldrT="[Text]" custT="1"/>
      <dgm:spPr/>
      <dgm:t>
        <a:bodyPr/>
        <a:lstStyle/>
        <a:p>
          <a:pPr rtl="0"/>
          <a:r>
            <a:rPr lang="ur-PK" sz="4400" smtClean="0">
              <a:latin typeface="Jameel Noori Nastaleeq" pitchFamily="2" charset="-78"/>
              <a:cs typeface="Jameel Noori Nastaleeq" pitchFamily="2" charset="-78"/>
            </a:rPr>
            <a:t>حق</a:t>
          </a:r>
          <a:endParaRPr lang="en-US" sz="4400" dirty="0">
            <a:latin typeface="Jameel Noori Nastaleeq" pitchFamily="2" charset="-78"/>
            <a:cs typeface="Jameel Noori Nastaleeq" pitchFamily="2" charset="-78"/>
          </a:endParaRPr>
        </a:p>
      </dgm:t>
    </dgm:pt>
    <dgm:pt modelId="{2A07F3D1-C8C9-4632-A569-70DEAE3CE42A}" type="parTrans" cxnId="{7053087C-1D4A-41C8-BB22-5E81B76A649D}">
      <dgm:prSet/>
      <dgm:spPr/>
      <dgm:t>
        <a:bodyPr/>
        <a:lstStyle/>
        <a:p>
          <a:pPr rtl="0"/>
          <a:endParaRPr lang="en-US" sz="2800">
            <a:latin typeface="Jameel Noori Nastaleeq" pitchFamily="2" charset="-78"/>
            <a:cs typeface="Jameel Noori Nastaleeq" pitchFamily="2" charset="-78"/>
          </a:endParaRPr>
        </a:p>
      </dgm:t>
    </dgm:pt>
    <dgm:pt modelId="{67BE79B5-859D-4B6E-BA05-D4EDDCB1E9DC}" type="sibTrans" cxnId="{7053087C-1D4A-41C8-BB22-5E81B76A649D}">
      <dgm:prSet/>
      <dgm:spPr/>
      <dgm:t>
        <a:bodyPr/>
        <a:lstStyle/>
        <a:p>
          <a:pPr rtl="0"/>
          <a:endParaRPr lang="en-US" sz="2800">
            <a:latin typeface="Jameel Noori Nastaleeq" pitchFamily="2" charset="-78"/>
            <a:cs typeface="Jameel Noori Nastaleeq" pitchFamily="2" charset="-78"/>
          </a:endParaRPr>
        </a:p>
      </dgm:t>
    </dgm:pt>
    <dgm:pt modelId="{DB769CAB-C3FE-458F-B2F6-B9EA74BC9CBD}">
      <dgm:prSet phldrT="[Text]" custT="1"/>
      <dgm:spPr/>
      <dgm:t>
        <a:bodyPr/>
        <a:lstStyle/>
        <a:p>
          <a:pPr rtl="0"/>
          <a:r>
            <a:rPr lang="ur-PK" sz="2800" smtClean="0">
              <a:latin typeface="Jameel Noori Nastaleeq" pitchFamily="2" charset="-78"/>
              <a:cs typeface="Jameel Noori Nastaleeq" pitchFamily="2" charset="-78"/>
            </a:rPr>
            <a:t>اطاعت و محبت</a:t>
          </a:r>
          <a:endParaRPr lang="en-US" sz="2800" dirty="0">
            <a:latin typeface="Jameel Noori Nastaleeq" pitchFamily="2" charset="-78"/>
            <a:cs typeface="Jameel Noori Nastaleeq" pitchFamily="2" charset="-78"/>
          </a:endParaRPr>
        </a:p>
      </dgm:t>
    </dgm:pt>
    <dgm:pt modelId="{46501FE2-2A04-491C-BDF3-E556616FD510}" type="parTrans" cxnId="{1EF64EA9-F7F2-40D3-A79D-F07396EAED41}">
      <dgm:prSet/>
      <dgm:spPr/>
      <dgm:t>
        <a:bodyPr/>
        <a:lstStyle/>
        <a:p>
          <a:pPr rtl="0"/>
          <a:endParaRPr lang="en-US" sz="2800">
            <a:latin typeface="Jameel Noori Nastaleeq" pitchFamily="2" charset="-78"/>
            <a:cs typeface="Jameel Noori Nastaleeq" pitchFamily="2" charset="-78"/>
          </a:endParaRPr>
        </a:p>
      </dgm:t>
    </dgm:pt>
    <dgm:pt modelId="{1E109353-5252-4A27-BD86-E8259C7631C8}" type="sibTrans" cxnId="{1EF64EA9-F7F2-40D3-A79D-F07396EAED41}">
      <dgm:prSet/>
      <dgm:spPr/>
      <dgm:t>
        <a:bodyPr/>
        <a:lstStyle/>
        <a:p>
          <a:pPr rtl="0"/>
          <a:endParaRPr lang="en-US" sz="2800">
            <a:latin typeface="Jameel Noori Nastaleeq" pitchFamily="2" charset="-78"/>
            <a:cs typeface="Jameel Noori Nastaleeq" pitchFamily="2" charset="-78"/>
          </a:endParaRPr>
        </a:p>
      </dgm:t>
    </dgm:pt>
    <dgm:pt modelId="{95C3751C-3A32-46AD-B7D2-B7288D7397C7}">
      <dgm:prSet phldrT="[Text]" custT="1"/>
      <dgm:spPr/>
      <dgm:t>
        <a:bodyPr/>
        <a:lstStyle/>
        <a:p>
          <a:pPr rtl="0"/>
          <a:r>
            <a:rPr lang="ur-PK" sz="2800" smtClean="0">
              <a:latin typeface="Jameel Noori Nastaleeq" pitchFamily="2" charset="-78"/>
              <a:cs typeface="Jameel Noori Nastaleeq" pitchFamily="2" charset="-78"/>
            </a:rPr>
            <a:t>اللہ</a:t>
          </a:r>
          <a:endParaRPr lang="en-US" sz="2800" dirty="0">
            <a:latin typeface="Jameel Noori Nastaleeq" pitchFamily="2" charset="-78"/>
            <a:cs typeface="Jameel Noori Nastaleeq" pitchFamily="2" charset="-78"/>
          </a:endParaRPr>
        </a:p>
      </dgm:t>
    </dgm:pt>
    <dgm:pt modelId="{E2E6A131-EA9D-4A67-BAA4-AEB789E47475}" type="parTrans" cxnId="{D3A9474E-66AA-4099-A325-3AD1DDB2D1FD}">
      <dgm:prSet/>
      <dgm:spPr/>
      <dgm:t>
        <a:bodyPr/>
        <a:lstStyle/>
        <a:p>
          <a:pPr rtl="0"/>
          <a:endParaRPr lang="en-US" sz="2800">
            <a:latin typeface="Jameel Noori Nastaleeq" pitchFamily="2" charset="-78"/>
            <a:cs typeface="Jameel Noori Nastaleeq" pitchFamily="2" charset="-78"/>
          </a:endParaRPr>
        </a:p>
      </dgm:t>
    </dgm:pt>
    <dgm:pt modelId="{88082B10-4126-4A9A-8E4B-68596E4BBDFA}" type="sibTrans" cxnId="{D3A9474E-66AA-4099-A325-3AD1DDB2D1FD}">
      <dgm:prSet/>
      <dgm:spPr/>
      <dgm:t>
        <a:bodyPr/>
        <a:lstStyle/>
        <a:p>
          <a:pPr rtl="0"/>
          <a:endParaRPr lang="en-US" sz="2800">
            <a:latin typeface="Jameel Noori Nastaleeq" pitchFamily="2" charset="-78"/>
            <a:cs typeface="Jameel Noori Nastaleeq" pitchFamily="2" charset="-78"/>
          </a:endParaRPr>
        </a:p>
      </dgm:t>
    </dgm:pt>
    <dgm:pt modelId="{4333BE97-22C6-497E-8D39-A3478BF0D3B7}">
      <dgm:prSet phldrT="[Text]" custT="1"/>
      <dgm:spPr/>
      <dgm:t>
        <a:bodyPr/>
        <a:lstStyle/>
        <a:p>
          <a:pPr rtl="0"/>
          <a:r>
            <a:rPr lang="ur-PK" sz="2800" smtClean="0">
              <a:latin typeface="Jameel Noori Nastaleeq" pitchFamily="2" charset="-78"/>
              <a:cs typeface="Jameel Noori Nastaleeq" pitchFamily="2" charset="-78"/>
            </a:rPr>
            <a:t>رسول ﷺ</a:t>
          </a:r>
          <a:endParaRPr lang="en-US" sz="2800" dirty="0">
            <a:latin typeface="Jameel Noori Nastaleeq" pitchFamily="2" charset="-78"/>
            <a:cs typeface="Jameel Noori Nastaleeq" pitchFamily="2" charset="-78"/>
          </a:endParaRPr>
        </a:p>
      </dgm:t>
    </dgm:pt>
    <dgm:pt modelId="{B2D79F5E-9749-4D33-89CA-51423EB0D228}" type="parTrans" cxnId="{A18B738C-66FC-4E7C-AA77-61CAA122358E}">
      <dgm:prSet/>
      <dgm:spPr/>
      <dgm:t>
        <a:bodyPr/>
        <a:lstStyle/>
        <a:p>
          <a:pPr rtl="0"/>
          <a:endParaRPr lang="en-US" sz="2800">
            <a:latin typeface="Jameel Noori Nastaleeq" pitchFamily="2" charset="-78"/>
            <a:cs typeface="Jameel Noori Nastaleeq" pitchFamily="2" charset="-78"/>
          </a:endParaRPr>
        </a:p>
      </dgm:t>
    </dgm:pt>
    <dgm:pt modelId="{0D423B37-FC23-40AB-80D2-F9908F15E3D9}" type="sibTrans" cxnId="{A18B738C-66FC-4E7C-AA77-61CAA122358E}">
      <dgm:prSet/>
      <dgm:spPr/>
      <dgm:t>
        <a:bodyPr/>
        <a:lstStyle/>
        <a:p>
          <a:pPr rtl="0"/>
          <a:endParaRPr lang="en-US" sz="2800">
            <a:latin typeface="Jameel Noori Nastaleeq" pitchFamily="2" charset="-78"/>
            <a:cs typeface="Jameel Noori Nastaleeq" pitchFamily="2" charset="-78"/>
          </a:endParaRPr>
        </a:p>
      </dgm:t>
    </dgm:pt>
    <dgm:pt modelId="{7FD7A6B7-CE12-4904-B74B-32EB11E24EFB}">
      <dgm:prSet phldrT="[Text]" custT="1"/>
      <dgm:spPr/>
      <dgm:t>
        <a:bodyPr/>
        <a:lstStyle/>
        <a:p>
          <a:pPr rtl="0"/>
          <a:r>
            <a:rPr lang="ur-PK" sz="2800" smtClean="0">
              <a:latin typeface="Jameel Noori Nastaleeq" pitchFamily="2" charset="-78"/>
              <a:cs typeface="Jameel Noori Nastaleeq" pitchFamily="2" charset="-78"/>
            </a:rPr>
            <a:t>حسن سلوک</a:t>
          </a:r>
          <a:endParaRPr lang="en-US" sz="2800" dirty="0">
            <a:latin typeface="Jameel Noori Nastaleeq" pitchFamily="2" charset="-78"/>
            <a:cs typeface="Jameel Noori Nastaleeq" pitchFamily="2" charset="-78"/>
          </a:endParaRPr>
        </a:p>
      </dgm:t>
    </dgm:pt>
    <dgm:pt modelId="{1479FC5E-AE63-4E8F-B3E7-4DC0EDA83893}" type="parTrans" cxnId="{A1EB8147-701E-425D-87E1-BACBCDB07B9F}">
      <dgm:prSet/>
      <dgm:spPr/>
      <dgm:t>
        <a:bodyPr/>
        <a:lstStyle/>
        <a:p>
          <a:pPr rtl="0"/>
          <a:endParaRPr lang="en-US" sz="2800">
            <a:latin typeface="Jameel Noori Nastaleeq" pitchFamily="2" charset="-78"/>
            <a:cs typeface="Jameel Noori Nastaleeq" pitchFamily="2" charset="-78"/>
          </a:endParaRPr>
        </a:p>
      </dgm:t>
    </dgm:pt>
    <dgm:pt modelId="{75039DC7-0E84-48D1-9DCB-865F649FA5D2}" type="sibTrans" cxnId="{A1EB8147-701E-425D-87E1-BACBCDB07B9F}">
      <dgm:prSet/>
      <dgm:spPr/>
      <dgm:t>
        <a:bodyPr/>
        <a:lstStyle/>
        <a:p>
          <a:pPr rtl="0"/>
          <a:endParaRPr lang="en-US" sz="2800">
            <a:latin typeface="Jameel Noori Nastaleeq" pitchFamily="2" charset="-78"/>
            <a:cs typeface="Jameel Noori Nastaleeq" pitchFamily="2" charset="-78"/>
          </a:endParaRPr>
        </a:p>
      </dgm:t>
    </dgm:pt>
    <dgm:pt modelId="{DCD62A5C-1D93-418C-BB77-DE1284EAA182}">
      <dgm:prSet phldrT="[Text]" custT="1"/>
      <dgm:spPr/>
      <dgm:t>
        <a:bodyPr/>
        <a:lstStyle/>
        <a:p>
          <a:pPr rtl="0"/>
          <a:r>
            <a:rPr lang="ur-PK" sz="2800" smtClean="0">
              <a:latin typeface="Jameel Noori Nastaleeq" pitchFamily="2" charset="-78"/>
              <a:cs typeface="Jameel Noori Nastaleeq" pitchFamily="2" charset="-78"/>
            </a:rPr>
            <a:t>والدین</a:t>
          </a:r>
          <a:endParaRPr lang="en-US" sz="2800" dirty="0">
            <a:latin typeface="Jameel Noori Nastaleeq" pitchFamily="2" charset="-78"/>
            <a:cs typeface="Jameel Noori Nastaleeq" pitchFamily="2" charset="-78"/>
          </a:endParaRPr>
        </a:p>
      </dgm:t>
    </dgm:pt>
    <dgm:pt modelId="{C9056D6C-8B9E-4354-B11C-554A3A443032}" type="parTrans" cxnId="{2C73A591-C56D-4DEF-92BD-65C58BB00582}">
      <dgm:prSet/>
      <dgm:spPr/>
      <dgm:t>
        <a:bodyPr/>
        <a:lstStyle/>
        <a:p>
          <a:pPr rtl="0"/>
          <a:endParaRPr lang="en-US" sz="2800">
            <a:latin typeface="Jameel Noori Nastaleeq" pitchFamily="2" charset="-78"/>
            <a:cs typeface="Jameel Noori Nastaleeq" pitchFamily="2" charset="-78"/>
          </a:endParaRPr>
        </a:p>
      </dgm:t>
    </dgm:pt>
    <dgm:pt modelId="{61241051-4A5E-463C-B23D-BDF8BD2F0047}" type="sibTrans" cxnId="{2C73A591-C56D-4DEF-92BD-65C58BB00582}">
      <dgm:prSet/>
      <dgm:spPr/>
      <dgm:t>
        <a:bodyPr/>
        <a:lstStyle/>
        <a:p>
          <a:pPr rtl="0"/>
          <a:endParaRPr lang="en-US" sz="2800">
            <a:latin typeface="Jameel Noori Nastaleeq" pitchFamily="2" charset="-78"/>
            <a:cs typeface="Jameel Noori Nastaleeq" pitchFamily="2" charset="-78"/>
          </a:endParaRPr>
        </a:p>
      </dgm:t>
    </dgm:pt>
    <dgm:pt modelId="{523BED3F-CF5D-4240-A5E0-60B6F6134178}" type="pres">
      <dgm:prSet presAssocID="{66B596E8-0EAC-4551-BB01-AB5BCE3B5610}" presName="hierChild1" presStyleCnt="0">
        <dgm:presLayoutVars>
          <dgm:chPref val="1"/>
          <dgm:dir val="rev"/>
          <dgm:animOne val="branch"/>
          <dgm:animLvl val="lvl"/>
          <dgm:resizeHandles/>
        </dgm:presLayoutVars>
      </dgm:prSet>
      <dgm:spPr/>
      <dgm:t>
        <a:bodyPr/>
        <a:lstStyle/>
        <a:p>
          <a:endParaRPr lang="en-US"/>
        </a:p>
      </dgm:t>
    </dgm:pt>
    <dgm:pt modelId="{1B1A1A78-DA3C-44AD-A501-1D0F0D417494}" type="pres">
      <dgm:prSet presAssocID="{940E36AF-81B2-418C-B4E7-E60A68F6D1A5}" presName="hierRoot1" presStyleCnt="0"/>
      <dgm:spPr/>
      <dgm:t>
        <a:bodyPr/>
        <a:lstStyle/>
        <a:p>
          <a:endParaRPr lang="en-US"/>
        </a:p>
      </dgm:t>
    </dgm:pt>
    <dgm:pt modelId="{397E8DAB-6E2E-47DA-BE61-9CAD0E54FE8D}" type="pres">
      <dgm:prSet presAssocID="{940E36AF-81B2-418C-B4E7-E60A68F6D1A5}" presName="composite" presStyleCnt="0"/>
      <dgm:spPr/>
      <dgm:t>
        <a:bodyPr/>
        <a:lstStyle/>
        <a:p>
          <a:endParaRPr lang="en-US"/>
        </a:p>
      </dgm:t>
    </dgm:pt>
    <dgm:pt modelId="{AAC3CA7B-4A83-49B6-930C-E6E1D9B738D9}" type="pres">
      <dgm:prSet presAssocID="{940E36AF-81B2-418C-B4E7-E60A68F6D1A5}" presName="background" presStyleLbl="node0" presStyleIdx="0" presStyleCnt="1"/>
      <dgm:spPr/>
      <dgm:t>
        <a:bodyPr/>
        <a:lstStyle/>
        <a:p>
          <a:endParaRPr lang="en-US"/>
        </a:p>
      </dgm:t>
    </dgm:pt>
    <dgm:pt modelId="{BEA006F1-402D-4F1B-897F-08DC48271452}" type="pres">
      <dgm:prSet presAssocID="{940E36AF-81B2-418C-B4E7-E60A68F6D1A5}" presName="text" presStyleLbl="fgAcc0" presStyleIdx="0" presStyleCnt="1" custScaleX="152574">
        <dgm:presLayoutVars>
          <dgm:chPref val="3"/>
        </dgm:presLayoutVars>
      </dgm:prSet>
      <dgm:spPr/>
      <dgm:t>
        <a:bodyPr/>
        <a:lstStyle/>
        <a:p>
          <a:endParaRPr lang="en-US"/>
        </a:p>
      </dgm:t>
    </dgm:pt>
    <dgm:pt modelId="{A1DF16A2-6FF1-410E-8866-E7C212297A76}" type="pres">
      <dgm:prSet presAssocID="{940E36AF-81B2-418C-B4E7-E60A68F6D1A5}" presName="hierChild2" presStyleCnt="0"/>
      <dgm:spPr/>
      <dgm:t>
        <a:bodyPr/>
        <a:lstStyle/>
        <a:p>
          <a:endParaRPr lang="en-US"/>
        </a:p>
      </dgm:t>
    </dgm:pt>
    <dgm:pt modelId="{5469F3CB-BF3C-4488-9AD5-D22AE93ECCF3}" type="pres">
      <dgm:prSet presAssocID="{46501FE2-2A04-491C-BDF3-E556616FD510}" presName="Name10" presStyleLbl="parChTrans1D2" presStyleIdx="0" presStyleCnt="2"/>
      <dgm:spPr/>
      <dgm:t>
        <a:bodyPr/>
        <a:lstStyle/>
        <a:p>
          <a:endParaRPr lang="en-US"/>
        </a:p>
      </dgm:t>
    </dgm:pt>
    <dgm:pt modelId="{06651ACA-BC75-4B65-BE8D-4FC91A78A629}" type="pres">
      <dgm:prSet presAssocID="{DB769CAB-C3FE-458F-B2F6-B9EA74BC9CBD}" presName="hierRoot2" presStyleCnt="0"/>
      <dgm:spPr/>
      <dgm:t>
        <a:bodyPr/>
        <a:lstStyle/>
        <a:p>
          <a:endParaRPr lang="en-US"/>
        </a:p>
      </dgm:t>
    </dgm:pt>
    <dgm:pt modelId="{07B99B94-03CB-4C1F-A1BC-4FC218D05ED8}" type="pres">
      <dgm:prSet presAssocID="{DB769CAB-C3FE-458F-B2F6-B9EA74BC9CBD}" presName="composite2" presStyleCnt="0"/>
      <dgm:spPr/>
      <dgm:t>
        <a:bodyPr/>
        <a:lstStyle/>
        <a:p>
          <a:endParaRPr lang="en-US"/>
        </a:p>
      </dgm:t>
    </dgm:pt>
    <dgm:pt modelId="{978C5B74-EA8A-466C-8E33-73D289984840}" type="pres">
      <dgm:prSet presAssocID="{DB769CAB-C3FE-458F-B2F6-B9EA74BC9CBD}" presName="background2" presStyleLbl="node2" presStyleIdx="0" presStyleCnt="2"/>
      <dgm:spPr/>
      <dgm:t>
        <a:bodyPr/>
        <a:lstStyle/>
        <a:p>
          <a:endParaRPr lang="en-US"/>
        </a:p>
      </dgm:t>
    </dgm:pt>
    <dgm:pt modelId="{E14E4FD5-FBB5-4D0D-AA58-AF4D4B82F785}" type="pres">
      <dgm:prSet presAssocID="{DB769CAB-C3FE-458F-B2F6-B9EA74BC9CBD}" presName="text2" presStyleLbl="fgAcc2" presStyleIdx="0" presStyleCnt="2" custScaleX="152574">
        <dgm:presLayoutVars>
          <dgm:chPref val="3"/>
        </dgm:presLayoutVars>
      </dgm:prSet>
      <dgm:spPr/>
      <dgm:t>
        <a:bodyPr/>
        <a:lstStyle/>
        <a:p>
          <a:endParaRPr lang="en-US"/>
        </a:p>
      </dgm:t>
    </dgm:pt>
    <dgm:pt modelId="{1CB50631-C2D4-43DF-A74D-5C846DC8788A}" type="pres">
      <dgm:prSet presAssocID="{DB769CAB-C3FE-458F-B2F6-B9EA74BC9CBD}" presName="hierChild3" presStyleCnt="0"/>
      <dgm:spPr/>
      <dgm:t>
        <a:bodyPr/>
        <a:lstStyle/>
        <a:p>
          <a:endParaRPr lang="en-US"/>
        </a:p>
      </dgm:t>
    </dgm:pt>
    <dgm:pt modelId="{CA22B0A7-8F21-4B03-9BFA-B3F0C93D7627}" type="pres">
      <dgm:prSet presAssocID="{E2E6A131-EA9D-4A67-BAA4-AEB789E47475}" presName="Name17" presStyleLbl="parChTrans1D3" presStyleIdx="0" presStyleCnt="2"/>
      <dgm:spPr/>
      <dgm:t>
        <a:bodyPr/>
        <a:lstStyle/>
        <a:p>
          <a:endParaRPr lang="en-US"/>
        </a:p>
      </dgm:t>
    </dgm:pt>
    <dgm:pt modelId="{55E09A33-74E1-4935-8837-2FD429D43DE4}" type="pres">
      <dgm:prSet presAssocID="{95C3751C-3A32-46AD-B7D2-B7288D7397C7}" presName="hierRoot3" presStyleCnt="0"/>
      <dgm:spPr/>
      <dgm:t>
        <a:bodyPr/>
        <a:lstStyle/>
        <a:p>
          <a:endParaRPr lang="en-US"/>
        </a:p>
      </dgm:t>
    </dgm:pt>
    <dgm:pt modelId="{4C5B5DF8-7450-4078-9A5A-38C9481B677E}" type="pres">
      <dgm:prSet presAssocID="{95C3751C-3A32-46AD-B7D2-B7288D7397C7}" presName="composite3" presStyleCnt="0"/>
      <dgm:spPr/>
      <dgm:t>
        <a:bodyPr/>
        <a:lstStyle/>
        <a:p>
          <a:endParaRPr lang="en-US"/>
        </a:p>
      </dgm:t>
    </dgm:pt>
    <dgm:pt modelId="{FC15CFB6-1780-41C3-9632-5CCD52E0502A}" type="pres">
      <dgm:prSet presAssocID="{95C3751C-3A32-46AD-B7D2-B7288D7397C7}" presName="background3" presStyleLbl="node3" presStyleIdx="0" presStyleCnt="2"/>
      <dgm:spPr/>
      <dgm:t>
        <a:bodyPr/>
        <a:lstStyle/>
        <a:p>
          <a:endParaRPr lang="en-US"/>
        </a:p>
      </dgm:t>
    </dgm:pt>
    <dgm:pt modelId="{6B101551-78E7-493A-9CC2-3EC5EFDCE9F3}" type="pres">
      <dgm:prSet presAssocID="{95C3751C-3A32-46AD-B7D2-B7288D7397C7}" presName="text3" presStyleLbl="fgAcc3" presStyleIdx="0" presStyleCnt="2" custScaleX="152574">
        <dgm:presLayoutVars>
          <dgm:chPref val="3"/>
        </dgm:presLayoutVars>
      </dgm:prSet>
      <dgm:spPr/>
      <dgm:t>
        <a:bodyPr/>
        <a:lstStyle/>
        <a:p>
          <a:endParaRPr lang="en-US"/>
        </a:p>
      </dgm:t>
    </dgm:pt>
    <dgm:pt modelId="{1DED8593-7142-44FA-9A83-20AC0A2DEC6E}" type="pres">
      <dgm:prSet presAssocID="{95C3751C-3A32-46AD-B7D2-B7288D7397C7}" presName="hierChild4" presStyleCnt="0"/>
      <dgm:spPr/>
      <dgm:t>
        <a:bodyPr/>
        <a:lstStyle/>
        <a:p>
          <a:endParaRPr lang="en-US"/>
        </a:p>
      </dgm:t>
    </dgm:pt>
    <dgm:pt modelId="{5051529A-B5A1-4174-9AE9-77C924310327}" type="pres">
      <dgm:prSet presAssocID="{B2D79F5E-9749-4D33-89CA-51423EB0D228}" presName="Name23" presStyleLbl="parChTrans1D4" presStyleIdx="0" presStyleCnt="1"/>
      <dgm:spPr/>
      <dgm:t>
        <a:bodyPr/>
        <a:lstStyle/>
        <a:p>
          <a:endParaRPr lang="en-US"/>
        </a:p>
      </dgm:t>
    </dgm:pt>
    <dgm:pt modelId="{A70D5A03-4EE5-48EB-AFCA-6C5D7247CD05}" type="pres">
      <dgm:prSet presAssocID="{4333BE97-22C6-497E-8D39-A3478BF0D3B7}" presName="hierRoot4" presStyleCnt="0"/>
      <dgm:spPr/>
      <dgm:t>
        <a:bodyPr/>
        <a:lstStyle/>
        <a:p>
          <a:endParaRPr lang="en-US"/>
        </a:p>
      </dgm:t>
    </dgm:pt>
    <dgm:pt modelId="{5F398E6A-0406-4ED2-B667-37DCF88EB89F}" type="pres">
      <dgm:prSet presAssocID="{4333BE97-22C6-497E-8D39-A3478BF0D3B7}" presName="composite4" presStyleCnt="0"/>
      <dgm:spPr/>
      <dgm:t>
        <a:bodyPr/>
        <a:lstStyle/>
        <a:p>
          <a:endParaRPr lang="en-US"/>
        </a:p>
      </dgm:t>
    </dgm:pt>
    <dgm:pt modelId="{E1E483FA-3295-43C8-A027-78F50C5488EC}" type="pres">
      <dgm:prSet presAssocID="{4333BE97-22C6-497E-8D39-A3478BF0D3B7}" presName="background4" presStyleLbl="node4" presStyleIdx="0" presStyleCnt="1"/>
      <dgm:spPr/>
      <dgm:t>
        <a:bodyPr/>
        <a:lstStyle/>
        <a:p>
          <a:endParaRPr lang="en-US"/>
        </a:p>
      </dgm:t>
    </dgm:pt>
    <dgm:pt modelId="{65659EA1-70BF-48FE-9F1A-F7CBCC68F44A}" type="pres">
      <dgm:prSet presAssocID="{4333BE97-22C6-497E-8D39-A3478BF0D3B7}" presName="text4" presStyleLbl="fgAcc4" presStyleIdx="0" presStyleCnt="1" custScaleX="152574">
        <dgm:presLayoutVars>
          <dgm:chPref val="3"/>
        </dgm:presLayoutVars>
      </dgm:prSet>
      <dgm:spPr/>
      <dgm:t>
        <a:bodyPr/>
        <a:lstStyle/>
        <a:p>
          <a:endParaRPr lang="en-US"/>
        </a:p>
      </dgm:t>
    </dgm:pt>
    <dgm:pt modelId="{2A2ACDA7-4CF4-4216-AC64-BCDE7C52F440}" type="pres">
      <dgm:prSet presAssocID="{4333BE97-22C6-497E-8D39-A3478BF0D3B7}" presName="hierChild5" presStyleCnt="0"/>
      <dgm:spPr/>
      <dgm:t>
        <a:bodyPr/>
        <a:lstStyle/>
        <a:p>
          <a:endParaRPr lang="en-US"/>
        </a:p>
      </dgm:t>
    </dgm:pt>
    <dgm:pt modelId="{B0BE0B5D-3F69-41B8-99A8-1D2FC75F3298}" type="pres">
      <dgm:prSet presAssocID="{1479FC5E-AE63-4E8F-B3E7-4DC0EDA83893}" presName="Name10" presStyleLbl="parChTrans1D2" presStyleIdx="1" presStyleCnt="2"/>
      <dgm:spPr/>
      <dgm:t>
        <a:bodyPr/>
        <a:lstStyle/>
        <a:p>
          <a:endParaRPr lang="en-US"/>
        </a:p>
      </dgm:t>
    </dgm:pt>
    <dgm:pt modelId="{8177209D-2C4B-4E37-8A66-B47AA13AB68F}" type="pres">
      <dgm:prSet presAssocID="{7FD7A6B7-CE12-4904-B74B-32EB11E24EFB}" presName="hierRoot2" presStyleCnt="0"/>
      <dgm:spPr/>
      <dgm:t>
        <a:bodyPr/>
        <a:lstStyle/>
        <a:p>
          <a:endParaRPr lang="en-US"/>
        </a:p>
      </dgm:t>
    </dgm:pt>
    <dgm:pt modelId="{1FF4F3EC-2791-41A2-B50E-A45D38400C5F}" type="pres">
      <dgm:prSet presAssocID="{7FD7A6B7-CE12-4904-B74B-32EB11E24EFB}" presName="composite2" presStyleCnt="0"/>
      <dgm:spPr/>
      <dgm:t>
        <a:bodyPr/>
        <a:lstStyle/>
        <a:p>
          <a:endParaRPr lang="en-US"/>
        </a:p>
      </dgm:t>
    </dgm:pt>
    <dgm:pt modelId="{EC33E788-99CE-49C4-966D-620855A98783}" type="pres">
      <dgm:prSet presAssocID="{7FD7A6B7-CE12-4904-B74B-32EB11E24EFB}" presName="background2" presStyleLbl="node2" presStyleIdx="1" presStyleCnt="2"/>
      <dgm:spPr/>
      <dgm:t>
        <a:bodyPr/>
        <a:lstStyle/>
        <a:p>
          <a:endParaRPr lang="en-US"/>
        </a:p>
      </dgm:t>
    </dgm:pt>
    <dgm:pt modelId="{8E1F71B9-799B-418E-9915-C923CF1CC7E7}" type="pres">
      <dgm:prSet presAssocID="{7FD7A6B7-CE12-4904-B74B-32EB11E24EFB}" presName="text2" presStyleLbl="fgAcc2" presStyleIdx="1" presStyleCnt="2" custScaleX="152574">
        <dgm:presLayoutVars>
          <dgm:chPref val="3"/>
        </dgm:presLayoutVars>
      </dgm:prSet>
      <dgm:spPr/>
      <dgm:t>
        <a:bodyPr/>
        <a:lstStyle/>
        <a:p>
          <a:endParaRPr lang="en-US"/>
        </a:p>
      </dgm:t>
    </dgm:pt>
    <dgm:pt modelId="{12283E2E-92D9-44BA-96CB-3727F79EF31F}" type="pres">
      <dgm:prSet presAssocID="{7FD7A6B7-CE12-4904-B74B-32EB11E24EFB}" presName="hierChild3" presStyleCnt="0"/>
      <dgm:spPr/>
      <dgm:t>
        <a:bodyPr/>
        <a:lstStyle/>
        <a:p>
          <a:endParaRPr lang="en-US"/>
        </a:p>
      </dgm:t>
    </dgm:pt>
    <dgm:pt modelId="{811D780A-B6C0-4EBF-8013-80C952817486}" type="pres">
      <dgm:prSet presAssocID="{C9056D6C-8B9E-4354-B11C-554A3A443032}" presName="Name17" presStyleLbl="parChTrans1D3" presStyleIdx="1" presStyleCnt="2"/>
      <dgm:spPr/>
      <dgm:t>
        <a:bodyPr/>
        <a:lstStyle/>
        <a:p>
          <a:endParaRPr lang="en-US"/>
        </a:p>
      </dgm:t>
    </dgm:pt>
    <dgm:pt modelId="{FBD9D4C4-36A8-40B8-9798-AAAED99B607D}" type="pres">
      <dgm:prSet presAssocID="{DCD62A5C-1D93-418C-BB77-DE1284EAA182}" presName="hierRoot3" presStyleCnt="0"/>
      <dgm:spPr/>
      <dgm:t>
        <a:bodyPr/>
        <a:lstStyle/>
        <a:p>
          <a:endParaRPr lang="en-US"/>
        </a:p>
      </dgm:t>
    </dgm:pt>
    <dgm:pt modelId="{04F43798-F3AC-47D1-91A9-8B686EDB066C}" type="pres">
      <dgm:prSet presAssocID="{DCD62A5C-1D93-418C-BB77-DE1284EAA182}" presName="composite3" presStyleCnt="0"/>
      <dgm:spPr/>
      <dgm:t>
        <a:bodyPr/>
        <a:lstStyle/>
        <a:p>
          <a:endParaRPr lang="en-US"/>
        </a:p>
      </dgm:t>
    </dgm:pt>
    <dgm:pt modelId="{C031463F-2098-4398-BBBD-B92FBCD3E4E4}" type="pres">
      <dgm:prSet presAssocID="{DCD62A5C-1D93-418C-BB77-DE1284EAA182}" presName="background3" presStyleLbl="node3" presStyleIdx="1" presStyleCnt="2"/>
      <dgm:spPr/>
      <dgm:t>
        <a:bodyPr/>
        <a:lstStyle/>
        <a:p>
          <a:endParaRPr lang="en-US"/>
        </a:p>
      </dgm:t>
    </dgm:pt>
    <dgm:pt modelId="{F39BFE7A-9215-451B-AD5A-0245A08CB971}" type="pres">
      <dgm:prSet presAssocID="{DCD62A5C-1D93-418C-BB77-DE1284EAA182}" presName="text3" presStyleLbl="fgAcc3" presStyleIdx="1" presStyleCnt="2" custScaleX="152574">
        <dgm:presLayoutVars>
          <dgm:chPref val="3"/>
        </dgm:presLayoutVars>
      </dgm:prSet>
      <dgm:spPr/>
      <dgm:t>
        <a:bodyPr/>
        <a:lstStyle/>
        <a:p>
          <a:endParaRPr lang="en-US"/>
        </a:p>
      </dgm:t>
    </dgm:pt>
    <dgm:pt modelId="{8C8E7973-F4A9-414E-962F-808DFC76659D}" type="pres">
      <dgm:prSet presAssocID="{DCD62A5C-1D93-418C-BB77-DE1284EAA182}" presName="hierChild4" presStyleCnt="0"/>
      <dgm:spPr/>
      <dgm:t>
        <a:bodyPr/>
        <a:lstStyle/>
        <a:p>
          <a:endParaRPr lang="en-US"/>
        </a:p>
      </dgm:t>
    </dgm:pt>
  </dgm:ptLst>
  <dgm:cxnLst>
    <dgm:cxn modelId="{A18B738C-66FC-4E7C-AA77-61CAA122358E}" srcId="{95C3751C-3A32-46AD-B7D2-B7288D7397C7}" destId="{4333BE97-22C6-497E-8D39-A3478BF0D3B7}" srcOrd="0" destOrd="0" parTransId="{B2D79F5E-9749-4D33-89CA-51423EB0D228}" sibTransId="{0D423B37-FC23-40AB-80D2-F9908F15E3D9}"/>
    <dgm:cxn modelId="{619E8EA8-0740-4940-B78A-8AF43FD1170A}" type="presOf" srcId="{DCD62A5C-1D93-418C-BB77-DE1284EAA182}" destId="{F39BFE7A-9215-451B-AD5A-0245A08CB971}" srcOrd="0" destOrd="0" presId="urn:microsoft.com/office/officeart/2005/8/layout/hierarchy1"/>
    <dgm:cxn modelId="{7EA5DB36-99CE-470B-A6E2-4C9519107A61}" type="presOf" srcId="{4333BE97-22C6-497E-8D39-A3478BF0D3B7}" destId="{65659EA1-70BF-48FE-9F1A-F7CBCC68F44A}" srcOrd="0" destOrd="0" presId="urn:microsoft.com/office/officeart/2005/8/layout/hierarchy1"/>
    <dgm:cxn modelId="{1F7B147B-0681-4341-98D6-7D70EDB31579}" type="presOf" srcId="{E2E6A131-EA9D-4A67-BAA4-AEB789E47475}" destId="{CA22B0A7-8F21-4B03-9BFA-B3F0C93D7627}" srcOrd="0" destOrd="0" presId="urn:microsoft.com/office/officeart/2005/8/layout/hierarchy1"/>
    <dgm:cxn modelId="{44F718D0-05B1-4CCE-B2B3-AE8B021CA780}" type="presOf" srcId="{C9056D6C-8B9E-4354-B11C-554A3A443032}" destId="{811D780A-B6C0-4EBF-8013-80C952817486}" srcOrd="0" destOrd="0" presId="urn:microsoft.com/office/officeart/2005/8/layout/hierarchy1"/>
    <dgm:cxn modelId="{9B69BC26-2226-4FAD-9566-6AD067BBEDE3}" type="presOf" srcId="{7FD7A6B7-CE12-4904-B74B-32EB11E24EFB}" destId="{8E1F71B9-799B-418E-9915-C923CF1CC7E7}" srcOrd="0" destOrd="0" presId="urn:microsoft.com/office/officeart/2005/8/layout/hierarchy1"/>
    <dgm:cxn modelId="{1EF64EA9-F7F2-40D3-A79D-F07396EAED41}" srcId="{940E36AF-81B2-418C-B4E7-E60A68F6D1A5}" destId="{DB769CAB-C3FE-458F-B2F6-B9EA74BC9CBD}" srcOrd="0" destOrd="0" parTransId="{46501FE2-2A04-491C-BDF3-E556616FD510}" sibTransId="{1E109353-5252-4A27-BD86-E8259C7631C8}"/>
    <dgm:cxn modelId="{88469673-9E76-4606-99AD-360AB04032AC}" type="presOf" srcId="{46501FE2-2A04-491C-BDF3-E556616FD510}" destId="{5469F3CB-BF3C-4488-9AD5-D22AE93ECCF3}" srcOrd="0" destOrd="0" presId="urn:microsoft.com/office/officeart/2005/8/layout/hierarchy1"/>
    <dgm:cxn modelId="{DE233F28-461C-4F08-95E4-704119FE1100}" type="presOf" srcId="{940E36AF-81B2-418C-B4E7-E60A68F6D1A5}" destId="{BEA006F1-402D-4F1B-897F-08DC48271452}" srcOrd="0" destOrd="0" presId="urn:microsoft.com/office/officeart/2005/8/layout/hierarchy1"/>
    <dgm:cxn modelId="{A1EB8147-701E-425D-87E1-BACBCDB07B9F}" srcId="{940E36AF-81B2-418C-B4E7-E60A68F6D1A5}" destId="{7FD7A6B7-CE12-4904-B74B-32EB11E24EFB}" srcOrd="1" destOrd="0" parTransId="{1479FC5E-AE63-4E8F-B3E7-4DC0EDA83893}" sibTransId="{75039DC7-0E84-48D1-9DCB-865F649FA5D2}"/>
    <dgm:cxn modelId="{7053087C-1D4A-41C8-BB22-5E81B76A649D}" srcId="{66B596E8-0EAC-4551-BB01-AB5BCE3B5610}" destId="{940E36AF-81B2-418C-B4E7-E60A68F6D1A5}" srcOrd="0" destOrd="0" parTransId="{2A07F3D1-C8C9-4632-A569-70DEAE3CE42A}" sibTransId="{67BE79B5-859D-4B6E-BA05-D4EDDCB1E9DC}"/>
    <dgm:cxn modelId="{D3A9474E-66AA-4099-A325-3AD1DDB2D1FD}" srcId="{DB769CAB-C3FE-458F-B2F6-B9EA74BC9CBD}" destId="{95C3751C-3A32-46AD-B7D2-B7288D7397C7}" srcOrd="0" destOrd="0" parTransId="{E2E6A131-EA9D-4A67-BAA4-AEB789E47475}" sibTransId="{88082B10-4126-4A9A-8E4B-68596E4BBDFA}"/>
    <dgm:cxn modelId="{0166457D-88CD-4C58-BC24-7F1510124EC5}" type="presOf" srcId="{DB769CAB-C3FE-458F-B2F6-B9EA74BC9CBD}" destId="{E14E4FD5-FBB5-4D0D-AA58-AF4D4B82F785}" srcOrd="0" destOrd="0" presId="urn:microsoft.com/office/officeart/2005/8/layout/hierarchy1"/>
    <dgm:cxn modelId="{75A55E9F-85A1-4604-A367-BE499368DA41}" type="presOf" srcId="{66B596E8-0EAC-4551-BB01-AB5BCE3B5610}" destId="{523BED3F-CF5D-4240-A5E0-60B6F6134178}" srcOrd="0" destOrd="0" presId="urn:microsoft.com/office/officeart/2005/8/layout/hierarchy1"/>
    <dgm:cxn modelId="{640E6EC9-6CDD-417E-873E-210D4223A390}" type="presOf" srcId="{B2D79F5E-9749-4D33-89CA-51423EB0D228}" destId="{5051529A-B5A1-4174-9AE9-77C924310327}" srcOrd="0" destOrd="0" presId="urn:microsoft.com/office/officeart/2005/8/layout/hierarchy1"/>
    <dgm:cxn modelId="{2C73A591-C56D-4DEF-92BD-65C58BB00582}" srcId="{7FD7A6B7-CE12-4904-B74B-32EB11E24EFB}" destId="{DCD62A5C-1D93-418C-BB77-DE1284EAA182}" srcOrd="0" destOrd="0" parTransId="{C9056D6C-8B9E-4354-B11C-554A3A443032}" sibTransId="{61241051-4A5E-463C-B23D-BDF8BD2F0047}"/>
    <dgm:cxn modelId="{31BAE55D-9A30-439E-B378-8936144E994E}" type="presOf" srcId="{1479FC5E-AE63-4E8F-B3E7-4DC0EDA83893}" destId="{B0BE0B5D-3F69-41B8-99A8-1D2FC75F3298}" srcOrd="0" destOrd="0" presId="urn:microsoft.com/office/officeart/2005/8/layout/hierarchy1"/>
    <dgm:cxn modelId="{DCE4C297-0144-49F8-8E3A-DED7B24A62E6}" type="presOf" srcId="{95C3751C-3A32-46AD-B7D2-B7288D7397C7}" destId="{6B101551-78E7-493A-9CC2-3EC5EFDCE9F3}" srcOrd="0" destOrd="0" presId="urn:microsoft.com/office/officeart/2005/8/layout/hierarchy1"/>
    <dgm:cxn modelId="{FF27C9C4-DBD8-4B61-B108-B49E422A0136}" type="presParOf" srcId="{523BED3F-CF5D-4240-A5E0-60B6F6134178}" destId="{1B1A1A78-DA3C-44AD-A501-1D0F0D417494}" srcOrd="0" destOrd="0" presId="urn:microsoft.com/office/officeart/2005/8/layout/hierarchy1"/>
    <dgm:cxn modelId="{B0CEEF4C-1BB4-422A-A9C3-F50AF4547312}" type="presParOf" srcId="{1B1A1A78-DA3C-44AD-A501-1D0F0D417494}" destId="{397E8DAB-6E2E-47DA-BE61-9CAD0E54FE8D}" srcOrd="0" destOrd="0" presId="urn:microsoft.com/office/officeart/2005/8/layout/hierarchy1"/>
    <dgm:cxn modelId="{2DC1D310-C202-41AF-BA85-B55ED5514C4F}" type="presParOf" srcId="{397E8DAB-6E2E-47DA-BE61-9CAD0E54FE8D}" destId="{AAC3CA7B-4A83-49B6-930C-E6E1D9B738D9}" srcOrd="0" destOrd="0" presId="urn:microsoft.com/office/officeart/2005/8/layout/hierarchy1"/>
    <dgm:cxn modelId="{81F5E5C3-E661-46C5-83F1-D3432D4BC1E7}" type="presParOf" srcId="{397E8DAB-6E2E-47DA-BE61-9CAD0E54FE8D}" destId="{BEA006F1-402D-4F1B-897F-08DC48271452}" srcOrd="1" destOrd="0" presId="urn:microsoft.com/office/officeart/2005/8/layout/hierarchy1"/>
    <dgm:cxn modelId="{77EE7CEC-D7BB-4F48-8471-3DD04DBF5CE1}" type="presParOf" srcId="{1B1A1A78-DA3C-44AD-A501-1D0F0D417494}" destId="{A1DF16A2-6FF1-410E-8866-E7C212297A76}" srcOrd="1" destOrd="0" presId="urn:microsoft.com/office/officeart/2005/8/layout/hierarchy1"/>
    <dgm:cxn modelId="{C1D3BE2B-AFEE-4353-B9F4-AF1253CCA88A}" type="presParOf" srcId="{A1DF16A2-6FF1-410E-8866-E7C212297A76}" destId="{5469F3CB-BF3C-4488-9AD5-D22AE93ECCF3}" srcOrd="0" destOrd="0" presId="urn:microsoft.com/office/officeart/2005/8/layout/hierarchy1"/>
    <dgm:cxn modelId="{2AE3240C-FF88-4AD2-B972-3F784AAA4221}" type="presParOf" srcId="{A1DF16A2-6FF1-410E-8866-E7C212297A76}" destId="{06651ACA-BC75-4B65-BE8D-4FC91A78A629}" srcOrd="1" destOrd="0" presId="urn:microsoft.com/office/officeart/2005/8/layout/hierarchy1"/>
    <dgm:cxn modelId="{C16B9148-0EBB-4A8A-85F3-91654AF0B1C1}" type="presParOf" srcId="{06651ACA-BC75-4B65-BE8D-4FC91A78A629}" destId="{07B99B94-03CB-4C1F-A1BC-4FC218D05ED8}" srcOrd="0" destOrd="0" presId="urn:microsoft.com/office/officeart/2005/8/layout/hierarchy1"/>
    <dgm:cxn modelId="{F338BD81-504B-47DA-AE9C-2DDB81B77BB1}" type="presParOf" srcId="{07B99B94-03CB-4C1F-A1BC-4FC218D05ED8}" destId="{978C5B74-EA8A-466C-8E33-73D289984840}" srcOrd="0" destOrd="0" presId="urn:microsoft.com/office/officeart/2005/8/layout/hierarchy1"/>
    <dgm:cxn modelId="{C2158206-4633-4252-BFB8-C73960379FBD}" type="presParOf" srcId="{07B99B94-03CB-4C1F-A1BC-4FC218D05ED8}" destId="{E14E4FD5-FBB5-4D0D-AA58-AF4D4B82F785}" srcOrd="1" destOrd="0" presId="urn:microsoft.com/office/officeart/2005/8/layout/hierarchy1"/>
    <dgm:cxn modelId="{A55BECB2-4633-4D10-AAA2-61CDFB657626}" type="presParOf" srcId="{06651ACA-BC75-4B65-BE8D-4FC91A78A629}" destId="{1CB50631-C2D4-43DF-A74D-5C846DC8788A}" srcOrd="1" destOrd="0" presId="urn:microsoft.com/office/officeart/2005/8/layout/hierarchy1"/>
    <dgm:cxn modelId="{643CCBEB-0F63-41EB-98E8-29B26AD1675B}" type="presParOf" srcId="{1CB50631-C2D4-43DF-A74D-5C846DC8788A}" destId="{CA22B0A7-8F21-4B03-9BFA-B3F0C93D7627}" srcOrd="0" destOrd="0" presId="urn:microsoft.com/office/officeart/2005/8/layout/hierarchy1"/>
    <dgm:cxn modelId="{C4F01E41-6115-4752-858E-1C9C891859D2}" type="presParOf" srcId="{1CB50631-C2D4-43DF-A74D-5C846DC8788A}" destId="{55E09A33-74E1-4935-8837-2FD429D43DE4}" srcOrd="1" destOrd="0" presId="urn:microsoft.com/office/officeart/2005/8/layout/hierarchy1"/>
    <dgm:cxn modelId="{86829B5A-2228-4332-823B-B1CB511A3C8A}" type="presParOf" srcId="{55E09A33-74E1-4935-8837-2FD429D43DE4}" destId="{4C5B5DF8-7450-4078-9A5A-38C9481B677E}" srcOrd="0" destOrd="0" presId="urn:microsoft.com/office/officeart/2005/8/layout/hierarchy1"/>
    <dgm:cxn modelId="{506273EE-0529-4585-A6E2-71B7908903C1}" type="presParOf" srcId="{4C5B5DF8-7450-4078-9A5A-38C9481B677E}" destId="{FC15CFB6-1780-41C3-9632-5CCD52E0502A}" srcOrd="0" destOrd="0" presId="urn:microsoft.com/office/officeart/2005/8/layout/hierarchy1"/>
    <dgm:cxn modelId="{8262F9CE-267A-41E7-9032-137B30D9265C}" type="presParOf" srcId="{4C5B5DF8-7450-4078-9A5A-38C9481B677E}" destId="{6B101551-78E7-493A-9CC2-3EC5EFDCE9F3}" srcOrd="1" destOrd="0" presId="urn:microsoft.com/office/officeart/2005/8/layout/hierarchy1"/>
    <dgm:cxn modelId="{0AE0C366-F731-4B77-8FDA-A9886B37B845}" type="presParOf" srcId="{55E09A33-74E1-4935-8837-2FD429D43DE4}" destId="{1DED8593-7142-44FA-9A83-20AC0A2DEC6E}" srcOrd="1" destOrd="0" presId="urn:microsoft.com/office/officeart/2005/8/layout/hierarchy1"/>
    <dgm:cxn modelId="{CFD2B850-CC7F-4CB8-8F0B-3553EB0E5EDF}" type="presParOf" srcId="{1DED8593-7142-44FA-9A83-20AC0A2DEC6E}" destId="{5051529A-B5A1-4174-9AE9-77C924310327}" srcOrd="0" destOrd="0" presId="urn:microsoft.com/office/officeart/2005/8/layout/hierarchy1"/>
    <dgm:cxn modelId="{8939DCAD-70CE-4EFB-AEA7-E46E2FEDD858}" type="presParOf" srcId="{1DED8593-7142-44FA-9A83-20AC0A2DEC6E}" destId="{A70D5A03-4EE5-48EB-AFCA-6C5D7247CD05}" srcOrd="1" destOrd="0" presId="urn:microsoft.com/office/officeart/2005/8/layout/hierarchy1"/>
    <dgm:cxn modelId="{1A174F41-1957-47A6-A3F3-6C617B06767A}" type="presParOf" srcId="{A70D5A03-4EE5-48EB-AFCA-6C5D7247CD05}" destId="{5F398E6A-0406-4ED2-B667-37DCF88EB89F}" srcOrd="0" destOrd="0" presId="urn:microsoft.com/office/officeart/2005/8/layout/hierarchy1"/>
    <dgm:cxn modelId="{4F123F73-0D6E-41EE-AFE1-6BF0680E3F60}" type="presParOf" srcId="{5F398E6A-0406-4ED2-B667-37DCF88EB89F}" destId="{E1E483FA-3295-43C8-A027-78F50C5488EC}" srcOrd="0" destOrd="0" presId="urn:microsoft.com/office/officeart/2005/8/layout/hierarchy1"/>
    <dgm:cxn modelId="{B7C30BB6-83AD-47ED-B1E2-E1DC55BC44F5}" type="presParOf" srcId="{5F398E6A-0406-4ED2-B667-37DCF88EB89F}" destId="{65659EA1-70BF-48FE-9F1A-F7CBCC68F44A}" srcOrd="1" destOrd="0" presId="urn:microsoft.com/office/officeart/2005/8/layout/hierarchy1"/>
    <dgm:cxn modelId="{4B5087F0-A524-45DB-9237-607FEA06708F}" type="presParOf" srcId="{A70D5A03-4EE5-48EB-AFCA-6C5D7247CD05}" destId="{2A2ACDA7-4CF4-4216-AC64-BCDE7C52F440}" srcOrd="1" destOrd="0" presId="urn:microsoft.com/office/officeart/2005/8/layout/hierarchy1"/>
    <dgm:cxn modelId="{F404D76B-95FE-44E6-AF2E-A7A76B77562F}" type="presParOf" srcId="{A1DF16A2-6FF1-410E-8866-E7C212297A76}" destId="{B0BE0B5D-3F69-41B8-99A8-1D2FC75F3298}" srcOrd="2" destOrd="0" presId="urn:microsoft.com/office/officeart/2005/8/layout/hierarchy1"/>
    <dgm:cxn modelId="{C9DFF1D4-A00F-4E6C-A088-DF5986697C5B}" type="presParOf" srcId="{A1DF16A2-6FF1-410E-8866-E7C212297A76}" destId="{8177209D-2C4B-4E37-8A66-B47AA13AB68F}" srcOrd="3" destOrd="0" presId="urn:microsoft.com/office/officeart/2005/8/layout/hierarchy1"/>
    <dgm:cxn modelId="{0368A4E8-2475-4CC3-B9C2-F86B05AC44B1}" type="presParOf" srcId="{8177209D-2C4B-4E37-8A66-B47AA13AB68F}" destId="{1FF4F3EC-2791-41A2-B50E-A45D38400C5F}" srcOrd="0" destOrd="0" presId="urn:microsoft.com/office/officeart/2005/8/layout/hierarchy1"/>
    <dgm:cxn modelId="{78722634-641B-4312-94B7-F80B3F3711FD}" type="presParOf" srcId="{1FF4F3EC-2791-41A2-B50E-A45D38400C5F}" destId="{EC33E788-99CE-49C4-966D-620855A98783}" srcOrd="0" destOrd="0" presId="urn:microsoft.com/office/officeart/2005/8/layout/hierarchy1"/>
    <dgm:cxn modelId="{4CBF2E54-E6B8-4336-A405-BF5DE140043F}" type="presParOf" srcId="{1FF4F3EC-2791-41A2-B50E-A45D38400C5F}" destId="{8E1F71B9-799B-418E-9915-C923CF1CC7E7}" srcOrd="1" destOrd="0" presId="urn:microsoft.com/office/officeart/2005/8/layout/hierarchy1"/>
    <dgm:cxn modelId="{3685AC39-19BC-44A8-B3CC-973EA5CE4D9D}" type="presParOf" srcId="{8177209D-2C4B-4E37-8A66-B47AA13AB68F}" destId="{12283E2E-92D9-44BA-96CB-3727F79EF31F}" srcOrd="1" destOrd="0" presId="urn:microsoft.com/office/officeart/2005/8/layout/hierarchy1"/>
    <dgm:cxn modelId="{C3F5456B-7D5D-47A3-8F0A-9DCE1672C587}" type="presParOf" srcId="{12283E2E-92D9-44BA-96CB-3727F79EF31F}" destId="{811D780A-B6C0-4EBF-8013-80C952817486}" srcOrd="0" destOrd="0" presId="urn:microsoft.com/office/officeart/2005/8/layout/hierarchy1"/>
    <dgm:cxn modelId="{BA3D6A85-253D-447B-84F5-349D0D8DEC7C}" type="presParOf" srcId="{12283E2E-92D9-44BA-96CB-3727F79EF31F}" destId="{FBD9D4C4-36A8-40B8-9798-AAAED99B607D}" srcOrd="1" destOrd="0" presId="urn:microsoft.com/office/officeart/2005/8/layout/hierarchy1"/>
    <dgm:cxn modelId="{E56FF6F8-3864-4263-B651-2FF18B3D93C0}" type="presParOf" srcId="{FBD9D4C4-36A8-40B8-9798-AAAED99B607D}" destId="{04F43798-F3AC-47D1-91A9-8B686EDB066C}" srcOrd="0" destOrd="0" presId="urn:microsoft.com/office/officeart/2005/8/layout/hierarchy1"/>
    <dgm:cxn modelId="{F2070DD8-91CB-4C9D-856D-FF37B48D818C}" type="presParOf" srcId="{04F43798-F3AC-47D1-91A9-8B686EDB066C}" destId="{C031463F-2098-4398-BBBD-B92FBCD3E4E4}" srcOrd="0" destOrd="0" presId="urn:microsoft.com/office/officeart/2005/8/layout/hierarchy1"/>
    <dgm:cxn modelId="{2E4AAABC-71C9-4859-8BA0-400CFD8AFAFF}" type="presParOf" srcId="{04F43798-F3AC-47D1-91A9-8B686EDB066C}" destId="{F39BFE7A-9215-451B-AD5A-0245A08CB971}" srcOrd="1" destOrd="0" presId="urn:microsoft.com/office/officeart/2005/8/layout/hierarchy1"/>
    <dgm:cxn modelId="{2E955D85-6DFD-451D-AE3B-89B28923F690}" type="presParOf" srcId="{FBD9D4C4-36A8-40B8-9798-AAAED99B607D}" destId="{8C8E7973-F4A9-414E-962F-808DFC76659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3A93C0-1D7D-4652-9ACE-92551D169F81}" type="doc">
      <dgm:prSet loTypeId="urn:microsoft.com/office/officeart/2005/8/layout/default#1" loCatId="list" qsTypeId="urn:microsoft.com/office/officeart/2005/8/quickstyle/simple4" qsCatId="simple" csTypeId="urn:microsoft.com/office/officeart/2005/8/colors/colorful1" csCatId="colorful" phldr="1"/>
      <dgm:spPr/>
      <dgm:t>
        <a:bodyPr/>
        <a:lstStyle/>
        <a:p>
          <a:endParaRPr lang="en-US"/>
        </a:p>
      </dgm:t>
    </dgm:pt>
    <dgm:pt modelId="{19F355F7-7A8B-45E1-8469-7E3A93630771}">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دل سے ادب و احترام</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A8A8BC-EC91-45E1-82BC-58AB964ED298}" type="parTrans" cxnId="{5B3349C1-AC09-479B-852E-FC3534029C9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89A8C8B-144F-434B-B805-E2DE216F7FCF}" type="sibTrans" cxnId="{5B3349C1-AC09-479B-852E-FC3534029C9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0FA95EA-1B44-4B72-9178-11FC35FBEC50}">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جان و مال سے خدمت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AA703A-0CBC-4E65-85D4-022D50433BB0}" type="parTrans" cxnId="{A2372E97-37AB-4681-AABD-DB86F9BCD6AB}">
      <dgm:prSet/>
      <dgm:spPr/>
      <dgm:t>
        <a:bodyPr/>
        <a:lstStyle/>
        <a:p>
          <a:endParaRPr lang="en-US" sz="1600">
            <a:latin typeface="Jameel Noori Nastaleeq" pitchFamily="2" charset="-78"/>
            <a:cs typeface="Jameel Noori Nastaleeq" pitchFamily="2" charset="-78"/>
          </a:endParaRPr>
        </a:p>
      </dgm:t>
    </dgm:pt>
    <dgm:pt modelId="{05B1C5C6-8506-4505-87C8-0EAC35AB2E88}" type="sibTrans" cxnId="{A2372E97-37AB-4681-AABD-DB86F9BCD6AB}">
      <dgm:prSet/>
      <dgm:spPr/>
      <dgm:t>
        <a:bodyPr/>
        <a:lstStyle/>
        <a:p>
          <a:endParaRPr lang="en-US" sz="1600">
            <a:latin typeface="Jameel Noori Nastaleeq" pitchFamily="2" charset="-78"/>
            <a:cs typeface="Jameel Noori Nastaleeq" pitchFamily="2" charset="-78"/>
          </a:endParaRPr>
        </a:p>
      </dgm:t>
    </dgm:pt>
    <dgm:pt modelId="{FD8934C3-25CD-4050-9555-DE688B9EB182}">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شریعت کے دائرہ میں اطاعت کی کوشش</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0562D-98C5-4E80-8F54-333D88D17AC1}" type="parTrans" cxnId="{53935513-01AA-443B-A50F-22937FDADA8C}">
      <dgm:prSet/>
      <dgm:spPr/>
      <dgm:t>
        <a:bodyPr/>
        <a:lstStyle/>
        <a:p>
          <a:endParaRPr lang="en-US" sz="1600">
            <a:latin typeface="Jameel Noori Nastaleeq" pitchFamily="2" charset="-78"/>
            <a:cs typeface="Jameel Noori Nastaleeq" pitchFamily="2" charset="-78"/>
          </a:endParaRPr>
        </a:p>
      </dgm:t>
    </dgm:pt>
    <dgm:pt modelId="{827E24D1-671A-48DD-96F7-F59EEFC6029C}" type="sibTrans" cxnId="{53935513-01AA-443B-A50F-22937FDADA8C}">
      <dgm:prSet/>
      <dgm:spPr/>
      <dgm:t>
        <a:bodyPr/>
        <a:lstStyle/>
        <a:p>
          <a:endParaRPr lang="en-US" sz="1600">
            <a:latin typeface="Jameel Noori Nastaleeq" pitchFamily="2" charset="-78"/>
            <a:cs typeface="Jameel Noori Nastaleeq" pitchFamily="2" charset="-78"/>
          </a:endParaRPr>
        </a:p>
      </dgm:t>
    </dgm:pt>
    <dgm:pt modelId="{94EED76F-8FB6-49E1-92E0-8BCC5CAA1333}">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وفات پر نماز جنازہ</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2B3760-7889-41C5-9CFA-3B337E0B9F0C}" type="parTrans" cxnId="{088EB259-5409-4FCF-9A65-612AF28B7110}">
      <dgm:prSet/>
      <dgm:spPr/>
      <dgm:t>
        <a:bodyPr/>
        <a:lstStyle/>
        <a:p>
          <a:endParaRPr lang="en-US" sz="1600">
            <a:latin typeface="Jameel Noori Nastaleeq" pitchFamily="2" charset="-78"/>
            <a:cs typeface="Jameel Noori Nastaleeq" pitchFamily="2" charset="-78"/>
          </a:endParaRPr>
        </a:p>
      </dgm:t>
    </dgm:pt>
    <dgm:pt modelId="{F4885D36-9A2E-497D-91C0-2CC0AC26AA59}" type="sibTrans" cxnId="{088EB259-5409-4FCF-9A65-612AF28B7110}">
      <dgm:prSet/>
      <dgm:spPr/>
      <dgm:t>
        <a:bodyPr/>
        <a:lstStyle/>
        <a:p>
          <a:endParaRPr lang="en-US" sz="1600">
            <a:latin typeface="Jameel Noori Nastaleeq" pitchFamily="2" charset="-78"/>
            <a:cs typeface="Jameel Noori Nastaleeq" pitchFamily="2" charset="-78"/>
          </a:endParaRPr>
        </a:p>
      </dgm:t>
    </dgm:pt>
    <dgm:pt modelId="{343AFB30-8FAF-4CFB-B35F-4B818E853919}">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وصیت اور عہد کو پورا کرنا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4F505A3-585E-498E-86BC-68DFEE06AAF0}" type="parTrans" cxnId="{B7812B78-C643-44A5-AC91-8BF9DAFDB6B3}">
      <dgm:prSet/>
      <dgm:spPr/>
      <dgm:t>
        <a:bodyPr/>
        <a:lstStyle/>
        <a:p>
          <a:endParaRPr lang="en-US" sz="1600">
            <a:latin typeface="Jameel Noori Nastaleeq" pitchFamily="2" charset="-78"/>
            <a:cs typeface="Jameel Noori Nastaleeq" pitchFamily="2" charset="-78"/>
          </a:endParaRPr>
        </a:p>
      </dgm:t>
    </dgm:pt>
    <dgm:pt modelId="{D60B94C9-448C-427E-A650-8B6103FFB3F3}" type="sibTrans" cxnId="{B7812B78-C643-44A5-AC91-8BF9DAFDB6B3}">
      <dgm:prSet/>
      <dgm:spPr/>
      <dgm:t>
        <a:bodyPr/>
        <a:lstStyle/>
        <a:p>
          <a:endParaRPr lang="en-US" sz="1600">
            <a:latin typeface="Jameel Noori Nastaleeq" pitchFamily="2" charset="-78"/>
            <a:cs typeface="Jameel Noori Nastaleeq" pitchFamily="2" charset="-78"/>
          </a:endParaRPr>
        </a:p>
      </dgm:t>
    </dgm:pt>
    <dgm:pt modelId="{186EC4D5-B074-415C-A930-F65E9FEB1136}">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دعا اور استغفار</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34B0109-C01E-4F2C-A78A-A3D98E2DD586}" type="parTrans" cxnId="{920B90C9-42BB-40D6-8CCC-A42C8FA7D092}">
      <dgm:prSet/>
      <dgm:spPr/>
      <dgm:t>
        <a:bodyPr/>
        <a:lstStyle/>
        <a:p>
          <a:endParaRPr lang="en-US" sz="1600">
            <a:latin typeface="Jameel Noori Nastaleeq" pitchFamily="2" charset="-78"/>
            <a:cs typeface="Jameel Noori Nastaleeq" pitchFamily="2" charset="-78"/>
          </a:endParaRPr>
        </a:p>
      </dgm:t>
    </dgm:pt>
    <dgm:pt modelId="{8FF0DF9A-0ED3-4FA3-865C-B5DEDB427C0A}" type="sibTrans" cxnId="{920B90C9-42BB-40D6-8CCC-A42C8FA7D092}">
      <dgm:prSet/>
      <dgm:spPr/>
      <dgm:t>
        <a:bodyPr/>
        <a:lstStyle/>
        <a:p>
          <a:endParaRPr lang="en-US" sz="1600">
            <a:latin typeface="Jameel Noori Nastaleeq" pitchFamily="2" charset="-78"/>
            <a:cs typeface="Jameel Noori Nastaleeq" pitchFamily="2" charset="-78"/>
          </a:endParaRPr>
        </a:p>
      </dgm:t>
    </dgm:pt>
    <dgm:pt modelId="{0B08F5B5-9A90-487C-B614-025B4FAA254A}">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اقارب اور دوستوں کے ساتھ حسن سلوک</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511CA6-7683-4844-AAD5-9D107820AA36}" type="parTrans" cxnId="{E92A804E-FF68-436A-A7F5-A8FCD64DDC98}">
      <dgm:prSet/>
      <dgm:spPr/>
      <dgm:t>
        <a:bodyPr/>
        <a:lstStyle/>
        <a:p>
          <a:endParaRPr lang="en-US" sz="1600">
            <a:latin typeface="Jameel Noori Nastaleeq" pitchFamily="2" charset="-78"/>
            <a:cs typeface="Jameel Noori Nastaleeq" pitchFamily="2" charset="-78"/>
          </a:endParaRPr>
        </a:p>
      </dgm:t>
    </dgm:pt>
    <dgm:pt modelId="{16652333-6DF2-49E4-9D49-CDA7AA1DAB00}" type="sibTrans" cxnId="{E92A804E-FF68-436A-A7F5-A8FCD64DDC98}">
      <dgm:prSet/>
      <dgm:spPr/>
      <dgm:t>
        <a:bodyPr/>
        <a:lstStyle/>
        <a:p>
          <a:endParaRPr lang="en-US" sz="1600">
            <a:latin typeface="Jameel Noori Nastaleeq" pitchFamily="2" charset="-78"/>
            <a:cs typeface="Jameel Noori Nastaleeq" pitchFamily="2" charset="-78"/>
          </a:endParaRPr>
        </a:p>
      </dgm:t>
    </dgm:pt>
    <dgm:pt modelId="{EBDD51FD-01F5-43F4-B13E-2717454A193B}">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صدقۂ جاریہ بننے کی کوشش</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9A343A-9CFA-4847-9396-268B3E334B3F}" type="parTrans" cxnId="{80E52A69-C7C1-4530-9B63-9F1128685511}">
      <dgm:prSet/>
      <dgm:spPr/>
      <dgm:t>
        <a:bodyPr/>
        <a:lstStyle/>
        <a:p>
          <a:endParaRPr lang="en-US" sz="1600">
            <a:latin typeface="Jameel Noori Nastaleeq" pitchFamily="2" charset="-78"/>
            <a:cs typeface="Jameel Noori Nastaleeq" pitchFamily="2" charset="-78"/>
          </a:endParaRPr>
        </a:p>
      </dgm:t>
    </dgm:pt>
    <dgm:pt modelId="{99B97917-6684-4C9B-AD1A-47AD51EAE27B}" type="sibTrans" cxnId="{80E52A69-C7C1-4530-9B63-9F1128685511}">
      <dgm:prSet/>
      <dgm:spPr/>
      <dgm:t>
        <a:bodyPr/>
        <a:lstStyle/>
        <a:p>
          <a:endParaRPr lang="en-US" sz="1600">
            <a:latin typeface="Jameel Noori Nastaleeq" pitchFamily="2" charset="-78"/>
            <a:cs typeface="Jameel Noori Nastaleeq" pitchFamily="2" charset="-78"/>
          </a:endParaRPr>
        </a:p>
      </dgm:t>
    </dgm:pt>
    <dgm:pt modelId="{C54366CB-D70C-4B11-AA9E-5054AE0C09B7}" type="pres">
      <dgm:prSet presAssocID="{E83A93C0-1D7D-4652-9ACE-92551D169F81}" presName="diagram" presStyleCnt="0">
        <dgm:presLayoutVars>
          <dgm:dir val="rev"/>
          <dgm:resizeHandles val="exact"/>
        </dgm:presLayoutVars>
      </dgm:prSet>
      <dgm:spPr/>
      <dgm:t>
        <a:bodyPr/>
        <a:lstStyle/>
        <a:p>
          <a:endParaRPr lang="en-US"/>
        </a:p>
      </dgm:t>
    </dgm:pt>
    <dgm:pt modelId="{D644FFDD-2F9A-4EDF-9448-E7DF76F4BEA9}" type="pres">
      <dgm:prSet presAssocID="{19F355F7-7A8B-45E1-8469-7E3A93630771}" presName="node" presStyleLbl="node1" presStyleIdx="0" presStyleCnt="8" custScaleX="126700">
        <dgm:presLayoutVars>
          <dgm:bulletEnabled val="1"/>
        </dgm:presLayoutVars>
      </dgm:prSet>
      <dgm:spPr>
        <a:prstGeom prst="round2DiagRect">
          <a:avLst/>
        </a:prstGeom>
      </dgm:spPr>
      <dgm:t>
        <a:bodyPr/>
        <a:lstStyle/>
        <a:p>
          <a:endParaRPr lang="en-US"/>
        </a:p>
      </dgm:t>
    </dgm:pt>
    <dgm:pt modelId="{5DCDAD90-E7DD-40F2-9A25-39129F296DBA}" type="pres">
      <dgm:prSet presAssocID="{589A8C8B-144F-434B-B805-E2DE216F7FCF}" presName="sibTrans" presStyleCnt="0"/>
      <dgm:spPr/>
      <dgm:t>
        <a:bodyPr/>
        <a:lstStyle/>
        <a:p>
          <a:endParaRPr lang="en-US"/>
        </a:p>
      </dgm:t>
    </dgm:pt>
    <dgm:pt modelId="{F1F207D0-BABD-463C-87F1-6EFA93F554EE}" type="pres">
      <dgm:prSet presAssocID="{00FA95EA-1B44-4B72-9178-11FC35FBEC50}" presName="node" presStyleLbl="node1" presStyleIdx="1" presStyleCnt="8" custScaleX="126700">
        <dgm:presLayoutVars>
          <dgm:bulletEnabled val="1"/>
        </dgm:presLayoutVars>
      </dgm:prSet>
      <dgm:spPr>
        <a:prstGeom prst="round2DiagRect">
          <a:avLst/>
        </a:prstGeom>
      </dgm:spPr>
      <dgm:t>
        <a:bodyPr/>
        <a:lstStyle/>
        <a:p>
          <a:endParaRPr lang="en-US"/>
        </a:p>
      </dgm:t>
    </dgm:pt>
    <dgm:pt modelId="{704194D5-EDD1-4E43-A2F9-B2ECEB4DF720}" type="pres">
      <dgm:prSet presAssocID="{05B1C5C6-8506-4505-87C8-0EAC35AB2E88}" presName="sibTrans" presStyleCnt="0"/>
      <dgm:spPr/>
      <dgm:t>
        <a:bodyPr/>
        <a:lstStyle/>
        <a:p>
          <a:endParaRPr lang="en-US"/>
        </a:p>
      </dgm:t>
    </dgm:pt>
    <dgm:pt modelId="{97D25882-14C5-4670-AA2C-73746DA3CF9C}" type="pres">
      <dgm:prSet presAssocID="{FD8934C3-25CD-4050-9555-DE688B9EB182}" presName="node" presStyleLbl="node1" presStyleIdx="2" presStyleCnt="8" custScaleX="126700">
        <dgm:presLayoutVars>
          <dgm:bulletEnabled val="1"/>
        </dgm:presLayoutVars>
      </dgm:prSet>
      <dgm:spPr>
        <a:prstGeom prst="round2DiagRect">
          <a:avLst/>
        </a:prstGeom>
      </dgm:spPr>
      <dgm:t>
        <a:bodyPr/>
        <a:lstStyle/>
        <a:p>
          <a:endParaRPr lang="en-US"/>
        </a:p>
      </dgm:t>
    </dgm:pt>
    <dgm:pt modelId="{CD4369F8-AD0A-4691-A092-91615FCBD231}" type="pres">
      <dgm:prSet presAssocID="{827E24D1-671A-48DD-96F7-F59EEFC6029C}" presName="sibTrans" presStyleCnt="0"/>
      <dgm:spPr/>
      <dgm:t>
        <a:bodyPr/>
        <a:lstStyle/>
        <a:p>
          <a:endParaRPr lang="en-US"/>
        </a:p>
      </dgm:t>
    </dgm:pt>
    <dgm:pt modelId="{E92AA516-6A47-4694-ABD7-D5DBB10BCF76}" type="pres">
      <dgm:prSet presAssocID="{94EED76F-8FB6-49E1-92E0-8BCC5CAA1333}" presName="node" presStyleLbl="node1" presStyleIdx="3" presStyleCnt="8" custScaleX="126700">
        <dgm:presLayoutVars>
          <dgm:bulletEnabled val="1"/>
        </dgm:presLayoutVars>
      </dgm:prSet>
      <dgm:spPr>
        <a:prstGeom prst="round2DiagRect">
          <a:avLst/>
        </a:prstGeom>
      </dgm:spPr>
      <dgm:t>
        <a:bodyPr/>
        <a:lstStyle/>
        <a:p>
          <a:endParaRPr lang="en-US"/>
        </a:p>
      </dgm:t>
    </dgm:pt>
    <dgm:pt modelId="{EF1C5FF5-9B6D-4D93-AA9C-071ADB78221E}" type="pres">
      <dgm:prSet presAssocID="{F4885D36-9A2E-497D-91C0-2CC0AC26AA59}" presName="sibTrans" presStyleCnt="0"/>
      <dgm:spPr/>
      <dgm:t>
        <a:bodyPr/>
        <a:lstStyle/>
        <a:p>
          <a:endParaRPr lang="en-US"/>
        </a:p>
      </dgm:t>
    </dgm:pt>
    <dgm:pt modelId="{1924A209-E77B-4D14-AC5C-7394D20068C6}" type="pres">
      <dgm:prSet presAssocID="{343AFB30-8FAF-4CFB-B35F-4B818E853919}" presName="node" presStyleLbl="node1" presStyleIdx="4" presStyleCnt="8" custScaleX="126700">
        <dgm:presLayoutVars>
          <dgm:bulletEnabled val="1"/>
        </dgm:presLayoutVars>
      </dgm:prSet>
      <dgm:spPr>
        <a:prstGeom prst="round2DiagRect">
          <a:avLst/>
        </a:prstGeom>
      </dgm:spPr>
      <dgm:t>
        <a:bodyPr/>
        <a:lstStyle/>
        <a:p>
          <a:endParaRPr lang="en-US"/>
        </a:p>
      </dgm:t>
    </dgm:pt>
    <dgm:pt modelId="{EC42788A-462C-4568-9DB7-1A73173649E1}" type="pres">
      <dgm:prSet presAssocID="{D60B94C9-448C-427E-A650-8B6103FFB3F3}" presName="sibTrans" presStyleCnt="0"/>
      <dgm:spPr/>
      <dgm:t>
        <a:bodyPr/>
        <a:lstStyle/>
        <a:p>
          <a:endParaRPr lang="en-US"/>
        </a:p>
      </dgm:t>
    </dgm:pt>
    <dgm:pt modelId="{E4C0CD0C-E5BB-4338-A792-EA82BDD77563}" type="pres">
      <dgm:prSet presAssocID="{186EC4D5-B074-415C-A930-F65E9FEB1136}" presName="node" presStyleLbl="node1" presStyleIdx="5" presStyleCnt="8" custScaleX="126700">
        <dgm:presLayoutVars>
          <dgm:bulletEnabled val="1"/>
        </dgm:presLayoutVars>
      </dgm:prSet>
      <dgm:spPr>
        <a:prstGeom prst="round2DiagRect">
          <a:avLst/>
        </a:prstGeom>
      </dgm:spPr>
      <dgm:t>
        <a:bodyPr/>
        <a:lstStyle/>
        <a:p>
          <a:endParaRPr lang="en-US"/>
        </a:p>
      </dgm:t>
    </dgm:pt>
    <dgm:pt modelId="{9EF555B7-2548-4A72-AAEB-662299C1D53B}" type="pres">
      <dgm:prSet presAssocID="{8FF0DF9A-0ED3-4FA3-865C-B5DEDB427C0A}" presName="sibTrans" presStyleCnt="0"/>
      <dgm:spPr/>
      <dgm:t>
        <a:bodyPr/>
        <a:lstStyle/>
        <a:p>
          <a:endParaRPr lang="en-US"/>
        </a:p>
      </dgm:t>
    </dgm:pt>
    <dgm:pt modelId="{43546829-E308-4CA8-A75C-CF6560539DA4}" type="pres">
      <dgm:prSet presAssocID="{0B08F5B5-9A90-487C-B614-025B4FAA254A}" presName="node" presStyleLbl="node1" presStyleIdx="6" presStyleCnt="8" custScaleX="126700">
        <dgm:presLayoutVars>
          <dgm:bulletEnabled val="1"/>
        </dgm:presLayoutVars>
      </dgm:prSet>
      <dgm:spPr>
        <a:prstGeom prst="round2DiagRect">
          <a:avLst/>
        </a:prstGeom>
      </dgm:spPr>
      <dgm:t>
        <a:bodyPr/>
        <a:lstStyle/>
        <a:p>
          <a:endParaRPr lang="en-US"/>
        </a:p>
      </dgm:t>
    </dgm:pt>
    <dgm:pt modelId="{C9EEA44C-297A-461D-A0A5-E075D6A8D4AE}" type="pres">
      <dgm:prSet presAssocID="{16652333-6DF2-49E4-9D49-CDA7AA1DAB00}" presName="sibTrans" presStyleCnt="0"/>
      <dgm:spPr/>
      <dgm:t>
        <a:bodyPr/>
        <a:lstStyle/>
        <a:p>
          <a:endParaRPr lang="en-US"/>
        </a:p>
      </dgm:t>
    </dgm:pt>
    <dgm:pt modelId="{09A9338E-CA85-46E6-8A5E-4193B0B4A4C5}" type="pres">
      <dgm:prSet presAssocID="{EBDD51FD-01F5-43F4-B13E-2717454A193B}" presName="node" presStyleLbl="node1" presStyleIdx="7" presStyleCnt="8" custScaleX="126700">
        <dgm:presLayoutVars>
          <dgm:bulletEnabled val="1"/>
        </dgm:presLayoutVars>
      </dgm:prSet>
      <dgm:spPr>
        <a:prstGeom prst="round2DiagRect">
          <a:avLst/>
        </a:prstGeom>
      </dgm:spPr>
      <dgm:t>
        <a:bodyPr/>
        <a:lstStyle/>
        <a:p>
          <a:endParaRPr lang="en-US"/>
        </a:p>
      </dgm:t>
    </dgm:pt>
  </dgm:ptLst>
  <dgm:cxnLst>
    <dgm:cxn modelId="{B468142D-658A-4A40-BDB5-289D8FFC2794}" type="presOf" srcId="{EBDD51FD-01F5-43F4-B13E-2717454A193B}" destId="{09A9338E-CA85-46E6-8A5E-4193B0B4A4C5}" srcOrd="0" destOrd="0" presId="urn:microsoft.com/office/officeart/2005/8/layout/default#1"/>
    <dgm:cxn modelId="{89F56B01-78BF-4808-AEA6-93C3D1B2D825}" type="presOf" srcId="{0B08F5B5-9A90-487C-B614-025B4FAA254A}" destId="{43546829-E308-4CA8-A75C-CF6560539DA4}" srcOrd="0" destOrd="0" presId="urn:microsoft.com/office/officeart/2005/8/layout/default#1"/>
    <dgm:cxn modelId="{A2372E97-37AB-4681-AABD-DB86F9BCD6AB}" srcId="{E83A93C0-1D7D-4652-9ACE-92551D169F81}" destId="{00FA95EA-1B44-4B72-9178-11FC35FBEC50}" srcOrd="1" destOrd="0" parTransId="{3FAA703A-0CBC-4E65-85D4-022D50433BB0}" sibTransId="{05B1C5C6-8506-4505-87C8-0EAC35AB2E88}"/>
    <dgm:cxn modelId="{0834F2B8-7313-4298-AF5F-B25795F2D2EB}" type="presOf" srcId="{94EED76F-8FB6-49E1-92E0-8BCC5CAA1333}" destId="{E92AA516-6A47-4694-ABD7-D5DBB10BCF76}" srcOrd="0" destOrd="0" presId="urn:microsoft.com/office/officeart/2005/8/layout/default#1"/>
    <dgm:cxn modelId="{D31DF188-1FBC-43EA-8FAB-71A3E2812588}" type="presOf" srcId="{19F355F7-7A8B-45E1-8469-7E3A93630771}" destId="{D644FFDD-2F9A-4EDF-9448-E7DF76F4BEA9}" srcOrd="0" destOrd="0" presId="urn:microsoft.com/office/officeart/2005/8/layout/default#1"/>
    <dgm:cxn modelId="{E92A804E-FF68-436A-A7F5-A8FCD64DDC98}" srcId="{E83A93C0-1D7D-4652-9ACE-92551D169F81}" destId="{0B08F5B5-9A90-487C-B614-025B4FAA254A}" srcOrd="6" destOrd="0" parTransId="{F5511CA6-7683-4844-AAD5-9D107820AA36}" sibTransId="{16652333-6DF2-49E4-9D49-CDA7AA1DAB00}"/>
    <dgm:cxn modelId="{48B163AC-C252-47A0-BD6A-663AAC31A82C}" type="presOf" srcId="{186EC4D5-B074-415C-A930-F65E9FEB1136}" destId="{E4C0CD0C-E5BB-4338-A792-EA82BDD77563}" srcOrd="0" destOrd="0" presId="urn:microsoft.com/office/officeart/2005/8/layout/default#1"/>
    <dgm:cxn modelId="{088EB259-5409-4FCF-9A65-612AF28B7110}" srcId="{E83A93C0-1D7D-4652-9ACE-92551D169F81}" destId="{94EED76F-8FB6-49E1-92E0-8BCC5CAA1333}" srcOrd="3" destOrd="0" parTransId="{C52B3760-7889-41C5-9CFA-3B337E0B9F0C}" sibTransId="{F4885D36-9A2E-497D-91C0-2CC0AC26AA59}"/>
    <dgm:cxn modelId="{1C2ADC02-D96E-408E-A966-6F4D206ECD11}" type="presOf" srcId="{343AFB30-8FAF-4CFB-B35F-4B818E853919}" destId="{1924A209-E77B-4D14-AC5C-7394D20068C6}" srcOrd="0" destOrd="0" presId="urn:microsoft.com/office/officeart/2005/8/layout/default#1"/>
    <dgm:cxn modelId="{051F959A-D31B-4813-AE11-C481C7DC707F}" type="presOf" srcId="{FD8934C3-25CD-4050-9555-DE688B9EB182}" destId="{97D25882-14C5-4670-AA2C-73746DA3CF9C}" srcOrd="0" destOrd="0" presId="urn:microsoft.com/office/officeart/2005/8/layout/default#1"/>
    <dgm:cxn modelId="{8B4C2B40-379F-425E-867D-42CCCA958B13}" type="presOf" srcId="{E83A93C0-1D7D-4652-9ACE-92551D169F81}" destId="{C54366CB-D70C-4B11-AA9E-5054AE0C09B7}" srcOrd="0" destOrd="0" presId="urn:microsoft.com/office/officeart/2005/8/layout/default#1"/>
    <dgm:cxn modelId="{53935513-01AA-443B-A50F-22937FDADA8C}" srcId="{E83A93C0-1D7D-4652-9ACE-92551D169F81}" destId="{FD8934C3-25CD-4050-9555-DE688B9EB182}" srcOrd="2" destOrd="0" parTransId="{6870562D-98C5-4E80-8F54-333D88D17AC1}" sibTransId="{827E24D1-671A-48DD-96F7-F59EEFC6029C}"/>
    <dgm:cxn modelId="{B7812B78-C643-44A5-AC91-8BF9DAFDB6B3}" srcId="{E83A93C0-1D7D-4652-9ACE-92551D169F81}" destId="{343AFB30-8FAF-4CFB-B35F-4B818E853919}" srcOrd="4" destOrd="0" parTransId="{04F505A3-585E-498E-86BC-68DFEE06AAF0}" sibTransId="{D60B94C9-448C-427E-A650-8B6103FFB3F3}"/>
    <dgm:cxn modelId="{F5F5E55F-709A-4C35-92C0-29B44AF9D7B1}" type="presOf" srcId="{00FA95EA-1B44-4B72-9178-11FC35FBEC50}" destId="{F1F207D0-BABD-463C-87F1-6EFA93F554EE}" srcOrd="0" destOrd="0" presId="urn:microsoft.com/office/officeart/2005/8/layout/default#1"/>
    <dgm:cxn modelId="{920B90C9-42BB-40D6-8CCC-A42C8FA7D092}" srcId="{E83A93C0-1D7D-4652-9ACE-92551D169F81}" destId="{186EC4D5-B074-415C-A930-F65E9FEB1136}" srcOrd="5" destOrd="0" parTransId="{A34B0109-C01E-4F2C-A78A-A3D98E2DD586}" sibTransId="{8FF0DF9A-0ED3-4FA3-865C-B5DEDB427C0A}"/>
    <dgm:cxn modelId="{5B3349C1-AC09-479B-852E-FC3534029C94}" srcId="{E83A93C0-1D7D-4652-9ACE-92551D169F81}" destId="{19F355F7-7A8B-45E1-8469-7E3A93630771}" srcOrd="0" destOrd="0" parTransId="{C5A8A8BC-EC91-45E1-82BC-58AB964ED298}" sibTransId="{589A8C8B-144F-434B-B805-E2DE216F7FCF}"/>
    <dgm:cxn modelId="{80E52A69-C7C1-4530-9B63-9F1128685511}" srcId="{E83A93C0-1D7D-4652-9ACE-92551D169F81}" destId="{EBDD51FD-01F5-43F4-B13E-2717454A193B}" srcOrd="7" destOrd="0" parTransId="{549A343A-9CFA-4847-9396-268B3E334B3F}" sibTransId="{99B97917-6684-4C9B-AD1A-47AD51EAE27B}"/>
    <dgm:cxn modelId="{47ACBDDE-3D66-41A3-936B-3439C214A1C4}" type="presParOf" srcId="{C54366CB-D70C-4B11-AA9E-5054AE0C09B7}" destId="{D644FFDD-2F9A-4EDF-9448-E7DF76F4BEA9}" srcOrd="0" destOrd="0" presId="urn:microsoft.com/office/officeart/2005/8/layout/default#1"/>
    <dgm:cxn modelId="{0F125F83-6C65-48E0-A051-0EB353572AFC}" type="presParOf" srcId="{C54366CB-D70C-4B11-AA9E-5054AE0C09B7}" destId="{5DCDAD90-E7DD-40F2-9A25-39129F296DBA}" srcOrd="1" destOrd="0" presId="urn:microsoft.com/office/officeart/2005/8/layout/default#1"/>
    <dgm:cxn modelId="{075ADD8C-4A11-49FB-B139-F7A6A8988A4C}" type="presParOf" srcId="{C54366CB-D70C-4B11-AA9E-5054AE0C09B7}" destId="{F1F207D0-BABD-463C-87F1-6EFA93F554EE}" srcOrd="2" destOrd="0" presId="urn:microsoft.com/office/officeart/2005/8/layout/default#1"/>
    <dgm:cxn modelId="{8B6F07E8-8D4B-4A01-BE15-60DE644DA1A7}" type="presParOf" srcId="{C54366CB-D70C-4B11-AA9E-5054AE0C09B7}" destId="{704194D5-EDD1-4E43-A2F9-B2ECEB4DF720}" srcOrd="3" destOrd="0" presId="urn:microsoft.com/office/officeart/2005/8/layout/default#1"/>
    <dgm:cxn modelId="{5727CD39-F796-4D96-96FF-6F119594CCEE}" type="presParOf" srcId="{C54366CB-D70C-4B11-AA9E-5054AE0C09B7}" destId="{97D25882-14C5-4670-AA2C-73746DA3CF9C}" srcOrd="4" destOrd="0" presId="urn:microsoft.com/office/officeart/2005/8/layout/default#1"/>
    <dgm:cxn modelId="{4546CC36-32B6-4CF9-8CE2-BB341A7A7F04}" type="presParOf" srcId="{C54366CB-D70C-4B11-AA9E-5054AE0C09B7}" destId="{CD4369F8-AD0A-4691-A092-91615FCBD231}" srcOrd="5" destOrd="0" presId="urn:microsoft.com/office/officeart/2005/8/layout/default#1"/>
    <dgm:cxn modelId="{5DBB2F1A-D099-483D-BE4A-FB9DD20EDEA4}" type="presParOf" srcId="{C54366CB-D70C-4B11-AA9E-5054AE0C09B7}" destId="{E92AA516-6A47-4694-ABD7-D5DBB10BCF76}" srcOrd="6" destOrd="0" presId="urn:microsoft.com/office/officeart/2005/8/layout/default#1"/>
    <dgm:cxn modelId="{632FA392-D94C-44A6-8E77-19EA40331B96}" type="presParOf" srcId="{C54366CB-D70C-4B11-AA9E-5054AE0C09B7}" destId="{EF1C5FF5-9B6D-4D93-AA9C-071ADB78221E}" srcOrd="7" destOrd="0" presId="urn:microsoft.com/office/officeart/2005/8/layout/default#1"/>
    <dgm:cxn modelId="{D09C8CE0-A35D-4F93-9C99-04D49EB7E6AE}" type="presParOf" srcId="{C54366CB-D70C-4B11-AA9E-5054AE0C09B7}" destId="{1924A209-E77B-4D14-AC5C-7394D20068C6}" srcOrd="8" destOrd="0" presId="urn:microsoft.com/office/officeart/2005/8/layout/default#1"/>
    <dgm:cxn modelId="{DB858650-E4F6-4E6E-8573-0801644CA11C}" type="presParOf" srcId="{C54366CB-D70C-4B11-AA9E-5054AE0C09B7}" destId="{EC42788A-462C-4568-9DB7-1A73173649E1}" srcOrd="9" destOrd="0" presId="urn:microsoft.com/office/officeart/2005/8/layout/default#1"/>
    <dgm:cxn modelId="{8A442D17-E6EE-40E8-94E9-D0EF55E661B9}" type="presParOf" srcId="{C54366CB-D70C-4B11-AA9E-5054AE0C09B7}" destId="{E4C0CD0C-E5BB-4338-A792-EA82BDD77563}" srcOrd="10" destOrd="0" presId="urn:microsoft.com/office/officeart/2005/8/layout/default#1"/>
    <dgm:cxn modelId="{DB33F944-5DA4-4389-96EA-6FD6F82013FF}" type="presParOf" srcId="{C54366CB-D70C-4B11-AA9E-5054AE0C09B7}" destId="{9EF555B7-2548-4A72-AAEB-662299C1D53B}" srcOrd="11" destOrd="0" presId="urn:microsoft.com/office/officeart/2005/8/layout/default#1"/>
    <dgm:cxn modelId="{D69B0232-70F1-4A2B-A3C5-827DF1D5FA18}" type="presParOf" srcId="{C54366CB-D70C-4B11-AA9E-5054AE0C09B7}" destId="{43546829-E308-4CA8-A75C-CF6560539DA4}" srcOrd="12" destOrd="0" presId="urn:microsoft.com/office/officeart/2005/8/layout/default#1"/>
    <dgm:cxn modelId="{CF8709EF-0072-4876-95FC-E3A3BA4AA6CF}" type="presParOf" srcId="{C54366CB-D70C-4B11-AA9E-5054AE0C09B7}" destId="{C9EEA44C-297A-461D-A0A5-E075D6A8D4AE}" srcOrd="13" destOrd="0" presId="urn:microsoft.com/office/officeart/2005/8/layout/default#1"/>
    <dgm:cxn modelId="{45B250EF-7FD3-4EBF-A8AB-50757ACB5B9B}" type="presParOf" srcId="{C54366CB-D70C-4B11-AA9E-5054AE0C09B7}" destId="{09A9338E-CA85-46E6-8A5E-4193B0B4A4C5}" srcOrd="1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بڑھاپے میں والدین کو خدمت کی زیادہ ضرورت ہوتی ہے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03ED0F9-D9EB-46C8-BB50-EA3EFF7CD74D}" type="presOf" srcId="{724361B4-9B9F-4084-A10C-F167166253CF}" destId="{D76713C3-888F-4971-B388-C389CB2342AF}" srcOrd="0" destOrd="0" presId="urn:microsoft.com/office/officeart/2005/8/layout/vList2"/>
    <dgm:cxn modelId="{1915505E-8A72-4C69-829C-38CC1771F1AC}" type="presOf" srcId="{0967F7E4-F678-4578-8600-1B83ACEB6BBB}" destId="{D2B49F6D-4100-42FB-82A8-1CFAA91AE96A}" srcOrd="0" destOrd="0" presId="urn:microsoft.com/office/officeart/2005/8/layout/vList2"/>
    <dgm:cxn modelId="{EF8C27C0-EA86-453F-AD19-EE7F37A13415}"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والدین کے احسانات کا بدلہ ادا </a:t>
          </a:r>
          <a:r>
            <a:rPr lang="ur-PK"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کرنا ممکن نہیں لہذا دعا بھی سکھائی گئی</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ABB1DD5-D6ED-4C84-AA41-A8D2A1A3D328}" type="presOf" srcId="{724361B4-9B9F-4084-A10C-F167166253CF}" destId="{D76713C3-888F-4971-B388-C389CB2342AF}" srcOrd="0" destOrd="0" presId="urn:microsoft.com/office/officeart/2005/8/layout/vList2"/>
    <dgm:cxn modelId="{73AACBFB-698E-4D89-A581-E62DFFA3FD0E}" type="presOf" srcId="{0967F7E4-F678-4578-8600-1B83ACEB6BBB}" destId="{D2B49F6D-4100-42FB-82A8-1CFAA91AE96A}" srcOrd="0" destOrd="0" presId="urn:microsoft.com/office/officeart/2005/8/layout/vList2"/>
    <dgm:cxn modelId="{C4C90255-DF1B-4E31-93C6-630EE16ADC52}"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والدین کی خواہش پوری کرنا ممکن نہ ہو تو</a:t>
          </a: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مواخذہ نہ ہوگا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B4955A3C-A2C4-4525-BD51-8A42429BE9A3}" type="presOf" srcId="{0967F7E4-F678-4578-8600-1B83ACEB6BBB}" destId="{D2B49F6D-4100-42FB-82A8-1CFAA91AE96A}" srcOrd="0" destOrd="0" presId="urn:microsoft.com/office/officeart/2005/8/layout/vList2"/>
    <dgm:cxn modelId="{150B3923-174B-4F52-967A-B36887D6D39E}" type="presOf" srcId="{724361B4-9B9F-4084-A10C-F167166253CF}" destId="{D76713C3-888F-4971-B388-C389CB2342AF}" srcOrd="0" destOrd="0" presId="urn:microsoft.com/office/officeart/2005/8/layout/vList2"/>
    <dgm:cxn modelId="{6E00B6C2-7C7D-4286-999E-31D88ED93DFC}"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مال انسان کا حق نہیں بلکہ اللہ کا فضل ہے</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spcAft>
              <a:spcPts val="600"/>
            </a:spcAft>
          </a:pPr>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مال میں بطور آزمائش غریبوں اور مسکینوں کا حق</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والدین کے بعد حق ہے دیگر قرابت داروں کا پھر مساکین کا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custScaleY="80379">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custScaleY="80379">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3" custScaleY="80379">
        <dgm:presLayoutVars>
          <dgm:chMax val="0"/>
          <dgm:bulletEnabled val="1"/>
        </dgm:presLayoutVars>
      </dgm:prSet>
      <dgm:spPr/>
      <dgm:t>
        <a:bodyPr/>
        <a:lstStyle/>
        <a:p>
          <a:endParaRPr lang="en-US"/>
        </a:p>
      </dgm:t>
    </dgm:pt>
  </dgm:ptLst>
  <dgm:cxnLst>
    <dgm:cxn modelId="{457447FD-25EF-4AFE-9ABD-1492597D8E5A}" type="presOf" srcId="{93095CFE-338C-4DE2-BEE1-C5798B24C8AD}" destId="{8160EAE7-75B1-40CC-8765-BEF41E203B77}"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6EDB83B2-9CD8-48F3-86E7-746156B4FB7B}"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417BEA73-73D9-4D7D-8CD6-9F4ADD2128C0}" type="presOf" srcId="{E13D8407-65D2-42E6-9CDD-CC05B6F4B045}" destId="{057A9974-ABBA-4F89-9E32-03B47A314ED3}"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D069E717-6490-44FE-B1C7-A2AB5811FC9E}" type="presOf" srcId="{724361B4-9B9F-4084-A10C-F167166253CF}" destId="{D76713C3-888F-4971-B388-C389CB2342AF}" srcOrd="0" destOrd="0" presId="urn:microsoft.com/office/officeart/2005/8/layout/vList2"/>
    <dgm:cxn modelId="{E140D6C1-3383-4548-91EE-B3A89970F30C}" type="presParOf" srcId="{D76713C3-888F-4971-B388-C389CB2342AF}" destId="{D2B49F6D-4100-42FB-82A8-1CFAA91AE96A}" srcOrd="0" destOrd="0" presId="urn:microsoft.com/office/officeart/2005/8/layout/vList2"/>
    <dgm:cxn modelId="{9C403C83-4581-4FB7-9F4D-2F5FEF96010E}" type="presParOf" srcId="{D76713C3-888F-4971-B388-C389CB2342AF}" destId="{D99EA9DA-C9F7-4727-A441-90BBA7544EE0}" srcOrd="1" destOrd="0" presId="urn:microsoft.com/office/officeart/2005/8/layout/vList2"/>
    <dgm:cxn modelId="{8D2A36F4-A731-41A4-97C8-99E72C80C1EC}" type="presParOf" srcId="{D76713C3-888F-4971-B388-C389CB2342AF}" destId="{8160EAE7-75B1-40CC-8765-BEF41E203B77}" srcOrd="2" destOrd="0" presId="urn:microsoft.com/office/officeart/2005/8/layout/vList2"/>
    <dgm:cxn modelId="{378C2D84-4EE1-4567-A4C6-BEA92459CA4C}" type="presParOf" srcId="{D76713C3-888F-4971-B388-C389CB2342AF}" destId="{49A40FD5-B191-4849-AC38-633222E09BEF}" srcOrd="3" destOrd="0" presId="urn:microsoft.com/office/officeart/2005/8/layout/vList2"/>
    <dgm:cxn modelId="{5A079E6E-43E3-421F-9B60-6484412E2D41}" type="presParOf" srcId="{D76713C3-888F-4971-B388-C389CB2342AF}" destId="{057A9974-ABBA-4F89-9E32-03B47A314E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876005" y="1600"/>
          <a:ext cx="3824717"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28333" y="1600"/>
        <a:ext cx="3120061" cy="704656"/>
      </dsp:txXfrm>
    </dsp:sp>
    <dsp:sp modelId="{FE8363C5-272F-4652-9371-B4A53CBDBB54}">
      <dsp:nvSpPr>
        <dsp:cNvPr id="0" name=""/>
        <dsp:cNvSpPr/>
      </dsp:nvSpPr>
      <dsp:spPr>
        <a:xfrm rot="10800000">
          <a:off x="930503" y="61496"/>
          <a:ext cx="3174515" cy="584864"/>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222935" y="61496"/>
        <a:ext cx="2589651" cy="584864"/>
      </dsp:txXfrm>
    </dsp:sp>
    <dsp:sp modelId="{92AA1496-1A9D-4127-9074-5B287A06C5F1}">
      <dsp:nvSpPr>
        <dsp:cNvPr id="0" name=""/>
        <dsp:cNvSpPr/>
      </dsp:nvSpPr>
      <dsp:spPr>
        <a:xfrm rot="10800000">
          <a:off x="3876005" y="804909"/>
          <a:ext cx="3824717" cy="704656"/>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28333" y="804909"/>
        <a:ext cx="3120061" cy="704656"/>
      </dsp:txXfrm>
    </dsp:sp>
    <dsp:sp modelId="{71F9798A-EF2A-454A-B9CD-A44B256DC1EA}">
      <dsp:nvSpPr>
        <dsp:cNvPr id="0" name=""/>
        <dsp:cNvSpPr/>
      </dsp:nvSpPr>
      <dsp:spPr>
        <a:xfrm rot="10800000">
          <a:off x="930503" y="864804"/>
          <a:ext cx="3174515" cy="584864"/>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222935" y="864804"/>
        <a:ext cx="2589651" cy="584864"/>
      </dsp:txXfrm>
    </dsp:sp>
    <dsp:sp modelId="{4126A610-2CCE-4B06-A29F-0223994C73EF}">
      <dsp:nvSpPr>
        <dsp:cNvPr id="0" name=""/>
        <dsp:cNvSpPr/>
      </dsp:nvSpPr>
      <dsp:spPr>
        <a:xfrm rot="10800000">
          <a:off x="3876005" y="1608217"/>
          <a:ext cx="3824717" cy="704656"/>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عائلی زندگی کے بنیادی اصول</a:t>
          </a:r>
        </a:p>
      </dsp:txBody>
      <dsp:txXfrm rot="10800000">
        <a:off x="4228333" y="1608217"/>
        <a:ext cx="3120061" cy="704656"/>
      </dsp:txXfrm>
    </dsp:sp>
    <dsp:sp modelId="{ACE2A377-0506-4ED5-B0D6-68213B77C015}">
      <dsp:nvSpPr>
        <dsp:cNvPr id="0" name=""/>
        <dsp:cNvSpPr/>
      </dsp:nvSpPr>
      <dsp:spPr>
        <a:xfrm rot="10800000">
          <a:off x="930503" y="1668113"/>
          <a:ext cx="3174515" cy="584864"/>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222935" y="1668113"/>
        <a:ext cx="2589651" cy="584864"/>
      </dsp:txXfrm>
    </dsp:sp>
    <dsp:sp modelId="{0D93DD93-DD0D-478D-A5EF-03D4D39780DC}">
      <dsp:nvSpPr>
        <dsp:cNvPr id="0" name=""/>
        <dsp:cNvSpPr/>
      </dsp:nvSpPr>
      <dsp:spPr>
        <a:xfrm rot="10800000">
          <a:off x="3876005" y="2411525"/>
          <a:ext cx="3824717" cy="704656"/>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28333" y="2411525"/>
        <a:ext cx="3120061" cy="704656"/>
      </dsp:txXfrm>
    </dsp:sp>
    <dsp:sp modelId="{37900F7A-BA6B-45F1-AC4D-5C79E61058E6}">
      <dsp:nvSpPr>
        <dsp:cNvPr id="0" name=""/>
        <dsp:cNvSpPr/>
      </dsp:nvSpPr>
      <dsp:spPr>
        <a:xfrm rot="10800000">
          <a:off x="930503" y="2471421"/>
          <a:ext cx="3174515" cy="584864"/>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222935" y="2471421"/>
        <a:ext cx="2589651" cy="584864"/>
      </dsp:txXfrm>
    </dsp:sp>
    <dsp:sp modelId="{F942E1B5-7A46-4370-B61D-75B7DB373EAF}">
      <dsp:nvSpPr>
        <dsp:cNvPr id="0" name=""/>
        <dsp:cNvSpPr/>
      </dsp:nvSpPr>
      <dsp:spPr>
        <a:xfrm rot="10800000">
          <a:off x="3876005" y="3214834"/>
          <a:ext cx="3824717" cy="704656"/>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28333" y="3214834"/>
        <a:ext cx="3120061" cy="704656"/>
      </dsp:txXfrm>
    </dsp:sp>
    <dsp:sp modelId="{27C32174-0740-4362-8EE3-5F21619528FA}">
      <dsp:nvSpPr>
        <dsp:cNvPr id="0" name=""/>
        <dsp:cNvSpPr/>
      </dsp:nvSpPr>
      <dsp:spPr>
        <a:xfrm rot="10800000">
          <a:off x="930503" y="3274730"/>
          <a:ext cx="3174515" cy="584864"/>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222935" y="3274730"/>
        <a:ext cx="2589651" cy="584864"/>
      </dsp:txXfrm>
    </dsp:sp>
    <dsp:sp modelId="{C37DC2FA-CB51-4BE8-B28E-BE7CBBCC56FA}">
      <dsp:nvSpPr>
        <dsp:cNvPr id="0" name=""/>
        <dsp:cNvSpPr/>
      </dsp:nvSpPr>
      <dsp:spPr>
        <a:xfrm rot="10800000">
          <a:off x="909877" y="4018142"/>
          <a:ext cx="6790845"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262205" y="4018142"/>
        <a:ext cx="6086189" cy="7046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BA634-CFD1-4146-A8F9-689F7DF5E79C}">
      <dsp:nvSpPr>
        <dsp:cNvPr id="0" name=""/>
        <dsp:cNvSpPr/>
      </dsp:nvSpPr>
      <dsp:spPr>
        <a:xfrm>
          <a:off x="3352" y="0"/>
          <a:ext cx="2011680" cy="2304288"/>
        </a:xfrm>
        <a:prstGeom prst="upArrow">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sp>
    <dsp:sp modelId="{10E198D0-389E-4216-A3D7-D445256C7B90}">
      <dsp:nvSpPr>
        <dsp:cNvPr id="0" name=""/>
        <dsp:cNvSpPr/>
      </dsp:nvSpPr>
      <dsp:spPr>
        <a:xfrm>
          <a:off x="2075383" y="0"/>
          <a:ext cx="3413760" cy="230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lvl="0" algn="l" defTabSz="1422400" rtl="0">
            <a:lnSpc>
              <a:spcPct val="90000"/>
            </a:lnSpc>
            <a:spcBef>
              <a:spcPct val="0"/>
            </a:spcBef>
            <a:spcAft>
              <a:spcPct val="35000"/>
            </a:spcAft>
          </a:pPr>
          <a:r>
            <a:rPr lang="ur-PK" sz="3200" kern="1200" smtClean="0">
              <a:latin typeface="Jameel Noori Nastaleeq" pitchFamily="2" charset="-78"/>
              <a:ea typeface="Times New Roman" pitchFamily="18" charset="0"/>
              <a:cs typeface="Jameel Noori Nastaleeq" pitchFamily="2" charset="-78"/>
            </a:rPr>
            <a:t>اوامر </a:t>
          </a:r>
          <a:r>
            <a:rPr lang="en-US" sz="3200" kern="1200" smtClean="0">
              <a:latin typeface="Jameel Noori Nastaleeq" pitchFamily="2" charset="-78"/>
              <a:ea typeface="Times New Roman" pitchFamily="18" charset="0"/>
              <a:cs typeface="Jameel Noori Nastaleeq" pitchFamily="2" charset="-78"/>
            </a:rPr>
            <a:t>(Do’s)</a:t>
          </a:r>
          <a:endParaRPr lang="en-US" sz="3200" kern="1200" dirty="0">
            <a:latin typeface="Jameel Noori Nastaleeq" pitchFamily="2" charset="-78"/>
            <a:cs typeface="Jameel Noori Nastaleeq" pitchFamily="2" charset="-78"/>
          </a:endParaRPr>
        </a:p>
        <a:p>
          <a:pPr marL="228600" lvl="1" indent="-228600" algn="l" defTabSz="1066800">
            <a:lnSpc>
              <a:spcPct val="90000"/>
            </a:lnSpc>
            <a:spcBef>
              <a:spcPct val="0"/>
            </a:spcBef>
            <a:spcAft>
              <a:spcPct val="15000"/>
            </a:spcAft>
            <a:buChar char="••"/>
          </a:pPr>
          <a:r>
            <a:rPr lang="ar-SA" sz="2400" kern="1200" smtClean="0">
              <a:latin typeface="Jameel Noori Nastaleeq" pitchFamily="2" charset="-78"/>
              <a:ea typeface="Times New Roman" pitchFamily="18" charset="0"/>
              <a:cs typeface="Jameel Noori Nastaleeq" pitchFamily="2" charset="-78"/>
            </a:rPr>
            <a:t>معاشرتی اقدار</a:t>
          </a:r>
          <a:r>
            <a:rPr lang="ur-PK" sz="2400" kern="1200" smtClean="0">
              <a:latin typeface="Jameel Noori Nastaleeq" pitchFamily="2" charset="-78"/>
              <a:ea typeface="Times New Roman" pitchFamily="18" charset="0"/>
              <a:cs typeface="Jameel Noori Nastaleeq" pitchFamily="2" charset="-78"/>
            </a:rPr>
            <a:t> </a:t>
          </a:r>
          <a:r>
            <a:rPr lang="en-US" sz="2400" kern="1200" smtClean="0">
              <a:latin typeface="Jameel Noori Nastaleeq" pitchFamily="2" charset="-78"/>
              <a:ea typeface="Times New Roman" pitchFamily="18" charset="0"/>
              <a:cs typeface="Jameel Noori Nastaleeq" pitchFamily="2" charset="-78"/>
            </a:rPr>
            <a:t>(</a:t>
          </a:r>
          <a:r>
            <a:rPr lang="en-US" sz="2400" b="0" kern="1200" smtClean="0">
              <a:latin typeface="Jameel Noori Nastaleeq" pitchFamily="2" charset="-78"/>
              <a:cs typeface="Jameel Noori Nastaleeq" pitchFamily="2" charset="-78"/>
            </a:rPr>
            <a:t>Social Values</a:t>
          </a:r>
          <a:r>
            <a:rPr lang="en-US" sz="2400" kern="1200" smtClean="0">
              <a:latin typeface="Jameel Noori Nastaleeq" pitchFamily="2" charset="-78"/>
              <a:cs typeface="Jameel Noori Nastaleeq" pitchFamily="2" charset="-78"/>
            </a:rPr>
            <a:t>)</a:t>
          </a:r>
          <a:endParaRPr lang="en-US" sz="2400" kern="1200" dirty="0">
            <a:latin typeface="Jameel Noori Nastaleeq" pitchFamily="2" charset="-78"/>
            <a:cs typeface="Jameel Noori Nastaleeq" pitchFamily="2" charset="-78"/>
          </a:endParaRPr>
        </a:p>
      </dsp:txBody>
      <dsp:txXfrm>
        <a:off x="2075383" y="0"/>
        <a:ext cx="3413760" cy="2304288"/>
      </dsp:txXfrm>
    </dsp:sp>
    <dsp:sp modelId="{A4F9AE2E-10BD-40D7-B9D3-A8A2CE5C75F9}">
      <dsp:nvSpPr>
        <dsp:cNvPr id="0" name=""/>
        <dsp:cNvSpPr/>
      </dsp:nvSpPr>
      <dsp:spPr>
        <a:xfrm>
          <a:off x="606856" y="2496312"/>
          <a:ext cx="2011680" cy="2304288"/>
        </a:xfrm>
        <a:prstGeom prst="downArrow">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sp>
    <dsp:sp modelId="{3DC5EB90-12A6-4DA4-A23F-6CBA182A7BEE}">
      <dsp:nvSpPr>
        <dsp:cNvPr id="0" name=""/>
        <dsp:cNvSpPr/>
      </dsp:nvSpPr>
      <dsp:spPr>
        <a:xfrm>
          <a:off x="2678887" y="2496312"/>
          <a:ext cx="3413760" cy="230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lvl="0" algn="l" defTabSz="1422400">
            <a:lnSpc>
              <a:spcPct val="90000"/>
            </a:lnSpc>
            <a:spcBef>
              <a:spcPct val="0"/>
            </a:spcBef>
            <a:spcAft>
              <a:spcPct val="35000"/>
            </a:spcAft>
          </a:pPr>
          <a:r>
            <a:rPr lang="ur-PK" sz="3200" kern="1200" smtClean="0">
              <a:latin typeface="Jameel Noori Nastaleeq" pitchFamily="2" charset="-78"/>
              <a:ea typeface="Times New Roman" pitchFamily="18" charset="0"/>
              <a:cs typeface="Jameel Noori Nastaleeq" pitchFamily="2" charset="-78"/>
            </a:rPr>
            <a:t>نواہی</a:t>
          </a:r>
          <a:r>
            <a:rPr lang="en-US" sz="3200" kern="1200" smtClean="0">
              <a:latin typeface="Jameel Noori Nastaleeq" pitchFamily="2" charset="-78"/>
              <a:ea typeface="Times New Roman" pitchFamily="18" charset="0"/>
              <a:cs typeface="Jameel Noori Nastaleeq" pitchFamily="2" charset="-78"/>
            </a:rPr>
            <a:t>(Don’ts)</a:t>
          </a:r>
        </a:p>
        <a:p>
          <a:pPr lvl="0" algn="l" defTabSz="1422400">
            <a:lnSpc>
              <a:spcPct val="90000"/>
            </a:lnSpc>
            <a:spcBef>
              <a:spcPct val="0"/>
            </a:spcBef>
            <a:spcAft>
              <a:spcPct val="35000"/>
            </a:spcAft>
          </a:pPr>
          <a:r>
            <a:rPr lang="ar-SA" sz="2400" kern="1200" smtClean="0">
              <a:latin typeface="Jameel Noori Nastaleeq" pitchFamily="2" charset="-78"/>
              <a:ea typeface="Times New Roman" pitchFamily="18" charset="0"/>
              <a:cs typeface="Jameel Noori Nastaleeq" pitchFamily="2" charset="-78"/>
            </a:rPr>
            <a:t>معاشرتی برائیاں</a:t>
          </a:r>
          <a:r>
            <a:rPr lang="ur-PK" sz="2400" kern="1200" smtClean="0">
              <a:latin typeface="Jameel Noori Nastaleeq" pitchFamily="2" charset="-78"/>
              <a:ea typeface="Times New Roman" pitchFamily="18" charset="0"/>
              <a:cs typeface="Jameel Noori Nastaleeq" pitchFamily="2" charset="-78"/>
            </a:rPr>
            <a:t> </a:t>
          </a:r>
          <a:r>
            <a:rPr lang="en-US" sz="2400" b="0" kern="1200" smtClean="0">
              <a:latin typeface="Jameel Noori Nastaleeq" pitchFamily="2" charset="-78"/>
              <a:ea typeface="Times New Roman" pitchFamily="18" charset="0"/>
              <a:cs typeface="Jameel Noori Nastaleeq" pitchFamily="2" charset="-78"/>
            </a:rPr>
            <a:t>(Social Evils</a:t>
          </a:r>
          <a:r>
            <a:rPr lang="en-US" sz="2400" kern="1200" smtClean="0">
              <a:latin typeface="Jameel Noori Nastaleeq" pitchFamily="2" charset="-78"/>
              <a:ea typeface="Times New Roman" pitchFamily="18" charset="0"/>
              <a:cs typeface="Jameel Noori Nastaleeq" pitchFamily="2" charset="-78"/>
            </a:rPr>
            <a:t>)</a:t>
          </a:r>
          <a:endParaRPr lang="en-US" sz="2400" kern="1200" dirty="0">
            <a:latin typeface="Jameel Noori Nastaleeq" pitchFamily="2" charset="-78"/>
            <a:cs typeface="Jameel Noori Nastaleeq" pitchFamily="2" charset="-78"/>
          </a:endParaRPr>
        </a:p>
      </dsp:txBody>
      <dsp:txXfrm>
        <a:off x="2678887" y="2496312"/>
        <a:ext cx="3413760" cy="23042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9459"/>
          <a:ext cx="8534400" cy="108338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توراۃ کی معاشرتی تعلیمات کا خلاصہ</a:t>
          </a:r>
          <a:endParaRPr lang="en-US" sz="28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886" y="162345"/>
        <a:ext cx="8428628" cy="977608"/>
      </dsp:txXfrm>
    </dsp:sp>
    <dsp:sp modelId="{8160EAE7-75B1-40CC-8765-BEF41E203B77}">
      <dsp:nvSpPr>
        <dsp:cNvPr id="0" name=""/>
        <dsp:cNvSpPr/>
      </dsp:nvSpPr>
      <dsp:spPr>
        <a:xfrm>
          <a:off x="0" y="1377159"/>
          <a:ext cx="8534400" cy="108338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6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معاشرتی ہدایات کے ضمن میں قرآن کے دیگر مقامات: </a:t>
          </a:r>
        </a:p>
        <a:p>
          <a:pPr lvl="0" algn="ctr" defTabSz="1244600" rtl="1">
            <a:lnSpc>
              <a:spcPct val="80000"/>
            </a:lnSpc>
            <a:spcBef>
              <a:spcPct val="0"/>
            </a:spcBef>
            <a:spcAft>
              <a:spcPts val="600"/>
            </a:spcAft>
          </a:pP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البقرۃ: </a:t>
          </a:r>
          <a:r>
            <a:rPr lang="en-US"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83</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النساء: </a:t>
          </a:r>
          <a:r>
            <a:rPr lang="en-US"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38-36</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الانعام: رکوع </a:t>
          </a:r>
          <a:r>
            <a:rPr lang="en-US"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19</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النحل: </a:t>
          </a:r>
          <a:r>
            <a:rPr lang="en-US"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90</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886" y="1430045"/>
        <a:ext cx="8428628" cy="977608"/>
      </dsp:txXfrm>
    </dsp:sp>
    <dsp:sp modelId="{057A9974-ABBA-4F89-9E32-03B47A314ED3}">
      <dsp:nvSpPr>
        <dsp:cNvPr id="0" name=""/>
        <dsp:cNvSpPr/>
      </dsp:nvSpPr>
      <dsp:spPr>
        <a:xfrm>
          <a:off x="0" y="2644860"/>
          <a:ext cx="8534400" cy="108338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اسلامی ریاست کا سماجی منشور (</a:t>
          </a:r>
          <a:r>
            <a:rPr lang="en-US"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Social Manifesto</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886" y="2697746"/>
        <a:ext cx="8428628" cy="977608"/>
      </dsp:txXfrm>
    </dsp:sp>
    <dsp:sp modelId="{7933CA31-7838-408B-AB24-DDB2CFA40E7C}">
      <dsp:nvSpPr>
        <dsp:cNvPr id="0" name=""/>
        <dsp:cNvSpPr/>
      </dsp:nvSpPr>
      <dsp:spPr>
        <a:xfrm>
          <a:off x="0" y="3912560"/>
          <a:ext cx="8534400" cy="108338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ابتداء میں توحیدِ عملی اور آخر میں توحیدِ نظری کا ذکر</a:t>
          </a:r>
          <a:endParaRPr lang="en-US" sz="28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886" y="3965446"/>
        <a:ext cx="8428628" cy="97760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D780A-B6C0-4EBF-8013-80C952817486}">
      <dsp:nvSpPr>
        <dsp:cNvPr id="0" name=""/>
        <dsp:cNvSpPr/>
      </dsp:nvSpPr>
      <dsp:spPr>
        <a:xfrm>
          <a:off x="3076128" y="2265434"/>
          <a:ext cx="91440" cy="421537"/>
        </a:xfrm>
        <a:custGeom>
          <a:avLst/>
          <a:gdLst/>
          <a:ahLst/>
          <a:cxnLst/>
          <a:rect l="0" t="0" r="0" b="0"/>
          <a:pathLst>
            <a:path>
              <a:moveTo>
                <a:pt x="45720" y="0"/>
              </a:moveTo>
              <a:lnTo>
                <a:pt x="45720" y="421537"/>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BE0B5D-3F69-41B8-99A8-1D2FC75F3298}">
      <dsp:nvSpPr>
        <dsp:cNvPr id="0" name=""/>
        <dsp:cNvSpPr/>
      </dsp:nvSpPr>
      <dsp:spPr>
        <a:xfrm>
          <a:off x="3121848" y="923520"/>
          <a:ext cx="1266758" cy="421537"/>
        </a:xfrm>
        <a:custGeom>
          <a:avLst/>
          <a:gdLst/>
          <a:ahLst/>
          <a:cxnLst/>
          <a:rect l="0" t="0" r="0" b="0"/>
          <a:pathLst>
            <a:path>
              <a:moveTo>
                <a:pt x="1266758" y="0"/>
              </a:moveTo>
              <a:lnTo>
                <a:pt x="1266758" y="287265"/>
              </a:lnTo>
              <a:lnTo>
                <a:pt x="0" y="287265"/>
              </a:lnTo>
              <a:lnTo>
                <a:pt x="0" y="421537"/>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51529A-B5A1-4174-9AE9-77C924310327}">
      <dsp:nvSpPr>
        <dsp:cNvPr id="0" name=""/>
        <dsp:cNvSpPr/>
      </dsp:nvSpPr>
      <dsp:spPr>
        <a:xfrm>
          <a:off x="5609645" y="3607348"/>
          <a:ext cx="91440" cy="421537"/>
        </a:xfrm>
        <a:custGeom>
          <a:avLst/>
          <a:gdLst/>
          <a:ahLst/>
          <a:cxnLst/>
          <a:rect l="0" t="0" r="0" b="0"/>
          <a:pathLst>
            <a:path>
              <a:moveTo>
                <a:pt x="45720" y="0"/>
              </a:moveTo>
              <a:lnTo>
                <a:pt x="45720" y="421537"/>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22B0A7-8F21-4B03-9BFA-B3F0C93D7627}">
      <dsp:nvSpPr>
        <dsp:cNvPr id="0" name=""/>
        <dsp:cNvSpPr/>
      </dsp:nvSpPr>
      <dsp:spPr>
        <a:xfrm>
          <a:off x="5609645" y="2265434"/>
          <a:ext cx="91440" cy="421537"/>
        </a:xfrm>
        <a:custGeom>
          <a:avLst/>
          <a:gdLst/>
          <a:ahLst/>
          <a:cxnLst/>
          <a:rect l="0" t="0" r="0" b="0"/>
          <a:pathLst>
            <a:path>
              <a:moveTo>
                <a:pt x="45720" y="0"/>
              </a:moveTo>
              <a:lnTo>
                <a:pt x="45720" y="421537"/>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69F3CB-BF3C-4488-9AD5-D22AE93ECCF3}">
      <dsp:nvSpPr>
        <dsp:cNvPr id="0" name=""/>
        <dsp:cNvSpPr/>
      </dsp:nvSpPr>
      <dsp:spPr>
        <a:xfrm>
          <a:off x="4388607" y="923520"/>
          <a:ext cx="1266758" cy="421537"/>
        </a:xfrm>
        <a:custGeom>
          <a:avLst/>
          <a:gdLst/>
          <a:ahLst/>
          <a:cxnLst/>
          <a:rect l="0" t="0" r="0" b="0"/>
          <a:pathLst>
            <a:path>
              <a:moveTo>
                <a:pt x="0" y="0"/>
              </a:moveTo>
              <a:lnTo>
                <a:pt x="0" y="287265"/>
              </a:lnTo>
              <a:lnTo>
                <a:pt x="1266758" y="287265"/>
              </a:lnTo>
              <a:lnTo>
                <a:pt x="1266758" y="421537"/>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AC3CA7B-4A83-49B6-930C-E6E1D9B738D9}">
      <dsp:nvSpPr>
        <dsp:cNvPr id="0" name=""/>
        <dsp:cNvSpPr/>
      </dsp:nvSpPr>
      <dsp:spPr>
        <a:xfrm>
          <a:off x="3282894" y="3143"/>
          <a:ext cx="2211426" cy="92037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BEA006F1-402D-4F1B-897F-08DC48271452}">
      <dsp:nvSpPr>
        <dsp:cNvPr id="0" name=""/>
        <dsp:cNvSpPr/>
      </dsp:nvSpPr>
      <dsp:spPr>
        <a:xfrm>
          <a:off x="3443939" y="156137"/>
          <a:ext cx="2211426" cy="920376"/>
        </a:xfrm>
        <a:prstGeom prst="roundRect">
          <a:avLst>
            <a:gd name="adj" fmla="val 10000"/>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ur-PK" sz="4400" kern="1200" smtClean="0">
              <a:latin typeface="Jameel Noori Nastaleeq" pitchFamily="2" charset="-78"/>
              <a:cs typeface="Jameel Noori Nastaleeq" pitchFamily="2" charset="-78"/>
            </a:rPr>
            <a:t>حق</a:t>
          </a:r>
          <a:endParaRPr lang="en-US" sz="4400" kern="1200" dirty="0">
            <a:latin typeface="Jameel Noori Nastaleeq" pitchFamily="2" charset="-78"/>
            <a:cs typeface="Jameel Noori Nastaleeq" pitchFamily="2" charset="-78"/>
          </a:endParaRPr>
        </a:p>
      </dsp:txBody>
      <dsp:txXfrm>
        <a:off x="3470896" y="183094"/>
        <a:ext cx="2157512" cy="866462"/>
      </dsp:txXfrm>
    </dsp:sp>
    <dsp:sp modelId="{978C5B74-EA8A-466C-8E33-73D289984840}">
      <dsp:nvSpPr>
        <dsp:cNvPr id="0" name=""/>
        <dsp:cNvSpPr/>
      </dsp:nvSpPr>
      <dsp:spPr>
        <a:xfrm>
          <a:off x="4549652" y="1345057"/>
          <a:ext cx="2211426" cy="920376"/>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14E4FD5-FBB5-4D0D-AA58-AF4D4B82F785}">
      <dsp:nvSpPr>
        <dsp:cNvPr id="0" name=""/>
        <dsp:cNvSpPr/>
      </dsp:nvSpPr>
      <dsp:spPr>
        <a:xfrm>
          <a:off x="4710698" y="1498051"/>
          <a:ext cx="2211426" cy="920376"/>
        </a:xfrm>
        <a:prstGeom prst="roundRect">
          <a:avLst>
            <a:gd name="adj" fmla="val 10000"/>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r-PK" sz="2800" kern="1200" smtClean="0">
              <a:latin typeface="Jameel Noori Nastaleeq" pitchFamily="2" charset="-78"/>
              <a:cs typeface="Jameel Noori Nastaleeq" pitchFamily="2" charset="-78"/>
            </a:rPr>
            <a:t>اطاعت و محبت</a:t>
          </a:r>
          <a:endParaRPr lang="en-US" sz="2800" kern="1200" dirty="0">
            <a:latin typeface="Jameel Noori Nastaleeq" pitchFamily="2" charset="-78"/>
            <a:cs typeface="Jameel Noori Nastaleeq" pitchFamily="2" charset="-78"/>
          </a:endParaRPr>
        </a:p>
      </dsp:txBody>
      <dsp:txXfrm>
        <a:off x="4737655" y="1525008"/>
        <a:ext cx="2157512" cy="866462"/>
      </dsp:txXfrm>
    </dsp:sp>
    <dsp:sp modelId="{FC15CFB6-1780-41C3-9632-5CCD52E0502A}">
      <dsp:nvSpPr>
        <dsp:cNvPr id="0" name=""/>
        <dsp:cNvSpPr/>
      </dsp:nvSpPr>
      <dsp:spPr>
        <a:xfrm>
          <a:off x="4549652" y="2686971"/>
          <a:ext cx="2211426" cy="920376"/>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B101551-78E7-493A-9CC2-3EC5EFDCE9F3}">
      <dsp:nvSpPr>
        <dsp:cNvPr id="0" name=""/>
        <dsp:cNvSpPr/>
      </dsp:nvSpPr>
      <dsp:spPr>
        <a:xfrm>
          <a:off x="4710698" y="2839965"/>
          <a:ext cx="2211426" cy="920376"/>
        </a:xfrm>
        <a:prstGeom prst="roundRect">
          <a:avLst>
            <a:gd name="adj" fmla="val 10000"/>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r-PK" sz="2800" kern="1200" smtClean="0">
              <a:latin typeface="Jameel Noori Nastaleeq" pitchFamily="2" charset="-78"/>
              <a:cs typeface="Jameel Noori Nastaleeq" pitchFamily="2" charset="-78"/>
            </a:rPr>
            <a:t>اللہ</a:t>
          </a:r>
          <a:endParaRPr lang="en-US" sz="2800" kern="1200" dirty="0">
            <a:latin typeface="Jameel Noori Nastaleeq" pitchFamily="2" charset="-78"/>
            <a:cs typeface="Jameel Noori Nastaleeq" pitchFamily="2" charset="-78"/>
          </a:endParaRPr>
        </a:p>
      </dsp:txBody>
      <dsp:txXfrm>
        <a:off x="4737655" y="2866922"/>
        <a:ext cx="2157512" cy="866462"/>
      </dsp:txXfrm>
    </dsp:sp>
    <dsp:sp modelId="{E1E483FA-3295-43C8-A027-78F50C5488EC}">
      <dsp:nvSpPr>
        <dsp:cNvPr id="0" name=""/>
        <dsp:cNvSpPr/>
      </dsp:nvSpPr>
      <dsp:spPr>
        <a:xfrm>
          <a:off x="4549652" y="4028886"/>
          <a:ext cx="2211426" cy="920376"/>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5659EA1-70BF-48FE-9F1A-F7CBCC68F44A}">
      <dsp:nvSpPr>
        <dsp:cNvPr id="0" name=""/>
        <dsp:cNvSpPr/>
      </dsp:nvSpPr>
      <dsp:spPr>
        <a:xfrm>
          <a:off x="4710698" y="4181879"/>
          <a:ext cx="2211426" cy="920376"/>
        </a:xfrm>
        <a:prstGeom prst="roundRect">
          <a:avLst>
            <a:gd name="adj" fmla="val 10000"/>
          </a:avLst>
        </a:prstGeom>
        <a:solidFill>
          <a:schemeClr val="lt1">
            <a:alpha val="90000"/>
            <a:hueOff val="0"/>
            <a:satOff val="0"/>
            <a:lumOff val="0"/>
            <a:alphaOff val="0"/>
          </a:schemeClr>
        </a:solidFill>
        <a:ln w="635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r-PK" sz="2800" kern="1200" smtClean="0">
              <a:latin typeface="Jameel Noori Nastaleeq" pitchFamily="2" charset="-78"/>
              <a:cs typeface="Jameel Noori Nastaleeq" pitchFamily="2" charset="-78"/>
            </a:rPr>
            <a:t>رسول ﷺ</a:t>
          </a:r>
          <a:endParaRPr lang="en-US" sz="2800" kern="1200" dirty="0">
            <a:latin typeface="Jameel Noori Nastaleeq" pitchFamily="2" charset="-78"/>
            <a:cs typeface="Jameel Noori Nastaleeq" pitchFamily="2" charset="-78"/>
          </a:endParaRPr>
        </a:p>
      </dsp:txBody>
      <dsp:txXfrm>
        <a:off x="4737655" y="4208836"/>
        <a:ext cx="2157512" cy="866462"/>
      </dsp:txXfrm>
    </dsp:sp>
    <dsp:sp modelId="{EC33E788-99CE-49C4-966D-620855A98783}">
      <dsp:nvSpPr>
        <dsp:cNvPr id="0" name=""/>
        <dsp:cNvSpPr/>
      </dsp:nvSpPr>
      <dsp:spPr>
        <a:xfrm>
          <a:off x="2016135" y="1345057"/>
          <a:ext cx="2211426" cy="920376"/>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E1F71B9-799B-418E-9915-C923CF1CC7E7}">
      <dsp:nvSpPr>
        <dsp:cNvPr id="0" name=""/>
        <dsp:cNvSpPr/>
      </dsp:nvSpPr>
      <dsp:spPr>
        <a:xfrm>
          <a:off x="2177180" y="1498051"/>
          <a:ext cx="2211426" cy="920376"/>
        </a:xfrm>
        <a:prstGeom prst="roundRect">
          <a:avLst>
            <a:gd name="adj" fmla="val 10000"/>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r-PK" sz="2800" kern="1200" smtClean="0">
              <a:latin typeface="Jameel Noori Nastaleeq" pitchFamily="2" charset="-78"/>
              <a:cs typeface="Jameel Noori Nastaleeq" pitchFamily="2" charset="-78"/>
            </a:rPr>
            <a:t>حسن سلوک</a:t>
          </a:r>
          <a:endParaRPr lang="en-US" sz="2800" kern="1200" dirty="0">
            <a:latin typeface="Jameel Noori Nastaleeq" pitchFamily="2" charset="-78"/>
            <a:cs typeface="Jameel Noori Nastaleeq" pitchFamily="2" charset="-78"/>
          </a:endParaRPr>
        </a:p>
      </dsp:txBody>
      <dsp:txXfrm>
        <a:off x="2204137" y="1525008"/>
        <a:ext cx="2157512" cy="866462"/>
      </dsp:txXfrm>
    </dsp:sp>
    <dsp:sp modelId="{C031463F-2098-4398-BBBD-B92FBCD3E4E4}">
      <dsp:nvSpPr>
        <dsp:cNvPr id="0" name=""/>
        <dsp:cNvSpPr/>
      </dsp:nvSpPr>
      <dsp:spPr>
        <a:xfrm>
          <a:off x="2016135" y="2686971"/>
          <a:ext cx="2211426" cy="920376"/>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F39BFE7A-9215-451B-AD5A-0245A08CB971}">
      <dsp:nvSpPr>
        <dsp:cNvPr id="0" name=""/>
        <dsp:cNvSpPr/>
      </dsp:nvSpPr>
      <dsp:spPr>
        <a:xfrm>
          <a:off x="2177180" y="2839965"/>
          <a:ext cx="2211426" cy="920376"/>
        </a:xfrm>
        <a:prstGeom prst="roundRect">
          <a:avLst>
            <a:gd name="adj" fmla="val 10000"/>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r-PK" sz="2800" kern="1200" smtClean="0">
              <a:latin typeface="Jameel Noori Nastaleeq" pitchFamily="2" charset="-78"/>
              <a:cs typeface="Jameel Noori Nastaleeq" pitchFamily="2" charset="-78"/>
            </a:rPr>
            <a:t>والدین</a:t>
          </a:r>
          <a:endParaRPr lang="en-US" sz="2800" kern="1200" dirty="0">
            <a:latin typeface="Jameel Noori Nastaleeq" pitchFamily="2" charset="-78"/>
            <a:cs typeface="Jameel Noori Nastaleeq" pitchFamily="2" charset="-78"/>
          </a:endParaRPr>
        </a:p>
      </dsp:txBody>
      <dsp:txXfrm>
        <a:off x="2204137" y="2866922"/>
        <a:ext cx="2157512" cy="8664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4FFDD-2F9A-4EDF-9448-E7DF76F4BEA9}">
      <dsp:nvSpPr>
        <dsp:cNvPr id="0" name=""/>
        <dsp:cNvSpPr/>
      </dsp:nvSpPr>
      <dsp:spPr>
        <a:xfrm>
          <a:off x="5974291" y="204"/>
          <a:ext cx="2751284" cy="1302897"/>
        </a:xfrm>
        <a:prstGeom prst="round2Diag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دل سے ادب و احترام</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037893" y="63806"/>
        <a:ext cx="2624080" cy="1175693"/>
      </dsp:txXfrm>
    </dsp:sp>
    <dsp:sp modelId="{F1F207D0-BABD-463C-87F1-6EFA93F554EE}">
      <dsp:nvSpPr>
        <dsp:cNvPr id="0" name=""/>
        <dsp:cNvSpPr/>
      </dsp:nvSpPr>
      <dsp:spPr>
        <a:xfrm>
          <a:off x="3005857" y="204"/>
          <a:ext cx="2751284" cy="1302897"/>
        </a:xfrm>
        <a:prstGeom prst="round2Diag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جان و مال سے خدمت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9459" y="63806"/>
        <a:ext cx="2624080" cy="1175693"/>
      </dsp:txXfrm>
    </dsp:sp>
    <dsp:sp modelId="{97D25882-14C5-4670-AA2C-73746DA3CF9C}">
      <dsp:nvSpPr>
        <dsp:cNvPr id="0" name=""/>
        <dsp:cNvSpPr/>
      </dsp:nvSpPr>
      <dsp:spPr>
        <a:xfrm>
          <a:off x="37423" y="204"/>
          <a:ext cx="2751284" cy="1302897"/>
        </a:xfrm>
        <a:prstGeom prst="round2Diag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شریعت کے دائرہ میں اطاعت کی کوشش</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01025" y="63806"/>
        <a:ext cx="2624080" cy="1175693"/>
      </dsp:txXfrm>
    </dsp:sp>
    <dsp:sp modelId="{E92AA516-6A47-4694-ABD7-D5DBB10BCF76}">
      <dsp:nvSpPr>
        <dsp:cNvPr id="0" name=""/>
        <dsp:cNvSpPr/>
      </dsp:nvSpPr>
      <dsp:spPr>
        <a:xfrm>
          <a:off x="5974291" y="1520251"/>
          <a:ext cx="2751284" cy="1302897"/>
        </a:xfrm>
        <a:prstGeom prst="round2Diag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وفات پر نماز جنازہ</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037893" y="1583853"/>
        <a:ext cx="2624080" cy="1175693"/>
      </dsp:txXfrm>
    </dsp:sp>
    <dsp:sp modelId="{1924A209-E77B-4D14-AC5C-7394D20068C6}">
      <dsp:nvSpPr>
        <dsp:cNvPr id="0" name=""/>
        <dsp:cNvSpPr/>
      </dsp:nvSpPr>
      <dsp:spPr>
        <a:xfrm>
          <a:off x="3005857" y="1520251"/>
          <a:ext cx="2751284" cy="1302897"/>
        </a:xfrm>
        <a:prstGeom prst="round2Diag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وصیت اور عہد کو پورا کرنا</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9459" y="1583853"/>
        <a:ext cx="2624080" cy="1175693"/>
      </dsp:txXfrm>
    </dsp:sp>
    <dsp:sp modelId="{E4C0CD0C-E5BB-4338-A792-EA82BDD77563}">
      <dsp:nvSpPr>
        <dsp:cNvPr id="0" name=""/>
        <dsp:cNvSpPr/>
      </dsp:nvSpPr>
      <dsp:spPr>
        <a:xfrm>
          <a:off x="37423" y="1520251"/>
          <a:ext cx="2751284" cy="1302897"/>
        </a:xfrm>
        <a:prstGeom prst="round2Diag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دعا اور استغفار</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01025" y="1583853"/>
        <a:ext cx="2624080" cy="1175693"/>
      </dsp:txXfrm>
    </dsp:sp>
    <dsp:sp modelId="{43546829-E308-4CA8-A75C-CF6560539DA4}">
      <dsp:nvSpPr>
        <dsp:cNvPr id="0" name=""/>
        <dsp:cNvSpPr/>
      </dsp:nvSpPr>
      <dsp:spPr>
        <a:xfrm>
          <a:off x="4490074" y="3040298"/>
          <a:ext cx="2751284" cy="1302897"/>
        </a:xfrm>
        <a:prstGeom prst="round2Diag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اقارب اور دوستوں کے ساتھ حسن سلوک</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553676" y="3103900"/>
        <a:ext cx="2624080" cy="1175693"/>
      </dsp:txXfrm>
    </dsp:sp>
    <dsp:sp modelId="{09A9338E-CA85-46E6-8A5E-4193B0B4A4C5}">
      <dsp:nvSpPr>
        <dsp:cNvPr id="0" name=""/>
        <dsp:cNvSpPr/>
      </dsp:nvSpPr>
      <dsp:spPr>
        <a:xfrm>
          <a:off x="1521640" y="3040298"/>
          <a:ext cx="2751284" cy="1302897"/>
        </a:xfrm>
        <a:prstGeom prst="round2Diag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صدقۂ جاریہ بننے کی کوشش</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585242" y="3103900"/>
        <a:ext cx="2624080" cy="11756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48899"/>
          <a:ext cx="85344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بڑھاپے میں والدین کو خدمت کی زیادہ ضرورت ہوتی ہے</a:t>
          </a:r>
          <a:endParaRPr lang="en-US" sz="32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708298"/>
        <a:ext cx="8415602"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34599"/>
          <a:ext cx="85344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والدین کے احسانات کا بدلہ ادا </a:t>
          </a:r>
          <a:r>
            <a:rPr lang="ur-PK" sz="320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کرنا ممکن نہیں لہذا دعا بھی سکھائی گئی</a:t>
          </a:r>
          <a:endParaRPr lang="en-US" sz="32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593998"/>
        <a:ext cx="8415602"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34599"/>
          <a:ext cx="85344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والدین کی خواہش پوری کرنا ممکن نہ ہو تو</a:t>
          </a:r>
          <a:r>
            <a:rPr lang="ur-PK"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مواخذہ نہ ہوگا</a:t>
          </a:r>
          <a:endParaRPr lang="en-US" sz="32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593998"/>
        <a:ext cx="8415602"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824773B-7AB0-4B80-BDD2-1EEE5B9C3C3A}"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5B1633C-3AEB-4B4A-A546-12F677A505AB}" type="slidenum">
              <a:rPr lang="en-US"/>
              <a:pPr>
                <a:defRPr/>
              </a:pPr>
              <a:t>‹#›</a:t>
            </a:fld>
            <a:endParaRPr lang="en-US"/>
          </a:p>
        </p:txBody>
      </p:sp>
    </p:spTree>
    <p:extLst>
      <p:ext uri="{BB962C8B-B14F-4D97-AF65-F5344CB8AC3E}">
        <p14:creationId xmlns:p14="http://schemas.microsoft.com/office/powerpoint/2010/main" val="4242151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9115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9194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87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601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6171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8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58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502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8792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47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8324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877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967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7664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34010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86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968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02" r:id="rId2"/>
    <p:sldLayoutId id="2147484324" r:id="rId3"/>
    <p:sldLayoutId id="2147484303" r:id="rId4"/>
    <p:sldLayoutId id="2147484304" r:id="rId5"/>
    <p:sldLayoutId id="2147484305" r:id="rId6"/>
    <p:sldLayoutId id="2147484325" r:id="rId7"/>
    <p:sldLayoutId id="2147484326" r:id="rId8"/>
    <p:sldLayoutId id="2147484327" r:id="rId9"/>
    <p:sldLayoutId id="2147484306" r:id="rId10"/>
    <p:sldLayoutId id="2147484328"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98681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0096260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0.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0.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10.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0.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10.jpe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diagramLayout" Target="../diagrams/layout32.xml"/><Relationship Id="rId7" Type="http://schemas.openxmlformats.org/officeDocument/2006/relationships/diagramData" Target="../diagrams/data33.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spcBef>
                <a:spcPts val="0"/>
              </a:spcBef>
              <a:defRPr/>
            </a:pPr>
            <a:r>
              <a:rPr lang="ar-SA" sz="4000" b="0" dirty="0">
                <a:latin typeface="Al Qalam Quran Publisher" pitchFamily="18" charset="-78"/>
                <a:cs typeface="Al Qalam Quran Publisher" pitchFamily="18" charset="-78"/>
              </a:rPr>
              <a:t>وَ قَضٰى رَبُّكَ اَلَّا تَعْبُدُوْۤا اِلَّاۤ اِيَّاهُ وَ بِالْوَالِدَيْنِ۠ اِحْسَانًا١ؕ </a:t>
            </a:r>
            <a:r>
              <a:rPr lang="ur-PK" sz="4000" b="0" dirty="0" smtClean="0">
                <a:latin typeface="Al Qalam Quran Publisher" pitchFamily="18" charset="-78"/>
                <a:cs typeface="Al Qalam Quran Publisher" pitchFamily="18" charset="-78"/>
              </a:rPr>
              <a:t/>
            </a:r>
            <a:br>
              <a:rPr lang="ur-PK" sz="4000" b="0" dirty="0" smtClean="0">
                <a:latin typeface="Al Qalam Quran Publisher" pitchFamily="18" charset="-78"/>
                <a:cs typeface="Al Qalam Quran Publisher" pitchFamily="18" charset="-78"/>
              </a:rPr>
            </a:br>
            <a:r>
              <a:rPr lang="ur-PK" sz="2700" b="0" dirty="0">
                <a:solidFill>
                  <a:schemeClr val="bg1"/>
                </a:solidFill>
                <a:latin typeface="Jameel Noori Nastaleeq" pitchFamily="2" charset="-78"/>
                <a:ea typeface="Calibri"/>
                <a:cs typeface="Jameel Noori Nastaleeq" pitchFamily="2" charset="-78"/>
              </a:rPr>
              <a:t>اور تمہارے رب نے طے کردیا ہے کہ تم اس کے سوا کسی کی عبادت نہ کرو </a:t>
            </a:r>
            <a:r>
              <a:rPr lang="ur-PK" sz="2700" b="0" dirty="0" smtClean="0">
                <a:solidFill>
                  <a:schemeClr val="bg1"/>
                </a:solidFill>
                <a:latin typeface="Jameel Noori Nastaleeq" pitchFamily="2" charset="-78"/>
                <a:ea typeface="Calibri"/>
                <a:cs typeface="Jameel Noori Nastaleeq" pitchFamily="2" charset="-78"/>
              </a:rPr>
              <a:t>اور </a:t>
            </a:r>
            <a:r>
              <a:rPr lang="ur-PK" sz="2700" b="0" dirty="0">
                <a:solidFill>
                  <a:schemeClr val="bg1"/>
                </a:solidFill>
                <a:latin typeface="Jameel Noori Nastaleeq" pitchFamily="2" charset="-78"/>
                <a:ea typeface="Calibri"/>
                <a:cs typeface="Jameel Noori Nastaleeq" pitchFamily="2" charset="-78"/>
              </a:rPr>
              <a:t>ماں باپ کے ساتھ حسنِ سلوک </a:t>
            </a:r>
            <a:r>
              <a:rPr lang="ur-PK" sz="2700" b="0" dirty="0" smtClean="0">
                <a:solidFill>
                  <a:schemeClr val="bg1"/>
                </a:solidFill>
                <a:latin typeface="Jameel Noori Nastaleeq" pitchFamily="2" charset="-78"/>
                <a:ea typeface="Calibri"/>
                <a:cs typeface="Jameel Noori Nastaleeq" pitchFamily="2" charset="-78"/>
              </a:rPr>
              <a:t>کرو</a:t>
            </a:r>
            <a:endParaRPr lang="en-US" sz="31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2368158973"/>
              </p:ext>
            </p:extLst>
          </p:nvPr>
        </p:nvGraphicFramePr>
        <p:xfrm>
          <a:off x="76200" y="1524000"/>
          <a:ext cx="893826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191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AAC3CA7B-4A83-49B6-930C-E6E1D9B738D9}"/>
                                            </p:graphicEl>
                                          </p:spTgt>
                                        </p:tgtEl>
                                        <p:attrNameLst>
                                          <p:attrName>style.visibility</p:attrName>
                                        </p:attrNameLst>
                                      </p:cBhvr>
                                      <p:to>
                                        <p:strVal val="visible"/>
                                      </p:to>
                                    </p:set>
                                    <p:animEffect transition="in" filter="fade">
                                      <p:cBhvr>
                                        <p:cTn id="7" dur="500"/>
                                        <p:tgtEl>
                                          <p:spTgt spid="9">
                                            <p:graphicEl>
                                              <a:dgm id="{AAC3CA7B-4A83-49B6-930C-E6E1D9B738D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dgm id="{BEA006F1-402D-4F1B-897F-08DC48271452}"/>
                                            </p:graphicEl>
                                          </p:spTgt>
                                        </p:tgtEl>
                                        <p:attrNameLst>
                                          <p:attrName>style.visibility</p:attrName>
                                        </p:attrNameLst>
                                      </p:cBhvr>
                                      <p:to>
                                        <p:strVal val="visible"/>
                                      </p:to>
                                    </p:set>
                                    <p:animEffect transition="in" filter="fade">
                                      <p:cBhvr>
                                        <p:cTn id="10" dur="500"/>
                                        <p:tgtEl>
                                          <p:spTgt spid="9">
                                            <p:graphicEl>
                                              <a:dgm id="{BEA006F1-402D-4F1B-897F-08DC4827145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dgm id="{5469F3CB-BF3C-4488-9AD5-D22AE93ECCF3}"/>
                                            </p:graphicEl>
                                          </p:spTgt>
                                        </p:tgtEl>
                                        <p:attrNameLst>
                                          <p:attrName>style.visibility</p:attrName>
                                        </p:attrNameLst>
                                      </p:cBhvr>
                                      <p:to>
                                        <p:strVal val="visible"/>
                                      </p:to>
                                    </p:set>
                                    <p:animEffect transition="in" filter="fade">
                                      <p:cBhvr>
                                        <p:cTn id="15" dur="500"/>
                                        <p:tgtEl>
                                          <p:spTgt spid="9">
                                            <p:graphicEl>
                                              <a:dgm id="{5469F3CB-BF3C-4488-9AD5-D22AE93ECCF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dgm id="{978C5B74-EA8A-466C-8E33-73D289984840}"/>
                                            </p:graphicEl>
                                          </p:spTgt>
                                        </p:tgtEl>
                                        <p:attrNameLst>
                                          <p:attrName>style.visibility</p:attrName>
                                        </p:attrNameLst>
                                      </p:cBhvr>
                                      <p:to>
                                        <p:strVal val="visible"/>
                                      </p:to>
                                    </p:set>
                                    <p:animEffect transition="in" filter="fade">
                                      <p:cBhvr>
                                        <p:cTn id="18" dur="500"/>
                                        <p:tgtEl>
                                          <p:spTgt spid="9">
                                            <p:graphicEl>
                                              <a:dgm id="{978C5B74-EA8A-466C-8E33-73D28998484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graphicEl>
                                              <a:dgm id="{E14E4FD5-FBB5-4D0D-AA58-AF4D4B82F785}"/>
                                            </p:graphicEl>
                                          </p:spTgt>
                                        </p:tgtEl>
                                        <p:attrNameLst>
                                          <p:attrName>style.visibility</p:attrName>
                                        </p:attrNameLst>
                                      </p:cBhvr>
                                      <p:to>
                                        <p:strVal val="visible"/>
                                      </p:to>
                                    </p:set>
                                    <p:animEffect transition="in" filter="fade">
                                      <p:cBhvr>
                                        <p:cTn id="21" dur="500"/>
                                        <p:tgtEl>
                                          <p:spTgt spid="9">
                                            <p:graphicEl>
                                              <a:dgm id="{E14E4FD5-FBB5-4D0D-AA58-AF4D4B82F78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graphicEl>
                                              <a:dgm id="{CA22B0A7-8F21-4B03-9BFA-B3F0C93D7627}"/>
                                            </p:graphicEl>
                                          </p:spTgt>
                                        </p:tgtEl>
                                        <p:attrNameLst>
                                          <p:attrName>style.visibility</p:attrName>
                                        </p:attrNameLst>
                                      </p:cBhvr>
                                      <p:to>
                                        <p:strVal val="visible"/>
                                      </p:to>
                                    </p:set>
                                    <p:animEffect transition="in" filter="fade">
                                      <p:cBhvr>
                                        <p:cTn id="26" dur="500"/>
                                        <p:tgtEl>
                                          <p:spTgt spid="9">
                                            <p:graphicEl>
                                              <a:dgm id="{CA22B0A7-8F21-4B03-9BFA-B3F0C93D762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graphicEl>
                                              <a:dgm id="{FC15CFB6-1780-41C3-9632-5CCD52E0502A}"/>
                                            </p:graphicEl>
                                          </p:spTgt>
                                        </p:tgtEl>
                                        <p:attrNameLst>
                                          <p:attrName>style.visibility</p:attrName>
                                        </p:attrNameLst>
                                      </p:cBhvr>
                                      <p:to>
                                        <p:strVal val="visible"/>
                                      </p:to>
                                    </p:set>
                                    <p:animEffect transition="in" filter="fade">
                                      <p:cBhvr>
                                        <p:cTn id="29" dur="500"/>
                                        <p:tgtEl>
                                          <p:spTgt spid="9">
                                            <p:graphicEl>
                                              <a:dgm id="{FC15CFB6-1780-41C3-9632-5CCD52E0502A}"/>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graphicEl>
                                              <a:dgm id="{6B101551-78E7-493A-9CC2-3EC5EFDCE9F3}"/>
                                            </p:graphicEl>
                                          </p:spTgt>
                                        </p:tgtEl>
                                        <p:attrNameLst>
                                          <p:attrName>style.visibility</p:attrName>
                                        </p:attrNameLst>
                                      </p:cBhvr>
                                      <p:to>
                                        <p:strVal val="visible"/>
                                      </p:to>
                                    </p:set>
                                    <p:animEffect transition="in" filter="fade">
                                      <p:cBhvr>
                                        <p:cTn id="32" dur="500"/>
                                        <p:tgtEl>
                                          <p:spTgt spid="9">
                                            <p:graphicEl>
                                              <a:dgm id="{6B101551-78E7-493A-9CC2-3EC5EFDCE9F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graphicEl>
                                              <a:dgm id="{5051529A-B5A1-4174-9AE9-77C924310327}"/>
                                            </p:graphicEl>
                                          </p:spTgt>
                                        </p:tgtEl>
                                        <p:attrNameLst>
                                          <p:attrName>style.visibility</p:attrName>
                                        </p:attrNameLst>
                                      </p:cBhvr>
                                      <p:to>
                                        <p:strVal val="visible"/>
                                      </p:to>
                                    </p:set>
                                    <p:animEffect transition="in" filter="fade">
                                      <p:cBhvr>
                                        <p:cTn id="37" dur="500"/>
                                        <p:tgtEl>
                                          <p:spTgt spid="9">
                                            <p:graphicEl>
                                              <a:dgm id="{5051529A-B5A1-4174-9AE9-77C924310327}"/>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graphicEl>
                                              <a:dgm id="{E1E483FA-3295-43C8-A027-78F50C5488EC}"/>
                                            </p:graphicEl>
                                          </p:spTgt>
                                        </p:tgtEl>
                                        <p:attrNameLst>
                                          <p:attrName>style.visibility</p:attrName>
                                        </p:attrNameLst>
                                      </p:cBhvr>
                                      <p:to>
                                        <p:strVal val="visible"/>
                                      </p:to>
                                    </p:set>
                                    <p:animEffect transition="in" filter="fade">
                                      <p:cBhvr>
                                        <p:cTn id="40" dur="500"/>
                                        <p:tgtEl>
                                          <p:spTgt spid="9">
                                            <p:graphicEl>
                                              <a:dgm id="{E1E483FA-3295-43C8-A027-78F50C5488EC}"/>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graphicEl>
                                              <a:dgm id="{65659EA1-70BF-48FE-9F1A-F7CBCC68F44A}"/>
                                            </p:graphicEl>
                                          </p:spTgt>
                                        </p:tgtEl>
                                        <p:attrNameLst>
                                          <p:attrName>style.visibility</p:attrName>
                                        </p:attrNameLst>
                                      </p:cBhvr>
                                      <p:to>
                                        <p:strVal val="visible"/>
                                      </p:to>
                                    </p:set>
                                    <p:animEffect transition="in" filter="fade">
                                      <p:cBhvr>
                                        <p:cTn id="43" dur="500"/>
                                        <p:tgtEl>
                                          <p:spTgt spid="9">
                                            <p:graphicEl>
                                              <a:dgm id="{65659EA1-70BF-48FE-9F1A-F7CBCC68F44A}"/>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graphicEl>
                                              <a:dgm id="{B0BE0B5D-3F69-41B8-99A8-1D2FC75F3298}"/>
                                            </p:graphicEl>
                                          </p:spTgt>
                                        </p:tgtEl>
                                        <p:attrNameLst>
                                          <p:attrName>style.visibility</p:attrName>
                                        </p:attrNameLst>
                                      </p:cBhvr>
                                      <p:to>
                                        <p:strVal val="visible"/>
                                      </p:to>
                                    </p:set>
                                    <p:animEffect transition="in" filter="fade">
                                      <p:cBhvr>
                                        <p:cTn id="48" dur="500"/>
                                        <p:tgtEl>
                                          <p:spTgt spid="9">
                                            <p:graphicEl>
                                              <a:dgm id="{B0BE0B5D-3F69-41B8-99A8-1D2FC75F3298}"/>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graphicEl>
                                              <a:dgm id="{EC33E788-99CE-49C4-966D-620855A98783}"/>
                                            </p:graphicEl>
                                          </p:spTgt>
                                        </p:tgtEl>
                                        <p:attrNameLst>
                                          <p:attrName>style.visibility</p:attrName>
                                        </p:attrNameLst>
                                      </p:cBhvr>
                                      <p:to>
                                        <p:strVal val="visible"/>
                                      </p:to>
                                    </p:set>
                                    <p:animEffect transition="in" filter="fade">
                                      <p:cBhvr>
                                        <p:cTn id="51" dur="500"/>
                                        <p:tgtEl>
                                          <p:spTgt spid="9">
                                            <p:graphicEl>
                                              <a:dgm id="{EC33E788-99CE-49C4-966D-620855A98783}"/>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graphicEl>
                                              <a:dgm id="{8E1F71B9-799B-418E-9915-C923CF1CC7E7}"/>
                                            </p:graphicEl>
                                          </p:spTgt>
                                        </p:tgtEl>
                                        <p:attrNameLst>
                                          <p:attrName>style.visibility</p:attrName>
                                        </p:attrNameLst>
                                      </p:cBhvr>
                                      <p:to>
                                        <p:strVal val="visible"/>
                                      </p:to>
                                    </p:set>
                                    <p:animEffect transition="in" filter="fade">
                                      <p:cBhvr>
                                        <p:cTn id="54" dur="500"/>
                                        <p:tgtEl>
                                          <p:spTgt spid="9">
                                            <p:graphicEl>
                                              <a:dgm id="{8E1F71B9-799B-418E-9915-C923CF1CC7E7}"/>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graphicEl>
                                              <a:dgm id="{811D780A-B6C0-4EBF-8013-80C952817486}"/>
                                            </p:graphicEl>
                                          </p:spTgt>
                                        </p:tgtEl>
                                        <p:attrNameLst>
                                          <p:attrName>style.visibility</p:attrName>
                                        </p:attrNameLst>
                                      </p:cBhvr>
                                      <p:to>
                                        <p:strVal val="visible"/>
                                      </p:to>
                                    </p:set>
                                    <p:animEffect transition="in" filter="fade">
                                      <p:cBhvr>
                                        <p:cTn id="59" dur="500"/>
                                        <p:tgtEl>
                                          <p:spTgt spid="9">
                                            <p:graphicEl>
                                              <a:dgm id="{811D780A-B6C0-4EBF-8013-80C952817486}"/>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graphicEl>
                                              <a:dgm id="{C031463F-2098-4398-BBBD-B92FBCD3E4E4}"/>
                                            </p:graphicEl>
                                          </p:spTgt>
                                        </p:tgtEl>
                                        <p:attrNameLst>
                                          <p:attrName>style.visibility</p:attrName>
                                        </p:attrNameLst>
                                      </p:cBhvr>
                                      <p:to>
                                        <p:strVal val="visible"/>
                                      </p:to>
                                    </p:set>
                                    <p:animEffect transition="in" filter="fade">
                                      <p:cBhvr>
                                        <p:cTn id="62" dur="500"/>
                                        <p:tgtEl>
                                          <p:spTgt spid="9">
                                            <p:graphicEl>
                                              <a:dgm id="{C031463F-2098-4398-BBBD-B92FBCD3E4E4}"/>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graphicEl>
                                              <a:dgm id="{F39BFE7A-9215-451B-AD5A-0245A08CB971}"/>
                                            </p:graphicEl>
                                          </p:spTgt>
                                        </p:tgtEl>
                                        <p:attrNameLst>
                                          <p:attrName>style.visibility</p:attrName>
                                        </p:attrNameLst>
                                      </p:cBhvr>
                                      <p:to>
                                        <p:strVal val="visible"/>
                                      </p:to>
                                    </p:set>
                                    <p:animEffect transition="in" filter="fade">
                                      <p:cBhvr>
                                        <p:cTn id="65" dur="500"/>
                                        <p:tgtEl>
                                          <p:spTgt spid="9">
                                            <p:graphicEl>
                                              <a:dgm id="{F39BFE7A-9215-451B-AD5A-0245A08CB9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spcBef>
                <a:spcPts val="0"/>
              </a:spcBef>
              <a:defRPr/>
            </a:pPr>
            <a:r>
              <a:rPr lang="ar-SA" sz="4000" b="0" dirty="0">
                <a:latin typeface="Al Qalam Quran Publisher" pitchFamily="18" charset="-78"/>
                <a:cs typeface="Al Qalam Quran Publisher" pitchFamily="18" charset="-78"/>
              </a:rPr>
              <a:t>وَ قَضٰى رَبُّكَ اَلَّا تَعْبُدُوْۤا اِلَّاۤ اِيَّاهُ وَ بِالْوَالِدَيْنِ۠ اِحْسَانًا١ؕ </a:t>
            </a:r>
            <a:r>
              <a:rPr lang="ur-PK" sz="4000" b="0" dirty="0">
                <a:latin typeface="Al Qalam Quran Publisher" pitchFamily="18" charset="-78"/>
                <a:cs typeface="Al Qalam Quran Publisher" pitchFamily="18" charset="-78"/>
              </a:rPr>
              <a:t/>
            </a:r>
            <a:br>
              <a:rPr lang="ur-PK" sz="4000" b="0" dirty="0">
                <a:latin typeface="Al Qalam Quran Publisher" pitchFamily="18" charset="-78"/>
                <a:cs typeface="Al Qalam Quran Publisher" pitchFamily="18" charset="-78"/>
              </a:rPr>
            </a:br>
            <a:r>
              <a:rPr lang="ur-PK" sz="2700" b="0" dirty="0">
                <a:solidFill>
                  <a:prstClr val="white"/>
                </a:solidFill>
                <a:latin typeface="Jameel Noori Nastaleeq" pitchFamily="2" charset="-78"/>
                <a:ea typeface="Calibri"/>
                <a:cs typeface="Jameel Noori Nastaleeq" pitchFamily="2" charset="-78"/>
              </a:rPr>
              <a:t>اور تمہارے رب نے طے کردیا ہے کہ تم اس کے سوا کسی کی عبادت نہ کرو اور ماں باپ کے ساتھ حسنِ سلوک کرو</a:t>
            </a:r>
            <a:endParaRPr lang="en-US" sz="3100" b="0" dirty="0">
              <a:solidFill>
                <a:schemeClr val="bg1"/>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3339148455"/>
              </p:ext>
            </p:extLst>
          </p:nvPr>
        </p:nvGraphicFramePr>
        <p:xfrm>
          <a:off x="228600" y="2362200"/>
          <a:ext cx="8763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756524" y="1524000"/>
            <a:ext cx="57110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والدین کے ساتھ حسن سلوک</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extLst>
      <p:ext uri="{BB962C8B-B14F-4D97-AF65-F5344CB8AC3E}">
        <p14:creationId xmlns:p14="http://schemas.microsoft.com/office/powerpoint/2010/main" val="30605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644FFDD-2F9A-4EDF-9448-E7DF76F4BEA9}"/>
                                            </p:graphicEl>
                                          </p:spTgt>
                                        </p:tgtEl>
                                        <p:attrNameLst>
                                          <p:attrName>style.visibility</p:attrName>
                                        </p:attrNameLst>
                                      </p:cBhvr>
                                      <p:to>
                                        <p:strVal val="visible"/>
                                      </p:to>
                                    </p:set>
                                    <p:animEffect transition="in" filter="fade">
                                      <p:cBhvr>
                                        <p:cTn id="7" dur="500"/>
                                        <p:tgtEl>
                                          <p:spTgt spid="4">
                                            <p:graphicEl>
                                              <a:dgm id="{D644FFDD-2F9A-4EDF-9448-E7DF76F4BE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F1F207D0-BABD-463C-87F1-6EFA93F554EE}"/>
                                            </p:graphicEl>
                                          </p:spTgt>
                                        </p:tgtEl>
                                        <p:attrNameLst>
                                          <p:attrName>style.visibility</p:attrName>
                                        </p:attrNameLst>
                                      </p:cBhvr>
                                      <p:to>
                                        <p:strVal val="visible"/>
                                      </p:to>
                                    </p:set>
                                    <p:animEffect transition="in" filter="fade">
                                      <p:cBhvr>
                                        <p:cTn id="12" dur="500"/>
                                        <p:tgtEl>
                                          <p:spTgt spid="4">
                                            <p:graphicEl>
                                              <a:dgm id="{F1F207D0-BABD-463C-87F1-6EFA93F554E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97D25882-14C5-4670-AA2C-73746DA3CF9C}"/>
                                            </p:graphicEl>
                                          </p:spTgt>
                                        </p:tgtEl>
                                        <p:attrNameLst>
                                          <p:attrName>style.visibility</p:attrName>
                                        </p:attrNameLst>
                                      </p:cBhvr>
                                      <p:to>
                                        <p:strVal val="visible"/>
                                      </p:to>
                                    </p:set>
                                    <p:animEffect transition="in" filter="fade">
                                      <p:cBhvr>
                                        <p:cTn id="17" dur="500"/>
                                        <p:tgtEl>
                                          <p:spTgt spid="4">
                                            <p:graphicEl>
                                              <a:dgm id="{97D25882-14C5-4670-AA2C-73746DA3CF9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E92AA516-6A47-4694-ABD7-D5DBB10BCF76}"/>
                                            </p:graphicEl>
                                          </p:spTgt>
                                        </p:tgtEl>
                                        <p:attrNameLst>
                                          <p:attrName>style.visibility</p:attrName>
                                        </p:attrNameLst>
                                      </p:cBhvr>
                                      <p:to>
                                        <p:strVal val="visible"/>
                                      </p:to>
                                    </p:set>
                                    <p:animEffect transition="in" filter="fade">
                                      <p:cBhvr>
                                        <p:cTn id="22" dur="500"/>
                                        <p:tgtEl>
                                          <p:spTgt spid="4">
                                            <p:graphicEl>
                                              <a:dgm id="{E92AA516-6A47-4694-ABD7-D5DBB10BCF7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1924A209-E77B-4D14-AC5C-7394D20068C6}"/>
                                            </p:graphicEl>
                                          </p:spTgt>
                                        </p:tgtEl>
                                        <p:attrNameLst>
                                          <p:attrName>style.visibility</p:attrName>
                                        </p:attrNameLst>
                                      </p:cBhvr>
                                      <p:to>
                                        <p:strVal val="visible"/>
                                      </p:to>
                                    </p:set>
                                    <p:animEffect transition="in" filter="fade">
                                      <p:cBhvr>
                                        <p:cTn id="27" dur="500"/>
                                        <p:tgtEl>
                                          <p:spTgt spid="4">
                                            <p:graphicEl>
                                              <a:dgm id="{1924A209-E77B-4D14-AC5C-7394D20068C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E4C0CD0C-E5BB-4338-A792-EA82BDD77563}"/>
                                            </p:graphicEl>
                                          </p:spTgt>
                                        </p:tgtEl>
                                        <p:attrNameLst>
                                          <p:attrName>style.visibility</p:attrName>
                                        </p:attrNameLst>
                                      </p:cBhvr>
                                      <p:to>
                                        <p:strVal val="visible"/>
                                      </p:to>
                                    </p:set>
                                    <p:animEffect transition="in" filter="fade">
                                      <p:cBhvr>
                                        <p:cTn id="32" dur="500"/>
                                        <p:tgtEl>
                                          <p:spTgt spid="4">
                                            <p:graphicEl>
                                              <a:dgm id="{E4C0CD0C-E5BB-4338-A792-EA82BDD7756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43546829-E308-4CA8-A75C-CF6560539DA4}"/>
                                            </p:graphicEl>
                                          </p:spTgt>
                                        </p:tgtEl>
                                        <p:attrNameLst>
                                          <p:attrName>style.visibility</p:attrName>
                                        </p:attrNameLst>
                                      </p:cBhvr>
                                      <p:to>
                                        <p:strVal val="visible"/>
                                      </p:to>
                                    </p:set>
                                    <p:animEffect transition="in" filter="fade">
                                      <p:cBhvr>
                                        <p:cTn id="37" dur="500"/>
                                        <p:tgtEl>
                                          <p:spTgt spid="4">
                                            <p:graphicEl>
                                              <a:dgm id="{43546829-E308-4CA8-A75C-CF6560539DA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09A9338E-CA85-46E6-8A5E-4193B0B4A4C5}"/>
                                            </p:graphicEl>
                                          </p:spTgt>
                                        </p:tgtEl>
                                        <p:attrNameLst>
                                          <p:attrName>style.visibility</p:attrName>
                                        </p:attrNameLst>
                                      </p:cBhvr>
                                      <p:to>
                                        <p:strVal val="visible"/>
                                      </p:to>
                                    </p:set>
                                    <p:animEffect transition="in" filter="fade">
                                      <p:cBhvr>
                                        <p:cTn id="42" dur="500"/>
                                        <p:tgtEl>
                                          <p:spTgt spid="4">
                                            <p:graphicEl>
                                              <a:dgm id="{09A9338E-CA85-46E6-8A5E-4193B0B4A4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pPr algn="ctr" rtl="1" eaLnBrk="1" hangingPunct="1">
              <a:defRPr/>
            </a:pPr>
            <a:r>
              <a:rPr lang="ar-SA" sz="3400" b="0" dirty="0">
                <a:latin typeface="Al Qalam Quran Publisher" pitchFamily="18" charset="-78"/>
                <a:cs typeface="Al Qalam Quran Publisher" pitchFamily="18" charset="-78"/>
              </a:rPr>
              <a:t>اِمَّا يَبْلُغَنَّ عِنْدَكَ الْكِبَرَ اَحَدُهُمَاۤ اَوْ كِلٰهُمَا فَلَا تَقُلْ لَّهُمَاۤ اُفٍّ وَّ لَا تَنْهَرْهُمَا وَ قُلْ لَّهُمَا قَوْلًا </a:t>
            </a:r>
            <a:r>
              <a:rPr lang="ar-SA" sz="3400" b="0" dirty="0" smtClean="0">
                <a:latin typeface="Al Qalam Quran Publisher" pitchFamily="18" charset="-78"/>
                <a:cs typeface="Al Qalam Quran Publisher" pitchFamily="18" charset="-78"/>
              </a:rPr>
              <a:t>كَرِيْمًا۰۰۲۳</a:t>
            </a:r>
            <a:r>
              <a:rPr lang="ur-PK" sz="3400" b="0" dirty="0">
                <a:latin typeface="Al Qalam Quran Publisher" pitchFamily="18" charset="-78"/>
                <a:cs typeface="Al Qalam Quran Publisher" pitchFamily="18" charset="-78"/>
              </a:rPr>
              <a:t/>
            </a:r>
            <a:br>
              <a:rPr lang="ur-PK" sz="3400" b="0" dirty="0">
                <a:latin typeface="Al Qalam Quran Publisher" pitchFamily="18" charset="-78"/>
                <a:cs typeface="Al Qalam Quran Publisher" pitchFamily="18" charset="-78"/>
              </a:rPr>
            </a:br>
            <a:r>
              <a:rPr lang="ar-SA" sz="2700" b="0" dirty="0">
                <a:solidFill>
                  <a:schemeClr val="bg1"/>
                </a:solidFill>
                <a:latin typeface="Jameel Noori Nastaleeq" pitchFamily="2" charset="-78"/>
                <a:ea typeface="Times New Roman" pitchFamily="18" charset="0"/>
                <a:cs typeface="Jameel Noori Nastaleeq" pitchFamily="2" charset="-78"/>
              </a:rPr>
              <a:t>اگر ان میں سے ایک یا دونوں تمہارے سامنے بڑھاپے کو پہنچ جائیں تو اُن کو اُف تک نہ کہنا اور نہ انہیں جھڑکنا </a:t>
            </a:r>
            <a:r>
              <a:rPr lang="ur-PK" sz="2700" b="0" dirty="0" smtClean="0">
                <a:solidFill>
                  <a:schemeClr val="bg1"/>
                </a:solidFill>
                <a:latin typeface="Jameel Noori Nastaleeq" pitchFamily="2" charset="-78"/>
                <a:ea typeface="Times New Roman" pitchFamily="18" charset="0"/>
                <a:cs typeface="Jameel Noori Nastaleeq" pitchFamily="2" charset="-78"/>
              </a:rPr>
              <a:t/>
            </a:r>
            <a:br>
              <a:rPr lang="ur-PK" sz="2700" b="0" dirty="0" smtClean="0">
                <a:solidFill>
                  <a:schemeClr val="bg1"/>
                </a:solidFill>
                <a:latin typeface="Jameel Noori Nastaleeq" pitchFamily="2" charset="-78"/>
                <a:ea typeface="Times New Roman" pitchFamily="18" charset="0"/>
                <a:cs typeface="Jameel Noori Nastaleeq" pitchFamily="2" charset="-78"/>
              </a:rPr>
            </a:br>
            <a:r>
              <a:rPr lang="ar-SA" sz="2700" b="0" dirty="0" smtClean="0">
                <a:solidFill>
                  <a:schemeClr val="bg1"/>
                </a:solidFill>
                <a:latin typeface="Jameel Noori Nastaleeq" pitchFamily="2" charset="-78"/>
                <a:ea typeface="Times New Roman" pitchFamily="18" charset="0"/>
                <a:cs typeface="Jameel Noori Nastaleeq" pitchFamily="2" charset="-78"/>
              </a:rPr>
              <a:t>اور </a:t>
            </a:r>
            <a:r>
              <a:rPr lang="ar-SA" sz="2700" b="0" dirty="0">
                <a:solidFill>
                  <a:schemeClr val="bg1"/>
                </a:solidFill>
                <a:latin typeface="Jameel Noori Nastaleeq" pitchFamily="2" charset="-78"/>
                <a:ea typeface="Times New Roman" pitchFamily="18" charset="0"/>
                <a:cs typeface="Jameel Noori Nastaleeq" pitchFamily="2" charset="-78"/>
              </a:rPr>
              <a:t>اُن سے بات ادب کے ساتھ کرنا</a:t>
            </a:r>
            <a:endParaRPr lang="en-US" sz="27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608073489"/>
              </p:ext>
            </p:extLst>
          </p:nvPr>
        </p:nvGraphicFramePr>
        <p:xfrm>
          <a:off x="304800" y="1600200"/>
          <a:ext cx="85344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687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a:lnSpc>
                <a:spcPct val="120000"/>
              </a:lnSpc>
              <a:defRPr/>
            </a:pPr>
            <a:r>
              <a:rPr lang="ar-SA" sz="3600" b="0" dirty="0">
                <a:latin typeface="Al Qalam Quran Publisher" pitchFamily="18" charset="-78"/>
                <a:cs typeface="Al Qalam Quran Publisher" pitchFamily="18" charset="-78"/>
              </a:rPr>
              <a:t>وَ اخْفِضْ لَهُمَا جَنَاحَ الذُّلِّ مِنَ الرَّحْمَةِ وَ قُلْ رَّبِّ ارْحَمْهُمَا كَمَا رَبَّيٰنِيْ </a:t>
            </a:r>
            <a:r>
              <a:rPr lang="ar-SA" sz="3600" b="0" dirty="0" smtClean="0">
                <a:latin typeface="Al Qalam Quran Publisher" pitchFamily="18" charset="-78"/>
                <a:cs typeface="Al Qalam Quran Publisher" pitchFamily="18" charset="-78"/>
              </a:rPr>
              <a:t>صَغِيْرًاؕ۰۰۲۴</a:t>
            </a:r>
            <a:r>
              <a:rPr lang="ur-PK" sz="3600" b="0" dirty="0" smtClean="0">
                <a:solidFill>
                  <a:schemeClr val="accent1">
                    <a:lumMod val="60000"/>
                    <a:lumOff val="40000"/>
                  </a:schemeClr>
                </a:solidFill>
                <a:ea typeface="Calibri"/>
                <a:cs typeface="QCF_P284"/>
              </a:rPr>
              <a:t/>
            </a:r>
            <a:br>
              <a:rPr lang="ur-PK" sz="3600" b="0" dirty="0" smtClean="0">
                <a:solidFill>
                  <a:schemeClr val="accent1">
                    <a:lumMod val="60000"/>
                    <a:lumOff val="40000"/>
                  </a:schemeClr>
                </a:solidFill>
                <a:ea typeface="Calibri"/>
                <a:cs typeface="QCF_P284"/>
              </a:rPr>
            </a:br>
            <a:r>
              <a:rPr lang="ar-SA" sz="2200" b="0" dirty="0" smtClean="0">
                <a:solidFill>
                  <a:schemeClr val="bg1"/>
                </a:solidFill>
                <a:latin typeface="Jameel Noori Nastaleeq" pitchFamily="2" charset="-78"/>
                <a:ea typeface="Times New Roman" pitchFamily="18" charset="0"/>
                <a:cs typeface="Jameel Noori Nastaleeq" pitchFamily="2" charset="-78"/>
              </a:rPr>
              <a:t> </a:t>
            </a:r>
            <a:r>
              <a:rPr lang="ar-SA" sz="2700" b="0" dirty="0" smtClean="0">
                <a:solidFill>
                  <a:schemeClr val="bg1"/>
                </a:solidFill>
                <a:latin typeface="Jameel Noori Nastaleeq" pitchFamily="2" charset="-78"/>
                <a:ea typeface="Times New Roman" pitchFamily="18" charset="0"/>
                <a:cs typeface="Jameel Noori Nastaleeq" pitchFamily="2" charset="-78"/>
              </a:rPr>
              <a:t>اور ان کے سامنے عاجزی کے ساتھ کندھے جھکائے رکھنا اور ان کے حق میں دُعا کرنا اے میرے رب اُن پر رحم فرما جیسی انہوں نے میری پرورش کی میرے بچپن میں</a:t>
            </a:r>
            <a:r>
              <a:rPr lang="ur-PK" sz="2700" b="0" dirty="0">
                <a:solidFill>
                  <a:schemeClr val="bg1"/>
                </a:solidFill>
                <a:latin typeface="Jameel Noori Nastaleeq" pitchFamily="2" charset="-78"/>
                <a:ea typeface="Times New Roman" pitchFamily="18" charset="0"/>
                <a:cs typeface="Jameel Noori Nastaleeq" pitchFamily="2" charset="-78"/>
              </a:rPr>
              <a:t>۔</a:t>
            </a:r>
            <a:endParaRPr lang="en-US" sz="27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1210288683"/>
              </p:ext>
            </p:extLst>
          </p:nvPr>
        </p:nvGraphicFramePr>
        <p:xfrm>
          <a:off x="304800" y="1600200"/>
          <a:ext cx="85344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7"/>
          <p:cNvGrpSpPr>
            <a:grpSpLocks/>
          </p:cNvGrpSpPr>
          <p:nvPr/>
        </p:nvGrpSpPr>
        <p:grpSpPr bwMode="auto">
          <a:xfrm rot="10800000">
            <a:off x="2730500" y="2165888"/>
            <a:ext cx="3683000" cy="4419600"/>
            <a:chOff x="4800600" y="2133600"/>
            <a:chExt cx="3429000" cy="4114800"/>
          </a:xfrm>
        </p:grpSpPr>
        <p:pic>
          <p:nvPicPr>
            <p:cNvPr id="21516" name="Picture 25"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21517"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2" name="Rectangle 12"/>
          <p:cNvSpPr>
            <a:spLocks noChangeArrowheads="1"/>
          </p:cNvSpPr>
          <p:nvPr/>
        </p:nvSpPr>
        <p:spPr bwMode="auto">
          <a:xfrm>
            <a:off x="3009899" y="2413613"/>
            <a:ext cx="3124200" cy="3924151"/>
          </a:xfrm>
          <a:prstGeom prst="rect">
            <a:avLst/>
          </a:prstGeom>
          <a:noFill/>
          <a:ln w="9525">
            <a:noFill/>
            <a:miter lim="800000"/>
            <a:headEnd/>
            <a:tailEnd/>
          </a:ln>
        </p:spPr>
        <p:txBody>
          <a:bodyPr>
            <a:spAutoFit/>
          </a:bodyPr>
          <a:lstStyle/>
          <a:p>
            <a:pPr algn="ctr" rtl="1">
              <a:lnSpc>
                <a:spcPct val="150000"/>
              </a:lnSpc>
            </a:pPr>
            <a:r>
              <a:rPr lang="ar-SA" sz="2400" dirty="0">
                <a:solidFill>
                  <a:schemeClr val="bg1"/>
                </a:solidFill>
                <a:latin typeface="Jameel Noori Nastaleeq" pitchFamily="2" charset="-78"/>
                <a:ea typeface="Times New Roman" pitchFamily="18" charset="0"/>
                <a:cs typeface="Jameel Noori Nastaleeq" pitchFamily="2" charset="-78"/>
              </a:rPr>
              <a:t>نبی اکرم ﷺ سے ایک شخص نے دریافت کیا کہ سب سے اچھاعمل کون سا</a:t>
            </a:r>
            <a:r>
              <a:rPr lang="en-US" sz="2400" dirty="0">
                <a:solidFill>
                  <a:schemeClr val="bg1"/>
                </a:solidFill>
                <a:latin typeface="Jameel Noori Nastaleeq" pitchFamily="2" charset="-78"/>
                <a:ea typeface="Times New Roman" pitchFamily="18" charset="0"/>
                <a:cs typeface="Jameel Noori Nastaleeq" pitchFamily="2" charset="-78"/>
              </a:rPr>
              <a:t> </a:t>
            </a:r>
            <a:r>
              <a:rPr lang="ar-SA" sz="2400" dirty="0">
                <a:solidFill>
                  <a:schemeClr val="bg1"/>
                </a:solidFill>
                <a:latin typeface="Jameel Noori Nastaleeq" pitchFamily="2" charset="-78"/>
                <a:ea typeface="Times New Roman" pitchFamily="18" charset="0"/>
                <a:cs typeface="Jameel Noori Nastaleeq" pitchFamily="2" charset="-78"/>
              </a:rPr>
              <a:t>ہے؟ آپ ﷺنے فرمایا نماز کو وقت پر ادا کرنا</a:t>
            </a:r>
            <a:r>
              <a:rPr lang="en-US" sz="2400" dirty="0">
                <a:solidFill>
                  <a:schemeClr val="bg1"/>
                </a:solidFill>
                <a:latin typeface="Jameel Noori Nastaleeq" pitchFamily="2" charset="-78"/>
                <a:ea typeface="Times New Roman" pitchFamily="18" charset="0"/>
                <a:cs typeface="Jameel Noori Nastaleeq" pitchFamily="2" charset="-78"/>
              </a:rPr>
              <a:t> </a:t>
            </a:r>
            <a:r>
              <a:rPr lang="ar-SA" sz="2400" dirty="0">
                <a:solidFill>
                  <a:schemeClr val="bg1"/>
                </a:solidFill>
                <a:latin typeface="Jameel Noori Nastaleeq" pitchFamily="2" charset="-78"/>
                <a:ea typeface="Times New Roman" pitchFamily="18" charset="0"/>
                <a:cs typeface="Jameel Noori Nastaleeq" pitchFamily="2" charset="-78"/>
              </a:rPr>
              <a:t>۔ پوچھا اس کے بعد آپ ﷺ نے فرمایا کہ والدین کے حقوق اد اکرنا۔ پوچھا اس کے بعد آپ ﷺنے فرمایا اللہ کی راہ میں جنگ کرنا۔ </a:t>
            </a:r>
            <a:r>
              <a:rPr lang="ur-PK" sz="2400" dirty="0" smtClean="0">
                <a:solidFill>
                  <a:schemeClr val="bg1"/>
                </a:solidFill>
                <a:latin typeface="Jameel Noori Nastaleeq" pitchFamily="2" charset="-78"/>
                <a:ea typeface="Times New Roman" pitchFamily="18" charset="0"/>
                <a:cs typeface="Jameel Noori Nastaleeq" pitchFamily="2" charset="-78"/>
              </a:rPr>
              <a:t> </a:t>
            </a:r>
            <a:r>
              <a:rPr lang="ar-SA" sz="2400" dirty="0" smtClean="0">
                <a:solidFill>
                  <a:schemeClr val="bg1"/>
                </a:solidFill>
                <a:latin typeface="Jameel Noori Nastaleeq" pitchFamily="2" charset="-78"/>
                <a:ea typeface="Times New Roman" pitchFamily="18" charset="0"/>
                <a:cs typeface="Jameel Noori Nastaleeq" pitchFamily="2" charset="-78"/>
              </a:rPr>
              <a:t>(</a:t>
            </a:r>
            <a:r>
              <a:rPr lang="ar-SA" sz="2400" dirty="0">
                <a:solidFill>
                  <a:schemeClr val="bg1"/>
                </a:solidFill>
                <a:latin typeface="Jameel Noori Nastaleeq" pitchFamily="2" charset="-78"/>
                <a:ea typeface="Times New Roman" pitchFamily="18" charset="0"/>
                <a:cs typeface="Jameel Noori Nastaleeq" pitchFamily="2" charset="-78"/>
              </a:rPr>
              <a:t>متفق علیہ)</a:t>
            </a:r>
            <a:endParaRPr lang="en-US" sz="2400" dirty="0">
              <a:solidFill>
                <a:schemeClr val="bg1"/>
              </a:solidFill>
              <a:latin typeface="Jameel Noori Nastaleeq" pitchFamily="2" charset="-78"/>
              <a:ea typeface="Times New Roman" pitchFamily="18" charset="0"/>
              <a:cs typeface="Jameel Noori Nastaleeq" pitchFamily="2" charset="-78"/>
            </a:endParaRPr>
          </a:p>
        </p:txBody>
      </p:sp>
      <p:grpSp>
        <p:nvGrpSpPr>
          <p:cNvPr id="5" name="Group 7"/>
          <p:cNvGrpSpPr>
            <a:grpSpLocks/>
          </p:cNvGrpSpPr>
          <p:nvPr/>
        </p:nvGrpSpPr>
        <p:grpSpPr bwMode="auto">
          <a:xfrm rot="10800000">
            <a:off x="2743353" y="2165889"/>
            <a:ext cx="3683000" cy="4419600"/>
            <a:chOff x="4800600" y="2133600"/>
            <a:chExt cx="3429000" cy="4114800"/>
          </a:xfrm>
        </p:grpSpPr>
        <p:pic>
          <p:nvPicPr>
            <p:cNvPr id="21514" name="Picture 25"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21515"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6" name="Rectangle 12"/>
          <p:cNvSpPr>
            <a:spLocks noChangeArrowheads="1"/>
          </p:cNvSpPr>
          <p:nvPr/>
        </p:nvSpPr>
        <p:spPr bwMode="auto">
          <a:xfrm>
            <a:off x="3022753" y="2413614"/>
            <a:ext cx="3124200" cy="3924151"/>
          </a:xfrm>
          <a:prstGeom prst="rect">
            <a:avLst/>
          </a:prstGeom>
          <a:noFill/>
          <a:ln w="9525">
            <a:noFill/>
            <a:miter lim="800000"/>
            <a:headEnd/>
            <a:tailEnd/>
          </a:ln>
        </p:spPr>
        <p:txBody>
          <a:bodyPr>
            <a:spAutoFit/>
          </a:bodyPr>
          <a:lstStyle/>
          <a:p>
            <a:pPr algn="ctr" rtl="1">
              <a:lnSpc>
                <a:spcPct val="150000"/>
              </a:lnSpc>
            </a:pPr>
            <a:r>
              <a:rPr lang="ar-SA" sz="2400" dirty="0">
                <a:solidFill>
                  <a:schemeClr val="bg1"/>
                </a:solidFill>
                <a:latin typeface="Jameel Noori Nastaleeq" pitchFamily="2" charset="-78"/>
                <a:ea typeface="Times New Roman" pitchFamily="18" charset="0"/>
                <a:cs typeface="Jameel Noori Nastaleeq" pitchFamily="2" charset="-78"/>
              </a:rPr>
              <a:t>رسول اللہ ﷺ نے فرمایا” وہ آدمی ذلیل</a:t>
            </a:r>
            <a:r>
              <a:rPr lang="en-US" sz="2400" dirty="0">
                <a:solidFill>
                  <a:schemeClr val="bg1"/>
                </a:solidFill>
                <a:latin typeface="Jameel Noori Nastaleeq" pitchFamily="2" charset="-78"/>
                <a:ea typeface="Times New Roman" pitchFamily="18" charset="0"/>
                <a:cs typeface="Jameel Noori Nastaleeq" pitchFamily="2" charset="-78"/>
              </a:rPr>
              <a:t> </a:t>
            </a:r>
            <a:r>
              <a:rPr lang="ar-SA" sz="2400" dirty="0">
                <a:solidFill>
                  <a:schemeClr val="bg1"/>
                </a:solidFill>
                <a:latin typeface="Jameel Noori Nastaleeq" pitchFamily="2" charset="-78"/>
                <a:ea typeface="Times New Roman" pitchFamily="18" charset="0"/>
                <a:cs typeface="Jameel Noori Nastaleeq" pitchFamily="2" charset="-78"/>
              </a:rPr>
              <a:t>ہو، وہ خوار</a:t>
            </a:r>
            <a:r>
              <a:rPr lang="en-US" sz="2400" dirty="0">
                <a:solidFill>
                  <a:schemeClr val="bg1"/>
                </a:solidFill>
                <a:latin typeface="Jameel Noori Nastaleeq" pitchFamily="2" charset="-78"/>
                <a:ea typeface="Times New Roman" pitchFamily="18" charset="0"/>
                <a:cs typeface="Jameel Noori Nastaleeq" pitchFamily="2" charset="-78"/>
              </a:rPr>
              <a:t> </a:t>
            </a:r>
            <a:r>
              <a:rPr lang="ar-SA" sz="2400" dirty="0">
                <a:solidFill>
                  <a:schemeClr val="bg1"/>
                </a:solidFill>
                <a:latin typeface="Jameel Noori Nastaleeq" pitchFamily="2" charset="-78"/>
                <a:ea typeface="Times New Roman" pitchFamily="18" charset="0"/>
                <a:cs typeface="Jameel Noori Nastaleeq" pitchFamily="2" charset="-78"/>
              </a:rPr>
              <a:t>ہو</a:t>
            </a:r>
            <a:r>
              <a:rPr lang="en-US" sz="2400" dirty="0">
                <a:solidFill>
                  <a:schemeClr val="bg1"/>
                </a:solidFill>
                <a:latin typeface="Jameel Noori Nastaleeq" pitchFamily="2" charset="-78"/>
                <a:ea typeface="Times New Roman" pitchFamily="18" charset="0"/>
                <a:cs typeface="Jameel Noori Nastaleeq" pitchFamily="2" charset="-78"/>
              </a:rPr>
              <a:t>“</a:t>
            </a:r>
            <a:r>
              <a:rPr lang="ar-SA" sz="2400" dirty="0">
                <a:solidFill>
                  <a:schemeClr val="bg1"/>
                </a:solidFill>
                <a:latin typeface="Jameel Noori Nastaleeq" pitchFamily="2" charset="-78"/>
                <a:ea typeface="Times New Roman" pitchFamily="18" charset="0"/>
                <a:cs typeface="Jameel Noori Nastaleeq" pitchFamily="2" charset="-78"/>
              </a:rPr>
              <a:t>۔ عرض کیا گیا یا رسول اللہ ﷺ کون؟ آپ ﷺ نے فرمایا : وہ بد نصیب جو ماں باپ کو یادونوں میں سے کسی ایک</a:t>
            </a:r>
            <a:r>
              <a:rPr lang="en-US" sz="2400" dirty="0">
                <a:solidFill>
                  <a:schemeClr val="bg1"/>
                </a:solidFill>
                <a:latin typeface="Jameel Noori Nastaleeq" pitchFamily="2" charset="-78"/>
                <a:ea typeface="Times New Roman" pitchFamily="18" charset="0"/>
                <a:cs typeface="Jameel Noori Nastaleeq" pitchFamily="2" charset="-78"/>
              </a:rPr>
              <a:t> </a:t>
            </a:r>
            <a:r>
              <a:rPr lang="ar-SA" sz="2400" dirty="0">
                <a:solidFill>
                  <a:schemeClr val="bg1"/>
                </a:solidFill>
                <a:latin typeface="Jameel Noori Nastaleeq" pitchFamily="2" charset="-78"/>
                <a:ea typeface="Times New Roman" pitchFamily="18" charset="0"/>
                <a:cs typeface="Jameel Noori Nastaleeq" pitchFamily="2" charset="-78"/>
              </a:rPr>
              <a:t>ہی کو بڑھاپے کی حالت میں پائے پھر ( ان کی خدمت کر کے) جنت حاصل نہ کرلے</a:t>
            </a:r>
            <a:r>
              <a:rPr lang="en-US" sz="2400" dirty="0">
                <a:solidFill>
                  <a:schemeClr val="bg1"/>
                </a:solidFill>
                <a:latin typeface="Jameel Noori Nastaleeq" pitchFamily="2" charset="-78"/>
                <a:ea typeface="Times New Roman" pitchFamily="18" charset="0"/>
                <a:cs typeface="Jameel Noori Nastaleeq" pitchFamily="2" charset="-78"/>
              </a:rPr>
              <a:t> </a:t>
            </a:r>
            <a:r>
              <a:rPr lang="ar-SA" sz="2400" dirty="0">
                <a:solidFill>
                  <a:schemeClr val="bg1"/>
                </a:solidFill>
                <a:latin typeface="Jameel Noori Nastaleeq" pitchFamily="2" charset="-78"/>
                <a:ea typeface="Times New Roman" pitchFamily="18" charset="0"/>
                <a:cs typeface="Jameel Noori Nastaleeq" pitchFamily="2" charset="-78"/>
              </a:rPr>
              <a:t>۔</a:t>
            </a:r>
            <a:r>
              <a:rPr lang="en-US" sz="2400" dirty="0">
                <a:solidFill>
                  <a:schemeClr val="bg1"/>
                </a:solidFill>
                <a:latin typeface="Jameel Noori Nastaleeq" pitchFamily="2" charset="-78"/>
                <a:ea typeface="Times New Roman" pitchFamily="18" charset="0"/>
                <a:cs typeface="Jameel Noori Nastaleeq" pitchFamily="2" charset="-78"/>
              </a:rPr>
              <a:t>“</a:t>
            </a:r>
            <a:r>
              <a:rPr lang="ar-SA" sz="2400" dirty="0">
                <a:solidFill>
                  <a:schemeClr val="bg1"/>
                </a:solidFill>
                <a:latin typeface="Jameel Noori Nastaleeq" pitchFamily="2" charset="-78"/>
                <a:ea typeface="Times New Roman" pitchFamily="18" charset="0"/>
                <a:cs typeface="Jameel Noori Nastaleeq" pitchFamily="2" charset="-78"/>
              </a:rPr>
              <a:t>(مسلم)</a:t>
            </a:r>
            <a:endParaRPr lang="en-US" sz="2400" dirty="0">
              <a:solidFill>
                <a:schemeClr val="bg1"/>
              </a:solidFill>
              <a:latin typeface="Jameel Noori Nastaleeq"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218735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12" grpId="0"/>
      <p:bldP spid="12"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1" y="0"/>
            <a:ext cx="8915400" cy="1408176"/>
          </a:xfrm>
        </p:spPr>
        <p:txBody>
          <a:bodyPr>
            <a:normAutofit/>
          </a:bodyPr>
          <a:lstStyle/>
          <a:p>
            <a:pPr algn="ctr" rtl="1">
              <a:lnSpc>
                <a:spcPct val="110000"/>
              </a:lnSpc>
              <a:defRPr/>
            </a:pPr>
            <a:r>
              <a:rPr lang="ar-SA" sz="3600" b="0" dirty="0">
                <a:latin typeface="Al Qalam Quran Publisher" pitchFamily="18" charset="-78"/>
                <a:cs typeface="Al Qalam Quran Publisher" pitchFamily="18" charset="-78"/>
              </a:rPr>
              <a:t>رَبُّكُمْ اَعْلَمُ بِمَا فِيْ نُفُوْسِكُمْ١ؕ اِنْ تَكُوْنُوْا صٰلِحِيْنَ فَاِنَّهٗ كَانَ لِلْاَوَّابِيْنَ۠ </a:t>
            </a:r>
            <a:r>
              <a:rPr lang="ar-SA" sz="3600" b="0" dirty="0" smtClean="0">
                <a:latin typeface="Al Qalam Quran Publisher" pitchFamily="18" charset="-78"/>
                <a:cs typeface="Al Qalam Quran Publisher" pitchFamily="18" charset="-78"/>
              </a:rPr>
              <a:t>غَفُوْرًا۰۰۲۵</a:t>
            </a:r>
            <a:r>
              <a:rPr lang="en-US" sz="3600" b="0" dirty="0" smtClean="0">
                <a:solidFill>
                  <a:schemeClr val="accent1">
                    <a:lumMod val="60000"/>
                    <a:lumOff val="40000"/>
                  </a:schemeClr>
                </a:solidFill>
                <a:ea typeface="Calibri"/>
                <a:cs typeface="QCF_P284"/>
              </a:rPr>
              <a:t/>
            </a:r>
            <a:br>
              <a:rPr lang="en-US" sz="3600" b="0" dirty="0" smtClean="0">
                <a:solidFill>
                  <a:schemeClr val="accent1">
                    <a:lumMod val="60000"/>
                    <a:lumOff val="40000"/>
                  </a:schemeClr>
                </a:solidFill>
                <a:ea typeface="Calibri"/>
                <a:cs typeface="QCF_P284"/>
              </a:rPr>
            </a:br>
            <a:r>
              <a:rPr lang="ar-SA" sz="2700" b="0" dirty="0" smtClean="0">
                <a:solidFill>
                  <a:schemeClr val="bg1"/>
                </a:solidFill>
                <a:latin typeface="Jameel Noori Nastaleeq" pitchFamily="2" charset="-78"/>
                <a:ea typeface="Times New Roman" pitchFamily="18" charset="0"/>
                <a:cs typeface="Jameel Noori Nastaleeq" pitchFamily="2" charset="-78"/>
              </a:rPr>
              <a:t>تمہارا رب خوب جانتا ہے جو کچھ تمہارے جی میں ہے</a:t>
            </a:r>
            <a:r>
              <a:rPr lang="ur-PK" sz="2700" b="0" dirty="0" smtClean="0">
                <a:solidFill>
                  <a:schemeClr val="bg1"/>
                </a:solidFill>
                <a:latin typeface="Jameel Noori Nastaleeq" pitchFamily="2" charset="-78"/>
                <a:ea typeface="Times New Roman" pitchFamily="18" charset="0"/>
                <a:cs typeface="Jameel Noori Nastaleeq" pitchFamily="2" charset="-78"/>
              </a:rPr>
              <a:t> </a:t>
            </a:r>
            <a:r>
              <a:rPr lang="ar-SA" sz="2700" b="0" dirty="0" smtClean="0">
                <a:solidFill>
                  <a:schemeClr val="bg1"/>
                </a:solidFill>
                <a:latin typeface="Jameel Noori Nastaleeq" pitchFamily="2" charset="-78"/>
                <a:ea typeface="Times New Roman" pitchFamily="18" charset="0"/>
                <a:cs typeface="Jameel Noori Nastaleeq" pitchFamily="2" charset="-78"/>
              </a:rPr>
              <a:t>اگر تم نیک ہو</a:t>
            </a:r>
            <a:r>
              <a:rPr lang="ur-PK" sz="2700" b="0" dirty="0" smtClean="0">
                <a:solidFill>
                  <a:schemeClr val="bg1"/>
                </a:solidFill>
                <a:latin typeface="Jameel Noori Nastaleeq" pitchFamily="2" charset="-78"/>
                <a:ea typeface="Times New Roman" pitchFamily="18" charset="0"/>
                <a:cs typeface="Jameel Noori Nastaleeq" pitchFamily="2" charset="-78"/>
              </a:rPr>
              <a:t> </a:t>
            </a:r>
            <a:r>
              <a:rPr lang="ar-SA" sz="2700" b="0" dirty="0" smtClean="0">
                <a:solidFill>
                  <a:schemeClr val="bg1"/>
                </a:solidFill>
                <a:latin typeface="Jameel Noori Nastaleeq" pitchFamily="2" charset="-78"/>
                <a:ea typeface="Times New Roman" pitchFamily="18" charset="0"/>
                <a:cs typeface="Jameel Noori Nastaleeq" pitchFamily="2" charset="-78"/>
              </a:rPr>
              <a:t>تو بے شک وہ رجوع کرنے والوں کو بخشنے والا ہ</a:t>
            </a:r>
            <a:r>
              <a:rPr lang="ur-PK" sz="2700" b="0" dirty="0" smtClean="0">
                <a:solidFill>
                  <a:schemeClr val="bg1"/>
                </a:solidFill>
                <a:latin typeface="Jameel Noori Nastaleeq" pitchFamily="2" charset="-78"/>
                <a:ea typeface="Times New Roman" pitchFamily="18" charset="0"/>
                <a:cs typeface="Jameel Noori Nastaleeq" pitchFamily="2" charset="-78"/>
              </a:rPr>
              <a:t>ے</a:t>
            </a:r>
            <a:endParaRPr lang="en-US" sz="27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2501723450"/>
              </p:ext>
            </p:extLst>
          </p:nvPr>
        </p:nvGraphicFramePr>
        <p:xfrm>
          <a:off x="304800" y="1600200"/>
          <a:ext cx="85344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714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spcBef>
                <a:spcPts val="0"/>
              </a:spcBef>
              <a:defRPr/>
            </a:pPr>
            <a:r>
              <a:rPr lang="ar-SA" sz="4000" b="0" dirty="0">
                <a:latin typeface="Al Qalam Quran Publisher" pitchFamily="18" charset="-78"/>
                <a:cs typeface="Al Qalam Quran Publisher" pitchFamily="18" charset="-78"/>
              </a:rPr>
              <a:t>وَ اٰتِ ذَا الْقُرْبٰى حَقَّهٗ وَ الْمِسْكِيْنَ وَ ابْنَ </a:t>
            </a:r>
            <a:r>
              <a:rPr lang="ar-SA" sz="4000" b="0" dirty="0" smtClean="0">
                <a:latin typeface="Al Qalam Quran Publisher" pitchFamily="18" charset="-78"/>
                <a:cs typeface="Al Qalam Quran Publisher" pitchFamily="18" charset="-78"/>
              </a:rPr>
              <a:t>السَّبِيْلِ</a:t>
            </a:r>
            <a:r>
              <a:rPr lang="en-US" sz="4000" b="0" dirty="0" smtClean="0">
                <a:solidFill>
                  <a:schemeClr val="accent1">
                    <a:lumMod val="60000"/>
                    <a:lumOff val="40000"/>
                  </a:schemeClr>
                </a:solidFill>
                <a:ea typeface="Calibri"/>
                <a:cs typeface="QCF_P284"/>
              </a:rPr>
              <a:t/>
            </a:r>
            <a:br>
              <a:rPr lang="en-US" sz="4000" b="0" dirty="0" smtClean="0">
                <a:solidFill>
                  <a:schemeClr val="accent1">
                    <a:lumMod val="60000"/>
                    <a:lumOff val="40000"/>
                  </a:schemeClr>
                </a:solidFill>
                <a:ea typeface="Calibri"/>
                <a:cs typeface="QCF_P284"/>
              </a:rPr>
            </a:br>
            <a:r>
              <a:rPr lang="ur-PK" sz="3200" b="0" dirty="0" smtClean="0">
                <a:solidFill>
                  <a:schemeClr val="bg1"/>
                </a:solidFill>
                <a:latin typeface="Jameel Noori Nastaleeq" pitchFamily="2" charset="-78"/>
                <a:ea typeface="Calibri"/>
                <a:cs typeface="Jameel Noori Nastaleeq" pitchFamily="2" charset="-78"/>
              </a:rPr>
              <a:t>اور رشتہ داروں کو ان کا حق ادا کرو اور محتاجوں کو اور مسافروں کو</a:t>
            </a:r>
            <a:endParaRPr lang="en-US" sz="3600" b="0" dirty="0">
              <a:solidFill>
                <a:schemeClr val="bg1"/>
              </a:solidFill>
              <a:latin typeface="Jameel Noori Nastaleeq" pitchFamily="2" charset="-78"/>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2427277452"/>
              </p:ext>
            </p:extLst>
          </p:nvPr>
        </p:nvGraphicFramePr>
        <p:xfrm>
          <a:off x="304800" y="1600200"/>
          <a:ext cx="8534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02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0" y="0"/>
            <a:ext cx="9144000" cy="1295400"/>
          </a:xfrm>
        </p:spPr>
        <p:txBody>
          <a:bodyPr>
            <a:normAutofit fontScale="90000"/>
          </a:bodyPr>
          <a:lstStyle/>
          <a:p>
            <a:pPr algn="ctr" rtl="1" eaLnBrk="1" hangingPunct="1">
              <a:lnSpc>
                <a:spcPct val="120000"/>
              </a:lnSpc>
              <a:defRPr/>
            </a:pPr>
            <a:r>
              <a:rPr lang="ar-SA" sz="3600" b="0" dirty="0">
                <a:latin typeface="Al Qalam Quran Publisher" pitchFamily="18" charset="-78"/>
                <a:cs typeface="Al Qalam Quran Publisher" pitchFamily="18" charset="-78"/>
              </a:rPr>
              <a:t>وَ لَا تُبَذِّرْ </a:t>
            </a:r>
            <a:r>
              <a:rPr lang="ar-SA" sz="3600" b="0" dirty="0" smtClean="0">
                <a:latin typeface="Al Qalam Quran Publisher" pitchFamily="18" charset="-78"/>
                <a:cs typeface="Al Qalam Quran Publisher" pitchFamily="18" charset="-78"/>
              </a:rPr>
              <a:t>تَبْذِيْرًا۰۰۲۶</a:t>
            </a:r>
            <a:r>
              <a:rPr lang="ur-PK" sz="3600" b="0" dirty="0" smtClean="0">
                <a:latin typeface="Al Qalam Quran Publisher" pitchFamily="18" charset="-78"/>
                <a:cs typeface="Al Qalam Quran Publisher" pitchFamily="18" charset="-78"/>
              </a:rPr>
              <a:t> </a:t>
            </a:r>
            <a:r>
              <a:rPr lang="ar-SA" sz="3600" b="0" dirty="0">
                <a:latin typeface="Al Qalam Quran Publisher" pitchFamily="18" charset="-78"/>
                <a:cs typeface="Al Qalam Quran Publisher" pitchFamily="18" charset="-78"/>
              </a:rPr>
              <a:t>اِنَّ الْمُبَذِّرِيْنَ۠ كَانُوْۤا اِخْوَانَ الشَّيٰطِيْنِ١ؕ وَ كَانَ الشَّيْطٰنُ لِرَبِّهٖ </a:t>
            </a:r>
            <a:r>
              <a:rPr lang="ar-SA" sz="3600" b="0" dirty="0" smtClean="0">
                <a:latin typeface="Al Qalam Quran Publisher" pitchFamily="18" charset="-78"/>
                <a:cs typeface="Al Qalam Quran Publisher" pitchFamily="18" charset="-78"/>
              </a:rPr>
              <a:t>كَفُوْرًا۰۰۲۷</a:t>
            </a:r>
            <a:r>
              <a:rPr lang="ur-PK" sz="4000" dirty="0" smtClean="0">
                <a:solidFill>
                  <a:schemeClr val="accent1">
                    <a:lumMod val="60000"/>
                    <a:lumOff val="40000"/>
                  </a:schemeClr>
                </a:solidFill>
                <a:ea typeface="Calibri"/>
                <a:cs typeface="QCF_P284"/>
              </a:rPr>
              <a:t/>
            </a:r>
            <a:br>
              <a:rPr lang="ur-PK" sz="4000" dirty="0" smtClean="0">
                <a:solidFill>
                  <a:schemeClr val="accent1">
                    <a:lumMod val="60000"/>
                    <a:lumOff val="40000"/>
                  </a:schemeClr>
                </a:solidFill>
                <a:ea typeface="Calibri"/>
                <a:cs typeface="QCF_P284"/>
              </a:rPr>
            </a:br>
            <a:r>
              <a:rPr lang="ur-PK" sz="3100" b="0" dirty="0" smtClean="0">
                <a:solidFill>
                  <a:schemeClr val="bg1"/>
                </a:solidFill>
                <a:latin typeface="Nafees Web Naskh" pitchFamily="2" charset="-78"/>
                <a:ea typeface="Calibri"/>
                <a:cs typeface="Jameel Noori Nastaleeq" pitchFamily="2" charset="-78"/>
              </a:rPr>
              <a:t>اور مال بے جا نہ اڑاؤ بے شک بے جا خرچ کرنے والے شیطانوں کے بھائی ہیں اور شیطان اپنے رب کا ناشکرا ہے</a:t>
            </a:r>
            <a:endParaRPr lang="en-US" sz="36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225320266"/>
              </p:ext>
            </p:extLst>
          </p:nvPr>
        </p:nvGraphicFramePr>
        <p:xfrm>
          <a:off x="0" y="1600200"/>
          <a:ext cx="91440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3212716166"/>
              </p:ext>
            </p:extLst>
          </p:nvPr>
        </p:nvGraphicFramePr>
        <p:xfrm>
          <a:off x="304800" y="4038600"/>
          <a:ext cx="8534400" cy="213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901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fade">
                                      <p:cBhvr>
                                        <p:cTn id="27" dur="500"/>
                                        <p:tgtEl>
                                          <p:spTgt spid="8">
                                            <p:graphicEl>
                                              <a:dgm id="{D2B49F6D-4100-42FB-82A8-1CFAA91AE96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graphicEl>
                                              <a:dgm id="{8160EAE7-75B1-40CC-8765-BEF41E203B77}"/>
                                            </p:graphicEl>
                                          </p:spTgt>
                                        </p:tgtEl>
                                        <p:attrNameLst>
                                          <p:attrName>style.visibility</p:attrName>
                                        </p:attrNameLst>
                                      </p:cBhvr>
                                      <p:to>
                                        <p:strVal val="visible"/>
                                      </p:to>
                                    </p:set>
                                    <p:animEffect transition="in" filter="fade">
                                      <p:cBhvr>
                                        <p:cTn id="32" dur="500"/>
                                        <p:tgtEl>
                                          <p:spTgt spid="8">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8"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10000"/>
              </a:lnSpc>
              <a:defRPr/>
            </a:pPr>
            <a:r>
              <a:rPr lang="ar-SA" sz="4000" b="0" dirty="0">
                <a:latin typeface="Al Qalam Quran Publisher" pitchFamily="18" charset="-78"/>
                <a:cs typeface="Al Qalam Quran Publisher" pitchFamily="18" charset="-78"/>
              </a:rPr>
              <a:t>وَ اِمَّا تُعْرِضَنَّ عَنْهُمُ ابْتِغَآءَ رَحْمَةٍ مِّنْ رَّبِّكَ تَرْجُوْهَا فَقُلْ لَّهُمْ قَوْلًا مَّيْسُوْرًا۰۰۲۸</a:t>
            </a:r>
            <a:r>
              <a:rPr lang="ur-PK" sz="4000" b="0" dirty="0">
                <a:latin typeface="Al Qalam Quran Publisher" pitchFamily="18" charset="-78"/>
                <a:cs typeface="Al Qalam Quran Publisher" pitchFamily="18" charset="-78"/>
              </a:rPr>
              <a:t> </a:t>
            </a:r>
            <a:r>
              <a:rPr lang="ur-PK" sz="4000" b="0" dirty="0" smtClean="0">
                <a:latin typeface="Al Qalam Quran Publisher" pitchFamily="18" charset="-78"/>
                <a:cs typeface="Al Qalam Quran Publisher" pitchFamily="18" charset="-78"/>
              </a:rPr>
              <a:t/>
            </a:r>
            <a:br>
              <a:rPr lang="ur-PK" sz="4000" b="0" dirty="0" smtClean="0">
                <a:latin typeface="Al Qalam Quran Publisher" pitchFamily="18" charset="-78"/>
                <a:cs typeface="Al Qalam Quran Publisher" pitchFamily="18" charset="-78"/>
              </a:rPr>
            </a:br>
            <a:r>
              <a:rPr lang="ur-PK" sz="2700" b="0" dirty="0" smtClean="0">
                <a:solidFill>
                  <a:schemeClr val="bg1"/>
                </a:solidFill>
                <a:latin typeface="Jameel Noori Nastaleeq" pitchFamily="2" charset="-78"/>
                <a:ea typeface="Calibri"/>
                <a:cs typeface="Jameel Noori Nastaleeq" pitchFamily="2" charset="-78"/>
              </a:rPr>
              <a:t>اوراگر تمہیں اُن (مستحقین ) سے اعراض کرنا پڑے اپنے رب کی رحمت( فراخ دستی) کے انتظار میں جس کی تمہیں اُمید ہو تو اُن سے نرمی سے معذرت کرو</a:t>
            </a:r>
            <a:endParaRPr lang="en-US" sz="2700" b="0" dirty="0" smtClean="0">
              <a:solidFill>
                <a:schemeClr val="bg1"/>
              </a:solidFill>
              <a:latin typeface="Jameel Noori Nastaleeq" pitchFamily="2" charset="-78"/>
              <a:ea typeface="Calibri"/>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2521216217"/>
              </p:ext>
            </p:extLst>
          </p:nvPr>
        </p:nvGraphicFramePr>
        <p:xfrm>
          <a:off x="304800" y="1600200"/>
          <a:ext cx="85344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59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pPr algn="ctr" rtl="1" eaLnBrk="1" hangingPunct="1">
              <a:lnSpc>
                <a:spcPct val="110000"/>
              </a:lnSpc>
              <a:defRPr/>
            </a:pPr>
            <a:r>
              <a:rPr lang="ar-SA" sz="3600" b="0" dirty="0">
                <a:latin typeface="Al Qalam Quran Publisher" pitchFamily="18" charset="-78"/>
                <a:cs typeface="Al Qalam Quran Publisher" pitchFamily="18" charset="-78"/>
              </a:rPr>
              <a:t>وَ لَا تَجْعَلْ يَدَكَ مَغْلُوْلَةً اِلٰى عُنُقِكَ وَ لَا تَبْسُطْهَا كُلَّ الْبَسْطِ فَتَقْعُدَ مَلُوْمًا </a:t>
            </a:r>
            <a:r>
              <a:rPr lang="ar-SA" sz="3600" b="0" dirty="0" smtClean="0">
                <a:latin typeface="Al Qalam Quran Publisher" pitchFamily="18" charset="-78"/>
                <a:cs typeface="Al Qalam Quran Publisher" pitchFamily="18" charset="-78"/>
              </a:rPr>
              <a:t>مَّحْسُوْرًا۰۰۲۹</a:t>
            </a:r>
            <a:r>
              <a:rPr lang="ur-PK" sz="3600" b="0" dirty="0" smtClean="0">
                <a:solidFill>
                  <a:schemeClr val="accent1">
                    <a:lumMod val="60000"/>
                    <a:lumOff val="40000"/>
                  </a:schemeClr>
                </a:solidFill>
                <a:ea typeface="Calibri"/>
                <a:cs typeface="QCF_P285"/>
              </a:rPr>
              <a:t/>
            </a:r>
            <a:br>
              <a:rPr lang="ur-PK" sz="3600" b="0" dirty="0" smtClean="0">
                <a:solidFill>
                  <a:schemeClr val="accent1">
                    <a:lumMod val="60000"/>
                    <a:lumOff val="40000"/>
                  </a:schemeClr>
                </a:solidFill>
                <a:ea typeface="Calibri"/>
                <a:cs typeface="QCF_P285"/>
              </a:rPr>
            </a:br>
            <a:r>
              <a:rPr lang="ur-PK" sz="2700" b="0" dirty="0" smtClean="0">
                <a:solidFill>
                  <a:schemeClr val="bg1"/>
                </a:solidFill>
                <a:latin typeface="Jameel Noori Nastaleeq" pitchFamily="2" charset="-78"/>
                <a:ea typeface="Calibri"/>
                <a:cs typeface="Jameel Noori Nastaleeq" pitchFamily="2" charset="-78"/>
              </a:rPr>
              <a:t>اور اپنے ہاتھ کو نہ تو گردن سے باندھ لو(یعنی بخل کرو) اور نہ بالکل کھول ہی دو (کہ سبھی کچھ دے ڈالو) کہ پھر ملامت زدہ اور تھک ہارکر بیٹھ رہو</a:t>
            </a:r>
            <a:endParaRPr lang="en-US" sz="2200" b="0" dirty="0">
              <a:solidFill>
                <a:schemeClr val="bg1"/>
              </a:solidFill>
              <a:latin typeface="Jameel Noori Nastaleeq" pitchFamily="2" charset="-78"/>
              <a:cs typeface="Jameel Noori Nastaleeq" pitchFamily="2" charset="-78"/>
            </a:endParaRPr>
          </a:p>
        </p:txBody>
      </p:sp>
      <p:graphicFrame>
        <p:nvGraphicFramePr>
          <p:cNvPr id="7" name="Diagram 6"/>
          <p:cNvGraphicFramePr/>
          <p:nvPr>
            <p:extLst>
              <p:ext uri="{D42A27DB-BD31-4B8C-83A1-F6EECF244321}">
                <p14:modId xmlns:p14="http://schemas.microsoft.com/office/powerpoint/2010/main" val="1337564963"/>
              </p:ext>
            </p:extLst>
          </p:nvPr>
        </p:nvGraphicFramePr>
        <p:xfrm>
          <a:off x="1564062" y="2438400"/>
          <a:ext cx="6096000" cy="279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146924" y="1578114"/>
            <a:ext cx="69302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میانہ روی اختیار کرنے کی ہدایت</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pSp>
        <p:nvGrpSpPr>
          <p:cNvPr id="3" name="Group 7"/>
          <p:cNvGrpSpPr>
            <a:grpSpLocks/>
          </p:cNvGrpSpPr>
          <p:nvPr/>
        </p:nvGrpSpPr>
        <p:grpSpPr bwMode="auto">
          <a:xfrm rot="10800000">
            <a:off x="2743200" y="2438400"/>
            <a:ext cx="3683000" cy="4419600"/>
            <a:chOff x="4800600" y="2133600"/>
            <a:chExt cx="3429000" cy="4114800"/>
          </a:xfrm>
        </p:grpSpPr>
        <p:pic>
          <p:nvPicPr>
            <p:cNvPr id="26631" name="Picture 25"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26632"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2" name="Rectangle 11"/>
          <p:cNvSpPr>
            <a:spLocks noChangeArrowheads="1"/>
          </p:cNvSpPr>
          <p:nvPr/>
        </p:nvSpPr>
        <p:spPr bwMode="auto">
          <a:xfrm>
            <a:off x="3022600" y="2735263"/>
            <a:ext cx="3124200" cy="3711785"/>
          </a:xfrm>
          <a:prstGeom prst="rect">
            <a:avLst/>
          </a:prstGeom>
          <a:noFill/>
          <a:ln w="9525">
            <a:noFill/>
            <a:miter lim="800000"/>
            <a:headEnd/>
            <a:tailEnd/>
          </a:ln>
        </p:spPr>
        <p:txBody>
          <a:bodyPr>
            <a:spAutoFit/>
          </a:bodyPr>
          <a:lstStyle/>
          <a:p>
            <a:pPr algn="ctr" rtl="1">
              <a:lnSpc>
                <a:spcPct val="140000"/>
              </a:lnSpc>
            </a:pPr>
            <a:endParaRPr lang="ur-PK" dirty="0">
              <a:solidFill>
                <a:srgbClr val="FFFFFF"/>
              </a:solidFill>
              <a:latin typeface="Nafees Web Naskh" pitchFamily="2" charset="-78"/>
              <a:cs typeface="DecoType Naskh Variants" pitchFamily="2" charset="-78"/>
            </a:endParaRPr>
          </a:p>
          <a:p>
            <a:pPr algn="ctr" rtl="1">
              <a:lnSpc>
                <a:spcPct val="140000"/>
              </a:lnSpc>
            </a:pPr>
            <a:r>
              <a:rPr lang="ur-PK" sz="3600" dirty="0">
                <a:solidFill>
                  <a:srgbClr val="FFFFFF"/>
                </a:solidFill>
                <a:latin typeface="noorehira" pitchFamily="2" charset="-78"/>
                <a:cs typeface="noorehira" pitchFamily="2" charset="-78"/>
              </a:rPr>
              <a:t>مَاعَالَ مَنِ اقْتَصَدَ </a:t>
            </a:r>
          </a:p>
          <a:p>
            <a:pPr algn="ctr" rtl="1">
              <a:lnSpc>
                <a:spcPct val="140000"/>
              </a:lnSpc>
            </a:pPr>
            <a:r>
              <a:rPr lang="ur-PK" sz="3200" dirty="0">
                <a:solidFill>
                  <a:srgbClr val="FFFFFF"/>
                </a:solidFill>
                <a:latin typeface="Jameel Noori Nastaleeq" pitchFamily="2" charset="-78"/>
                <a:cs typeface="Jameel Noori Nastaleeq" pitchFamily="2" charset="-78"/>
              </a:rPr>
              <a:t>وہ محتاج نہیں ہوتا جو میانہ روی اختیار کرتا </a:t>
            </a:r>
            <a:r>
              <a:rPr lang="ur-PK" sz="3200" dirty="0" smtClean="0">
                <a:solidFill>
                  <a:srgbClr val="FFFFFF"/>
                </a:solidFill>
                <a:latin typeface="Jameel Noori Nastaleeq" pitchFamily="2" charset="-78"/>
                <a:cs typeface="Jameel Noori Nastaleeq" pitchFamily="2" charset="-78"/>
              </a:rPr>
              <a:t>ہے۔</a:t>
            </a:r>
            <a:endParaRPr lang="en-US" sz="1600" b="1" dirty="0">
              <a:solidFill>
                <a:srgbClr val="FFFFFF"/>
              </a:solidFill>
              <a:latin typeface="Jameel Noori Nastaleeq" pitchFamily="2" charset="-78"/>
              <a:cs typeface="Jameel Noori Nastaleeq" pitchFamily="2" charset="-78"/>
            </a:endParaRPr>
          </a:p>
          <a:p>
            <a:pPr algn="ctr" rtl="1">
              <a:lnSpc>
                <a:spcPct val="140000"/>
              </a:lnSpc>
            </a:pPr>
            <a:endParaRPr lang="ur-PK" dirty="0">
              <a:solidFill>
                <a:srgbClr val="FFFFFF"/>
              </a:solidFill>
              <a:latin typeface="Jameel Noori Nastaleeq" pitchFamily="2" charset="-78"/>
              <a:cs typeface="Jameel Noori Nastaleeq" pitchFamily="2" charset="-78"/>
            </a:endParaRPr>
          </a:p>
          <a:p>
            <a:pPr algn="ctr" rtl="1">
              <a:lnSpc>
                <a:spcPct val="140000"/>
              </a:lnSpc>
            </a:pPr>
            <a:r>
              <a:rPr lang="ur-PK" sz="3200" dirty="0">
                <a:solidFill>
                  <a:srgbClr val="FFFFFF"/>
                </a:solidFill>
                <a:latin typeface="Jameel Noori Nastaleeq" pitchFamily="2" charset="-78"/>
                <a:cs typeface="Jameel Noori Nastaleeq" pitchFamily="2" charset="-78"/>
              </a:rPr>
              <a:t>(مسند احمد)</a:t>
            </a:r>
          </a:p>
        </p:txBody>
      </p:sp>
    </p:spTree>
    <p:extLst>
      <p:ext uri="{BB962C8B-B14F-4D97-AF65-F5344CB8AC3E}">
        <p14:creationId xmlns:p14="http://schemas.microsoft.com/office/powerpoint/2010/main" val="35579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8D447163-4C5F-4D93-8CA9-CB6BE488B033}"/>
                                            </p:graphicEl>
                                          </p:spTgt>
                                        </p:tgtEl>
                                        <p:attrNameLst>
                                          <p:attrName>style.visibility</p:attrName>
                                        </p:attrNameLst>
                                      </p:cBhvr>
                                      <p:to>
                                        <p:strVal val="visible"/>
                                      </p:to>
                                    </p:set>
                                    <p:animEffect transition="in" filter="fade">
                                      <p:cBhvr>
                                        <p:cTn id="7" dur="500"/>
                                        <p:tgtEl>
                                          <p:spTgt spid="7">
                                            <p:graphicEl>
                                              <a:dgm id="{8D447163-4C5F-4D93-8CA9-CB6BE488B03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5985FDF1-1CE4-4EC0-9C30-3ACDCCFAB4DD}"/>
                                            </p:graphicEl>
                                          </p:spTgt>
                                        </p:tgtEl>
                                        <p:attrNameLst>
                                          <p:attrName>style.visibility</p:attrName>
                                        </p:attrNameLst>
                                      </p:cBhvr>
                                      <p:to>
                                        <p:strVal val="visible"/>
                                      </p:to>
                                    </p:set>
                                    <p:animEffect transition="in" filter="fade">
                                      <p:cBhvr>
                                        <p:cTn id="12" dur="500"/>
                                        <p:tgtEl>
                                          <p:spTgt spid="7">
                                            <p:graphicEl>
                                              <a:dgm id="{5985FDF1-1CE4-4EC0-9C30-3ACDCCFAB4D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0BD974A2-4F4C-4CEE-8402-299479364A54}"/>
                                            </p:graphicEl>
                                          </p:spTgt>
                                        </p:tgtEl>
                                        <p:attrNameLst>
                                          <p:attrName>style.visibility</p:attrName>
                                        </p:attrNameLst>
                                      </p:cBhvr>
                                      <p:to>
                                        <p:strVal val="visible"/>
                                      </p:to>
                                    </p:set>
                                    <p:animEffect transition="in" filter="fade">
                                      <p:cBhvr>
                                        <p:cTn id="15" dur="500"/>
                                        <p:tgtEl>
                                          <p:spTgt spid="7">
                                            <p:graphicEl>
                                              <a:dgm id="{0BD974A2-4F4C-4CEE-8402-299479364A5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D954D514-1D12-4AD0-9C5F-BA773D8AC943}"/>
                                            </p:graphicEl>
                                          </p:spTgt>
                                        </p:tgtEl>
                                        <p:attrNameLst>
                                          <p:attrName>style.visibility</p:attrName>
                                        </p:attrNameLst>
                                      </p:cBhvr>
                                      <p:to>
                                        <p:strVal val="visible"/>
                                      </p:to>
                                    </p:set>
                                    <p:animEffect transition="in" filter="fade">
                                      <p:cBhvr>
                                        <p:cTn id="20" dur="500"/>
                                        <p:tgtEl>
                                          <p:spTgt spid="7">
                                            <p:graphicEl>
                                              <a:dgm id="{D954D514-1D12-4AD0-9C5F-BA773D8AC94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dgm id="{610E6752-C77A-4869-8DE9-3C7198087E94}"/>
                                            </p:graphicEl>
                                          </p:spTgt>
                                        </p:tgtEl>
                                        <p:attrNameLst>
                                          <p:attrName>style.visibility</p:attrName>
                                        </p:attrNameLst>
                                      </p:cBhvr>
                                      <p:to>
                                        <p:strVal val="visible"/>
                                      </p:to>
                                    </p:set>
                                    <p:animEffect transition="in" filter="fade">
                                      <p:cBhvr>
                                        <p:cTn id="23" dur="500"/>
                                        <p:tgtEl>
                                          <p:spTgt spid="7">
                                            <p:graphicEl>
                                              <a:dgm id="{610E6752-C77A-4869-8DE9-3C7198087E9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6FB01F05-973C-41F1-8095-89DFA7655EBF}"/>
                                            </p:graphicEl>
                                          </p:spTgt>
                                        </p:tgtEl>
                                        <p:attrNameLst>
                                          <p:attrName>style.visibility</p:attrName>
                                        </p:attrNameLst>
                                      </p:cBhvr>
                                      <p:to>
                                        <p:strVal val="visible"/>
                                      </p:to>
                                    </p:set>
                                    <p:animEffect transition="in" filter="fade">
                                      <p:cBhvr>
                                        <p:cTn id="28" dur="500"/>
                                        <p:tgtEl>
                                          <p:spTgt spid="7">
                                            <p:graphicEl>
                                              <a:dgm id="{6FB01F05-973C-41F1-8095-89DFA7655EB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17AA5B94-3DA2-4386-BFE7-BE50B490E8D5}"/>
                                            </p:graphicEl>
                                          </p:spTgt>
                                        </p:tgtEl>
                                        <p:attrNameLst>
                                          <p:attrName>style.visibility</p:attrName>
                                        </p:attrNameLst>
                                      </p:cBhvr>
                                      <p:to>
                                        <p:strVal val="visible"/>
                                      </p:to>
                                    </p:set>
                                    <p:animEffect transition="in" filter="fade">
                                      <p:cBhvr>
                                        <p:cTn id="31" dur="500"/>
                                        <p:tgtEl>
                                          <p:spTgt spid="7">
                                            <p:graphicEl>
                                              <a:dgm id="{17AA5B94-3DA2-4386-BFE7-BE50B490E8D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nodeType="clickEffect">
                                  <p:stCondLst>
                                    <p:cond delay="0"/>
                                  </p:stCondLst>
                                  <p:childTnLst>
                                    <p:animEffect transition="out" filter="wipe(down)">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10000"/>
              </a:lnSpc>
              <a:defRPr/>
            </a:pPr>
            <a:r>
              <a:rPr lang="ar-SA" sz="4000" b="0" dirty="0">
                <a:latin typeface="Al Qalam Quran Publisher" pitchFamily="18" charset="-78"/>
                <a:cs typeface="Al Qalam Quran Publisher" pitchFamily="18" charset="-78"/>
              </a:rPr>
              <a:t>اِنَّ رَبَّكَ يَبْسُطُ الرِّزْقَ لِمَنْ يَّشَآءُ وَ يَقْدِرُ١ؕ اِنَّهٗ كَانَ بِعِبَادِهٖ خَبِيْرًۢا بَصِيْرًاؒ۰۰۳۰</a:t>
            </a:r>
            <a:r>
              <a:rPr lang="ur-PK" sz="2700" b="0" dirty="0" smtClean="0">
                <a:solidFill>
                  <a:schemeClr val="bg1"/>
                </a:solidFill>
                <a:latin typeface="Nafees Web Naskh" pitchFamily="2" charset="-78"/>
                <a:ea typeface="Calibri"/>
                <a:cs typeface="Nafees Web Naskh" pitchFamily="2" charset="-78"/>
              </a:rPr>
              <a:t> </a:t>
            </a:r>
            <a:r>
              <a:rPr lang="en-US" sz="2700" b="0" dirty="0" smtClean="0">
                <a:solidFill>
                  <a:schemeClr val="bg1"/>
                </a:solidFill>
                <a:latin typeface="Nafees Web Naskh" pitchFamily="2" charset="-78"/>
                <a:ea typeface="Calibri"/>
                <a:cs typeface="Nafees Web Naskh" pitchFamily="2" charset="-78"/>
              </a:rPr>
              <a:t/>
            </a:r>
            <a:br>
              <a:rPr lang="en-US" sz="2700" b="0" dirty="0" smtClean="0">
                <a:solidFill>
                  <a:schemeClr val="bg1"/>
                </a:solidFill>
                <a:latin typeface="Nafees Web Naskh" pitchFamily="2" charset="-78"/>
                <a:ea typeface="Calibri"/>
                <a:cs typeface="Nafees Web Naskh" pitchFamily="2" charset="-78"/>
              </a:rPr>
            </a:br>
            <a:r>
              <a:rPr lang="ur-PK" sz="2700" b="0" dirty="0" smtClean="0">
                <a:solidFill>
                  <a:schemeClr val="bg1"/>
                </a:solidFill>
                <a:latin typeface="Jameel Noori Nastaleeq" pitchFamily="2" charset="-78"/>
                <a:ea typeface="Calibri"/>
                <a:cs typeface="Jameel Noori Nastaleeq" pitchFamily="2" charset="-78"/>
              </a:rPr>
              <a:t>بے شک تمہارا رب جس کی روزی چاہتا ہے فراخ کردیتا ہے اور جس کی روزی چاہتا ہے تنگ کردیتا ہے وہ اپنے بندوں سے خبردار ہے اور ان کو دیکھ رہا ہے </a:t>
            </a:r>
            <a:endParaRPr lang="en-US" sz="3100" b="0" dirty="0">
              <a:solidFill>
                <a:schemeClr val="bg1"/>
              </a:solidFill>
              <a:latin typeface="Jameel Noori Nastaleeq" pitchFamily="2" charset="-78"/>
              <a:cs typeface="Jameel Noori Nastaleeq" pitchFamily="2" charset="-78"/>
            </a:endParaRPr>
          </a:p>
        </p:txBody>
      </p:sp>
      <p:graphicFrame>
        <p:nvGraphicFramePr>
          <p:cNvPr id="14" name="Diagram 13"/>
          <p:cNvGraphicFramePr/>
          <p:nvPr>
            <p:extLst>
              <p:ext uri="{D42A27DB-BD31-4B8C-83A1-F6EECF244321}">
                <p14:modId xmlns:p14="http://schemas.microsoft.com/office/powerpoint/2010/main" val="2209875870"/>
              </p:ext>
            </p:extLst>
          </p:nvPr>
        </p:nvGraphicFramePr>
        <p:xfrm>
          <a:off x="304800" y="1600200"/>
          <a:ext cx="85344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25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dgm id="{D2B49F6D-4100-42FB-82A8-1CFAA91AE96A}"/>
                                            </p:graphicEl>
                                          </p:spTgt>
                                        </p:tgtEl>
                                        <p:attrNameLst>
                                          <p:attrName>style.visibility</p:attrName>
                                        </p:attrNameLst>
                                      </p:cBhvr>
                                      <p:to>
                                        <p:strVal val="visible"/>
                                      </p:to>
                                    </p:set>
                                    <p:animEffect transition="in" filter="fade">
                                      <p:cBhvr>
                                        <p:cTn id="7" dur="500"/>
                                        <p:tgtEl>
                                          <p:spTgt spid="14">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graphicEl>
                                              <a:dgm id="{8160EAE7-75B1-40CC-8765-BEF41E203B77}"/>
                                            </p:graphicEl>
                                          </p:spTgt>
                                        </p:tgtEl>
                                        <p:attrNameLst>
                                          <p:attrName>style.visibility</p:attrName>
                                        </p:attrNameLst>
                                      </p:cBhvr>
                                      <p:to>
                                        <p:strVal val="visible"/>
                                      </p:to>
                                    </p:set>
                                    <p:animEffect transition="in" filter="fade">
                                      <p:cBhvr>
                                        <p:cTn id="12" dur="500"/>
                                        <p:tgtEl>
                                          <p:spTgt spid="14">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8000" dirty="0" smtClean="0">
                <a:solidFill>
                  <a:srgbClr val="FEDC5E"/>
                </a:solidFill>
                <a:latin typeface="Al_Mushaf" pitchFamily="2" charset="-78"/>
                <a:cs typeface="Al_Mushaf" pitchFamily="2" charset="-78"/>
              </a:rPr>
              <a:t>سماجی اور معاشرتی اقدار</a:t>
            </a:r>
          </a:p>
          <a:p>
            <a:pPr algn="ctr" rtl="1">
              <a:lnSpc>
                <a:spcPct val="170000"/>
              </a:lnSpc>
            </a:pPr>
            <a:r>
              <a:rPr lang="ur-PK" sz="4500" dirty="0" smtClean="0">
                <a:solidFill>
                  <a:srgbClr val="FEDC5E"/>
                </a:solidFill>
                <a:latin typeface="Jameel Noori Nastaleeq" pitchFamily="2" charset="-78"/>
                <a:cs typeface="Jameel Noori Nastaleeq" pitchFamily="2" charset="-78"/>
              </a:rPr>
              <a:t>سورۂ بنی اسرائیل رکوع ۳ اور ۴ کی روشنی میں </a:t>
            </a:r>
            <a:endParaRPr lang="en-US" sz="4500" dirty="0">
              <a:solidFill>
                <a:srgbClr val="FEDC5E"/>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27417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pPr algn="ctr" rtl="1" eaLnBrk="1" hangingPunct="1">
              <a:lnSpc>
                <a:spcPct val="120000"/>
              </a:lnSpc>
              <a:defRPr/>
            </a:pPr>
            <a:r>
              <a:rPr lang="ar-SA" sz="3600" b="0" dirty="0">
                <a:latin typeface="Al Qalam Quran Publisher" pitchFamily="18" charset="-78"/>
                <a:cs typeface="Al Qalam Quran Publisher" pitchFamily="18" charset="-78"/>
              </a:rPr>
              <a:t>وَ لَا تَقْتُلُوْۤا اَوْلَادَكُمْ خَشْيَةَ اِمْلَاقٍ١ؕ نَحْنُ نَرْزُقُهُمْ وَ اِيَّاكُمْ١ؕ اِنَّ قَتْلَهُمْ كَانَ خِطْاً </a:t>
            </a:r>
            <a:r>
              <a:rPr lang="ar-SA" sz="3600" b="0" dirty="0" smtClean="0">
                <a:latin typeface="Al Qalam Quran Publisher" pitchFamily="18" charset="-78"/>
                <a:cs typeface="Al Qalam Quran Publisher" pitchFamily="18" charset="-78"/>
              </a:rPr>
              <a:t>كَبِيْرًا۰۰۳۱</a:t>
            </a:r>
            <a:r>
              <a:rPr lang="ur-PK" sz="3400" b="0" dirty="0" smtClean="0">
                <a:solidFill>
                  <a:schemeClr val="accent1">
                    <a:lumMod val="60000"/>
                    <a:lumOff val="40000"/>
                  </a:schemeClr>
                </a:solidFill>
                <a:ea typeface="Calibri"/>
                <a:cs typeface="QCF_P285"/>
              </a:rPr>
              <a:t/>
            </a:r>
            <a:br>
              <a:rPr lang="ur-PK" sz="3400" b="0" dirty="0" smtClean="0">
                <a:solidFill>
                  <a:schemeClr val="accent1">
                    <a:lumMod val="60000"/>
                    <a:lumOff val="40000"/>
                  </a:schemeClr>
                </a:solidFill>
                <a:ea typeface="Calibri"/>
                <a:cs typeface="QCF_P285"/>
              </a:rPr>
            </a:br>
            <a:r>
              <a:rPr lang="ur-PK" sz="2700" b="0" dirty="0" smtClean="0">
                <a:solidFill>
                  <a:schemeClr val="bg1"/>
                </a:solidFill>
                <a:latin typeface="Jameel Noori Nastaleeq" pitchFamily="2" charset="-78"/>
                <a:ea typeface="Calibri"/>
                <a:cs typeface="Jameel Noori Nastaleeq" pitchFamily="2" charset="-78"/>
              </a:rPr>
              <a:t>اور اپنی اولاد کو مفلسی کے خوف سے قتل نہ کرنا ہم اُن کو رزق دیتے ہیں اور تمہیں بھی کچھ شک نہیں کہ ان کا مار ڈالنا بڑا سخت گناہ ہے</a:t>
            </a:r>
            <a:endParaRPr lang="en-US" sz="2200" b="0" dirty="0">
              <a:solidFill>
                <a:schemeClr val="bg1"/>
              </a:solidFill>
              <a:latin typeface="Jameel Noori Nastaleeq" pitchFamily="2" charset="-78"/>
              <a:cs typeface="Jameel Noori Nastaleeq" pitchFamily="2" charset="-78"/>
            </a:endParaRPr>
          </a:p>
        </p:txBody>
      </p:sp>
      <p:graphicFrame>
        <p:nvGraphicFramePr>
          <p:cNvPr id="11" name="Diagram 10"/>
          <p:cNvGraphicFramePr/>
          <p:nvPr>
            <p:extLst>
              <p:ext uri="{D42A27DB-BD31-4B8C-83A1-F6EECF244321}">
                <p14:modId xmlns:p14="http://schemas.microsoft.com/office/powerpoint/2010/main" val="1732780150"/>
              </p:ext>
            </p:extLst>
          </p:nvPr>
        </p:nvGraphicFramePr>
        <p:xfrm>
          <a:off x="304800" y="1600200"/>
          <a:ext cx="85344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7"/>
          <p:cNvGrpSpPr>
            <a:grpSpLocks/>
          </p:cNvGrpSpPr>
          <p:nvPr/>
        </p:nvGrpSpPr>
        <p:grpSpPr bwMode="auto">
          <a:xfrm rot="10800000">
            <a:off x="2743200" y="1676400"/>
            <a:ext cx="3683000" cy="4419600"/>
            <a:chOff x="4800600" y="2133600"/>
            <a:chExt cx="3429000" cy="4114800"/>
          </a:xfrm>
        </p:grpSpPr>
        <p:pic>
          <p:nvPicPr>
            <p:cNvPr id="28678" name="Picture 25"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28679"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9" name="Rectangle 8"/>
          <p:cNvSpPr>
            <a:spLocks noChangeArrowheads="1"/>
          </p:cNvSpPr>
          <p:nvPr/>
        </p:nvSpPr>
        <p:spPr bwMode="auto">
          <a:xfrm>
            <a:off x="3048000" y="2188813"/>
            <a:ext cx="3124200" cy="3394775"/>
          </a:xfrm>
          <a:prstGeom prst="rect">
            <a:avLst/>
          </a:prstGeom>
          <a:noFill/>
          <a:ln w="9525">
            <a:noFill/>
            <a:miter lim="800000"/>
            <a:headEnd/>
            <a:tailEnd/>
          </a:ln>
        </p:spPr>
        <p:txBody>
          <a:bodyPr>
            <a:spAutoFit/>
          </a:bodyPr>
          <a:lstStyle/>
          <a:p>
            <a:pPr algn="ctr" rtl="1">
              <a:lnSpc>
                <a:spcPct val="120000"/>
              </a:lnSpc>
            </a:pPr>
            <a:r>
              <a:rPr lang="ur-PK" sz="3200" dirty="0">
                <a:solidFill>
                  <a:srgbClr val="FFFFFF"/>
                </a:solidFill>
                <a:latin typeface="noorehira" pitchFamily="2" charset="-78"/>
                <a:cs typeface="noorehira" pitchFamily="2" charset="-78"/>
              </a:rPr>
              <a:t>وَإِن مِّن </a:t>
            </a:r>
            <a:r>
              <a:rPr lang="ur-PK" sz="3200" dirty="0" smtClean="0">
                <a:solidFill>
                  <a:srgbClr val="FFFFFF"/>
                </a:solidFill>
                <a:latin typeface="noorehira" pitchFamily="2" charset="-78"/>
                <a:cs typeface="noorehira" pitchFamily="2" charset="-78"/>
              </a:rPr>
              <a:t>شَیْءٍ </a:t>
            </a:r>
            <a:r>
              <a:rPr lang="ur-PK" sz="3200" dirty="0">
                <a:solidFill>
                  <a:srgbClr val="FFFFFF"/>
                </a:solidFill>
                <a:latin typeface="noorehira" pitchFamily="2" charset="-78"/>
                <a:cs typeface="noorehira" pitchFamily="2" charset="-78"/>
              </a:rPr>
              <a:t>إِلاَّ عِندَنَا </a:t>
            </a:r>
            <a:r>
              <a:rPr lang="ur-PK" sz="3200" dirty="0" smtClean="0">
                <a:solidFill>
                  <a:srgbClr val="FFFFFF"/>
                </a:solidFill>
                <a:latin typeface="noorehira" pitchFamily="2" charset="-78"/>
                <a:cs typeface="noorehira" pitchFamily="2" charset="-78"/>
              </a:rPr>
              <a:t>خَزَائِنُہٗ </a:t>
            </a:r>
            <a:r>
              <a:rPr lang="ur-PK" sz="3200" dirty="0">
                <a:solidFill>
                  <a:srgbClr val="FFFFFF"/>
                </a:solidFill>
                <a:latin typeface="noorehira" pitchFamily="2" charset="-78"/>
                <a:cs typeface="noorehira" pitchFamily="2" charset="-78"/>
              </a:rPr>
              <a:t>وَمَا </a:t>
            </a:r>
            <a:r>
              <a:rPr lang="ur-PK" sz="3200" dirty="0" smtClean="0">
                <a:solidFill>
                  <a:srgbClr val="FFFFFF"/>
                </a:solidFill>
                <a:latin typeface="noorehira" pitchFamily="2" charset="-78"/>
                <a:cs typeface="noorehira" pitchFamily="2" charset="-78"/>
              </a:rPr>
              <a:t>نُنَزِّلُہٗ </a:t>
            </a:r>
            <a:r>
              <a:rPr lang="ur-PK" sz="3200" dirty="0">
                <a:solidFill>
                  <a:srgbClr val="FFFFFF"/>
                </a:solidFill>
                <a:latin typeface="noorehira" pitchFamily="2" charset="-78"/>
                <a:cs typeface="noorehira" pitchFamily="2" charset="-78"/>
              </a:rPr>
              <a:t>إِلاَّ </a:t>
            </a:r>
            <a:endParaRPr lang="ur-PK" sz="3200" dirty="0" smtClean="0">
              <a:solidFill>
                <a:srgbClr val="FFFFFF"/>
              </a:solidFill>
              <a:latin typeface="noorehira" pitchFamily="2" charset="-78"/>
              <a:cs typeface="noorehira" pitchFamily="2" charset="-78"/>
            </a:endParaRPr>
          </a:p>
          <a:p>
            <a:pPr algn="ctr" rtl="1">
              <a:lnSpc>
                <a:spcPct val="120000"/>
              </a:lnSpc>
            </a:pPr>
            <a:r>
              <a:rPr lang="ur-PK" sz="3200" dirty="0" smtClean="0">
                <a:solidFill>
                  <a:srgbClr val="FFFFFF"/>
                </a:solidFill>
                <a:latin typeface="noorehira" pitchFamily="2" charset="-78"/>
                <a:cs typeface="noorehira" pitchFamily="2" charset="-78"/>
              </a:rPr>
              <a:t>بِقَدَرٍ </a:t>
            </a:r>
            <a:r>
              <a:rPr lang="ur-PK" sz="3200" dirty="0">
                <a:solidFill>
                  <a:srgbClr val="FFFFFF"/>
                </a:solidFill>
                <a:latin typeface="noorehira" pitchFamily="2" charset="-78"/>
                <a:cs typeface="noorehira" pitchFamily="2" charset="-78"/>
              </a:rPr>
              <a:t>مَّعْلُومٍ</a:t>
            </a:r>
            <a:r>
              <a:rPr lang="ar-SA" sz="3200" dirty="0">
                <a:solidFill>
                  <a:srgbClr val="FFFFFF"/>
                </a:solidFill>
                <a:latin typeface="noorehira" pitchFamily="2" charset="-78"/>
                <a:cs typeface="noorehira" pitchFamily="2" charset="-78"/>
              </a:rPr>
              <a:t> </a:t>
            </a:r>
            <a:r>
              <a:rPr lang="ur-PK" sz="2400" dirty="0">
                <a:solidFill>
                  <a:srgbClr val="FFFFFF"/>
                </a:solidFill>
                <a:latin typeface="noorehira" pitchFamily="2" charset="-78"/>
                <a:cs typeface="noorehira" pitchFamily="2" charset="-78"/>
              </a:rPr>
              <a:t>(الحجر : 21)</a:t>
            </a:r>
            <a:r>
              <a:rPr lang="ur-PK" sz="2800" dirty="0">
                <a:solidFill>
                  <a:srgbClr val="FFFFFF"/>
                </a:solidFill>
                <a:latin typeface="noorehira" pitchFamily="2" charset="-78"/>
                <a:cs typeface="noorehira" pitchFamily="2" charset="-78"/>
              </a:rPr>
              <a:t> </a:t>
            </a:r>
          </a:p>
          <a:p>
            <a:pPr algn="ctr" rtl="1">
              <a:lnSpc>
                <a:spcPct val="120000"/>
              </a:lnSpc>
            </a:pPr>
            <a:r>
              <a:rPr lang="ur-PK" sz="2800" dirty="0">
                <a:solidFill>
                  <a:srgbClr val="FFFFFF"/>
                </a:solidFill>
                <a:latin typeface="Jameel Noori Nastaleeq" pitchFamily="2" charset="-78"/>
                <a:cs typeface="Jameel Noori Nastaleeq" pitchFamily="2" charset="-78"/>
              </a:rPr>
              <a:t>اور ہمارے ہاں ہر چیز کے خزانے ہیں اور ہم ان کو ضروری مقدار کے مطابق اتارتے رہتے ہیں۔</a:t>
            </a:r>
          </a:p>
        </p:txBody>
      </p:sp>
    </p:spTree>
    <p:extLst>
      <p:ext uri="{BB962C8B-B14F-4D97-AF65-F5344CB8AC3E}">
        <p14:creationId xmlns:p14="http://schemas.microsoft.com/office/powerpoint/2010/main" val="34187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D2B49F6D-4100-42FB-82A8-1CFAA91AE96A}"/>
                                            </p:graphicEl>
                                          </p:spTgt>
                                        </p:tgtEl>
                                        <p:attrNameLst>
                                          <p:attrName>style.visibility</p:attrName>
                                        </p:attrNameLst>
                                      </p:cBhvr>
                                      <p:to>
                                        <p:strVal val="visible"/>
                                      </p:to>
                                    </p:set>
                                    <p:animEffect transition="in" filter="fade">
                                      <p:cBhvr>
                                        <p:cTn id="7" dur="500"/>
                                        <p:tgtEl>
                                          <p:spTgt spid="11">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graphicEl>
                                              <a:dgm id="{8160EAE7-75B1-40CC-8765-BEF41E203B77}"/>
                                            </p:graphicEl>
                                          </p:spTgt>
                                        </p:tgtEl>
                                        <p:attrNameLst>
                                          <p:attrName>style.visibility</p:attrName>
                                        </p:attrNameLst>
                                      </p:cBhvr>
                                      <p:to>
                                        <p:strVal val="visible"/>
                                      </p:to>
                                    </p:set>
                                    <p:animEffect transition="in" filter="fade">
                                      <p:cBhvr>
                                        <p:cTn id="12" dur="500"/>
                                        <p:tgtEl>
                                          <p:spTgt spid="11">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graphicEl>
                                              <a:dgm id="{DE32AC4E-4E8E-40F0-828F-24D6050148B3}"/>
                                            </p:graphicEl>
                                          </p:spTgt>
                                        </p:tgtEl>
                                        <p:attrNameLst>
                                          <p:attrName>style.visibility</p:attrName>
                                        </p:attrNameLst>
                                      </p:cBhvr>
                                      <p:to>
                                        <p:strVal val="visible"/>
                                      </p:to>
                                    </p:set>
                                    <p:animEffect transition="in" filter="fade">
                                      <p:cBhvr>
                                        <p:cTn id="34" dur="500"/>
                                        <p:tgtEl>
                                          <p:spTgt spid="11">
                                            <p:graphicEl>
                                              <a:dgm id="{DE32AC4E-4E8E-40F0-828F-24D6050148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defRPr/>
            </a:pPr>
            <a:r>
              <a:rPr lang="ar-SA" sz="4000" b="0" dirty="0">
                <a:latin typeface="Al Qalam Quran Publisher" pitchFamily="18" charset="-78"/>
                <a:cs typeface="Al Qalam Quran Publisher" pitchFamily="18" charset="-78"/>
              </a:rPr>
              <a:t>وَ لَا تَقْرَبُوا الزِّنٰۤى اِنَّهٗ كَانَ فَاحِشَةً١ؕ وَ سَآءَ </a:t>
            </a:r>
            <a:r>
              <a:rPr lang="ar-SA" sz="4000" b="0" dirty="0" smtClean="0">
                <a:latin typeface="Al Qalam Quran Publisher" pitchFamily="18" charset="-78"/>
                <a:cs typeface="Al Qalam Quran Publisher" pitchFamily="18" charset="-78"/>
              </a:rPr>
              <a:t>سَبِيْلًا۰۰۳۲</a:t>
            </a:r>
            <a:r>
              <a:rPr lang="ur-PK" sz="4000" b="0" dirty="0" smtClean="0">
                <a:solidFill>
                  <a:schemeClr val="accent1">
                    <a:lumMod val="60000"/>
                    <a:lumOff val="40000"/>
                  </a:schemeClr>
                </a:solidFill>
                <a:ea typeface="Calibri"/>
                <a:cs typeface="QCF_P285"/>
              </a:rPr>
              <a:t/>
            </a:r>
            <a:br>
              <a:rPr lang="ur-PK" sz="4000" b="0" dirty="0" smtClean="0">
                <a:solidFill>
                  <a:schemeClr val="accent1">
                    <a:lumMod val="60000"/>
                    <a:lumOff val="40000"/>
                  </a:schemeClr>
                </a:solidFill>
                <a:ea typeface="Calibri"/>
                <a:cs typeface="QCF_P285"/>
              </a:rPr>
            </a:br>
            <a:r>
              <a:rPr lang="ur-PK" sz="2700" b="0" dirty="0" smtClean="0">
                <a:solidFill>
                  <a:schemeClr val="bg1"/>
                </a:solidFill>
                <a:latin typeface="Nafees Web Naskh" pitchFamily="2" charset="-78"/>
                <a:ea typeface="Calibri"/>
                <a:cs typeface="Jameel Noori Nastaleeq" pitchFamily="2" charset="-78"/>
              </a:rPr>
              <a:t>اور زنا کے پاس بھی نہ جاؤ بے شک وہ بے حیائی ہے اور برا راستہ ہے</a:t>
            </a:r>
            <a:endParaRPr lang="kk-KZ" sz="2700" b="0" dirty="0" smtClean="0">
              <a:solidFill>
                <a:schemeClr val="bg1"/>
              </a:solidFill>
              <a:latin typeface="Nafees Web Naskh" pitchFamily="2" charset="-78"/>
              <a:ea typeface="Calibri"/>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1161767698"/>
              </p:ext>
            </p:extLst>
          </p:nvPr>
        </p:nvGraphicFramePr>
        <p:xfrm>
          <a:off x="228600" y="2667000"/>
          <a:ext cx="8763000"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65924" y="1676400"/>
            <a:ext cx="76922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اسلامی معاشرے کی نمایاں خصوصیات</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extLst>
      <p:ext uri="{BB962C8B-B14F-4D97-AF65-F5344CB8AC3E}">
        <p14:creationId xmlns:p14="http://schemas.microsoft.com/office/powerpoint/2010/main" val="404757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644FFDD-2F9A-4EDF-9448-E7DF76F4BEA9}"/>
                                            </p:graphicEl>
                                          </p:spTgt>
                                        </p:tgtEl>
                                        <p:attrNameLst>
                                          <p:attrName>style.visibility</p:attrName>
                                        </p:attrNameLst>
                                      </p:cBhvr>
                                      <p:to>
                                        <p:strVal val="visible"/>
                                      </p:to>
                                    </p:set>
                                    <p:animEffect transition="in" filter="fade">
                                      <p:cBhvr>
                                        <p:cTn id="7" dur="500"/>
                                        <p:tgtEl>
                                          <p:spTgt spid="5">
                                            <p:graphicEl>
                                              <a:dgm id="{D644FFDD-2F9A-4EDF-9448-E7DF76F4BE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F1F207D0-BABD-463C-87F1-6EFA93F554EE}"/>
                                            </p:graphicEl>
                                          </p:spTgt>
                                        </p:tgtEl>
                                        <p:attrNameLst>
                                          <p:attrName>style.visibility</p:attrName>
                                        </p:attrNameLst>
                                      </p:cBhvr>
                                      <p:to>
                                        <p:strVal val="visible"/>
                                      </p:to>
                                    </p:set>
                                    <p:animEffect transition="in" filter="fade">
                                      <p:cBhvr>
                                        <p:cTn id="12" dur="500"/>
                                        <p:tgtEl>
                                          <p:spTgt spid="5">
                                            <p:graphicEl>
                                              <a:dgm id="{F1F207D0-BABD-463C-87F1-6EFA93F554E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97D25882-14C5-4670-AA2C-73746DA3CF9C}"/>
                                            </p:graphicEl>
                                          </p:spTgt>
                                        </p:tgtEl>
                                        <p:attrNameLst>
                                          <p:attrName>style.visibility</p:attrName>
                                        </p:attrNameLst>
                                      </p:cBhvr>
                                      <p:to>
                                        <p:strVal val="visible"/>
                                      </p:to>
                                    </p:set>
                                    <p:animEffect transition="in" filter="fade">
                                      <p:cBhvr>
                                        <p:cTn id="17" dur="500"/>
                                        <p:tgtEl>
                                          <p:spTgt spid="5">
                                            <p:graphicEl>
                                              <a:dgm id="{97D25882-14C5-4670-AA2C-73746DA3CF9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E92AA516-6A47-4694-ABD7-D5DBB10BCF76}"/>
                                            </p:graphicEl>
                                          </p:spTgt>
                                        </p:tgtEl>
                                        <p:attrNameLst>
                                          <p:attrName>style.visibility</p:attrName>
                                        </p:attrNameLst>
                                      </p:cBhvr>
                                      <p:to>
                                        <p:strVal val="visible"/>
                                      </p:to>
                                    </p:set>
                                    <p:animEffect transition="in" filter="fade">
                                      <p:cBhvr>
                                        <p:cTn id="22" dur="500"/>
                                        <p:tgtEl>
                                          <p:spTgt spid="5">
                                            <p:graphicEl>
                                              <a:dgm id="{E92AA516-6A47-4694-ABD7-D5DBB10BCF7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1924A209-E77B-4D14-AC5C-7394D20068C6}"/>
                                            </p:graphicEl>
                                          </p:spTgt>
                                        </p:tgtEl>
                                        <p:attrNameLst>
                                          <p:attrName>style.visibility</p:attrName>
                                        </p:attrNameLst>
                                      </p:cBhvr>
                                      <p:to>
                                        <p:strVal val="visible"/>
                                      </p:to>
                                    </p:set>
                                    <p:animEffect transition="in" filter="fade">
                                      <p:cBhvr>
                                        <p:cTn id="27" dur="500"/>
                                        <p:tgtEl>
                                          <p:spTgt spid="5">
                                            <p:graphicEl>
                                              <a:dgm id="{1924A209-E77B-4D14-AC5C-7394D20068C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E4C0CD0C-E5BB-4338-A792-EA82BDD77563}"/>
                                            </p:graphicEl>
                                          </p:spTgt>
                                        </p:tgtEl>
                                        <p:attrNameLst>
                                          <p:attrName>style.visibility</p:attrName>
                                        </p:attrNameLst>
                                      </p:cBhvr>
                                      <p:to>
                                        <p:strVal val="visible"/>
                                      </p:to>
                                    </p:set>
                                    <p:animEffect transition="in" filter="fade">
                                      <p:cBhvr>
                                        <p:cTn id="32" dur="500"/>
                                        <p:tgtEl>
                                          <p:spTgt spid="5">
                                            <p:graphicEl>
                                              <a:dgm id="{E4C0CD0C-E5BB-4338-A792-EA82BDD775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lnSpc>
                <a:spcPct val="120000"/>
              </a:lnSpc>
              <a:defRPr/>
            </a:pPr>
            <a:r>
              <a:rPr lang="ar-SA" sz="4000" b="0" dirty="0">
                <a:latin typeface="Al Qalam Quran Publisher" pitchFamily="18" charset="-78"/>
                <a:cs typeface="Al Qalam Quran Publisher" pitchFamily="18" charset="-78"/>
              </a:rPr>
              <a:t>وَ لَا تَقْرَبُوا الزِّنٰۤى اِنَّهٗ كَانَ فَاحِشَةً١ؕ وَ سَآءَ سَبِيْلًا۰۰۳۲</a:t>
            </a:r>
            <a:r>
              <a:rPr lang="ur-PK" sz="4000" b="0" dirty="0">
                <a:solidFill>
                  <a:schemeClr val="accent1">
                    <a:lumMod val="60000"/>
                    <a:lumOff val="40000"/>
                  </a:schemeClr>
                </a:solidFill>
                <a:ea typeface="Calibri"/>
                <a:cs typeface="QCF_P285"/>
              </a:rPr>
              <a:t/>
            </a:r>
            <a:br>
              <a:rPr lang="ur-PK" sz="4000" b="0" dirty="0">
                <a:solidFill>
                  <a:schemeClr val="accent1">
                    <a:lumMod val="60000"/>
                    <a:lumOff val="40000"/>
                  </a:schemeClr>
                </a:solidFill>
                <a:ea typeface="Calibri"/>
                <a:cs typeface="QCF_P285"/>
              </a:rPr>
            </a:br>
            <a:r>
              <a:rPr lang="ur-PK" sz="2700" b="0" dirty="0">
                <a:solidFill>
                  <a:schemeClr val="bg1"/>
                </a:solidFill>
                <a:latin typeface="Nafees Web Naskh" pitchFamily="2" charset="-78"/>
                <a:ea typeface="Calibri"/>
                <a:cs typeface="Jameel Noori Nastaleeq" pitchFamily="2" charset="-78"/>
              </a:rPr>
              <a:t>اور زنا کے پاس بھی نہ جاؤ بے شک وہ بے حیائی ہے اور برا راستہ ہے</a:t>
            </a:r>
            <a:endParaRPr lang="kk-KZ" sz="2700" b="0" dirty="0" smtClean="0">
              <a:solidFill>
                <a:schemeClr val="bg1"/>
              </a:solidFill>
              <a:latin typeface="Nafees Web Naskh" pitchFamily="2" charset="-78"/>
              <a:ea typeface="Calibri"/>
              <a:cs typeface="Nafees Web Naskh" pitchFamily="2" charset="-78"/>
            </a:endParaRPr>
          </a:p>
        </p:txBody>
      </p:sp>
      <p:graphicFrame>
        <p:nvGraphicFramePr>
          <p:cNvPr id="7" name="Diagram 6"/>
          <p:cNvGraphicFramePr/>
          <p:nvPr>
            <p:extLst>
              <p:ext uri="{D42A27DB-BD31-4B8C-83A1-F6EECF244321}">
                <p14:modId xmlns:p14="http://schemas.microsoft.com/office/powerpoint/2010/main" val="2301847573"/>
              </p:ext>
            </p:extLst>
          </p:nvPr>
        </p:nvGraphicFramePr>
        <p:xfrm>
          <a:off x="381000" y="1600200"/>
          <a:ext cx="85344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1968954132"/>
              </p:ext>
            </p:extLst>
          </p:nvPr>
        </p:nvGraphicFramePr>
        <p:xfrm>
          <a:off x="381000" y="3886200"/>
          <a:ext cx="8534400" cy="2667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 name="Group 7"/>
          <p:cNvGrpSpPr>
            <a:grpSpLocks/>
          </p:cNvGrpSpPr>
          <p:nvPr/>
        </p:nvGrpSpPr>
        <p:grpSpPr bwMode="auto">
          <a:xfrm rot="10800000">
            <a:off x="2743200" y="1981200"/>
            <a:ext cx="3683000" cy="4419600"/>
            <a:chOff x="4800600" y="2133600"/>
            <a:chExt cx="3429000" cy="4114800"/>
          </a:xfrm>
        </p:grpSpPr>
        <p:pic>
          <p:nvPicPr>
            <p:cNvPr id="30727" name="Picture 25" descr="E:\e-Library\My Pictures\Backgrounds &amp; Calligraphy\Hancrafted_Wooden_Frame.jpg"/>
            <p:cNvPicPr>
              <a:picLocks noChangeAspect="1" noChangeArrowheads="1"/>
            </p:cNvPicPr>
            <p:nvPr/>
          </p:nvPicPr>
          <p:blipFill>
            <a:blip r:embed="rId12"/>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0728"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2" name="Rectangle 11"/>
          <p:cNvSpPr>
            <a:spLocks noChangeArrowheads="1"/>
          </p:cNvSpPr>
          <p:nvPr/>
        </p:nvSpPr>
        <p:spPr bwMode="auto">
          <a:xfrm>
            <a:off x="3022600" y="3006060"/>
            <a:ext cx="3124200" cy="2369880"/>
          </a:xfrm>
          <a:prstGeom prst="rect">
            <a:avLst/>
          </a:prstGeom>
          <a:noFill/>
          <a:ln w="9525">
            <a:noFill/>
            <a:miter lim="800000"/>
            <a:headEnd/>
            <a:tailEnd/>
          </a:ln>
        </p:spPr>
        <p:txBody>
          <a:bodyPr>
            <a:spAutoFit/>
          </a:bodyPr>
          <a:lstStyle/>
          <a:p>
            <a:pPr algn="ctr" rtl="1"/>
            <a:r>
              <a:rPr lang="ar-SA" sz="3600" dirty="0" smtClean="0">
                <a:solidFill>
                  <a:schemeClr val="bg1"/>
                </a:solidFill>
                <a:latin typeface="Al_Mushaf" pitchFamily="2" charset="-78"/>
                <a:ea typeface="Times New Roman" pitchFamily="18" charset="0"/>
                <a:cs typeface="Al_Mushaf" pitchFamily="2" charset="-78"/>
              </a:rPr>
              <a:t>اَلْحَیَاءُ </a:t>
            </a:r>
            <a:r>
              <a:rPr lang="ar-SA" sz="3600" dirty="0">
                <a:solidFill>
                  <a:schemeClr val="bg1"/>
                </a:solidFill>
                <a:latin typeface="Al_Mushaf" pitchFamily="2" charset="-78"/>
                <a:ea typeface="Times New Roman" pitchFamily="18" charset="0"/>
                <a:cs typeface="Al_Mushaf" pitchFamily="2" charset="-78"/>
              </a:rPr>
              <a:t>شُعْبَةٌ مِّنَ الْاِیْمَانِ</a:t>
            </a:r>
            <a:endParaRPr lang="en-US" sz="3600" dirty="0">
              <a:solidFill>
                <a:schemeClr val="bg1"/>
              </a:solidFill>
              <a:latin typeface="Al_Mushaf" pitchFamily="2" charset="-78"/>
              <a:ea typeface="Times New Roman" pitchFamily="18" charset="0"/>
              <a:cs typeface="Al_Mushaf" pitchFamily="2" charset="-78"/>
            </a:endParaRPr>
          </a:p>
          <a:p>
            <a:pPr algn="ctr" rtl="1"/>
            <a:endParaRPr lang="ar-SA" sz="2000" dirty="0">
              <a:solidFill>
                <a:schemeClr val="bg1"/>
              </a:solidFill>
              <a:latin typeface="Nafees Web Naskh" pitchFamily="2" charset="-78"/>
              <a:ea typeface="Times New Roman" pitchFamily="18" charset="0"/>
              <a:cs typeface="Nafees Web Naskh" pitchFamily="2" charset="-78"/>
            </a:endParaRPr>
          </a:p>
          <a:p>
            <a:pPr algn="ctr" rtl="1"/>
            <a:r>
              <a:rPr lang="ar-SA" sz="3200" dirty="0">
                <a:solidFill>
                  <a:schemeClr val="bg1"/>
                </a:solidFill>
                <a:latin typeface="Jameel Noori Nastaleeq" pitchFamily="2" charset="-78"/>
                <a:ea typeface="Times New Roman" pitchFamily="18" charset="0"/>
                <a:cs typeface="Jameel Noori Nastaleeq" pitchFamily="2" charset="-78"/>
              </a:rPr>
              <a:t>حیاء ایمان ہی کا ایک حصہ ہے</a:t>
            </a:r>
            <a:r>
              <a:rPr lang="ur-PK" sz="3200" dirty="0">
                <a:solidFill>
                  <a:schemeClr val="bg1"/>
                </a:solidFill>
                <a:latin typeface="Jameel Noori Nastaleeq" pitchFamily="2" charset="-78"/>
                <a:ea typeface="Times New Roman" pitchFamily="18" charset="0"/>
                <a:cs typeface="Jameel Noori Nastaleeq" pitchFamily="2" charset="-78"/>
              </a:rPr>
              <a:t>۔</a:t>
            </a:r>
          </a:p>
          <a:p>
            <a:pPr algn="ctr" rtl="1"/>
            <a:endParaRPr lang="ur-PK" sz="3200" dirty="0">
              <a:solidFill>
                <a:schemeClr val="bg1"/>
              </a:solidFill>
              <a:latin typeface="Jameel Noori Nastaleeq" pitchFamily="2" charset="-78"/>
              <a:ea typeface="Times New Roman" pitchFamily="18" charset="0"/>
              <a:cs typeface="Jameel Noori Nastaleeq" pitchFamily="2" charset="-78"/>
            </a:endParaRPr>
          </a:p>
          <a:p>
            <a:pPr algn="ctr" rtl="1"/>
            <a:r>
              <a:rPr lang="ar-SA" sz="2800" dirty="0">
                <a:solidFill>
                  <a:schemeClr val="bg1"/>
                </a:solidFill>
                <a:latin typeface="Jameel Noori Nastaleeq" pitchFamily="2" charset="-78"/>
                <a:ea typeface="Times New Roman" pitchFamily="18" charset="0"/>
                <a:cs typeface="Jameel Noori Nastaleeq" pitchFamily="2" charset="-78"/>
              </a:rPr>
              <a:t>(متفق علیہ)</a:t>
            </a:r>
          </a:p>
        </p:txBody>
      </p:sp>
    </p:spTree>
    <p:extLst>
      <p:ext uri="{BB962C8B-B14F-4D97-AF65-F5344CB8AC3E}">
        <p14:creationId xmlns:p14="http://schemas.microsoft.com/office/powerpoint/2010/main" val="2481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7" dur="500"/>
                                        <p:tgtEl>
                                          <p:spTgt spid="7">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BA43CF2-B06B-4A64-8171-AD2946101CD7}"/>
                                            </p:graphicEl>
                                          </p:spTgt>
                                        </p:tgtEl>
                                        <p:attrNameLst>
                                          <p:attrName>style.visibility</p:attrName>
                                        </p:attrNameLst>
                                      </p:cBhvr>
                                      <p:to>
                                        <p:strVal val="visible"/>
                                      </p:to>
                                    </p:set>
                                    <p:animEffect transition="in" filter="fade">
                                      <p:cBhvr>
                                        <p:cTn id="12" dur="500"/>
                                        <p:tgtEl>
                                          <p:spTgt spid="7">
                                            <p:graphicEl>
                                              <a:dgm id="{FBA43CF2-B06B-4A64-8171-AD2946101CD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graphicEl>
                                              <a:dgm id="{9D58C131-7EC8-4CF3-9204-D419D9686D8F}"/>
                                            </p:graphicEl>
                                          </p:spTgt>
                                        </p:tgtEl>
                                        <p:attrNameLst>
                                          <p:attrName>style.visibility</p:attrName>
                                        </p:attrNameLst>
                                      </p:cBhvr>
                                      <p:to>
                                        <p:strVal val="visible"/>
                                      </p:to>
                                    </p:set>
                                    <p:animEffect transition="in" filter="fade">
                                      <p:cBhvr>
                                        <p:cTn id="34" dur="500"/>
                                        <p:tgtEl>
                                          <p:spTgt spid="8">
                                            <p:graphicEl>
                                              <a:dgm id="{9D58C131-7EC8-4CF3-9204-D419D9686D8F}"/>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graphicEl>
                                              <a:dgm id="{C691C807-06DA-4D33-8B22-E521F5959A88}"/>
                                            </p:graphicEl>
                                          </p:spTgt>
                                        </p:tgtEl>
                                        <p:attrNameLst>
                                          <p:attrName>style.visibility</p:attrName>
                                        </p:attrNameLst>
                                      </p:cBhvr>
                                      <p:to>
                                        <p:strVal val="visible"/>
                                      </p:to>
                                    </p:set>
                                    <p:animEffect transition="in" filter="fade">
                                      <p:cBhvr>
                                        <p:cTn id="37" dur="500"/>
                                        <p:tgtEl>
                                          <p:spTgt spid="8">
                                            <p:graphicEl>
                                              <a:dgm id="{C691C807-06DA-4D33-8B22-E521F5959A8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graphicEl>
                                              <a:dgm id="{AEC4FA55-27EB-4D03-813F-EBC36B46DE3C}"/>
                                            </p:graphicEl>
                                          </p:spTgt>
                                        </p:tgtEl>
                                        <p:attrNameLst>
                                          <p:attrName>style.visibility</p:attrName>
                                        </p:attrNameLst>
                                      </p:cBhvr>
                                      <p:to>
                                        <p:strVal val="visible"/>
                                      </p:to>
                                    </p:set>
                                    <p:animEffect transition="in" filter="fade">
                                      <p:cBhvr>
                                        <p:cTn id="42" dur="500"/>
                                        <p:tgtEl>
                                          <p:spTgt spid="8">
                                            <p:graphicEl>
                                              <a:dgm id="{AEC4FA55-27EB-4D03-813F-EBC36B46DE3C}"/>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graphicEl>
                                              <a:dgm id="{9D33A531-4729-43A5-81B4-D92FC3E102A1}"/>
                                            </p:graphicEl>
                                          </p:spTgt>
                                        </p:tgtEl>
                                        <p:attrNameLst>
                                          <p:attrName>style.visibility</p:attrName>
                                        </p:attrNameLst>
                                      </p:cBhvr>
                                      <p:to>
                                        <p:strVal val="visible"/>
                                      </p:to>
                                    </p:set>
                                    <p:animEffect transition="in" filter="fade">
                                      <p:cBhvr>
                                        <p:cTn id="47" dur="500"/>
                                        <p:tgtEl>
                                          <p:spTgt spid="8">
                                            <p:graphicEl>
                                              <a:dgm id="{9D33A531-4729-43A5-81B4-D92FC3E102A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8" grpId="0">
        <p:bldSub>
          <a:bldDgm bld="one"/>
        </p:bldSub>
      </p:bldGraphic>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defRPr/>
            </a:pPr>
            <a:r>
              <a:rPr lang="ar-SA" sz="3600" b="0" dirty="0">
                <a:latin typeface="Al Qalam Quran Publisher" pitchFamily="18" charset="-78"/>
                <a:cs typeface="Al Qalam Quran Publisher" pitchFamily="18" charset="-78"/>
              </a:rPr>
              <a:t>وَ لَا تَقْتُلُوا النَّفْسَ الَّتِيْ حَرَّمَ اللّٰهُ اِلَّا </a:t>
            </a:r>
            <a:r>
              <a:rPr lang="ar-SA" sz="3600" b="0" dirty="0" smtClean="0">
                <a:latin typeface="Al Qalam Quran Publisher" pitchFamily="18" charset="-78"/>
                <a:cs typeface="Al Qalam Quran Publisher" pitchFamily="18" charset="-78"/>
              </a:rPr>
              <a:t>بِالْحَقِّ١ؕ</a:t>
            </a:r>
            <a:r>
              <a:rPr lang="ur-PK" sz="3600" b="0" dirty="0" smtClean="0">
                <a:solidFill>
                  <a:schemeClr val="accent1">
                    <a:lumMod val="60000"/>
                    <a:lumOff val="40000"/>
                  </a:schemeClr>
                </a:solidFill>
                <a:ea typeface="Calibri"/>
                <a:cs typeface="QCF_P285"/>
              </a:rPr>
              <a:t/>
            </a:r>
            <a:br>
              <a:rPr lang="ur-PK" sz="3600" b="0" dirty="0" smtClean="0">
                <a:solidFill>
                  <a:schemeClr val="accent1">
                    <a:lumMod val="60000"/>
                    <a:lumOff val="40000"/>
                  </a:schemeClr>
                </a:solidFill>
                <a:ea typeface="Calibri"/>
                <a:cs typeface="QCF_P285"/>
              </a:rPr>
            </a:br>
            <a:r>
              <a:rPr lang="ar-SA" sz="2400" b="0" dirty="0" smtClean="0">
                <a:solidFill>
                  <a:schemeClr val="bg1"/>
                </a:solidFill>
                <a:latin typeface="Jameel Noori Nastaleeq" pitchFamily="2" charset="-78"/>
                <a:ea typeface="Times New Roman" pitchFamily="18" charset="0"/>
                <a:cs typeface="Jameel Noori Nastaleeq" pitchFamily="2" charset="-78"/>
              </a:rPr>
              <a:t> اور قتل نہ کرو ایسی جان کوجسے اللہ نے محترم ٹھہرایا ہے مگر جائز طریقے یعنی شریعت کے حکم سے </a:t>
            </a:r>
            <a:endParaRPr lang="en-US" sz="3300" b="0" dirty="0">
              <a:solidFill>
                <a:schemeClr val="bg1"/>
              </a:solidFill>
              <a:latin typeface="Jameel Noori Nastaleeq" pitchFamily="2" charset="-78"/>
              <a:cs typeface="Jameel Noori Nastaleeq" pitchFamily="2" charset="-78"/>
            </a:endParaRPr>
          </a:p>
        </p:txBody>
      </p:sp>
      <p:graphicFrame>
        <p:nvGraphicFramePr>
          <p:cNvPr id="3" name="Diagram 2"/>
          <p:cNvGraphicFramePr/>
          <p:nvPr>
            <p:extLst>
              <p:ext uri="{D42A27DB-BD31-4B8C-83A1-F6EECF244321}">
                <p14:modId xmlns:p14="http://schemas.microsoft.com/office/powerpoint/2010/main" val="3528506830"/>
              </p:ext>
            </p:extLst>
          </p:nvPr>
        </p:nvGraphicFramePr>
        <p:xfrm>
          <a:off x="304800" y="1600200"/>
          <a:ext cx="85344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7"/>
          <p:cNvGrpSpPr>
            <a:grpSpLocks/>
          </p:cNvGrpSpPr>
          <p:nvPr/>
        </p:nvGrpSpPr>
        <p:grpSpPr bwMode="auto">
          <a:xfrm rot="10800000">
            <a:off x="2743200" y="1981200"/>
            <a:ext cx="3683000" cy="4419600"/>
            <a:chOff x="4800600" y="2133600"/>
            <a:chExt cx="3429000" cy="4114800"/>
          </a:xfrm>
        </p:grpSpPr>
        <p:pic>
          <p:nvPicPr>
            <p:cNvPr id="31750" name="Picture 25"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1751"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7" name="Rectangle 6"/>
          <p:cNvSpPr>
            <a:spLocks noChangeArrowheads="1"/>
          </p:cNvSpPr>
          <p:nvPr/>
        </p:nvSpPr>
        <p:spPr bwMode="auto">
          <a:xfrm>
            <a:off x="3022599" y="3067616"/>
            <a:ext cx="3124200" cy="2246769"/>
          </a:xfrm>
          <a:prstGeom prst="rect">
            <a:avLst/>
          </a:prstGeom>
          <a:noFill/>
          <a:ln w="9525">
            <a:noFill/>
            <a:miter lim="800000"/>
            <a:headEnd/>
            <a:tailEnd/>
          </a:ln>
        </p:spPr>
        <p:txBody>
          <a:bodyPr>
            <a:spAutoFit/>
          </a:bodyPr>
          <a:lstStyle/>
          <a:p>
            <a:pPr algn="ctr" rtl="1">
              <a:lnSpc>
                <a:spcPct val="150000"/>
              </a:lnSpc>
            </a:pPr>
            <a:r>
              <a:rPr lang="ar-SA" sz="3200" dirty="0" smtClean="0">
                <a:solidFill>
                  <a:schemeClr val="bg1"/>
                </a:solidFill>
                <a:latin typeface="Jameel Noori Nastaleeq" pitchFamily="2" charset="-78"/>
                <a:ea typeface="Times New Roman" pitchFamily="18" charset="0"/>
                <a:cs typeface="Jameel Noori Nastaleeq" pitchFamily="2" charset="-78"/>
              </a:rPr>
              <a:t>جس </a:t>
            </a:r>
            <a:r>
              <a:rPr lang="ar-SA" sz="3200" dirty="0">
                <a:solidFill>
                  <a:schemeClr val="bg1"/>
                </a:solidFill>
                <a:latin typeface="Jameel Noori Nastaleeq" pitchFamily="2" charset="-78"/>
                <a:ea typeface="Times New Roman" pitchFamily="18" charset="0"/>
                <a:cs typeface="Jameel Noori Nastaleeq" pitchFamily="2" charset="-78"/>
              </a:rPr>
              <a:t>نے ایک انسان کو قتل کیا اس نے پوری انسانیت کو قتل کیا </a:t>
            </a:r>
            <a:endParaRPr lang="ur-PK" sz="3200" dirty="0">
              <a:solidFill>
                <a:schemeClr val="bg1"/>
              </a:solidFill>
              <a:latin typeface="Jameel Noori Nastaleeq" pitchFamily="2" charset="-78"/>
              <a:ea typeface="Times New Roman" pitchFamily="18" charset="0"/>
              <a:cs typeface="Jameel Noori Nastaleeq" pitchFamily="2" charset="-78"/>
            </a:endParaRPr>
          </a:p>
          <a:p>
            <a:pPr algn="ctr" rtl="1">
              <a:lnSpc>
                <a:spcPct val="150000"/>
              </a:lnSpc>
            </a:pPr>
            <a:r>
              <a:rPr lang="ar-SA" sz="2800" dirty="0" smtClean="0">
                <a:solidFill>
                  <a:schemeClr val="bg1"/>
                </a:solidFill>
                <a:latin typeface="Jameel Noori Nastaleeq" pitchFamily="2" charset="-78"/>
                <a:ea typeface="Times New Roman" pitchFamily="18" charset="0"/>
                <a:cs typeface="Jameel Noori Nastaleeq" pitchFamily="2" charset="-78"/>
              </a:rPr>
              <a:t>(</a:t>
            </a:r>
            <a:r>
              <a:rPr lang="ur-PK" sz="2800" dirty="0">
                <a:solidFill>
                  <a:schemeClr val="bg1"/>
                </a:solidFill>
                <a:latin typeface="Jameel Noori Nastaleeq" pitchFamily="2" charset="-78"/>
                <a:ea typeface="Times New Roman" pitchFamily="18" charset="0"/>
                <a:cs typeface="Jameel Noori Nastaleeq" pitchFamily="2" charset="-78"/>
              </a:rPr>
              <a:t>المائدۃ 32</a:t>
            </a:r>
            <a:r>
              <a:rPr lang="ar-SA" sz="2800" dirty="0">
                <a:solidFill>
                  <a:schemeClr val="bg1"/>
                </a:solidFill>
                <a:latin typeface="Jameel Noori Nastaleeq" pitchFamily="2" charset="-78"/>
                <a:ea typeface="Times New Roman" pitchFamily="18" charset="0"/>
                <a:cs typeface="Jameel Noori Nastaleeq" pitchFamily="2" charset="-78"/>
              </a:rPr>
              <a:t>)</a:t>
            </a:r>
          </a:p>
        </p:txBody>
      </p:sp>
    </p:spTree>
    <p:extLst>
      <p:ext uri="{BB962C8B-B14F-4D97-AF65-F5344CB8AC3E}">
        <p14:creationId xmlns:p14="http://schemas.microsoft.com/office/powerpoint/2010/main" val="378347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D2B49F6D-4100-42FB-82A8-1CFAA91AE96A}"/>
                                            </p:graphicEl>
                                          </p:spTgt>
                                        </p:tgtEl>
                                        <p:attrNameLst>
                                          <p:attrName>style.visibility</p:attrName>
                                        </p:attrNameLst>
                                      </p:cBhvr>
                                      <p:to>
                                        <p:strVal val="visible"/>
                                      </p:to>
                                    </p:set>
                                    <p:animEffect transition="in" filter="fade">
                                      <p:cBhvr>
                                        <p:cTn id="7" dur="500"/>
                                        <p:tgtEl>
                                          <p:spTgt spid="3">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8160EAE7-75B1-40CC-8765-BEF41E203B77}"/>
                                            </p:graphicEl>
                                          </p:spTgt>
                                        </p:tgtEl>
                                        <p:attrNameLst>
                                          <p:attrName>style.visibility</p:attrName>
                                        </p:attrNameLst>
                                      </p:cBhvr>
                                      <p:to>
                                        <p:strVal val="visible"/>
                                      </p:to>
                                    </p:set>
                                    <p:animEffect transition="in" filter="fade">
                                      <p:cBhvr>
                                        <p:cTn id="12" dur="500"/>
                                        <p:tgtEl>
                                          <p:spTgt spid="3">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defRPr/>
            </a:pPr>
            <a:r>
              <a:rPr lang="ar-SA" sz="4000" b="0" dirty="0">
                <a:latin typeface="Al Qalam Quran Publisher" pitchFamily="18" charset="-78"/>
                <a:cs typeface="Al Qalam Quran Publisher" pitchFamily="18" charset="-78"/>
              </a:rPr>
              <a:t>وَ مَنْ قُتِلَ مَظْلُوْمًا فَقَدْ جَعَلْنَا لِوَلِيِّهٖ </a:t>
            </a:r>
            <a:r>
              <a:rPr lang="ar-SA" sz="4000" b="0" dirty="0" smtClean="0">
                <a:latin typeface="Al Qalam Quran Publisher" pitchFamily="18" charset="-78"/>
                <a:cs typeface="Al Qalam Quran Publisher" pitchFamily="18" charset="-78"/>
              </a:rPr>
              <a:t>سُلْطٰنًا</a:t>
            </a:r>
            <a:r>
              <a:rPr lang="ur-PK" sz="4000" b="0" dirty="0" smtClean="0">
                <a:solidFill>
                  <a:schemeClr val="accent1">
                    <a:lumMod val="60000"/>
                    <a:lumOff val="40000"/>
                  </a:schemeClr>
                </a:solidFill>
                <a:ea typeface="Calibri"/>
                <a:cs typeface="QCF_P285"/>
              </a:rPr>
              <a:t/>
            </a:r>
            <a:br>
              <a:rPr lang="ur-PK" sz="4000" b="0" dirty="0" smtClean="0">
                <a:solidFill>
                  <a:schemeClr val="accent1">
                    <a:lumMod val="60000"/>
                    <a:lumOff val="40000"/>
                  </a:schemeClr>
                </a:solidFill>
                <a:ea typeface="Calibri"/>
                <a:cs typeface="QCF_P285"/>
              </a:rPr>
            </a:br>
            <a:r>
              <a:rPr lang="ur-PK" sz="2700" b="0" dirty="0" smtClean="0">
                <a:solidFill>
                  <a:schemeClr val="bg1"/>
                </a:solidFill>
                <a:latin typeface="Jameel Noori Nastaleeq" pitchFamily="2" charset="-78"/>
                <a:ea typeface="Calibri"/>
                <a:cs typeface="Jameel Noori Nastaleeq" pitchFamily="2" charset="-78"/>
              </a:rPr>
              <a:t> اور جو شخص ناحق قتل کیا گیا تو ہم نے اختیار دے دیا ہے اس کے وارث کو</a:t>
            </a:r>
            <a:endParaRPr lang="en-US" sz="3100" b="0" dirty="0">
              <a:solidFill>
                <a:schemeClr val="bg1"/>
              </a:solidFill>
              <a:latin typeface="Jameel Noori Nastaleeq" pitchFamily="2" charset="-78"/>
              <a:cs typeface="Jameel Noori Nastaleeq" pitchFamily="2" charset="-78"/>
            </a:endParaRPr>
          </a:p>
        </p:txBody>
      </p:sp>
      <p:graphicFrame>
        <p:nvGraphicFramePr>
          <p:cNvPr id="3" name="Diagram 2"/>
          <p:cNvGraphicFramePr/>
          <p:nvPr>
            <p:extLst>
              <p:ext uri="{D42A27DB-BD31-4B8C-83A1-F6EECF244321}">
                <p14:modId xmlns:p14="http://schemas.microsoft.com/office/powerpoint/2010/main" val="860400337"/>
              </p:ext>
            </p:extLst>
          </p:nvPr>
        </p:nvGraphicFramePr>
        <p:xfrm>
          <a:off x="304800" y="1600200"/>
          <a:ext cx="85344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6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D2B49F6D-4100-42FB-82A8-1CFAA91AE96A}"/>
                                            </p:graphicEl>
                                          </p:spTgt>
                                        </p:tgtEl>
                                        <p:attrNameLst>
                                          <p:attrName>style.visibility</p:attrName>
                                        </p:attrNameLst>
                                      </p:cBhvr>
                                      <p:to>
                                        <p:strVal val="visible"/>
                                      </p:to>
                                    </p:set>
                                    <p:animEffect transition="in" filter="fade">
                                      <p:cBhvr>
                                        <p:cTn id="7" dur="500"/>
                                        <p:tgtEl>
                                          <p:spTgt spid="3">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10000"/>
              </a:lnSpc>
              <a:defRPr/>
            </a:pPr>
            <a:r>
              <a:rPr lang="ar-SA" sz="4000" b="0" dirty="0">
                <a:latin typeface="Al Qalam Quran Publisher" pitchFamily="18" charset="-78"/>
                <a:cs typeface="Al Qalam Quran Publisher" pitchFamily="18" charset="-78"/>
              </a:rPr>
              <a:t>فَلَا يُسْرِفْ فِّي الْقَتْلِ١ؕ اِنَّهٗ كَانَ </a:t>
            </a:r>
            <a:r>
              <a:rPr lang="ar-SA" sz="4000" b="0" dirty="0" smtClean="0">
                <a:latin typeface="Al Qalam Quran Publisher" pitchFamily="18" charset="-78"/>
                <a:cs typeface="Al Qalam Quran Publisher" pitchFamily="18" charset="-78"/>
              </a:rPr>
              <a:t>مَنْصُوْرًا۰۰۳۳</a:t>
            </a:r>
            <a:r>
              <a:rPr lang="ur-PK" sz="4000" b="0" dirty="0" smtClean="0">
                <a:solidFill>
                  <a:schemeClr val="accent1">
                    <a:lumMod val="60000"/>
                    <a:lumOff val="40000"/>
                  </a:schemeClr>
                </a:solidFill>
                <a:ea typeface="Calibri"/>
                <a:cs typeface="QCF_P285"/>
              </a:rPr>
              <a:t/>
            </a:r>
            <a:br>
              <a:rPr lang="ur-PK" sz="4000" b="0" dirty="0" smtClean="0">
                <a:solidFill>
                  <a:schemeClr val="accent1">
                    <a:lumMod val="60000"/>
                    <a:lumOff val="40000"/>
                  </a:schemeClr>
                </a:solidFill>
                <a:ea typeface="Calibri"/>
                <a:cs typeface="QCF_P285"/>
              </a:rPr>
            </a:br>
            <a:r>
              <a:rPr lang="ur-PK" sz="2700" b="0" dirty="0" smtClean="0">
                <a:solidFill>
                  <a:schemeClr val="bg1"/>
                </a:solidFill>
                <a:latin typeface="Jameel Noori Nastaleeq" pitchFamily="2" charset="-78"/>
                <a:ea typeface="Calibri"/>
                <a:cs typeface="Jameel Noori Nastaleeq" pitchFamily="2" charset="-78"/>
              </a:rPr>
              <a:t>پس اس کو چاہیئے کہ قتل کے قصاص میں زیادتی نہ کرے  بے شک اُس کی مدد کی گئی ہے</a:t>
            </a:r>
            <a:endParaRPr lang="en-US" sz="3100" b="0" dirty="0">
              <a:solidFill>
                <a:schemeClr val="bg1"/>
              </a:solidFill>
              <a:latin typeface="Jameel Noori Nastaleeq" pitchFamily="2" charset="-78"/>
              <a:cs typeface="Jameel Noori Nastaleeq" pitchFamily="2" charset="-78"/>
            </a:endParaRPr>
          </a:p>
        </p:txBody>
      </p:sp>
      <p:sp>
        <p:nvSpPr>
          <p:cNvPr id="6" name="TextBox 5"/>
          <p:cNvSpPr txBox="1"/>
          <p:nvPr/>
        </p:nvSpPr>
        <p:spPr>
          <a:xfrm>
            <a:off x="1146924" y="1806714"/>
            <a:ext cx="69302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قاتل کی جان لینے میں اسراف</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7" name="Diagram 6"/>
          <p:cNvGraphicFramePr/>
          <p:nvPr>
            <p:extLst>
              <p:ext uri="{D42A27DB-BD31-4B8C-83A1-F6EECF244321}">
                <p14:modId xmlns:p14="http://schemas.microsoft.com/office/powerpoint/2010/main" val="3355727454"/>
              </p:ext>
            </p:extLst>
          </p:nvPr>
        </p:nvGraphicFramePr>
        <p:xfrm>
          <a:off x="228600" y="2438400"/>
          <a:ext cx="8686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98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6491B84D-392E-47AA-BC71-54D786478163}"/>
                                            </p:graphicEl>
                                          </p:spTgt>
                                        </p:tgtEl>
                                        <p:attrNameLst>
                                          <p:attrName>style.visibility</p:attrName>
                                        </p:attrNameLst>
                                      </p:cBhvr>
                                      <p:to>
                                        <p:strVal val="visible"/>
                                      </p:to>
                                    </p:set>
                                    <p:animEffect transition="in" filter="fade">
                                      <p:cBhvr>
                                        <p:cTn id="7" dur="500"/>
                                        <p:tgtEl>
                                          <p:spTgt spid="7">
                                            <p:graphicEl>
                                              <a:dgm id="{6491B84D-392E-47AA-BC71-54D78647816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8596310B-4325-4C58-9DF2-85D1E46DFC96}"/>
                                            </p:graphicEl>
                                          </p:spTgt>
                                        </p:tgtEl>
                                        <p:attrNameLst>
                                          <p:attrName>style.visibility</p:attrName>
                                        </p:attrNameLst>
                                      </p:cBhvr>
                                      <p:to>
                                        <p:strVal val="visible"/>
                                      </p:to>
                                    </p:set>
                                    <p:animEffect transition="in" filter="fade">
                                      <p:cBhvr>
                                        <p:cTn id="12" dur="500"/>
                                        <p:tgtEl>
                                          <p:spTgt spid="7">
                                            <p:graphicEl>
                                              <a:dgm id="{8596310B-4325-4C58-9DF2-85D1E46DFC9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FC888A5-F867-4C5B-B830-6EE12B1E47EC}"/>
                                            </p:graphicEl>
                                          </p:spTgt>
                                        </p:tgtEl>
                                        <p:attrNameLst>
                                          <p:attrName>style.visibility</p:attrName>
                                        </p:attrNameLst>
                                      </p:cBhvr>
                                      <p:to>
                                        <p:strVal val="visible"/>
                                      </p:to>
                                    </p:set>
                                    <p:animEffect transition="in" filter="fade">
                                      <p:cBhvr>
                                        <p:cTn id="17" dur="500"/>
                                        <p:tgtEl>
                                          <p:spTgt spid="7">
                                            <p:graphicEl>
                                              <a:dgm id="{8FC888A5-F867-4C5B-B830-6EE12B1E47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219200"/>
          </a:xfrm>
        </p:spPr>
        <p:txBody>
          <a:bodyPr>
            <a:normAutofit/>
          </a:bodyPr>
          <a:lstStyle/>
          <a:p>
            <a:pPr algn="ctr" rtl="1" eaLnBrk="1" hangingPunct="1">
              <a:lnSpc>
                <a:spcPct val="110000"/>
              </a:lnSpc>
              <a:defRPr/>
            </a:pPr>
            <a:r>
              <a:rPr lang="ar-SA" sz="4000" b="0" dirty="0" smtClean="0">
                <a:latin typeface="Al Qalam Quran Publisher" pitchFamily="18" charset="-78"/>
                <a:cs typeface="Al Qalam Quran Publisher" pitchFamily="18" charset="-78"/>
              </a:rPr>
              <a:t>وَ لَا تَقْرَبُوْا مَالَ الْيَتِيْمِ اِلَّا بِالَّتِيْ هِيَ اَحْسَنُ حَتّٰى يَبْلُغَ اَشُدَّهٗ١۪</a:t>
            </a:r>
            <a:r>
              <a:rPr lang="ur-PK" sz="4000" b="0" dirty="0" smtClean="0">
                <a:solidFill>
                  <a:schemeClr val="accent1">
                    <a:lumMod val="60000"/>
                    <a:lumOff val="40000"/>
                  </a:schemeClr>
                </a:solidFill>
                <a:ea typeface="Calibri"/>
                <a:cs typeface="QCF_P285"/>
              </a:rPr>
              <a:t/>
            </a:r>
            <a:br>
              <a:rPr lang="ur-PK" sz="4000" b="0" dirty="0" smtClean="0">
                <a:solidFill>
                  <a:schemeClr val="accent1">
                    <a:lumMod val="60000"/>
                    <a:lumOff val="40000"/>
                  </a:schemeClr>
                </a:solidFill>
                <a:ea typeface="Calibri"/>
                <a:cs typeface="QCF_P285"/>
              </a:rPr>
            </a:br>
            <a:r>
              <a:rPr lang="ur-PK" sz="2700" b="0" dirty="0" smtClean="0">
                <a:solidFill>
                  <a:schemeClr val="bg1"/>
                </a:solidFill>
                <a:latin typeface="Nafees Web Naskh" pitchFamily="2" charset="-78"/>
                <a:ea typeface="Calibri"/>
                <a:cs typeface="Jameel Noori Nastaleeq" pitchFamily="2" charset="-78"/>
              </a:rPr>
              <a:t>اور یتیم کے مال کے پاس بھی نہ جاؤ مگر اس طور پر جو بہت بہتر ہو یہاں تک کہ وہ پہنچ جائے اپنے شعور کو</a:t>
            </a:r>
            <a:endParaRPr lang="en-US" sz="3100" b="0" dirty="0">
              <a:solidFill>
                <a:schemeClr val="bg1"/>
              </a:solidFill>
              <a:latin typeface="Jameel Noori Nastaleeq" pitchFamily="2" charset="-78"/>
              <a:cs typeface="Jameel Noori Nastaleeq" pitchFamily="2" charset="-78"/>
            </a:endParaRPr>
          </a:p>
        </p:txBody>
      </p:sp>
      <p:graphicFrame>
        <p:nvGraphicFramePr>
          <p:cNvPr id="4" name="Diagram 3"/>
          <p:cNvGraphicFramePr/>
          <p:nvPr>
            <p:extLst>
              <p:ext uri="{D42A27DB-BD31-4B8C-83A1-F6EECF244321}">
                <p14:modId xmlns:p14="http://schemas.microsoft.com/office/powerpoint/2010/main" val="2738619650"/>
              </p:ext>
            </p:extLst>
          </p:nvPr>
        </p:nvGraphicFramePr>
        <p:xfrm>
          <a:off x="304800" y="1600200"/>
          <a:ext cx="8610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30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2B49F6D-4100-42FB-82A8-1CFAA91AE96A}"/>
                                            </p:graphicEl>
                                          </p:spTgt>
                                        </p:tgtEl>
                                        <p:attrNameLst>
                                          <p:attrName>style.visibility</p:attrName>
                                        </p:attrNameLst>
                                      </p:cBhvr>
                                      <p:to>
                                        <p:strVal val="visible"/>
                                      </p:to>
                                    </p:set>
                                    <p:animEffect transition="in" filter="fade">
                                      <p:cBhvr>
                                        <p:cTn id="7" dur="500"/>
                                        <p:tgtEl>
                                          <p:spTgt spid="4">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8160EAE7-75B1-40CC-8765-BEF41E203B77}"/>
                                            </p:graphicEl>
                                          </p:spTgt>
                                        </p:tgtEl>
                                        <p:attrNameLst>
                                          <p:attrName>style.visibility</p:attrName>
                                        </p:attrNameLst>
                                      </p:cBhvr>
                                      <p:to>
                                        <p:strVal val="visible"/>
                                      </p:to>
                                    </p:set>
                                    <p:animEffect transition="in" filter="fade">
                                      <p:cBhvr>
                                        <p:cTn id="12" dur="500"/>
                                        <p:tgtEl>
                                          <p:spTgt spid="4">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DE32AC4E-4E8E-40F0-828F-24D6050148B3}"/>
                                            </p:graphicEl>
                                          </p:spTgt>
                                        </p:tgtEl>
                                        <p:attrNameLst>
                                          <p:attrName>style.visibility</p:attrName>
                                        </p:attrNameLst>
                                      </p:cBhvr>
                                      <p:to>
                                        <p:strVal val="visible"/>
                                      </p:to>
                                    </p:set>
                                    <p:animEffect transition="in" filter="fade">
                                      <p:cBhvr>
                                        <p:cTn id="17" dur="500"/>
                                        <p:tgtEl>
                                          <p:spTgt spid="4">
                                            <p:graphicEl>
                                              <a:dgm id="{DE32AC4E-4E8E-40F0-828F-24D6050148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defRPr/>
            </a:pPr>
            <a:r>
              <a:rPr lang="ar-SA" sz="4400" b="0" dirty="0">
                <a:latin typeface="Al Qalam Quran Publisher" pitchFamily="18" charset="-78"/>
                <a:cs typeface="Al Qalam Quran Publisher" pitchFamily="18" charset="-78"/>
              </a:rPr>
              <a:t>وَ اَوْفُوْا بِالْعَهْدِ١ۚ اِنَّ الْعَهْدَ كَانَ </a:t>
            </a:r>
            <a:r>
              <a:rPr lang="ar-SA" sz="4400" b="0" dirty="0" smtClean="0">
                <a:latin typeface="Al Qalam Quran Publisher" pitchFamily="18" charset="-78"/>
                <a:cs typeface="Al Qalam Quran Publisher" pitchFamily="18" charset="-78"/>
              </a:rPr>
              <a:t>مَسْـُٔوْلًا۰۰۳۴</a:t>
            </a:r>
            <a:r>
              <a:rPr lang="en-US" sz="4400" b="0" dirty="0" smtClean="0">
                <a:solidFill>
                  <a:schemeClr val="accent1">
                    <a:lumMod val="60000"/>
                    <a:lumOff val="40000"/>
                  </a:schemeClr>
                </a:solidFill>
                <a:ea typeface="Calibri"/>
                <a:cs typeface="QCF_P285"/>
              </a:rPr>
              <a:t/>
            </a:r>
            <a:br>
              <a:rPr lang="en-US" sz="4400" b="0" dirty="0" smtClean="0">
                <a:solidFill>
                  <a:schemeClr val="accent1">
                    <a:lumMod val="60000"/>
                    <a:lumOff val="40000"/>
                  </a:schemeClr>
                </a:solidFill>
                <a:ea typeface="Calibri"/>
                <a:cs typeface="QCF_P285"/>
              </a:rPr>
            </a:br>
            <a:r>
              <a:rPr lang="ur-PK" sz="3200" b="0" dirty="0" smtClean="0">
                <a:solidFill>
                  <a:schemeClr val="bg1"/>
                </a:solidFill>
                <a:latin typeface="Jameel Noori Nastaleeq" pitchFamily="2" charset="-78"/>
                <a:ea typeface="Calibri"/>
                <a:cs typeface="Jameel Noori Nastaleeq" pitchFamily="2" charset="-78"/>
              </a:rPr>
              <a:t>اور عہد کو پورا کرو بلا شبہ عہد کے بارے میں پوچھا جائے گا </a:t>
            </a:r>
            <a:endParaRPr lang="en-US" sz="36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3533264506"/>
              </p:ext>
            </p:extLst>
          </p:nvPr>
        </p:nvGraphicFramePr>
        <p:xfrm>
          <a:off x="228600" y="1600200"/>
          <a:ext cx="8686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572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160EAE7-75B1-40CC-8765-BEF41E203B77}"/>
                                            </p:graphicEl>
                                          </p:spTgt>
                                        </p:tgtEl>
                                        <p:attrNameLst>
                                          <p:attrName>style.visibility</p:attrName>
                                        </p:attrNameLst>
                                      </p:cBhvr>
                                      <p:to>
                                        <p:strVal val="visible"/>
                                      </p:to>
                                    </p:set>
                                    <p:animEffect transition="in" filter="fade">
                                      <p:cBhvr>
                                        <p:cTn id="12" dur="500"/>
                                        <p:tgtEl>
                                          <p:spTgt spid="6">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DE32AC4E-4E8E-40F0-828F-24D6050148B3}"/>
                                            </p:graphicEl>
                                          </p:spTgt>
                                        </p:tgtEl>
                                        <p:attrNameLst>
                                          <p:attrName>style.visibility</p:attrName>
                                        </p:attrNameLst>
                                      </p:cBhvr>
                                      <p:to>
                                        <p:strVal val="visible"/>
                                      </p:to>
                                    </p:set>
                                    <p:animEffect transition="in" filter="fade">
                                      <p:cBhvr>
                                        <p:cTn id="17" dur="500"/>
                                        <p:tgtEl>
                                          <p:spTgt spid="6">
                                            <p:graphicEl>
                                              <a:dgm id="{DE32AC4E-4E8E-40F0-828F-24D6050148B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DA6115D2-4518-4E5E-AAF4-B194E98AA73B}"/>
                                            </p:graphicEl>
                                          </p:spTgt>
                                        </p:tgtEl>
                                        <p:attrNameLst>
                                          <p:attrName>style.visibility</p:attrName>
                                        </p:attrNameLst>
                                      </p:cBhvr>
                                      <p:to>
                                        <p:strVal val="visible"/>
                                      </p:to>
                                    </p:set>
                                    <p:animEffect transition="in" filter="fade">
                                      <p:cBhvr>
                                        <p:cTn id="22" dur="500"/>
                                        <p:tgtEl>
                                          <p:spTgt spid="6">
                                            <p:graphicEl>
                                              <a:dgm id="{DA6115D2-4518-4E5E-AAF4-B194E98AA7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pPr algn="ctr" rtl="1" eaLnBrk="1" hangingPunct="1">
              <a:defRPr/>
            </a:pPr>
            <a:r>
              <a:rPr lang="ar-SA" sz="4000" b="0" dirty="0">
                <a:latin typeface="Al Qalam Quran Publisher" pitchFamily="18" charset="-78"/>
                <a:cs typeface="Al Qalam Quran Publisher" pitchFamily="18" charset="-78"/>
              </a:rPr>
              <a:t>وَ اَوْفُوا الْكَيْلَ اِذَا كِلْتُمْ وَ زِنُوْا بِالْقِسْطَاسِ الْمُسْتَقِيْمِ١ؕ ذٰلِكَ خَيْرٌ وَّ اَحْسَنُ </a:t>
            </a:r>
            <a:r>
              <a:rPr lang="ar-SA" sz="4000" b="0" dirty="0" smtClean="0">
                <a:latin typeface="Al Qalam Quran Publisher" pitchFamily="18" charset="-78"/>
                <a:cs typeface="Al Qalam Quran Publisher" pitchFamily="18" charset="-78"/>
              </a:rPr>
              <a:t>تَاْوِيْلًا۰۰۳۵</a:t>
            </a:r>
            <a:r>
              <a:rPr lang="ur-PK" sz="4000" b="0" dirty="0" smtClean="0">
                <a:solidFill>
                  <a:schemeClr val="accent1">
                    <a:lumMod val="60000"/>
                    <a:lumOff val="40000"/>
                  </a:schemeClr>
                </a:solidFill>
                <a:ea typeface="Calibri"/>
                <a:cs typeface="QCF_P285"/>
              </a:rPr>
              <a:t/>
            </a:r>
            <a:br>
              <a:rPr lang="ur-PK" sz="4000" b="0" dirty="0" smtClean="0">
                <a:solidFill>
                  <a:schemeClr val="accent1">
                    <a:lumMod val="60000"/>
                    <a:lumOff val="40000"/>
                  </a:schemeClr>
                </a:solidFill>
                <a:ea typeface="Calibri"/>
                <a:cs typeface="QCF_P285"/>
              </a:rPr>
            </a:br>
            <a:r>
              <a:rPr lang="ar-SA" sz="2700" b="0" dirty="0" smtClean="0">
                <a:solidFill>
                  <a:schemeClr val="bg1"/>
                </a:solidFill>
                <a:latin typeface="Jameel Noori Nastaleeq" pitchFamily="2" charset="-78"/>
                <a:ea typeface="Calibri"/>
                <a:cs typeface="Jameel Noori Nastaleeq" pitchFamily="2" charset="-78"/>
              </a:rPr>
              <a:t>اور پیمانہ پورا بھرو جب کوئی چیز ماپو اور تولو ترازو کی سیدھی ڈنڈی کے ساتھ یہ بہتر ہے اور انجام کے لحاظ سے بھی بہت اچھا ہے</a:t>
            </a:r>
            <a:endParaRPr lang="en-US" sz="3100" b="0" dirty="0">
              <a:solidFill>
                <a:schemeClr val="bg1"/>
              </a:solidFill>
              <a:latin typeface="Jameel Noori Nastaleeq" pitchFamily="2" charset="-78"/>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3370215650"/>
              </p:ext>
            </p:extLst>
          </p:nvPr>
        </p:nvGraphicFramePr>
        <p:xfrm>
          <a:off x="228600" y="1600200"/>
          <a:ext cx="8686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37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DE32AC4E-4E8E-40F0-828F-24D6050148B3}"/>
                                            </p:graphicEl>
                                          </p:spTgt>
                                        </p:tgtEl>
                                        <p:attrNameLst>
                                          <p:attrName>style.visibility</p:attrName>
                                        </p:attrNameLst>
                                      </p:cBhvr>
                                      <p:to>
                                        <p:strVal val="visible"/>
                                      </p:to>
                                    </p:set>
                                    <p:animEffect transition="in" filter="fade">
                                      <p:cBhvr>
                                        <p:cTn id="17" dur="500"/>
                                        <p:tgtEl>
                                          <p:spTgt spid="5">
                                            <p:graphicEl>
                                              <a:dgm id="{DE32AC4E-4E8E-40F0-828F-24D6050148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fontScale="90000"/>
          </a:bodyPr>
          <a:lstStyle/>
          <a:p>
            <a:pPr algn="ctr" rtl="1" eaLnBrk="1" hangingPunct="1">
              <a:spcBef>
                <a:spcPts val="600"/>
              </a:spcBef>
              <a:defRPr/>
            </a:pPr>
            <a:r>
              <a:rPr lang="ar-SA" sz="3600" b="0" dirty="0">
                <a:latin typeface="Al Qalam Quran Publisher" pitchFamily="18" charset="-78"/>
                <a:cs typeface="Al Qalam Quran Publisher" pitchFamily="18" charset="-78"/>
              </a:rPr>
              <a:t>وَ لَا تَقْفُ مَا لَيْسَ لَكَ بِهٖ عِلْمٌ١ؕ اِنَّ السَّمْعَ وَ الْبَصَرَ وَ الْفُؤَادَ كُلُّ اُولٰٓىِٕكَ كَانَ عَنْهُ </a:t>
            </a:r>
            <a:r>
              <a:rPr lang="ar-SA" sz="3600" b="0" dirty="0" smtClean="0">
                <a:latin typeface="Al Qalam Quran Publisher" pitchFamily="18" charset="-78"/>
                <a:cs typeface="Al Qalam Quran Publisher" pitchFamily="18" charset="-78"/>
              </a:rPr>
              <a:t>مَسْـُٔوْلًا۰۰۳۶</a:t>
            </a:r>
            <a:r>
              <a:rPr lang="ur-PK" sz="3600" b="0" dirty="0" smtClean="0">
                <a:solidFill>
                  <a:schemeClr val="accent1">
                    <a:lumMod val="60000"/>
                    <a:lumOff val="40000"/>
                  </a:schemeClr>
                </a:solidFill>
                <a:ea typeface="Calibri"/>
                <a:cs typeface="QCF_P285"/>
              </a:rPr>
              <a:t/>
            </a:r>
            <a:br>
              <a:rPr lang="ur-PK" sz="3600" b="0" dirty="0" smtClean="0">
                <a:solidFill>
                  <a:schemeClr val="accent1">
                    <a:lumMod val="60000"/>
                    <a:lumOff val="40000"/>
                  </a:schemeClr>
                </a:solidFill>
                <a:ea typeface="Calibri"/>
                <a:cs typeface="QCF_P285"/>
              </a:rPr>
            </a:br>
            <a:r>
              <a:rPr lang="ar-SA" sz="2600" b="0" dirty="0" smtClean="0">
                <a:solidFill>
                  <a:schemeClr val="bg1"/>
                </a:solidFill>
                <a:latin typeface="Jameel Noori Nastaleeq" pitchFamily="2" charset="-78"/>
                <a:ea typeface="Calibri"/>
                <a:cs typeface="Jameel Noori Nastaleeq" pitchFamily="2" charset="-78"/>
              </a:rPr>
              <a:t>اور اس کے پیچھے مت لگو جس کا تمہیں علم نہیں بے شک کان اور آنکھ اورعقل اِن سب کے (استعمال) کے بارے میں پوچھا جائے گ</a:t>
            </a:r>
            <a:r>
              <a:rPr lang="ur-PK" sz="2600" b="0" dirty="0" smtClean="0">
                <a:solidFill>
                  <a:schemeClr val="bg1"/>
                </a:solidFill>
                <a:latin typeface="Jameel Noori Nastaleeq" pitchFamily="2" charset="-78"/>
                <a:ea typeface="Calibri"/>
                <a:cs typeface="Jameel Noori Nastaleeq" pitchFamily="2" charset="-78"/>
              </a:rPr>
              <a:t>ا</a:t>
            </a:r>
            <a:endParaRPr lang="ar-SA" sz="2600" b="0" dirty="0" smtClean="0">
              <a:solidFill>
                <a:schemeClr val="bg1"/>
              </a:solidFill>
              <a:latin typeface="Jameel Noori Nastaleeq" pitchFamily="2" charset="-78"/>
              <a:ea typeface="Calibri"/>
              <a:cs typeface="Jameel Noori Nastaleeq" pitchFamily="2" charset="-78"/>
            </a:endParaRPr>
          </a:p>
        </p:txBody>
      </p:sp>
      <p:sp>
        <p:nvSpPr>
          <p:cNvPr id="5" name="TextBox 4"/>
          <p:cNvSpPr txBox="1"/>
          <p:nvPr/>
        </p:nvSpPr>
        <p:spPr>
          <a:xfrm>
            <a:off x="1146924" y="1600200"/>
            <a:ext cx="69302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انسان کے نظریہ اور عمل کی بنیاد</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8" name="Diagram 7"/>
          <p:cNvGraphicFramePr/>
          <p:nvPr>
            <p:extLst>
              <p:ext uri="{D42A27DB-BD31-4B8C-83A1-F6EECF244321}">
                <p14:modId xmlns:p14="http://schemas.microsoft.com/office/powerpoint/2010/main" val="1618568895"/>
              </p:ext>
            </p:extLst>
          </p:nvPr>
        </p:nvGraphicFramePr>
        <p:xfrm>
          <a:off x="1143000" y="2514600"/>
          <a:ext cx="7010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878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A8269FE5-7EB9-44EB-91AB-82C053020386}"/>
                                            </p:graphicEl>
                                          </p:spTgt>
                                        </p:tgtEl>
                                        <p:attrNameLst>
                                          <p:attrName>style.visibility</p:attrName>
                                        </p:attrNameLst>
                                      </p:cBhvr>
                                      <p:to>
                                        <p:strVal val="visible"/>
                                      </p:to>
                                    </p:set>
                                    <p:animEffect transition="in" filter="fade">
                                      <p:cBhvr>
                                        <p:cTn id="7" dur="500"/>
                                        <p:tgtEl>
                                          <p:spTgt spid="8">
                                            <p:graphicEl>
                                              <a:dgm id="{A8269FE5-7EB9-44EB-91AB-82C0530203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3C17327B-2843-4B9A-A008-F1EA8A2C9537}"/>
                                            </p:graphicEl>
                                          </p:spTgt>
                                        </p:tgtEl>
                                        <p:attrNameLst>
                                          <p:attrName>style.visibility</p:attrName>
                                        </p:attrNameLst>
                                      </p:cBhvr>
                                      <p:to>
                                        <p:strVal val="visible"/>
                                      </p:to>
                                    </p:set>
                                    <p:animEffect transition="in" filter="fade">
                                      <p:cBhvr>
                                        <p:cTn id="12" dur="500"/>
                                        <p:tgtEl>
                                          <p:spTgt spid="8">
                                            <p:graphicEl>
                                              <a:dgm id="{3C17327B-2843-4B9A-A008-F1EA8A2C953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60A39A86-A967-4FA9-AE23-6BADBFE6C57C}"/>
                                            </p:graphicEl>
                                          </p:spTgt>
                                        </p:tgtEl>
                                        <p:attrNameLst>
                                          <p:attrName>style.visibility</p:attrName>
                                        </p:attrNameLst>
                                      </p:cBhvr>
                                      <p:to>
                                        <p:strVal val="visible"/>
                                      </p:to>
                                    </p:set>
                                    <p:animEffect transition="in" filter="fade">
                                      <p:cBhvr>
                                        <p:cTn id="17" dur="500"/>
                                        <p:tgtEl>
                                          <p:spTgt spid="8">
                                            <p:graphicEl>
                                              <a:dgm id="{60A39A86-A967-4FA9-AE23-6BADBFE6C5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تیسرا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عملِ صالح</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250"/>
                                        <p:tgtEl>
                                          <p:spTgt spid="8">
                                            <p:graphicEl>
                                              <a:dgm id="{427F0D4D-B7B9-4BBB-8BB4-FEBF2E2276D9}"/>
                                            </p:graphicEl>
                                          </p:spTgt>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250"/>
                                        <p:tgtEl>
                                          <p:spTgt spid="8">
                                            <p:graphicEl>
                                              <a:dgm id="{FE8363C5-272F-4652-9371-B4A53CBDBB5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5" dur="250"/>
                                        <p:tgtEl>
                                          <p:spTgt spid="8">
                                            <p:graphicEl>
                                              <a:dgm id="{92AA1496-1A9D-4127-9074-5B287A06C5F1}"/>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9" dur="250"/>
                                        <p:tgtEl>
                                          <p:spTgt spid="8">
                                            <p:graphicEl>
                                              <a:dgm id="{71F9798A-EF2A-454A-B9CD-A44B256DC1EA}"/>
                                            </p:graphic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23" dur="250"/>
                                        <p:tgtEl>
                                          <p:spTgt spid="8">
                                            <p:graphicEl>
                                              <a:dgm id="{4126A610-2CCE-4B06-A29F-0223994C73EF}"/>
                                            </p:graphicEl>
                                          </p:spTgt>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7" dur="250"/>
                                        <p:tgtEl>
                                          <p:spTgt spid="8">
                                            <p:graphicEl>
                                              <a:dgm id="{ACE2A377-0506-4ED5-B0D6-68213B77C015}"/>
                                            </p:graphicEl>
                                          </p:spTgt>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1" dur="250"/>
                                        <p:tgtEl>
                                          <p:spTgt spid="8">
                                            <p:graphicEl>
                                              <a:dgm id="{0D93DD93-DD0D-478D-A5EF-03D4D39780DC}"/>
                                            </p:graphicEl>
                                          </p:spTgt>
                                        </p:tgtEl>
                                      </p:cBhvr>
                                    </p:animEffect>
                                  </p:childTnLst>
                                </p:cTn>
                              </p:par>
                            </p:childTnLst>
                          </p:cTn>
                        </p:par>
                        <p:par>
                          <p:cTn id="32" fill="hold">
                            <p:stCondLst>
                              <p:cond delay="1750"/>
                            </p:stCondLst>
                            <p:childTnLst>
                              <p:par>
                                <p:cTn id="33" presetID="22" presetClass="entr" presetSubtype="2" fill="hold" grpId="0" nodeType="afterEffect">
                                  <p:stCondLst>
                                    <p:cond delay="0"/>
                                  </p:stCondLst>
                                  <p:childTnLst>
                                    <p:set>
                                      <p:cBhvr>
                                        <p:cTn id="34"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5" dur="250"/>
                                        <p:tgtEl>
                                          <p:spTgt spid="8">
                                            <p:graphicEl>
                                              <a:dgm id="{37900F7A-BA6B-45F1-AC4D-5C79E61058E6}"/>
                                            </p:graphicEl>
                                          </p:spTgt>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9" dur="250"/>
                                        <p:tgtEl>
                                          <p:spTgt spid="8">
                                            <p:graphicEl>
                                              <a:dgm id="{F942E1B5-7A46-4370-B61D-75B7DB373EAF}"/>
                                            </p:graphicEl>
                                          </p:spTgt>
                                        </p:tgtEl>
                                      </p:cBhvr>
                                    </p:animEffect>
                                  </p:childTnLst>
                                </p:cTn>
                              </p:par>
                            </p:childTnLst>
                          </p:cTn>
                        </p:par>
                        <p:par>
                          <p:cTn id="40" fill="hold">
                            <p:stCondLst>
                              <p:cond delay="2250"/>
                            </p:stCondLst>
                            <p:childTnLst>
                              <p:par>
                                <p:cTn id="41" presetID="22" presetClass="entr" presetSubtype="2" fill="hold" grpId="0" nodeType="afterEffect">
                                  <p:stCondLst>
                                    <p:cond delay="0"/>
                                  </p:stCondLst>
                                  <p:childTnLst>
                                    <p:set>
                                      <p:cBhvr>
                                        <p:cTn id="42"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43" dur="250"/>
                                        <p:tgtEl>
                                          <p:spTgt spid="8">
                                            <p:graphicEl>
                                              <a:dgm id="{27C32174-0740-4362-8EE3-5F21619528FA}"/>
                                            </p:graphicEl>
                                          </p:spTgt>
                                        </p:tgtEl>
                                      </p:cBhvr>
                                    </p:animEffect>
                                  </p:childTnLst>
                                </p:cTn>
                              </p:par>
                            </p:childTnLst>
                          </p:cTn>
                        </p:par>
                        <p:par>
                          <p:cTn id="44" fill="hold">
                            <p:stCondLst>
                              <p:cond delay="2500"/>
                            </p:stCondLst>
                            <p:childTnLst>
                              <p:par>
                                <p:cTn id="45" presetID="22" presetClass="entr" presetSubtype="2" fill="hold" grpId="0" nodeType="afterEffect">
                                  <p:stCondLst>
                                    <p:cond delay="0"/>
                                  </p:stCondLst>
                                  <p:childTnLst>
                                    <p:set>
                                      <p:cBhvr>
                                        <p:cTn id="46" dur="1" fill="hold">
                                          <p:stCondLst>
                                            <p:cond delay="0"/>
                                          </p:stCondLst>
                                        </p:cTn>
                                        <p:tgtEl>
                                          <p:spTgt spid="8">
                                            <p:graphicEl>
                                              <a:dgm id="{C37DC2FA-CB51-4BE8-B28E-BE7CBBCC56FA}"/>
                                            </p:graphicEl>
                                          </p:spTgt>
                                        </p:tgtEl>
                                        <p:attrNameLst>
                                          <p:attrName>style.visibility</p:attrName>
                                        </p:attrNameLst>
                                      </p:cBhvr>
                                      <p:to>
                                        <p:strVal val="visible"/>
                                      </p:to>
                                    </p:set>
                                    <p:animEffect transition="in" filter="wipe(right)">
                                      <p:cBhvr>
                                        <p:cTn id="47" dur="250"/>
                                        <p:tgtEl>
                                          <p:spTgt spid="8">
                                            <p:graphicEl>
                                              <a:dgm id="{C37DC2FA-CB51-4BE8-B28E-BE7CBBCC56FA}"/>
                                            </p:graphicEl>
                                          </p:spTgt>
                                        </p:tgtEl>
                                      </p:cBhvr>
                                    </p:animEffect>
                                  </p:childTnLst>
                                </p:cTn>
                              </p:par>
                            </p:childTnLst>
                          </p:cTn>
                        </p:par>
                        <p:par>
                          <p:cTn id="48" fill="hold">
                            <p:stCondLst>
                              <p:cond delay="275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500" tmFilter="0, 0; .2, .5; .8, .5; 1, 0"/>
                                        <p:tgtEl>
                                          <p:spTgt spid="8">
                                            <p:graphicEl>
                                              <a:dgm id="{0D93DD93-DD0D-478D-A5EF-03D4D39780DC}"/>
                                            </p:graphicEl>
                                          </p:spTgt>
                                        </p:tgtEl>
                                      </p:cBhvr>
                                    </p:animEffect>
                                    <p:animScale>
                                      <p:cBhvr>
                                        <p:cTn id="51" dur="250" autoRev="1" fill="hold"/>
                                        <p:tgtEl>
                                          <p:spTgt spid="8">
                                            <p:graphicEl>
                                              <a:dgm id="{0D93DD93-DD0D-478D-A5EF-03D4D39780DC}"/>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500" tmFilter="0, 0; .2, .5; .8, .5; 1, 0"/>
                                        <p:tgtEl>
                                          <p:spTgt spid="8">
                                            <p:graphicEl>
                                              <a:dgm id="{37900F7A-BA6B-45F1-AC4D-5C79E61058E6}"/>
                                            </p:graphicEl>
                                          </p:spTgt>
                                        </p:tgtEl>
                                      </p:cBhvr>
                                    </p:animEffect>
                                    <p:animScale>
                                      <p:cBhvr>
                                        <p:cTn id="54" dur="250" autoRev="1" fill="hold"/>
                                        <p:tgtEl>
                                          <p:spTgt spid="8">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8"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pPr algn="ctr" rtl="1" eaLnBrk="1" hangingPunct="1">
              <a:spcBef>
                <a:spcPts val="600"/>
              </a:spcBef>
              <a:defRPr/>
            </a:pPr>
            <a:r>
              <a:rPr lang="ar-SA" sz="3200" b="0" dirty="0">
                <a:latin typeface="Al Qalam Quran Publisher" pitchFamily="18" charset="-78"/>
                <a:cs typeface="Al Qalam Quran Publisher" pitchFamily="18" charset="-78"/>
              </a:rPr>
              <a:t>وَ لَا تَقْفُ مَا لَيْسَ لَكَ بِهٖ عِلْمٌ١ؕ اِنَّ السَّمْعَ وَ الْبَصَرَ وَ الْفُؤَادَ كُلُّ اُولٰٓىِٕكَ كَانَ عَنْهُ مَسْـُٔوْلًا۰۰۳۶</a:t>
            </a:r>
            <a:r>
              <a:rPr lang="ur-PK" sz="3200" b="0" dirty="0">
                <a:solidFill>
                  <a:schemeClr val="accent1">
                    <a:lumMod val="60000"/>
                    <a:lumOff val="40000"/>
                  </a:schemeClr>
                </a:solidFill>
                <a:ea typeface="Calibri"/>
                <a:cs typeface="QCF_P285"/>
              </a:rPr>
              <a:t/>
            </a:r>
            <a:br>
              <a:rPr lang="ur-PK" sz="3200" b="0" dirty="0">
                <a:solidFill>
                  <a:schemeClr val="accent1">
                    <a:lumMod val="60000"/>
                    <a:lumOff val="40000"/>
                  </a:schemeClr>
                </a:solidFill>
                <a:ea typeface="Calibri"/>
                <a:cs typeface="QCF_P285"/>
              </a:rPr>
            </a:br>
            <a:r>
              <a:rPr lang="ar-SA" sz="2400" b="0" dirty="0">
                <a:solidFill>
                  <a:schemeClr val="bg1"/>
                </a:solidFill>
                <a:latin typeface="Jameel Noori Nastaleeq" pitchFamily="2" charset="-78"/>
                <a:ea typeface="Calibri"/>
                <a:cs typeface="Jameel Noori Nastaleeq" pitchFamily="2" charset="-78"/>
              </a:rPr>
              <a:t>اور اس کے پیچھے مت لگو جس کا تمہیں علم نہیں بے شک کان اور آنکھ اورعقل اِن سب کے (استعمال) کے بارے میں پوچھا جائے گ</a:t>
            </a:r>
            <a:r>
              <a:rPr lang="ur-PK" sz="2400" b="0" dirty="0">
                <a:solidFill>
                  <a:schemeClr val="bg1"/>
                </a:solidFill>
                <a:latin typeface="Jameel Noori Nastaleeq" pitchFamily="2" charset="-78"/>
                <a:ea typeface="Calibri"/>
                <a:cs typeface="Jameel Noori Nastaleeq" pitchFamily="2" charset="-78"/>
              </a:rPr>
              <a:t>ا</a:t>
            </a:r>
            <a:endParaRPr lang="ar-SA" sz="2600" b="0" dirty="0" smtClean="0">
              <a:solidFill>
                <a:schemeClr val="bg1"/>
              </a:solidFill>
              <a:latin typeface="Nafees Web Naskh" pitchFamily="2" charset="-78"/>
              <a:ea typeface="Calibri"/>
              <a:cs typeface="Nafees Web Naskh" pitchFamily="2" charset="-78"/>
            </a:endParaRPr>
          </a:p>
        </p:txBody>
      </p:sp>
      <p:sp>
        <p:nvSpPr>
          <p:cNvPr id="5" name="TextBox 4"/>
          <p:cNvSpPr txBox="1"/>
          <p:nvPr/>
        </p:nvSpPr>
        <p:spPr>
          <a:xfrm>
            <a:off x="3128124" y="1600200"/>
            <a:ext cx="29678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علم کی اقسام</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Diagram 5"/>
          <p:cNvGraphicFramePr/>
          <p:nvPr>
            <p:extLst>
              <p:ext uri="{D42A27DB-BD31-4B8C-83A1-F6EECF244321}">
                <p14:modId xmlns:p14="http://schemas.microsoft.com/office/powerpoint/2010/main" val="2517281417"/>
              </p:ext>
            </p:extLst>
          </p:nvPr>
        </p:nvGraphicFramePr>
        <p:xfrm>
          <a:off x="1524000" y="2590800"/>
          <a:ext cx="6096000" cy="287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4011531110"/>
              </p:ext>
            </p:extLst>
          </p:nvPr>
        </p:nvGraphicFramePr>
        <p:xfrm>
          <a:off x="304800" y="2438400"/>
          <a:ext cx="8534400" cy="4191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557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478A2280-9B24-4605-BCE5-1730C1530E98}"/>
                                            </p:graphicEl>
                                          </p:spTgt>
                                        </p:tgtEl>
                                        <p:attrNameLst>
                                          <p:attrName>style.visibility</p:attrName>
                                        </p:attrNameLst>
                                      </p:cBhvr>
                                      <p:to>
                                        <p:strVal val="visible"/>
                                      </p:to>
                                    </p:set>
                                    <p:animEffect transition="in" filter="fade">
                                      <p:cBhvr>
                                        <p:cTn id="7" dur="500"/>
                                        <p:tgtEl>
                                          <p:spTgt spid="6">
                                            <p:graphicEl>
                                              <a:dgm id="{478A2280-9B24-4605-BCE5-1730C1530E9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4C743B83-9797-4E59-8D91-9B199CA10F27}"/>
                                            </p:graphicEl>
                                          </p:spTgt>
                                        </p:tgtEl>
                                        <p:attrNameLst>
                                          <p:attrName>style.visibility</p:attrName>
                                        </p:attrNameLst>
                                      </p:cBhvr>
                                      <p:to>
                                        <p:strVal val="visible"/>
                                      </p:to>
                                    </p:set>
                                    <p:animEffect transition="in" filter="fade">
                                      <p:cBhvr>
                                        <p:cTn id="12" dur="500"/>
                                        <p:tgtEl>
                                          <p:spTgt spid="6">
                                            <p:graphicEl>
                                              <a:dgm id="{4C743B83-9797-4E59-8D91-9B199CA10F2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grpId="1" nodeType="clickEffect">
                                  <p:stCondLst>
                                    <p:cond delay="0"/>
                                  </p:stCondLst>
                                  <p:childTnLst>
                                    <p:anim calcmode="lin" valueType="num">
                                      <p:cBhvr>
                                        <p:cTn id="16" dur="500"/>
                                        <p:tgtEl>
                                          <p:spTgt spid="6">
                                            <p:graphicEl>
                                              <a:dgm id="{478A2280-9B24-4605-BCE5-1730C1530E98}"/>
                                            </p:graphicEl>
                                          </p:spTgt>
                                        </p:tgtEl>
                                        <p:attrNameLst>
                                          <p:attrName>ppt_w</p:attrName>
                                        </p:attrNameLst>
                                      </p:cBhvr>
                                      <p:tavLst>
                                        <p:tav tm="0">
                                          <p:val>
                                            <p:strVal val="ppt_w"/>
                                          </p:val>
                                        </p:tav>
                                        <p:tav tm="100000">
                                          <p:val>
                                            <p:fltVal val="0"/>
                                          </p:val>
                                        </p:tav>
                                      </p:tavLst>
                                    </p:anim>
                                    <p:anim calcmode="lin" valueType="num">
                                      <p:cBhvr>
                                        <p:cTn id="17" dur="500"/>
                                        <p:tgtEl>
                                          <p:spTgt spid="6">
                                            <p:graphicEl>
                                              <a:dgm id="{478A2280-9B24-4605-BCE5-1730C1530E98}"/>
                                            </p:graphicEl>
                                          </p:spTgt>
                                        </p:tgtEl>
                                        <p:attrNameLst>
                                          <p:attrName>ppt_h</p:attrName>
                                        </p:attrNameLst>
                                      </p:cBhvr>
                                      <p:tavLst>
                                        <p:tav tm="0">
                                          <p:val>
                                            <p:strVal val="ppt_h"/>
                                          </p:val>
                                        </p:tav>
                                        <p:tav tm="100000">
                                          <p:val>
                                            <p:fltVal val="0"/>
                                          </p:val>
                                        </p:tav>
                                      </p:tavLst>
                                    </p:anim>
                                    <p:animEffect transition="out" filter="fade">
                                      <p:cBhvr>
                                        <p:cTn id="18" dur="500"/>
                                        <p:tgtEl>
                                          <p:spTgt spid="6">
                                            <p:graphicEl>
                                              <a:dgm id="{478A2280-9B24-4605-BCE5-1730C1530E98}"/>
                                            </p:graphicEl>
                                          </p:spTgt>
                                        </p:tgtEl>
                                      </p:cBhvr>
                                    </p:animEffect>
                                    <p:set>
                                      <p:cBhvr>
                                        <p:cTn id="19" dur="1" fill="hold">
                                          <p:stCondLst>
                                            <p:cond delay="499"/>
                                          </p:stCondLst>
                                        </p:cTn>
                                        <p:tgtEl>
                                          <p:spTgt spid="6">
                                            <p:graphicEl>
                                              <a:dgm id="{478A2280-9B24-4605-BCE5-1730C1530E98}"/>
                                            </p:graphicEl>
                                          </p:spTgt>
                                        </p:tgtEl>
                                        <p:attrNameLst>
                                          <p:attrName>style.visibility</p:attrName>
                                        </p:attrNameLst>
                                      </p:cBhvr>
                                      <p:to>
                                        <p:strVal val="hidden"/>
                                      </p:to>
                                    </p:set>
                                  </p:childTnLst>
                                </p:cTn>
                              </p:par>
                              <p:par>
                                <p:cTn id="20" presetID="53" presetClass="exit" presetSubtype="0" fill="hold" grpId="1" nodeType="withEffect">
                                  <p:stCondLst>
                                    <p:cond delay="0"/>
                                  </p:stCondLst>
                                  <p:childTnLst>
                                    <p:anim calcmode="lin" valueType="num">
                                      <p:cBhvr>
                                        <p:cTn id="21" dur="500"/>
                                        <p:tgtEl>
                                          <p:spTgt spid="6">
                                            <p:graphicEl>
                                              <a:dgm id="{4C743B83-9797-4E59-8D91-9B199CA10F27}"/>
                                            </p:graphicEl>
                                          </p:spTgt>
                                        </p:tgtEl>
                                        <p:attrNameLst>
                                          <p:attrName>ppt_w</p:attrName>
                                        </p:attrNameLst>
                                      </p:cBhvr>
                                      <p:tavLst>
                                        <p:tav tm="0">
                                          <p:val>
                                            <p:strVal val="ppt_w"/>
                                          </p:val>
                                        </p:tav>
                                        <p:tav tm="100000">
                                          <p:val>
                                            <p:fltVal val="0"/>
                                          </p:val>
                                        </p:tav>
                                      </p:tavLst>
                                    </p:anim>
                                    <p:anim calcmode="lin" valueType="num">
                                      <p:cBhvr>
                                        <p:cTn id="22" dur="500"/>
                                        <p:tgtEl>
                                          <p:spTgt spid="6">
                                            <p:graphicEl>
                                              <a:dgm id="{4C743B83-9797-4E59-8D91-9B199CA10F27}"/>
                                            </p:graphicEl>
                                          </p:spTgt>
                                        </p:tgtEl>
                                        <p:attrNameLst>
                                          <p:attrName>ppt_h</p:attrName>
                                        </p:attrNameLst>
                                      </p:cBhvr>
                                      <p:tavLst>
                                        <p:tav tm="0">
                                          <p:val>
                                            <p:strVal val="ppt_h"/>
                                          </p:val>
                                        </p:tav>
                                        <p:tav tm="100000">
                                          <p:val>
                                            <p:fltVal val="0"/>
                                          </p:val>
                                        </p:tav>
                                      </p:tavLst>
                                    </p:anim>
                                    <p:animEffect transition="out" filter="fade">
                                      <p:cBhvr>
                                        <p:cTn id="23" dur="500"/>
                                        <p:tgtEl>
                                          <p:spTgt spid="6">
                                            <p:graphicEl>
                                              <a:dgm id="{4C743B83-9797-4E59-8D91-9B199CA10F27}"/>
                                            </p:graphicEl>
                                          </p:spTgt>
                                        </p:tgtEl>
                                      </p:cBhvr>
                                    </p:animEffect>
                                    <p:set>
                                      <p:cBhvr>
                                        <p:cTn id="24" dur="1" fill="hold">
                                          <p:stCondLst>
                                            <p:cond delay="499"/>
                                          </p:stCondLst>
                                        </p:cTn>
                                        <p:tgtEl>
                                          <p:spTgt spid="6">
                                            <p:graphicEl>
                                              <a:dgm id="{4C743B83-9797-4E59-8D91-9B199CA10F27}"/>
                                            </p:graphic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29" dur="500"/>
                                        <p:tgtEl>
                                          <p:spTgt spid="7">
                                            <p:graphicEl>
                                              <a:dgm id="{D2B49F6D-4100-42FB-82A8-1CFAA91AE96A}"/>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graphicEl>
                                              <a:dgm id="{BC9345C0-B3F6-4C8B-8080-67B46E9ED9C9}"/>
                                            </p:graphicEl>
                                          </p:spTgt>
                                        </p:tgtEl>
                                        <p:attrNameLst>
                                          <p:attrName>style.visibility</p:attrName>
                                        </p:attrNameLst>
                                      </p:cBhvr>
                                      <p:to>
                                        <p:strVal val="visible"/>
                                      </p:to>
                                    </p:set>
                                    <p:animEffect transition="in" filter="fade">
                                      <p:cBhvr>
                                        <p:cTn id="34" dur="500"/>
                                        <p:tgtEl>
                                          <p:spTgt spid="7">
                                            <p:graphicEl>
                                              <a:dgm id="{BC9345C0-B3F6-4C8B-8080-67B46E9ED9C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6E24FE00-CEC2-44DE-AEEC-05BE0DAC7AF8}"/>
                                            </p:graphicEl>
                                          </p:spTgt>
                                        </p:tgtEl>
                                        <p:attrNameLst>
                                          <p:attrName>style.visibility</p:attrName>
                                        </p:attrNameLst>
                                      </p:cBhvr>
                                      <p:to>
                                        <p:strVal val="visible"/>
                                      </p:to>
                                    </p:set>
                                    <p:animEffect transition="in" filter="fade">
                                      <p:cBhvr>
                                        <p:cTn id="39" dur="500"/>
                                        <p:tgtEl>
                                          <p:spTgt spid="7">
                                            <p:graphicEl>
                                              <a:dgm id="{6E24FE00-CEC2-44DE-AEEC-05BE0DAC7AF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graphicEl>
                                              <a:dgm id="{44731379-DCD6-4D72-AE2B-6A05CC92BCB3}"/>
                                            </p:graphicEl>
                                          </p:spTgt>
                                        </p:tgtEl>
                                        <p:attrNameLst>
                                          <p:attrName>style.visibility</p:attrName>
                                        </p:attrNameLst>
                                      </p:cBhvr>
                                      <p:to>
                                        <p:strVal val="visible"/>
                                      </p:to>
                                    </p:set>
                                    <p:animEffect transition="in" filter="fade">
                                      <p:cBhvr>
                                        <p:cTn id="44" dur="500"/>
                                        <p:tgtEl>
                                          <p:spTgt spid="7">
                                            <p:graphicEl>
                                              <a:dgm id="{44731379-DCD6-4D72-AE2B-6A05CC92BC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6" grpId="1">
        <p:bldSub>
          <a:bldDgm bld="one"/>
        </p:bldSub>
      </p:bldGraphic>
      <p:bldGraphic spid="7"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fontScale="90000"/>
          </a:bodyPr>
          <a:lstStyle/>
          <a:p>
            <a:pPr algn="ctr" rtl="1" eaLnBrk="1" hangingPunct="1">
              <a:spcBef>
                <a:spcPts val="600"/>
              </a:spcBef>
              <a:defRPr/>
            </a:pPr>
            <a:r>
              <a:rPr lang="ar-SA" sz="4000" b="0" dirty="0">
                <a:latin typeface="Al Qalam Quran Publisher" pitchFamily="18" charset="-78"/>
                <a:cs typeface="Al Qalam Quran Publisher" pitchFamily="18" charset="-78"/>
              </a:rPr>
              <a:t>وَ لَا تَمْشِ فِي الْاَرْضِ مَرَحًا١ۚ اِنَّكَ لَنْ تَخْرِقَ الْاَرْضَ وَ لَنْ تَبْلُغَ الْجِبَالَ </a:t>
            </a:r>
            <a:r>
              <a:rPr lang="ar-SA" sz="4000" b="0" dirty="0" smtClean="0">
                <a:latin typeface="Al Qalam Quran Publisher" pitchFamily="18" charset="-78"/>
                <a:cs typeface="Al Qalam Quran Publisher" pitchFamily="18" charset="-78"/>
              </a:rPr>
              <a:t>طُوْلًا۰۰۳۷</a:t>
            </a:r>
            <a:r>
              <a:rPr lang="ur-PK" sz="3800" b="0" dirty="0" smtClean="0">
                <a:solidFill>
                  <a:schemeClr val="accent1">
                    <a:lumMod val="60000"/>
                    <a:lumOff val="40000"/>
                  </a:schemeClr>
                </a:solidFill>
                <a:ea typeface="Calibri"/>
                <a:cs typeface="QCF_P285"/>
              </a:rPr>
              <a:t/>
            </a:r>
            <a:br>
              <a:rPr lang="ur-PK" sz="3800" b="0" dirty="0" smtClean="0">
                <a:solidFill>
                  <a:schemeClr val="accent1">
                    <a:lumMod val="60000"/>
                    <a:lumOff val="40000"/>
                  </a:schemeClr>
                </a:solidFill>
                <a:ea typeface="Calibri"/>
                <a:cs typeface="QCF_P285"/>
              </a:rPr>
            </a:br>
            <a:r>
              <a:rPr lang="ar-SA" sz="3100" b="0" dirty="0" smtClean="0">
                <a:solidFill>
                  <a:schemeClr val="bg1"/>
                </a:solidFill>
                <a:latin typeface="Jameel Noori Nastaleeq" pitchFamily="2" charset="-78"/>
                <a:ea typeface="Calibri"/>
                <a:cs typeface="Jameel Noori Nastaleeq" pitchFamily="2" charset="-78"/>
              </a:rPr>
              <a:t> اور زمین پر اکڑ کر مت چلو بے شک تم زمین کو پھاڑ نہیں سکتے اور نہ پہاڑوں کی چوٹی تک پہنچ سکتے ہو</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5076914"/>
              </p:ext>
            </p:extLst>
          </p:nvPr>
        </p:nvGraphicFramePr>
        <p:xfrm>
          <a:off x="381000" y="1600200"/>
          <a:ext cx="83820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40"/>
          <p:cNvGrpSpPr>
            <a:grpSpLocks/>
          </p:cNvGrpSpPr>
          <p:nvPr/>
        </p:nvGrpSpPr>
        <p:grpSpPr bwMode="auto">
          <a:xfrm rot="10800000">
            <a:off x="2721167" y="2120924"/>
            <a:ext cx="3683000" cy="4419600"/>
            <a:chOff x="4800600" y="2133600"/>
            <a:chExt cx="3429000" cy="4114800"/>
          </a:xfrm>
        </p:grpSpPr>
        <p:pic>
          <p:nvPicPr>
            <p:cNvPr id="39946" name="Picture 44"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9947"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0" name="Rectangle 9"/>
          <p:cNvSpPr>
            <a:spLocks noChangeArrowheads="1"/>
          </p:cNvSpPr>
          <p:nvPr/>
        </p:nvSpPr>
        <p:spPr bwMode="auto">
          <a:xfrm>
            <a:off x="3000567" y="2726439"/>
            <a:ext cx="3124200" cy="3208571"/>
          </a:xfrm>
          <a:prstGeom prst="rect">
            <a:avLst/>
          </a:prstGeom>
          <a:noFill/>
          <a:ln w="9525">
            <a:noFill/>
            <a:miter lim="800000"/>
            <a:headEnd/>
            <a:tailEnd/>
          </a:ln>
        </p:spPr>
        <p:txBody>
          <a:bodyPr>
            <a:spAutoFit/>
          </a:bodyPr>
          <a:lstStyle/>
          <a:p>
            <a:pPr algn="ctr" rtl="1">
              <a:lnSpc>
                <a:spcPct val="150000"/>
              </a:lnSpc>
            </a:pPr>
            <a:r>
              <a:rPr lang="ar-SA" sz="3200" dirty="0">
                <a:solidFill>
                  <a:schemeClr val="bg1"/>
                </a:solidFill>
                <a:latin typeface="Jameel Noori Nastaleeq" pitchFamily="2" charset="-78"/>
                <a:ea typeface="Times New Roman" pitchFamily="18" charset="0"/>
                <a:cs typeface="Jameel Noori Nastaleeq" pitchFamily="2" charset="-78"/>
              </a:rPr>
              <a:t>جس کے دل میں رائی کے دانے کے برابر بھی تکبر</a:t>
            </a:r>
            <a:r>
              <a:rPr lang="en-US" sz="3200" dirty="0">
                <a:solidFill>
                  <a:schemeClr val="bg1"/>
                </a:solidFill>
                <a:latin typeface="Jameel Noori Nastaleeq" pitchFamily="2" charset="-78"/>
                <a:ea typeface="Times New Roman" pitchFamily="18" charset="0"/>
                <a:cs typeface="Jameel Noori Nastaleeq" pitchFamily="2" charset="-78"/>
              </a:rPr>
              <a:t> </a:t>
            </a:r>
            <a:r>
              <a:rPr lang="ar-SA" sz="3200" dirty="0">
                <a:solidFill>
                  <a:schemeClr val="bg1"/>
                </a:solidFill>
                <a:latin typeface="Jameel Noori Nastaleeq" pitchFamily="2" charset="-78"/>
                <a:ea typeface="Times New Roman" pitchFamily="18" charset="0"/>
                <a:cs typeface="Jameel Noori Nastaleeq" pitchFamily="2" charset="-78"/>
              </a:rPr>
              <a:t>ہوا وہ جنت میں داخل نہ</a:t>
            </a:r>
            <a:r>
              <a:rPr lang="en-US" sz="3200" dirty="0">
                <a:solidFill>
                  <a:schemeClr val="bg1"/>
                </a:solidFill>
                <a:latin typeface="Jameel Noori Nastaleeq" pitchFamily="2" charset="-78"/>
                <a:ea typeface="Times New Roman" pitchFamily="18" charset="0"/>
                <a:cs typeface="Jameel Noori Nastaleeq" pitchFamily="2" charset="-78"/>
              </a:rPr>
              <a:t> </a:t>
            </a:r>
            <a:r>
              <a:rPr lang="ar-SA" sz="3200" dirty="0">
                <a:solidFill>
                  <a:schemeClr val="bg1"/>
                </a:solidFill>
                <a:latin typeface="Jameel Noori Nastaleeq" pitchFamily="2" charset="-78"/>
                <a:ea typeface="Times New Roman" pitchFamily="18" charset="0"/>
                <a:cs typeface="Jameel Noori Nastaleeq" pitchFamily="2" charset="-78"/>
              </a:rPr>
              <a:t>ہوسکے گا </a:t>
            </a:r>
            <a:r>
              <a:rPr lang="ur-PK" sz="3200" dirty="0">
                <a:solidFill>
                  <a:schemeClr val="bg1"/>
                </a:solidFill>
                <a:latin typeface="Jameel Noori Nastaleeq" pitchFamily="2" charset="-78"/>
                <a:ea typeface="Times New Roman" pitchFamily="18" charset="0"/>
                <a:cs typeface="Jameel Noori Nastaleeq" pitchFamily="2" charset="-78"/>
              </a:rPr>
              <a:t>۔</a:t>
            </a:r>
          </a:p>
          <a:p>
            <a:pPr algn="ctr" rtl="1">
              <a:lnSpc>
                <a:spcPct val="150000"/>
              </a:lnSpc>
            </a:pPr>
            <a:endParaRPr lang="ur-PK" sz="1100" dirty="0">
              <a:solidFill>
                <a:schemeClr val="bg1"/>
              </a:solidFill>
              <a:latin typeface="Jameel Noori Nastaleeq" pitchFamily="2" charset="-78"/>
              <a:ea typeface="Times New Roman" pitchFamily="18" charset="0"/>
              <a:cs typeface="Jameel Noori Nastaleeq" pitchFamily="2" charset="-78"/>
            </a:endParaRPr>
          </a:p>
          <a:p>
            <a:pPr algn="ctr" rtl="1">
              <a:lnSpc>
                <a:spcPct val="150000"/>
              </a:lnSpc>
            </a:pPr>
            <a:r>
              <a:rPr lang="ar-SA" sz="2800" dirty="0">
                <a:solidFill>
                  <a:schemeClr val="bg1"/>
                </a:solidFill>
                <a:latin typeface="Jameel Noori Nastaleeq" pitchFamily="2" charset="-78"/>
                <a:ea typeface="Times New Roman" pitchFamily="18" charset="0"/>
                <a:cs typeface="Jameel Noori Nastaleeq" pitchFamily="2" charset="-78"/>
              </a:rPr>
              <a:t>( متفق علیہ)</a:t>
            </a:r>
            <a:endParaRPr lang="en-US" sz="2800" dirty="0">
              <a:solidFill>
                <a:schemeClr val="bg1"/>
              </a:solidFill>
              <a:latin typeface="Jameel Noori Nastaleeq" pitchFamily="2" charset="-78"/>
              <a:ea typeface="Times New Roman" pitchFamily="18" charset="0"/>
              <a:cs typeface="Jameel Noori Nastaleeq" pitchFamily="2" charset="-78"/>
            </a:endParaRPr>
          </a:p>
        </p:txBody>
      </p:sp>
      <p:grpSp>
        <p:nvGrpSpPr>
          <p:cNvPr id="5" name="Group 40"/>
          <p:cNvGrpSpPr>
            <a:grpSpLocks/>
          </p:cNvGrpSpPr>
          <p:nvPr/>
        </p:nvGrpSpPr>
        <p:grpSpPr bwMode="auto">
          <a:xfrm rot="10800000">
            <a:off x="2721168" y="2120924"/>
            <a:ext cx="3683000" cy="4419600"/>
            <a:chOff x="4800600" y="2133600"/>
            <a:chExt cx="3429000" cy="4114800"/>
          </a:xfrm>
        </p:grpSpPr>
        <p:pic>
          <p:nvPicPr>
            <p:cNvPr id="39944" name="Picture 44"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9945"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sz="2000">
                <a:latin typeface="Jameel Noori Nastaleeq" pitchFamily="2" charset="-78"/>
                <a:cs typeface="Jameel Noori Nastaleeq" pitchFamily="2" charset="-78"/>
              </a:endParaRPr>
            </a:p>
          </p:txBody>
        </p:sp>
      </p:grpSp>
      <p:sp>
        <p:nvSpPr>
          <p:cNvPr id="14" name="Rectangle 13"/>
          <p:cNvSpPr>
            <a:spLocks noChangeArrowheads="1"/>
          </p:cNvSpPr>
          <p:nvPr/>
        </p:nvSpPr>
        <p:spPr bwMode="auto">
          <a:xfrm>
            <a:off x="3000567" y="2484065"/>
            <a:ext cx="3124200" cy="3693319"/>
          </a:xfrm>
          <a:prstGeom prst="rect">
            <a:avLst/>
          </a:prstGeom>
          <a:noFill/>
          <a:ln w="9525">
            <a:noFill/>
            <a:miter lim="800000"/>
            <a:headEnd/>
            <a:tailEnd/>
          </a:ln>
        </p:spPr>
        <p:txBody>
          <a:bodyPr>
            <a:spAutoFit/>
          </a:bodyPr>
          <a:lstStyle/>
          <a:p>
            <a:pPr algn="ctr" rtl="1">
              <a:lnSpc>
                <a:spcPct val="150000"/>
              </a:lnSpc>
            </a:pPr>
            <a:r>
              <a:rPr lang="ar-SA" sz="3200" dirty="0">
                <a:solidFill>
                  <a:schemeClr val="bg1"/>
                </a:solidFill>
                <a:latin typeface="Jameel Noori Nastaleeq" pitchFamily="2" charset="-78"/>
                <a:ea typeface="Times New Roman" pitchFamily="18" charset="0"/>
                <a:cs typeface="Jameel Noori Nastaleeq" pitchFamily="2" charset="-78"/>
              </a:rPr>
              <a:t>نبی اکرم ﷺ سے پوچھا گیا کہ تکبر کیا ہے؟ </a:t>
            </a:r>
            <a:r>
              <a:rPr lang="ur-PK" sz="3200" dirty="0">
                <a:solidFill>
                  <a:schemeClr val="bg1"/>
                </a:solidFill>
                <a:latin typeface="Jameel Noori Nastaleeq" pitchFamily="2" charset="-78"/>
                <a:ea typeface="Times New Roman" pitchFamily="18" charset="0"/>
                <a:cs typeface="Jameel Noori Nastaleeq" pitchFamily="2" charset="-78"/>
              </a:rPr>
              <a:t> </a:t>
            </a:r>
            <a:r>
              <a:rPr lang="ar-SA" sz="3200" dirty="0">
                <a:solidFill>
                  <a:schemeClr val="bg1"/>
                </a:solidFill>
                <a:latin typeface="Jameel Noori Nastaleeq" pitchFamily="2" charset="-78"/>
                <a:ea typeface="Times New Roman" pitchFamily="18" charset="0"/>
                <a:cs typeface="Jameel Noori Nastaleeq" pitchFamily="2" charset="-78"/>
              </a:rPr>
              <a:t>آپ ﷺنے فرمایا :  تکبر حق کوقبول نہ کرنا </a:t>
            </a:r>
            <a:r>
              <a:rPr lang="ur-PK" sz="3200" dirty="0">
                <a:solidFill>
                  <a:schemeClr val="bg1"/>
                </a:solidFill>
                <a:latin typeface="Jameel Noori Nastaleeq" pitchFamily="2" charset="-78"/>
                <a:ea typeface="Times New Roman" pitchFamily="18" charset="0"/>
                <a:cs typeface="Jameel Noori Nastaleeq" pitchFamily="2" charset="-78"/>
              </a:rPr>
              <a:t> </a:t>
            </a:r>
            <a:r>
              <a:rPr lang="ar-SA" sz="3200" dirty="0">
                <a:solidFill>
                  <a:schemeClr val="bg1"/>
                </a:solidFill>
                <a:latin typeface="Jameel Noori Nastaleeq" pitchFamily="2" charset="-78"/>
                <a:ea typeface="Times New Roman" pitchFamily="18" charset="0"/>
                <a:cs typeface="Jameel Noori Nastaleeq" pitchFamily="2" charset="-78"/>
              </a:rPr>
              <a:t>اور  لوگوں کو حقیر  سمجھنا ہے </a:t>
            </a:r>
            <a:r>
              <a:rPr lang="ur-PK" sz="3200" dirty="0">
                <a:solidFill>
                  <a:schemeClr val="bg1"/>
                </a:solidFill>
                <a:latin typeface="Jameel Noori Nastaleeq" pitchFamily="2" charset="-78"/>
                <a:ea typeface="Times New Roman" pitchFamily="18" charset="0"/>
                <a:cs typeface="Jameel Noori Nastaleeq" pitchFamily="2" charset="-78"/>
              </a:rPr>
              <a:t>۔</a:t>
            </a:r>
          </a:p>
          <a:p>
            <a:pPr algn="ctr" rtl="1">
              <a:lnSpc>
                <a:spcPct val="150000"/>
              </a:lnSpc>
            </a:pPr>
            <a:r>
              <a:rPr lang="ar-SA" sz="2800" dirty="0">
                <a:solidFill>
                  <a:schemeClr val="bg1"/>
                </a:solidFill>
                <a:latin typeface="Jameel Noori Nastaleeq" pitchFamily="2" charset="-78"/>
                <a:ea typeface="Times New Roman" pitchFamily="18" charset="0"/>
                <a:cs typeface="Jameel Noori Nastaleeq" pitchFamily="2" charset="-78"/>
              </a:rPr>
              <a:t>(مسلم)</a:t>
            </a:r>
          </a:p>
        </p:txBody>
      </p:sp>
    </p:spTree>
    <p:extLst>
      <p:ext uri="{BB962C8B-B14F-4D97-AF65-F5344CB8AC3E}">
        <p14:creationId xmlns:p14="http://schemas.microsoft.com/office/powerpoint/2010/main" val="26881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487FF6-6F0A-4769-A149-C6E60F0C1FC5}"/>
                                            </p:graphicEl>
                                          </p:spTgt>
                                        </p:tgtEl>
                                        <p:attrNameLst>
                                          <p:attrName>style.visibility</p:attrName>
                                        </p:attrNameLst>
                                      </p:cBhvr>
                                      <p:to>
                                        <p:strVal val="visible"/>
                                      </p:to>
                                    </p:set>
                                    <p:animEffect transition="in" filter="fade">
                                      <p:cBhvr>
                                        <p:cTn id="7" dur="500"/>
                                        <p:tgtEl>
                                          <p:spTgt spid="4">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AFB9C3E-0258-44BF-B172-D508CF55783A}"/>
                                            </p:graphicEl>
                                          </p:spTgt>
                                        </p:tgtEl>
                                        <p:attrNameLst>
                                          <p:attrName>style.visibility</p:attrName>
                                        </p:attrNameLst>
                                      </p:cBhvr>
                                      <p:to>
                                        <p:strVal val="visible"/>
                                      </p:to>
                                    </p:set>
                                    <p:animEffect transition="in" filter="fade">
                                      <p:cBhvr>
                                        <p:cTn id="12" dur="500"/>
                                        <p:tgtEl>
                                          <p:spTgt spid="4">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10" grpId="0"/>
      <p:bldP spid="10" grpId="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600"/>
              </a:spcBef>
              <a:defRPr/>
            </a:pPr>
            <a:r>
              <a:rPr lang="ar-SA" sz="4400" b="0" dirty="0">
                <a:latin typeface="Al Qalam Quran Publisher" pitchFamily="18" charset="-78"/>
                <a:cs typeface="Al Qalam Quran Publisher" pitchFamily="18" charset="-78"/>
              </a:rPr>
              <a:t>كُلُّ ذٰلِكَ كَانَ سَيِّئُهٗ عِنْدَ رَبِّكَ </a:t>
            </a:r>
            <a:r>
              <a:rPr lang="ar-SA" sz="4400" b="0" dirty="0" smtClean="0">
                <a:latin typeface="Al Qalam Quran Publisher" pitchFamily="18" charset="-78"/>
                <a:cs typeface="Al Qalam Quran Publisher" pitchFamily="18" charset="-78"/>
              </a:rPr>
              <a:t>مَكْرُوْهًا۰۰۳۸</a:t>
            </a:r>
            <a:r>
              <a:rPr lang="ur-PK" sz="4400" b="0" dirty="0" smtClean="0">
                <a:solidFill>
                  <a:schemeClr val="accent1">
                    <a:lumMod val="60000"/>
                    <a:lumOff val="40000"/>
                  </a:schemeClr>
                </a:solidFill>
                <a:ea typeface="Calibri"/>
                <a:cs typeface="QCF_P285"/>
              </a:rPr>
              <a:t/>
            </a:r>
            <a:br>
              <a:rPr lang="ur-PK" sz="4400" b="0" dirty="0" smtClean="0">
                <a:solidFill>
                  <a:schemeClr val="accent1">
                    <a:lumMod val="60000"/>
                    <a:lumOff val="40000"/>
                  </a:schemeClr>
                </a:solidFill>
                <a:ea typeface="Calibri"/>
                <a:cs typeface="QCF_P285"/>
              </a:rPr>
            </a:br>
            <a:r>
              <a:rPr lang="ar-SA" sz="3200" b="0" dirty="0" smtClean="0">
                <a:solidFill>
                  <a:schemeClr val="bg1"/>
                </a:solidFill>
                <a:latin typeface="Jameel Noori Nastaleeq" pitchFamily="2" charset="-78"/>
                <a:ea typeface="Calibri"/>
                <a:cs typeface="Jameel Noori Nastaleeq" pitchFamily="2" charset="-78"/>
              </a:rPr>
              <a:t> یہ وہ امور ہیں جن کی برائی کا پہلو تمہارے رب کو ناپسند ہے</a:t>
            </a:r>
          </a:p>
        </p:txBody>
      </p:sp>
      <p:graphicFrame>
        <p:nvGraphicFramePr>
          <p:cNvPr id="16" name="Content Placeholder 3"/>
          <p:cNvGraphicFramePr>
            <a:graphicFrameLocks noGrp="1"/>
          </p:cNvGraphicFramePr>
          <p:nvPr>
            <p:ph idx="1"/>
            <p:extLst>
              <p:ext uri="{D42A27DB-BD31-4B8C-83A1-F6EECF244321}">
                <p14:modId xmlns:p14="http://schemas.microsoft.com/office/powerpoint/2010/main" val="3811855751"/>
              </p:ext>
            </p:extLst>
          </p:nvPr>
        </p:nvGraphicFramePr>
        <p:xfrm>
          <a:off x="0" y="2514600"/>
          <a:ext cx="91440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p:cNvSpPr txBox="1"/>
          <p:nvPr/>
        </p:nvSpPr>
        <p:spPr>
          <a:xfrm>
            <a:off x="3813924" y="1676400"/>
            <a:ext cx="15962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مکروہ</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extLst>
      <p:ext uri="{BB962C8B-B14F-4D97-AF65-F5344CB8AC3E}">
        <p14:creationId xmlns:p14="http://schemas.microsoft.com/office/powerpoint/2010/main" val="12950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graphicEl>
                                              <a:dgm id="{EE487FF6-6F0A-4769-A149-C6E60F0C1FC5}"/>
                                            </p:graphicEl>
                                          </p:spTgt>
                                        </p:tgtEl>
                                        <p:attrNameLst>
                                          <p:attrName>style.visibility</p:attrName>
                                        </p:attrNameLst>
                                      </p:cBhvr>
                                      <p:to>
                                        <p:strVal val="visible"/>
                                      </p:to>
                                    </p:set>
                                    <p:animEffect transition="in" filter="fade">
                                      <p:cBhvr>
                                        <p:cTn id="7" dur="500"/>
                                        <p:tgtEl>
                                          <p:spTgt spid="16">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graphicEl>
                                              <a:dgm id="{CAFB9C3E-0258-44BF-B172-D508CF55783A}"/>
                                            </p:graphicEl>
                                          </p:spTgt>
                                        </p:tgtEl>
                                        <p:attrNameLst>
                                          <p:attrName>style.visibility</p:attrName>
                                        </p:attrNameLst>
                                      </p:cBhvr>
                                      <p:to>
                                        <p:strVal val="visible"/>
                                      </p:to>
                                    </p:set>
                                    <p:animEffect transition="in" filter="fade">
                                      <p:cBhvr>
                                        <p:cTn id="12" dur="500"/>
                                        <p:tgtEl>
                                          <p:spTgt spid="16">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graphicEl>
                                              <a:dgm id="{8B61C938-C0C4-4365-BC05-7C10D72B1C17}"/>
                                            </p:graphicEl>
                                          </p:spTgt>
                                        </p:tgtEl>
                                        <p:attrNameLst>
                                          <p:attrName>style.visibility</p:attrName>
                                        </p:attrNameLst>
                                      </p:cBhvr>
                                      <p:to>
                                        <p:strVal val="visible"/>
                                      </p:to>
                                    </p:set>
                                    <p:animEffect transition="in" filter="fade">
                                      <p:cBhvr>
                                        <p:cTn id="17" dur="500"/>
                                        <p:tgtEl>
                                          <p:spTgt spid="16">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graphicEl>
                                              <a:dgm id="{B9AE1696-5E4D-4636-A66A-94F1F81D9DED}"/>
                                            </p:graphicEl>
                                          </p:spTgt>
                                        </p:tgtEl>
                                        <p:attrNameLst>
                                          <p:attrName>style.visibility</p:attrName>
                                        </p:attrNameLst>
                                      </p:cBhvr>
                                      <p:to>
                                        <p:strVal val="visible"/>
                                      </p:to>
                                    </p:set>
                                    <p:animEffect transition="in" filter="fade">
                                      <p:cBhvr>
                                        <p:cTn id="22" dur="500"/>
                                        <p:tgtEl>
                                          <p:spTgt spid="16">
                                            <p:graphicEl>
                                              <a:dgm id="{B9AE1696-5E4D-4636-A66A-94F1F81D9D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tabLst>
                <a:tab pos="2979738" algn="l"/>
              </a:tabLst>
              <a:defRPr/>
            </a:pPr>
            <a:r>
              <a:rPr lang="ar-SA" sz="4000" b="0" dirty="0">
                <a:latin typeface="Al Qalam Quran Publisher" pitchFamily="18" charset="-78"/>
                <a:cs typeface="Al Qalam Quran Publisher" pitchFamily="18" charset="-78"/>
              </a:rPr>
              <a:t>ذٰلِكَ مِمَّاۤ اَوْحٰۤى اِلَيْكَ رَبُّكَ مِنَ </a:t>
            </a:r>
            <a:r>
              <a:rPr lang="ar-SA" sz="4000" b="0" dirty="0" smtClean="0">
                <a:latin typeface="Al Qalam Quran Publisher" pitchFamily="18" charset="-78"/>
                <a:cs typeface="Al Qalam Quran Publisher" pitchFamily="18" charset="-78"/>
              </a:rPr>
              <a:t>الْحِكْمَةِ١ؕ</a:t>
            </a:r>
            <a:r>
              <a:rPr lang="ur-PK" sz="2700" b="0" dirty="0" smtClean="0">
                <a:solidFill>
                  <a:schemeClr val="bg1"/>
                </a:solidFill>
                <a:latin typeface="Nafees Web Naskh" pitchFamily="2" charset="-78"/>
                <a:ea typeface="Calibri"/>
                <a:cs typeface="Nafees Web Naskh" pitchFamily="2" charset="-78"/>
              </a:rPr>
              <a:t/>
            </a:r>
            <a:br>
              <a:rPr lang="ur-PK" sz="2700" b="0" dirty="0" smtClean="0">
                <a:solidFill>
                  <a:schemeClr val="bg1"/>
                </a:solidFill>
                <a:latin typeface="Nafees Web Naskh" pitchFamily="2" charset="-78"/>
                <a:ea typeface="Calibri"/>
                <a:cs typeface="Nafees Web Naskh" pitchFamily="2" charset="-78"/>
              </a:rPr>
            </a:br>
            <a:r>
              <a:rPr lang="ar-SA" sz="2900" b="0" dirty="0" smtClean="0">
                <a:solidFill>
                  <a:schemeClr val="bg1"/>
                </a:solidFill>
                <a:latin typeface="Jameel Noori Nastaleeq" pitchFamily="2" charset="-78"/>
                <a:ea typeface="Calibri"/>
                <a:cs typeface="Jameel Noori Nastaleeq" pitchFamily="2" charset="-78"/>
              </a:rPr>
              <a:t> اے نبی ! یہ سب ہے دانائی کی باتوں میں سے جو آپ کے رب نے آپ کی طرف وحی کی ہیں</a:t>
            </a:r>
          </a:p>
        </p:txBody>
      </p:sp>
      <p:graphicFrame>
        <p:nvGraphicFramePr>
          <p:cNvPr id="19" name="Diagram 18"/>
          <p:cNvGraphicFramePr/>
          <p:nvPr>
            <p:extLst>
              <p:ext uri="{D42A27DB-BD31-4B8C-83A1-F6EECF244321}">
                <p14:modId xmlns:p14="http://schemas.microsoft.com/office/powerpoint/2010/main" val="1103499179"/>
              </p:ext>
            </p:extLst>
          </p:nvPr>
        </p:nvGraphicFramePr>
        <p:xfrm>
          <a:off x="381000" y="1752600"/>
          <a:ext cx="8534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78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graphicEl>
                                              <a:dgm id="{D2B49F6D-4100-42FB-82A8-1CFAA91AE96A}"/>
                                            </p:graphicEl>
                                          </p:spTgt>
                                        </p:tgtEl>
                                        <p:attrNameLst>
                                          <p:attrName>style.visibility</p:attrName>
                                        </p:attrNameLst>
                                      </p:cBhvr>
                                      <p:to>
                                        <p:strVal val="visible"/>
                                      </p:to>
                                    </p:set>
                                    <p:animEffect transition="in" filter="fade">
                                      <p:cBhvr>
                                        <p:cTn id="7" dur="500"/>
                                        <p:tgtEl>
                                          <p:spTgt spid="1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graphicEl>
                                              <a:dgm id="{8160EAE7-75B1-40CC-8765-BEF41E203B77}"/>
                                            </p:graphicEl>
                                          </p:spTgt>
                                        </p:tgtEl>
                                        <p:attrNameLst>
                                          <p:attrName>style.visibility</p:attrName>
                                        </p:attrNameLst>
                                      </p:cBhvr>
                                      <p:to>
                                        <p:strVal val="visible"/>
                                      </p:to>
                                    </p:set>
                                    <p:animEffect transition="in" filter="fade">
                                      <p:cBhvr>
                                        <p:cTn id="12" dur="500"/>
                                        <p:tgtEl>
                                          <p:spTgt spid="19">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normAutofit fontScale="90000"/>
          </a:bodyPr>
          <a:lstStyle/>
          <a:p>
            <a:pPr algn="ctr" rtl="1" eaLnBrk="1" hangingPunct="1">
              <a:spcBef>
                <a:spcPts val="600"/>
              </a:spcBef>
              <a:defRPr/>
            </a:pPr>
            <a:r>
              <a:rPr lang="ar-SA" sz="4400" b="0" dirty="0">
                <a:latin typeface="Al Qalam Quran Publisher" pitchFamily="18" charset="-78"/>
                <a:cs typeface="Al Qalam Quran Publisher" pitchFamily="18" charset="-78"/>
              </a:rPr>
              <a:t>وَ لَا تَجْعَلْ مَعَ اللّٰهِ اِلٰهًا اٰخَرَ فَتُلْقٰى فِيْ جَهَنَّمَ مَلُوْمًا </a:t>
            </a:r>
            <a:r>
              <a:rPr lang="ar-SA" sz="4400" b="0" dirty="0" smtClean="0">
                <a:latin typeface="Al Qalam Quran Publisher" pitchFamily="18" charset="-78"/>
                <a:cs typeface="Al Qalam Quran Publisher" pitchFamily="18" charset="-78"/>
              </a:rPr>
              <a:t>مَّدْحُوْرًا۰۰۳۹</a:t>
            </a:r>
            <a:r>
              <a:rPr lang="ur-PK" sz="4400" b="0" dirty="0" smtClean="0">
                <a:solidFill>
                  <a:schemeClr val="accent1">
                    <a:lumMod val="60000"/>
                    <a:lumOff val="40000"/>
                  </a:schemeClr>
                </a:solidFill>
                <a:ea typeface="Calibri"/>
                <a:cs typeface="QCF_P286"/>
              </a:rPr>
              <a:t/>
            </a:r>
            <a:br>
              <a:rPr lang="ur-PK" sz="4400" b="0" dirty="0" smtClean="0">
                <a:solidFill>
                  <a:schemeClr val="accent1">
                    <a:lumMod val="60000"/>
                    <a:lumOff val="40000"/>
                  </a:schemeClr>
                </a:solidFill>
                <a:ea typeface="Calibri"/>
                <a:cs typeface="QCF_P286"/>
              </a:rPr>
            </a:br>
            <a:r>
              <a:rPr lang="ur-PK" sz="2900" b="0" dirty="0" smtClean="0">
                <a:solidFill>
                  <a:schemeClr val="bg1"/>
                </a:solidFill>
                <a:latin typeface="Nafees Web Naskh" pitchFamily="2" charset="-78"/>
                <a:ea typeface="Calibri"/>
                <a:cs typeface="Jameel Noori Nastaleeq" pitchFamily="2" charset="-78"/>
              </a:rPr>
              <a:t>اور اللہ کے ساتھ اور معبود نہ بناؤ ورنہ ڈال دیئے جاؤ گے جہنم میں ملامت زدہ اور دھتکارے ہوئے ہو کر۔</a:t>
            </a:r>
            <a:endParaRPr lang="ar-SA" sz="2900" b="0" dirty="0" smtClean="0">
              <a:solidFill>
                <a:schemeClr val="bg1"/>
              </a:solidFill>
              <a:latin typeface="Jameel Noori Nastaleeq" pitchFamily="2" charset="-78"/>
              <a:ea typeface="Calibri"/>
              <a:cs typeface="Jameel Noori Nastaleeq" pitchFamily="2" charset="-78"/>
            </a:endParaRPr>
          </a:p>
        </p:txBody>
      </p:sp>
      <p:graphicFrame>
        <p:nvGraphicFramePr>
          <p:cNvPr id="19" name="Diagram 18"/>
          <p:cNvGraphicFramePr/>
          <p:nvPr>
            <p:extLst>
              <p:ext uri="{D42A27DB-BD31-4B8C-83A1-F6EECF244321}">
                <p14:modId xmlns:p14="http://schemas.microsoft.com/office/powerpoint/2010/main" val="827471076"/>
              </p:ext>
            </p:extLst>
          </p:nvPr>
        </p:nvGraphicFramePr>
        <p:xfrm>
          <a:off x="381000" y="1752600"/>
          <a:ext cx="8534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897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graphicEl>
                                              <a:dgm id="{D2B49F6D-4100-42FB-82A8-1CFAA91AE96A}"/>
                                            </p:graphicEl>
                                          </p:spTgt>
                                        </p:tgtEl>
                                        <p:attrNameLst>
                                          <p:attrName>style.visibility</p:attrName>
                                        </p:attrNameLst>
                                      </p:cBhvr>
                                      <p:to>
                                        <p:strVal val="visible"/>
                                      </p:to>
                                    </p:set>
                                    <p:animEffect transition="in" filter="fade">
                                      <p:cBhvr>
                                        <p:cTn id="7" dur="500"/>
                                        <p:tgtEl>
                                          <p:spTgt spid="1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graphicEl>
                                              <a:dgm id="{8160EAE7-75B1-40CC-8765-BEF41E203B77}"/>
                                            </p:graphicEl>
                                          </p:spTgt>
                                        </p:tgtEl>
                                        <p:attrNameLst>
                                          <p:attrName>style.visibility</p:attrName>
                                        </p:attrNameLst>
                                      </p:cBhvr>
                                      <p:to>
                                        <p:strVal val="visible"/>
                                      </p:to>
                                    </p:set>
                                    <p:animEffect transition="in" filter="fade">
                                      <p:cBhvr>
                                        <p:cTn id="12" dur="500"/>
                                        <p:tgtEl>
                                          <p:spTgt spid="19">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447800"/>
          </a:xfrm>
        </p:spPr>
        <p:txBody>
          <a:bodyPr>
            <a:normAutofit fontScale="90000"/>
          </a:bodyPr>
          <a:lstStyle/>
          <a:p>
            <a:pPr algn="ctr" rtl="1" eaLnBrk="1" hangingPunct="1">
              <a:spcBef>
                <a:spcPts val="600"/>
              </a:spcBef>
              <a:defRPr/>
            </a:pPr>
            <a:r>
              <a:rPr lang="ar-SA" sz="4000" b="0" dirty="0">
                <a:latin typeface="Al Qalam Quran Publisher" pitchFamily="18" charset="-78"/>
                <a:cs typeface="Al Qalam Quran Publisher" pitchFamily="18" charset="-78"/>
              </a:rPr>
              <a:t>اَفَاَصْفٰىكُمْ رَبُّكُمْ بِالْبَنِيْنَ وَ اتَّخَذَ مِنَ الْمَلٰٓىِٕكَةِ اِنَاثًا١ؕ اِنَّكُمْ لَتَقُوْلُوْنَ قَوْلًا عَظِيْمًاؒ۰۰۴۰</a:t>
            </a:r>
            <a:r>
              <a:rPr lang="ur-PK" sz="3800" b="0" dirty="0" smtClean="0">
                <a:solidFill>
                  <a:schemeClr val="accent1">
                    <a:lumMod val="60000"/>
                    <a:lumOff val="40000"/>
                  </a:schemeClr>
                </a:solidFill>
                <a:ea typeface="Calibri"/>
                <a:cs typeface="QCF_P286"/>
              </a:rPr>
              <a:t/>
            </a:r>
            <a:br>
              <a:rPr lang="ur-PK" sz="3800" b="0" dirty="0" smtClean="0">
                <a:solidFill>
                  <a:schemeClr val="accent1">
                    <a:lumMod val="60000"/>
                    <a:lumOff val="40000"/>
                  </a:schemeClr>
                </a:solidFill>
                <a:ea typeface="Calibri"/>
                <a:cs typeface="QCF_P286"/>
              </a:rPr>
            </a:br>
            <a:r>
              <a:rPr lang="ar-SA" sz="2900" b="0" dirty="0" smtClean="0">
                <a:solidFill>
                  <a:schemeClr val="bg1"/>
                </a:solidFill>
                <a:latin typeface="Jameel Noori Nastaleeq" pitchFamily="2" charset="-78"/>
                <a:ea typeface="Calibri"/>
                <a:cs typeface="Jameel Noori Nastaleeq" pitchFamily="2" charset="-78"/>
              </a:rPr>
              <a:t>(اے مشرکو! )کیا تمہیں پسند کرلیا تمہارے رب نے بیٹوں کے لئے اور خود فرشتوں کو بیٹیاں بنالیا کچھ شک نہیں کہ تم کہتے ہو بہت بڑی بات</a:t>
            </a:r>
          </a:p>
        </p:txBody>
      </p:sp>
      <p:graphicFrame>
        <p:nvGraphicFramePr>
          <p:cNvPr id="4" name="Diagram 3"/>
          <p:cNvGraphicFramePr/>
          <p:nvPr>
            <p:extLst>
              <p:ext uri="{D42A27DB-BD31-4B8C-83A1-F6EECF244321}">
                <p14:modId xmlns:p14="http://schemas.microsoft.com/office/powerpoint/2010/main" val="83691392"/>
              </p:ext>
            </p:extLst>
          </p:nvPr>
        </p:nvGraphicFramePr>
        <p:xfrm>
          <a:off x="1524000" y="1600200"/>
          <a:ext cx="60960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noGrp="1"/>
          </p:cNvGraphicFramePr>
          <p:nvPr>
            <p:ph idx="1"/>
            <p:extLst>
              <p:ext uri="{D42A27DB-BD31-4B8C-83A1-F6EECF244321}">
                <p14:modId xmlns:p14="http://schemas.microsoft.com/office/powerpoint/2010/main" val="1795599739"/>
              </p:ext>
            </p:extLst>
          </p:nvPr>
        </p:nvGraphicFramePr>
        <p:xfrm>
          <a:off x="0" y="4343400"/>
          <a:ext cx="9144000" cy="213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448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E487FF6-6F0A-4769-A149-C6E60F0C1FC5}"/>
                                            </p:graphicEl>
                                          </p:spTgt>
                                        </p:tgtEl>
                                        <p:attrNameLst>
                                          <p:attrName>style.visibility</p:attrName>
                                        </p:attrNameLst>
                                      </p:cBhvr>
                                      <p:to>
                                        <p:strVal val="visible"/>
                                      </p:to>
                                    </p:set>
                                    <p:animEffect transition="in" filter="fade">
                                      <p:cBhvr>
                                        <p:cTn id="12" dur="500"/>
                                        <p:tgtEl>
                                          <p:spTgt spid="5">
                                            <p:graphicEl>
                                              <a:dgm id="{EE487FF6-6F0A-4769-A149-C6E60F0C1FC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CAFB9C3E-0258-44BF-B172-D508CF55783A}"/>
                                            </p:graphicEl>
                                          </p:spTgt>
                                        </p:tgtEl>
                                        <p:attrNameLst>
                                          <p:attrName>style.visibility</p:attrName>
                                        </p:attrNameLst>
                                      </p:cBhvr>
                                      <p:to>
                                        <p:strVal val="visible"/>
                                      </p:to>
                                    </p:set>
                                    <p:animEffect transition="in" filter="fade">
                                      <p:cBhvr>
                                        <p:cTn id="17" dur="500"/>
                                        <p:tgtEl>
                                          <p:spTgt spid="5">
                                            <p:graphicEl>
                                              <a:dgm id="{CAFB9C3E-0258-44BF-B172-D508CF55783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8B61C938-C0C4-4365-BC05-7C10D72B1C17}"/>
                                            </p:graphicEl>
                                          </p:spTgt>
                                        </p:tgtEl>
                                        <p:attrNameLst>
                                          <p:attrName>style.visibility</p:attrName>
                                        </p:attrNameLst>
                                      </p:cBhvr>
                                      <p:to>
                                        <p:strVal val="visible"/>
                                      </p:to>
                                    </p:set>
                                    <p:animEffect transition="in" filter="fade">
                                      <p:cBhvr>
                                        <p:cTn id="22" dur="500"/>
                                        <p:tgtEl>
                                          <p:spTgt spid="5">
                                            <p:graphicEl>
                                              <a:dgm id="{8B61C938-C0C4-4365-BC05-7C10D72B1C1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B9AE1696-5E4D-4636-A66A-94F1F81D9DED}"/>
                                            </p:graphicEl>
                                          </p:spTgt>
                                        </p:tgtEl>
                                        <p:attrNameLst>
                                          <p:attrName>style.visibility</p:attrName>
                                        </p:attrNameLst>
                                      </p:cBhvr>
                                      <p:to>
                                        <p:strVal val="visible"/>
                                      </p:to>
                                    </p:set>
                                    <p:animEffect transition="in" filter="fade">
                                      <p:cBhvr>
                                        <p:cTn id="27" dur="500"/>
                                        <p:tgtEl>
                                          <p:spTgt spid="5">
                                            <p:graphicEl>
                                              <a:dgm id="{B9AE1696-5E4D-4636-A66A-94F1F81D9D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15358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013192" cy="1143000"/>
          </a:xfrm>
        </p:spPr>
        <p:txBody>
          <a:bodyPr>
            <a:normAutofit/>
          </a:bodyPr>
          <a:lstStyle/>
          <a:p>
            <a:pPr algn="ctr" rtl="1" eaLnBrk="1" fontAlgn="auto" hangingPunct="1">
              <a:spcAft>
                <a:spcPts val="0"/>
              </a:spcAft>
              <a:defRPr/>
            </a:pPr>
            <a:r>
              <a:rPr lang="ur-PK" sz="4400" dirty="0" smtClean="0">
                <a:solidFill>
                  <a:schemeClr val="accent1">
                    <a:satMod val="150000"/>
                  </a:schemeClr>
                </a:solidFill>
                <a:cs typeface="UL Sajid Heading" pitchFamily="2" charset="-78"/>
              </a:rPr>
              <a:t>سماجی اور معاشرتی اقدار</a:t>
            </a:r>
            <a:endParaRPr lang="en-US" sz="3600" i="1" dirty="0">
              <a:solidFill>
                <a:schemeClr val="accent1">
                  <a:satMod val="150000"/>
                </a:schemeClr>
              </a:solidFill>
            </a:endParaRPr>
          </a:p>
        </p:txBody>
      </p:sp>
      <p:sp>
        <p:nvSpPr>
          <p:cNvPr id="19459" name="Text Placeholder 4"/>
          <p:cNvSpPr>
            <a:spLocks noGrp="1"/>
          </p:cNvSpPr>
          <p:nvPr>
            <p:ph type="body" idx="1"/>
          </p:nvPr>
        </p:nvSpPr>
        <p:spPr>
          <a:xfrm>
            <a:off x="561181" y="1524000"/>
            <a:ext cx="8021637" cy="685800"/>
          </a:xfrm>
        </p:spPr>
        <p:txBody>
          <a:bodyPr/>
          <a:lstStyle/>
          <a:p>
            <a:pPr algn="ctr" rtl="1" eaLnBrk="1" hangingPunct="1"/>
            <a:r>
              <a:rPr lang="ur-PK" sz="3600" dirty="0" smtClean="0">
                <a:latin typeface="Jameel Noori Nastaleeq" pitchFamily="2" charset="-78"/>
                <a:cs typeface="Jameel Noori Nastaleeq" pitchFamily="2" charset="-78"/>
              </a:rPr>
              <a:t>سورۂ بنی اسرائیل رکوع ۳ اور ۴ کی روشنی میں</a:t>
            </a:r>
            <a:endParaRPr lang="en-US" sz="36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15</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9461" name="Group 7"/>
          <p:cNvGrpSpPr>
            <a:grpSpLocks/>
          </p:cNvGrpSpPr>
          <p:nvPr/>
        </p:nvGrpSpPr>
        <p:grpSpPr bwMode="auto">
          <a:xfrm>
            <a:off x="4876800" y="3048000"/>
            <a:ext cx="3810000" cy="3381375"/>
            <a:chOff x="4876800" y="3048000"/>
            <a:chExt cx="3810000" cy="3381375"/>
          </a:xfrm>
        </p:grpSpPr>
        <p:pic>
          <p:nvPicPr>
            <p:cNvPr id="19462"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9463"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8915400" cy="4800600"/>
          </a:xfrm>
        </p:spPr>
        <p:txBody>
          <a:bodyPr>
            <a:noAutofit/>
          </a:bodyPr>
          <a:lstStyle/>
          <a:p>
            <a:pPr algn="ctr" rtl="1">
              <a:lnSpc>
                <a:spcPct val="130000"/>
              </a:lnSpc>
            </a:pPr>
            <a:r>
              <a:rPr lang="ar-SA" sz="3000" b="0" dirty="0">
                <a:latin typeface="Al Qalam Quran Publisher" pitchFamily="18" charset="-78"/>
                <a:cs typeface="Al Qalam Quran Publisher" pitchFamily="18" charset="-78"/>
              </a:rPr>
              <a:t>بِسْمِ اللّٰهِ الرَّحْمٰنِ الرَّحِيْمِ</a:t>
            </a:r>
            <a:br>
              <a:rPr lang="ar-SA" sz="3000" b="0" dirty="0">
                <a:latin typeface="Al Qalam Quran Publisher" pitchFamily="18" charset="-78"/>
                <a:cs typeface="Al Qalam Quran Publisher" pitchFamily="18" charset="-78"/>
              </a:rPr>
            </a:br>
            <a:r>
              <a:rPr lang="ar-SA" sz="3000" b="0" dirty="0">
                <a:latin typeface="Al Qalam Quran Publisher" pitchFamily="18" charset="-78"/>
                <a:cs typeface="Al Qalam Quran Publisher" pitchFamily="18" charset="-78"/>
              </a:rPr>
              <a:t>وَ قَضٰى رَبُّكَ اَلَّا تَعْبُدُوْۤا اِلَّاۤ اِيَّاهُ وَ بِالْوَالِدَيْنِ۠ اِحْسَانًا١ؕ اِمَّا يَبْلُغَنَّ عِنْدَكَ الْكِبَرَ اَحَدُهُمَاۤ اَوْ كِلٰهُمَا فَلَا تَقُلْ لَّهُمَاۤ اُفٍّ وَّ لَا تَنْهَرْهُمَا وَ قُلْ لَّهُمَا قَوْلًا </a:t>
            </a:r>
            <a:r>
              <a:rPr lang="ar-SA" sz="3000" b="0" dirty="0" smtClean="0">
                <a:latin typeface="Al Qalam Quran Publisher" pitchFamily="18" charset="-78"/>
                <a:cs typeface="Al Qalam Quran Publisher" pitchFamily="18" charset="-78"/>
              </a:rPr>
              <a:t>كَرِيْمًا۰۰۲۳</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اخْفِضْ لَهُمَا جَنَاحَ الذُّلِّ مِنَ الرَّحْمَةِ وَ قُلْ رَّبِّ ارْحَمْهُمَا كَمَا رَبَّيٰنِيْ </a:t>
            </a:r>
            <a:r>
              <a:rPr lang="ar-SA" sz="3000" b="0" dirty="0" smtClean="0">
                <a:latin typeface="Al Qalam Quran Publisher" pitchFamily="18" charset="-78"/>
                <a:cs typeface="Al Qalam Quran Publisher" pitchFamily="18" charset="-78"/>
              </a:rPr>
              <a:t>صَغِيْرًاؕ۰۰۲۴</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رَبُّكُمْ </a:t>
            </a:r>
            <a:r>
              <a:rPr lang="ar-SA" sz="3000" b="0" dirty="0">
                <a:latin typeface="Al Qalam Quran Publisher" pitchFamily="18" charset="-78"/>
                <a:cs typeface="Al Qalam Quran Publisher" pitchFamily="18" charset="-78"/>
              </a:rPr>
              <a:t>اَعْلَمُ بِمَا فِيْ نُفُوْسِكُمْ١ؕ اِنْ تَكُوْنُوْا صٰلِحِيْنَ فَاِنَّهٗ كَانَ لِلْاَوَّابِيْنَ۠ </a:t>
            </a:r>
            <a:r>
              <a:rPr lang="ar-SA" sz="3000" b="0" dirty="0" smtClean="0">
                <a:latin typeface="Al Qalam Quran Publisher" pitchFamily="18" charset="-78"/>
                <a:cs typeface="Al Qalam Quran Publisher" pitchFamily="18" charset="-78"/>
              </a:rPr>
              <a:t>غَفُوْرًا۰۰۲۵</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اٰتِ ذَا الْقُرْبٰى حَقَّهٗ وَ الْمِسْكِيْنَ وَ ابْنَ السَّبِيْلِ وَ لَا تُبَذِّرْ </a:t>
            </a:r>
            <a:r>
              <a:rPr lang="ar-SA" sz="3000" b="0" dirty="0" smtClean="0">
                <a:latin typeface="Al Qalam Quran Publisher" pitchFamily="18" charset="-78"/>
                <a:cs typeface="Al Qalam Quran Publisher" pitchFamily="18" charset="-78"/>
              </a:rPr>
              <a:t>تَبْذِيْرًا۰۰۲۶</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اِنَّ </a:t>
            </a:r>
            <a:r>
              <a:rPr lang="ar-SA" sz="3000" b="0" dirty="0">
                <a:latin typeface="Al Qalam Quran Publisher" pitchFamily="18" charset="-78"/>
                <a:cs typeface="Al Qalam Quran Publisher" pitchFamily="18" charset="-78"/>
              </a:rPr>
              <a:t>الْمُبَذِّرِيْنَ۠ كَانُوْۤا اِخْوَانَ الشَّيٰطِيْنِ١ؕ وَ كَانَ الشَّيْطٰنُ لِرَبِّهٖ </a:t>
            </a:r>
            <a:r>
              <a:rPr lang="ar-SA" sz="3000" b="0" dirty="0" smtClean="0">
                <a:latin typeface="Al Qalam Quran Publisher" pitchFamily="18" charset="-78"/>
                <a:cs typeface="Al Qalam Quran Publisher" pitchFamily="18" charset="-78"/>
              </a:rPr>
              <a:t>كَفُوْرًا۰۰۲۷</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اِمَّا تُعْرِضَنَّ عَنْهُمُ ابْتِغَآءَ رَحْمَةٍ مِّنْ رَّبِّكَ تَرْجُوْهَا فَقُلْ لَّهُمْ قَوْلًا </a:t>
            </a:r>
            <a:r>
              <a:rPr lang="ar-SA" sz="3000" b="0" dirty="0" smtClean="0">
                <a:latin typeface="Al Qalam Quran Publisher" pitchFamily="18" charset="-78"/>
                <a:cs typeface="Al Qalam Quran Publisher" pitchFamily="18" charset="-78"/>
              </a:rPr>
              <a:t>مَّيْسُوْرًا۰۰۲۸</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لَا تَجْعَلْ يَدَكَ مَغْلُوْلَةً اِلٰى عُنُقِكَ وَ لَا تَبْسُطْهَا كُلَّ الْبَسْطِ فَتَقْعُدَ مَلُوْمًا </a:t>
            </a:r>
            <a:r>
              <a:rPr lang="ar-SA" sz="3000" b="0" dirty="0" smtClean="0">
                <a:latin typeface="Al Qalam Quran Publisher" pitchFamily="18" charset="-78"/>
                <a:cs typeface="Al Qalam Quran Publisher" pitchFamily="18" charset="-78"/>
              </a:rPr>
              <a:t>مَّحْسُوْرًا۰۰۲۹</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اِنَّ </a:t>
            </a:r>
            <a:r>
              <a:rPr lang="ar-SA" sz="3000" b="0" dirty="0">
                <a:latin typeface="Al Qalam Quran Publisher" pitchFamily="18" charset="-78"/>
                <a:cs typeface="Al Qalam Quran Publisher" pitchFamily="18" charset="-78"/>
              </a:rPr>
              <a:t>رَبَّكَ يَبْسُطُ الرِّزْقَ لِمَنْ يَّشَآءُ وَ يَقْدِرُ١ؕ اِنَّهٗ كَانَ بِعِبَادِهٖ خَبِيْرًۢا بَصِيْرًاؒ۰۰۳۰</a:t>
            </a:r>
          </a:p>
        </p:txBody>
      </p:sp>
      <p:sp>
        <p:nvSpPr>
          <p:cNvPr id="20483" name="Rectangle 5"/>
          <p:cNvSpPr>
            <a:spLocks noChangeArrowheads="1"/>
          </p:cNvSpPr>
          <p:nvPr/>
        </p:nvSpPr>
        <p:spPr bwMode="auto">
          <a:xfrm>
            <a:off x="3142762" y="5701221"/>
            <a:ext cx="2858475" cy="646331"/>
          </a:xfrm>
          <a:prstGeom prst="rect">
            <a:avLst/>
          </a:prstGeom>
          <a:noFill/>
          <a:ln w="9525">
            <a:noFill/>
            <a:miter lim="800000"/>
            <a:headEnd/>
            <a:tailEnd/>
          </a:ln>
        </p:spPr>
        <p:txBody>
          <a:bodyPr wrap="none">
            <a:spAutoFit/>
          </a:bodyPr>
          <a:lstStyle/>
          <a:p>
            <a:pPr algn="r" rtl="1"/>
            <a:r>
              <a:rPr lang="ur-PK" sz="36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سورۂ بنی اسرائیل رکوع ۳</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76200"/>
            <a:ext cx="8915400" cy="4800600"/>
          </a:xfrm>
        </p:spPr>
        <p:txBody>
          <a:bodyPr>
            <a:noAutofit/>
          </a:bodyPr>
          <a:lstStyle/>
          <a:p>
            <a:pPr algn="ctr" rtl="1">
              <a:lnSpc>
                <a:spcPct val="120000"/>
              </a:lnSpc>
            </a:pPr>
            <a:r>
              <a:rPr lang="ar-SA" sz="3000" b="0" dirty="0">
                <a:latin typeface="Al Qalam Quran Publisher" pitchFamily="18" charset="-78"/>
                <a:cs typeface="Al Qalam Quran Publisher" pitchFamily="18" charset="-78"/>
              </a:rPr>
              <a:t>وَ لَا تَقْتُلُوْۤا اَوْلَادَكُمْ خَشْيَةَ اِمْلَاقٍ١ؕ نَحْنُ نَرْزُقُهُمْ وَ اِيَّاكُمْ١ؕ اِنَّ قَتْلَهُمْ كَانَ خِطْاً </a:t>
            </a:r>
            <a:r>
              <a:rPr lang="ar-SA" sz="3000" b="0" dirty="0" smtClean="0">
                <a:latin typeface="Al Qalam Quran Publisher" pitchFamily="18" charset="-78"/>
                <a:cs typeface="Al Qalam Quran Publisher" pitchFamily="18" charset="-78"/>
              </a:rPr>
              <a:t>كَبِيْرًا۰۰۳۱</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لَا تَقْرَبُوا الزِّنٰۤى اِنَّهٗ كَانَ فَاحِشَةً١ؕ وَ سَآءَ </a:t>
            </a:r>
            <a:r>
              <a:rPr lang="ar-SA" sz="3000" b="0" dirty="0" smtClean="0">
                <a:latin typeface="Al Qalam Quran Publisher" pitchFamily="18" charset="-78"/>
                <a:cs typeface="Al Qalam Quran Publisher" pitchFamily="18" charset="-78"/>
              </a:rPr>
              <a:t>سَبِيْلًا۰۰۳۲</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لَا تَقْتُلُوا النَّفْسَ الَّتِيْ حَرَّمَ اللّٰهُ اِلَّا بِالْحَقِّ١ؕ وَ مَنْ قُتِلَ مَظْلُوْمًا فَقَدْ جَعَلْنَا لِوَلِيِّهٖ سُلْطٰنًا فَلَا يُسْرِفْ فِّي الْقَتْلِ١ؕ اِنَّهٗ كَانَ </a:t>
            </a:r>
            <a:r>
              <a:rPr lang="ar-SA" sz="3000" b="0" dirty="0" smtClean="0">
                <a:latin typeface="Al Qalam Quran Publisher" pitchFamily="18" charset="-78"/>
                <a:cs typeface="Al Qalam Quran Publisher" pitchFamily="18" charset="-78"/>
              </a:rPr>
              <a:t>مَنْصُوْرًا۰۰۳۳</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لَا تَقْرَبُوْا مَالَ الْيَتِيْمِ اِلَّا بِالَّتِيْ هِيَ اَحْسَنُ حَتّٰى يَبْلُغَ اَشُدَّهٗ١۪ وَ اَوْفُوْا بِالْعَهْدِ١ۚ اِنَّ الْعَهْدَ كَانَ </a:t>
            </a:r>
            <a:r>
              <a:rPr lang="ar-SA" sz="3000" b="0" dirty="0" smtClean="0">
                <a:latin typeface="Al Qalam Quran Publisher" pitchFamily="18" charset="-78"/>
                <a:cs typeface="Al Qalam Quran Publisher" pitchFamily="18" charset="-78"/>
              </a:rPr>
              <a:t>مَسْـُٔوْلًا۰۰۳۴</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اَوْفُوا الْكَيْلَ اِذَا كِلْتُمْ وَ زِنُوْا بِالْقِسْطَاسِ الْمُسْتَقِيْمِ١ؕ ذٰلِكَ خَيْرٌ وَّ اَحْسَنُ </a:t>
            </a:r>
            <a:r>
              <a:rPr lang="ar-SA" sz="3000" b="0" dirty="0" smtClean="0">
                <a:latin typeface="Al Qalam Quran Publisher" pitchFamily="18" charset="-78"/>
                <a:cs typeface="Al Qalam Quran Publisher" pitchFamily="18" charset="-78"/>
              </a:rPr>
              <a:t>تَاْوِيْلًا۰۰۳۵</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لَا تَقْفُ مَا لَيْسَ لَكَ بِهٖ عِلْمٌ١ؕ اِنَّ السَّمْعَ وَ الْبَصَرَ وَ الْفُؤَادَ كُلُّ اُولٰٓىِٕكَ كَانَ عَنْهُ </a:t>
            </a:r>
            <a:r>
              <a:rPr lang="ar-SA" sz="3000" b="0" dirty="0" smtClean="0">
                <a:latin typeface="Al Qalam Quran Publisher" pitchFamily="18" charset="-78"/>
                <a:cs typeface="Al Qalam Quran Publisher" pitchFamily="18" charset="-78"/>
              </a:rPr>
              <a:t>مَسْـُٔوْلًا۰۰۳۶</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a:t>
            </a:r>
            <a:r>
              <a:rPr lang="ar-SA" sz="3000" b="0" dirty="0">
                <a:latin typeface="Al Qalam Quran Publisher" pitchFamily="18" charset="-78"/>
                <a:cs typeface="Al Qalam Quran Publisher" pitchFamily="18" charset="-78"/>
              </a:rPr>
              <a:t>لَا تَمْشِ فِي الْاَرْضِ مَرَحًا١ۚ اِنَّكَ لَنْ تَخْرِقَ الْاَرْضَ وَ لَنْ تَبْلُغَ الْجِبَالَ </a:t>
            </a:r>
            <a:r>
              <a:rPr lang="ar-SA" sz="3000" b="0" dirty="0" smtClean="0">
                <a:latin typeface="Al Qalam Quran Publisher" pitchFamily="18" charset="-78"/>
                <a:cs typeface="Al Qalam Quran Publisher" pitchFamily="18" charset="-78"/>
              </a:rPr>
              <a:t>طُوْلًا۰۰۳۷</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كُلُّ </a:t>
            </a:r>
            <a:r>
              <a:rPr lang="ar-SA" sz="3000" b="0" dirty="0">
                <a:latin typeface="Al Qalam Quran Publisher" pitchFamily="18" charset="-78"/>
                <a:cs typeface="Al Qalam Quran Publisher" pitchFamily="18" charset="-78"/>
              </a:rPr>
              <a:t>ذٰلِكَ كَانَ سَيِّئُهٗ عِنْدَ رَبِّكَ </a:t>
            </a:r>
            <a:r>
              <a:rPr lang="ar-SA" sz="3000" b="0" dirty="0" smtClean="0">
                <a:latin typeface="Al Qalam Quran Publisher" pitchFamily="18" charset="-78"/>
                <a:cs typeface="Al Qalam Quran Publisher" pitchFamily="18" charset="-78"/>
              </a:rPr>
              <a:t>مَكْرُوْهًا۰۰۳۸</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ذٰلِكَ </a:t>
            </a:r>
            <a:r>
              <a:rPr lang="ar-SA" sz="3000" b="0" dirty="0">
                <a:latin typeface="Al Qalam Quran Publisher" pitchFamily="18" charset="-78"/>
                <a:cs typeface="Al Qalam Quran Publisher" pitchFamily="18" charset="-78"/>
              </a:rPr>
              <a:t>مِمَّاۤ اَوْحٰۤى اِلَيْكَ رَبُّكَ مِنَ الْحِكْمَةِ١ؕ وَ لَا تَجْعَلْ مَعَ اللّٰهِ اِلٰهًا اٰخَرَ فَتُلْقٰى فِيْ جَهَنَّمَ مَلُوْمًا </a:t>
            </a:r>
            <a:r>
              <a:rPr lang="ar-SA" sz="3000" b="0" dirty="0" smtClean="0">
                <a:latin typeface="Al Qalam Quran Publisher" pitchFamily="18" charset="-78"/>
                <a:cs typeface="Al Qalam Quran Publisher" pitchFamily="18" charset="-78"/>
              </a:rPr>
              <a:t>مَّدْحُوْرًا۰۰۳۹</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اَفَاَصْفٰىكُمْ </a:t>
            </a:r>
            <a:r>
              <a:rPr lang="ar-SA" sz="3000" b="0" dirty="0">
                <a:latin typeface="Al Qalam Quran Publisher" pitchFamily="18" charset="-78"/>
                <a:cs typeface="Al Qalam Quran Publisher" pitchFamily="18" charset="-78"/>
              </a:rPr>
              <a:t>رَبُّكُمْ بِالْبَنِيْنَ وَ اتَّخَذَ مِنَ الْمَلٰٓىِٕكَةِ اِنَاثًا١ؕ اِنَّكُمْ لَتَقُوْلُوْنَ قَوْلًا عَظِيْمًاؒ۰۰۴۰</a:t>
            </a:r>
          </a:p>
        </p:txBody>
      </p:sp>
      <p:sp>
        <p:nvSpPr>
          <p:cNvPr id="20483" name="Rectangle 5"/>
          <p:cNvSpPr>
            <a:spLocks noChangeArrowheads="1"/>
          </p:cNvSpPr>
          <p:nvPr/>
        </p:nvSpPr>
        <p:spPr bwMode="auto">
          <a:xfrm>
            <a:off x="3168410" y="5701221"/>
            <a:ext cx="2832827" cy="646331"/>
          </a:xfrm>
          <a:prstGeom prst="rect">
            <a:avLst/>
          </a:prstGeom>
          <a:noFill/>
          <a:ln w="9525">
            <a:noFill/>
            <a:miter lim="800000"/>
            <a:headEnd/>
            <a:tailEnd/>
          </a:ln>
        </p:spPr>
        <p:txBody>
          <a:bodyPr wrap="none">
            <a:spAutoFit/>
          </a:bodyPr>
          <a:lstStyle/>
          <a:p>
            <a:pPr algn="r" rtl="1"/>
            <a:r>
              <a:rPr lang="ur-PK" sz="36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سورۂ بنی اسرائیل رکوع ۴</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extLst>
      <p:ext uri="{BB962C8B-B14F-4D97-AF65-F5344CB8AC3E}">
        <p14:creationId xmlns:p14="http://schemas.microsoft.com/office/powerpoint/2010/main" val="2145455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eaLnBrk="1" hangingPunct="1">
              <a:defRPr/>
            </a:pPr>
            <a:r>
              <a:rPr lang="ur-PK" i="1" dirty="0" smtClean="0">
                <a:latin typeface="Jameel Noori Nastaleeq" pitchFamily="2" charset="-78"/>
                <a:cs typeface="Jameel Noori Nastaleeq" pitchFamily="2" charset="-78"/>
              </a:rPr>
              <a:t>اسلامی معاشرتی بنیاد کے رہنما اصول</a:t>
            </a:r>
            <a:endParaRPr lang="en-US" i="1" dirty="0">
              <a:latin typeface="Jameel Noori Nastaleeq" pitchFamily="2" charset="-78"/>
              <a:cs typeface="Jameel Noori Nastaleeq" pitchFamily="2" charset="-78"/>
            </a:endParaRPr>
          </a:p>
        </p:txBody>
      </p:sp>
      <p:graphicFrame>
        <p:nvGraphicFramePr>
          <p:cNvPr id="4" name="Diagram 3"/>
          <p:cNvGraphicFramePr/>
          <p:nvPr>
            <p:extLst>
              <p:ext uri="{D42A27DB-BD31-4B8C-83A1-F6EECF244321}">
                <p14:modId xmlns:p14="http://schemas.microsoft.com/office/powerpoint/2010/main" val="883907160"/>
              </p:ext>
            </p:extLst>
          </p:nvPr>
        </p:nvGraphicFramePr>
        <p:xfrm>
          <a:off x="1524000" y="1600200"/>
          <a:ext cx="6096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09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B2FBA634-CFD1-4146-A8F9-689F7DF5E79C}"/>
                                            </p:graphicEl>
                                          </p:spTgt>
                                        </p:tgtEl>
                                        <p:attrNameLst>
                                          <p:attrName>style.visibility</p:attrName>
                                        </p:attrNameLst>
                                      </p:cBhvr>
                                      <p:to>
                                        <p:strVal val="visible"/>
                                      </p:to>
                                    </p:set>
                                    <p:animEffect transition="in" filter="fade">
                                      <p:cBhvr>
                                        <p:cTn id="7" dur="500"/>
                                        <p:tgtEl>
                                          <p:spTgt spid="4">
                                            <p:graphicEl>
                                              <a:dgm id="{B2FBA634-CFD1-4146-A8F9-689F7DF5E79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10E198D0-389E-4216-A3D7-D445256C7B90}"/>
                                            </p:graphicEl>
                                          </p:spTgt>
                                        </p:tgtEl>
                                        <p:attrNameLst>
                                          <p:attrName>style.visibility</p:attrName>
                                        </p:attrNameLst>
                                      </p:cBhvr>
                                      <p:to>
                                        <p:strVal val="visible"/>
                                      </p:to>
                                    </p:set>
                                    <p:animEffect transition="in" filter="fade">
                                      <p:cBhvr>
                                        <p:cTn id="10" dur="500"/>
                                        <p:tgtEl>
                                          <p:spTgt spid="4">
                                            <p:graphicEl>
                                              <a:dgm id="{10E198D0-389E-4216-A3D7-D445256C7B9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A4F9AE2E-10BD-40D7-B9D3-A8A2CE5C75F9}"/>
                                            </p:graphicEl>
                                          </p:spTgt>
                                        </p:tgtEl>
                                        <p:attrNameLst>
                                          <p:attrName>style.visibility</p:attrName>
                                        </p:attrNameLst>
                                      </p:cBhvr>
                                      <p:to>
                                        <p:strVal val="visible"/>
                                      </p:to>
                                    </p:set>
                                    <p:animEffect transition="in" filter="fade">
                                      <p:cBhvr>
                                        <p:cTn id="15" dur="500"/>
                                        <p:tgtEl>
                                          <p:spTgt spid="4">
                                            <p:graphicEl>
                                              <a:dgm id="{A4F9AE2E-10BD-40D7-B9D3-A8A2CE5C75F9}"/>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3DC5EB90-12A6-4DA4-A23F-6CBA182A7BEE}"/>
                                            </p:graphicEl>
                                          </p:spTgt>
                                        </p:tgtEl>
                                        <p:attrNameLst>
                                          <p:attrName>style.visibility</p:attrName>
                                        </p:attrNameLst>
                                      </p:cBhvr>
                                      <p:to>
                                        <p:strVal val="visible"/>
                                      </p:to>
                                    </p:set>
                                    <p:animEffect transition="in" filter="fade">
                                      <p:cBhvr>
                                        <p:cTn id="18" dur="500"/>
                                        <p:tgtEl>
                                          <p:spTgt spid="4">
                                            <p:graphicEl>
                                              <a:dgm id="{3DC5EB90-12A6-4DA4-A23F-6CBA182A7B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eaLnBrk="1" hangingPunct="1">
              <a:defRPr/>
            </a:pPr>
            <a:r>
              <a:rPr lang="ur-PK" sz="4800" i="1" dirty="0" smtClean="0">
                <a:latin typeface="Jameel Noori Nastaleeq" pitchFamily="2" charset="-78"/>
                <a:cs typeface="Jameel Noori Nastaleeq" pitchFamily="2" charset="-78"/>
              </a:rPr>
              <a:t>تمہیدی نکات</a:t>
            </a:r>
            <a:endParaRPr lang="en-US" sz="4800" i="1" dirty="0">
              <a:latin typeface="Jameel Noori Nastaleeq" pitchFamily="2" charset="-78"/>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199718818"/>
              </p:ext>
            </p:extLst>
          </p:nvPr>
        </p:nvGraphicFramePr>
        <p:xfrm>
          <a:off x="304800" y="1600200"/>
          <a:ext cx="8534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36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7933CA31-7838-408B-AB24-DDB2CFA40E7C}"/>
                                            </p:graphicEl>
                                          </p:spTgt>
                                        </p:tgtEl>
                                        <p:attrNameLst>
                                          <p:attrName>style.visibility</p:attrName>
                                        </p:attrNameLst>
                                      </p:cBhvr>
                                      <p:to>
                                        <p:strVal val="visible"/>
                                      </p:to>
                                    </p:set>
                                    <p:animEffect transition="in" filter="fade">
                                      <p:cBhvr>
                                        <p:cTn id="22" dur="500"/>
                                        <p:tgtEl>
                                          <p:spTgt spid="5">
                                            <p:graphicEl>
                                              <a:dgm id="{7933CA31-7838-408B-AB24-DDB2CFA40E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rtl="1">
              <a:defRPr/>
            </a:pPr>
            <a:r>
              <a:rPr lang="ur-PK" sz="6000" i="1" dirty="0" smtClean="0">
                <a:latin typeface="Jameel Noori Nastaleeq" pitchFamily="2" charset="-78"/>
                <a:cs typeface="Jameel Noori Nastaleeq" pitchFamily="2" charset="-78"/>
              </a:rPr>
              <a:t>آیات پر غور و فکر</a:t>
            </a:r>
            <a:endParaRPr lang="en-US" sz="6000" i="1"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19489072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3857</TotalTime>
  <Words>1722</Words>
  <Application>Microsoft Office PowerPoint</Application>
  <PresentationFormat>On-screen Show (4:3)</PresentationFormat>
  <Paragraphs>188</Paragraphs>
  <Slides>36</Slides>
  <Notes>1</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36</vt:i4>
      </vt:variant>
    </vt:vector>
  </HeadingPairs>
  <TitlesOfParts>
    <vt:vector size="59" baseType="lpstr">
      <vt:lpstr>Arial</vt:lpstr>
      <vt:lpstr>Corbel</vt:lpstr>
      <vt:lpstr>Jameel Noori Nastaleeq</vt:lpstr>
      <vt:lpstr>QCF_P286</vt:lpstr>
      <vt:lpstr>noorehira</vt:lpstr>
      <vt:lpstr>Wingdings 3</vt:lpstr>
      <vt:lpstr>Aharoni</vt:lpstr>
      <vt:lpstr>QCF_P284</vt:lpstr>
      <vt:lpstr>Candara</vt:lpstr>
      <vt:lpstr>Wingdings 2</vt:lpstr>
      <vt:lpstr>Nafees Web Naskh</vt:lpstr>
      <vt:lpstr>DecoType Naskh Variants</vt:lpstr>
      <vt:lpstr>Impact</vt:lpstr>
      <vt:lpstr>UL Sajid Heading</vt:lpstr>
      <vt:lpstr>Calibri</vt:lpstr>
      <vt:lpstr>Al_Mushaf</vt:lpstr>
      <vt:lpstr>QCF_P285</vt:lpstr>
      <vt:lpstr>Wingdings</vt:lpstr>
      <vt:lpstr>Al Qalam Quran Publisher</vt:lpstr>
      <vt:lpstr>Times New Roman</vt:lpstr>
      <vt:lpstr>Module</vt:lpstr>
      <vt:lpstr>Quranic Prism Theme</vt:lpstr>
      <vt:lpstr>2_Module</vt:lpstr>
      <vt:lpstr>PowerPoint Presentation</vt:lpstr>
      <vt:lpstr>Designed by:  DR. ISRAR AHMAD</vt:lpstr>
      <vt:lpstr>تیسرا حصہ: عملِ صالح</vt:lpstr>
      <vt:lpstr>سماجی اور معاشرتی اقدار</vt:lpstr>
      <vt:lpstr>بِسْمِ اللّٰهِ الرَّحْمٰنِ الرَّحِيْمِ وَ قَضٰى رَبُّكَ اَلَّا تَعْبُدُوْۤا اِلَّاۤ اِيَّاهُ وَ بِالْوَالِدَيْنِ۠ اِحْسَانًا١ؕ اِمَّا يَبْلُغَنَّ عِنْدَكَ الْكِبَرَ اَحَدُهُمَاۤ اَوْ كِلٰهُمَا فَلَا تَقُلْ لَّهُمَاۤ اُفٍّ وَّ لَا تَنْهَرْهُمَا وَ قُلْ لَّهُمَا قَوْلًا كَرِيْمًا۰۰۲۳ وَ اخْفِضْ لَهُمَا جَنَاحَ الذُّلِّ مِنَ الرَّحْمَةِ وَ قُلْ رَّبِّ ارْحَمْهُمَا كَمَا رَبَّيٰنِيْ صَغِيْرًاؕ۰۰۲۴ رَبُّكُمْ اَعْلَمُ بِمَا فِيْ نُفُوْسِكُمْ١ؕ اِنْ تَكُوْنُوْا صٰلِحِيْنَ فَاِنَّهٗ كَانَ لِلْاَوَّابِيْنَ۠ غَفُوْرًا۰۰۲۵ وَ اٰتِ ذَا الْقُرْبٰى حَقَّهٗ وَ الْمِسْكِيْنَ وَ ابْنَ السَّبِيْلِ وَ لَا تُبَذِّرْ تَبْذِيْرًا۰۰۲۶ اِنَّ الْمُبَذِّرِيْنَ۠ كَانُوْۤا اِخْوَانَ الشَّيٰطِيْنِ١ؕ وَ كَانَ الشَّيْطٰنُ لِرَبِّهٖ كَفُوْرًا۰۰۲۷ وَ اِمَّا تُعْرِضَنَّ عَنْهُمُ ابْتِغَآءَ رَحْمَةٍ مِّنْ رَّبِّكَ تَرْجُوْهَا فَقُلْ لَّهُمْ قَوْلًا مَّيْسُوْرًا۰۰۲۸ وَ لَا تَجْعَلْ يَدَكَ مَغْلُوْلَةً اِلٰى عُنُقِكَ وَ لَا تَبْسُطْهَا كُلَّ الْبَسْطِ فَتَقْعُدَ مَلُوْمًا مَّحْسُوْرًا۰۰۲۹ اِنَّ رَبَّكَ يَبْسُطُ الرِّزْقَ لِمَنْ يَّشَآءُ وَ يَقْدِرُ١ؕ اِنَّهٗ كَانَ بِعِبَادِهٖ خَبِيْرًۢا بَصِيْرًاؒ۰۰۳۰</vt:lpstr>
      <vt:lpstr>وَ لَا تَقْتُلُوْۤا اَوْلَادَكُمْ خَشْيَةَ اِمْلَاقٍ١ؕ نَحْنُ نَرْزُقُهُمْ وَ اِيَّاكُمْ١ؕ اِنَّ قَتْلَهُمْ كَانَ خِطْاً كَبِيْرًا۰۰۳۱ وَ لَا تَقْرَبُوا الزِّنٰۤى اِنَّهٗ كَانَ فَاحِشَةً١ؕ وَ سَآءَ سَبِيْلًا۰۰۳۲ وَ لَا تَقْتُلُوا النَّفْسَ الَّتِيْ حَرَّمَ اللّٰهُ اِلَّا بِالْحَقِّ١ؕ وَ مَنْ قُتِلَ مَظْلُوْمًا فَقَدْ جَعَلْنَا لِوَلِيِّهٖ سُلْطٰنًا فَلَا يُسْرِفْ فِّي الْقَتْلِ١ؕ اِنَّهٗ كَانَ مَنْصُوْرًا۰۰۳۳ وَ لَا تَقْرَبُوْا مَالَ الْيَتِيْمِ اِلَّا بِالَّتِيْ هِيَ اَحْسَنُ حَتّٰى يَبْلُغَ اَشُدَّهٗ١۪ وَ اَوْفُوْا بِالْعَهْدِ١ۚ اِنَّ الْعَهْدَ كَانَ مَسْـُٔوْلًا۰۰۳۴ وَ اَوْفُوا الْكَيْلَ اِذَا كِلْتُمْ وَ زِنُوْا بِالْقِسْطَاسِ الْمُسْتَقِيْمِ١ؕ ذٰلِكَ خَيْرٌ وَّ اَحْسَنُ تَاْوِيْلًا۰۰۳۵ وَ لَا تَقْفُ مَا لَيْسَ لَكَ بِهٖ عِلْمٌ١ؕ اِنَّ السَّمْعَ وَ الْبَصَرَ وَ الْفُؤَادَ كُلُّ اُولٰٓىِٕكَ كَانَ عَنْهُ مَسْـُٔوْلًا۰۰۳۶ وَ لَا تَمْشِ فِي الْاَرْضِ مَرَحًا١ۚ اِنَّكَ لَنْ تَخْرِقَ الْاَرْضَ وَ لَنْ تَبْلُغَ الْجِبَالَ طُوْلًا۰۰۳۷ كُلُّ ذٰلِكَ كَانَ سَيِّئُهٗ عِنْدَ رَبِّكَ مَكْرُوْهًا۰۰۳۸ ذٰلِكَ مِمَّاۤ اَوْحٰۤى اِلَيْكَ رَبُّكَ مِنَ الْحِكْمَةِ١ؕ وَ لَا تَجْعَلْ مَعَ اللّٰهِ اِلٰهًا اٰخَرَ فَتُلْقٰى فِيْ جَهَنَّمَ مَلُوْمًا مَّدْحُوْرًا۰۰۳۹ اَفَاَصْفٰىكُمْ رَبُّكُمْ بِالْبَنِيْنَ وَ اتَّخَذَ مِنَ الْمَلٰٓىِٕكَةِ اِنَاثًا١ؕ اِنَّكُمْ لَتَقُوْلُوْنَ قَوْلًا عَظِيْمًاؒ۰۰۴۰</vt:lpstr>
      <vt:lpstr>اسلامی معاشرتی بنیاد کے رہنما اصول</vt:lpstr>
      <vt:lpstr>تمہیدی نکات</vt:lpstr>
      <vt:lpstr>آیات پر غور و فکر</vt:lpstr>
      <vt:lpstr>وَ قَضٰى رَبُّكَ اَلَّا تَعْبُدُوْۤا اِلَّاۤ اِيَّاهُ وَ بِالْوَالِدَيْنِ۠ اِحْسَانًا١ؕ  اور تمہارے رب نے طے کردیا ہے کہ تم اس کے سوا کسی کی عبادت نہ کرو اور ماں باپ کے ساتھ حسنِ سلوک کرو</vt:lpstr>
      <vt:lpstr>وَ قَضٰى رَبُّكَ اَلَّا تَعْبُدُوْۤا اِلَّاۤ اِيَّاهُ وَ بِالْوَالِدَيْنِ۠ اِحْسَانًا١ؕ  اور تمہارے رب نے طے کردیا ہے کہ تم اس کے سوا کسی کی عبادت نہ کرو اور ماں باپ کے ساتھ حسنِ سلوک کرو</vt:lpstr>
      <vt:lpstr>اِمَّا يَبْلُغَنَّ عِنْدَكَ الْكِبَرَ اَحَدُهُمَاۤ اَوْ كِلٰهُمَا فَلَا تَقُلْ لَّهُمَاۤ اُفٍّ وَّ لَا تَنْهَرْهُمَا وَ قُلْ لَّهُمَا قَوْلًا كَرِيْمًا۰۰۲۳ اگر ان میں سے ایک یا دونوں تمہارے سامنے بڑھاپے کو پہنچ جائیں تو اُن کو اُف تک نہ کہنا اور نہ انہیں جھڑکنا  اور اُن سے بات ادب کے ساتھ کرنا</vt:lpstr>
      <vt:lpstr>وَ اخْفِضْ لَهُمَا جَنَاحَ الذُّلِّ مِنَ الرَّحْمَةِ وَ قُلْ رَّبِّ ارْحَمْهُمَا كَمَا رَبَّيٰنِيْ صَغِيْرًاؕ۰۰۲۴  اور ان کے سامنے عاجزی کے ساتھ کندھے جھکائے رکھنا اور ان کے حق میں دُعا کرنا اے میرے رب اُن پر رحم فرما جیسی انہوں نے میری پرورش کی میرے بچپن میں۔</vt:lpstr>
      <vt:lpstr>رَبُّكُمْ اَعْلَمُ بِمَا فِيْ نُفُوْسِكُمْ١ؕ اِنْ تَكُوْنُوْا صٰلِحِيْنَ فَاِنَّهٗ كَانَ لِلْاَوَّابِيْنَ۠ غَفُوْرًا۰۰۲۵ تمہارا رب خوب جانتا ہے جو کچھ تمہارے جی میں ہے اگر تم نیک ہو تو بے شک وہ رجوع کرنے والوں کو بخشنے والا ہے</vt:lpstr>
      <vt:lpstr>وَ اٰتِ ذَا الْقُرْبٰى حَقَّهٗ وَ الْمِسْكِيْنَ وَ ابْنَ السَّبِيْلِ اور رشتہ داروں کو ان کا حق ادا کرو اور محتاجوں کو اور مسافروں کو</vt:lpstr>
      <vt:lpstr>وَ لَا تُبَذِّرْ تَبْذِيْرًا۰۰۲۶ اِنَّ الْمُبَذِّرِيْنَ۠ كَانُوْۤا اِخْوَانَ الشَّيٰطِيْنِ١ؕ وَ كَانَ الشَّيْطٰنُ لِرَبِّهٖ كَفُوْرًا۰۰۲۷ اور مال بے جا نہ اڑاؤ بے شک بے جا خرچ کرنے والے شیطانوں کے بھائی ہیں اور شیطان اپنے رب کا ناشکرا ہے</vt:lpstr>
      <vt:lpstr>وَ اِمَّا تُعْرِضَنَّ عَنْهُمُ ابْتِغَآءَ رَحْمَةٍ مِّنْ رَّبِّكَ تَرْجُوْهَا فَقُلْ لَّهُمْ قَوْلًا مَّيْسُوْرًا۰۰۲۸  اوراگر تمہیں اُن (مستحقین ) سے اعراض کرنا پڑے اپنے رب کی رحمت( فراخ دستی) کے انتظار میں جس کی تمہیں اُمید ہو تو اُن سے نرمی سے معذرت کرو</vt:lpstr>
      <vt:lpstr>وَ لَا تَجْعَلْ يَدَكَ مَغْلُوْلَةً اِلٰى عُنُقِكَ وَ لَا تَبْسُطْهَا كُلَّ الْبَسْطِ فَتَقْعُدَ مَلُوْمًا مَّحْسُوْرًا۰۰۲۹ اور اپنے ہاتھ کو نہ تو گردن سے باندھ لو(یعنی بخل کرو) اور نہ بالکل کھول ہی دو (کہ سبھی کچھ دے ڈالو) کہ پھر ملامت زدہ اور تھک ہارکر بیٹھ رہو</vt:lpstr>
      <vt:lpstr>اِنَّ رَبَّكَ يَبْسُطُ الرِّزْقَ لِمَنْ يَّشَآءُ وَ يَقْدِرُ١ؕ اِنَّهٗ كَانَ بِعِبَادِهٖ خَبِيْرًۢا بَصِيْرًاؒ۰۰۳۰  بے شک تمہارا رب جس کی روزی چاہتا ہے فراخ کردیتا ہے اور جس کی روزی چاہتا ہے تنگ کردیتا ہے وہ اپنے بندوں سے خبردار ہے اور ان کو دیکھ رہا ہے </vt:lpstr>
      <vt:lpstr>وَ لَا تَقْتُلُوْۤا اَوْلَادَكُمْ خَشْيَةَ اِمْلَاقٍ١ؕ نَحْنُ نَرْزُقُهُمْ وَ اِيَّاكُمْ١ؕ اِنَّ قَتْلَهُمْ كَانَ خِطْاً كَبِيْرًا۰۰۳۱ اور اپنی اولاد کو مفلسی کے خوف سے قتل نہ کرنا ہم اُن کو رزق دیتے ہیں اور تمہیں بھی کچھ شک نہیں کہ ان کا مار ڈالنا بڑا سخت گناہ ہے</vt:lpstr>
      <vt:lpstr>وَ لَا تَقْرَبُوا الزِّنٰۤى اِنَّهٗ كَانَ فَاحِشَةً١ؕ وَ سَآءَ سَبِيْلًا۰۰۳۲ اور زنا کے پاس بھی نہ جاؤ بے شک وہ بے حیائی ہے اور برا راستہ ہے</vt:lpstr>
      <vt:lpstr>وَ لَا تَقْرَبُوا الزِّنٰۤى اِنَّهٗ كَانَ فَاحِشَةً١ؕ وَ سَآءَ سَبِيْلًا۰۰۳۲ اور زنا کے پاس بھی نہ جاؤ بے شک وہ بے حیائی ہے اور برا راستہ ہے</vt:lpstr>
      <vt:lpstr>وَ لَا تَقْتُلُوا النَّفْسَ الَّتِيْ حَرَّمَ اللّٰهُ اِلَّا بِالْحَقِّ١ؕ  اور قتل نہ کرو ایسی جان کوجسے اللہ نے محترم ٹھہرایا ہے مگر جائز طریقے یعنی شریعت کے حکم سے </vt:lpstr>
      <vt:lpstr>وَ مَنْ قُتِلَ مَظْلُوْمًا فَقَدْ جَعَلْنَا لِوَلِيِّهٖ سُلْطٰنًا  اور جو شخص ناحق قتل کیا گیا تو ہم نے اختیار دے دیا ہے اس کے وارث کو</vt:lpstr>
      <vt:lpstr>فَلَا يُسْرِفْ فِّي الْقَتْلِ١ؕ اِنَّهٗ كَانَ مَنْصُوْرًا۰۰۳۳ پس اس کو چاہیئے کہ قتل کے قصاص میں زیادتی نہ کرے  بے شک اُس کی مدد کی گئی ہے</vt:lpstr>
      <vt:lpstr>وَ لَا تَقْرَبُوْا مَالَ الْيَتِيْمِ اِلَّا بِالَّتِيْ هِيَ اَحْسَنُ حَتّٰى يَبْلُغَ اَشُدَّهٗ١۪ اور یتیم کے مال کے پاس بھی نہ جاؤ مگر اس طور پر جو بہت بہتر ہو یہاں تک کہ وہ پہنچ جائے اپنے شعور کو</vt:lpstr>
      <vt:lpstr>وَ اَوْفُوْا بِالْعَهْدِ١ۚ اِنَّ الْعَهْدَ كَانَ مَسْـُٔوْلًا۰۰۳۴ اور عہد کو پورا کرو بلا شبہ عہد کے بارے میں پوچھا جائے گا </vt:lpstr>
      <vt:lpstr>وَ اَوْفُوا الْكَيْلَ اِذَا كِلْتُمْ وَ زِنُوْا بِالْقِسْطَاسِ الْمُسْتَقِيْمِ١ؕ ذٰلِكَ خَيْرٌ وَّ اَحْسَنُ تَاْوِيْلًا۰۰۳۵ اور پیمانہ پورا بھرو جب کوئی چیز ماپو اور تولو ترازو کی سیدھی ڈنڈی کے ساتھ یہ بہتر ہے اور انجام کے لحاظ سے بھی بہت اچھا ہے</vt:lpstr>
      <vt:lpstr>وَ لَا تَقْفُ مَا لَيْسَ لَكَ بِهٖ عِلْمٌ١ؕ اِنَّ السَّمْعَ وَ الْبَصَرَ وَ الْفُؤَادَ كُلُّ اُولٰٓىِٕكَ كَانَ عَنْهُ مَسْـُٔوْلًا۰۰۳۶ اور اس کے پیچھے مت لگو جس کا تمہیں علم نہیں بے شک کان اور آنکھ اورعقل اِن سب کے (استعمال) کے بارے میں پوچھا جائے گا</vt:lpstr>
      <vt:lpstr>وَ لَا تَقْفُ مَا لَيْسَ لَكَ بِهٖ عِلْمٌ١ؕ اِنَّ السَّمْعَ وَ الْبَصَرَ وَ الْفُؤَادَ كُلُّ اُولٰٓىِٕكَ كَانَ عَنْهُ مَسْـُٔوْلًا۰۰۳۶ اور اس کے پیچھے مت لگو جس کا تمہیں علم نہیں بے شک کان اور آنکھ اورعقل اِن سب کے (استعمال) کے بارے میں پوچھا جائے گا</vt:lpstr>
      <vt:lpstr>وَ لَا تَمْشِ فِي الْاَرْضِ مَرَحًا١ۚ اِنَّكَ لَنْ تَخْرِقَ الْاَرْضَ وَ لَنْ تَبْلُغَ الْجِبَالَ طُوْلًا۰۰۳۷  اور زمین پر اکڑ کر مت چلو بے شک تم زمین کو پھاڑ نہیں سکتے اور نہ پہاڑوں کی چوٹی تک پہنچ سکتے ہو</vt:lpstr>
      <vt:lpstr>كُلُّ ذٰلِكَ كَانَ سَيِّئُهٗ عِنْدَ رَبِّكَ مَكْرُوْهًا۰۰۳۸  یہ وہ امور ہیں جن کی برائی کا پہلو تمہارے رب کو ناپسند ہے</vt:lpstr>
      <vt:lpstr>ذٰلِكَ مِمَّاۤ اَوْحٰۤى اِلَيْكَ رَبُّكَ مِنَ الْحِكْمَةِ١ؕ  اے نبی ! یہ سب ہے دانائی کی باتوں میں سے جو آپ کے رب نے آپ کی طرف وحی کی ہیں</vt:lpstr>
      <vt:lpstr>وَ لَا تَجْعَلْ مَعَ اللّٰهِ اِلٰهًا اٰخَرَ فَتُلْقٰى فِيْ جَهَنَّمَ مَلُوْمًا مَّدْحُوْرًا۰۰۳۹ اور اللہ کے ساتھ اور معبود نہ بناؤ ورنہ ڈال دیئے جاؤ گے جہنم میں ملامت زدہ اور دھتکارے ہوئے ہو کر۔</vt:lpstr>
      <vt:lpstr>اَفَاَصْفٰىكُمْ رَبُّكُمْ بِالْبَنِيْنَ وَ اتَّخَذَ مِنَ الْمَلٰٓىِٕكَةِ اِنَاثًا١ؕ اِنَّكُمْ لَتَقُوْلُوْنَ قَوْلًا عَظِيْمًاؒ۰۰۴۰ (اے مشرکو! )کیا تمہیں پسند کرلیا تمہارے رب نے بیٹوں کے لئے اور خود فرشتوں کو بیٹیاں بنالیا کچھ شک نہیں کہ تم کہتے ہو بہت بڑی بات</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388</cp:revision>
  <dcterms:created xsi:type="dcterms:W3CDTF">2008-04-30T07:12:15Z</dcterms:created>
  <dcterms:modified xsi:type="dcterms:W3CDTF">2018-10-17T05:14:33Z</dcterms:modified>
</cp:coreProperties>
</file>