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28" r:id="rId1"/>
    <p:sldMasterId id="2147484335" r:id="rId2"/>
    <p:sldMasterId id="2147484349" r:id="rId3"/>
  </p:sldMasterIdLst>
  <p:notesMasterIdLst>
    <p:notesMasterId r:id="rId32"/>
  </p:notesMasterIdLst>
  <p:sldIdLst>
    <p:sldId id="379" r:id="rId4"/>
    <p:sldId id="380" r:id="rId5"/>
    <p:sldId id="479" r:id="rId6"/>
    <p:sldId id="258" r:id="rId7"/>
    <p:sldId id="259" r:id="rId8"/>
    <p:sldId id="469" r:id="rId9"/>
    <p:sldId id="470" r:id="rId10"/>
    <p:sldId id="418" r:id="rId11"/>
    <p:sldId id="433" r:id="rId12"/>
    <p:sldId id="439" r:id="rId13"/>
    <p:sldId id="458" r:id="rId14"/>
    <p:sldId id="476" r:id="rId15"/>
    <p:sldId id="459" r:id="rId16"/>
    <p:sldId id="460" r:id="rId17"/>
    <p:sldId id="440" r:id="rId18"/>
    <p:sldId id="434" r:id="rId19"/>
    <p:sldId id="461" r:id="rId20"/>
    <p:sldId id="474" r:id="rId21"/>
    <p:sldId id="441" r:id="rId22"/>
    <p:sldId id="472" r:id="rId23"/>
    <p:sldId id="473" r:id="rId24"/>
    <p:sldId id="435" r:id="rId25"/>
    <p:sldId id="445" r:id="rId26"/>
    <p:sldId id="446" r:id="rId27"/>
    <p:sldId id="477" r:id="rId28"/>
    <p:sldId id="448" r:id="rId29"/>
    <p:sldId id="478" r:id="rId30"/>
    <p:sldId id="475" r:id="rId31"/>
  </p:sldIdLst>
  <p:sldSz cx="9144000" cy="6858000" type="screen4x3"/>
  <p:notesSz cx="6858000" cy="9144000"/>
  <p:embeddedFontLst>
    <p:embeddedFont>
      <p:font typeface="Impact" pitchFamily="34" charset="0"/>
      <p:regular r:id="rId33"/>
    </p:embeddedFont>
    <p:embeddedFont>
      <p:font typeface="Corbel" pitchFamily="34" charset="0"/>
      <p:regular r:id="rId34"/>
      <p:bold r:id="rId35"/>
      <p:italic r:id="rId36"/>
      <p:boldItalic r:id="rId37"/>
    </p:embeddedFont>
    <p:embeddedFont>
      <p:font typeface="Al Qalam Quran Publisher" pitchFamily="18" charset="-78"/>
      <p:regular r:id="rId38"/>
    </p:embeddedFont>
    <p:embeddedFont>
      <p:font typeface="Calibri" pitchFamily="34" charset="0"/>
      <p:regular r:id="rId39"/>
      <p:bold r:id="rId40"/>
      <p:italic r:id="rId41"/>
      <p:boldItalic r:id="rId42"/>
    </p:embeddedFont>
    <p:embeddedFont>
      <p:font typeface="Al_Mushaf" pitchFamily="2" charset="-78"/>
      <p:regular r:id="rId43"/>
    </p:embeddedFont>
    <p:embeddedFont>
      <p:font typeface="UL Sajid Heading" pitchFamily="2" charset="-78"/>
      <p:regular r:id="rId44"/>
    </p:embeddedFont>
    <p:embeddedFont>
      <p:font typeface="Candara" pitchFamily="34" charset="0"/>
      <p:regular r:id="rId45"/>
      <p:bold r:id="rId46"/>
      <p:italic r:id="rId47"/>
      <p:boldItalic r:id="rId48"/>
    </p:embeddedFont>
    <p:embeddedFont>
      <p:font typeface="Aharoni" pitchFamily="2" charset="-79"/>
      <p:bold r:id="rId49"/>
    </p:embeddedFont>
    <p:embeddedFont>
      <p:font typeface="QCF_P556" pitchFamily="2" charset="2"/>
      <p:regular r:id="rId50"/>
    </p:embeddedFont>
    <p:embeddedFont>
      <p:font typeface="Wingdings 2" pitchFamily="18" charset="2"/>
      <p:regular r:id="rId51"/>
    </p:embeddedFont>
    <p:embeddedFont>
      <p:font typeface="Nafees Web Naskh" pitchFamily="2" charset="-78"/>
      <p:regular r:id="rId52"/>
    </p:embeddedFont>
    <p:embeddedFont>
      <p:font typeface="Wingdings 3" pitchFamily="18" charset="2"/>
      <p:regular r:id="rId53"/>
    </p:embeddedFont>
    <p:embeddedFont>
      <p:font typeface="Jameel Noori Nastaleeq" pitchFamily="2" charset="-78"/>
      <p:regular r:id="rId54"/>
      <p:italic r:id="rId55"/>
    </p:embeddedFont>
    <p:embeddedFont>
      <p:font typeface="noorehira" pitchFamily="2" charset="-78"/>
      <p:regular r:id="rId5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a:srgbClr val="993300"/>
    <a:srgbClr val="800000"/>
    <a:srgbClr val="663300"/>
    <a:srgbClr val="C44C88"/>
    <a:srgbClr val="993366"/>
    <a:srgbClr val="DA006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79" autoAdjust="0"/>
    <p:restoredTop sz="94676" autoAdjust="0"/>
  </p:normalViewPr>
  <p:slideViewPr>
    <p:cSldViewPr>
      <p:cViewPr varScale="1">
        <p:scale>
          <a:sx n="103" d="100"/>
          <a:sy n="103" d="100"/>
        </p:scale>
        <p:origin x="-252" y="-96"/>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5.xml"/><Relationship Id="rId51" Type="http://schemas.openxmlformats.org/officeDocument/2006/relationships/font" Target="fonts/font19.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17111"/>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17111">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17111"/>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17111">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17111"/>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17111">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17111"/>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17111">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17111"/>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17111">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385484"/>
      <dgm:spPr/>
      <dgm:t>
        <a:bodyPr/>
        <a:lstStyle/>
        <a:p>
          <a:endParaRPr lang="en-US"/>
        </a:p>
      </dgm:t>
    </dgm:pt>
  </dgm:ptLst>
  <dgm:cxnLst>
    <dgm:cxn modelId="{00117C9D-0D48-4DCD-AD3C-866D2ADD90B2}" type="presOf" srcId="{A14B1532-7971-458C-A4FD-33F994BA3017}" destId="{C37DC2FA-CB51-4BE8-B28E-BE7CBBCC56FA}" srcOrd="0" destOrd="0" presId="urn:microsoft.com/office/officeart/2005/8/layout/lProcess3"/>
    <dgm:cxn modelId="{7125C34C-A80D-4B66-A07D-AE1B8B6626AE}" srcId="{417CD2D6-C29E-49AC-9A27-829C82AE2773}" destId="{5F7AC649-1D67-4A14-BB52-BE4C9376FE6C}" srcOrd="4" destOrd="0" parTransId="{DDEF7F33-4DCB-4A97-B64E-FDD5968187CE}" sibTransId="{0C856329-5BC8-4A4A-BC21-C6016CD97995}"/>
    <dgm:cxn modelId="{859BB9CE-9E9C-4EB5-BD9D-FA71FFAC7371}" type="presOf" srcId="{72AB03C1-8C03-4C7E-A90C-4F7A5FEFECB6}" destId="{FE8363C5-272F-4652-9371-B4A53CBDBB54}"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335BD5BF-94FE-410C-A827-1B4658EE7F7B}" type="presOf" srcId="{5F7AC649-1D67-4A14-BB52-BE4C9376FE6C}" destId="{F942E1B5-7A46-4370-B61D-75B7DB373EAF}" srcOrd="0" destOrd="0" presId="urn:microsoft.com/office/officeart/2005/8/layout/lProcess3"/>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11EC12FC-0F39-4BAA-B005-06380FE956D6}" type="presOf" srcId="{C0A4B61F-FEDA-4368-8243-B32E98A9C202}" destId="{37900F7A-BA6B-45F1-AC4D-5C79E61058E6}" srcOrd="0" destOrd="0" presId="urn:microsoft.com/office/officeart/2005/8/layout/lProcess3"/>
    <dgm:cxn modelId="{66AF4FC6-AB6A-44AC-8097-C00CABB13081}" type="presOf" srcId="{D974C1AA-9DCA-465F-B5D6-F8DCC3177D8E}" destId="{0D93DD93-DD0D-478D-A5EF-03D4D39780DC}" srcOrd="0" destOrd="0" presId="urn:microsoft.com/office/officeart/2005/8/layout/lProcess3"/>
    <dgm:cxn modelId="{5578B59F-3604-4F47-B900-F831B1FBEC02}" type="presOf" srcId="{EFB59917-76AA-4DB0-93F5-CF8AE34BDE3D}" destId="{71F9798A-EF2A-454A-B9CD-A44B256DC1EA}"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13FA74DF-B1AC-4E57-AF5D-65379BC1C7C1}" type="presOf" srcId="{D5272905-D666-48D7-8CF4-7B30A90B22B5}" destId="{427F0D4D-B7B9-4BBB-8BB4-FEBF2E2276D9}" srcOrd="0" destOrd="0" presId="urn:microsoft.com/office/officeart/2005/8/layout/lProcess3"/>
    <dgm:cxn modelId="{7D8D92DF-E08C-41BF-AFBF-B5DBDFADBA6C}" type="presOf" srcId="{417CD2D6-C29E-49AC-9A27-829C82AE2773}" destId="{F0FCB771-FCA3-4403-B3FF-D66ABD8C7757}"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DCFD3C01-65B2-44B6-A6F8-F64FF3A678EA}" type="presOf" srcId="{88D0FC1A-7669-4237-9E0A-9BA9CBBE627D}" destId="{92AA1496-1A9D-4127-9074-5B287A06C5F1}"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42510AAE-E302-4E36-82FC-EACF4A357DBD}" type="presOf" srcId="{D8EACAFA-908F-4B41-B929-48F074817F1B}" destId="{ACE2A377-0506-4ED5-B0D6-68213B77C015}" srcOrd="0" destOrd="0" presId="urn:microsoft.com/office/officeart/2005/8/layout/lProcess3"/>
    <dgm:cxn modelId="{94B3DDB6-B5F6-498F-9BFB-BD92FE79651A}" type="presOf" srcId="{312C3F98-3618-45C6-87C2-C84B8191908E}" destId="{4126A610-2CCE-4B06-A29F-0223994C73EF}" srcOrd="0" destOrd="0" presId="urn:microsoft.com/office/officeart/2005/8/layout/lProcess3"/>
    <dgm:cxn modelId="{02516C64-19A7-44FF-A851-211E1935244F}" type="presOf" srcId="{7C6BB2F9-AB25-4399-8FA2-00EC0B403279}" destId="{27C32174-0740-4362-8EE3-5F21619528FA}"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AFA1F4F9-69E7-433F-9960-2F13959D452A}" type="presParOf" srcId="{F0FCB771-FCA3-4403-B3FF-D66ABD8C7757}" destId="{EE15CEB6-F32B-4539-9164-DBDEE97433FB}" srcOrd="0" destOrd="0" presId="urn:microsoft.com/office/officeart/2005/8/layout/lProcess3"/>
    <dgm:cxn modelId="{77C5C956-6595-4D97-BB5F-83B54E22728A}" type="presParOf" srcId="{EE15CEB6-F32B-4539-9164-DBDEE97433FB}" destId="{427F0D4D-B7B9-4BBB-8BB4-FEBF2E2276D9}" srcOrd="0" destOrd="0" presId="urn:microsoft.com/office/officeart/2005/8/layout/lProcess3"/>
    <dgm:cxn modelId="{88CB2636-F379-43DC-B06E-5D63BCAE7623}" type="presParOf" srcId="{EE15CEB6-F32B-4539-9164-DBDEE97433FB}" destId="{71868DBC-8E90-4918-A166-6D920E63F8A4}" srcOrd="1" destOrd="0" presId="urn:microsoft.com/office/officeart/2005/8/layout/lProcess3"/>
    <dgm:cxn modelId="{12D1D1BF-63CD-4058-B1E0-E2C8C38B45CA}" type="presParOf" srcId="{EE15CEB6-F32B-4539-9164-DBDEE97433FB}" destId="{FE8363C5-272F-4652-9371-B4A53CBDBB54}" srcOrd="2" destOrd="0" presId="urn:microsoft.com/office/officeart/2005/8/layout/lProcess3"/>
    <dgm:cxn modelId="{B9887BA9-B980-4F87-AD51-91B69A21F61E}" type="presParOf" srcId="{F0FCB771-FCA3-4403-B3FF-D66ABD8C7757}" destId="{CFBC8134-F293-4ACE-831F-0F8D04ADD1DE}" srcOrd="1" destOrd="0" presId="urn:microsoft.com/office/officeart/2005/8/layout/lProcess3"/>
    <dgm:cxn modelId="{4DF58476-8C27-4139-A3F7-E30B92C60340}" type="presParOf" srcId="{F0FCB771-FCA3-4403-B3FF-D66ABD8C7757}" destId="{44A7A681-7ECB-4C35-BDAF-B16F693871E1}" srcOrd="2" destOrd="0" presId="urn:microsoft.com/office/officeart/2005/8/layout/lProcess3"/>
    <dgm:cxn modelId="{79A37DCB-EE23-403C-947C-B87352D4C0BC}" type="presParOf" srcId="{44A7A681-7ECB-4C35-BDAF-B16F693871E1}" destId="{92AA1496-1A9D-4127-9074-5B287A06C5F1}" srcOrd="0" destOrd="0" presId="urn:microsoft.com/office/officeart/2005/8/layout/lProcess3"/>
    <dgm:cxn modelId="{CF0C521A-7A65-443C-85DE-4D4B8CAA6782}" type="presParOf" srcId="{44A7A681-7ECB-4C35-BDAF-B16F693871E1}" destId="{C34077B3-5151-4A39-9707-14C0CC92477B}" srcOrd="1" destOrd="0" presId="urn:microsoft.com/office/officeart/2005/8/layout/lProcess3"/>
    <dgm:cxn modelId="{48B3E839-6038-4678-8026-71FF3699E34F}" type="presParOf" srcId="{44A7A681-7ECB-4C35-BDAF-B16F693871E1}" destId="{71F9798A-EF2A-454A-B9CD-A44B256DC1EA}" srcOrd="2" destOrd="0" presId="urn:microsoft.com/office/officeart/2005/8/layout/lProcess3"/>
    <dgm:cxn modelId="{3447C50D-1DED-47ED-ADFA-81204FABAA47}" type="presParOf" srcId="{F0FCB771-FCA3-4403-B3FF-D66ABD8C7757}" destId="{6B5805C7-A036-4608-8186-A8E5BC1580EE}" srcOrd="3" destOrd="0" presId="urn:microsoft.com/office/officeart/2005/8/layout/lProcess3"/>
    <dgm:cxn modelId="{147D035F-C6E7-4EA0-9D63-1FE53834C989}" type="presParOf" srcId="{F0FCB771-FCA3-4403-B3FF-D66ABD8C7757}" destId="{1EB49BC3-BA2D-49CB-8D7A-3D2561464D80}" srcOrd="4" destOrd="0" presId="urn:microsoft.com/office/officeart/2005/8/layout/lProcess3"/>
    <dgm:cxn modelId="{533D4A76-5650-4B07-8A86-537C177CD445}" type="presParOf" srcId="{1EB49BC3-BA2D-49CB-8D7A-3D2561464D80}" destId="{4126A610-2CCE-4B06-A29F-0223994C73EF}" srcOrd="0" destOrd="0" presId="urn:microsoft.com/office/officeart/2005/8/layout/lProcess3"/>
    <dgm:cxn modelId="{9763B226-3958-42A2-BE09-BFB6EE5B1C5B}" type="presParOf" srcId="{1EB49BC3-BA2D-49CB-8D7A-3D2561464D80}" destId="{DB656B91-BB6C-4BBB-AD97-9EA220C48A5E}" srcOrd="1" destOrd="0" presId="urn:microsoft.com/office/officeart/2005/8/layout/lProcess3"/>
    <dgm:cxn modelId="{4199F411-1B54-4DE0-B88E-E436571DBB51}" type="presParOf" srcId="{1EB49BC3-BA2D-49CB-8D7A-3D2561464D80}" destId="{ACE2A377-0506-4ED5-B0D6-68213B77C015}" srcOrd="2" destOrd="0" presId="urn:microsoft.com/office/officeart/2005/8/layout/lProcess3"/>
    <dgm:cxn modelId="{71D2C532-6493-4BF6-BD85-5D63F6E71187}" type="presParOf" srcId="{F0FCB771-FCA3-4403-B3FF-D66ABD8C7757}" destId="{F453FEA8-7CFD-4F53-81F1-51A06BD72051}" srcOrd="5" destOrd="0" presId="urn:microsoft.com/office/officeart/2005/8/layout/lProcess3"/>
    <dgm:cxn modelId="{787BCED3-BB06-4111-9011-2EA78783E3BD}" type="presParOf" srcId="{F0FCB771-FCA3-4403-B3FF-D66ABD8C7757}" destId="{29382A42-C48B-4D75-A2DB-B9F35EC19A6D}" srcOrd="6" destOrd="0" presId="urn:microsoft.com/office/officeart/2005/8/layout/lProcess3"/>
    <dgm:cxn modelId="{77518858-CBFF-46D3-B10E-06C9950EA831}" type="presParOf" srcId="{29382A42-C48B-4D75-A2DB-B9F35EC19A6D}" destId="{0D93DD93-DD0D-478D-A5EF-03D4D39780DC}" srcOrd="0" destOrd="0" presId="urn:microsoft.com/office/officeart/2005/8/layout/lProcess3"/>
    <dgm:cxn modelId="{E0029A01-7000-4957-AF14-FF911BAEB918}" type="presParOf" srcId="{29382A42-C48B-4D75-A2DB-B9F35EC19A6D}" destId="{D3479434-4748-415E-929C-F4828F19ECF2}" srcOrd="1" destOrd="0" presId="urn:microsoft.com/office/officeart/2005/8/layout/lProcess3"/>
    <dgm:cxn modelId="{6EFB905C-A614-43B6-A5F5-481AD2D5ECC4}" type="presParOf" srcId="{29382A42-C48B-4D75-A2DB-B9F35EC19A6D}" destId="{37900F7A-BA6B-45F1-AC4D-5C79E61058E6}" srcOrd="2" destOrd="0" presId="urn:microsoft.com/office/officeart/2005/8/layout/lProcess3"/>
    <dgm:cxn modelId="{EFB55458-D529-4677-97F7-986642FBC433}" type="presParOf" srcId="{F0FCB771-FCA3-4403-B3FF-D66ABD8C7757}" destId="{92103CD1-42AE-4905-B8E9-BC5ED763AAF1}" srcOrd="7" destOrd="0" presId="urn:microsoft.com/office/officeart/2005/8/layout/lProcess3"/>
    <dgm:cxn modelId="{EF3E2486-5BC3-4A5B-9EE8-BC9AE9AC9AAB}" type="presParOf" srcId="{F0FCB771-FCA3-4403-B3FF-D66ABD8C7757}" destId="{668B74AF-5494-4A4D-8DE7-6B20C8A5C83F}" srcOrd="8" destOrd="0" presId="urn:microsoft.com/office/officeart/2005/8/layout/lProcess3"/>
    <dgm:cxn modelId="{55A1F64A-0506-4102-B254-2AC78200E8F1}" type="presParOf" srcId="{668B74AF-5494-4A4D-8DE7-6B20C8A5C83F}" destId="{F942E1B5-7A46-4370-B61D-75B7DB373EAF}" srcOrd="0" destOrd="0" presId="urn:microsoft.com/office/officeart/2005/8/layout/lProcess3"/>
    <dgm:cxn modelId="{DE984BFF-9D1E-4E62-ACC0-05967A95063B}" type="presParOf" srcId="{668B74AF-5494-4A4D-8DE7-6B20C8A5C83F}" destId="{E37681F9-DEC0-4F15-83A5-CDAF98DE98AA}" srcOrd="1" destOrd="0" presId="urn:microsoft.com/office/officeart/2005/8/layout/lProcess3"/>
    <dgm:cxn modelId="{99C6EA4A-12F1-412B-BA4E-4C25D2E689A9}" type="presParOf" srcId="{668B74AF-5494-4A4D-8DE7-6B20C8A5C83F}" destId="{27C32174-0740-4362-8EE3-5F21619528FA}" srcOrd="2" destOrd="0" presId="urn:microsoft.com/office/officeart/2005/8/layout/lProcess3"/>
    <dgm:cxn modelId="{6B462367-7AEC-4799-A3C6-979CBAFCA5B2}" type="presParOf" srcId="{F0FCB771-FCA3-4403-B3FF-D66ABD8C7757}" destId="{A80410DA-7058-4E9C-A6EF-1885ACD27B5D}" srcOrd="9" destOrd="0" presId="urn:microsoft.com/office/officeart/2005/8/layout/lProcess3"/>
    <dgm:cxn modelId="{1A293D7A-3F14-4C74-9393-8CFA866B663C}" type="presParOf" srcId="{F0FCB771-FCA3-4403-B3FF-D66ABD8C7757}" destId="{094B4ABD-77EC-4F31-A11B-AAC5BA7870A0}" srcOrd="10" destOrd="0" presId="urn:microsoft.com/office/officeart/2005/8/layout/lProcess3"/>
    <dgm:cxn modelId="{C4F0E870-0972-40CD-AFBE-F5A028A84121}"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خاندان کے ہر فرد کی ذمہ داری: خود کو اور تمام گھر والوں کو جہنم کی آگ سے بچانا</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0E0435A-9AE7-4B31-9E42-7416ECB6FD10}">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یہ ذمہ داری مردوں بالخصوص سربراہ خاندان پر زیادہ عائد ہوتی ہے (بخاری، مسلم)</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64B5992-9170-4909-B69F-FDFE4DDE0C5C}" type="parTrans" cxnId="{0666DB26-C52B-4F5B-9D15-2B08B17BF19A}">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16CC377-E08A-4D64-8CC0-D41A83DF086B}" type="sibTrans" cxnId="{0666DB26-C52B-4F5B-9D15-2B08B17BF19A}">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BBABBD8-828E-432A-8ED5-EB75650A2612}">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روز قیامت کامیابی یا ناکامی میں گھریلو زندگی کے حوالے </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سے </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ذمہ داری کی خصوصی اہمیت</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9A76467-24CC-4FB9-88E5-7A83F1ED8766}" type="parTrans" cxnId="{B25B1B30-6B27-4CF9-9FEA-F78BACB350D2}">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536808-6AE5-47C1-A530-FC8AF578C5AF}" type="sibTrans" cxnId="{B25B1B30-6B27-4CF9-9FEA-F78BACB350D2}">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1B7C689D-2FB4-4C95-AE9C-385E4744A1DD}" type="pres">
      <dgm:prSet presAssocID="{E0E0435A-9AE7-4B31-9E42-7416ECB6FD10}" presName="parentText" presStyleLbl="node1" presStyleIdx="1" presStyleCnt="3">
        <dgm:presLayoutVars>
          <dgm:chMax val="0"/>
          <dgm:bulletEnabled val="1"/>
        </dgm:presLayoutVars>
      </dgm:prSet>
      <dgm:spPr/>
      <dgm:t>
        <a:bodyPr/>
        <a:lstStyle/>
        <a:p>
          <a:endParaRPr lang="en-US"/>
        </a:p>
      </dgm:t>
    </dgm:pt>
    <dgm:pt modelId="{11B31C7B-D7BF-4FF0-B247-C577CEC75E28}" type="pres">
      <dgm:prSet presAssocID="{416CC377-E08A-4D64-8CC0-D41A83DF086B}" presName="spacer" presStyleCnt="0"/>
      <dgm:spPr/>
    </dgm:pt>
    <dgm:pt modelId="{BCEFB3DB-BE31-4A47-8985-CE72E6D026BC}" type="pres">
      <dgm:prSet presAssocID="{7BBABBD8-828E-432A-8ED5-EB75650A2612}" presName="parentText" presStyleLbl="node1" presStyleIdx="2" presStyleCnt="3">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95FC51C-C9B6-427E-B366-CEF430E2DFE3}" type="presOf" srcId="{7BBABBD8-828E-432A-8ED5-EB75650A2612}" destId="{BCEFB3DB-BE31-4A47-8985-CE72E6D026BC}" srcOrd="0" destOrd="0" presId="urn:microsoft.com/office/officeart/2005/8/layout/vList2"/>
    <dgm:cxn modelId="{04677668-32AA-4166-8707-1FAB9E6A1CA2}" type="presOf" srcId="{E0E0435A-9AE7-4B31-9E42-7416ECB6FD10}" destId="{1B7C689D-2FB4-4C95-AE9C-385E4744A1DD}" srcOrd="0" destOrd="0" presId="urn:microsoft.com/office/officeart/2005/8/layout/vList2"/>
    <dgm:cxn modelId="{5F582B39-11CD-4FC0-A37A-740BCA461D26}" type="presOf" srcId="{724361B4-9B9F-4084-A10C-F167166253CF}" destId="{D76713C3-888F-4971-B388-C389CB2342AF}" srcOrd="0" destOrd="0" presId="urn:microsoft.com/office/officeart/2005/8/layout/vList2"/>
    <dgm:cxn modelId="{0666DB26-C52B-4F5B-9D15-2B08B17BF19A}" srcId="{724361B4-9B9F-4084-A10C-F167166253CF}" destId="{E0E0435A-9AE7-4B31-9E42-7416ECB6FD10}" srcOrd="1" destOrd="0" parTransId="{464B5992-9170-4909-B69F-FDFE4DDE0C5C}" sibTransId="{416CC377-E08A-4D64-8CC0-D41A83DF086B}"/>
    <dgm:cxn modelId="{B25B1B30-6B27-4CF9-9FEA-F78BACB350D2}" srcId="{724361B4-9B9F-4084-A10C-F167166253CF}" destId="{7BBABBD8-828E-432A-8ED5-EB75650A2612}" srcOrd="2" destOrd="0" parTransId="{B9A76467-24CC-4FB9-88E5-7A83F1ED8766}" sibTransId="{D7536808-6AE5-47C1-A530-FC8AF578C5AF}"/>
    <dgm:cxn modelId="{F0250992-3A0E-4B36-9CC9-E2AB076F4256}" type="presOf" srcId="{0967F7E4-F678-4578-8600-1B83ACEB6BBB}" destId="{D2B49F6D-4100-42FB-82A8-1CFAA91AE96A}" srcOrd="0" destOrd="0" presId="urn:microsoft.com/office/officeart/2005/8/layout/vList2"/>
    <dgm:cxn modelId="{777C6D26-7C73-43E4-9AFB-2DE9862F4D3F}" type="presParOf" srcId="{D76713C3-888F-4971-B388-C389CB2342AF}" destId="{D2B49F6D-4100-42FB-82A8-1CFAA91AE96A}" srcOrd="0" destOrd="0" presId="urn:microsoft.com/office/officeart/2005/8/layout/vList2"/>
    <dgm:cxn modelId="{D098DDBC-D20B-4386-A1E0-AE3BFBE58078}" type="presParOf" srcId="{D76713C3-888F-4971-B388-C389CB2342AF}" destId="{E5698743-1B9B-4461-A721-AF6DBCB2A3FC}" srcOrd="1" destOrd="0" presId="urn:microsoft.com/office/officeart/2005/8/layout/vList2"/>
    <dgm:cxn modelId="{F1AE30AF-2F1D-4531-A4F9-D53179050435}" type="presParOf" srcId="{D76713C3-888F-4971-B388-C389CB2342AF}" destId="{1B7C689D-2FB4-4C95-AE9C-385E4744A1DD}" srcOrd="2" destOrd="0" presId="urn:microsoft.com/office/officeart/2005/8/layout/vList2"/>
    <dgm:cxn modelId="{D31F572A-5A61-475A-83E6-DB26613AB03D}" type="presParOf" srcId="{D76713C3-888F-4971-B388-C389CB2342AF}" destId="{11B31C7B-D7BF-4FF0-B247-C577CEC75E28}" srcOrd="3" destOrd="0" presId="urn:microsoft.com/office/officeart/2005/8/layout/vList2"/>
    <dgm:cxn modelId="{CFB5DC0C-195A-4D76-A3A2-6F72538DE21F}" type="presParOf" srcId="{D76713C3-888F-4971-B388-C389CB2342AF}" destId="{BCEFB3DB-BE31-4A47-8985-CE72E6D026B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fa-IR"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کسی حکم کے بعد</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fa-IR"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کفر کا ذکر ہو تو اِس سے مراد اُس حکم پر عمل نہ کرنا ہوتا</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fa-IR"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ہے</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p>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(البقرۃ: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254</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 عمران: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97</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المائدہ: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44</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F0C750-EA75-4135-99AD-BC229F177EBC}">
      <dgm:prSet phldrT="[Text]" custT="1"/>
      <dgm:spPr/>
      <dgm:t>
        <a:bodyPr/>
        <a:lstStyle/>
        <a:p>
          <a:pPr algn="ctr" rtl="1">
            <a:lnSpc>
              <a:spcPct val="50000"/>
            </a:lnSpc>
            <a:spcAft>
              <a:spcPts val="0"/>
            </a:spcAft>
          </a:pP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روز قیامت ہر انسان کے اعمال کی حقیقت ظاہر ہوجائے گی</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DBA1DB0-AAC0-444E-A85D-B9A603059F98}" type="parTrans" cxnId="{C5FD7F73-F97D-47DB-AD7E-0884281F95EF}">
      <dgm:prSet/>
      <dgm:spPr/>
      <dgm:t>
        <a:bodyPr/>
        <a:lstStyle/>
        <a:p>
          <a:pPr>
            <a:lnSpc>
              <a:spcPct val="5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C4E1073-3A24-4B77-AAC1-A7C43DD42325}" type="sibTrans" cxnId="{C5FD7F73-F97D-47DB-AD7E-0884281F95EF}">
      <dgm:prSet/>
      <dgm:spPr/>
      <dgm:t>
        <a:bodyPr/>
        <a:lstStyle/>
        <a:p>
          <a:pPr>
            <a:lnSpc>
              <a:spcPct val="5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8131382-6280-4435-8A08-5A68C6873E3E}">
      <dgm:prSet phldrT="[Text]" custT="1"/>
      <dgm:spPr/>
      <dgm:t>
        <a:bodyPr/>
        <a:lstStyle/>
        <a:p>
          <a:pPr algn="ctr" rtl="1">
            <a:lnSpc>
              <a:spcPct val="50000"/>
            </a:lnSpc>
            <a:spcAft>
              <a:spcPts val="0"/>
            </a:spcAft>
          </a:pP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ایصال ثواب کے مروجہ تصور کی نفی</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61C7F85-678F-40D4-B652-ACA6ED00DBC1}" type="parTrans" cxnId="{DFADB0A7-3412-4190-9899-0CFEB1FF086B}">
      <dgm:prSet/>
      <dgm:spPr/>
      <dgm:t>
        <a:bodyPr/>
        <a:lstStyle/>
        <a:p>
          <a:pPr>
            <a:lnSpc>
              <a:spcPct val="5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E6F5F8E-C23D-4871-8176-288DEBCF4FD4}" type="sibTrans" cxnId="{DFADB0A7-3412-4190-9899-0CFEB1FF086B}">
      <dgm:prSet/>
      <dgm:spPr/>
      <dgm:t>
        <a:bodyPr/>
        <a:lstStyle/>
        <a:p>
          <a:pPr>
            <a:lnSpc>
              <a:spcPct val="50000"/>
            </a:lnSpc>
          </a:pPr>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90ABAA28-6CCC-4C4B-94B7-8C57BDC0940C}" type="pres">
      <dgm:prSet presAssocID="{8CF0C750-EA75-4135-99AD-BC229F177EBC}" presName="parentText" presStyleLbl="node1" presStyleIdx="1" presStyleCnt="3">
        <dgm:presLayoutVars>
          <dgm:chMax val="0"/>
          <dgm:bulletEnabled val="1"/>
        </dgm:presLayoutVars>
      </dgm:prSet>
      <dgm:spPr/>
      <dgm:t>
        <a:bodyPr/>
        <a:lstStyle/>
        <a:p>
          <a:endParaRPr lang="en-US"/>
        </a:p>
      </dgm:t>
    </dgm:pt>
    <dgm:pt modelId="{CEEA6E0A-0BE1-432C-A848-3B6D70D3ECE2}" type="pres">
      <dgm:prSet presAssocID="{AC4E1073-3A24-4B77-AAC1-A7C43DD42325}" presName="spacer" presStyleCnt="0"/>
      <dgm:spPr/>
    </dgm:pt>
    <dgm:pt modelId="{1005DE67-04A8-4E3F-9A39-CD86519C87E4}" type="pres">
      <dgm:prSet presAssocID="{88131382-6280-4435-8A08-5A68C6873E3E}" presName="parentText" presStyleLbl="node1" presStyleIdx="2" presStyleCnt="3">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69407D3B-8A36-4E4C-BFC3-430A9B630C89}" type="presOf" srcId="{0967F7E4-F678-4578-8600-1B83ACEB6BBB}" destId="{D2B49F6D-4100-42FB-82A8-1CFAA91AE96A}" srcOrd="0" destOrd="0" presId="urn:microsoft.com/office/officeart/2005/8/layout/vList2"/>
    <dgm:cxn modelId="{5B95353B-2932-43C3-A889-9F20383B02F5}" type="presOf" srcId="{88131382-6280-4435-8A08-5A68C6873E3E}" destId="{1005DE67-04A8-4E3F-9A39-CD86519C87E4}" srcOrd="0" destOrd="0" presId="urn:microsoft.com/office/officeart/2005/8/layout/vList2"/>
    <dgm:cxn modelId="{C5FD7F73-F97D-47DB-AD7E-0884281F95EF}" srcId="{724361B4-9B9F-4084-A10C-F167166253CF}" destId="{8CF0C750-EA75-4135-99AD-BC229F177EBC}" srcOrd="1" destOrd="0" parTransId="{1DBA1DB0-AAC0-444E-A85D-B9A603059F98}" sibTransId="{AC4E1073-3A24-4B77-AAC1-A7C43DD42325}"/>
    <dgm:cxn modelId="{CF1AA71D-F628-4537-91F2-FAB5022FF782}" type="presOf" srcId="{724361B4-9B9F-4084-A10C-F167166253CF}" destId="{D76713C3-888F-4971-B388-C389CB2342AF}" srcOrd="0" destOrd="0" presId="urn:microsoft.com/office/officeart/2005/8/layout/vList2"/>
    <dgm:cxn modelId="{BD9999C8-E240-4379-8244-65E3FE679803}" type="presOf" srcId="{8CF0C750-EA75-4135-99AD-BC229F177EBC}" destId="{90ABAA28-6CCC-4C4B-94B7-8C57BDC0940C}" srcOrd="0" destOrd="0" presId="urn:microsoft.com/office/officeart/2005/8/layout/vList2"/>
    <dgm:cxn modelId="{DFADB0A7-3412-4190-9899-0CFEB1FF086B}" srcId="{724361B4-9B9F-4084-A10C-F167166253CF}" destId="{88131382-6280-4435-8A08-5A68C6873E3E}" srcOrd="2" destOrd="0" parTransId="{561C7F85-678F-40D4-B652-ACA6ED00DBC1}" sibTransId="{2E6F5F8E-C23D-4871-8176-288DEBCF4FD4}"/>
    <dgm:cxn modelId="{7D893B10-498A-4552-AB76-30671D54A629}" type="presParOf" srcId="{D76713C3-888F-4971-B388-C389CB2342AF}" destId="{D2B49F6D-4100-42FB-82A8-1CFAA91AE96A}" srcOrd="0" destOrd="0" presId="urn:microsoft.com/office/officeart/2005/8/layout/vList2"/>
    <dgm:cxn modelId="{CD907B71-8529-4115-987F-593BEE90A187}" type="presParOf" srcId="{D76713C3-888F-4971-B388-C389CB2342AF}" destId="{E5698743-1B9B-4461-A721-AF6DBCB2A3FC}" srcOrd="1" destOrd="0" presId="urn:microsoft.com/office/officeart/2005/8/layout/vList2"/>
    <dgm:cxn modelId="{CD2BF1A3-5330-4CD4-8E91-2FB7C895A755}" type="presParOf" srcId="{D76713C3-888F-4971-B388-C389CB2342AF}" destId="{90ABAA28-6CCC-4C4B-94B7-8C57BDC0940C}" srcOrd="2" destOrd="0" presId="urn:microsoft.com/office/officeart/2005/8/layout/vList2"/>
    <dgm:cxn modelId="{6AE645BD-5463-4AAA-9896-F3ABFFC6F4EF}" type="presParOf" srcId="{D76713C3-888F-4971-B388-C389CB2342AF}" destId="{CEEA6E0A-0BE1-432C-A848-3B6D70D3ECE2}" srcOrd="3" destOrd="0" presId="urn:microsoft.com/office/officeart/2005/8/layout/vList2"/>
    <dgm:cxn modelId="{745A2B3A-E2E1-46E1-8782-C1D059D312B9}" type="presParOf" srcId="{D76713C3-888F-4971-B388-C389CB2342AF}" destId="{1005DE67-04A8-4E3F-9A39-CD86519C87E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E13B5E3-CE9D-4BD8-87B3-24458EF191B4}"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3CDCB82-423B-4722-8004-41129D27DA4F}">
      <dgm:prSet phldrT="[Text]" custT="1"/>
      <dgm:spPr/>
      <dgm:t>
        <a:bodyPr/>
        <a:lstStyle/>
        <a:p>
          <a:pP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حقیقی ندامت</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و افسوس</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B581E31-24B6-4E60-A0EB-AF9F3D42D700}" type="parTrans" cxnId="{CEC5C1C5-5FE3-44CD-BC6D-87AB6657A490}">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FBA2E7A-6F2B-4090-A683-696C7ABFD37F}" type="sibTrans" cxnId="{CEC5C1C5-5FE3-44CD-BC6D-87AB6657A490}">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526418F-1475-4184-8DF0-C58F2B44ED81}">
      <dgm:prSet phldrT="[Text]" custT="1"/>
      <dgm:spPr/>
      <dgm:t>
        <a:bodyPr/>
        <a:lstStyle/>
        <a:p>
          <a:pP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آئندہ گناہ نہ</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کرنے کا عہد</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41DA746-E0C9-470F-8895-1BDDC40D4A28}" type="parTrans" cxnId="{0CC02FB2-2015-4109-AA8C-60C1B2E6A52F}">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955A807-C11E-4F18-AAE7-8D663779016C}" type="sibTrans" cxnId="{0CC02FB2-2015-4109-AA8C-60C1B2E6A52F}">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B4FCAAE-1DED-499D-BC1E-8A115760A22B}">
      <dgm:prSet phldrT="[Text]" custT="1"/>
      <dgm:spPr/>
      <dgm:t>
        <a:bodyPr/>
        <a:lstStyle/>
        <a:p>
          <a:pP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گناہ کا عملاً</a:t>
          </a:r>
          <a:r>
            <a:rPr lang="ur-PK"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32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ترک کردینا</a:t>
          </a:r>
          <a:endParaRPr lang="en-US" sz="32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B0A3669-0BCC-4117-866D-E7EE2E814D52}" type="parTrans" cxnId="{52D23185-378A-4890-B515-36F548D7C7FA}">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D81DF2D-68CB-49F4-B499-CAD012B0D85E}" type="sibTrans" cxnId="{52D23185-378A-4890-B515-36F548D7C7FA}">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509528F-6D9C-4B6C-AF49-5E65442754D1}">
      <dgm:prSet phldrT="[Text]" custT="1"/>
      <dgm:spPr/>
      <dgm:t>
        <a:bodyPr/>
        <a:lstStyle/>
        <a:p>
          <a:pPr rtl="1"/>
          <a:r>
            <a:rPr lang="ar-SA" sz="23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کسی کے ساتھ </a:t>
          </a:r>
          <a:r>
            <a:rPr lang="ur-PK" sz="23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 </a:t>
          </a:r>
          <a:r>
            <a:rPr lang="ar-SA" sz="2300" dirty="0" smtClean="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rPr>
            <a:t>زیادتی کی صورت میں اس کا حق لوٹانا</a:t>
          </a:r>
          <a:endParaRPr lang="en-US" sz="23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B31D8F9-0A94-4AD8-9F57-0EE60F2CC44C}" type="parTrans" cxnId="{23D7B3A3-C401-4748-9E20-46E5E3337F08}">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912A9D9-ABA6-4E1A-B6C8-B65D9DD81285}" type="sibTrans" cxnId="{23D7B3A3-C401-4748-9E20-46E5E3337F08}">
      <dgm:prSet/>
      <dgm:spPr/>
      <dgm:t>
        <a:bodyPr/>
        <a:lstStyle/>
        <a:p>
          <a:pPr rtl="1"/>
          <a:endParaRPr lang="en-US" sz="24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C9CFB87-1A25-442D-9B3C-B3D081DD369D}" type="pres">
      <dgm:prSet presAssocID="{5E13B5E3-CE9D-4BD8-87B3-24458EF191B4}" presName="diagram" presStyleCnt="0">
        <dgm:presLayoutVars>
          <dgm:dir val="rev"/>
          <dgm:resizeHandles val="exact"/>
        </dgm:presLayoutVars>
      </dgm:prSet>
      <dgm:spPr/>
      <dgm:t>
        <a:bodyPr/>
        <a:lstStyle/>
        <a:p>
          <a:endParaRPr lang="en-US"/>
        </a:p>
      </dgm:t>
    </dgm:pt>
    <dgm:pt modelId="{5BFD50D0-B730-41E6-879C-34A171F2BDDB}" type="pres">
      <dgm:prSet presAssocID="{33CDCB82-423B-4722-8004-41129D27DA4F}" presName="node" presStyleLbl="node1" presStyleIdx="0" presStyleCnt="4">
        <dgm:presLayoutVars>
          <dgm:bulletEnabled val="1"/>
        </dgm:presLayoutVars>
      </dgm:prSet>
      <dgm:spPr/>
      <dgm:t>
        <a:bodyPr/>
        <a:lstStyle/>
        <a:p>
          <a:endParaRPr lang="en-US"/>
        </a:p>
      </dgm:t>
    </dgm:pt>
    <dgm:pt modelId="{83317BBE-A786-4909-AB6B-01A4348572A5}" type="pres">
      <dgm:prSet presAssocID="{4FBA2E7A-6F2B-4090-A683-696C7ABFD37F}" presName="sibTrans" presStyleCnt="0"/>
      <dgm:spPr/>
    </dgm:pt>
    <dgm:pt modelId="{4784C5F3-DD8A-4D5B-8C3D-862CBD811EB1}" type="pres">
      <dgm:prSet presAssocID="{C526418F-1475-4184-8DF0-C58F2B44ED81}" presName="node" presStyleLbl="node1" presStyleIdx="1" presStyleCnt="4">
        <dgm:presLayoutVars>
          <dgm:bulletEnabled val="1"/>
        </dgm:presLayoutVars>
      </dgm:prSet>
      <dgm:spPr/>
      <dgm:t>
        <a:bodyPr/>
        <a:lstStyle/>
        <a:p>
          <a:endParaRPr lang="en-US"/>
        </a:p>
      </dgm:t>
    </dgm:pt>
    <dgm:pt modelId="{6DABF290-4D3F-4E43-9441-535699C39BB6}" type="pres">
      <dgm:prSet presAssocID="{D955A807-C11E-4F18-AAE7-8D663779016C}" presName="sibTrans" presStyleCnt="0"/>
      <dgm:spPr/>
    </dgm:pt>
    <dgm:pt modelId="{D3EFD051-F391-4CC9-A191-A6024C783FDB}" type="pres">
      <dgm:prSet presAssocID="{BB4FCAAE-1DED-499D-BC1E-8A115760A22B}" presName="node" presStyleLbl="node1" presStyleIdx="2" presStyleCnt="4">
        <dgm:presLayoutVars>
          <dgm:bulletEnabled val="1"/>
        </dgm:presLayoutVars>
      </dgm:prSet>
      <dgm:spPr/>
      <dgm:t>
        <a:bodyPr/>
        <a:lstStyle/>
        <a:p>
          <a:endParaRPr lang="en-US"/>
        </a:p>
      </dgm:t>
    </dgm:pt>
    <dgm:pt modelId="{2A019BED-CD88-4951-B90B-CA9055A8793D}" type="pres">
      <dgm:prSet presAssocID="{0D81DF2D-68CB-49F4-B499-CAD012B0D85E}" presName="sibTrans" presStyleCnt="0"/>
      <dgm:spPr/>
    </dgm:pt>
    <dgm:pt modelId="{85BE8F67-873B-4581-A905-A02F4BDE2EFA}" type="pres">
      <dgm:prSet presAssocID="{4509528F-6D9C-4B6C-AF49-5E65442754D1}" presName="node" presStyleLbl="node1" presStyleIdx="3" presStyleCnt="4">
        <dgm:presLayoutVars>
          <dgm:bulletEnabled val="1"/>
        </dgm:presLayoutVars>
      </dgm:prSet>
      <dgm:spPr/>
      <dgm:t>
        <a:bodyPr/>
        <a:lstStyle/>
        <a:p>
          <a:endParaRPr lang="en-US"/>
        </a:p>
      </dgm:t>
    </dgm:pt>
  </dgm:ptLst>
  <dgm:cxnLst>
    <dgm:cxn modelId="{EB0DBE65-09F9-4070-B887-D06815CFA3C9}" type="presOf" srcId="{C526418F-1475-4184-8DF0-C58F2B44ED81}" destId="{4784C5F3-DD8A-4D5B-8C3D-862CBD811EB1}" srcOrd="0" destOrd="0" presId="urn:microsoft.com/office/officeart/2005/8/layout/default"/>
    <dgm:cxn modelId="{52D23185-378A-4890-B515-36F548D7C7FA}" srcId="{5E13B5E3-CE9D-4BD8-87B3-24458EF191B4}" destId="{BB4FCAAE-1DED-499D-BC1E-8A115760A22B}" srcOrd="2" destOrd="0" parTransId="{6B0A3669-0BCC-4117-866D-E7EE2E814D52}" sibTransId="{0D81DF2D-68CB-49F4-B499-CAD012B0D85E}"/>
    <dgm:cxn modelId="{AEF6BC6C-EE1D-4B5E-B357-99F0EE2A0D9A}" type="presOf" srcId="{4509528F-6D9C-4B6C-AF49-5E65442754D1}" destId="{85BE8F67-873B-4581-A905-A02F4BDE2EFA}" srcOrd="0" destOrd="0" presId="urn:microsoft.com/office/officeart/2005/8/layout/default"/>
    <dgm:cxn modelId="{3D5046ED-F2A4-4BC0-A39D-808C8D7DDB37}" type="presOf" srcId="{5E13B5E3-CE9D-4BD8-87B3-24458EF191B4}" destId="{8C9CFB87-1A25-442D-9B3C-B3D081DD369D}" srcOrd="0" destOrd="0" presId="urn:microsoft.com/office/officeart/2005/8/layout/default"/>
    <dgm:cxn modelId="{3B5B3492-5C2E-4A54-BCEE-5F74D1C442A9}" type="presOf" srcId="{33CDCB82-423B-4722-8004-41129D27DA4F}" destId="{5BFD50D0-B730-41E6-879C-34A171F2BDDB}" srcOrd="0" destOrd="0" presId="urn:microsoft.com/office/officeart/2005/8/layout/default"/>
    <dgm:cxn modelId="{0CC02FB2-2015-4109-AA8C-60C1B2E6A52F}" srcId="{5E13B5E3-CE9D-4BD8-87B3-24458EF191B4}" destId="{C526418F-1475-4184-8DF0-C58F2B44ED81}" srcOrd="1" destOrd="0" parTransId="{241DA746-E0C9-470F-8895-1BDDC40D4A28}" sibTransId="{D955A807-C11E-4F18-AAE7-8D663779016C}"/>
    <dgm:cxn modelId="{CEC5C1C5-5FE3-44CD-BC6D-87AB6657A490}" srcId="{5E13B5E3-CE9D-4BD8-87B3-24458EF191B4}" destId="{33CDCB82-423B-4722-8004-41129D27DA4F}" srcOrd="0" destOrd="0" parTransId="{8B581E31-24B6-4E60-A0EB-AF9F3D42D700}" sibTransId="{4FBA2E7A-6F2B-4090-A683-696C7ABFD37F}"/>
    <dgm:cxn modelId="{9033BEF3-6327-425E-9EA8-E797BC0E00F1}" type="presOf" srcId="{BB4FCAAE-1DED-499D-BC1E-8A115760A22B}" destId="{D3EFD051-F391-4CC9-A191-A6024C783FDB}" srcOrd="0" destOrd="0" presId="urn:microsoft.com/office/officeart/2005/8/layout/default"/>
    <dgm:cxn modelId="{23D7B3A3-C401-4748-9E20-46E5E3337F08}" srcId="{5E13B5E3-CE9D-4BD8-87B3-24458EF191B4}" destId="{4509528F-6D9C-4B6C-AF49-5E65442754D1}" srcOrd="3" destOrd="0" parTransId="{DB31D8F9-0A94-4AD8-9F57-0EE60F2CC44C}" sibTransId="{D912A9D9-ABA6-4E1A-B6C8-B65D9DD81285}"/>
    <dgm:cxn modelId="{8CD522AE-AF91-4369-AEA8-F5924216CEDF}" type="presParOf" srcId="{8C9CFB87-1A25-442D-9B3C-B3D081DD369D}" destId="{5BFD50D0-B730-41E6-879C-34A171F2BDDB}" srcOrd="0" destOrd="0" presId="urn:microsoft.com/office/officeart/2005/8/layout/default"/>
    <dgm:cxn modelId="{BE5D97B1-F2A8-4B08-8F13-0911ADEE9D1B}" type="presParOf" srcId="{8C9CFB87-1A25-442D-9B3C-B3D081DD369D}" destId="{83317BBE-A786-4909-AB6B-01A4348572A5}" srcOrd="1" destOrd="0" presId="urn:microsoft.com/office/officeart/2005/8/layout/default"/>
    <dgm:cxn modelId="{B29781CF-FB9B-4355-A293-305A3F32CEE5}" type="presParOf" srcId="{8C9CFB87-1A25-442D-9B3C-B3D081DD369D}" destId="{4784C5F3-DD8A-4D5B-8C3D-862CBD811EB1}" srcOrd="2" destOrd="0" presId="urn:microsoft.com/office/officeart/2005/8/layout/default"/>
    <dgm:cxn modelId="{3B37E981-DE7E-418E-87A0-F18F4B9BD590}" type="presParOf" srcId="{8C9CFB87-1A25-442D-9B3C-B3D081DD369D}" destId="{6DABF290-4D3F-4E43-9441-535699C39BB6}" srcOrd="3" destOrd="0" presId="urn:microsoft.com/office/officeart/2005/8/layout/default"/>
    <dgm:cxn modelId="{5B4AAE09-0490-4B8C-98F6-5836D0A7D844}" type="presParOf" srcId="{8C9CFB87-1A25-442D-9B3C-B3D081DD369D}" destId="{D3EFD051-F391-4CC9-A191-A6024C783FDB}" srcOrd="4" destOrd="0" presId="urn:microsoft.com/office/officeart/2005/8/layout/default"/>
    <dgm:cxn modelId="{AE56150A-FCA8-4512-BC74-A72264114880}" type="presParOf" srcId="{8C9CFB87-1A25-442D-9B3C-B3D081DD369D}" destId="{2A019BED-CD88-4951-B90B-CA9055A8793D}" srcOrd="5" destOrd="0" presId="urn:microsoft.com/office/officeart/2005/8/layout/default"/>
    <dgm:cxn modelId="{DF9A20B6-CEBC-4A0E-9708-F1B178305046}" type="presParOf" srcId="{8C9CFB87-1A25-442D-9B3C-B3D081DD369D}" destId="{85BE8F67-873B-4581-A905-A02F4BDE2EFA}"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10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انسان اپنے نفس کو اللہ کی اطاعت میں اِس طرح گھلادے جیسے اُس نے گناہوں میں لذت حاصل کی تھی</a:t>
          </a:r>
          <a:r>
            <a:rPr lang="en-US"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ur-PK" sz="28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(حضرت علیؓ)</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100000"/>
            </a:lnSpc>
            <a:spcBef>
              <a:spcPts val="0"/>
            </a:spcBef>
          </a:pP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100000"/>
            </a:lnSpc>
            <a:spcBef>
              <a:spcPts val="0"/>
            </a:spcBef>
          </a:pP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DB13DB5-9A81-4568-AA15-0E828AB1DD3F}" type="presOf" srcId="{0967F7E4-F678-4578-8600-1B83ACEB6BBB}" destId="{D2B49F6D-4100-42FB-82A8-1CFAA91AE96A}" srcOrd="0" destOrd="0" presId="urn:microsoft.com/office/officeart/2005/8/layout/vList2"/>
    <dgm:cxn modelId="{91BEE4CF-6565-44A6-BE59-CEA4EF3C2916}" type="presOf" srcId="{724361B4-9B9F-4084-A10C-F167166253CF}" destId="{D76713C3-888F-4971-B388-C389CB2342AF}" srcOrd="0" destOrd="0" presId="urn:microsoft.com/office/officeart/2005/8/layout/vList2"/>
    <dgm:cxn modelId="{C0033183-2353-4905-8C08-A7D87B079DDD}"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اہل ایمان کے داہنی طرف اُن کے ایمان حقیقی کا نور </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99F0E08-6238-4B38-8886-6463940DF680}">
      <dgm:prSet phldrT="[Text]" custT="1"/>
      <dgm:spPr/>
      <dgm:t>
        <a:bodyPr/>
        <a:lstStyle/>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مزید تفصیل سورۂ حدید کی آیات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13-12</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میں ملاحظہ فرمائیں</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D895DC7-8FE8-4930-A601-10F9A256A272}" type="parTrans" cxnId="{80D4809A-2724-4BCC-9F55-59DE1834F931}">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BDB696-EAB0-4C54-96A0-49BBC4285BCE}" type="sibTrans" cxnId="{80D4809A-2724-4BCC-9F55-59DE1834F931}">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BC4DB8C3-6093-4327-A599-A667E50279A7}" type="pres">
      <dgm:prSet presAssocID="{099F0E08-6238-4B38-8886-6463940DF680}" presName="parentText" presStyleLbl="node1" presStyleIdx="1" presStyleCnt="2">
        <dgm:presLayoutVars>
          <dgm:chMax val="0"/>
          <dgm:bulletEnabled val="1"/>
        </dgm:presLayoutVars>
      </dgm:prSet>
      <dgm:spPr/>
      <dgm:t>
        <a:bodyPr/>
        <a:lstStyle/>
        <a:p>
          <a:endParaRPr lang="en-US"/>
        </a:p>
      </dgm:t>
    </dgm:pt>
  </dgm:ptLst>
  <dgm:cxnLst>
    <dgm:cxn modelId="{80D4809A-2724-4BCC-9F55-59DE1834F931}" srcId="{724361B4-9B9F-4084-A10C-F167166253CF}" destId="{099F0E08-6238-4B38-8886-6463940DF680}" srcOrd="1" destOrd="0" parTransId="{1D895DC7-8FE8-4930-A601-10F9A256A272}" sibTransId="{54BDB696-EAB0-4C54-96A0-49BBC4285BCE}"/>
    <dgm:cxn modelId="{4A7A59C9-17A6-426B-AEF5-4F4F61E09184}" srcId="{724361B4-9B9F-4084-A10C-F167166253CF}" destId="{0967F7E4-F678-4578-8600-1B83ACEB6BBB}" srcOrd="0" destOrd="0" parTransId="{E6DCB98A-1613-426E-A30A-48ABE3BBB006}" sibTransId="{99D09C75-CF2B-439D-B311-7F3BDBD8EA47}"/>
    <dgm:cxn modelId="{90EEDF00-F81B-4630-85B7-6A0DB4C3B2CA}" type="presOf" srcId="{099F0E08-6238-4B38-8886-6463940DF680}" destId="{BC4DB8C3-6093-4327-A599-A667E50279A7}" srcOrd="0" destOrd="0" presId="urn:microsoft.com/office/officeart/2005/8/layout/vList2"/>
    <dgm:cxn modelId="{4308B8AD-9206-4025-B780-F808A75280F7}" type="presOf" srcId="{0967F7E4-F678-4578-8600-1B83ACEB6BBB}" destId="{D2B49F6D-4100-42FB-82A8-1CFAA91AE96A}" srcOrd="0" destOrd="0" presId="urn:microsoft.com/office/officeart/2005/8/layout/vList2"/>
    <dgm:cxn modelId="{5EDE3B02-44E5-4CF6-81AA-02791C8AE111}" type="presOf" srcId="{724361B4-9B9F-4084-A10C-F167166253CF}" destId="{D76713C3-888F-4971-B388-C389CB2342AF}" srcOrd="0" destOrd="0" presId="urn:microsoft.com/office/officeart/2005/8/layout/vList2"/>
    <dgm:cxn modelId="{6A287600-86D3-49F2-A94E-88920254EAA4}" type="presParOf" srcId="{D76713C3-888F-4971-B388-C389CB2342AF}" destId="{D2B49F6D-4100-42FB-82A8-1CFAA91AE96A}" srcOrd="0" destOrd="0" presId="urn:microsoft.com/office/officeart/2005/8/layout/vList2"/>
    <dgm:cxn modelId="{B29414B3-45AF-44BC-BFEC-C6F678E32541}" type="presParOf" srcId="{D76713C3-888F-4971-B388-C389CB2342AF}" destId="{E5698743-1B9B-4461-A721-AF6DBCB2A3FC}" srcOrd="1" destOrd="0" presId="urn:microsoft.com/office/officeart/2005/8/layout/vList2"/>
    <dgm:cxn modelId="{4A21C650-C266-4164-A237-4FDD23957024}" type="presParOf" srcId="{D76713C3-888F-4971-B388-C389CB2342AF}" destId="{BC4DB8C3-6093-4327-A599-A667E50279A7}"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منافقین کا منفی پروپیگنڈہ اور طرز عمل (مجادلہ: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8</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توبہ: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61</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D99EC96-69A9-4897-A659-12CD8F6B3DCE}">
      <dgm:prSet phldrT="[Text]" custT="1"/>
      <dgm:spPr/>
      <dgm:t>
        <a:bodyPr/>
        <a:lstStyle/>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اس پر ا</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للہ</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کی طرف سے سختی برتنے کی ہدایت</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9FDAC7E-C49D-4716-A1CC-8E36661BEDF7}" type="parTrans" cxnId="{40B8D158-FE2B-4EDA-AB2F-A9D82F9D43E6}">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9282E1-2EA3-4F6A-B7AB-B71D03311BF1}" type="sibTrans" cxnId="{40B8D158-FE2B-4EDA-AB2F-A9D82F9D43E6}">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62A9E08-9ABB-40D6-8705-FF703F3DD27A}">
      <dgm:prSet phldrT="[Text]" custT="1"/>
      <dgm:spPr/>
      <dgm:t>
        <a:bodyPr/>
        <a:lstStyle/>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سورۃ کے مضمون کے ساتھ تعلق : ضرورت سے زیادہ محبت</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و</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نرمی نقصان دہ ہوتی ہے</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4E878D3-61D3-4BFF-A36A-5FBA207FFE57}" type="parTrans" cxnId="{7CFB9B5D-8DF9-4526-8C2F-B97FDF0530E5}">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6AAA449-B181-4000-9882-213B77CD1028}" type="sibTrans" cxnId="{7CFB9B5D-8DF9-4526-8C2F-B97FDF0530E5}">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285F9A4-6612-4ADA-B507-E8CB9A953280}">
      <dgm:prSet phldrT="[Text]" custT="1"/>
      <dgm:spPr/>
      <dgm:t>
        <a:bodyPr/>
        <a:lstStyle/>
        <a:p>
          <a:pPr algn="ctr" rtl="1">
            <a:lnSpc>
              <a:spcPct val="80000"/>
            </a:lnSpc>
            <a:spcAft>
              <a:spcPts val="0"/>
            </a:spcAft>
          </a:pP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لفظ جہاد کشاکش اور جدوجہد کے معنی میں استعمال ہوا ہے</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DFEC475-6A72-4E1F-91C4-95AA3C762B70}" type="parTrans" cxnId="{D1E3C66A-47F3-43D3-8F23-1136DFCC78DC}">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7BB00D3-8731-401C-BADC-0CE98119F78D}" type="sibTrans" cxnId="{D1E3C66A-47F3-43D3-8F23-1136DFCC78DC}">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AB013575-475D-4DCC-9C54-789E3ADC9E72}" type="pres">
      <dgm:prSet presAssocID="{ED99EC96-69A9-4897-A659-12CD8F6B3DCE}" presName="parentText" presStyleLbl="node1" presStyleIdx="1" presStyleCnt="4">
        <dgm:presLayoutVars>
          <dgm:chMax val="0"/>
          <dgm:bulletEnabled val="1"/>
        </dgm:presLayoutVars>
      </dgm:prSet>
      <dgm:spPr/>
      <dgm:t>
        <a:bodyPr/>
        <a:lstStyle/>
        <a:p>
          <a:endParaRPr lang="en-US"/>
        </a:p>
      </dgm:t>
    </dgm:pt>
    <dgm:pt modelId="{30B8035D-4EC4-4BFE-B1CC-8C6142F29F34}" type="pres">
      <dgm:prSet presAssocID="{D89282E1-2EA3-4F6A-B7AB-B71D03311BF1}" presName="spacer" presStyleCnt="0"/>
      <dgm:spPr/>
    </dgm:pt>
    <dgm:pt modelId="{90756CA5-3DF6-43A3-9BC5-6C6A7E81F9BF}" type="pres">
      <dgm:prSet presAssocID="{F62A9E08-9ABB-40D6-8705-FF703F3DD27A}" presName="parentText" presStyleLbl="node1" presStyleIdx="2" presStyleCnt="4">
        <dgm:presLayoutVars>
          <dgm:chMax val="0"/>
          <dgm:bulletEnabled val="1"/>
        </dgm:presLayoutVars>
      </dgm:prSet>
      <dgm:spPr/>
      <dgm:t>
        <a:bodyPr/>
        <a:lstStyle/>
        <a:p>
          <a:endParaRPr lang="en-US"/>
        </a:p>
      </dgm:t>
    </dgm:pt>
    <dgm:pt modelId="{8D84414D-1BF7-482E-AA10-209EF9CFCFFA}" type="pres">
      <dgm:prSet presAssocID="{46AAA449-B181-4000-9882-213B77CD1028}" presName="spacer" presStyleCnt="0"/>
      <dgm:spPr/>
    </dgm:pt>
    <dgm:pt modelId="{EE2ED8AC-953B-48EF-B6C8-552B05DECDE2}" type="pres">
      <dgm:prSet presAssocID="{D285F9A4-6612-4ADA-B507-E8CB9A953280}" presName="parentText" presStyleLbl="node1" presStyleIdx="3" presStyleCnt="4">
        <dgm:presLayoutVars>
          <dgm:chMax val="0"/>
          <dgm:bulletEnabled val="1"/>
        </dgm:presLayoutVars>
      </dgm:prSet>
      <dgm:spPr/>
      <dgm:t>
        <a:bodyPr/>
        <a:lstStyle/>
        <a:p>
          <a:endParaRPr lang="en-US"/>
        </a:p>
      </dgm:t>
    </dgm:pt>
  </dgm:ptLst>
  <dgm:cxnLst>
    <dgm:cxn modelId="{F5C18D0B-EA48-4C97-BDC3-8E2D5FEC3AD6}" type="presOf" srcId="{ED99EC96-69A9-4897-A659-12CD8F6B3DCE}" destId="{AB013575-475D-4DCC-9C54-789E3ADC9E72}"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17000E5A-22B6-4CF7-9D4F-CF3E672682F1}" type="presOf" srcId="{724361B4-9B9F-4084-A10C-F167166253CF}" destId="{D76713C3-888F-4971-B388-C389CB2342AF}" srcOrd="0" destOrd="0" presId="urn:microsoft.com/office/officeart/2005/8/layout/vList2"/>
    <dgm:cxn modelId="{7CFB9B5D-8DF9-4526-8C2F-B97FDF0530E5}" srcId="{724361B4-9B9F-4084-A10C-F167166253CF}" destId="{F62A9E08-9ABB-40D6-8705-FF703F3DD27A}" srcOrd="2" destOrd="0" parTransId="{54E878D3-61D3-4BFF-A36A-5FBA207FFE57}" sibTransId="{46AAA449-B181-4000-9882-213B77CD1028}"/>
    <dgm:cxn modelId="{639212D9-DC0D-480C-9653-8C7F4C66E3A1}" type="presOf" srcId="{0967F7E4-F678-4578-8600-1B83ACEB6BBB}" destId="{D2B49F6D-4100-42FB-82A8-1CFAA91AE96A}" srcOrd="0" destOrd="0" presId="urn:microsoft.com/office/officeart/2005/8/layout/vList2"/>
    <dgm:cxn modelId="{D1E3C66A-47F3-43D3-8F23-1136DFCC78DC}" srcId="{724361B4-9B9F-4084-A10C-F167166253CF}" destId="{D285F9A4-6612-4ADA-B507-E8CB9A953280}" srcOrd="3" destOrd="0" parTransId="{1DFEC475-6A72-4E1F-91C4-95AA3C762B70}" sibTransId="{C7BB00D3-8731-401C-BADC-0CE98119F78D}"/>
    <dgm:cxn modelId="{40B8D158-FE2B-4EDA-AB2F-A9D82F9D43E6}" srcId="{724361B4-9B9F-4084-A10C-F167166253CF}" destId="{ED99EC96-69A9-4897-A659-12CD8F6B3DCE}" srcOrd="1" destOrd="0" parTransId="{49FDAC7E-C49D-4716-A1CC-8E36661BEDF7}" sibTransId="{D89282E1-2EA3-4F6A-B7AB-B71D03311BF1}"/>
    <dgm:cxn modelId="{99E359E6-2039-4A4A-B64F-1BAD3983774E}" type="presOf" srcId="{F62A9E08-9ABB-40D6-8705-FF703F3DD27A}" destId="{90756CA5-3DF6-43A3-9BC5-6C6A7E81F9BF}" srcOrd="0" destOrd="0" presId="urn:microsoft.com/office/officeart/2005/8/layout/vList2"/>
    <dgm:cxn modelId="{CB21C97E-3AB0-4D92-98C0-F6C12A5A0052}" type="presOf" srcId="{D285F9A4-6612-4ADA-B507-E8CB9A953280}" destId="{EE2ED8AC-953B-48EF-B6C8-552B05DECDE2}" srcOrd="0" destOrd="0" presId="urn:microsoft.com/office/officeart/2005/8/layout/vList2"/>
    <dgm:cxn modelId="{C43F72C3-6E1D-43FF-853B-BBDE25827EB6}" type="presParOf" srcId="{D76713C3-888F-4971-B388-C389CB2342AF}" destId="{D2B49F6D-4100-42FB-82A8-1CFAA91AE96A}" srcOrd="0" destOrd="0" presId="urn:microsoft.com/office/officeart/2005/8/layout/vList2"/>
    <dgm:cxn modelId="{C56E6017-9639-4542-8644-25189E68425C}" type="presParOf" srcId="{D76713C3-888F-4971-B388-C389CB2342AF}" destId="{E5698743-1B9B-4461-A721-AF6DBCB2A3FC}" srcOrd="1" destOrd="0" presId="urn:microsoft.com/office/officeart/2005/8/layout/vList2"/>
    <dgm:cxn modelId="{A3ED4C7C-F405-4CDB-9C3F-330A58D80E2C}" type="presParOf" srcId="{D76713C3-888F-4971-B388-C389CB2342AF}" destId="{AB013575-475D-4DCC-9C54-789E3ADC9E72}" srcOrd="2" destOrd="0" presId="urn:microsoft.com/office/officeart/2005/8/layout/vList2"/>
    <dgm:cxn modelId="{976E7D8A-1059-4926-A653-E1757443F0C3}" type="presParOf" srcId="{D76713C3-888F-4971-B388-C389CB2342AF}" destId="{30B8035D-4EC4-4BFE-B1CC-8C6142F29F34}" srcOrd="3" destOrd="0" presId="urn:microsoft.com/office/officeart/2005/8/layout/vList2"/>
    <dgm:cxn modelId="{F7ABE3E5-5DFC-4F18-8747-405F55E655EF}" type="presParOf" srcId="{D76713C3-888F-4971-B388-C389CB2342AF}" destId="{90756CA5-3DF6-43A3-9BC5-6C6A7E81F9BF}" srcOrd="4" destOrd="0" presId="urn:microsoft.com/office/officeart/2005/8/layout/vList2"/>
    <dgm:cxn modelId="{F2289F9D-3816-4469-8E11-1C3D433EBD2C}" type="presParOf" srcId="{D76713C3-888F-4971-B388-C389CB2342AF}" destId="{8D84414D-1BF7-482E-AA10-209EF9CFCFFA}" srcOrd="5" destOrd="0" presId="urn:microsoft.com/office/officeart/2005/8/layout/vList2"/>
    <dgm:cxn modelId="{B18C6BF5-BC13-4832-9A46-C4DF26C19F75}" type="presParOf" srcId="{D76713C3-888F-4971-B388-C389CB2342AF}" destId="{EE2ED8AC-953B-48EF-B6C8-552B05DECDE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روزِ قیامت ہرمرد کو اپنا حساب دینا ہوگا اورہر عورت کواپنا</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B0BD9F7-682E-40F5-8232-E375891B1489}">
      <dgm:prSet phldrT="[Text]" custT="1"/>
      <dgm:spPr/>
      <dgm:t>
        <a:bodyPr/>
        <a:lstStyle/>
        <a:p>
          <a:pPr algn="ctr" rtl="1">
            <a:lnSpc>
              <a:spcPct val="80000"/>
            </a:lnSpc>
            <a:spcAft>
              <a:spcPts val="0"/>
            </a:spcAft>
          </a:pPr>
          <a:r>
            <a:rPr lang="ar-SA" sz="36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خواتین دنیا میں بحیثیت بیوی تو شوہر کے تابع ہیں لیکن روزِ قیامت نہ ہوں گی</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0188B36-160E-4366-A119-68F705872034}" type="parTrans" cxnId="{646D9182-2D66-4FE7-A165-683F0575B115}">
      <dgm:prSet/>
      <dgm:spPr/>
      <dgm:t>
        <a:bodyPr/>
        <a:lstStyle/>
        <a:p>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9367686-9C6B-4390-AEAA-380127872FB6}" type="sibTrans" cxnId="{646D9182-2D66-4FE7-A165-683F0575B115}">
      <dgm:prSet/>
      <dgm:spPr/>
      <dgm:t>
        <a:bodyPr/>
        <a:lstStyle/>
        <a:p>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8B41E4DA-79E6-455B-8FF6-F4948BD92A11}" type="pres">
      <dgm:prSet presAssocID="{5B0BD9F7-682E-40F5-8232-E375891B1489}"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7FBDFC4-959A-44F9-B394-89A9826E5535}" type="presOf" srcId="{5B0BD9F7-682E-40F5-8232-E375891B1489}" destId="{8B41E4DA-79E6-455B-8FF6-F4948BD92A11}" srcOrd="0" destOrd="0" presId="urn:microsoft.com/office/officeart/2005/8/layout/vList2"/>
    <dgm:cxn modelId="{48113B2E-F727-4749-A41D-D83E6C1E1482}" type="presOf" srcId="{724361B4-9B9F-4084-A10C-F167166253CF}" destId="{D76713C3-888F-4971-B388-C389CB2342AF}" srcOrd="0" destOrd="0" presId="urn:microsoft.com/office/officeart/2005/8/layout/vList2"/>
    <dgm:cxn modelId="{77E1F978-C778-457D-92C6-089129B6A854}" type="presOf" srcId="{0967F7E4-F678-4578-8600-1B83ACEB6BBB}" destId="{D2B49F6D-4100-42FB-82A8-1CFAA91AE96A}" srcOrd="0" destOrd="0" presId="urn:microsoft.com/office/officeart/2005/8/layout/vList2"/>
    <dgm:cxn modelId="{646D9182-2D66-4FE7-A165-683F0575B115}" srcId="{724361B4-9B9F-4084-A10C-F167166253CF}" destId="{5B0BD9F7-682E-40F5-8232-E375891B1489}" srcOrd="1" destOrd="0" parTransId="{B0188B36-160E-4366-A119-68F705872034}" sibTransId="{19367686-9C6B-4390-AEAA-380127872FB6}"/>
    <dgm:cxn modelId="{7625FCF8-9A52-48BC-9D22-E8CEA5B53F6B}" type="presParOf" srcId="{D76713C3-888F-4971-B388-C389CB2342AF}" destId="{D2B49F6D-4100-42FB-82A8-1CFAA91AE96A}" srcOrd="0" destOrd="0" presId="urn:microsoft.com/office/officeart/2005/8/layout/vList2"/>
    <dgm:cxn modelId="{B5AABD67-D9F7-4D4A-A8A9-14B23FB195F9}" type="presParOf" srcId="{D76713C3-888F-4971-B388-C389CB2342AF}" destId="{E5698743-1B9B-4461-A721-AF6DBCB2A3FC}" srcOrd="1" destOrd="0" presId="urn:microsoft.com/office/officeart/2005/8/layout/vList2"/>
    <dgm:cxn modelId="{8163E07C-3A04-4361-A703-47C3D27AAA70}" type="presParOf" srcId="{D76713C3-888F-4971-B388-C389CB2342AF}" destId="{8B41E4DA-79E6-455B-8FF6-F4948BD92A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کافر خواتین کے لئے حضرت نوحؑ اور حضرت لوطؑ کی بیویوں کی مثال</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B0BD9F7-682E-40F5-8232-E375891B1489}">
      <dgm:prSet phldrT="[Text]" custT="1"/>
      <dgm:spPr/>
      <dgm:t>
        <a:bodyPr/>
        <a:lstStyle/>
        <a:p>
          <a:pPr algn="ctr" rtl="1">
            <a:lnSpc>
              <a:spcPct val="80000"/>
            </a:lnSpc>
            <a:spcAft>
              <a:spcPts val="0"/>
            </a:spcAft>
          </a:pPr>
          <a:r>
            <a:rPr lang="fa-IR"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خیانت سے مراد</a:t>
          </a:r>
          <a:r>
            <a:rPr lang="en-US"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fa-IR"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بدکاری یا قانونی کفر نہیں بلکہ نافرمانی مراد ہے</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0188B36-160E-4366-A119-68F705872034}" type="parTrans" cxnId="{646D9182-2D66-4FE7-A165-683F0575B115}">
      <dgm:prSet/>
      <dgm:spPr/>
      <dgm:t>
        <a:bodyPr/>
        <a:lstStyle/>
        <a:p>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9367686-9C6B-4390-AEAA-380127872FB6}" type="sibTrans" cxnId="{646D9182-2D66-4FE7-A165-683F0575B115}">
      <dgm:prSet/>
      <dgm:spPr/>
      <dgm:t>
        <a:bodyPr/>
        <a:lstStyle/>
        <a:p>
          <a:endParaRPr lang="en-US" sz="20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8B41E4DA-79E6-455B-8FF6-F4948BD92A11}" type="pres">
      <dgm:prSet presAssocID="{5B0BD9F7-682E-40F5-8232-E375891B1489}"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6965B3E-3232-4180-96AC-26FD805CE877}" type="presOf" srcId="{0967F7E4-F678-4578-8600-1B83ACEB6BBB}" destId="{D2B49F6D-4100-42FB-82A8-1CFAA91AE96A}" srcOrd="0" destOrd="0" presId="urn:microsoft.com/office/officeart/2005/8/layout/vList2"/>
    <dgm:cxn modelId="{F94B4194-99DE-4E8D-BA97-0FB3E5F9EB2C}" type="presOf" srcId="{5B0BD9F7-682E-40F5-8232-E375891B1489}" destId="{8B41E4DA-79E6-455B-8FF6-F4948BD92A11}" srcOrd="0" destOrd="0" presId="urn:microsoft.com/office/officeart/2005/8/layout/vList2"/>
    <dgm:cxn modelId="{1AE32973-F89F-409B-BCA9-9D7ECD473082}" type="presOf" srcId="{724361B4-9B9F-4084-A10C-F167166253CF}" destId="{D76713C3-888F-4971-B388-C389CB2342AF}" srcOrd="0" destOrd="0" presId="urn:microsoft.com/office/officeart/2005/8/layout/vList2"/>
    <dgm:cxn modelId="{646D9182-2D66-4FE7-A165-683F0575B115}" srcId="{724361B4-9B9F-4084-A10C-F167166253CF}" destId="{5B0BD9F7-682E-40F5-8232-E375891B1489}" srcOrd="1" destOrd="0" parTransId="{B0188B36-160E-4366-A119-68F705872034}" sibTransId="{19367686-9C6B-4390-AEAA-380127872FB6}"/>
    <dgm:cxn modelId="{D4B744F1-E5F0-4EA1-8B6F-C7CD8899DACF}" type="presParOf" srcId="{D76713C3-888F-4971-B388-C389CB2342AF}" destId="{D2B49F6D-4100-42FB-82A8-1CFAA91AE96A}" srcOrd="0" destOrd="0" presId="urn:microsoft.com/office/officeart/2005/8/layout/vList2"/>
    <dgm:cxn modelId="{72D30E5D-EDB1-4F1A-9CAC-2524585C4129}" type="presParOf" srcId="{D76713C3-888F-4971-B388-C389CB2342AF}" destId="{E5698743-1B9B-4461-A721-AF6DBCB2A3FC}" srcOrd="1" destOrd="0" presId="urn:microsoft.com/office/officeart/2005/8/layout/vList2"/>
    <dgm:cxn modelId="{5E5D3A08-5764-492E-9B4B-7DE18EBE13B0}" type="presParOf" srcId="{D76713C3-888F-4971-B388-C389CB2342AF}" destId="{8B41E4DA-79E6-455B-8FF6-F4948BD92A1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6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اہل ایمان خواتین کے لئے فرعون کی بیوی کی مثال</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5F6A36CA-D71D-4DC1-A767-2A8A108F35CC}" type="presOf" srcId="{0967F7E4-F678-4578-8600-1B83ACEB6BBB}" destId="{D2B49F6D-4100-42FB-82A8-1CFAA91AE96A}" srcOrd="0" destOrd="0" presId="urn:microsoft.com/office/officeart/2005/8/layout/vList2"/>
    <dgm:cxn modelId="{B53F99B8-96A2-44A5-8653-15DD594A0AD0}" type="presOf" srcId="{724361B4-9B9F-4084-A10C-F167166253CF}" destId="{D76713C3-888F-4971-B388-C389CB2342AF}" srcOrd="0" destOrd="0" presId="urn:microsoft.com/office/officeart/2005/8/layout/vList2"/>
    <dgm:cxn modelId="{95523DD0-1DB9-4590-8CA4-6073553CF169}"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lnSpc>
              <a:spcPct val="80000"/>
            </a:lnSpc>
            <a:spcAft>
              <a:spcPts val="0"/>
            </a:spcAft>
          </a:pP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حضرت مریم </a:t>
          </a:r>
          <a:r>
            <a:rPr lang="ar-SA" sz="3600" dirty="0" smtClean="0">
              <a:solidFill>
                <a:schemeClr val="bg1"/>
              </a:solidFill>
              <a:effectLst>
                <a:outerShdw blurRad="38100" dist="38100" dir="2700000" algn="tl">
                  <a:srgbClr val="000000">
                    <a:alpha val="43137"/>
                  </a:srgbClr>
                </a:outerShdw>
              </a:effectLst>
              <a:latin typeface="Jameel Noori Nastaleeq"/>
              <a:ea typeface="Times New Roman" pitchFamily="18" charset="0"/>
              <a:cs typeface="Jameel Noori Nastaleeq"/>
            </a:rPr>
            <a:t>﷥</a:t>
          </a:r>
          <a:r>
            <a:rPr lang="ur-PK" sz="3600" dirty="0" smtClean="0">
              <a:solidFill>
                <a:schemeClr val="bg1"/>
              </a:solidFill>
              <a:effectLst>
                <a:outerShdw blurRad="38100" dist="38100" dir="2700000" algn="tl">
                  <a:srgbClr val="000000">
                    <a:alpha val="43137"/>
                  </a:srgbClr>
                </a:outerShdw>
              </a:effectLst>
              <a:latin typeface="Jameel Noori Nastaleeq"/>
              <a:ea typeface="Times New Roman" pitchFamily="18" charset="0"/>
              <a:cs typeface="Jameel Noori Nastaleeq"/>
            </a:rPr>
            <a:t> </a:t>
          </a:r>
          <a:r>
            <a:rPr lang="ar-SA"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کی پاک دامنی کی گواہی</a:t>
          </a:r>
          <a:r>
            <a:rPr lang="en-US" sz="36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36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lnSpc>
              <a:spcPct val="50000"/>
            </a:lnSpc>
          </a:pPr>
          <a:endParaRPr lang="en-US" sz="36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B2EFE2E-47AA-473F-9AF1-2056A24D20B0}" type="presOf" srcId="{724361B4-9B9F-4084-A10C-F167166253CF}" destId="{D76713C3-888F-4971-B388-C389CB2342AF}" srcOrd="0" destOrd="0" presId="urn:microsoft.com/office/officeart/2005/8/layout/vList2"/>
    <dgm:cxn modelId="{1FE30812-AC37-46EA-920D-B654BCFB099C}" type="presOf" srcId="{0967F7E4-F678-4578-8600-1B83ACEB6BBB}" destId="{D2B49F6D-4100-42FB-82A8-1CFAA91AE96A}" srcOrd="0" destOrd="0" presId="urn:microsoft.com/office/officeart/2005/8/layout/vList2"/>
    <dgm:cxn modelId="{08234846-9572-446B-808D-916BF6DE3777}" type="presParOf" srcId="{D76713C3-888F-4971-B388-C389CB2342AF}" destId="{D2B49F6D-4100-42FB-82A8-1CFAA91AE96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طلاق کا جوڑا</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0A46DDD-6E4A-4BEA-8D63-F700B86B07EA}">
      <dgm:prSet phldrT="[Text]" custT="1"/>
      <dgm:spPr/>
      <dgm:t>
        <a:bodyPr/>
        <a:lstStyle/>
        <a:p>
          <a:pPr algn="ctr" rtl="1"/>
          <a:r>
            <a:rPr lang="ar-SA" sz="3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میاں بیوی میں عدم موافقت کی صورت میں ہدایات سورۂ طلاق میں</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37E5B3F-DCF4-43A2-B372-CE9DAE2CC9E1}" type="parTrans" cxnId="{A86A8DDF-89F6-4894-87AF-F4E5357F71DB}">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02117C-F9DF-4D87-93EE-633760F1D553}" type="sibTrans" cxnId="{A86A8DDF-89F6-4894-87AF-F4E5357F71DB}">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B3615F0-4640-41AE-A14A-72BBD25BB1FC}">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موافقت کی صورت میں ہدایات سورۂ تحریم میں</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2BC7765-C391-45D7-975F-0522A5DBE7B7}" type="parTrans" cxnId="{DF16E7C4-AEFA-4436-B232-E7E8D42ACAA1}">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A668D25-62B6-4FFB-AFAF-83A56A16B2EF}" type="sibTrans" cxnId="{DF16E7C4-AEFA-4436-B232-E7E8D42ACAA1}">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EE93E8C-4489-47E7-BDF1-9471C4BF466B}">
      <dgm:prSet phldrT="[Text]" custT="1"/>
      <dgm:spPr/>
      <dgm:t>
        <a:bodyPr/>
        <a:lstStyle/>
        <a:p>
          <a:pPr algn="ctr" rtl="1"/>
          <a:r>
            <a:rPr lang="ar-SA" sz="3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محبت اور نرمی کا رویہ مطلوب لیکن حد سے تجاوز نقصان دہ</a:t>
          </a:r>
          <a:endParaRPr lang="en-US" sz="3200" b="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9C63253-2DA6-48C3-A42F-E849BB3DF804}" type="parTrans" cxnId="{D614D6CF-CFEB-40C7-99BD-267C9CCEEAB3}">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3CA45A3-FD67-4A71-83B2-DD98A4B7739F}" type="sibTrans" cxnId="{D614D6CF-CFEB-40C7-99BD-267C9CCEEAB3}">
      <dgm:prSet/>
      <dgm:spPr/>
      <dgm:t>
        <a:bodyPr/>
        <a:lstStyle/>
        <a:p>
          <a:endParaRPr lang="en-US">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F5E87BB0-8FF8-4F3B-B01D-C902C634570C}" type="pres">
      <dgm:prSet presAssocID="{C0A46DDD-6E4A-4BEA-8D63-F700B86B07EA}" presName="parentText" presStyleLbl="node1" presStyleIdx="1" presStyleCnt="4">
        <dgm:presLayoutVars>
          <dgm:chMax val="0"/>
          <dgm:bulletEnabled val="1"/>
        </dgm:presLayoutVars>
      </dgm:prSet>
      <dgm:spPr/>
      <dgm:t>
        <a:bodyPr/>
        <a:lstStyle/>
        <a:p>
          <a:endParaRPr lang="en-US"/>
        </a:p>
      </dgm:t>
    </dgm:pt>
    <dgm:pt modelId="{876C5745-49E9-4E39-BDFB-E809E9B76935}" type="pres">
      <dgm:prSet presAssocID="{6802117C-F9DF-4D87-93EE-633760F1D553}" presName="spacer" presStyleCnt="0"/>
      <dgm:spPr/>
    </dgm:pt>
    <dgm:pt modelId="{3354BC59-E7A0-4A79-85AD-4AAF800D667F}" type="pres">
      <dgm:prSet presAssocID="{EB3615F0-4640-41AE-A14A-72BBD25BB1FC}" presName="parentText" presStyleLbl="node1" presStyleIdx="2" presStyleCnt="4">
        <dgm:presLayoutVars>
          <dgm:chMax val="0"/>
          <dgm:bulletEnabled val="1"/>
        </dgm:presLayoutVars>
      </dgm:prSet>
      <dgm:spPr/>
      <dgm:t>
        <a:bodyPr/>
        <a:lstStyle/>
        <a:p>
          <a:endParaRPr lang="en-US"/>
        </a:p>
      </dgm:t>
    </dgm:pt>
    <dgm:pt modelId="{492858EE-57FF-429B-A4E2-C560733F8F16}" type="pres">
      <dgm:prSet presAssocID="{FA668D25-62B6-4FFB-AFAF-83A56A16B2EF}" presName="spacer" presStyleCnt="0"/>
      <dgm:spPr/>
    </dgm:pt>
    <dgm:pt modelId="{64F0058A-A886-49E2-8667-B4A2200212A7}" type="pres">
      <dgm:prSet presAssocID="{4EE93E8C-4489-47E7-BDF1-9471C4BF466B}" presName="parentText" presStyleLbl="node1" presStyleIdx="3" presStyleCnt="4">
        <dgm:presLayoutVars>
          <dgm:chMax val="0"/>
          <dgm:bulletEnabled val="1"/>
        </dgm:presLayoutVars>
      </dgm:prSet>
      <dgm:spPr/>
      <dgm:t>
        <a:bodyPr/>
        <a:lstStyle/>
        <a:p>
          <a:endParaRPr lang="en-US"/>
        </a:p>
      </dgm:t>
    </dgm:pt>
  </dgm:ptLst>
  <dgm:cxnLst>
    <dgm:cxn modelId="{D614D6CF-CFEB-40C7-99BD-267C9CCEEAB3}" srcId="{724361B4-9B9F-4084-A10C-F167166253CF}" destId="{4EE93E8C-4489-47E7-BDF1-9471C4BF466B}" srcOrd="3" destOrd="0" parTransId="{59C63253-2DA6-48C3-A42F-E849BB3DF804}" sibTransId="{63CA45A3-FD67-4A71-83B2-DD98A4B7739F}"/>
    <dgm:cxn modelId="{0F27982E-B8CA-409B-BAB5-1675C83C79E1}" type="presOf" srcId="{4EE93E8C-4489-47E7-BDF1-9471C4BF466B}" destId="{64F0058A-A886-49E2-8667-B4A2200212A7}" srcOrd="0" destOrd="0" presId="urn:microsoft.com/office/officeart/2005/8/layout/vList2"/>
    <dgm:cxn modelId="{BC5F2BF3-306C-422B-ABDC-D13FF950D72F}" type="presOf" srcId="{724361B4-9B9F-4084-A10C-F167166253CF}" destId="{D76713C3-888F-4971-B388-C389CB2342AF}" srcOrd="0" destOrd="0" presId="urn:microsoft.com/office/officeart/2005/8/layout/vList2"/>
    <dgm:cxn modelId="{021BF19E-0C54-426D-97A7-0EE7D3EB310E}" type="presOf" srcId="{C0A46DDD-6E4A-4BEA-8D63-F700B86B07EA}" destId="{F5E87BB0-8FF8-4F3B-B01D-C902C634570C}" srcOrd="0" destOrd="0" presId="urn:microsoft.com/office/officeart/2005/8/layout/vList2"/>
    <dgm:cxn modelId="{D7F78713-7832-4189-9E73-CD7B2E0AB0DB}" type="presOf" srcId="{0967F7E4-F678-4578-8600-1B83ACEB6BBB}" destId="{D2B49F6D-4100-42FB-82A8-1CFAA91AE96A}" srcOrd="0" destOrd="0" presId="urn:microsoft.com/office/officeart/2005/8/layout/vList2"/>
    <dgm:cxn modelId="{A86A8DDF-89F6-4894-87AF-F4E5357F71DB}" srcId="{724361B4-9B9F-4084-A10C-F167166253CF}" destId="{C0A46DDD-6E4A-4BEA-8D63-F700B86B07EA}" srcOrd="1" destOrd="0" parTransId="{A37E5B3F-DCF4-43A2-B372-CE9DAE2CC9E1}" sibTransId="{6802117C-F9DF-4D87-93EE-633760F1D553}"/>
    <dgm:cxn modelId="{DF16E7C4-AEFA-4436-B232-E7E8D42ACAA1}" srcId="{724361B4-9B9F-4084-A10C-F167166253CF}" destId="{EB3615F0-4640-41AE-A14A-72BBD25BB1FC}" srcOrd="2" destOrd="0" parTransId="{32BC7765-C391-45D7-975F-0522A5DBE7B7}" sibTransId="{FA668D25-62B6-4FFB-AFAF-83A56A16B2EF}"/>
    <dgm:cxn modelId="{4A7A59C9-17A6-426B-AEF5-4F4F61E09184}" srcId="{724361B4-9B9F-4084-A10C-F167166253CF}" destId="{0967F7E4-F678-4578-8600-1B83ACEB6BBB}" srcOrd="0" destOrd="0" parTransId="{E6DCB98A-1613-426E-A30A-48ABE3BBB006}" sibTransId="{99D09C75-CF2B-439D-B311-7F3BDBD8EA47}"/>
    <dgm:cxn modelId="{31DA71A4-C40C-46A1-8FFF-357BE8B5D5FB}" type="presOf" srcId="{EB3615F0-4640-41AE-A14A-72BBD25BB1FC}" destId="{3354BC59-E7A0-4A79-85AD-4AAF800D667F}" srcOrd="0" destOrd="0" presId="urn:microsoft.com/office/officeart/2005/8/layout/vList2"/>
    <dgm:cxn modelId="{C5BF08B2-9FD4-407E-84F6-64739AE7F0E2}" type="presParOf" srcId="{D76713C3-888F-4971-B388-C389CB2342AF}" destId="{D2B49F6D-4100-42FB-82A8-1CFAA91AE96A}" srcOrd="0" destOrd="0" presId="urn:microsoft.com/office/officeart/2005/8/layout/vList2"/>
    <dgm:cxn modelId="{ABEE490D-9BA0-4E75-800F-87E854C0ED8D}" type="presParOf" srcId="{D76713C3-888F-4971-B388-C389CB2342AF}" destId="{D99EA9DA-C9F7-4727-A441-90BBA7544EE0}" srcOrd="1" destOrd="0" presId="urn:microsoft.com/office/officeart/2005/8/layout/vList2"/>
    <dgm:cxn modelId="{5BF1BE5B-35DA-423F-8DF9-7B49F277C222}" type="presParOf" srcId="{D76713C3-888F-4971-B388-C389CB2342AF}" destId="{F5E87BB0-8FF8-4F3B-B01D-C902C634570C}" srcOrd="2" destOrd="0" presId="urn:microsoft.com/office/officeart/2005/8/layout/vList2"/>
    <dgm:cxn modelId="{B2C51EAC-0245-4EFE-95F5-802F90B2DB59}" type="presParOf" srcId="{D76713C3-888F-4971-B388-C389CB2342AF}" destId="{876C5745-49E9-4E39-BDFB-E809E9B76935}" srcOrd="3" destOrd="0" presId="urn:microsoft.com/office/officeart/2005/8/layout/vList2"/>
    <dgm:cxn modelId="{4D39608B-86FF-432C-9704-4504ED470B53}" type="presParOf" srcId="{D76713C3-888F-4971-B388-C389CB2342AF}" destId="{3354BC59-E7A0-4A79-85AD-4AAF800D667F}" srcOrd="4" destOrd="0" presId="urn:microsoft.com/office/officeart/2005/8/layout/vList2"/>
    <dgm:cxn modelId="{B845648B-257F-488B-BEE4-E73E010FEEFE}" type="presParOf" srcId="{D76713C3-888F-4971-B388-C389CB2342AF}" destId="{492858EE-57FF-429B-A4E2-C560733F8F16}" srcOrd="5" destOrd="0" presId="urn:microsoft.com/office/officeart/2005/8/layout/vList2"/>
    <dgm:cxn modelId="{D1482985-998F-46BE-A0ED-DA58BC88768F}" type="presParOf" srcId="{D76713C3-888F-4971-B388-C389CB2342AF}" destId="{64F0058A-A886-49E2-8667-B4A2200212A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lProcess3" loCatId="process" qsTypeId="urn:microsoft.com/office/officeart/2005/8/quickstyle/simple4" qsCatId="simple" csTypeId="urn:microsoft.com/office/officeart/2005/8/colors/colorful2" csCatId="colorful" phldr="1"/>
      <dgm:spPr/>
      <dgm:t>
        <a:bodyPr/>
        <a:lstStyle/>
        <a:p>
          <a:endParaRPr lang="en-US"/>
        </a:p>
      </dgm:t>
    </dgm:pt>
    <dgm:pt modelId="{0967F7E4-F678-4578-8600-1B83ACEB6BBB}">
      <dgm:prSet phldrT="[Text]" custT="1"/>
      <dgm:spPr/>
      <dgm:t>
        <a:bodyPr/>
        <a:lstStyle/>
        <a:p>
          <a:pPr rtl="1"/>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اچھا ماحول</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endParaRPr lang="en-US">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endParaRPr lang="en-US">
            <a:latin typeface="Jameel Noori Nastaleeq" pitchFamily="2" charset="-78"/>
            <a:cs typeface="Jameel Noori Nastaleeq" pitchFamily="2" charset="-78"/>
          </a:endParaRPr>
        </a:p>
      </dgm:t>
    </dgm:pt>
    <dgm:pt modelId="{09BD239D-B2D0-4784-A77C-9CE9D09F724A}">
      <dgm:prSet phldrT="[Text]" custT="1"/>
      <dgm:spPr/>
      <dgm:t>
        <a:bodyPr/>
        <a:lstStyle/>
        <a:p>
          <a:pPr rtl="1"/>
          <a:r>
            <a:rPr lang="ur-PK" sz="2800" dirty="0" smtClean="0">
              <a:latin typeface="Jameel Noori Nastaleeq" pitchFamily="2" charset="-78"/>
              <a:cs typeface="Jameel Noori Nastaleeq" pitchFamily="2" charset="-78"/>
            </a:rPr>
            <a:t>برا کردار</a:t>
          </a:r>
          <a:endParaRPr lang="en-US" sz="2800" dirty="0">
            <a:latin typeface="Jameel Noori Nastaleeq" pitchFamily="2" charset="-78"/>
            <a:cs typeface="Jameel Noori Nastaleeq" pitchFamily="2" charset="-78"/>
          </a:endParaRPr>
        </a:p>
      </dgm:t>
    </dgm:pt>
    <dgm:pt modelId="{3721E390-9889-4A78-B123-9303EA906615}" type="parTrans" cxnId="{6C2536C0-485D-410B-B4B4-D57066472CB8}">
      <dgm:prSet/>
      <dgm:spPr/>
      <dgm:t>
        <a:bodyPr/>
        <a:lstStyle/>
        <a:p>
          <a:endParaRPr lang="en-US">
            <a:latin typeface="Jameel Noori Nastaleeq" pitchFamily="2" charset="-78"/>
            <a:cs typeface="Jameel Noori Nastaleeq" pitchFamily="2" charset="-78"/>
          </a:endParaRPr>
        </a:p>
      </dgm:t>
    </dgm:pt>
    <dgm:pt modelId="{719F0CC8-0A68-4116-A7D1-1B2FE51ECF0C}" type="sibTrans" cxnId="{6C2536C0-485D-410B-B4B4-D57066472CB8}">
      <dgm:prSet/>
      <dgm:spPr/>
      <dgm:t>
        <a:bodyPr/>
        <a:lstStyle/>
        <a:p>
          <a:endParaRPr lang="en-US">
            <a:latin typeface="Jameel Noori Nastaleeq" pitchFamily="2" charset="-78"/>
            <a:cs typeface="Jameel Noori Nastaleeq" pitchFamily="2" charset="-78"/>
          </a:endParaRPr>
        </a:p>
      </dgm:t>
    </dgm:pt>
    <dgm:pt modelId="{F2FA34B3-4231-4D8A-BDDC-AE4A4D854D99}">
      <dgm:prSet phldrT="[Text]" custT="1"/>
      <dgm:spPr/>
      <dgm:t>
        <a:bodyPr/>
        <a:lstStyle/>
        <a:p>
          <a:pPr rtl="1"/>
          <a:r>
            <a:rPr lang="ur-PK" sz="2800" dirty="0" smtClean="0">
              <a:latin typeface="Jameel Noori Nastaleeq" pitchFamily="2" charset="-78"/>
              <a:cs typeface="Jameel Noori Nastaleeq" pitchFamily="2" charset="-78"/>
            </a:rPr>
            <a:t>نوحؑ اور لوطؑ کی بیویاں</a:t>
          </a:r>
          <a:endParaRPr lang="en-US" sz="2800" dirty="0">
            <a:latin typeface="Jameel Noori Nastaleeq" pitchFamily="2" charset="-78"/>
            <a:cs typeface="Jameel Noori Nastaleeq" pitchFamily="2" charset="-78"/>
          </a:endParaRPr>
        </a:p>
      </dgm:t>
    </dgm:pt>
    <dgm:pt modelId="{099F0AB4-7B18-43C0-8BDA-DD6947302E7E}" type="parTrans" cxnId="{947CAC1C-7355-499C-95F0-2A5393C28958}">
      <dgm:prSet/>
      <dgm:spPr/>
      <dgm:t>
        <a:bodyPr/>
        <a:lstStyle/>
        <a:p>
          <a:endParaRPr lang="en-US">
            <a:latin typeface="Jameel Noori Nastaleeq" pitchFamily="2" charset="-78"/>
            <a:cs typeface="Jameel Noori Nastaleeq" pitchFamily="2" charset="-78"/>
          </a:endParaRPr>
        </a:p>
      </dgm:t>
    </dgm:pt>
    <dgm:pt modelId="{71B6E41B-AFFA-4415-A621-E3E8B49D047E}" type="sibTrans" cxnId="{947CAC1C-7355-499C-95F0-2A5393C28958}">
      <dgm:prSet/>
      <dgm:spPr/>
      <dgm:t>
        <a:bodyPr/>
        <a:lstStyle/>
        <a:p>
          <a:endParaRPr lang="en-US">
            <a:latin typeface="Jameel Noori Nastaleeq" pitchFamily="2" charset="-78"/>
            <a:cs typeface="Jameel Noori Nastaleeq" pitchFamily="2" charset="-78"/>
          </a:endParaRPr>
        </a:p>
      </dgm:t>
    </dgm:pt>
    <dgm:pt modelId="{8C1B004D-F1A8-48B0-9262-8DAEF182C905}">
      <dgm:prSet phldrT="[Text]" custT="1"/>
      <dgm:spPr/>
      <dgm:t>
        <a:bodyPr/>
        <a:lstStyle/>
        <a:p>
          <a:pPr rtl="1"/>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برا ماحول</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6A8EBC4-3FCE-426E-A047-A1BC7EB7B4EA}" type="parTrans" cxnId="{E251084A-F3FA-4FAE-97BB-B22DB7871AC7}">
      <dgm:prSet/>
      <dgm:spPr/>
      <dgm:t>
        <a:bodyPr/>
        <a:lstStyle/>
        <a:p>
          <a:endParaRPr lang="en-US">
            <a:latin typeface="Jameel Noori Nastaleeq" pitchFamily="2" charset="-78"/>
            <a:cs typeface="Jameel Noori Nastaleeq" pitchFamily="2" charset="-78"/>
          </a:endParaRPr>
        </a:p>
      </dgm:t>
    </dgm:pt>
    <dgm:pt modelId="{4535AA4D-081E-4142-AB99-B95AB6EBDC7C}" type="sibTrans" cxnId="{E251084A-F3FA-4FAE-97BB-B22DB7871AC7}">
      <dgm:prSet/>
      <dgm:spPr/>
      <dgm:t>
        <a:bodyPr/>
        <a:lstStyle/>
        <a:p>
          <a:endParaRPr lang="en-US">
            <a:latin typeface="Jameel Noori Nastaleeq" pitchFamily="2" charset="-78"/>
            <a:cs typeface="Jameel Noori Nastaleeq" pitchFamily="2" charset="-78"/>
          </a:endParaRPr>
        </a:p>
      </dgm:t>
    </dgm:pt>
    <dgm:pt modelId="{E79BC09F-4E90-4E5F-9138-D0B305B46CBB}">
      <dgm:prSet phldrT="[Text]" custT="1"/>
      <dgm:spPr/>
      <dgm:t>
        <a:bodyPr/>
        <a:lstStyle/>
        <a:p>
          <a:pPr rtl="1"/>
          <a:r>
            <a:rPr lang="ur-PK" sz="2800" dirty="0" smtClean="0">
              <a:latin typeface="Jameel Noori Nastaleeq" pitchFamily="2" charset="-78"/>
              <a:cs typeface="Jameel Noori Nastaleeq" pitchFamily="2" charset="-78"/>
            </a:rPr>
            <a:t>اچھا کردار</a:t>
          </a:r>
          <a:endParaRPr lang="en-US" sz="2800" dirty="0">
            <a:latin typeface="Jameel Noori Nastaleeq" pitchFamily="2" charset="-78"/>
            <a:cs typeface="Jameel Noori Nastaleeq" pitchFamily="2" charset="-78"/>
          </a:endParaRPr>
        </a:p>
      </dgm:t>
    </dgm:pt>
    <dgm:pt modelId="{C9BAC60A-6219-4D16-834E-FE30FC9EB85D}" type="parTrans" cxnId="{33201E68-9A1E-4927-B5CA-23D1928FC195}">
      <dgm:prSet/>
      <dgm:spPr/>
      <dgm:t>
        <a:bodyPr/>
        <a:lstStyle/>
        <a:p>
          <a:endParaRPr lang="en-US">
            <a:latin typeface="Jameel Noori Nastaleeq" pitchFamily="2" charset="-78"/>
            <a:cs typeface="Jameel Noori Nastaleeq" pitchFamily="2" charset="-78"/>
          </a:endParaRPr>
        </a:p>
      </dgm:t>
    </dgm:pt>
    <dgm:pt modelId="{6696A7F6-D61D-4835-83E3-20D2965EE6E2}" type="sibTrans" cxnId="{33201E68-9A1E-4927-B5CA-23D1928FC195}">
      <dgm:prSet/>
      <dgm:spPr/>
      <dgm:t>
        <a:bodyPr/>
        <a:lstStyle/>
        <a:p>
          <a:endParaRPr lang="en-US">
            <a:latin typeface="Jameel Noori Nastaleeq" pitchFamily="2" charset="-78"/>
            <a:cs typeface="Jameel Noori Nastaleeq" pitchFamily="2" charset="-78"/>
          </a:endParaRPr>
        </a:p>
      </dgm:t>
    </dgm:pt>
    <dgm:pt modelId="{AAC1AB2D-CDB1-47CB-A3BA-1568E1FFF85C}">
      <dgm:prSet phldrT="[Text]" custT="1"/>
      <dgm:spPr/>
      <dgm:t>
        <a:bodyPr/>
        <a:lstStyle/>
        <a:p>
          <a:pPr rtl="1"/>
          <a:r>
            <a:rPr lang="ur-PK" sz="2800" dirty="0" smtClean="0">
              <a:latin typeface="Jameel Noori Nastaleeq" pitchFamily="2" charset="-78"/>
              <a:cs typeface="Jameel Noori Nastaleeq" pitchFamily="2" charset="-78"/>
            </a:rPr>
            <a:t>فرعون کی بیوی (حضرت آسیہ)</a:t>
          </a:r>
          <a:endParaRPr lang="en-US" sz="2800" dirty="0">
            <a:latin typeface="Jameel Noori Nastaleeq" pitchFamily="2" charset="-78"/>
            <a:cs typeface="Jameel Noori Nastaleeq" pitchFamily="2" charset="-78"/>
          </a:endParaRPr>
        </a:p>
      </dgm:t>
    </dgm:pt>
    <dgm:pt modelId="{10EB4772-2C6D-4577-8842-2A245DF438E7}" type="parTrans" cxnId="{F3C14317-D09E-44EF-8832-8EBBAE441A49}">
      <dgm:prSet/>
      <dgm:spPr/>
      <dgm:t>
        <a:bodyPr/>
        <a:lstStyle/>
        <a:p>
          <a:endParaRPr lang="en-US">
            <a:latin typeface="Jameel Noori Nastaleeq" pitchFamily="2" charset="-78"/>
            <a:cs typeface="Jameel Noori Nastaleeq" pitchFamily="2" charset="-78"/>
          </a:endParaRPr>
        </a:p>
      </dgm:t>
    </dgm:pt>
    <dgm:pt modelId="{7CC6A9DB-EB65-4B4B-AA0E-5DD46E928984}" type="sibTrans" cxnId="{F3C14317-D09E-44EF-8832-8EBBAE441A49}">
      <dgm:prSet/>
      <dgm:spPr/>
      <dgm:t>
        <a:bodyPr/>
        <a:lstStyle/>
        <a:p>
          <a:endParaRPr lang="en-US">
            <a:latin typeface="Jameel Noori Nastaleeq" pitchFamily="2" charset="-78"/>
            <a:cs typeface="Jameel Noori Nastaleeq" pitchFamily="2" charset="-78"/>
          </a:endParaRPr>
        </a:p>
      </dgm:t>
    </dgm:pt>
    <dgm:pt modelId="{AE065C6A-CA50-41C2-90C9-7722930B4F9F}">
      <dgm:prSet phldrT="[Text]" custT="1"/>
      <dgm:spPr/>
      <dgm:t>
        <a:bodyPr/>
        <a:lstStyle/>
        <a:p>
          <a:pPr rtl="1"/>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اچھا ماحول</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70F773A-1081-411A-B499-1BDBA1AD810E}" type="parTrans" cxnId="{2AF1B420-7770-4253-8EC5-E9A5F4D5E530}">
      <dgm:prSet/>
      <dgm:spPr/>
      <dgm:t>
        <a:bodyPr/>
        <a:lstStyle/>
        <a:p>
          <a:endParaRPr lang="en-US">
            <a:latin typeface="Jameel Noori Nastaleeq" pitchFamily="2" charset="-78"/>
            <a:cs typeface="Jameel Noori Nastaleeq" pitchFamily="2" charset="-78"/>
          </a:endParaRPr>
        </a:p>
      </dgm:t>
    </dgm:pt>
    <dgm:pt modelId="{FB7D00AF-052C-452F-A110-EA5E323393EE}" type="sibTrans" cxnId="{2AF1B420-7770-4253-8EC5-E9A5F4D5E530}">
      <dgm:prSet/>
      <dgm:spPr/>
      <dgm:t>
        <a:bodyPr/>
        <a:lstStyle/>
        <a:p>
          <a:endParaRPr lang="en-US">
            <a:latin typeface="Jameel Noori Nastaleeq" pitchFamily="2" charset="-78"/>
            <a:cs typeface="Jameel Noori Nastaleeq" pitchFamily="2" charset="-78"/>
          </a:endParaRPr>
        </a:p>
      </dgm:t>
    </dgm:pt>
    <dgm:pt modelId="{86411721-3B5D-41E0-B0B8-C8C84EE73D1E}">
      <dgm:prSet phldrT="[Text]" custT="1"/>
      <dgm:spPr/>
      <dgm:t>
        <a:bodyPr/>
        <a:lstStyle/>
        <a:p>
          <a:pPr rtl="1"/>
          <a:r>
            <a:rPr lang="ur-PK" sz="2800" dirty="0" smtClean="0">
              <a:latin typeface="Jameel Noori Nastaleeq" pitchFamily="2" charset="-78"/>
              <a:cs typeface="Jameel Noori Nastaleeq" pitchFamily="2" charset="-78"/>
            </a:rPr>
            <a:t>اچھا کردار</a:t>
          </a:r>
          <a:endParaRPr lang="en-US" sz="2800" dirty="0">
            <a:latin typeface="Jameel Noori Nastaleeq" pitchFamily="2" charset="-78"/>
            <a:cs typeface="Jameel Noori Nastaleeq" pitchFamily="2" charset="-78"/>
          </a:endParaRPr>
        </a:p>
      </dgm:t>
    </dgm:pt>
    <dgm:pt modelId="{CFEB0BB0-75C9-486F-9A23-09EB76F86EB5}" type="parTrans" cxnId="{F0B762C0-BC1D-49CD-9228-997F62DF444D}">
      <dgm:prSet/>
      <dgm:spPr/>
      <dgm:t>
        <a:bodyPr/>
        <a:lstStyle/>
        <a:p>
          <a:endParaRPr lang="en-US">
            <a:latin typeface="Jameel Noori Nastaleeq" pitchFamily="2" charset="-78"/>
            <a:cs typeface="Jameel Noori Nastaleeq" pitchFamily="2" charset="-78"/>
          </a:endParaRPr>
        </a:p>
      </dgm:t>
    </dgm:pt>
    <dgm:pt modelId="{617F281C-C40F-42B9-BD36-C525E9482E44}" type="sibTrans" cxnId="{F0B762C0-BC1D-49CD-9228-997F62DF444D}">
      <dgm:prSet/>
      <dgm:spPr/>
      <dgm:t>
        <a:bodyPr/>
        <a:lstStyle/>
        <a:p>
          <a:endParaRPr lang="en-US">
            <a:latin typeface="Jameel Noori Nastaleeq" pitchFamily="2" charset="-78"/>
            <a:cs typeface="Jameel Noori Nastaleeq" pitchFamily="2" charset="-78"/>
          </a:endParaRPr>
        </a:p>
      </dgm:t>
    </dgm:pt>
    <dgm:pt modelId="{78BBD032-AD91-4F20-9FEC-9A3C60595528}">
      <dgm:prSet phldrT="[Text]" custT="1"/>
      <dgm:spPr/>
      <dgm:t>
        <a:bodyPr/>
        <a:lstStyle/>
        <a:p>
          <a:pPr rtl="1"/>
          <a:r>
            <a:rPr lang="ur-PK" sz="2800" dirty="0" smtClean="0">
              <a:latin typeface="Jameel Noori Nastaleeq" pitchFamily="2" charset="-78"/>
              <a:cs typeface="Jameel Noori Nastaleeq" pitchFamily="2" charset="-78"/>
            </a:rPr>
            <a:t>زکریاؑ کی زیر کفالت حضرت مریمؑ</a:t>
          </a:r>
          <a:endParaRPr lang="en-US" sz="2800" dirty="0">
            <a:latin typeface="Jameel Noori Nastaleeq" pitchFamily="2" charset="-78"/>
            <a:cs typeface="Jameel Noori Nastaleeq" pitchFamily="2" charset="-78"/>
          </a:endParaRPr>
        </a:p>
      </dgm:t>
    </dgm:pt>
    <dgm:pt modelId="{A99AAB58-184E-477C-99EE-93A45962659C}" type="parTrans" cxnId="{AB73BE48-0853-4902-A51E-7293C70364FE}">
      <dgm:prSet/>
      <dgm:spPr/>
      <dgm:t>
        <a:bodyPr/>
        <a:lstStyle/>
        <a:p>
          <a:endParaRPr lang="en-US">
            <a:latin typeface="Jameel Noori Nastaleeq" pitchFamily="2" charset="-78"/>
            <a:cs typeface="Jameel Noori Nastaleeq" pitchFamily="2" charset="-78"/>
          </a:endParaRPr>
        </a:p>
      </dgm:t>
    </dgm:pt>
    <dgm:pt modelId="{4B2E4EE8-54FA-4972-9324-9F7F4327C445}" type="sibTrans" cxnId="{AB73BE48-0853-4902-A51E-7293C70364FE}">
      <dgm:prSet/>
      <dgm:spPr/>
      <dgm:t>
        <a:bodyPr/>
        <a:lstStyle/>
        <a:p>
          <a:endParaRPr lang="en-US">
            <a:latin typeface="Jameel Noori Nastaleeq" pitchFamily="2" charset="-78"/>
            <a:cs typeface="Jameel Noori Nastaleeq" pitchFamily="2" charset="-78"/>
          </a:endParaRPr>
        </a:p>
      </dgm:t>
    </dgm:pt>
    <dgm:pt modelId="{C3DD1C10-5896-4572-BE71-BB8598659F20}">
      <dgm:prSet phldrT="[Text]" custT="1"/>
      <dgm:spPr/>
      <dgm:t>
        <a:bodyPr/>
        <a:lstStyle/>
        <a:p>
          <a:pPr rtl="1"/>
          <a:r>
            <a:rPr lang="ur-PK" sz="4000" dirty="0" smtClean="0">
              <a:effectLst>
                <a:outerShdw blurRad="38100" dist="38100" dir="2700000" algn="tl">
                  <a:srgbClr val="000000">
                    <a:alpha val="43137"/>
                  </a:srgbClr>
                </a:outerShdw>
              </a:effectLst>
              <a:latin typeface="Jameel Noori Nastaleeq" pitchFamily="2" charset="-78"/>
              <a:cs typeface="Jameel Noori Nastaleeq" pitchFamily="2" charset="-78"/>
            </a:rPr>
            <a:t>برا ماحول</a:t>
          </a:r>
          <a:endParaRPr lang="en-US" sz="40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9A7F33C-FC16-4212-9130-9A10E2A2ED16}" type="parTrans" cxnId="{EF75D203-654F-4ED9-9B67-9241F0C4BEF0}">
      <dgm:prSet/>
      <dgm:spPr/>
      <dgm:t>
        <a:bodyPr/>
        <a:lstStyle/>
        <a:p>
          <a:endParaRPr lang="en-US">
            <a:latin typeface="Jameel Noori Nastaleeq" pitchFamily="2" charset="-78"/>
            <a:cs typeface="Jameel Noori Nastaleeq" pitchFamily="2" charset="-78"/>
          </a:endParaRPr>
        </a:p>
      </dgm:t>
    </dgm:pt>
    <dgm:pt modelId="{848BB211-643F-4969-A368-80B895B2E5EE}" type="sibTrans" cxnId="{EF75D203-654F-4ED9-9B67-9241F0C4BEF0}">
      <dgm:prSet/>
      <dgm:spPr/>
      <dgm:t>
        <a:bodyPr/>
        <a:lstStyle/>
        <a:p>
          <a:endParaRPr lang="en-US">
            <a:latin typeface="Jameel Noori Nastaleeq" pitchFamily="2" charset="-78"/>
            <a:cs typeface="Jameel Noori Nastaleeq" pitchFamily="2" charset="-78"/>
          </a:endParaRPr>
        </a:p>
      </dgm:t>
    </dgm:pt>
    <dgm:pt modelId="{178A5466-0286-4D0C-98F4-6B8B3DB17DEE}">
      <dgm:prSet phldrT="[Text]" custT="1"/>
      <dgm:spPr/>
      <dgm:t>
        <a:bodyPr/>
        <a:lstStyle/>
        <a:p>
          <a:pPr rtl="1"/>
          <a:r>
            <a:rPr lang="ur-PK" sz="2800" dirty="0" smtClean="0">
              <a:latin typeface="Jameel Noori Nastaleeq" pitchFamily="2" charset="-78"/>
              <a:cs typeface="Jameel Noori Nastaleeq" pitchFamily="2" charset="-78"/>
            </a:rPr>
            <a:t>برا کردار</a:t>
          </a:r>
          <a:endParaRPr lang="en-US" sz="2800" dirty="0">
            <a:latin typeface="Jameel Noori Nastaleeq" pitchFamily="2" charset="-78"/>
            <a:cs typeface="Jameel Noori Nastaleeq" pitchFamily="2" charset="-78"/>
          </a:endParaRPr>
        </a:p>
      </dgm:t>
    </dgm:pt>
    <dgm:pt modelId="{87C6E85E-1094-4C04-9B3C-1999F3B6FAAB}" type="parTrans" cxnId="{5FF6A126-D9E5-4BB3-B1C9-73CB4595B75C}">
      <dgm:prSet/>
      <dgm:spPr/>
      <dgm:t>
        <a:bodyPr/>
        <a:lstStyle/>
        <a:p>
          <a:endParaRPr lang="en-US">
            <a:latin typeface="Jameel Noori Nastaleeq" pitchFamily="2" charset="-78"/>
            <a:cs typeface="Jameel Noori Nastaleeq" pitchFamily="2" charset="-78"/>
          </a:endParaRPr>
        </a:p>
      </dgm:t>
    </dgm:pt>
    <dgm:pt modelId="{4434A4FB-B87C-4420-B546-36CD66F7AEBE}" type="sibTrans" cxnId="{5FF6A126-D9E5-4BB3-B1C9-73CB4595B75C}">
      <dgm:prSet/>
      <dgm:spPr/>
      <dgm:t>
        <a:bodyPr/>
        <a:lstStyle/>
        <a:p>
          <a:endParaRPr lang="en-US">
            <a:latin typeface="Jameel Noori Nastaleeq" pitchFamily="2" charset="-78"/>
            <a:cs typeface="Jameel Noori Nastaleeq" pitchFamily="2" charset="-78"/>
          </a:endParaRPr>
        </a:p>
      </dgm:t>
    </dgm:pt>
    <dgm:pt modelId="{7D6FFFCB-11CF-4ADA-8816-58601FA0BF6B}">
      <dgm:prSet phldrT="[Text]" custT="1"/>
      <dgm:spPr/>
      <dgm:t>
        <a:bodyPr/>
        <a:lstStyle/>
        <a:p>
          <a:pPr rtl="1"/>
          <a:r>
            <a:rPr lang="ur-PK" sz="2800" dirty="0" smtClean="0">
              <a:latin typeface="Jameel Noori Nastaleeq" pitchFamily="2" charset="-78"/>
              <a:cs typeface="Jameel Noori Nastaleeq" pitchFamily="2" charset="-78"/>
            </a:rPr>
            <a:t>سورۃ اللہب میں ذکر</a:t>
          </a:r>
          <a:endParaRPr lang="en-US" sz="2800" dirty="0">
            <a:latin typeface="Jameel Noori Nastaleeq" pitchFamily="2" charset="-78"/>
            <a:cs typeface="Jameel Noori Nastaleeq" pitchFamily="2" charset="-78"/>
          </a:endParaRPr>
        </a:p>
      </dgm:t>
    </dgm:pt>
    <dgm:pt modelId="{A065646C-708F-4D7D-A311-127BA5A38242}" type="parTrans" cxnId="{B14BE168-552C-4168-AAFC-A42E65939F8A}">
      <dgm:prSet/>
      <dgm:spPr/>
      <dgm:t>
        <a:bodyPr/>
        <a:lstStyle/>
        <a:p>
          <a:endParaRPr lang="en-US">
            <a:latin typeface="Jameel Noori Nastaleeq" pitchFamily="2" charset="-78"/>
            <a:cs typeface="Jameel Noori Nastaleeq" pitchFamily="2" charset="-78"/>
          </a:endParaRPr>
        </a:p>
      </dgm:t>
    </dgm:pt>
    <dgm:pt modelId="{5AEC9BC9-2EE8-49EE-9ED1-020F75CF01DB}" type="sibTrans" cxnId="{B14BE168-552C-4168-AAFC-A42E65939F8A}">
      <dgm:prSet/>
      <dgm:spPr/>
      <dgm:t>
        <a:bodyPr/>
        <a:lstStyle/>
        <a:p>
          <a:endParaRPr lang="en-US">
            <a:latin typeface="Jameel Noori Nastaleeq" pitchFamily="2" charset="-78"/>
            <a:cs typeface="Jameel Noori Nastaleeq" pitchFamily="2" charset="-78"/>
          </a:endParaRPr>
        </a:p>
      </dgm:t>
    </dgm:pt>
    <dgm:pt modelId="{1F52E5C9-1E21-4682-8890-AC0483B8B967}" type="pres">
      <dgm:prSet presAssocID="{724361B4-9B9F-4084-A10C-F167166253CF}" presName="Name0" presStyleCnt="0">
        <dgm:presLayoutVars>
          <dgm:chPref val="3"/>
          <dgm:dir val="rev"/>
          <dgm:animLvl val="lvl"/>
          <dgm:resizeHandles/>
        </dgm:presLayoutVars>
      </dgm:prSet>
      <dgm:spPr/>
      <dgm:t>
        <a:bodyPr/>
        <a:lstStyle/>
        <a:p>
          <a:endParaRPr lang="en-US"/>
        </a:p>
      </dgm:t>
    </dgm:pt>
    <dgm:pt modelId="{8643C53D-A215-4235-8972-47B2F39C5A92}" type="pres">
      <dgm:prSet presAssocID="{0967F7E4-F678-4578-8600-1B83ACEB6BBB}" presName="horFlow" presStyleCnt="0"/>
      <dgm:spPr/>
      <dgm:t>
        <a:bodyPr/>
        <a:lstStyle/>
        <a:p>
          <a:endParaRPr lang="en-US"/>
        </a:p>
      </dgm:t>
    </dgm:pt>
    <dgm:pt modelId="{EC5CD24C-1F49-410A-931E-9E300E1D27C9}" type="pres">
      <dgm:prSet presAssocID="{0967F7E4-F678-4578-8600-1B83ACEB6BBB}" presName="bigChev" presStyleLbl="node1" presStyleIdx="0" presStyleCnt="4"/>
      <dgm:spPr/>
      <dgm:t>
        <a:bodyPr/>
        <a:lstStyle/>
        <a:p>
          <a:endParaRPr lang="en-US"/>
        </a:p>
      </dgm:t>
    </dgm:pt>
    <dgm:pt modelId="{A99249C1-3CA9-4E1A-9B3D-D68256923407}" type="pres">
      <dgm:prSet presAssocID="{3721E390-9889-4A78-B123-9303EA906615}" presName="parTrans" presStyleCnt="0"/>
      <dgm:spPr/>
      <dgm:t>
        <a:bodyPr/>
        <a:lstStyle/>
        <a:p>
          <a:endParaRPr lang="en-US"/>
        </a:p>
      </dgm:t>
    </dgm:pt>
    <dgm:pt modelId="{163B8151-8A9D-465E-953F-32D9D1A85D82}" type="pres">
      <dgm:prSet presAssocID="{09BD239D-B2D0-4784-A77C-9CE9D09F724A}" presName="node" presStyleLbl="alignAccFollowNode1" presStyleIdx="0" presStyleCnt="8" custScaleX="99957">
        <dgm:presLayoutVars>
          <dgm:bulletEnabled val="1"/>
        </dgm:presLayoutVars>
      </dgm:prSet>
      <dgm:spPr/>
      <dgm:t>
        <a:bodyPr/>
        <a:lstStyle/>
        <a:p>
          <a:endParaRPr lang="en-US"/>
        </a:p>
      </dgm:t>
    </dgm:pt>
    <dgm:pt modelId="{41406AED-A064-483C-9961-F97DF83D9839}" type="pres">
      <dgm:prSet presAssocID="{719F0CC8-0A68-4116-A7D1-1B2FE51ECF0C}" presName="sibTrans" presStyleCnt="0"/>
      <dgm:spPr/>
      <dgm:t>
        <a:bodyPr/>
        <a:lstStyle/>
        <a:p>
          <a:endParaRPr lang="en-US"/>
        </a:p>
      </dgm:t>
    </dgm:pt>
    <dgm:pt modelId="{1FE73FFB-A15E-4952-8D89-7193CF465413}" type="pres">
      <dgm:prSet presAssocID="{F2FA34B3-4231-4D8A-BDDC-AE4A4D854D99}" presName="node" presStyleLbl="alignAccFollowNode1" presStyleIdx="1" presStyleCnt="8" custScaleX="172539">
        <dgm:presLayoutVars>
          <dgm:bulletEnabled val="1"/>
        </dgm:presLayoutVars>
      </dgm:prSet>
      <dgm:spPr/>
      <dgm:t>
        <a:bodyPr/>
        <a:lstStyle/>
        <a:p>
          <a:endParaRPr lang="en-US"/>
        </a:p>
      </dgm:t>
    </dgm:pt>
    <dgm:pt modelId="{7E58FB36-3F6A-4936-83DC-1C5B2FEC700B}" type="pres">
      <dgm:prSet presAssocID="{0967F7E4-F678-4578-8600-1B83ACEB6BBB}" presName="vSp" presStyleCnt="0"/>
      <dgm:spPr/>
      <dgm:t>
        <a:bodyPr/>
        <a:lstStyle/>
        <a:p>
          <a:endParaRPr lang="en-US"/>
        </a:p>
      </dgm:t>
    </dgm:pt>
    <dgm:pt modelId="{971EE9CE-05CE-405B-85B3-C25E52A59605}" type="pres">
      <dgm:prSet presAssocID="{8C1B004D-F1A8-48B0-9262-8DAEF182C905}" presName="horFlow" presStyleCnt="0"/>
      <dgm:spPr/>
      <dgm:t>
        <a:bodyPr/>
        <a:lstStyle/>
        <a:p>
          <a:endParaRPr lang="en-US"/>
        </a:p>
      </dgm:t>
    </dgm:pt>
    <dgm:pt modelId="{4D1E6117-1DC7-47B3-8254-DA559A6827B5}" type="pres">
      <dgm:prSet presAssocID="{8C1B004D-F1A8-48B0-9262-8DAEF182C905}" presName="bigChev" presStyleLbl="node1" presStyleIdx="1" presStyleCnt="4"/>
      <dgm:spPr/>
      <dgm:t>
        <a:bodyPr/>
        <a:lstStyle/>
        <a:p>
          <a:endParaRPr lang="en-US"/>
        </a:p>
      </dgm:t>
    </dgm:pt>
    <dgm:pt modelId="{C6B008DE-5B1D-4964-BC64-F28E57DC2021}" type="pres">
      <dgm:prSet presAssocID="{C9BAC60A-6219-4D16-834E-FE30FC9EB85D}" presName="parTrans" presStyleCnt="0"/>
      <dgm:spPr/>
      <dgm:t>
        <a:bodyPr/>
        <a:lstStyle/>
        <a:p>
          <a:endParaRPr lang="en-US"/>
        </a:p>
      </dgm:t>
    </dgm:pt>
    <dgm:pt modelId="{97609754-8C21-4AE1-9FC8-B814E4988B55}" type="pres">
      <dgm:prSet presAssocID="{E79BC09F-4E90-4E5F-9138-D0B305B46CBB}" presName="node" presStyleLbl="alignAccFollowNode1" presStyleIdx="2" presStyleCnt="8" custScaleX="99957">
        <dgm:presLayoutVars>
          <dgm:bulletEnabled val="1"/>
        </dgm:presLayoutVars>
      </dgm:prSet>
      <dgm:spPr/>
      <dgm:t>
        <a:bodyPr/>
        <a:lstStyle/>
        <a:p>
          <a:endParaRPr lang="en-US"/>
        </a:p>
      </dgm:t>
    </dgm:pt>
    <dgm:pt modelId="{7E37FE79-C780-48AB-B913-F614AD5E2DE5}" type="pres">
      <dgm:prSet presAssocID="{6696A7F6-D61D-4835-83E3-20D2965EE6E2}" presName="sibTrans" presStyleCnt="0"/>
      <dgm:spPr/>
      <dgm:t>
        <a:bodyPr/>
        <a:lstStyle/>
        <a:p>
          <a:endParaRPr lang="en-US"/>
        </a:p>
      </dgm:t>
    </dgm:pt>
    <dgm:pt modelId="{78A9CAF5-C0F2-4506-8485-C517B6693426}" type="pres">
      <dgm:prSet presAssocID="{AAC1AB2D-CDB1-47CB-A3BA-1568E1FFF85C}" presName="node" presStyleLbl="alignAccFollowNode1" presStyleIdx="3" presStyleCnt="8" custScaleX="172539">
        <dgm:presLayoutVars>
          <dgm:bulletEnabled val="1"/>
        </dgm:presLayoutVars>
      </dgm:prSet>
      <dgm:spPr/>
      <dgm:t>
        <a:bodyPr/>
        <a:lstStyle/>
        <a:p>
          <a:endParaRPr lang="en-US"/>
        </a:p>
      </dgm:t>
    </dgm:pt>
    <dgm:pt modelId="{31E9F9F4-4DE0-43C8-8547-A62EC6499711}" type="pres">
      <dgm:prSet presAssocID="{8C1B004D-F1A8-48B0-9262-8DAEF182C905}" presName="vSp" presStyleCnt="0"/>
      <dgm:spPr/>
      <dgm:t>
        <a:bodyPr/>
        <a:lstStyle/>
        <a:p>
          <a:endParaRPr lang="en-US"/>
        </a:p>
      </dgm:t>
    </dgm:pt>
    <dgm:pt modelId="{9E0A9408-111B-450D-B065-2C275A2597D8}" type="pres">
      <dgm:prSet presAssocID="{AE065C6A-CA50-41C2-90C9-7722930B4F9F}" presName="horFlow" presStyleCnt="0"/>
      <dgm:spPr/>
      <dgm:t>
        <a:bodyPr/>
        <a:lstStyle/>
        <a:p>
          <a:endParaRPr lang="en-US"/>
        </a:p>
      </dgm:t>
    </dgm:pt>
    <dgm:pt modelId="{35B94760-66F5-4035-B7A7-D30017B0D3E6}" type="pres">
      <dgm:prSet presAssocID="{AE065C6A-CA50-41C2-90C9-7722930B4F9F}" presName="bigChev" presStyleLbl="node1" presStyleIdx="2" presStyleCnt="4"/>
      <dgm:spPr/>
      <dgm:t>
        <a:bodyPr/>
        <a:lstStyle/>
        <a:p>
          <a:endParaRPr lang="en-US"/>
        </a:p>
      </dgm:t>
    </dgm:pt>
    <dgm:pt modelId="{8C2CD5C2-1037-4B44-96D0-2E0E2266EC56}" type="pres">
      <dgm:prSet presAssocID="{CFEB0BB0-75C9-486F-9A23-09EB76F86EB5}" presName="parTrans" presStyleCnt="0"/>
      <dgm:spPr/>
      <dgm:t>
        <a:bodyPr/>
        <a:lstStyle/>
        <a:p>
          <a:endParaRPr lang="en-US"/>
        </a:p>
      </dgm:t>
    </dgm:pt>
    <dgm:pt modelId="{24FD4DEA-FBD5-4EA3-B4E7-DAA97023348E}" type="pres">
      <dgm:prSet presAssocID="{86411721-3B5D-41E0-B0B8-C8C84EE73D1E}" presName="node" presStyleLbl="alignAccFollowNode1" presStyleIdx="4" presStyleCnt="8" custScaleX="99957">
        <dgm:presLayoutVars>
          <dgm:bulletEnabled val="1"/>
        </dgm:presLayoutVars>
      </dgm:prSet>
      <dgm:spPr/>
      <dgm:t>
        <a:bodyPr/>
        <a:lstStyle/>
        <a:p>
          <a:endParaRPr lang="en-US"/>
        </a:p>
      </dgm:t>
    </dgm:pt>
    <dgm:pt modelId="{5E5DFD68-004F-4F24-9D46-F2F959188BEB}" type="pres">
      <dgm:prSet presAssocID="{617F281C-C40F-42B9-BD36-C525E9482E44}" presName="sibTrans" presStyleCnt="0"/>
      <dgm:spPr/>
      <dgm:t>
        <a:bodyPr/>
        <a:lstStyle/>
        <a:p>
          <a:endParaRPr lang="en-US"/>
        </a:p>
      </dgm:t>
    </dgm:pt>
    <dgm:pt modelId="{1D138A4C-72EF-4EE2-9696-BFE02E35973B}" type="pres">
      <dgm:prSet presAssocID="{78BBD032-AD91-4F20-9FEC-9A3C60595528}" presName="node" presStyleLbl="alignAccFollowNode1" presStyleIdx="5" presStyleCnt="8" custScaleX="172539">
        <dgm:presLayoutVars>
          <dgm:bulletEnabled val="1"/>
        </dgm:presLayoutVars>
      </dgm:prSet>
      <dgm:spPr/>
      <dgm:t>
        <a:bodyPr/>
        <a:lstStyle/>
        <a:p>
          <a:endParaRPr lang="en-US"/>
        </a:p>
      </dgm:t>
    </dgm:pt>
    <dgm:pt modelId="{7CAFBAFE-263C-421F-9B00-1D103814364A}" type="pres">
      <dgm:prSet presAssocID="{AE065C6A-CA50-41C2-90C9-7722930B4F9F}" presName="vSp" presStyleCnt="0"/>
      <dgm:spPr/>
      <dgm:t>
        <a:bodyPr/>
        <a:lstStyle/>
        <a:p>
          <a:endParaRPr lang="en-US"/>
        </a:p>
      </dgm:t>
    </dgm:pt>
    <dgm:pt modelId="{018C1BD7-9B7D-44B1-8C09-7257736B92B3}" type="pres">
      <dgm:prSet presAssocID="{C3DD1C10-5896-4572-BE71-BB8598659F20}" presName="horFlow" presStyleCnt="0"/>
      <dgm:spPr/>
      <dgm:t>
        <a:bodyPr/>
        <a:lstStyle/>
        <a:p>
          <a:endParaRPr lang="en-US"/>
        </a:p>
      </dgm:t>
    </dgm:pt>
    <dgm:pt modelId="{2188509A-A539-4772-815C-931D8A5A09E1}" type="pres">
      <dgm:prSet presAssocID="{C3DD1C10-5896-4572-BE71-BB8598659F20}" presName="bigChev" presStyleLbl="node1" presStyleIdx="3" presStyleCnt="4"/>
      <dgm:spPr/>
      <dgm:t>
        <a:bodyPr/>
        <a:lstStyle/>
        <a:p>
          <a:endParaRPr lang="en-US"/>
        </a:p>
      </dgm:t>
    </dgm:pt>
    <dgm:pt modelId="{6863E936-C19A-49E4-AAA1-C693F9C7C899}" type="pres">
      <dgm:prSet presAssocID="{87C6E85E-1094-4C04-9B3C-1999F3B6FAAB}" presName="parTrans" presStyleCnt="0"/>
      <dgm:spPr/>
      <dgm:t>
        <a:bodyPr/>
        <a:lstStyle/>
        <a:p>
          <a:endParaRPr lang="en-US"/>
        </a:p>
      </dgm:t>
    </dgm:pt>
    <dgm:pt modelId="{10DB240F-E12F-46EE-9F47-65FCC88F4EEF}" type="pres">
      <dgm:prSet presAssocID="{178A5466-0286-4D0C-98F4-6B8B3DB17DEE}" presName="node" presStyleLbl="alignAccFollowNode1" presStyleIdx="6" presStyleCnt="8" custScaleX="99957">
        <dgm:presLayoutVars>
          <dgm:bulletEnabled val="1"/>
        </dgm:presLayoutVars>
      </dgm:prSet>
      <dgm:spPr/>
      <dgm:t>
        <a:bodyPr/>
        <a:lstStyle/>
        <a:p>
          <a:endParaRPr lang="en-US"/>
        </a:p>
      </dgm:t>
    </dgm:pt>
    <dgm:pt modelId="{4E1C5FCA-5C5B-414D-8E1B-C446C89AB2F5}" type="pres">
      <dgm:prSet presAssocID="{4434A4FB-B87C-4420-B546-36CD66F7AEBE}" presName="sibTrans" presStyleCnt="0"/>
      <dgm:spPr/>
      <dgm:t>
        <a:bodyPr/>
        <a:lstStyle/>
        <a:p>
          <a:endParaRPr lang="en-US"/>
        </a:p>
      </dgm:t>
    </dgm:pt>
    <dgm:pt modelId="{901B97B9-25D5-48CF-9CA5-BED6BDF2133A}" type="pres">
      <dgm:prSet presAssocID="{7D6FFFCB-11CF-4ADA-8816-58601FA0BF6B}" presName="node" presStyleLbl="alignAccFollowNode1" presStyleIdx="7" presStyleCnt="8" custScaleX="172539">
        <dgm:presLayoutVars>
          <dgm:bulletEnabled val="1"/>
        </dgm:presLayoutVars>
      </dgm:prSet>
      <dgm:spPr/>
      <dgm:t>
        <a:bodyPr/>
        <a:lstStyle/>
        <a:p>
          <a:endParaRPr lang="en-US"/>
        </a:p>
      </dgm:t>
    </dgm:pt>
  </dgm:ptLst>
  <dgm:cxnLst>
    <dgm:cxn modelId="{5FF6A126-D9E5-4BB3-B1C9-73CB4595B75C}" srcId="{C3DD1C10-5896-4572-BE71-BB8598659F20}" destId="{178A5466-0286-4D0C-98F4-6B8B3DB17DEE}" srcOrd="0" destOrd="0" parTransId="{87C6E85E-1094-4C04-9B3C-1999F3B6FAAB}" sibTransId="{4434A4FB-B87C-4420-B546-36CD66F7AEBE}"/>
    <dgm:cxn modelId="{E2F2C6E9-6B49-49F9-8D49-1C40022D6391}" type="presOf" srcId="{8C1B004D-F1A8-48B0-9262-8DAEF182C905}" destId="{4D1E6117-1DC7-47B3-8254-DA559A6827B5}" srcOrd="0" destOrd="0" presId="urn:microsoft.com/office/officeart/2005/8/layout/lProcess3"/>
    <dgm:cxn modelId="{6C2536C0-485D-410B-B4B4-D57066472CB8}" srcId="{0967F7E4-F678-4578-8600-1B83ACEB6BBB}" destId="{09BD239D-B2D0-4784-A77C-9CE9D09F724A}" srcOrd="0" destOrd="0" parTransId="{3721E390-9889-4A78-B123-9303EA906615}" sibTransId="{719F0CC8-0A68-4116-A7D1-1B2FE51ECF0C}"/>
    <dgm:cxn modelId="{C4E34A31-49D9-498F-9976-33983FB20795}" type="presOf" srcId="{AE065C6A-CA50-41C2-90C9-7722930B4F9F}" destId="{35B94760-66F5-4035-B7A7-D30017B0D3E6}" srcOrd="0" destOrd="0" presId="urn:microsoft.com/office/officeart/2005/8/layout/lProcess3"/>
    <dgm:cxn modelId="{21878FD4-B0D2-4195-AA11-1E43848E4C9E}" type="presOf" srcId="{AAC1AB2D-CDB1-47CB-A3BA-1568E1FFF85C}" destId="{78A9CAF5-C0F2-4506-8485-C517B6693426}" srcOrd="0" destOrd="0" presId="urn:microsoft.com/office/officeart/2005/8/layout/lProcess3"/>
    <dgm:cxn modelId="{B42535FD-D3C1-4BB4-9ACC-F512E081ECD2}" type="presOf" srcId="{178A5466-0286-4D0C-98F4-6B8B3DB17DEE}" destId="{10DB240F-E12F-46EE-9F47-65FCC88F4EEF}" srcOrd="0" destOrd="0" presId="urn:microsoft.com/office/officeart/2005/8/layout/lProcess3"/>
    <dgm:cxn modelId="{4A7A59C9-17A6-426B-AEF5-4F4F61E09184}" srcId="{724361B4-9B9F-4084-A10C-F167166253CF}" destId="{0967F7E4-F678-4578-8600-1B83ACEB6BBB}" srcOrd="0" destOrd="0" parTransId="{E6DCB98A-1613-426E-A30A-48ABE3BBB006}" sibTransId="{99D09C75-CF2B-439D-B311-7F3BDBD8EA47}"/>
    <dgm:cxn modelId="{EF11E1E1-4CF3-465C-94AE-CBF41B929FE3}" type="presOf" srcId="{7D6FFFCB-11CF-4ADA-8816-58601FA0BF6B}" destId="{901B97B9-25D5-48CF-9CA5-BED6BDF2133A}" srcOrd="0" destOrd="0" presId="urn:microsoft.com/office/officeart/2005/8/layout/lProcess3"/>
    <dgm:cxn modelId="{EF75D203-654F-4ED9-9B67-9241F0C4BEF0}" srcId="{724361B4-9B9F-4084-A10C-F167166253CF}" destId="{C3DD1C10-5896-4572-BE71-BB8598659F20}" srcOrd="3" destOrd="0" parTransId="{C9A7F33C-FC16-4212-9130-9A10E2A2ED16}" sibTransId="{848BB211-643F-4969-A368-80B895B2E5EE}"/>
    <dgm:cxn modelId="{186D4213-52F1-4E59-BFE7-B37CF9C2AC9F}" type="presOf" srcId="{86411721-3B5D-41E0-B0B8-C8C84EE73D1E}" destId="{24FD4DEA-FBD5-4EA3-B4E7-DAA97023348E}" srcOrd="0" destOrd="0" presId="urn:microsoft.com/office/officeart/2005/8/layout/lProcess3"/>
    <dgm:cxn modelId="{B14BE168-552C-4168-AAFC-A42E65939F8A}" srcId="{C3DD1C10-5896-4572-BE71-BB8598659F20}" destId="{7D6FFFCB-11CF-4ADA-8816-58601FA0BF6B}" srcOrd="1" destOrd="0" parTransId="{A065646C-708F-4D7D-A311-127BA5A38242}" sibTransId="{5AEC9BC9-2EE8-49EE-9ED1-020F75CF01DB}"/>
    <dgm:cxn modelId="{F3C14317-D09E-44EF-8832-8EBBAE441A49}" srcId="{8C1B004D-F1A8-48B0-9262-8DAEF182C905}" destId="{AAC1AB2D-CDB1-47CB-A3BA-1568E1FFF85C}" srcOrd="1" destOrd="0" parTransId="{10EB4772-2C6D-4577-8842-2A245DF438E7}" sibTransId="{7CC6A9DB-EB65-4B4B-AA0E-5DD46E928984}"/>
    <dgm:cxn modelId="{E97CEE3E-54C8-4455-AA92-06CB417B345C}" type="presOf" srcId="{C3DD1C10-5896-4572-BE71-BB8598659F20}" destId="{2188509A-A539-4772-815C-931D8A5A09E1}" srcOrd="0" destOrd="0" presId="urn:microsoft.com/office/officeart/2005/8/layout/lProcess3"/>
    <dgm:cxn modelId="{AB73BE48-0853-4902-A51E-7293C70364FE}" srcId="{AE065C6A-CA50-41C2-90C9-7722930B4F9F}" destId="{78BBD032-AD91-4F20-9FEC-9A3C60595528}" srcOrd="1" destOrd="0" parTransId="{A99AAB58-184E-477C-99EE-93A45962659C}" sibTransId="{4B2E4EE8-54FA-4972-9324-9F7F4327C445}"/>
    <dgm:cxn modelId="{33201E68-9A1E-4927-B5CA-23D1928FC195}" srcId="{8C1B004D-F1A8-48B0-9262-8DAEF182C905}" destId="{E79BC09F-4E90-4E5F-9138-D0B305B46CBB}" srcOrd="0" destOrd="0" parTransId="{C9BAC60A-6219-4D16-834E-FE30FC9EB85D}" sibTransId="{6696A7F6-D61D-4835-83E3-20D2965EE6E2}"/>
    <dgm:cxn modelId="{A0F74FC0-F01F-456A-BA48-77435982936E}" type="presOf" srcId="{0967F7E4-F678-4578-8600-1B83ACEB6BBB}" destId="{EC5CD24C-1F49-410A-931E-9E300E1D27C9}" srcOrd="0" destOrd="0" presId="urn:microsoft.com/office/officeart/2005/8/layout/lProcess3"/>
    <dgm:cxn modelId="{947CAC1C-7355-499C-95F0-2A5393C28958}" srcId="{0967F7E4-F678-4578-8600-1B83ACEB6BBB}" destId="{F2FA34B3-4231-4D8A-BDDC-AE4A4D854D99}" srcOrd="1" destOrd="0" parTransId="{099F0AB4-7B18-43C0-8BDA-DD6947302E7E}" sibTransId="{71B6E41B-AFFA-4415-A621-E3E8B49D047E}"/>
    <dgm:cxn modelId="{08D50438-EB62-4FB8-9BDE-98CE4C8D0760}" type="presOf" srcId="{724361B4-9B9F-4084-A10C-F167166253CF}" destId="{1F52E5C9-1E21-4682-8890-AC0483B8B967}" srcOrd="0" destOrd="0" presId="urn:microsoft.com/office/officeart/2005/8/layout/lProcess3"/>
    <dgm:cxn modelId="{9C3A41B4-9857-4533-9045-BE06B7890B04}" type="presOf" srcId="{09BD239D-B2D0-4784-A77C-9CE9D09F724A}" destId="{163B8151-8A9D-465E-953F-32D9D1A85D82}" srcOrd="0" destOrd="0" presId="urn:microsoft.com/office/officeart/2005/8/layout/lProcess3"/>
    <dgm:cxn modelId="{F0B762C0-BC1D-49CD-9228-997F62DF444D}" srcId="{AE065C6A-CA50-41C2-90C9-7722930B4F9F}" destId="{86411721-3B5D-41E0-B0B8-C8C84EE73D1E}" srcOrd="0" destOrd="0" parTransId="{CFEB0BB0-75C9-486F-9A23-09EB76F86EB5}" sibTransId="{617F281C-C40F-42B9-BD36-C525E9482E44}"/>
    <dgm:cxn modelId="{813482FE-1D12-445E-8332-DA6CB0644CC9}" type="presOf" srcId="{E79BC09F-4E90-4E5F-9138-D0B305B46CBB}" destId="{97609754-8C21-4AE1-9FC8-B814E4988B55}" srcOrd="0" destOrd="0" presId="urn:microsoft.com/office/officeart/2005/8/layout/lProcess3"/>
    <dgm:cxn modelId="{D3A5A5BA-FF43-42A8-9549-281B02B35931}" type="presOf" srcId="{F2FA34B3-4231-4D8A-BDDC-AE4A4D854D99}" destId="{1FE73FFB-A15E-4952-8D89-7193CF465413}" srcOrd="0" destOrd="0" presId="urn:microsoft.com/office/officeart/2005/8/layout/lProcess3"/>
    <dgm:cxn modelId="{450ACDD4-E9D1-4D45-837E-83C7225FFE50}" type="presOf" srcId="{78BBD032-AD91-4F20-9FEC-9A3C60595528}" destId="{1D138A4C-72EF-4EE2-9696-BFE02E35973B}" srcOrd="0" destOrd="0" presId="urn:microsoft.com/office/officeart/2005/8/layout/lProcess3"/>
    <dgm:cxn modelId="{E251084A-F3FA-4FAE-97BB-B22DB7871AC7}" srcId="{724361B4-9B9F-4084-A10C-F167166253CF}" destId="{8C1B004D-F1A8-48B0-9262-8DAEF182C905}" srcOrd="1" destOrd="0" parTransId="{F6A8EBC4-3FCE-426E-A047-A1BC7EB7B4EA}" sibTransId="{4535AA4D-081E-4142-AB99-B95AB6EBDC7C}"/>
    <dgm:cxn modelId="{2AF1B420-7770-4253-8EC5-E9A5F4D5E530}" srcId="{724361B4-9B9F-4084-A10C-F167166253CF}" destId="{AE065C6A-CA50-41C2-90C9-7722930B4F9F}" srcOrd="2" destOrd="0" parTransId="{770F773A-1081-411A-B499-1BDBA1AD810E}" sibTransId="{FB7D00AF-052C-452F-A110-EA5E323393EE}"/>
    <dgm:cxn modelId="{82ABC361-5E4B-4976-8F55-083ED537F807}" type="presParOf" srcId="{1F52E5C9-1E21-4682-8890-AC0483B8B967}" destId="{8643C53D-A215-4235-8972-47B2F39C5A92}" srcOrd="0" destOrd="0" presId="urn:microsoft.com/office/officeart/2005/8/layout/lProcess3"/>
    <dgm:cxn modelId="{D94A942C-5E4B-4D7B-9628-A4626D7C6F4C}" type="presParOf" srcId="{8643C53D-A215-4235-8972-47B2F39C5A92}" destId="{EC5CD24C-1F49-410A-931E-9E300E1D27C9}" srcOrd="0" destOrd="0" presId="urn:microsoft.com/office/officeart/2005/8/layout/lProcess3"/>
    <dgm:cxn modelId="{8B578808-144C-4FAE-9A49-62F23244ACF2}" type="presParOf" srcId="{8643C53D-A215-4235-8972-47B2F39C5A92}" destId="{A99249C1-3CA9-4E1A-9B3D-D68256923407}" srcOrd="1" destOrd="0" presId="urn:microsoft.com/office/officeart/2005/8/layout/lProcess3"/>
    <dgm:cxn modelId="{44471E3C-390C-4AB8-A92C-48F4E409C767}" type="presParOf" srcId="{8643C53D-A215-4235-8972-47B2F39C5A92}" destId="{163B8151-8A9D-465E-953F-32D9D1A85D82}" srcOrd="2" destOrd="0" presId="urn:microsoft.com/office/officeart/2005/8/layout/lProcess3"/>
    <dgm:cxn modelId="{E854355D-0785-4065-80E7-C51250AE73E1}" type="presParOf" srcId="{8643C53D-A215-4235-8972-47B2F39C5A92}" destId="{41406AED-A064-483C-9961-F97DF83D9839}" srcOrd="3" destOrd="0" presId="urn:microsoft.com/office/officeart/2005/8/layout/lProcess3"/>
    <dgm:cxn modelId="{07FDD4E7-CF84-47C3-A6C9-779F3ADB64C5}" type="presParOf" srcId="{8643C53D-A215-4235-8972-47B2F39C5A92}" destId="{1FE73FFB-A15E-4952-8D89-7193CF465413}" srcOrd="4" destOrd="0" presId="urn:microsoft.com/office/officeart/2005/8/layout/lProcess3"/>
    <dgm:cxn modelId="{0D1BC6F6-5A28-4A57-A1A2-5406FD1F9C89}" type="presParOf" srcId="{1F52E5C9-1E21-4682-8890-AC0483B8B967}" destId="{7E58FB36-3F6A-4936-83DC-1C5B2FEC700B}" srcOrd="1" destOrd="0" presId="urn:microsoft.com/office/officeart/2005/8/layout/lProcess3"/>
    <dgm:cxn modelId="{F65BEBC0-82BE-4024-8FF2-61AF819A0678}" type="presParOf" srcId="{1F52E5C9-1E21-4682-8890-AC0483B8B967}" destId="{971EE9CE-05CE-405B-85B3-C25E52A59605}" srcOrd="2" destOrd="0" presId="urn:microsoft.com/office/officeart/2005/8/layout/lProcess3"/>
    <dgm:cxn modelId="{AC2BAC64-32E9-4830-B44A-86627665E8C4}" type="presParOf" srcId="{971EE9CE-05CE-405B-85B3-C25E52A59605}" destId="{4D1E6117-1DC7-47B3-8254-DA559A6827B5}" srcOrd="0" destOrd="0" presId="urn:microsoft.com/office/officeart/2005/8/layout/lProcess3"/>
    <dgm:cxn modelId="{1DED0FD9-681F-4F94-BD05-FC85F001B08B}" type="presParOf" srcId="{971EE9CE-05CE-405B-85B3-C25E52A59605}" destId="{C6B008DE-5B1D-4964-BC64-F28E57DC2021}" srcOrd="1" destOrd="0" presId="urn:microsoft.com/office/officeart/2005/8/layout/lProcess3"/>
    <dgm:cxn modelId="{83038A6E-73EA-4765-9026-B4AE060565DB}" type="presParOf" srcId="{971EE9CE-05CE-405B-85B3-C25E52A59605}" destId="{97609754-8C21-4AE1-9FC8-B814E4988B55}" srcOrd="2" destOrd="0" presId="urn:microsoft.com/office/officeart/2005/8/layout/lProcess3"/>
    <dgm:cxn modelId="{24DCB103-A344-408F-B7B6-C205067E6FD0}" type="presParOf" srcId="{971EE9CE-05CE-405B-85B3-C25E52A59605}" destId="{7E37FE79-C780-48AB-B913-F614AD5E2DE5}" srcOrd="3" destOrd="0" presId="urn:microsoft.com/office/officeart/2005/8/layout/lProcess3"/>
    <dgm:cxn modelId="{5020648A-5673-4067-84A8-E39FF5007051}" type="presParOf" srcId="{971EE9CE-05CE-405B-85B3-C25E52A59605}" destId="{78A9CAF5-C0F2-4506-8485-C517B6693426}" srcOrd="4" destOrd="0" presId="urn:microsoft.com/office/officeart/2005/8/layout/lProcess3"/>
    <dgm:cxn modelId="{D0163923-8409-4502-9B9C-2835C05C3EEB}" type="presParOf" srcId="{1F52E5C9-1E21-4682-8890-AC0483B8B967}" destId="{31E9F9F4-4DE0-43C8-8547-A62EC6499711}" srcOrd="3" destOrd="0" presId="urn:microsoft.com/office/officeart/2005/8/layout/lProcess3"/>
    <dgm:cxn modelId="{E7CF5035-60E0-48AE-B16C-BA928EF691BC}" type="presParOf" srcId="{1F52E5C9-1E21-4682-8890-AC0483B8B967}" destId="{9E0A9408-111B-450D-B065-2C275A2597D8}" srcOrd="4" destOrd="0" presId="urn:microsoft.com/office/officeart/2005/8/layout/lProcess3"/>
    <dgm:cxn modelId="{0D56537A-48C2-4437-935B-EDD1B83A5648}" type="presParOf" srcId="{9E0A9408-111B-450D-B065-2C275A2597D8}" destId="{35B94760-66F5-4035-B7A7-D30017B0D3E6}" srcOrd="0" destOrd="0" presId="urn:microsoft.com/office/officeart/2005/8/layout/lProcess3"/>
    <dgm:cxn modelId="{B9223825-12D3-4FAC-A468-467BAA316F0E}" type="presParOf" srcId="{9E0A9408-111B-450D-B065-2C275A2597D8}" destId="{8C2CD5C2-1037-4B44-96D0-2E0E2266EC56}" srcOrd="1" destOrd="0" presId="urn:microsoft.com/office/officeart/2005/8/layout/lProcess3"/>
    <dgm:cxn modelId="{6F9C5758-6353-4CF6-AB95-0916BF2F2240}" type="presParOf" srcId="{9E0A9408-111B-450D-B065-2C275A2597D8}" destId="{24FD4DEA-FBD5-4EA3-B4E7-DAA97023348E}" srcOrd="2" destOrd="0" presId="urn:microsoft.com/office/officeart/2005/8/layout/lProcess3"/>
    <dgm:cxn modelId="{9D6B95E5-75EA-45BA-8F07-4E0CF842AFA6}" type="presParOf" srcId="{9E0A9408-111B-450D-B065-2C275A2597D8}" destId="{5E5DFD68-004F-4F24-9D46-F2F959188BEB}" srcOrd="3" destOrd="0" presId="urn:microsoft.com/office/officeart/2005/8/layout/lProcess3"/>
    <dgm:cxn modelId="{A6A104FC-18AE-4C2F-A1FE-94C4F805C214}" type="presParOf" srcId="{9E0A9408-111B-450D-B065-2C275A2597D8}" destId="{1D138A4C-72EF-4EE2-9696-BFE02E35973B}" srcOrd="4" destOrd="0" presId="urn:microsoft.com/office/officeart/2005/8/layout/lProcess3"/>
    <dgm:cxn modelId="{BBA4ED65-BB9A-476C-9205-8A29C47F33BF}" type="presParOf" srcId="{1F52E5C9-1E21-4682-8890-AC0483B8B967}" destId="{7CAFBAFE-263C-421F-9B00-1D103814364A}" srcOrd="5" destOrd="0" presId="urn:microsoft.com/office/officeart/2005/8/layout/lProcess3"/>
    <dgm:cxn modelId="{91FA5105-7DCF-4DB6-9FC9-9C26445384D2}" type="presParOf" srcId="{1F52E5C9-1E21-4682-8890-AC0483B8B967}" destId="{018C1BD7-9B7D-44B1-8C09-7257736B92B3}" srcOrd="6" destOrd="0" presId="urn:microsoft.com/office/officeart/2005/8/layout/lProcess3"/>
    <dgm:cxn modelId="{C1C53DEE-BC85-4030-8E7A-8B390AAD07EA}" type="presParOf" srcId="{018C1BD7-9B7D-44B1-8C09-7257736B92B3}" destId="{2188509A-A539-4772-815C-931D8A5A09E1}" srcOrd="0" destOrd="0" presId="urn:microsoft.com/office/officeart/2005/8/layout/lProcess3"/>
    <dgm:cxn modelId="{658CF936-0374-4C1A-9428-1142CC18D998}" type="presParOf" srcId="{018C1BD7-9B7D-44B1-8C09-7257736B92B3}" destId="{6863E936-C19A-49E4-AAA1-C693F9C7C899}" srcOrd="1" destOrd="0" presId="urn:microsoft.com/office/officeart/2005/8/layout/lProcess3"/>
    <dgm:cxn modelId="{61276AED-013D-47DE-9BFD-DFEE5B2FD7C4}" type="presParOf" srcId="{018C1BD7-9B7D-44B1-8C09-7257736B92B3}" destId="{10DB240F-E12F-46EE-9F47-65FCC88F4EEF}" srcOrd="2" destOrd="0" presId="urn:microsoft.com/office/officeart/2005/8/layout/lProcess3"/>
    <dgm:cxn modelId="{2E1F9D09-4970-4E41-9966-BD908272FCEE}" type="presParOf" srcId="{018C1BD7-9B7D-44B1-8C09-7257736B92B3}" destId="{4E1C5FCA-5C5B-414D-8E1B-C446C89AB2F5}" srcOrd="3" destOrd="0" presId="urn:microsoft.com/office/officeart/2005/8/layout/lProcess3"/>
    <dgm:cxn modelId="{51FC6658-FB0E-4C8A-8995-AAA56F772788}" type="presParOf" srcId="{018C1BD7-9B7D-44B1-8C09-7257736B92B3}" destId="{901B97B9-25D5-48CF-9CA5-BED6BDF2133A}"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DAEB90-3C44-415E-839B-55876C892F66}" type="doc">
      <dgm:prSet loTypeId="urn:microsoft.com/office/officeart/2005/8/layout/vList5" loCatId="list"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6-9</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endParaRPr lang="en-US">
            <a:latin typeface="Jameel Noori Nastaleeq" pitchFamily="2" charset="-78"/>
            <a:cs typeface="Jameel Noori Nastaleeq" pitchFamily="2" charset="-78"/>
          </a:endParaRPr>
        </a:p>
      </dgm:t>
    </dgm:pt>
    <dgm:pt modelId="{A9368323-C714-446A-9715-8AAF848C6E18}">
      <dgm:prSet phldrT="[Text]" custT="1"/>
      <dgm:spPr/>
      <dgm:t>
        <a:bodyPr/>
        <a:lstStyle/>
        <a:p>
          <a:pPr rtl="1"/>
          <a:r>
            <a:rPr lang="ar-SA" sz="3200" dirty="0" smtClean="0">
              <a:solidFill>
                <a:schemeClr val="tx1"/>
              </a:solidFill>
              <a:latin typeface="Jameel Noori Nastaleeq" pitchFamily="2" charset="-78"/>
              <a:ea typeface="Times New Roman" pitchFamily="18" charset="0"/>
              <a:cs typeface="Jameel Noori Nastaleeq" pitchFamily="2" charset="-78"/>
            </a:rPr>
            <a:t>سربراہِ خاندان کی ذمہ داری</a:t>
          </a:r>
          <a:endParaRPr lang="en-US" sz="3200" dirty="0">
            <a:solidFill>
              <a:schemeClr val="tx1"/>
            </a:solidFill>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endParaRPr lang="en-US">
            <a:latin typeface="Jameel Noori Nastaleeq" pitchFamily="2" charset="-78"/>
            <a:cs typeface="Jameel Noori Nastaleeq" pitchFamily="2" charset="-78"/>
          </a:endParaRPr>
        </a:p>
      </dgm:t>
    </dgm:pt>
    <dgm:pt modelId="{9CD1454A-8AB9-44A0-ACFF-750430659BAE}">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10-12</a:t>
          </a:r>
          <a:endPar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62E50B4-308B-44C3-B2BB-CA71A28D3CC3}" type="parTrans" cxnId="{ECFF5CDD-5F3E-45EB-B651-6167D58B5A2E}">
      <dgm:prSet/>
      <dgm:spPr/>
      <dgm:t>
        <a:bodyPr/>
        <a:lstStyle/>
        <a:p>
          <a:endParaRPr lang="en-US">
            <a:latin typeface="Jameel Noori Nastaleeq" pitchFamily="2" charset="-78"/>
            <a:cs typeface="Jameel Noori Nastaleeq" pitchFamily="2" charset="-78"/>
          </a:endParaRPr>
        </a:p>
      </dgm:t>
    </dgm:pt>
    <dgm:pt modelId="{764C4797-A0F9-4809-B159-2834E1E9B631}" type="sibTrans" cxnId="{ECFF5CDD-5F3E-45EB-B651-6167D58B5A2E}">
      <dgm:prSet/>
      <dgm:spPr/>
      <dgm:t>
        <a:bodyPr/>
        <a:lstStyle/>
        <a:p>
          <a:endParaRPr lang="en-US">
            <a:latin typeface="Jameel Noori Nastaleeq" pitchFamily="2" charset="-78"/>
            <a:cs typeface="Jameel Noori Nastaleeq" pitchFamily="2" charset="-78"/>
          </a:endParaRPr>
        </a:p>
      </dgm:t>
    </dgm:pt>
    <dgm:pt modelId="{88939A25-F61F-4964-8ABC-E580B0AC9766}">
      <dgm:prSet phldrT="[Text]" custT="1"/>
      <dgm:spPr/>
      <dgm:t>
        <a:bodyPr/>
        <a:lstStyle/>
        <a:p>
          <a:pPr rtl="1"/>
          <a:r>
            <a:rPr lang="ar-SA" sz="3200" dirty="0" smtClean="0">
              <a:solidFill>
                <a:schemeClr val="tx1"/>
              </a:solidFill>
              <a:latin typeface="Jameel Noori Nastaleeq" pitchFamily="2" charset="-78"/>
              <a:ea typeface="Times New Roman" pitchFamily="18" charset="0"/>
              <a:cs typeface="Jameel Noori Nastaleeq" pitchFamily="2" charset="-78"/>
            </a:rPr>
            <a:t>بیوی کا علیحدہ تشخص</a:t>
          </a:r>
          <a:endParaRPr lang="en-US" sz="3200" dirty="0">
            <a:solidFill>
              <a:schemeClr val="tx1"/>
            </a:solidFill>
            <a:latin typeface="Jameel Noori Nastaleeq" pitchFamily="2" charset="-78"/>
            <a:cs typeface="Jameel Noori Nastaleeq" pitchFamily="2" charset="-78"/>
          </a:endParaRPr>
        </a:p>
      </dgm:t>
    </dgm:pt>
    <dgm:pt modelId="{96A696C4-C310-4047-8B4E-631522E75BA2}" type="parTrans" cxnId="{3CE14730-80DF-4FC0-9C1D-D10404609F95}">
      <dgm:prSet/>
      <dgm:spPr/>
      <dgm:t>
        <a:bodyPr/>
        <a:lstStyle/>
        <a:p>
          <a:endParaRPr lang="en-US">
            <a:latin typeface="Jameel Noori Nastaleeq" pitchFamily="2" charset="-78"/>
            <a:cs typeface="Jameel Noori Nastaleeq" pitchFamily="2" charset="-78"/>
          </a:endParaRPr>
        </a:p>
      </dgm:t>
    </dgm:pt>
    <dgm:pt modelId="{2438FC5C-8FAA-4C62-AEEB-7B9E68AC7D70}" type="sibTrans" cxnId="{3CE14730-80DF-4FC0-9C1D-D10404609F95}">
      <dgm:prSet/>
      <dgm:spPr/>
      <dgm:t>
        <a:bodyPr/>
        <a:lstStyle/>
        <a:p>
          <a:endParaRPr lang="en-US">
            <a:latin typeface="Jameel Noori Nastaleeq" pitchFamily="2" charset="-78"/>
            <a:cs typeface="Jameel Noori Nastaleeq" pitchFamily="2" charset="-78"/>
          </a:endParaRPr>
        </a:p>
      </dgm:t>
    </dgm:pt>
    <dgm:pt modelId="{C93F6F82-4C49-4CA2-A1E4-A279DA9C2D6A}">
      <dgm:prSet phldrT="[Text]" custT="1"/>
      <dgm:spPr/>
      <dgm:t>
        <a:bodyPr/>
        <a:lstStyle/>
        <a:p>
          <a:pPr rtl="1"/>
          <a:r>
            <a:rPr lang="ar-SA" sz="3200" dirty="0" smtClean="0">
              <a:solidFill>
                <a:schemeClr val="tx1"/>
              </a:solidFill>
              <a:latin typeface="Jameel Noori Nastaleeq" pitchFamily="2" charset="-78"/>
              <a:ea typeface="Times New Roman" pitchFamily="18" charset="0"/>
              <a:cs typeface="Jameel Noori Nastaleeq" pitchFamily="2" charset="-78"/>
            </a:rPr>
            <a:t>شوہر اور بیوی کے لئے ہدایات</a:t>
          </a:r>
          <a:endParaRPr lang="en-US" sz="3200" u="none" dirty="0">
            <a:solidFill>
              <a:schemeClr val="tx1"/>
            </a:solidFill>
            <a:effectLst/>
            <a:latin typeface="Jameel Noori Nastaleeq" pitchFamily="2" charset="-78"/>
            <a:cs typeface="Jameel Noori Nastaleeq" pitchFamily="2" charset="-78"/>
          </a:endParaRPr>
        </a:p>
      </dgm:t>
    </dgm:pt>
    <dgm:pt modelId="{44CAB80B-EA18-49DB-BC2C-5A78017E0CED}" type="parTrans" cxnId="{8DB48838-FB6A-4E08-A52A-EC70013943D4}">
      <dgm:prSet/>
      <dgm:spPr/>
      <dgm:t>
        <a:bodyPr/>
        <a:lstStyle/>
        <a:p>
          <a:endParaRPr lang="en-US"/>
        </a:p>
      </dgm:t>
    </dgm:pt>
    <dgm:pt modelId="{9F9BC513-F36F-4C0E-989C-586314281FF0}" type="sibTrans" cxnId="{8DB48838-FB6A-4E08-A52A-EC70013943D4}">
      <dgm:prSet/>
      <dgm:spPr/>
      <dgm:t>
        <a:bodyPr/>
        <a:lstStyle/>
        <a:p>
          <a:endParaRPr lang="en-US"/>
        </a:p>
      </dgm:t>
    </dgm:pt>
    <dgm:pt modelId="{B2E25D49-333F-4AA1-8A16-020ED88E1C19}">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a:t>
          </a:r>
          <a:r>
            <a:rPr lang="en-US" dirty="0" smtClean="0">
              <a:effectLst>
                <a:outerShdw blurRad="38100" dist="38100" dir="2700000" algn="tl">
                  <a:srgbClr val="000000">
                    <a:alpha val="43137"/>
                  </a:srgbClr>
                </a:outerShdw>
              </a:effectLst>
              <a:latin typeface="Jameel Noori Nastaleeq" pitchFamily="2" charset="-78"/>
              <a:cs typeface="Jameel Noori Nastaleeq" pitchFamily="2" charset="-78"/>
            </a:rPr>
            <a:t>1-5</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70C5E99-D42A-4807-86DB-BFD7DA76591E}" type="parTrans" cxnId="{6A4F8A26-8D5E-481B-951F-64F017BC0BC6}">
      <dgm:prSet/>
      <dgm:spPr/>
      <dgm:t>
        <a:bodyPr/>
        <a:lstStyle/>
        <a:p>
          <a:endParaRPr lang="en-US"/>
        </a:p>
      </dgm:t>
    </dgm:pt>
    <dgm:pt modelId="{D2FD9E7D-99C0-4259-B253-F53548CE0FD2}" type="sibTrans" cxnId="{6A4F8A26-8D5E-481B-951F-64F017BC0BC6}">
      <dgm:prSet/>
      <dgm:spPr/>
      <dgm:t>
        <a:bodyPr/>
        <a:lstStyle/>
        <a:p>
          <a:endParaRPr lang="en-US"/>
        </a:p>
      </dgm:t>
    </dgm:pt>
    <dgm:pt modelId="{408B12DE-9208-4B88-B5FE-7C635AFC9275}">
      <dgm:prSet custT="1"/>
      <dgm:spPr/>
      <dgm:t>
        <a:bodyPr/>
        <a:lstStyle/>
        <a:p>
          <a:pPr rtl="1"/>
          <a:r>
            <a:rPr lang="ar-SA" sz="2200" dirty="0" smtClean="0">
              <a:solidFill>
                <a:schemeClr val="tx1"/>
              </a:solidFill>
              <a:latin typeface="Jameel Noori Nastaleeq" pitchFamily="2" charset="-78"/>
              <a:ea typeface="Times New Roman" pitchFamily="18" charset="0"/>
              <a:cs typeface="Jameel Noori Nastaleeq" pitchFamily="2" charset="-78"/>
            </a:rPr>
            <a:t>(محبت، الفت، اعتماد اور حسن ظن میں الل</a:t>
          </a:r>
          <a:r>
            <a:rPr lang="ur-PK" sz="2200" dirty="0" smtClean="0">
              <a:solidFill>
                <a:schemeClr val="tx1"/>
              </a:solidFill>
              <a:latin typeface="Jameel Noori Nastaleeq" pitchFamily="2" charset="-78"/>
              <a:ea typeface="Times New Roman" pitchFamily="18" charset="0"/>
              <a:cs typeface="Jameel Noori Nastaleeq" pitchFamily="2" charset="-78"/>
            </a:rPr>
            <a:t>ہ</a:t>
          </a:r>
          <a:r>
            <a:rPr lang="ar-SA" sz="2200" dirty="0" smtClean="0">
              <a:solidFill>
                <a:schemeClr val="tx1"/>
              </a:solidFill>
              <a:latin typeface="Jameel Noori Nastaleeq" pitchFamily="2" charset="-78"/>
              <a:ea typeface="Times New Roman" pitchFamily="18" charset="0"/>
              <a:cs typeface="Jameel Noori Nastaleeq" pitchFamily="2" charset="-78"/>
            </a:rPr>
            <a:t> کی حدود سے تجاوز نہ کریں)</a:t>
          </a:r>
          <a:endParaRPr lang="ar-SA" sz="2200" dirty="0">
            <a:solidFill>
              <a:schemeClr val="tx1"/>
            </a:solidFill>
            <a:latin typeface="Jameel Noori Nastaleeq" pitchFamily="2" charset="-78"/>
            <a:ea typeface="Times New Roman" pitchFamily="18" charset="0"/>
            <a:cs typeface="Jameel Noori Nastaleeq" pitchFamily="2" charset="-78"/>
          </a:endParaRPr>
        </a:p>
      </dgm:t>
    </dgm:pt>
    <dgm:pt modelId="{FA6E939E-DAB6-4B8C-9F35-B45E4E749390}" type="parTrans" cxnId="{3B9B024D-2499-4157-BD55-F28EC6F4DB5E}">
      <dgm:prSet/>
      <dgm:spPr/>
      <dgm:t>
        <a:bodyPr/>
        <a:lstStyle/>
        <a:p>
          <a:endParaRPr lang="en-US"/>
        </a:p>
      </dgm:t>
    </dgm:pt>
    <dgm:pt modelId="{E49E3B04-9CD3-4990-930B-81255B1E3628}" type="sibTrans" cxnId="{3B9B024D-2499-4157-BD55-F28EC6F4DB5E}">
      <dgm:prSet/>
      <dgm:spPr/>
      <dgm:t>
        <a:bodyPr/>
        <a:lstStyle/>
        <a:p>
          <a:endParaRPr lang="en-US"/>
        </a:p>
      </dgm:t>
    </dgm:pt>
    <dgm:pt modelId="{C606F3B4-1D15-4F0A-9AA4-8013D716743F}">
      <dgm:prSet custT="1"/>
      <dgm:spPr/>
      <dgm:t>
        <a:bodyPr/>
        <a:lstStyle/>
        <a:p>
          <a:pPr rtl="1"/>
          <a:r>
            <a:rPr lang="ar-SA" sz="2200" dirty="0" smtClean="0">
              <a:solidFill>
                <a:schemeClr val="tx1"/>
              </a:solidFill>
              <a:latin typeface="Jameel Noori Nastaleeq" pitchFamily="2" charset="-78"/>
              <a:ea typeface="Times New Roman" pitchFamily="18" charset="0"/>
              <a:cs typeface="Jameel Noori Nastaleeq" pitchFamily="2" charset="-78"/>
            </a:rPr>
            <a:t>(کفالت، دینی و اخلاقی رہنمائی اور تربیت)</a:t>
          </a:r>
          <a:endParaRPr lang="ar-SA" sz="2200" dirty="0">
            <a:solidFill>
              <a:schemeClr val="tx1"/>
            </a:solidFill>
            <a:latin typeface="Jameel Noori Nastaleeq" pitchFamily="2" charset="-78"/>
            <a:ea typeface="Times New Roman" pitchFamily="18" charset="0"/>
            <a:cs typeface="Jameel Noori Nastaleeq" pitchFamily="2" charset="-78"/>
          </a:endParaRPr>
        </a:p>
      </dgm:t>
    </dgm:pt>
    <dgm:pt modelId="{46E62DFF-534F-4D07-80D6-F5F100376C3B}" type="parTrans" cxnId="{E307409D-C6ED-4CB7-BF14-E799AA0ECAB4}">
      <dgm:prSet/>
      <dgm:spPr/>
      <dgm:t>
        <a:bodyPr/>
        <a:lstStyle/>
        <a:p>
          <a:endParaRPr lang="en-US"/>
        </a:p>
      </dgm:t>
    </dgm:pt>
    <dgm:pt modelId="{42E45A93-67C6-4E59-B24A-C04ADCCED993}" type="sibTrans" cxnId="{E307409D-C6ED-4CB7-BF14-E799AA0ECAB4}">
      <dgm:prSet/>
      <dgm:spPr/>
      <dgm:t>
        <a:bodyPr/>
        <a:lstStyle/>
        <a:p>
          <a:endParaRPr lang="en-US"/>
        </a:p>
      </dgm:t>
    </dgm:pt>
    <dgm:pt modelId="{424EC2F8-8F5E-4E32-AB92-B5A82CD33C89}">
      <dgm:prSet custT="1"/>
      <dgm:spPr/>
      <dgm:t>
        <a:bodyPr/>
        <a:lstStyle/>
        <a:p>
          <a:pPr rtl="1"/>
          <a:r>
            <a:rPr lang="ar-SA" sz="2200" dirty="0" smtClean="0">
              <a:solidFill>
                <a:schemeClr val="tx1"/>
              </a:solidFill>
              <a:latin typeface="Jameel Noori Nastaleeq" pitchFamily="2" charset="-78"/>
              <a:ea typeface="Times New Roman" pitchFamily="18" charset="0"/>
              <a:cs typeface="Jameel Noori Nastaleeq" pitchFamily="2" charset="-78"/>
            </a:rPr>
            <a:t>(دنیوی زندگی میں شوہر کے تابع لیکن روز قیامت معاملہ جداگانہ)</a:t>
          </a:r>
          <a:endParaRPr lang="ar-SA" sz="2200" dirty="0">
            <a:solidFill>
              <a:schemeClr val="tx1"/>
            </a:solidFill>
            <a:latin typeface="Jameel Noori Nastaleeq" pitchFamily="2" charset="-78"/>
            <a:ea typeface="Times New Roman" pitchFamily="18" charset="0"/>
            <a:cs typeface="Jameel Noori Nastaleeq" pitchFamily="2" charset="-78"/>
          </a:endParaRPr>
        </a:p>
      </dgm:t>
    </dgm:pt>
    <dgm:pt modelId="{E77819EF-C6F1-4FE5-ACFD-14FFDF3D7970}" type="parTrans" cxnId="{25CE5AA8-592B-49FD-A1B7-A1E7DEE99A95}">
      <dgm:prSet/>
      <dgm:spPr/>
      <dgm:t>
        <a:bodyPr/>
        <a:lstStyle/>
        <a:p>
          <a:endParaRPr lang="en-US"/>
        </a:p>
      </dgm:t>
    </dgm:pt>
    <dgm:pt modelId="{24246EBE-8022-474D-A5DB-B38AF118CB5F}" type="sibTrans" cxnId="{25CE5AA8-592B-49FD-A1B7-A1E7DEE99A95}">
      <dgm:prSet/>
      <dgm:spPr/>
      <dgm:t>
        <a:bodyPr/>
        <a:lstStyle/>
        <a:p>
          <a:endParaRPr lang="en-US"/>
        </a:p>
      </dgm:t>
    </dgm:pt>
    <dgm:pt modelId="{56C4612B-CF50-4B2F-B898-DD91F1D3F459}" type="pres">
      <dgm:prSet presAssocID="{39DAEB90-3C44-415E-839B-55876C892F66}" presName="Name0" presStyleCnt="0">
        <dgm:presLayoutVars>
          <dgm:dir val="rev"/>
          <dgm:animLvl val="lvl"/>
          <dgm:resizeHandles val="exact"/>
        </dgm:presLayoutVars>
      </dgm:prSet>
      <dgm:spPr/>
      <dgm:t>
        <a:bodyPr/>
        <a:lstStyle/>
        <a:p>
          <a:endParaRPr lang="en-US"/>
        </a:p>
      </dgm:t>
    </dgm:pt>
    <dgm:pt modelId="{37D01BDE-AB26-4F6F-93DB-D080E29C54BD}" type="pres">
      <dgm:prSet presAssocID="{B2E25D49-333F-4AA1-8A16-020ED88E1C19}" presName="linNode" presStyleCnt="0"/>
      <dgm:spPr/>
    </dgm:pt>
    <dgm:pt modelId="{81306C2E-24F1-4D6A-960B-0D7C5D775B96}" type="pres">
      <dgm:prSet presAssocID="{B2E25D49-333F-4AA1-8A16-020ED88E1C19}" presName="parentText" presStyleLbl="node1" presStyleIdx="0" presStyleCnt="3">
        <dgm:presLayoutVars>
          <dgm:chMax val="1"/>
          <dgm:bulletEnabled val="1"/>
        </dgm:presLayoutVars>
      </dgm:prSet>
      <dgm:spPr/>
      <dgm:t>
        <a:bodyPr/>
        <a:lstStyle/>
        <a:p>
          <a:endParaRPr lang="en-US"/>
        </a:p>
      </dgm:t>
    </dgm:pt>
    <dgm:pt modelId="{2A98422B-447B-414C-A535-AB7D5A2142DD}" type="pres">
      <dgm:prSet presAssocID="{B2E25D49-333F-4AA1-8A16-020ED88E1C19}" presName="descendantText" presStyleLbl="alignAccFollowNode1" presStyleIdx="0" presStyleCnt="3">
        <dgm:presLayoutVars>
          <dgm:bulletEnabled val="1"/>
        </dgm:presLayoutVars>
      </dgm:prSet>
      <dgm:spPr/>
      <dgm:t>
        <a:bodyPr/>
        <a:lstStyle/>
        <a:p>
          <a:endParaRPr lang="en-US"/>
        </a:p>
      </dgm:t>
    </dgm:pt>
    <dgm:pt modelId="{ECF9B0B2-413F-40FC-A3B3-BA659E2CCBFF}" type="pres">
      <dgm:prSet presAssocID="{D2FD9E7D-99C0-4259-B253-F53548CE0FD2}" presName="sp" presStyleCnt="0"/>
      <dgm:spPr/>
    </dgm:pt>
    <dgm:pt modelId="{87E4D591-F53E-483E-A0CD-CE18B353207E}" type="pres">
      <dgm:prSet presAssocID="{720C5FC1-1B5C-4E16-A6F5-FD1D33E007DA}" presName="linNode" presStyleCnt="0"/>
      <dgm:spPr/>
      <dgm:t>
        <a:bodyPr/>
        <a:lstStyle/>
        <a:p>
          <a:endParaRPr lang="en-US"/>
        </a:p>
      </dgm:t>
    </dgm:pt>
    <dgm:pt modelId="{2B86CDC0-C3BA-420E-8D43-1B493B71B7EA}" type="pres">
      <dgm:prSet presAssocID="{720C5FC1-1B5C-4E16-A6F5-FD1D33E007DA}" presName="parentText" presStyleLbl="node1" presStyleIdx="1" presStyleCnt="3">
        <dgm:presLayoutVars>
          <dgm:chMax val="1"/>
          <dgm:bulletEnabled val="1"/>
        </dgm:presLayoutVars>
      </dgm:prSet>
      <dgm:spPr/>
      <dgm:t>
        <a:bodyPr/>
        <a:lstStyle/>
        <a:p>
          <a:endParaRPr lang="en-US"/>
        </a:p>
      </dgm:t>
    </dgm:pt>
    <dgm:pt modelId="{C23289A4-FF66-4D3E-8FF1-6260F55D19DA}" type="pres">
      <dgm:prSet presAssocID="{720C5FC1-1B5C-4E16-A6F5-FD1D33E007DA}" presName="descendantText" presStyleLbl="alignAccFollowNode1" presStyleIdx="1" presStyleCnt="3">
        <dgm:presLayoutVars>
          <dgm:bulletEnabled val="1"/>
        </dgm:presLayoutVars>
      </dgm:prSet>
      <dgm:spPr/>
      <dgm:t>
        <a:bodyPr/>
        <a:lstStyle/>
        <a:p>
          <a:endParaRPr lang="en-US"/>
        </a:p>
      </dgm:t>
    </dgm:pt>
    <dgm:pt modelId="{DCF7752E-E6ED-4DBB-8C3B-5A06229343A8}" type="pres">
      <dgm:prSet presAssocID="{1A5A3450-FC44-4129-A94E-81B7B690D936}" presName="sp" presStyleCnt="0"/>
      <dgm:spPr/>
      <dgm:t>
        <a:bodyPr/>
        <a:lstStyle/>
        <a:p>
          <a:endParaRPr lang="en-US"/>
        </a:p>
      </dgm:t>
    </dgm:pt>
    <dgm:pt modelId="{3B741CAC-CC2F-4998-A362-3B371565F88C}" type="pres">
      <dgm:prSet presAssocID="{9CD1454A-8AB9-44A0-ACFF-750430659BAE}" presName="linNode" presStyleCnt="0"/>
      <dgm:spPr/>
      <dgm:t>
        <a:bodyPr/>
        <a:lstStyle/>
        <a:p>
          <a:endParaRPr lang="en-US"/>
        </a:p>
      </dgm:t>
    </dgm:pt>
    <dgm:pt modelId="{D62EB9E8-8EC9-4D14-9037-696967E95521}" type="pres">
      <dgm:prSet presAssocID="{9CD1454A-8AB9-44A0-ACFF-750430659BAE}" presName="parentText" presStyleLbl="node1" presStyleIdx="2" presStyleCnt="3">
        <dgm:presLayoutVars>
          <dgm:chMax val="1"/>
          <dgm:bulletEnabled val="1"/>
        </dgm:presLayoutVars>
      </dgm:prSet>
      <dgm:spPr/>
      <dgm:t>
        <a:bodyPr/>
        <a:lstStyle/>
        <a:p>
          <a:endParaRPr lang="en-US"/>
        </a:p>
      </dgm:t>
    </dgm:pt>
    <dgm:pt modelId="{19B565ED-605C-4645-BAD0-61764AEA4F44}" type="pres">
      <dgm:prSet presAssocID="{9CD1454A-8AB9-44A0-ACFF-750430659BAE}" presName="descendantText" presStyleLbl="alignAccFollowNode1" presStyleIdx="2" presStyleCnt="3">
        <dgm:presLayoutVars>
          <dgm:bulletEnabled val="1"/>
        </dgm:presLayoutVars>
      </dgm:prSet>
      <dgm:spPr/>
      <dgm:t>
        <a:bodyPr/>
        <a:lstStyle/>
        <a:p>
          <a:endParaRPr lang="en-US"/>
        </a:p>
      </dgm:t>
    </dgm:pt>
  </dgm:ptLst>
  <dgm:cxnLst>
    <dgm:cxn modelId="{25CE5AA8-592B-49FD-A1B7-A1E7DEE99A95}" srcId="{9CD1454A-8AB9-44A0-ACFF-750430659BAE}" destId="{424EC2F8-8F5E-4E32-AB92-B5A82CD33C89}" srcOrd="1" destOrd="0" parTransId="{E77819EF-C6F1-4FE5-ACFD-14FFDF3D7970}" sibTransId="{24246EBE-8022-474D-A5DB-B38AF118CB5F}"/>
    <dgm:cxn modelId="{63EF4CCC-9301-4650-B113-DE05C96A7AD5}" type="presOf" srcId="{C606F3B4-1D15-4F0A-9AA4-8013D716743F}" destId="{C23289A4-FF66-4D3E-8FF1-6260F55D19DA}" srcOrd="0" destOrd="1" presId="urn:microsoft.com/office/officeart/2005/8/layout/vList5"/>
    <dgm:cxn modelId="{6A4F8A26-8D5E-481B-951F-64F017BC0BC6}" srcId="{39DAEB90-3C44-415E-839B-55876C892F66}" destId="{B2E25D49-333F-4AA1-8A16-020ED88E1C19}" srcOrd="0" destOrd="0" parTransId="{370C5E99-D42A-4807-86DB-BFD7DA76591E}" sibTransId="{D2FD9E7D-99C0-4259-B253-F53548CE0FD2}"/>
    <dgm:cxn modelId="{E307409D-C6ED-4CB7-BF14-E799AA0ECAB4}" srcId="{720C5FC1-1B5C-4E16-A6F5-FD1D33E007DA}" destId="{C606F3B4-1D15-4F0A-9AA4-8013D716743F}" srcOrd="1" destOrd="0" parTransId="{46E62DFF-534F-4D07-80D6-F5F100376C3B}" sibTransId="{42E45A93-67C6-4E59-B24A-C04ADCCED993}"/>
    <dgm:cxn modelId="{DAD3EB2A-D202-4E37-8FF4-73E00CFAAA5F}" type="presOf" srcId="{408B12DE-9208-4B88-B5FE-7C635AFC9275}" destId="{2A98422B-447B-414C-A535-AB7D5A2142DD}" srcOrd="0" destOrd="1" presId="urn:microsoft.com/office/officeart/2005/8/layout/vList5"/>
    <dgm:cxn modelId="{6F207E1D-D0B8-4343-8010-83EB002A30C8}" type="presOf" srcId="{88939A25-F61F-4964-8ABC-E580B0AC9766}" destId="{19B565ED-605C-4645-BAD0-61764AEA4F44}" srcOrd="0" destOrd="0" presId="urn:microsoft.com/office/officeart/2005/8/layout/vList5"/>
    <dgm:cxn modelId="{3B9B024D-2499-4157-BD55-F28EC6F4DB5E}" srcId="{B2E25D49-333F-4AA1-8A16-020ED88E1C19}" destId="{408B12DE-9208-4B88-B5FE-7C635AFC9275}" srcOrd="1" destOrd="0" parTransId="{FA6E939E-DAB6-4B8C-9F35-B45E4E749390}" sibTransId="{E49E3B04-9CD3-4990-930B-81255B1E3628}"/>
    <dgm:cxn modelId="{061AA5F1-DF8C-4A13-A975-E260D5DE0792}" srcId="{39DAEB90-3C44-415E-839B-55876C892F66}" destId="{720C5FC1-1B5C-4E16-A6F5-FD1D33E007DA}" srcOrd="1" destOrd="0" parTransId="{8A484020-7876-4E17-9F9A-93681ED9D746}" sibTransId="{1A5A3450-FC44-4129-A94E-81B7B690D936}"/>
    <dgm:cxn modelId="{C671C2F1-924C-4022-BBED-0C441579B240}" type="presOf" srcId="{39DAEB90-3C44-415E-839B-55876C892F66}" destId="{56C4612B-CF50-4B2F-B898-DD91F1D3F459}" srcOrd="0" destOrd="0" presId="urn:microsoft.com/office/officeart/2005/8/layout/vList5"/>
    <dgm:cxn modelId="{2D351D88-BB3E-4BC6-8D2C-E3C2CB618E72}" type="presOf" srcId="{A9368323-C714-446A-9715-8AAF848C6E18}" destId="{C23289A4-FF66-4D3E-8FF1-6260F55D19DA}" srcOrd="0" destOrd="0" presId="urn:microsoft.com/office/officeart/2005/8/layout/vList5"/>
    <dgm:cxn modelId="{FE51C1DB-7CC7-44D5-A262-5DE0400B4656}" srcId="{720C5FC1-1B5C-4E16-A6F5-FD1D33E007DA}" destId="{A9368323-C714-446A-9715-8AAF848C6E18}" srcOrd="0" destOrd="0" parTransId="{C2490B5E-D681-4B8D-B8C7-6C9070112054}" sibTransId="{85FB001D-750B-40A8-9812-054F047EB62A}"/>
    <dgm:cxn modelId="{0A7D06D6-78BB-4487-8E8D-119ABFB90D06}" type="presOf" srcId="{720C5FC1-1B5C-4E16-A6F5-FD1D33E007DA}" destId="{2B86CDC0-C3BA-420E-8D43-1B493B71B7EA}" srcOrd="0" destOrd="0" presId="urn:microsoft.com/office/officeart/2005/8/layout/vList5"/>
    <dgm:cxn modelId="{8DB48838-FB6A-4E08-A52A-EC70013943D4}" srcId="{B2E25D49-333F-4AA1-8A16-020ED88E1C19}" destId="{C93F6F82-4C49-4CA2-A1E4-A279DA9C2D6A}" srcOrd="0" destOrd="0" parTransId="{44CAB80B-EA18-49DB-BC2C-5A78017E0CED}" sibTransId="{9F9BC513-F36F-4C0E-989C-586314281FF0}"/>
    <dgm:cxn modelId="{3CE14730-80DF-4FC0-9C1D-D10404609F95}" srcId="{9CD1454A-8AB9-44A0-ACFF-750430659BAE}" destId="{88939A25-F61F-4964-8ABC-E580B0AC9766}" srcOrd="0" destOrd="0" parTransId="{96A696C4-C310-4047-8B4E-631522E75BA2}" sibTransId="{2438FC5C-8FAA-4C62-AEEB-7B9E68AC7D70}"/>
    <dgm:cxn modelId="{4380AFE5-CE19-472A-93D9-CEBA8CC18817}" type="presOf" srcId="{424EC2F8-8F5E-4E32-AB92-B5A82CD33C89}" destId="{19B565ED-605C-4645-BAD0-61764AEA4F44}" srcOrd="0" destOrd="1" presId="urn:microsoft.com/office/officeart/2005/8/layout/vList5"/>
    <dgm:cxn modelId="{ECFF5CDD-5F3E-45EB-B651-6167D58B5A2E}" srcId="{39DAEB90-3C44-415E-839B-55876C892F66}" destId="{9CD1454A-8AB9-44A0-ACFF-750430659BAE}" srcOrd="2" destOrd="0" parTransId="{762E50B4-308B-44C3-B2BB-CA71A28D3CC3}" sibTransId="{764C4797-A0F9-4809-B159-2834E1E9B631}"/>
    <dgm:cxn modelId="{73BC29C5-788E-4763-90C2-2EB2D5828602}" type="presOf" srcId="{C93F6F82-4C49-4CA2-A1E4-A279DA9C2D6A}" destId="{2A98422B-447B-414C-A535-AB7D5A2142DD}" srcOrd="0" destOrd="0" presId="urn:microsoft.com/office/officeart/2005/8/layout/vList5"/>
    <dgm:cxn modelId="{3951AC54-F52B-46AE-B2CB-28FD0089D272}" type="presOf" srcId="{B2E25D49-333F-4AA1-8A16-020ED88E1C19}" destId="{81306C2E-24F1-4D6A-960B-0D7C5D775B96}" srcOrd="0" destOrd="0" presId="urn:microsoft.com/office/officeart/2005/8/layout/vList5"/>
    <dgm:cxn modelId="{B8B622FC-16C5-48D7-B7A8-DCB0D9D4BEA9}" type="presOf" srcId="{9CD1454A-8AB9-44A0-ACFF-750430659BAE}" destId="{D62EB9E8-8EC9-4D14-9037-696967E95521}" srcOrd="0" destOrd="0" presId="urn:microsoft.com/office/officeart/2005/8/layout/vList5"/>
    <dgm:cxn modelId="{A0EA9BD7-AD71-4442-B4C6-B13F801A4C17}" type="presParOf" srcId="{56C4612B-CF50-4B2F-B898-DD91F1D3F459}" destId="{37D01BDE-AB26-4F6F-93DB-D080E29C54BD}" srcOrd="0" destOrd="0" presId="urn:microsoft.com/office/officeart/2005/8/layout/vList5"/>
    <dgm:cxn modelId="{DB0149C7-19F8-44E8-B912-9A7C5F2041F2}" type="presParOf" srcId="{37D01BDE-AB26-4F6F-93DB-D080E29C54BD}" destId="{81306C2E-24F1-4D6A-960B-0D7C5D775B96}" srcOrd="0" destOrd="0" presId="urn:microsoft.com/office/officeart/2005/8/layout/vList5"/>
    <dgm:cxn modelId="{8F6C24A5-A84A-4D65-B0E2-D687F5122CE9}" type="presParOf" srcId="{37D01BDE-AB26-4F6F-93DB-D080E29C54BD}" destId="{2A98422B-447B-414C-A535-AB7D5A2142DD}" srcOrd="1" destOrd="0" presId="urn:microsoft.com/office/officeart/2005/8/layout/vList5"/>
    <dgm:cxn modelId="{3F8AD785-8139-4B16-8B8E-8DF3C05C8A0E}" type="presParOf" srcId="{56C4612B-CF50-4B2F-B898-DD91F1D3F459}" destId="{ECF9B0B2-413F-40FC-A3B3-BA659E2CCBFF}" srcOrd="1" destOrd="0" presId="urn:microsoft.com/office/officeart/2005/8/layout/vList5"/>
    <dgm:cxn modelId="{F2E53352-B1B2-472F-BABB-2DEC65FBBB29}" type="presParOf" srcId="{56C4612B-CF50-4B2F-B898-DD91F1D3F459}" destId="{87E4D591-F53E-483E-A0CD-CE18B353207E}" srcOrd="2" destOrd="0" presId="urn:microsoft.com/office/officeart/2005/8/layout/vList5"/>
    <dgm:cxn modelId="{8660FBFE-BF16-4C7F-B24A-8F63B9A52E69}" type="presParOf" srcId="{87E4D591-F53E-483E-A0CD-CE18B353207E}" destId="{2B86CDC0-C3BA-420E-8D43-1B493B71B7EA}" srcOrd="0" destOrd="0" presId="urn:microsoft.com/office/officeart/2005/8/layout/vList5"/>
    <dgm:cxn modelId="{70FC1134-64FF-4BE6-9F62-BF3EFBD602B8}" type="presParOf" srcId="{87E4D591-F53E-483E-A0CD-CE18B353207E}" destId="{C23289A4-FF66-4D3E-8FF1-6260F55D19DA}" srcOrd="1" destOrd="0" presId="urn:microsoft.com/office/officeart/2005/8/layout/vList5"/>
    <dgm:cxn modelId="{EAAF9BB6-AFA5-4385-8DF6-AF22FD68E57A}" type="presParOf" srcId="{56C4612B-CF50-4B2F-B898-DD91F1D3F459}" destId="{DCF7752E-E6ED-4DBB-8C3B-5A06229343A8}" srcOrd="3" destOrd="0" presId="urn:microsoft.com/office/officeart/2005/8/layout/vList5"/>
    <dgm:cxn modelId="{C528AD31-7020-4078-81F9-BCB4E6EC8A8A}" type="presParOf" srcId="{56C4612B-CF50-4B2F-B898-DD91F1D3F459}" destId="{3B741CAC-CC2F-4998-A362-3B371565F88C}" srcOrd="4" destOrd="0" presId="urn:microsoft.com/office/officeart/2005/8/layout/vList5"/>
    <dgm:cxn modelId="{E6CC5E97-A50F-4923-846D-FC4C928E30C8}" type="presParOf" srcId="{3B741CAC-CC2F-4998-A362-3B371565F88C}" destId="{D62EB9E8-8EC9-4D14-9037-696967E95521}" srcOrd="0" destOrd="0" presId="urn:microsoft.com/office/officeart/2005/8/layout/vList5"/>
    <dgm:cxn modelId="{C5122F74-F0C2-4B2F-8DAF-1AD2665394D2}" type="presParOf" srcId="{3B741CAC-CC2F-4998-A362-3B371565F88C}" destId="{19B565ED-605C-4645-BAD0-61764AEA4F4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کا اپنی ازواج کے احساسات و جذبات کی خاطر ایک قسم کے شہد کا استعمال ترک کردینا (بخاری، مسلم)</a:t>
          </a:r>
          <a:endParaRPr lang="en-US" sz="27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7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7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C08B72C-BB0B-4D31-9785-50D7FA88EF43}">
      <dgm:prSet phldrT="[Text]" custT="1"/>
      <dgm:spPr/>
      <dgm:t>
        <a:bodyPr/>
        <a:lstStyle/>
        <a:p>
          <a:pPr algn="ctr" rtl="1"/>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کا کسی شے کو حرام قرار دینے کا اختیار لیکن </a:t>
          </a:r>
          <a:r>
            <a:rPr lang="ur-PK"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a:t>
          </a:r>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اختیار کے تابع</a:t>
          </a:r>
          <a:endParaRPr lang="en-US" sz="27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13BD8D4-8A23-47CF-BA37-0AFA8B875F56}" type="parTrans" cxnId="{E1D693C6-D8EB-4BD3-9CA7-9712B677CD4B}">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EBA8E16-9E9C-445C-BA13-E0CCC6CFE780}" type="sibTrans" cxnId="{E1D693C6-D8EB-4BD3-9CA7-9712B677CD4B}">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B43FC39-AA98-48B7-8FFE-48FCF949D7A3}">
      <dgm:prSet phldrT="[Text]" custT="1"/>
      <dgm:spPr/>
      <dgm:t>
        <a:bodyPr/>
        <a:lstStyle/>
        <a:p>
          <a:pPr algn="ctr" rtl="1"/>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رسول</a:t>
          </a:r>
          <a:r>
            <a:rPr lang="ur-PK"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ﷺ</a:t>
          </a:r>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لئے کسی </a:t>
          </a:r>
          <a:r>
            <a:rPr lang="ur-PK"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حرام </a:t>
          </a:r>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شے کو </a:t>
          </a:r>
          <a:r>
            <a:rPr lang="ur-PK"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حلال </a:t>
          </a:r>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کرلینا تو ناممکن تھا، آپ نے صرف حلال کا استعمال ترک کیا</a:t>
          </a:r>
          <a:endParaRPr lang="en-US" sz="27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4796CD4-6B47-4F1F-B2C6-A032E9D6784F}" type="parTrans" cxnId="{68E01711-3E4E-4C7C-AA12-9AD45963987A}">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78E3867-1F99-467C-9581-1C6487C5BF85}" type="sibTrans" cxnId="{68E01711-3E4E-4C7C-AA12-9AD45963987A}">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160C52B-5106-4B92-A955-B848FE127FE1}">
      <dgm:prSet phldrT="[Text]" custT="1"/>
      <dgm:spPr/>
      <dgm:t>
        <a:bodyPr/>
        <a:lstStyle/>
        <a:p>
          <a:pPr algn="ctr" rtl="1"/>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بظاہر گرفت لیکن </a:t>
          </a:r>
          <a:r>
            <a:rPr lang="ar-SA" sz="2800"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وَ اللّٰهُ غَفُوْرٌ رَّحِيْمٌ</a:t>
          </a:r>
          <a:r>
            <a:rPr lang="fa-IR"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سے اللہ کی </a:t>
          </a:r>
          <a:r>
            <a:rPr lang="ar-SA" sz="27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محبت کا اظہار</a:t>
          </a:r>
          <a:endParaRPr lang="en-US" sz="27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4A6298C9-2B12-4919-9D87-6645A3289793}" type="parTrans" cxnId="{81B41D46-D019-4DAB-998F-A870F2836715}">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2EB1A2F-8694-415A-9496-00222D930A5E}" type="sibTrans" cxnId="{81B41D46-D019-4DAB-998F-A870F2836715}">
      <dgm:prSet/>
      <dgm:spPr/>
      <dgm:t>
        <a:bodyPr/>
        <a:lstStyle/>
        <a:p>
          <a:endParaRPr lang="en-US" sz="27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EDD0589B-EE90-4399-A34B-626A6A085A21}" type="pres">
      <dgm:prSet presAssocID="{AC08B72C-BB0B-4D31-9785-50D7FA88EF43}" presName="parentText" presStyleLbl="node1" presStyleIdx="1" presStyleCnt="4">
        <dgm:presLayoutVars>
          <dgm:chMax val="0"/>
          <dgm:bulletEnabled val="1"/>
        </dgm:presLayoutVars>
      </dgm:prSet>
      <dgm:spPr/>
      <dgm:t>
        <a:bodyPr/>
        <a:lstStyle/>
        <a:p>
          <a:endParaRPr lang="en-US"/>
        </a:p>
      </dgm:t>
    </dgm:pt>
    <dgm:pt modelId="{37501791-E90E-4394-8F23-EDF424C9A9B2}" type="pres">
      <dgm:prSet presAssocID="{6EBA8E16-9E9C-445C-BA13-E0CCC6CFE780}" presName="spacer" presStyleCnt="0"/>
      <dgm:spPr/>
    </dgm:pt>
    <dgm:pt modelId="{A0BF1184-360C-40E9-A4FA-ADDFE42FFCE8}" type="pres">
      <dgm:prSet presAssocID="{4B43FC39-AA98-48B7-8FFE-48FCF949D7A3}" presName="parentText" presStyleLbl="node1" presStyleIdx="2" presStyleCnt="4">
        <dgm:presLayoutVars>
          <dgm:chMax val="0"/>
          <dgm:bulletEnabled val="1"/>
        </dgm:presLayoutVars>
      </dgm:prSet>
      <dgm:spPr/>
      <dgm:t>
        <a:bodyPr/>
        <a:lstStyle/>
        <a:p>
          <a:endParaRPr lang="en-US"/>
        </a:p>
      </dgm:t>
    </dgm:pt>
    <dgm:pt modelId="{BEB5338E-8FD0-49C8-9BE4-F183AC1AF17D}" type="pres">
      <dgm:prSet presAssocID="{078E3867-1F99-467C-9581-1C6487C5BF85}" presName="spacer" presStyleCnt="0"/>
      <dgm:spPr/>
    </dgm:pt>
    <dgm:pt modelId="{E6FD1CE5-9F73-4F81-AFF4-A7B2C9BFB3F3}" type="pres">
      <dgm:prSet presAssocID="{1160C52B-5106-4B92-A955-B848FE127FE1}" presName="parentText" presStyleLbl="node1" presStyleIdx="3" presStyleCnt="4">
        <dgm:presLayoutVars>
          <dgm:chMax val="0"/>
          <dgm:bulletEnabled val="1"/>
        </dgm:presLayoutVars>
      </dgm:prSet>
      <dgm:spPr/>
      <dgm:t>
        <a:bodyPr/>
        <a:lstStyle/>
        <a:p>
          <a:endParaRPr lang="en-US"/>
        </a:p>
      </dgm:t>
    </dgm:pt>
  </dgm:ptLst>
  <dgm:cxnLst>
    <dgm:cxn modelId="{215619BC-8EF7-4C8D-8212-FF87F2049259}" type="presOf" srcId="{1160C52B-5106-4B92-A955-B848FE127FE1}" destId="{E6FD1CE5-9F73-4F81-AFF4-A7B2C9BFB3F3}" srcOrd="0" destOrd="0" presId="urn:microsoft.com/office/officeart/2005/8/layout/vList2"/>
    <dgm:cxn modelId="{E7D60783-BD38-408F-B25B-8001EF8B3316}" type="presOf" srcId="{4B43FC39-AA98-48B7-8FFE-48FCF949D7A3}" destId="{A0BF1184-360C-40E9-A4FA-ADDFE42FFCE8}" srcOrd="0" destOrd="0" presId="urn:microsoft.com/office/officeart/2005/8/layout/vList2"/>
    <dgm:cxn modelId="{E1D693C6-D8EB-4BD3-9CA7-9712B677CD4B}" srcId="{724361B4-9B9F-4084-A10C-F167166253CF}" destId="{AC08B72C-BB0B-4D31-9785-50D7FA88EF43}" srcOrd="1" destOrd="0" parTransId="{513BD8D4-8A23-47CF-BA37-0AFA8B875F56}" sibTransId="{6EBA8E16-9E9C-445C-BA13-E0CCC6CFE780}"/>
    <dgm:cxn modelId="{E2F8AC98-8DB0-4C9F-BF44-988A2EEADE53}" type="presOf" srcId="{AC08B72C-BB0B-4D31-9785-50D7FA88EF43}" destId="{EDD0589B-EE90-4399-A34B-626A6A085A21}" srcOrd="0" destOrd="0" presId="urn:microsoft.com/office/officeart/2005/8/layout/vList2"/>
    <dgm:cxn modelId="{DEF80C2A-2A09-4810-A9A6-9440493A8F0B}" type="presOf" srcId="{724361B4-9B9F-4084-A10C-F167166253CF}" destId="{D76713C3-888F-4971-B388-C389CB2342AF}" srcOrd="0" destOrd="0" presId="urn:microsoft.com/office/officeart/2005/8/layout/vList2"/>
    <dgm:cxn modelId="{2827F31D-BB69-4BF1-B626-3B917D906599}" type="presOf" srcId="{0967F7E4-F678-4578-8600-1B83ACEB6BBB}" destId="{D2B49F6D-4100-42FB-82A8-1CFAA91AE96A}" srcOrd="0" destOrd="0" presId="urn:microsoft.com/office/officeart/2005/8/layout/vList2"/>
    <dgm:cxn modelId="{68E01711-3E4E-4C7C-AA12-9AD45963987A}" srcId="{724361B4-9B9F-4084-A10C-F167166253CF}" destId="{4B43FC39-AA98-48B7-8FFE-48FCF949D7A3}" srcOrd="2" destOrd="0" parTransId="{94796CD4-6B47-4F1F-B2C6-A032E9D6784F}" sibTransId="{078E3867-1F99-467C-9581-1C6487C5BF85}"/>
    <dgm:cxn modelId="{81B41D46-D019-4DAB-998F-A870F2836715}" srcId="{724361B4-9B9F-4084-A10C-F167166253CF}" destId="{1160C52B-5106-4B92-A955-B848FE127FE1}" srcOrd="3" destOrd="0" parTransId="{4A6298C9-2B12-4919-9D87-6645A3289793}" sibTransId="{62EB1A2F-8694-415A-9496-00222D930A5E}"/>
    <dgm:cxn modelId="{4A7A59C9-17A6-426B-AEF5-4F4F61E09184}" srcId="{724361B4-9B9F-4084-A10C-F167166253CF}" destId="{0967F7E4-F678-4578-8600-1B83ACEB6BBB}" srcOrd="0" destOrd="0" parTransId="{E6DCB98A-1613-426E-A30A-48ABE3BBB006}" sibTransId="{99D09C75-CF2B-439D-B311-7F3BDBD8EA47}"/>
    <dgm:cxn modelId="{BEC4B398-26EA-4706-80BC-C0E647EED27A}" type="presParOf" srcId="{D76713C3-888F-4971-B388-C389CB2342AF}" destId="{D2B49F6D-4100-42FB-82A8-1CFAA91AE96A}" srcOrd="0" destOrd="0" presId="urn:microsoft.com/office/officeart/2005/8/layout/vList2"/>
    <dgm:cxn modelId="{4DDD5BCB-A095-4E18-97B6-139CB8837626}" type="presParOf" srcId="{D76713C3-888F-4971-B388-C389CB2342AF}" destId="{E5698743-1B9B-4461-A721-AF6DBCB2A3FC}" srcOrd="1" destOrd="0" presId="urn:microsoft.com/office/officeart/2005/8/layout/vList2"/>
    <dgm:cxn modelId="{271851C9-0539-47D5-B748-67D40EF6AE84}" type="presParOf" srcId="{D76713C3-888F-4971-B388-C389CB2342AF}" destId="{EDD0589B-EE90-4399-A34B-626A6A085A21}" srcOrd="2" destOrd="0" presId="urn:microsoft.com/office/officeart/2005/8/layout/vList2"/>
    <dgm:cxn modelId="{45F0D580-F31F-4324-BECB-50F2A87A0BA7}" type="presParOf" srcId="{D76713C3-888F-4971-B388-C389CB2342AF}" destId="{37501791-E90E-4394-8F23-EDF424C9A9B2}" srcOrd="3" destOrd="0" presId="urn:microsoft.com/office/officeart/2005/8/layout/vList2"/>
    <dgm:cxn modelId="{B0ADF700-C4CF-4BD0-BB23-0F83F19E708C}" type="presParOf" srcId="{D76713C3-888F-4971-B388-C389CB2342AF}" destId="{A0BF1184-360C-40E9-A4FA-ADDFE42FFCE8}" srcOrd="4" destOrd="0" presId="urn:microsoft.com/office/officeart/2005/8/layout/vList2"/>
    <dgm:cxn modelId="{C88FD0C3-47DD-4AF9-A6F3-B318E289C9FD}" type="presParOf" srcId="{D76713C3-888F-4971-B388-C389CB2342AF}" destId="{BEB5338E-8FD0-49C8-9BE4-F183AC1AF17D}" srcOrd="5" destOrd="0" presId="urn:microsoft.com/office/officeart/2005/8/layout/vList2"/>
    <dgm:cxn modelId="{E8C2FD71-8AAE-4055-A619-E60FF97632F1}" type="presParOf" srcId="{D76713C3-888F-4971-B388-C389CB2342AF}" destId="{E6FD1CE5-9F73-4F81-AFF4-A7B2C9BFB3F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0"/>
          <a:r>
            <a:rPr lang="ar-SA"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تَحِلَّةَ </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dgm:spPr/>
      <dgm:t>
        <a:bodyPr/>
        <a:lstStyle/>
        <a:p>
          <a:pPr algn="r" rtl="1"/>
          <a:r>
            <a:rPr lang="ur-PK" dirty="0" smtClean="0">
              <a:latin typeface="Jameel Noori Nastaleeq" pitchFamily="2" charset="-78"/>
              <a:cs typeface="Jameel Noori Nastaleeq" pitchFamily="2" charset="-78"/>
            </a:rPr>
            <a:t>کھولنا</a:t>
          </a:r>
          <a:endParaRPr lang="en-US"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قسموں کو کھولنا</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dgm:spPr/>
      <dgm:t>
        <a:bodyPr/>
        <a:lstStyle/>
        <a:p>
          <a:pPr algn="r" rtl="1"/>
          <a:r>
            <a:rPr lang="ur-PK" dirty="0" smtClean="0">
              <a:latin typeface="Jameel Noori Nastaleeq" pitchFamily="2" charset="-78"/>
              <a:cs typeface="Jameel Noori Nastaleeq" pitchFamily="2" charset="-78"/>
            </a:rPr>
            <a:t>اِن کو توڑ کر کفّارہ ادا کرنا (المائدۃ: 89)</a:t>
          </a:r>
          <a:endParaRPr lang="en-US"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17305">
        <dgm:presLayoutVars>
          <dgm:bulletEnabled val="1"/>
        </dgm:presLayoutVars>
      </dgm:prSet>
      <dgm:spPr/>
      <dgm:t>
        <a:bodyPr/>
        <a:lstStyle/>
        <a:p>
          <a:endParaRPr lang="en-US"/>
        </a:p>
      </dgm:t>
    </dgm:pt>
  </dgm:ptLst>
  <dgm:cxnLst>
    <dgm:cxn modelId="{47FA404A-7EBA-42B5-A52C-6D22D7E46266}" type="presOf" srcId="{39DAEB90-3C44-415E-839B-55876C892F66}" destId="{0B41CBAD-43C5-447A-97D9-1746CDF159A0}" srcOrd="0" destOrd="0" presId="urn:microsoft.com/office/officeart/2005/8/layout/lProcess3"/>
    <dgm:cxn modelId="{55D2166D-AA26-4ED4-B001-6D68C80981F1}" type="presOf" srcId="{720C5FC1-1B5C-4E16-A6F5-FD1D33E007DA}" destId="{EE487FF6-6F0A-4769-A149-C6E60F0C1FC5}" srcOrd="0" destOrd="0" presId="urn:microsoft.com/office/officeart/2005/8/layout/lProcess3"/>
    <dgm:cxn modelId="{2F897E63-C0EA-4F9A-880D-83650E974F71}" type="presOf" srcId="{033D5536-FBBC-492C-9778-2BBEBF830AAB}" destId="{8B61C938-C0C4-4365-BC05-7C10D72B1C17}"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5156D298-6B06-423C-B2CB-9BF179954BD1}" srcId="{033D5536-FBBC-492C-9778-2BBEBF830AAB}" destId="{BB315837-778E-4C3F-AFBB-F297749955BF}" srcOrd="0" destOrd="0" parTransId="{B8A4FF49-BE2E-456A-BB95-D88E8BCFCCA8}" sibTransId="{426AE8F1-D2D3-4B75-B132-BDB3563BCC06}"/>
    <dgm:cxn modelId="{A0D8B0DA-8BFF-4D60-BAD9-EC2EDBFA2C87}" srcId="{39DAEB90-3C44-415E-839B-55876C892F66}" destId="{033D5536-FBBC-492C-9778-2BBEBF830AAB}" srcOrd="1" destOrd="0" parTransId="{EA5A375A-3CD1-4310-9F91-CC21FE73FCAD}" sibTransId="{B0E5371E-E014-4A16-B001-8501FA176B58}"/>
    <dgm:cxn modelId="{061AA5F1-DF8C-4A13-A975-E260D5DE0792}" srcId="{39DAEB90-3C44-415E-839B-55876C892F66}" destId="{720C5FC1-1B5C-4E16-A6F5-FD1D33E007DA}" srcOrd="0" destOrd="0" parTransId="{8A484020-7876-4E17-9F9A-93681ED9D746}" sibTransId="{1A5A3450-FC44-4129-A94E-81B7B690D936}"/>
    <dgm:cxn modelId="{BDB4A54A-E147-4D56-9429-65AD8EBF0F57}" type="presOf" srcId="{A9368323-C714-446A-9715-8AAF848C6E18}" destId="{CAFB9C3E-0258-44BF-B172-D508CF55783A}" srcOrd="0" destOrd="0" presId="urn:microsoft.com/office/officeart/2005/8/layout/lProcess3"/>
    <dgm:cxn modelId="{FB645CA7-E974-4CBA-AA78-487FCEA69283}" type="presOf" srcId="{BB315837-778E-4C3F-AFBB-F297749955BF}" destId="{B9AE1696-5E4D-4636-A66A-94F1F81D9DED}" srcOrd="0" destOrd="0" presId="urn:microsoft.com/office/officeart/2005/8/layout/lProcess3"/>
    <dgm:cxn modelId="{547DAEB2-B0BD-4F94-A537-4157EAECB9FD}" type="presParOf" srcId="{0B41CBAD-43C5-447A-97D9-1746CDF159A0}" destId="{063E4DF4-3D4E-4DFE-9488-7227DE66F151}" srcOrd="0" destOrd="0" presId="urn:microsoft.com/office/officeart/2005/8/layout/lProcess3"/>
    <dgm:cxn modelId="{C5319767-ED87-4CBD-A51C-E3F0E3F2EA99}" type="presParOf" srcId="{063E4DF4-3D4E-4DFE-9488-7227DE66F151}" destId="{EE487FF6-6F0A-4769-A149-C6E60F0C1FC5}" srcOrd="0" destOrd="0" presId="urn:microsoft.com/office/officeart/2005/8/layout/lProcess3"/>
    <dgm:cxn modelId="{62EBA0D8-9E2F-4E7D-9694-B3BD23F88316}" type="presParOf" srcId="{063E4DF4-3D4E-4DFE-9488-7227DE66F151}" destId="{E2C40281-1E7B-4A5B-87A7-0E6682B935BC}" srcOrd="1" destOrd="0" presId="urn:microsoft.com/office/officeart/2005/8/layout/lProcess3"/>
    <dgm:cxn modelId="{68E0323C-ABCD-4080-B40D-C53D41258E19}" type="presParOf" srcId="{063E4DF4-3D4E-4DFE-9488-7227DE66F151}" destId="{CAFB9C3E-0258-44BF-B172-D508CF55783A}" srcOrd="2" destOrd="0" presId="urn:microsoft.com/office/officeart/2005/8/layout/lProcess3"/>
    <dgm:cxn modelId="{FEB77427-2337-4721-8D23-82C0226DEF5A}" type="presParOf" srcId="{0B41CBAD-43C5-447A-97D9-1746CDF159A0}" destId="{D245D176-7FAC-4ECB-B52D-D9E4240A1E67}" srcOrd="1" destOrd="0" presId="urn:microsoft.com/office/officeart/2005/8/layout/lProcess3"/>
    <dgm:cxn modelId="{C4E67717-AB88-4B1E-BA02-E9FBDDC6C106}" type="presParOf" srcId="{0B41CBAD-43C5-447A-97D9-1746CDF159A0}" destId="{7AB2AABE-7A13-4B55-BEF6-65A018B61BDD}" srcOrd="2" destOrd="0" presId="urn:microsoft.com/office/officeart/2005/8/layout/lProcess3"/>
    <dgm:cxn modelId="{AF6478CF-5583-472E-A748-87033BC01C2E}" type="presParOf" srcId="{7AB2AABE-7A13-4B55-BEF6-65A018B61BDD}" destId="{8B61C938-C0C4-4365-BC05-7C10D72B1C17}" srcOrd="0" destOrd="0" presId="urn:microsoft.com/office/officeart/2005/8/layout/lProcess3"/>
    <dgm:cxn modelId="{D762EBB3-1BEB-449D-B4B0-8889F081A449}" type="presParOf" srcId="{7AB2AABE-7A13-4B55-BEF6-65A018B61BDD}" destId="{82D78A30-2743-416B-9CB5-85F72769D04D}" srcOrd="1" destOrd="0" presId="urn:microsoft.com/office/officeart/2005/8/layout/lProcess3"/>
    <dgm:cxn modelId="{9A9809F5-2BE1-4007-A2C7-01DFD44E280C}"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720C5FC1-1B5C-4E16-A6F5-FD1D33E007DA}">
      <dgm:prSet phldrT="[Text]"/>
      <dgm:spPr/>
      <dgm:t>
        <a:bodyPr/>
        <a:lstStyle/>
        <a:p>
          <a:pPr rtl="1"/>
          <a:r>
            <a:rPr lang="ar-SA"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مَوْلٰى</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a:latin typeface="Jameel Noori Nastaleeq" pitchFamily="2" charset="-78"/>
            <a:cs typeface="Jameel Noori Nastaleeq" pitchFamily="2" charset="-78"/>
          </a:endParaRPr>
        </a:p>
      </dgm:t>
    </dgm:pt>
    <dgm:pt modelId="{A9368323-C714-446A-9715-8AAF848C6E18}">
      <dgm:prSet phldrT="[Text]" custT="1"/>
      <dgm:spPr/>
      <dgm:t>
        <a:bodyPr/>
        <a:lstStyle/>
        <a:p>
          <a:pPr algn="r" rtl="1"/>
          <a:r>
            <a:rPr lang="ur-PK" sz="3600" dirty="0" smtClean="0">
              <a:latin typeface="Jameel Noori Nastaleeq" pitchFamily="2" charset="-78"/>
              <a:cs typeface="Jameel Noori Nastaleeq" pitchFamily="2" charset="-78"/>
            </a:rPr>
            <a:t>حمایتی، پشت پناہ، خیر خواہ</a:t>
          </a:r>
          <a:endParaRPr lang="en-US" sz="36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a:latin typeface="Jameel Noori Nastaleeq" pitchFamily="2" charset="-78"/>
            <a:cs typeface="Jameel Noori Nastaleeq" pitchFamily="2" charset="-78"/>
          </a:endParaRPr>
        </a:p>
      </dgm:t>
    </dgm:pt>
    <dgm:pt modelId="{033D5536-FBBC-492C-9778-2BBEBF830AAB}">
      <dgm:prSet phldrT="[Text]"/>
      <dgm:spPr/>
      <dgm:t>
        <a:bodyPr/>
        <a:lstStyle/>
        <a:p>
          <a:pPr rtl="1"/>
          <a:r>
            <a:rPr lang="ar-SA"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الْعَلِيْمُ الْحَكِيْمُ</a:t>
          </a:r>
          <a:endParaRPr lang="en-US"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A5A375A-3CD1-4310-9F91-CC21FE73FCAD}" type="parTrans" cxnId="{A0D8B0DA-8BFF-4D60-BAD9-EC2EDBFA2C87}">
      <dgm:prSet/>
      <dgm:spPr/>
      <dgm:t>
        <a:bodyPr/>
        <a:lstStyle/>
        <a:p>
          <a:endParaRPr lang="en-US">
            <a:latin typeface="Jameel Noori Nastaleeq" pitchFamily="2" charset="-78"/>
            <a:cs typeface="Jameel Noori Nastaleeq" pitchFamily="2" charset="-78"/>
          </a:endParaRPr>
        </a:p>
      </dgm:t>
    </dgm:pt>
    <dgm:pt modelId="{B0E5371E-E014-4A16-B001-8501FA176B58}" type="sibTrans" cxnId="{A0D8B0DA-8BFF-4D60-BAD9-EC2EDBFA2C87}">
      <dgm:prSet/>
      <dgm:spPr/>
      <dgm:t>
        <a:bodyPr/>
        <a:lstStyle/>
        <a:p>
          <a:endParaRPr lang="en-US">
            <a:latin typeface="Jameel Noori Nastaleeq" pitchFamily="2" charset="-78"/>
            <a:cs typeface="Jameel Noori Nastaleeq" pitchFamily="2" charset="-78"/>
          </a:endParaRPr>
        </a:p>
      </dgm:t>
    </dgm:pt>
    <dgm:pt modelId="{BB315837-778E-4C3F-AFBB-F297749955BF}">
      <dgm:prSet phldrT="[Text]" custT="1"/>
      <dgm:spPr/>
      <dgm:t>
        <a:bodyPr/>
        <a:lstStyle/>
        <a:p>
          <a:pPr algn="r" rtl="1"/>
          <a:r>
            <a:rPr lang="ur-PK" sz="3600" dirty="0" smtClean="0">
              <a:latin typeface="Jameel Noori Nastaleeq" pitchFamily="2" charset="-78"/>
              <a:cs typeface="Jameel Noori Nastaleeq" pitchFamily="2" charset="-78"/>
            </a:rPr>
            <a:t>اللہ کی صفات</a:t>
          </a:r>
          <a:endParaRPr lang="en-US" sz="3600" dirty="0">
            <a:latin typeface="Jameel Noori Nastaleeq" pitchFamily="2" charset="-78"/>
            <a:cs typeface="Jameel Noori Nastaleeq" pitchFamily="2" charset="-78"/>
          </a:endParaRPr>
        </a:p>
      </dgm:t>
    </dgm:pt>
    <dgm:pt modelId="{B8A4FF49-BE2E-456A-BB95-D88E8BCFCCA8}" type="parTrans" cxnId="{5156D298-6B06-423C-B2CB-9BF179954BD1}">
      <dgm:prSet/>
      <dgm:spPr/>
      <dgm:t>
        <a:bodyPr/>
        <a:lstStyle/>
        <a:p>
          <a:endParaRPr lang="en-US">
            <a:latin typeface="Jameel Noori Nastaleeq" pitchFamily="2" charset="-78"/>
            <a:cs typeface="Jameel Noori Nastaleeq" pitchFamily="2" charset="-78"/>
          </a:endParaRPr>
        </a:p>
      </dgm:t>
    </dgm:pt>
    <dgm:pt modelId="{426AE8F1-D2D3-4B75-B132-BDB3563BCC06}" type="sibTrans" cxnId="{5156D298-6B06-423C-B2CB-9BF179954BD1}">
      <dgm:prSet/>
      <dgm:spPr/>
      <dgm:t>
        <a:bodyPr/>
        <a:lstStyle/>
        <a:p>
          <a:endParaRPr lang="en-US">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2" custScaleX="217305">
        <dgm:presLayoutVars>
          <dgm:bulletEnabled val="1"/>
        </dgm:presLayoutVars>
      </dgm:prSet>
      <dgm:spPr/>
      <dgm:t>
        <a:bodyPr/>
        <a:lstStyle/>
        <a:p>
          <a:endParaRPr lang="en-US"/>
        </a:p>
      </dgm:t>
    </dgm:pt>
    <dgm:pt modelId="{D245D176-7FAC-4ECB-B52D-D9E4240A1E67}" type="pres">
      <dgm:prSet presAssocID="{720C5FC1-1B5C-4E16-A6F5-FD1D33E007DA}" presName="vSp" presStyleCnt="0"/>
      <dgm:spPr/>
      <dgm:t>
        <a:bodyPr/>
        <a:lstStyle/>
        <a:p>
          <a:endParaRPr lang="en-US"/>
        </a:p>
      </dgm:t>
    </dgm:pt>
    <dgm:pt modelId="{7AB2AABE-7A13-4B55-BEF6-65A018B61BDD}" type="pres">
      <dgm:prSet presAssocID="{033D5536-FBBC-492C-9778-2BBEBF830AAB}" presName="horFlow" presStyleCnt="0"/>
      <dgm:spPr/>
      <dgm:t>
        <a:bodyPr/>
        <a:lstStyle/>
        <a:p>
          <a:endParaRPr lang="en-US"/>
        </a:p>
      </dgm:t>
    </dgm:pt>
    <dgm:pt modelId="{8B61C938-C0C4-4365-BC05-7C10D72B1C17}" type="pres">
      <dgm:prSet presAssocID="{033D5536-FBBC-492C-9778-2BBEBF830AAB}" presName="bigChev" presStyleLbl="node1" presStyleIdx="1" presStyleCnt="2"/>
      <dgm:spPr/>
      <dgm:t>
        <a:bodyPr/>
        <a:lstStyle/>
        <a:p>
          <a:endParaRPr lang="en-US"/>
        </a:p>
      </dgm:t>
    </dgm:pt>
    <dgm:pt modelId="{82D78A30-2743-416B-9CB5-85F72769D04D}" type="pres">
      <dgm:prSet presAssocID="{B8A4FF49-BE2E-456A-BB95-D88E8BCFCCA8}" presName="parTrans" presStyleCnt="0"/>
      <dgm:spPr/>
      <dgm:t>
        <a:bodyPr/>
        <a:lstStyle/>
        <a:p>
          <a:endParaRPr lang="en-US"/>
        </a:p>
      </dgm:t>
    </dgm:pt>
    <dgm:pt modelId="{B9AE1696-5E4D-4636-A66A-94F1F81D9DED}" type="pres">
      <dgm:prSet presAssocID="{BB315837-778E-4C3F-AFBB-F297749955BF}" presName="node" presStyleLbl="alignAccFollowNode1" presStyleIdx="1" presStyleCnt="2" custScaleX="217305">
        <dgm:presLayoutVars>
          <dgm:bulletEnabled val="1"/>
        </dgm:presLayoutVars>
      </dgm:prSet>
      <dgm:spPr/>
      <dgm:t>
        <a:bodyPr/>
        <a:lstStyle/>
        <a:p>
          <a:endParaRPr lang="en-US"/>
        </a:p>
      </dgm:t>
    </dgm:pt>
  </dgm:ptLst>
  <dgm:cxnLst>
    <dgm:cxn modelId="{5156D298-6B06-423C-B2CB-9BF179954BD1}" srcId="{033D5536-FBBC-492C-9778-2BBEBF830AAB}" destId="{BB315837-778E-4C3F-AFBB-F297749955BF}" srcOrd="0" destOrd="0" parTransId="{B8A4FF49-BE2E-456A-BB95-D88E8BCFCCA8}" sibTransId="{426AE8F1-D2D3-4B75-B132-BDB3563BCC06}"/>
    <dgm:cxn modelId="{C3084C53-06AC-490B-AFB6-31B61EF8B20C}" type="presOf" srcId="{A9368323-C714-446A-9715-8AAF848C6E18}" destId="{CAFB9C3E-0258-44BF-B172-D508CF55783A}" srcOrd="0" destOrd="0" presId="urn:microsoft.com/office/officeart/2005/8/layout/lProcess3"/>
    <dgm:cxn modelId="{FA4CE4F9-88C7-4AC0-88CF-9137796FB21F}" type="presOf" srcId="{720C5FC1-1B5C-4E16-A6F5-FD1D33E007DA}" destId="{EE487FF6-6F0A-4769-A149-C6E60F0C1FC5}" srcOrd="0" destOrd="0" presId="urn:microsoft.com/office/officeart/2005/8/layout/lProcess3"/>
    <dgm:cxn modelId="{F42B40C9-2DA6-4DB1-8BB2-ADCAB9FC0B8D}" type="presOf" srcId="{39DAEB90-3C44-415E-839B-55876C892F66}" destId="{0B41CBAD-43C5-447A-97D9-1746CDF159A0}"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B6A863B5-A238-4F9B-8CE3-1D36ED71148C}" type="presOf" srcId="{033D5536-FBBC-492C-9778-2BBEBF830AAB}" destId="{8B61C938-C0C4-4365-BC05-7C10D72B1C17}" srcOrd="0" destOrd="0" presId="urn:microsoft.com/office/officeart/2005/8/layout/lProcess3"/>
    <dgm:cxn modelId="{A0D8B0DA-8BFF-4D60-BAD9-EC2EDBFA2C87}" srcId="{39DAEB90-3C44-415E-839B-55876C892F66}" destId="{033D5536-FBBC-492C-9778-2BBEBF830AAB}" srcOrd="1" destOrd="0" parTransId="{EA5A375A-3CD1-4310-9F91-CC21FE73FCAD}" sibTransId="{B0E5371E-E014-4A16-B001-8501FA176B58}"/>
    <dgm:cxn modelId="{0916BD96-D538-4632-9761-745C795E1C53}" type="presOf" srcId="{BB315837-778E-4C3F-AFBB-F297749955BF}" destId="{B9AE1696-5E4D-4636-A66A-94F1F81D9DED}" srcOrd="0" destOrd="0" presId="urn:microsoft.com/office/officeart/2005/8/layout/lProcess3"/>
    <dgm:cxn modelId="{9DD93B31-7DEA-4964-A844-939FD5DE5AAC}" type="presParOf" srcId="{0B41CBAD-43C5-447A-97D9-1746CDF159A0}" destId="{063E4DF4-3D4E-4DFE-9488-7227DE66F151}" srcOrd="0" destOrd="0" presId="urn:microsoft.com/office/officeart/2005/8/layout/lProcess3"/>
    <dgm:cxn modelId="{06D95578-90D9-456B-A4BD-A4B8582FFC22}" type="presParOf" srcId="{063E4DF4-3D4E-4DFE-9488-7227DE66F151}" destId="{EE487FF6-6F0A-4769-A149-C6E60F0C1FC5}" srcOrd="0" destOrd="0" presId="urn:microsoft.com/office/officeart/2005/8/layout/lProcess3"/>
    <dgm:cxn modelId="{7EAA3464-34C7-46C7-9570-0A7639D95204}" type="presParOf" srcId="{063E4DF4-3D4E-4DFE-9488-7227DE66F151}" destId="{E2C40281-1E7B-4A5B-87A7-0E6682B935BC}" srcOrd="1" destOrd="0" presId="urn:microsoft.com/office/officeart/2005/8/layout/lProcess3"/>
    <dgm:cxn modelId="{D79B7AEE-8599-4D38-986F-5BC6AFE2FD4E}" type="presParOf" srcId="{063E4DF4-3D4E-4DFE-9488-7227DE66F151}" destId="{CAFB9C3E-0258-44BF-B172-D508CF55783A}" srcOrd="2" destOrd="0" presId="urn:microsoft.com/office/officeart/2005/8/layout/lProcess3"/>
    <dgm:cxn modelId="{09597B28-B7B6-4108-8CE7-FAB9F690B59D}" type="presParOf" srcId="{0B41CBAD-43C5-447A-97D9-1746CDF159A0}" destId="{D245D176-7FAC-4ECB-B52D-D9E4240A1E67}" srcOrd="1" destOrd="0" presId="urn:microsoft.com/office/officeart/2005/8/layout/lProcess3"/>
    <dgm:cxn modelId="{2FFD6288-CB0C-48B7-A2A6-3994065F6A19}" type="presParOf" srcId="{0B41CBAD-43C5-447A-97D9-1746CDF159A0}" destId="{7AB2AABE-7A13-4B55-BEF6-65A018B61BDD}" srcOrd="2" destOrd="0" presId="urn:microsoft.com/office/officeart/2005/8/layout/lProcess3"/>
    <dgm:cxn modelId="{917569CB-55C6-4BCA-A048-230237ACF92F}" type="presParOf" srcId="{7AB2AABE-7A13-4B55-BEF6-65A018B61BDD}" destId="{8B61C938-C0C4-4365-BC05-7C10D72B1C17}" srcOrd="0" destOrd="0" presId="urn:microsoft.com/office/officeart/2005/8/layout/lProcess3"/>
    <dgm:cxn modelId="{165831F4-7E87-48CC-B06C-D2AFBD5FC74D}" type="presParOf" srcId="{7AB2AABE-7A13-4B55-BEF6-65A018B61BDD}" destId="{82D78A30-2743-416B-9CB5-85F72769D04D}" srcOrd="1" destOrd="0" presId="urn:microsoft.com/office/officeart/2005/8/layout/lProcess3"/>
    <dgm:cxn modelId="{0E0F7D09-45FB-477B-BF40-B9C2A81EFF43}" type="presParOf" srcId="{7AB2AABE-7A13-4B55-BEF6-65A018B61BDD}" destId="{B9AE1696-5E4D-4636-A66A-94F1F81D9DED}"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کی ایک زوجۂ مطہرہ کا آپؐ کے ایک راز کی بات دوسری زوجۂ مطہرہ کو بتانا جو </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نساء آیت </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34</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میں بیان کردہ صالح بیوی کی صفت کے منافی تھا</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2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A64B9FF-10B3-4630-8289-6E95692125CD}">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کا امت کے لئے ایک خاص مقام (احزاب: </a:t>
          </a:r>
          <a:r>
            <a:rPr lang="ur-PK"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6</a:t>
          </a:r>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35A2FFC-3527-457F-9331-B175F21EF5DB}" type="parTrans" cxnId="{F5EA95D9-B484-4DF3-BDBC-CD18F173C7AA}">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5851085-39DC-4B65-A939-2851B85A9AC8}" type="sibTrans" cxnId="{F5EA95D9-B484-4DF3-BDBC-CD18F173C7AA}">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A6DACBC-F668-4641-996C-F8FA5EB07BE2}">
      <dgm:prSet phldrT="[Text]" custT="1"/>
      <dgm:spPr/>
      <dgm:t>
        <a:bodyPr/>
        <a:lstStyle/>
        <a:p>
          <a:pPr algn="ctr" rtl="1"/>
          <a:r>
            <a:rPr lang="ar-SA" sz="3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 ﷺ کو وحیٔ خفی کے ذریعہ راز کے ظاہر ہوجانے کی اطلاع دی گئی</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FA5224-61D6-4185-A54D-7EE09FBF9952}" type="parTrans" cxnId="{7AF0B783-A9B4-4CAF-A6C1-5F3553150220}">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7E80D8B-F78A-49AA-A6E7-F4F76C5B94A4}" type="sibTrans" cxnId="{7AF0B783-A9B4-4CAF-A6C1-5F3553150220}">
      <dgm:prSet/>
      <dgm:spPr/>
      <dgm:t>
        <a:bodyPr/>
        <a:lstStyle/>
        <a:p>
          <a:endParaRPr lang="en-US" sz="32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F6AA18BD-8A17-4BC7-8599-E07B20636A21}" type="pres">
      <dgm:prSet presAssocID="{9A64B9FF-10B3-4630-8289-6E95692125CD}" presName="parentText" presStyleLbl="node1" presStyleIdx="1" presStyleCnt="3">
        <dgm:presLayoutVars>
          <dgm:chMax val="0"/>
          <dgm:bulletEnabled val="1"/>
        </dgm:presLayoutVars>
      </dgm:prSet>
      <dgm:spPr/>
      <dgm:t>
        <a:bodyPr/>
        <a:lstStyle/>
        <a:p>
          <a:endParaRPr lang="en-US"/>
        </a:p>
      </dgm:t>
    </dgm:pt>
    <dgm:pt modelId="{B65EE6C1-1379-49EE-B0E9-2E67121FEC35}" type="pres">
      <dgm:prSet presAssocID="{E5851085-39DC-4B65-A939-2851B85A9AC8}" presName="spacer" presStyleCnt="0"/>
      <dgm:spPr/>
    </dgm:pt>
    <dgm:pt modelId="{EC776629-EFC3-437A-858D-E09073EAE27A}" type="pres">
      <dgm:prSet presAssocID="{6A6DACBC-F668-4641-996C-F8FA5EB07BE2}" presName="parentText" presStyleLbl="node1" presStyleIdx="2" presStyleCnt="3">
        <dgm:presLayoutVars>
          <dgm:chMax val="0"/>
          <dgm:bulletEnabled val="1"/>
        </dgm:presLayoutVars>
      </dgm:prSet>
      <dgm:spPr/>
      <dgm:t>
        <a:bodyPr/>
        <a:lstStyle/>
        <a:p>
          <a:endParaRPr lang="en-US"/>
        </a:p>
      </dgm:t>
    </dgm:pt>
  </dgm:ptLst>
  <dgm:cxnLst>
    <dgm:cxn modelId="{F5EA95D9-B484-4DF3-BDBC-CD18F173C7AA}" srcId="{724361B4-9B9F-4084-A10C-F167166253CF}" destId="{9A64B9FF-10B3-4630-8289-6E95692125CD}" srcOrd="1" destOrd="0" parTransId="{335A2FFC-3527-457F-9331-B175F21EF5DB}" sibTransId="{E5851085-39DC-4B65-A939-2851B85A9AC8}"/>
    <dgm:cxn modelId="{4A7A59C9-17A6-426B-AEF5-4F4F61E09184}" srcId="{724361B4-9B9F-4084-A10C-F167166253CF}" destId="{0967F7E4-F678-4578-8600-1B83ACEB6BBB}" srcOrd="0" destOrd="0" parTransId="{E6DCB98A-1613-426E-A30A-48ABE3BBB006}" sibTransId="{99D09C75-CF2B-439D-B311-7F3BDBD8EA47}"/>
    <dgm:cxn modelId="{D766661B-9982-4E21-9430-95D760F8898D}" type="presOf" srcId="{724361B4-9B9F-4084-A10C-F167166253CF}" destId="{D76713C3-888F-4971-B388-C389CB2342AF}" srcOrd="0" destOrd="0" presId="urn:microsoft.com/office/officeart/2005/8/layout/vList2"/>
    <dgm:cxn modelId="{7AF0B783-A9B4-4CAF-A6C1-5F3553150220}" srcId="{724361B4-9B9F-4084-A10C-F167166253CF}" destId="{6A6DACBC-F668-4641-996C-F8FA5EB07BE2}" srcOrd="2" destOrd="0" parTransId="{E9FA5224-61D6-4185-A54D-7EE09FBF9952}" sibTransId="{B7E80D8B-F78A-49AA-A6E7-F4F76C5B94A4}"/>
    <dgm:cxn modelId="{39DF8C19-4C0D-485D-AD08-57731D1E9DC6}" type="presOf" srcId="{9A64B9FF-10B3-4630-8289-6E95692125CD}" destId="{F6AA18BD-8A17-4BC7-8599-E07B20636A21}" srcOrd="0" destOrd="0" presId="urn:microsoft.com/office/officeart/2005/8/layout/vList2"/>
    <dgm:cxn modelId="{1EBFC4AE-4314-40E7-B09F-82C3BA271815}" type="presOf" srcId="{6A6DACBC-F668-4641-996C-F8FA5EB07BE2}" destId="{EC776629-EFC3-437A-858D-E09073EAE27A}" srcOrd="0" destOrd="0" presId="urn:microsoft.com/office/officeart/2005/8/layout/vList2"/>
    <dgm:cxn modelId="{D14CCAF4-8914-44AF-B54F-32574D7D6F68}" type="presOf" srcId="{0967F7E4-F678-4578-8600-1B83ACEB6BBB}" destId="{D2B49F6D-4100-42FB-82A8-1CFAA91AE96A}" srcOrd="0" destOrd="0" presId="urn:microsoft.com/office/officeart/2005/8/layout/vList2"/>
    <dgm:cxn modelId="{AB239865-38A6-498E-9F7E-22841A94A017}" type="presParOf" srcId="{D76713C3-888F-4971-B388-C389CB2342AF}" destId="{D2B49F6D-4100-42FB-82A8-1CFAA91AE96A}" srcOrd="0" destOrd="0" presId="urn:microsoft.com/office/officeart/2005/8/layout/vList2"/>
    <dgm:cxn modelId="{6BF3F28D-40D2-412F-8BC9-7A6DF73124DF}" type="presParOf" srcId="{D76713C3-888F-4971-B388-C389CB2342AF}" destId="{E5698743-1B9B-4461-A721-AF6DBCB2A3FC}" srcOrd="1" destOrd="0" presId="urn:microsoft.com/office/officeart/2005/8/layout/vList2"/>
    <dgm:cxn modelId="{A4A6A159-20BC-4721-AFB7-F265B6B229EE}" type="presParOf" srcId="{D76713C3-888F-4971-B388-C389CB2342AF}" destId="{F6AA18BD-8A17-4BC7-8599-E07B20636A21}" srcOrd="2" destOrd="0" presId="urn:microsoft.com/office/officeart/2005/8/layout/vList2"/>
    <dgm:cxn modelId="{7FBF759A-AE2F-40B3-8230-FD1F25C234E7}" type="presParOf" srcId="{D76713C3-888F-4971-B388-C389CB2342AF}" destId="{B65EE6C1-1379-49EE-B0E9-2E67121FEC35}" srcOrd="3" destOrd="0" presId="urn:microsoft.com/office/officeart/2005/8/layout/vList2"/>
    <dgm:cxn modelId="{47934219-CAD8-4101-8F18-5BBFD003F9ED}" type="presParOf" srcId="{D76713C3-888F-4971-B388-C389CB2342AF}" destId="{EC776629-EFC3-437A-858D-E09073EAE27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2800"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اِنْ تَتُوْبَاۤ </a:t>
          </a: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ظاہر کر رہے ہیں کہ معاملہ دو ازواجِ مطہرات کا ہے</a:t>
          </a:r>
          <a:r>
            <a:rPr lang="en-US"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B8DB5EF-E23D-439F-979E-05137FE92F6A}">
      <dgm:prSet phldrT="[Text]" custT="1"/>
      <dgm:spPr/>
      <dgm:t>
        <a:bodyPr/>
        <a:lstStyle/>
        <a:p>
          <a:pPr algn="ctr" rtl="1"/>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لفظ </a:t>
          </a:r>
          <a:r>
            <a:rPr lang="ar-SA" sz="2800" b="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صَغَتْ </a:t>
          </a: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کےمعنی جھکنا یا مائل ہونا (مولانا حمید الدین فراہی)</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5C0FC3-BD91-429B-8593-C487F3712971}" type="parTrans" cxnId="{171EEBF7-8B45-4E23-8C50-EE28CC506A50}">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32D9CE0-9010-43EB-91EC-126EDFF0F837}" type="sibTrans" cxnId="{171EEBF7-8B45-4E23-8C50-EE28CC506A50}">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A0D809A9-3BED-4A62-B752-F9DF689EE56C}">
      <dgm:prSet phldrT="[Text]" custT="1"/>
      <dgm:spPr/>
      <dgm:t>
        <a:bodyPr/>
        <a:lstStyle/>
        <a:p>
          <a:pPr algn="ctr" rtl="1"/>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کے جتلانے پر دونوں ازواج کا اظہار ناگواری اور </a:t>
          </a:r>
          <a:r>
            <a:rPr lang="ur-PK"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a:t>
          </a:r>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دونوں کو متوجہ فرمانا</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0DF76FE-9B8F-45FD-A785-CCDA0E55509B}" type="parTrans" cxnId="{CAC33CE3-C7FD-4B78-89C7-82805CB2332E}">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AA8BEAB-A37D-41A5-B930-A1B2CACEC740}" type="sibTrans" cxnId="{CAC33CE3-C7FD-4B78-89C7-82805CB2332E}">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8CAC15-D655-44D2-81A7-B7592BD2974C}">
      <dgm:prSet phldrT="[Text]" custT="1"/>
      <dgm:spPr/>
      <dgm:t>
        <a:bodyPr/>
        <a:lstStyle/>
        <a:p>
          <a:pPr algn="ctr" rtl="1"/>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کو بظاہر سختی سے متوجہ کرنے کی وجہ: امت کی خواتین کے لئے نمونہ</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F4D244DD-6DA2-4931-B964-9EB155AFCEFF}" type="parTrans" cxnId="{B25026A2-6321-4BF9-8453-03BE91952038}">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29E46E6-A66F-416D-A157-4FE12225BA70}" type="sibTrans" cxnId="{B25026A2-6321-4BF9-8453-03BE91952038}">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235662B1-5DB8-4CF1-834D-CEB6D983A483}" type="pres">
      <dgm:prSet presAssocID="{2B8DB5EF-E23D-439F-979E-05137FE92F6A}" presName="parentText" presStyleLbl="node1" presStyleIdx="1" presStyleCnt="4">
        <dgm:presLayoutVars>
          <dgm:chMax val="0"/>
          <dgm:bulletEnabled val="1"/>
        </dgm:presLayoutVars>
      </dgm:prSet>
      <dgm:spPr/>
      <dgm:t>
        <a:bodyPr/>
        <a:lstStyle/>
        <a:p>
          <a:endParaRPr lang="en-US"/>
        </a:p>
      </dgm:t>
    </dgm:pt>
    <dgm:pt modelId="{39F30917-33B7-4C9D-9BA3-8EA55AA0855B}" type="pres">
      <dgm:prSet presAssocID="{D32D9CE0-9010-43EB-91EC-126EDFF0F837}" presName="spacer" presStyleCnt="0"/>
      <dgm:spPr/>
    </dgm:pt>
    <dgm:pt modelId="{9AFACD8C-8DC1-4FA0-B685-C1CE65753456}" type="pres">
      <dgm:prSet presAssocID="{A0D809A9-3BED-4A62-B752-F9DF689EE56C}" presName="parentText" presStyleLbl="node1" presStyleIdx="2" presStyleCnt="4">
        <dgm:presLayoutVars>
          <dgm:chMax val="0"/>
          <dgm:bulletEnabled val="1"/>
        </dgm:presLayoutVars>
      </dgm:prSet>
      <dgm:spPr/>
      <dgm:t>
        <a:bodyPr/>
        <a:lstStyle/>
        <a:p>
          <a:endParaRPr lang="en-US"/>
        </a:p>
      </dgm:t>
    </dgm:pt>
    <dgm:pt modelId="{32425130-2B3C-4080-BC44-0B011D6B0B4F}" type="pres">
      <dgm:prSet presAssocID="{1AA8BEAB-A37D-41A5-B930-A1B2CACEC740}" presName="spacer" presStyleCnt="0"/>
      <dgm:spPr/>
    </dgm:pt>
    <dgm:pt modelId="{E654FB17-A411-4F8F-9646-31F170961543}" type="pres">
      <dgm:prSet presAssocID="{F48CAC15-D655-44D2-81A7-B7592BD2974C}" presName="parentText" presStyleLbl="node1" presStyleIdx="3" presStyleCnt="4">
        <dgm:presLayoutVars>
          <dgm:chMax val="0"/>
          <dgm:bulletEnabled val="1"/>
        </dgm:presLayoutVars>
      </dgm:prSet>
      <dgm:spPr/>
      <dgm:t>
        <a:bodyPr/>
        <a:lstStyle/>
        <a:p>
          <a:endParaRPr lang="en-US"/>
        </a:p>
      </dgm:t>
    </dgm:pt>
  </dgm:ptLst>
  <dgm:cxnLst>
    <dgm:cxn modelId="{48418990-F467-4887-A79C-A20840242EED}" type="presOf" srcId="{2B8DB5EF-E23D-439F-979E-05137FE92F6A}" destId="{235662B1-5DB8-4CF1-834D-CEB6D983A483}" srcOrd="0" destOrd="0" presId="urn:microsoft.com/office/officeart/2005/8/layout/vList2"/>
    <dgm:cxn modelId="{9459EE0A-9D5C-4F5E-A90E-3A7D49A3ACB1}" type="presOf" srcId="{A0D809A9-3BED-4A62-B752-F9DF689EE56C}" destId="{9AFACD8C-8DC1-4FA0-B685-C1CE65753456}" srcOrd="0" destOrd="0" presId="urn:microsoft.com/office/officeart/2005/8/layout/vList2"/>
    <dgm:cxn modelId="{B79DA745-C003-409A-ABF1-CC5A1D667E17}" type="presOf" srcId="{F48CAC15-D655-44D2-81A7-B7592BD2974C}" destId="{E654FB17-A411-4F8F-9646-31F170961543}" srcOrd="0" destOrd="0" presId="urn:microsoft.com/office/officeart/2005/8/layout/vList2"/>
    <dgm:cxn modelId="{B58272CE-8A39-4E9B-9999-7D3E955ECA16}" type="presOf" srcId="{724361B4-9B9F-4084-A10C-F167166253CF}" destId="{D76713C3-888F-4971-B388-C389CB2342AF}" srcOrd="0" destOrd="0" presId="urn:microsoft.com/office/officeart/2005/8/layout/vList2"/>
    <dgm:cxn modelId="{F332D019-7724-4B31-A685-051565329C61}" type="presOf" srcId="{0967F7E4-F678-4578-8600-1B83ACEB6BBB}" destId="{D2B49F6D-4100-42FB-82A8-1CFAA91AE96A}" srcOrd="0" destOrd="0" presId="urn:microsoft.com/office/officeart/2005/8/layout/vList2"/>
    <dgm:cxn modelId="{171EEBF7-8B45-4E23-8C50-EE28CC506A50}" srcId="{724361B4-9B9F-4084-A10C-F167166253CF}" destId="{2B8DB5EF-E23D-439F-979E-05137FE92F6A}" srcOrd="1" destOrd="0" parTransId="{935C0FC3-BD91-429B-8593-C487F3712971}" sibTransId="{D32D9CE0-9010-43EB-91EC-126EDFF0F837}"/>
    <dgm:cxn modelId="{B25026A2-6321-4BF9-8453-03BE91952038}" srcId="{724361B4-9B9F-4084-A10C-F167166253CF}" destId="{F48CAC15-D655-44D2-81A7-B7592BD2974C}" srcOrd="3" destOrd="0" parTransId="{F4D244DD-6DA2-4931-B964-9EB155AFCEFF}" sibTransId="{929E46E6-A66F-416D-A157-4FE12225BA70}"/>
    <dgm:cxn modelId="{4A7A59C9-17A6-426B-AEF5-4F4F61E09184}" srcId="{724361B4-9B9F-4084-A10C-F167166253CF}" destId="{0967F7E4-F678-4578-8600-1B83ACEB6BBB}" srcOrd="0" destOrd="0" parTransId="{E6DCB98A-1613-426E-A30A-48ABE3BBB006}" sibTransId="{99D09C75-CF2B-439D-B311-7F3BDBD8EA47}"/>
    <dgm:cxn modelId="{CAC33CE3-C7FD-4B78-89C7-82805CB2332E}" srcId="{724361B4-9B9F-4084-A10C-F167166253CF}" destId="{A0D809A9-3BED-4A62-B752-F9DF689EE56C}" srcOrd="2" destOrd="0" parTransId="{D0DF76FE-9B8F-45FD-A785-CCDA0E55509B}" sibTransId="{1AA8BEAB-A37D-41A5-B930-A1B2CACEC740}"/>
    <dgm:cxn modelId="{4CC4879A-8025-4E68-A81A-25E066F5EF44}" type="presParOf" srcId="{D76713C3-888F-4971-B388-C389CB2342AF}" destId="{D2B49F6D-4100-42FB-82A8-1CFAA91AE96A}" srcOrd="0" destOrd="0" presId="urn:microsoft.com/office/officeart/2005/8/layout/vList2"/>
    <dgm:cxn modelId="{4E4C7840-8E1D-4180-ABBB-207842E4A56C}" type="presParOf" srcId="{D76713C3-888F-4971-B388-C389CB2342AF}" destId="{E5698743-1B9B-4461-A721-AF6DBCB2A3FC}" srcOrd="1" destOrd="0" presId="urn:microsoft.com/office/officeart/2005/8/layout/vList2"/>
    <dgm:cxn modelId="{A630F104-698D-411D-8E96-115530B7ADAC}" type="presParOf" srcId="{D76713C3-888F-4971-B388-C389CB2342AF}" destId="{235662B1-5DB8-4CF1-834D-CEB6D983A483}" srcOrd="2" destOrd="0" presId="urn:microsoft.com/office/officeart/2005/8/layout/vList2"/>
    <dgm:cxn modelId="{939D8A01-65E2-426D-9401-37294E10132F}" type="presParOf" srcId="{D76713C3-888F-4971-B388-C389CB2342AF}" destId="{39F30917-33B7-4C9D-9BA3-8EA55AA0855B}" srcOrd="3" destOrd="0" presId="urn:microsoft.com/office/officeart/2005/8/layout/vList2"/>
    <dgm:cxn modelId="{F42B03B5-4A33-4067-8B4A-363EBE5636C8}" type="presParOf" srcId="{D76713C3-888F-4971-B388-C389CB2342AF}" destId="{9AFACD8C-8DC1-4FA0-B685-C1CE65753456}" srcOrd="4" destOrd="0" presId="urn:microsoft.com/office/officeart/2005/8/layout/vList2"/>
    <dgm:cxn modelId="{A1967ABC-7997-49C9-B2EA-E3A06E297638}" type="presParOf" srcId="{D76713C3-888F-4971-B388-C389CB2342AF}" destId="{32425130-2B3C-4080-BC44-0B011D6B0B4F}" srcOrd="5" destOrd="0" presId="urn:microsoft.com/office/officeart/2005/8/layout/vList2"/>
    <dgm:cxn modelId="{06FDB2CF-9317-49A4-8D38-779C5C96513B}" type="presParOf" srcId="{D76713C3-888F-4971-B388-C389CB2342AF}" destId="{E654FB17-A411-4F8F-9646-31F17096154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967F7E4-F678-4578-8600-1B83ACEB6BBB}">
      <dgm:prSet phldrT="[Text]" custT="1"/>
      <dgm:spPr/>
      <dgm:t>
        <a:bodyPr/>
        <a:lstStyle/>
        <a:p>
          <a:pPr algn="ctr" rtl="1"/>
          <a:r>
            <a:rPr lang="ar-SA"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کے لئے مطلوب صفات</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b="0" i="1">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77D88FA2-CD0C-4377-B554-094CC245F2BF}">
      <dgm:prSet phldrT="[Text]" custT="1"/>
      <dgm:spPr/>
      <dgm:t>
        <a:bodyPr/>
        <a:lstStyle/>
        <a:p>
          <a:pPr algn="ctr" rtl="1"/>
          <a:r>
            <a:rPr lang="fa-IR"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a:t>
          </a:r>
          <a:r>
            <a:rPr lang="en-US"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fa-IR" sz="3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اعلیٰ سیرت و کردار کی دلیل </a:t>
          </a:r>
          <a:endParaRPr lang="en-US" sz="32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19AA0E42-5A05-46B8-8F70-CBA82E34D8E7}" type="parTrans" cxnId="{7FA7C286-C99C-4549-9130-ED4FB0FE24D2}">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EB6E7B8-FF30-42F5-91A3-82325626332A}" type="sibTrans" cxnId="{7FA7C286-C99C-4549-9130-ED4FB0FE24D2}">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9CA3341-6313-44B9-BFF9-67BB4B41CB0E}">
      <dgm:prSet phldrT="[Text]" custT="1"/>
      <dgm:spPr/>
      <dgm:t>
        <a:bodyPr/>
        <a:lstStyle/>
        <a:p>
          <a:pPr algn="ctr" rtl="1"/>
          <a:r>
            <a:rPr lang="ar-SA" sz="28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کی ایک خاص صفت ”سائحہ“ (لذات دنیوی سے کنارہ کشی اختیار کرنے والی)</a:t>
          </a:r>
          <a:endParaRPr lang="en-US" sz="2800" b="0" i="1"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021B36BB-A405-4558-AB67-3186C69B2073}" type="parTrans" cxnId="{4AAA5173-0B6D-4C1F-800C-ECF31CF465DC}">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C7DFCA6D-44FF-4891-A1EF-BB741888AD63}" type="sibTrans" cxnId="{4AAA5173-0B6D-4C1F-800C-ECF31CF465DC}">
      <dgm:prSet/>
      <dgm:spPr/>
      <dgm:t>
        <a:bodyPr/>
        <a:lstStyle/>
        <a:p>
          <a:endParaRPr lang="en-US" sz="280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pt>
    <dgm:pt modelId="{8AA4C0A5-D4EA-4E7E-BB15-858E2E5DF6D6}" type="pres">
      <dgm:prSet presAssocID="{77D88FA2-CD0C-4377-B554-094CC245F2BF}" presName="parentText" presStyleLbl="node1" presStyleIdx="1" presStyleCnt="3">
        <dgm:presLayoutVars>
          <dgm:chMax val="0"/>
          <dgm:bulletEnabled val="1"/>
        </dgm:presLayoutVars>
      </dgm:prSet>
      <dgm:spPr/>
      <dgm:t>
        <a:bodyPr/>
        <a:lstStyle/>
        <a:p>
          <a:endParaRPr lang="en-US"/>
        </a:p>
      </dgm:t>
    </dgm:pt>
    <dgm:pt modelId="{97A65FFA-51F1-499A-92D3-A7866EE882D6}" type="pres">
      <dgm:prSet presAssocID="{EEB6E7B8-FF30-42F5-91A3-82325626332A}" presName="spacer" presStyleCnt="0"/>
      <dgm:spPr/>
    </dgm:pt>
    <dgm:pt modelId="{99AE2A6F-1EB0-4EFE-A57A-4E66884D3465}" type="pres">
      <dgm:prSet presAssocID="{59CA3341-6313-44B9-BFF9-67BB4B41CB0E}" presName="parentText" presStyleLbl="node1" presStyleIdx="2" presStyleCnt="3">
        <dgm:presLayoutVars>
          <dgm:chMax val="0"/>
          <dgm:bulletEnabled val="1"/>
        </dgm:presLayoutVars>
      </dgm:prSet>
      <dgm:spPr/>
      <dgm:t>
        <a:bodyPr/>
        <a:lstStyle/>
        <a:p>
          <a:endParaRPr lang="en-US"/>
        </a:p>
      </dgm:t>
    </dgm:pt>
  </dgm:ptLst>
  <dgm:cxnLst>
    <dgm:cxn modelId="{9749136D-974B-40EE-9FD3-2F1BD178049A}" type="presOf" srcId="{0967F7E4-F678-4578-8600-1B83ACEB6BBB}" destId="{D2B49F6D-4100-42FB-82A8-1CFAA91AE96A}" srcOrd="0" destOrd="0" presId="urn:microsoft.com/office/officeart/2005/8/layout/vList2"/>
    <dgm:cxn modelId="{55346F99-B5B0-4E45-AA78-A232344FFCC2}" type="presOf" srcId="{59CA3341-6313-44B9-BFF9-67BB4B41CB0E}" destId="{99AE2A6F-1EB0-4EFE-A57A-4E66884D3465}" srcOrd="0" destOrd="0" presId="urn:microsoft.com/office/officeart/2005/8/layout/vList2"/>
    <dgm:cxn modelId="{4AAA5173-0B6D-4C1F-800C-ECF31CF465DC}" srcId="{724361B4-9B9F-4084-A10C-F167166253CF}" destId="{59CA3341-6313-44B9-BFF9-67BB4B41CB0E}" srcOrd="2" destOrd="0" parTransId="{021B36BB-A405-4558-AB67-3186C69B2073}" sibTransId="{C7DFCA6D-44FF-4891-A1EF-BB741888AD63}"/>
    <dgm:cxn modelId="{7FA7C286-C99C-4549-9130-ED4FB0FE24D2}" srcId="{724361B4-9B9F-4084-A10C-F167166253CF}" destId="{77D88FA2-CD0C-4377-B554-094CC245F2BF}" srcOrd="1" destOrd="0" parTransId="{19AA0E42-5A05-46B8-8F70-CBA82E34D8E7}" sibTransId="{EEB6E7B8-FF30-42F5-91A3-82325626332A}"/>
    <dgm:cxn modelId="{4A7A59C9-17A6-426B-AEF5-4F4F61E09184}" srcId="{724361B4-9B9F-4084-A10C-F167166253CF}" destId="{0967F7E4-F678-4578-8600-1B83ACEB6BBB}" srcOrd="0" destOrd="0" parTransId="{E6DCB98A-1613-426E-A30A-48ABE3BBB006}" sibTransId="{99D09C75-CF2B-439D-B311-7F3BDBD8EA47}"/>
    <dgm:cxn modelId="{847F9BAF-4C12-4C0E-83FB-23E573A9E054}" type="presOf" srcId="{724361B4-9B9F-4084-A10C-F167166253CF}" destId="{D76713C3-888F-4971-B388-C389CB2342AF}" srcOrd="0" destOrd="0" presId="urn:microsoft.com/office/officeart/2005/8/layout/vList2"/>
    <dgm:cxn modelId="{DCB03050-2FF9-428A-8AD6-C0FB1E90A1A4}" type="presOf" srcId="{77D88FA2-CD0C-4377-B554-094CC245F2BF}" destId="{8AA4C0A5-D4EA-4E7E-BB15-858E2E5DF6D6}" srcOrd="0" destOrd="0" presId="urn:microsoft.com/office/officeart/2005/8/layout/vList2"/>
    <dgm:cxn modelId="{9B959F26-733A-41D5-8E48-0350DAF7C978}" type="presParOf" srcId="{D76713C3-888F-4971-B388-C389CB2342AF}" destId="{D2B49F6D-4100-42FB-82A8-1CFAA91AE96A}" srcOrd="0" destOrd="0" presId="urn:microsoft.com/office/officeart/2005/8/layout/vList2"/>
    <dgm:cxn modelId="{7B80ECB1-DAEC-4811-8521-8187304CD5A6}" type="presParOf" srcId="{D76713C3-888F-4971-B388-C389CB2342AF}" destId="{E5698743-1B9B-4461-A721-AF6DBCB2A3FC}" srcOrd="1" destOrd="0" presId="urn:microsoft.com/office/officeart/2005/8/layout/vList2"/>
    <dgm:cxn modelId="{2B2388A3-6324-46D0-97E8-33FF4C1459B7}" type="presParOf" srcId="{D76713C3-888F-4971-B388-C389CB2342AF}" destId="{8AA4C0A5-D4EA-4E7E-BB15-858E2E5DF6D6}" srcOrd="2" destOrd="0" presId="urn:microsoft.com/office/officeart/2005/8/layout/vList2"/>
    <dgm:cxn modelId="{ECAE99F0-60B2-46AD-B258-C28C50AC4856}" type="presParOf" srcId="{D76713C3-888F-4971-B388-C389CB2342AF}" destId="{97A65FFA-51F1-499A-92D3-A7866EE882D6}" srcOrd="3" destOrd="0" presId="urn:microsoft.com/office/officeart/2005/8/layout/vList2"/>
    <dgm:cxn modelId="{A54AD57F-2AEE-43C6-92E4-F253F6620BB2}" type="presParOf" srcId="{D76713C3-888F-4971-B388-C389CB2342AF}" destId="{99AE2A6F-1EB0-4EFE-A57A-4E66884D346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876005" y="1600"/>
          <a:ext cx="3824717"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1600"/>
        <a:ext cx="3120061" cy="704656"/>
      </dsp:txXfrm>
    </dsp:sp>
    <dsp:sp modelId="{FE8363C5-272F-4652-9371-B4A53CBDBB54}">
      <dsp:nvSpPr>
        <dsp:cNvPr id="0" name=""/>
        <dsp:cNvSpPr/>
      </dsp:nvSpPr>
      <dsp:spPr>
        <a:xfrm rot="10800000">
          <a:off x="930503" y="61496"/>
          <a:ext cx="3174515" cy="584864"/>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222935" y="61496"/>
        <a:ext cx="2589651" cy="584864"/>
      </dsp:txXfrm>
    </dsp:sp>
    <dsp:sp modelId="{92AA1496-1A9D-4127-9074-5B287A06C5F1}">
      <dsp:nvSpPr>
        <dsp:cNvPr id="0" name=""/>
        <dsp:cNvSpPr/>
      </dsp:nvSpPr>
      <dsp:spPr>
        <a:xfrm rot="10800000">
          <a:off x="3876005" y="804909"/>
          <a:ext cx="3824717" cy="704656"/>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28333" y="804909"/>
        <a:ext cx="3120061" cy="704656"/>
      </dsp:txXfrm>
    </dsp:sp>
    <dsp:sp modelId="{71F9798A-EF2A-454A-B9CD-A44B256DC1EA}">
      <dsp:nvSpPr>
        <dsp:cNvPr id="0" name=""/>
        <dsp:cNvSpPr/>
      </dsp:nvSpPr>
      <dsp:spPr>
        <a:xfrm rot="10800000">
          <a:off x="930503" y="864804"/>
          <a:ext cx="3174515" cy="584864"/>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222935" y="864804"/>
        <a:ext cx="2589651" cy="584864"/>
      </dsp:txXfrm>
    </dsp:sp>
    <dsp:sp modelId="{4126A610-2CCE-4B06-A29F-0223994C73EF}">
      <dsp:nvSpPr>
        <dsp:cNvPr id="0" name=""/>
        <dsp:cNvSpPr/>
      </dsp:nvSpPr>
      <dsp:spPr>
        <a:xfrm rot="10800000">
          <a:off x="3876005" y="1608217"/>
          <a:ext cx="3824717" cy="704656"/>
        </a:xfrm>
        <a:prstGeom prst="chevron">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عائلی زندگی کے بنیادی اصول</a:t>
          </a:r>
        </a:p>
      </dsp:txBody>
      <dsp:txXfrm rot="10800000">
        <a:off x="4228333" y="1608217"/>
        <a:ext cx="3120061" cy="704656"/>
      </dsp:txXfrm>
    </dsp:sp>
    <dsp:sp modelId="{ACE2A377-0506-4ED5-B0D6-68213B77C015}">
      <dsp:nvSpPr>
        <dsp:cNvPr id="0" name=""/>
        <dsp:cNvSpPr/>
      </dsp:nvSpPr>
      <dsp:spPr>
        <a:xfrm rot="10800000">
          <a:off x="930503" y="1668113"/>
          <a:ext cx="3174515" cy="584864"/>
        </a:xfrm>
        <a:prstGeom prst="chevron">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222935" y="1668113"/>
        <a:ext cx="2589651" cy="584864"/>
      </dsp:txXfrm>
    </dsp:sp>
    <dsp:sp modelId="{0D93DD93-DD0D-478D-A5EF-03D4D39780DC}">
      <dsp:nvSpPr>
        <dsp:cNvPr id="0" name=""/>
        <dsp:cNvSpPr/>
      </dsp:nvSpPr>
      <dsp:spPr>
        <a:xfrm rot="10800000">
          <a:off x="3876005" y="2411525"/>
          <a:ext cx="3824717" cy="704656"/>
        </a:xfrm>
        <a:prstGeom prst="chevron">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28333" y="2411525"/>
        <a:ext cx="3120061" cy="704656"/>
      </dsp:txXfrm>
    </dsp:sp>
    <dsp:sp modelId="{37900F7A-BA6B-45F1-AC4D-5C79E61058E6}">
      <dsp:nvSpPr>
        <dsp:cNvPr id="0" name=""/>
        <dsp:cNvSpPr/>
      </dsp:nvSpPr>
      <dsp:spPr>
        <a:xfrm rot="10800000">
          <a:off x="930503" y="2471421"/>
          <a:ext cx="3174515" cy="584864"/>
        </a:xfrm>
        <a:prstGeom prst="chevron">
          <a:avLst/>
        </a:prstGeom>
        <a:solidFill>
          <a:schemeClr val="accent5">
            <a:tint val="40000"/>
            <a:alpha val="90000"/>
            <a:hueOff val="0"/>
            <a:satOff val="0"/>
            <a:lumOff val="0"/>
            <a:alphaOff val="0"/>
          </a:schemeClr>
        </a:solidFill>
        <a:ln w="6350"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222935" y="2471421"/>
        <a:ext cx="2589651" cy="584864"/>
      </dsp:txXfrm>
    </dsp:sp>
    <dsp:sp modelId="{F942E1B5-7A46-4370-B61D-75B7DB373EAF}">
      <dsp:nvSpPr>
        <dsp:cNvPr id="0" name=""/>
        <dsp:cNvSpPr/>
      </dsp:nvSpPr>
      <dsp:spPr>
        <a:xfrm rot="10800000">
          <a:off x="3876005" y="3214834"/>
          <a:ext cx="3824717" cy="704656"/>
        </a:xfrm>
        <a:prstGeom prst="chevron">
          <a:avLst/>
        </a:prstGeom>
        <a:gradFill rotWithShape="0">
          <a:gsLst>
            <a:gs pos="0">
              <a:schemeClr val="accent6">
                <a:hueOff val="0"/>
                <a:satOff val="0"/>
                <a:lumOff val="0"/>
                <a:alphaOff val="0"/>
                <a:shade val="47500"/>
                <a:satMod val="137000"/>
              </a:schemeClr>
            </a:gs>
            <a:gs pos="55000">
              <a:schemeClr val="accent6">
                <a:hueOff val="0"/>
                <a:satOff val="0"/>
                <a:lumOff val="0"/>
                <a:alphaOff val="0"/>
                <a:shade val="69000"/>
                <a:satMod val="137000"/>
              </a:schemeClr>
            </a:gs>
            <a:gs pos="100000">
              <a:schemeClr val="accent6">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28333" y="3214834"/>
        <a:ext cx="3120061" cy="704656"/>
      </dsp:txXfrm>
    </dsp:sp>
    <dsp:sp modelId="{27C32174-0740-4362-8EE3-5F21619528FA}">
      <dsp:nvSpPr>
        <dsp:cNvPr id="0" name=""/>
        <dsp:cNvSpPr/>
      </dsp:nvSpPr>
      <dsp:spPr>
        <a:xfrm rot="10800000">
          <a:off x="930503" y="3274730"/>
          <a:ext cx="3174515" cy="584864"/>
        </a:xfrm>
        <a:prstGeom prst="chevron">
          <a:avLst/>
        </a:prstGeom>
        <a:solidFill>
          <a:schemeClr val="accent6">
            <a:tint val="40000"/>
            <a:alpha val="90000"/>
            <a:hueOff val="0"/>
            <a:satOff val="0"/>
            <a:lumOff val="0"/>
            <a:alphaOff val="0"/>
          </a:schemeClr>
        </a:solidFill>
        <a:ln w="6350" cap="rnd"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222935" y="3274730"/>
        <a:ext cx="2589651" cy="584864"/>
      </dsp:txXfrm>
    </dsp:sp>
    <dsp:sp modelId="{C37DC2FA-CB51-4BE8-B28E-BE7CBBCC56FA}">
      <dsp:nvSpPr>
        <dsp:cNvPr id="0" name=""/>
        <dsp:cNvSpPr/>
      </dsp:nvSpPr>
      <dsp:spPr>
        <a:xfrm rot="10800000">
          <a:off x="909877" y="4018142"/>
          <a:ext cx="6790845" cy="704656"/>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262205" y="4018142"/>
        <a:ext cx="6086189" cy="70465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7300"/>
          <a:ext cx="8534400" cy="10296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طلاق کا جوڑا</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77561"/>
        <a:ext cx="8433878" cy="929078"/>
      </dsp:txXfrm>
    </dsp:sp>
    <dsp:sp modelId="{F5E87BB0-8FF8-4F3B-B01D-C902C634570C}">
      <dsp:nvSpPr>
        <dsp:cNvPr id="0" name=""/>
        <dsp:cNvSpPr/>
      </dsp:nvSpPr>
      <dsp:spPr>
        <a:xfrm>
          <a:off x="0" y="1215300"/>
          <a:ext cx="8534400" cy="10296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میاں بیوی میں عدم موافقت کی صورت میں ہدایات سورۂ طلاق میں</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1265561"/>
        <a:ext cx="8433878" cy="929078"/>
      </dsp:txXfrm>
    </dsp:sp>
    <dsp:sp modelId="{3354BC59-E7A0-4A79-85AD-4AAF800D667F}">
      <dsp:nvSpPr>
        <dsp:cNvPr id="0" name=""/>
        <dsp:cNvSpPr/>
      </dsp:nvSpPr>
      <dsp:spPr>
        <a:xfrm>
          <a:off x="0" y="2403300"/>
          <a:ext cx="8534400" cy="102960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موافقت کی صورت میں ہدایات سورۂ تحریم میں</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2453561"/>
        <a:ext cx="8433878" cy="929078"/>
      </dsp:txXfrm>
    </dsp:sp>
    <dsp:sp modelId="{64F0058A-A886-49E2-8667-B4A2200212A7}">
      <dsp:nvSpPr>
        <dsp:cNvPr id="0" name=""/>
        <dsp:cNvSpPr/>
      </dsp:nvSpPr>
      <dsp:spPr>
        <a:xfrm>
          <a:off x="0" y="3591300"/>
          <a:ext cx="8534400" cy="102960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محبت اور نرمی کا رویہ مطلوب لیکن حد سے تجاوز نقصان دہ</a:t>
          </a:r>
          <a:endParaRPr lang="en-US" sz="3200" b="0"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3641561"/>
        <a:ext cx="8433878" cy="92907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8422B-447B-414C-A535-AB7D5A2142DD}">
      <dsp:nvSpPr>
        <dsp:cNvPr id="0" name=""/>
        <dsp:cNvSpPr/>
      </dsp:nvSpPr>
      <dsp:spPr>
        <a:xfrm rot="16200000">
          <a:off x="2000658" y="-1833635"/>
          <a:ext cx="1316235" cy="5317552"/>
        </a:xfrm>
        <a:prstGeom prst="round2SameRect">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ar-SA" sz="3200" kern="1200" dirty="0" smtClean="0">
              <a:solidFill>
                <a:schemeClr val="tx1"/>
              </a:solidFill>
              <a:latin typeface="Jameel Noori Nastaleeq" pitchFamily="2" charset="-78"/>
              <a:ea typeface="Times New Roman" pitchFamily="18" charset="0"/>
              <a:cs typeface="Jameel Noori Nastaleeq" pitchFamily="2" charset="-78"/>
            </a:rPr>
            <a:t>شوہر اور بیوی کے لئے ہدایات</a:t>
          </a:r>
          <a:endParaRPr lang="en-US" sz="3200" u="none" kern="1200" dirty="0">
            <a:solidFill>
              <a:schemeClr val="tx1"/>
            </a:solidFill>
            <a:effectLst/>
            <a:latin typeface="Jameel Noori Nastaleeq" pitchFamily="2" charset="-78"/>
            <a:cs typeface="Jameel Noori Nastaleeq" pitchFamily="2" charset="-78"/>
          </a:endParaRPr>
        </a:p>
        <a:p>
          <a:pPr marL="228600" lvl="1" indent="-228600" algn="r" defTabSz="977900" rtl="1">
            <a:lnSpc>
              <a:spcPct val="90000"/>
            </a:lnSpc>
            <a:spcBef>
              <a:spcPct val="0"/>
            </a:spcBef>
            <a:spcAft>
              <a:spcPct val="15000"/>
            </a:spcAft>
            <a:buChar char="••"/>
          </a:pPr>
          <a:r>
            <a:rPr lang="ar-SA" sz="2200" kern="1200" dirty="0" smtClean="0">
              <a:solidFill>
                <a:schemeClr val="tx1"/>
              </a:solidFill>
              <a:latin typeface="Jameel Noori Nastaleeq" pitchFamily="2" charset="-78"/>
              <a:ea typeface="Times New Roman" pitchFamily="18" charset="0"/>
              <a:cs typeface="Jameel Noori Nastaleeq" pitchFamily="2" charset="-78"/>
            </a:rPr>
            <a:t>(محبت، الفت، اعتماد اور حسن ظن میں الل</a:t>
          </a:r>
          <a:r>
            <a:rPr lang="ur-PK" sz="2200" kern="1200" dirty="0" smtClean="0">
              <a:solidFill>
                <a:schemeClr val="tx1"/>
              </a:solidFill>
              <a:latin typeface="Jameel Noori Nastaleeq" pitchFamily="2" charset="-78"/>
              <a:ea typeface="Times New Roman" pitchFamily="18" charset="0"/>
              <a:cs typeface="Jameel Noori Nastaleeq" pitchFamily="2" charset="-78"/>
            </a:rPr>
            <a:t>ہ</a:t>
          </a:r>
          <a:r>
            <a:rPr lang="ar-SA" sz="2200" kern="1200" dirty="0" smtClean="0">
              <a:solidFill>
                <a:schemeClr val="tx1"/>
              </a:solidFill>
              <a:latin typeface="Jameel Noori Nastaleeq" pitchFamily="2" charset="-78"/>
              <a:ea typeface="Times New Roman" pitchFamily="18" charset="0"/>
              <a:cs typeface="Jameel Noori Nastaleeq" pitchFamily="2" charset="-78"/>
            </a:rPr>
            <a:t> کی حدود سے تجاوز نہ کریں)</a:t>
          </a:r>
          <a:endParaRPr lang="ar-SA" sz="2200" kern="1200" dirty="0">
            <a:solidFill>
              <a:schemeClr val="tx1"/>
            </a:solidFill>
            <a:latin typeface="Jameel Noori Nastaleeq" pitchFamily="2" charset="-78"/>
            <a:ea typeface="Times New Roman" pitchFamily="18" charset="0"/>
            <a:cs typeface="Jameel Noori Nastaleeq" pitchFamily="2" charset="-78"/>
          </a:endParaRPr>
        </a:p>
      </dsp:txBody>
      <dsp:txXfrm rot="5400000">
        <a:off x="64253" y="231276"/>
        <a:ext cx="5253299" cy="1187729"/>
      </dsp:txXfrm>
    </dsp:sp>
    <dsp:sp modelId="{81306C2E-24F1-4D6A-960B-0D7C5D775B96}">
      <dsp:nvSpPr>
        <dsp:cNvPr id="0" name=""/>
        <dsp:cNvSpPr/>
      </dsp:nvSpPr>
      <dsp:spPr>
        <a:xfrm>
          <a:off x="5317552" y="2492"/>
          <a:ext cx="2991123" cy="164529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rtl="1">
            <a:lnSpc>
              <a:spcPct val="90000"/>
            </a:lnSpc>
            <a:spcBef>
              <a:spcPct val="0"/>
            </a:spcBef>
            <a:spcAft>
              <a:spcPct val="35000"/>
            </a:spcAft>
          </a:pPr>
          <a:r>
            <a:rPr lang="ur-PK"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a:t>
          </a:r>
          <a:r>
            <a:rPr lang="en-US"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1-5</a:t>
          </a:r>
          <a:endParaRPr lang="en-US" sz="5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97869" y="82809"/>
        <a:ext cx="2830489" cy="1484660"/>
      </dsp:txXfrm>
    </dsp:sp>
    <dsp:sp modelId="{C23289A4-FF66-4D3E-8FF1-6260F55D19DA}">
      <dsp:nvSpPr>
        <dsp:cNvPr id="0" name=""/>
        <dsp:cNvSpPr/>
      </dsp:nvSpPr>
      <dsp:spPr>
        <a:xfrm rot="16200000">
          <a:off x="2000658" y="-106076"/>
          <a:ext cx="1316235" cy="5317552"/>
        </a:xfrm>
        <a:prstGeom prst="round2SameRect">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ar-SA" sz="3200" kern="1200" dirty="0" smtClean="0">
              <a:solidFill>
                <a:schemeClr val="tx1"/>
              </a:solidFill>
              <a:latin typeface="Jameel Noori Nastaleeq" pitchFamily="2" charset="-78"/>
              <a:ea typeface="Times New Roman" pitchFamily="18" charset="0"/>
              <a:cs typeface="Jameel Noori Nastaleeq" pitchFamily="2" charset="-78"/>
            </a:rPr>
            <a:t>سربراہِ خاندان کی ذمہ داری</a:t>
          </a:r>
          <a:endParaRPr lang="en-US" sz="3200" kern="1200" dirty="0">
            <a:solidFill>
              <a:schemeClr val="tx1"/>
            </a:solidFill>
            <a:latin typeface="Jameel Noori Nastaleeq" pitchFamily="2" charset="-78"/>
            <a:cs typeface="Jameel Noori Nastaleeq" pitchFamily="2" charset="-78"/>
          </a:endParaRPr>
        </a:p>
        <a:p>
          <a:pPr marL="228600" lvl="1" indent="-228600" algn="r" defTabSz="977900" rtl="1">
            <a:lnSpc>
              <a:spcPct val="90000"/>
            </a:lnSpc>
            <a:spcBef>
              <a:spcPct val="0"/>
            </a:spcBef>
            <a:spcAft>
              <a:spcPct val="15000"/>
            </a:spcAft>
            <a:buChar char="••"/>
          </a:pPr>
          <a:r>
            <a:rPr lang="ar-SA" sz="2200" kern="1200" dirty="0" smtClean="0">
              <a:solidFill>
                <a:schemeClr val="tx1"/>
              </a:solidFill>
              <a:latin typeface="Jameel Noori Nastaleeq" pitchFamily="2" charset="-78"/>
              <a:ea typeface="Times New Roman" pitchFamily="18" charset="0"/>
              <a:cs typeface="Jameel Noori Nastaleeq" pitchFamily="2" charset="-78"/>
            </a:rPr>
            <a:t>(کفالت، دینی و اخلاقی رہنمائی اور تربیت)</a:t>
          </a:r>
          <a:endParaRPr lang="ar-SA" sz="2200" kern="1200" dirty="0">
            <a:solidFill>
              <a:schemeClr val="tx1"/>
            </a:solidFill>
            <a:latin typeface="Jameel Noori Nastaleeq" pitchFamily="2" charset="-78"/>
            <a:ea typeface="Times New Roman" pitchFamily="18" charset="0"/>
            <a:cs typeface="Jameel Noori Nastaleeq" pitchFamily="2" charset="-78"/>
          </a:endParaRPr>
        </a:p>
      </dsp:txBody>
      <dsp:txXfrm rot="5400000">
        <a:off x="64253" y="1958835"/>
        <a:ext cx="5253299" cy="1187729"/>
      </dsp:txXfrm>
    </dsp:sp>
    <dsp:sp modelId="{2B86CDC0-C3BA-420E-8D43-1B493B71B7EA}">
      <dsp:nvSpPr>
        <dsp:cNvPr id="0" name=""/>
        <dsp:cNvSpPr/>
      </dsp:nvSpPr>
      <dsp:spPr>
        <a:xfrm>
          <a:off x="5317552" y="1730052"/>
          <a:ext cx="2991123" cy="1645294"/>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rtl="1">
            <a:lnSpc>
              <a:spcPct val="90000"/>
            </a:lnSpc>
            <a:spcBef>
              <a:spcPct val="0"/>
            </a:spcBef>
            <a:spcAft>
              <a:spcPct val="35000"/>
            </a:spcAft>
          </a:pPr>
          <a:r>
            <a:rPr lang="ur-PK"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6-9</a:t>
          </a:r>
          <a:endParaRPr lang="en-US" sz="52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97869" y="1810369"/>
        <a:ext cx="2830489" cy="1484660"/>
      </dsp:txXfrm>
    </dsp:sp>
    <dsp:sp modelId="{19B565ED-605C-4645-BAD0-61764AEA4F44}">
      <dsp:nvSpPr>
        <dsp:cNvPr id="0" name=""/>
        <dsp:cNvSpPr/>
      </dsp:nvSpPr>
      <dsp:spPr>
        <a:xfrm rot="16200000">
          <a:off x="2000658" y="1621483"/>
          <a:ext cx="1316235" cy="5317552"/>
        </a:xfrm>
        <a:prstGeom prst="round2SameRect">
          <a:avLst/>
        </a:prstGeom>
        <a:solidFill>
          <a:schemeClr val="accent4">
            <a:tint val="40000"/>
            <a:alpha val="90000"/>
            <a:hueOff val="0"/>
            <a:satOff val="0"/>
            <a:lumOff val="0"/>
            <a:alphaOff val="0"/>
          </a:schemeClr>
        </a:solidFill>
        <a:ln w="6350"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r" defTabSz="1422400" rtl="1">
            <a:lnSpc>
              <a:spcPct val="90000"/>
            </a:lnSpc>
            <a:spcBef>
              <a:spcPct val="0"/>
            </a:spcBef>
            <a:spcAft>
              <a:spcPct val="15000"/>
            </a:spcAft>
            <a:buChar char="••"/>
          </a:pPr>
          <a:r>
            <a:rPr lang="ar-SA" sz="3200" kern="1200" dirty="0" smtClean="0">
              <a:solidFill>
                <a:schemeClr val="tx1"/>
              </a:solidFill>
              <a:latin typeface="Jameel Noori Nastaleeq" pitchFamily="2" charset="-78"/>
              <a:ea typeface="Times New Roman" pitchFamily="18" charset="0"/>
              <a:cs typeface="Jameel Noori Nastaleeq" pitchFamily="2" charset="-78"/>
            </a:rPr>
            <a:t>بیوی کا علیحدہ تشخص</a:t>
          </a:r>
          <a:endParaRPr lang="en-US" sz="3200" kern="1200" dirty="0">
            <a:solidFill>
              <a:schemeClr val="tx1"/>
            </a:solidFill>
            <a:latin typeface="Jameel Noori Nastaleeq" pitchFamily="2" charset="-78"/>
            <a:cs typeface="Jameel Noori Nastaleeq" pitchFamily="2" charset="-78"/>
          </a:endParaRPr>
        </a:p>
        <a:p>
          <a:pPr marL="228600" lvl="1" indent="-228600" algn="r" defTabSz="977900" rtl="1">
            <a:lnSpc>
              <a:spcPct val="90000"/>
            </a:lnSpc>
            <a:spcBef>
              <a:spcPct val="0"/>
            </a:spcBef>
            <a:spcAft>
              <a:spcPct val="15000"/>
            </a:spcAft>
            <a:buChar char="••"/>
          </a:pPr>
          <a:r>
            <a:rPr lang="ar-SA" sz="2200" kern="1200" dirty="0" smtClean="0">
              <a:solidFill>
                <a:schemeClr val="tx1"/>
              </a:solidFill>
              <a:latin typeface="Jameel Noori Nastaleeq" pitchFamily="2" charset="-78"/>
              <a:ea typeface="Times New Roman" pitchFamily="18" charset="0"/>
              <a:cs typeface="Jameel Noori Nastaleeq" pitchFamily="2" charset="-78"/>
            </a:rPr>
            <a:t>(دنیوی زندگی میں شوہر کے تابع لیکن روز قیامت معاملہ جداگانہ)</a:t>
          </a:r>
          <a:endParaRPr lang="ar-SA" sz="2200" kern="1200" dirty="0">
            <a:solidFill>
              <a:schemeClr val="tx1"/>
            </a:solidFill>
            <a:latin typeface="Jameel Noori Nastaleeq" pitchFamily="2" charset="-78"/>
            <a:ea typeface="Times New Roman" pitchFamily="18" charset="0"/>
            <a:cs typeface="Jameel Noori Nastaleeq" pitchFamily="2" charset="-78"/>
          </a:endParaRPr>
        </a:p>
      </dsp:txBody>
      <dsp:txXfrm rot="5400000">
        <a:off x="64253" y="3686395"/>
        <a:ext cx="5253299" cy="1187729"/>
      </dsp:txXfrm>
    </dsp:sp>
    <dsp:sp modelId="{D62EB9E8-8EC9-4D14-9037-696967E95521}">
      <dsp:nvSpPr>
        <dsp:cNvPr id="0" name=""/>
        <dsp:cNvSpPr/>
      </dsp:nvSpPr>
      <dsp:spPr>
        <a:xfrm>
          <a:off x="5317552" y="3457612"/>
          <a:ext cx="2991123" cy="1645294"/>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8120" tIns="99060" rIns="198120" bIns="99060" numCol="1" spcCol="1270" anchor="ctr" anchorCtr="0">
          <a:noAutofit/>
        </a:bodyPr>
        <a:lstStyle/>
        <a:p>
          <a:pPr lvl="0" algn="ctr" defTabSz="2311400" rtl="1">
            <a:lnSpc>
              <a:spcPct val="90000"/>
            </a:lnSpc>
            <a:spcBef>
              <a:spcPct val="0"/>
            </a:spcBef>
            <a:spcAft>
              <a:spcPct val="35000"/>
            </a:spcAft>
          </a:pPr>
          <a:r>
            <a:rPr lang="ur-PK"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آیات </a:t>
          </a:r>
          <a:r>
            <a:rPr lang="en-US"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10-12</a:t>
          </a:r>
          <a:endParaRPr lang="ur-PK" sz="5200" kern="1200" dirty="0" smtClean="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397869" y="3537929"/>
        <a:ext cx="2830489" cy="14846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6187"/>
          <a:ext cx="8229600" cy="102960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کا اپنی ازواج کے احساسات و جذبات کی خاطر ایک قسم کے شہد کا استعمال ترک کردینا (بخاری، مسلم)</a:t>
          </a:r>
          <a:endParaRPr lang="en-US" sz="27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66448"/>
        <a:ext cx="8129078" cy="929078"/>
      </dsp:txXfrm>
    </dsp:sp>
    <dsp:sp modelId="{EDD0589B-EE90-4399-A34B-626A6A085A21}">
      <dsp:nvSpPr>
        <dsp:cNvPr id="0" name=""/>
        <dsp:cNvSpPr/>
      </dsp:nvSpPr>
      <dsp:spPr>
        <a:xfrm>
          <a:off x="0" y="1204187"/>
          <a:ext cx="8229600" cy="102960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کا کسی شے کو حرام قرار دینے کا اختیار لیکن </a:t>
          </a:r>
          <a:r>
            <a:rPr lang="ur-PK"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a:t>
          </a: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اختیار کے تابع</a:t>
          </a:r>
          <a:endParaRPr lang="en-US" sz="27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1254448"/>
        <a:ext cx="8129078" cy="929078"/>
      </dsp:txXfrm>
    </dsp:sp>
    <dsp:sp modelId="{A0BF1184-360C-40E9-A4FA-ADDFE42FFCE8}">
      <dsp:nvSpPr>
        <dsp:cNvPr id="0" name=""/>
        <dsp:cNvSpPr/>
      </dsp:nvSpPr>
      <dsp:spPr>
        <a:xfrm>
          <a:off x="0" y="2392187"/>
          <a:ext cx="8229600" cy="102960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رسول</a:t>
          </a:r>
          <a:r>
            <a:rPr lang="ur-PK"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ﷺ</a:t>
          </a: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کے  لئے کسی </a:t>
          </a:r>
          <a:r>
            <a:rPr lang="ur-PK"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حرام </a:t>
          </a: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شے کو </a:t>
          </a:r>
          <a:r>
            <a:rPr lang="ur-PK"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حلال </a:t>
          </a: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کرلینا تو ناممکن تھا، آپ نے صرف حلال کا استعمال ترک کیا</a:t>
          </a:r>
          <a:endParaRPr lang="en-US" sz="27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2442448"/>
        <a:ext cx="8129078" cy="929078"/>
      </dsp:txXfrm>
    </dsp:sp>
    <dsp:sp modelId="{E6FD1CE5-9F73-4F81-AFF4-A7B2C9BFB3F3}">
      <dsp:nvSpPr>
        <dsp:cNvPr id="0" name=""/>
        <dsp:cNvSpPr/>
      </dsp:nvSpPr>
      <dsp:spPr>
        <a:xfrm>
          <a:off x="0" y="3580187"/>
          <a:ext cx="8229600" cy="102960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rtl="1">
            <a:lnSpc>
              <a:spcPct val="90000"/>
            </a:lnSpc>
            <a:spcBef>
              <a:spcPct val="0"/>
            </a:spcBef>
            <a:spcAft>
              <a:spcPct val="35000"/>
            </a:spcAft>
          </a:pP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بظاہر گرفت لیکن </a:t>
          </a:r>
          <a:r>
            <a:rPr lang="ar-SA" sz="28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وَ اللّٰهُ غَفُوْرٌ رَّحِيْمٌ</a:t>
          </a:r>
          <a:r>
            <a:rPr lang="fa-IR"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سے اللہ کی </a:t>
          </a:r>
          <a:r>
            <a:rPr lang="ar-SA" sz="27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محبت کا اظہار</a:t>
          </a:r>
          <a:endParaRPr lang="en-US" sz="27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50261" y="3630448"/>
        <a:ext cx="8129078" cy="9290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17808"/>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6035" rIns="52070" bIns="26035" numCol="1" spcCol="1270" anchor="ctr" anchorCtr="0">
          <a:noAutofit/>
        </a:bodyPr>
        <a:lstStyle/>
        <a:p>
          <a:pPr lvl="0" algn="ctr" defTabSz="1822450" rtl="0">
            <a:lnSpc>
              <a:spcPct val="90000"/>
            </a:lnSpc>
            <a:spcBef>
              <a:spcPct val="0"/>
            </a:spcBef>
            <a:spcAft>
              <a:spcPct val="35000"/>
            </a:spcAft>
          </a:pPr>
          <a:r>
            <a:rPr lang="ar-SA" sz="41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تَحِلَّةَ </a:t>
          </a:r>
          <a:endParaRPr lang="en-US"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7808"/>
        <a:ext cx="1844427" cy="1229617"/>
      </dsp:txXfrm>
    </dsp:sp>
    <dsp:sp modelId="{CAFB9C3E-0258-44BF-B172-D508CF55783A}">
      <dsp:nvSpPr>
        <dsp:cNvPr id="0" name=""/>
        <dsp:cNvSpPr/>
      </dsp:nvSpPr>
      <dsp:spPr>
        <a:xfrm rot="10800000">
          <a:off x="5368" y="122326"/>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4765" rIns="49530" bIns="24765" numCol="1" spcCol="1270" anchor="ctr" anchorCtr="0">
          <a:noAutofit/>
        </a:bodyPr>
        <a:lstStyle/>
        <a:p>
          <a:pPr lvl="0" algn="r" defTabSz="1733550" rtl="1">
            <a:lnSpc>
              <a:spcPct val="90000"/>
            </a:lnSpc>
            <a:spcBef>
              <a:spcPct val="0"/>
            </a:spcBef>
            <a:spcAft>
              <a:spcPct val="35000"/>
            </a:spcAft>
          </a:pPr>
          <a:r>
            <a:rPr lang="ur-PK" sz="3900" kern="1200" dirty="0" smtClean="0">
              <a:latin typeface="Jameel Noori Nastaleeq" pitchFamily="2" charset="-78"/>
              <a:cs typeface="Jameel Noori Nastaleeq" pitchFamily="2" charset="-78"/>
            </a:rPr>
            <a:t>کھولنا</a:t>
          </a:r>
          <a:endParaRPr lang="en-US" sz="3900" kern="1200" dirty="0">
            <a:latin typeface="Jameel Noori Nastaleeq" pitchFamily="2" charset="-78"/>
            <a:cs typeface="Jameel Noori Nastaleeq" pitchFamily="2" charset="-78"/>
          </a:endParaRPr>
        </a:p>
      </dsp:txBody>
      <dsp:txXfrm rot="10800000">
        <a:off x="515659" y="122326"/>
        <a:ext cx="4523862" cy="1020582"/>
      </dsp:txXfrm>
    </dsp:sp>
    <dsp:sp modelId="{8B61C938-C0C4-4365-BC05-7C10D72B1C17}">
      <dsp:nvSpPr>
        <dsp:cNvPr id="0" name=""/>
        <dsp:cNvSpPr/>
      </dsp:nvSpPr>
      <dsp:spPr>
        <a:xfrm rot="10800000">
          <a:off x="5150186" y="1419573"/>
          <a:ext cx="3074044" cy="122961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6035" rIns="52070" bIns="26035" numCol="1" spcCol="1270" anchor="ctr" anchorCtr="0">
          <a:noAutofit/>
        </a:bodyPr>
        <a:lstStyle/>
        <a:p>
          <a:pPr lvl="0" algn="ctr" defTabSz="1822450" rtl="1">
            <a:lnSpc>
              <a:spcPct val="90000"/>
            </a:lnSpc>
            <a:spcBef>
              <a:spcPct val="0"/>
            </a:spcBef>
            <a:spcAft>
              <a:spcPct val="35000"/>
            </a:spcAft>
          </a:pPr>
          <a:r>
            <a:rPr lang="ur-PK" sz="41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قسموں کو کھولنا</a:t>
          </a:r>
          <a:endParaRPr lang="en-US" sz="41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19573"/>
        <a:ext cx="1844427" cy="1229617"/>
      </dsp:txXfrm>
    </dsp:sp>
    <dsp:sp modelId="{B9AE1696-5E4D-4636-A66A-94F1F81D9DED}">
      <dsp:nvSpPr>
        <dsp:cNvPr id="0" name=""/>
        <dsp:cNvSpPr/>
      </dsp:nvSpPr>
      <dsp:spPr>
        <a:xfrm rot="10800000">
          <a:off x="5368" y="1524090"/>
          <a:ext cx="5544444" cy="102058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4765" rIns="49530" bIns="24765" numCol="1" spcCol="1270" anchor="ctr" anchorCtr="0">
          <a:noAutofit/>
        </a:bodyPr>
        <a:lstStyle/>
        <a:p>
          <a:pPr lvl="0" algn="r" defTabSz="1733550" rtl="1">
            <a:lnSpc>
              <a:spcPct val="90000"/>
            </a:lnSpc>
            <a:spcBef>
              <a:spcPct val="0"/>
            </a:spcBef>
            <a:spcAft>
              <a:spcPct val="35000"/>
            </a:spcAft>
          </a:pPr>
          <a:r>
            <a:rPr lang="ur-PK" sz="3900" kern="1200" dirty="0" smtClean="0">
              <a:latin typeface="Jameel Noori Nastaleeq" pitchFamily="2" charset="-78"/>
              <a:cs typeface="Jameel Noori Nastaleeq" pitchFamily="2" charset="-78"/>
            </a:rPr>
            <a:t>اِن کو توڑ کر کفّارہ ادا کرنا (المائدۃ: 89)</a:t>
          </a:r>
          <a:endParaRPr lang="en-US" sz="3900" kern="1200" dirty="0">
            <a:latin typeface="Jameel Noori Nastaleeq" pitchFamily="2" charset="-78"/>
            <a:cs typeface="Jameel Noori Nastaleeq" pitchFamily="2" charset="-78"/>
          </a:endParaRPr>
        </a:p>
      </dsp:txBody>
      <dsp:txXfrm rot="10800000">
        <a:off x="515659" y="1524090"/>
        <a:ext cx="4523862" cy="10205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87FF6-6F0A-4769-A149-C6E60F0C1FC5}">
      <dsp:nvSpPr>
        <dsp:cNvPr id="0" name=""/>
        <dsp:cNvSpPr/>
      </dsp:nvSpPr>
      <dsp:spPr>
        <a:xfrm rot="10800000">
          <a:off x="5150186" y="17808"/>
          <a:ext cx="3074044" cy="1229617"/>
        </a:xfrm>
        <a:prstGeom prst="chevron">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3495" rIns="46990" bIns="23495" numCol="1" spcCol="1270" anchor="ctr" anchorCtr="0">
          <a:noAutofit/>
        </a:bodyPr>
        <a:lstStyle/>
        <a:p>
          <a:pPr lvl="0" algn="ctr" defTabSz="1644650" rtl="1">
            <a:lnSpc>
              <a:spcPct val="90000"/>
            </a:lnSpc>
            <a:spcBef>
              <a:spcPct val="0"/>
            </a:spcBef>
            <a:spcAft>
              <a:spcPct val="35000"/>
            </a:spcAft>
          </a:pPr>
          <a:r>
            <a:rPr lang="ar-SA" sz="37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مَوْلٰى</a:t>
          </a:r>
          <a:endParaRPr lang="en-US" sz="37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7808"/>
        <a:ext cx="1844427" cy="1229617"/>
      </dsp:txXfrm>
    </dsp:sp>
    <dsp:sp modelId="{CAFB9C3E-0258-44BF-B172-D508CF55783A}">
      <dsp:nvSpPr>
        <dsp:cNvPr id="0" name=""/>
        <dsp:cNvSpPr/>
      </dsp:nvSpPr>
      <dsp:spPr>
        <a:xfrm rot="10800000">
          <a:off x="5368" y="122326"/>
          <a:ext cx="5544444" cy="1020582"/>
        </a:xfrm>
        <a:prstGeom prst="chevron">
          <a:avLst/>
        </a:prstGeom>
        <a:solidFill>
          <a:schemeClr val="accent2">
            <a:tint val="40000"/>
            <a:alpha val="90000"/>
            <a:hueOff val="0"/>
            <a:satOff val="0"/>
            <a:lumOff val="0"/>
            <a:alphaOff val="0"/>
          </a:schemeClr>
        </a:solidFill>
        <a:ln w="635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r" defTabSz="1600200" rtl="1">
            <a:lnSpc>
              <a:spcPct val="90000"/>
            </a:lnSpc>
            <a:spcBef>
              <a:spcPct val="0"/>
            </a:spcBef>
            <a:spcAft>
              <a:spcPct val="35000"/>
            </a:spcAft>
          </a:pPr>
          <a:r>
            <a:rPr lang="ur-PK" sz="3600" kern="1200" dirty="0" smtClean="0">
              <a:latin typeface="Jameel Noori Nastaleeq" pitchFamily="2" charset="-78"/>
              <a:cs typeface="Jameel Noori Nastaleeq" pitchFamily="2" charset="-78"/>
            </a:rPr>
            <a:t>حمایتی، پشت پناہ، خیر خواہ</a:t>
          </a:r>
          <a:endParaRPr lang="en-US" sz="3600" kern="1200" dirty="0">
            <a:latin typeface="Jameel Noori Nastaleeq" pitchFamily="2" charset="-78"/>
            <a:cs typeface="Jameel Noori Nastaleeq" pitchFamily="2" charset="-78"/>
          </a:endParaRPr>
        </a:p>
      </dsp:txBody>
      <dsp:txXfrm rot="10800000">
        <a:off x="515659" y="122326"/>
        <a:ext cx="4523862" cy="1020582"/>
      </dsp:txXfrm>
    </dsp:sp>
    <dsp:sp modelId="{8B61C938-C0C4-4365-BC05-7C10D72B1C17}">
      <dsp:nvSpPr>
        <dsp:cNvPr id="0" name=""/>
        <dsp:cNvSpPr/>
      </dsp:nvSpPr>
      <dsp:spPr>
        <a:xfrm rot="10800000">
          <a:off x="5150186" y="1419573"/>
          <a:ext cx="3074044" cy="1229617"/>
        </a:xfrm>
        <a:prstGeom prst="chevron">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23495" rIns="46990" bIns="23495" numCol="1" spcCol="1270" anchor="ctr" anchorCtr="0">
          <a:noAutofit/>
        </a:bodyPr>
        <a:lstStyle/>
        <a:p>
          <a:pPr lvl="0" algn="ctr" defTabSz="1644650" rtl="1">
            <a:lnSpc>
              <a:spcPct val="90000"/>
            </a:lnSpc>
            <a:spcBef>
              <a:spcPct val="0"/>
            </a:spcBef>
            <a:spcAft>
              <a:spcPct val="35000"/>
            </a:spcAft>
          </a:pPr>
          <a:r>
            <a:rPr lang="ar-SA" sz="37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الْعَلِيْمُ الْحَكِيْمُ</a:t>
          </a:r>
          <a:endParaRPr lang="en-US" sz="37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5764994" y="1419573"/>
        <a:ext cx="1844427" cy="1229617"/>
      </dsp:txXfrm>
    </dsp:sp>
    <dsp:sp modelId="{B9AE1696-5E4D-4636-A66A-94F1F81D9DED}">
      <dsp:nvSpPr>
        <dsp:cNvPr id="0" name=""/>
        <dsp:cNvSpPr/>
      </dsp:nvSpPr>
      <dsp:spPr>
        <a:xfrm rot="10800000">
          <a:off x="5368" y="1524090"/>
          <a:ext cx="5544444" cy="1020582"/>
        </a:xfrm>
        <a:prstGeom prst="chevron">
          <a:avLst/>
        </a:prstGeom>
        <a:solidFill>
          <a:schemeClr val="accent3">
            <a:tint val="40000"/>
            <a:alpha val="90000"/>
            <a:hueOff val="0"/>
            <a:satOff val="0"/>
            <a:lumOff val="0"/>
            <a:alphaOff val="0"/>
          </a:schemeClr>
        </a:solidFill>
        <a:ln w="6350"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22860" rIns="45720" bIns="22860" numCol="1" spcCol="1270" anchor="ctr" anchorCtr="0">
          <a:noAutofit/>
        </a:bodyPr>
        <a:lstStyle/>
        <a:p>
          <a:pPr lvl="0" algn="r" defTabSz="1600200" rtl="1">
            <a:lnSpc>
              <a:spcPct val="90000"/>
            </a:lnSpc>
            <a:spcBef>
              <a:spcPct val="0"/>
            </a:spcBef>
            <a:spcAft>
              <a:spcPct val="35000"/>
            </a:spcAft>
          </a:pPr>
          <a:r>
            <a:rPr lang="ur-PK" sz="3600" kern="1200" dirty="0" smtClean="0">
              <a:latin typeface="Jameel Noori Nastaleeq" pitchFamily="2" charset="-78"/>
              <a:cs typeface="Jameel Noori Nastaleeq" pitchFamily="2" charset="-78"/>
            </a:rPr>
            <a:t>اللہ کی صفات</a:t>
          </a:r>
          <a:endParaRPr lang="en-US" sz="3600" kern="1200" dirty="0">
            <a:latin typeface="Jameel Noori Nastaleeq" pitchFamily="2" charset="-78"/>
            <a:cs typeface="Jameel Noori Nastaleeq" pitchFamily="2" charset="-78"/>
          </a:endParaRPr>
        </a:p>
      </dsp:txBody>
      <dsp:txXfrm rot="10800000">
        <a:off x="515659" y="1524090"/>
        <a:ext cx="4523862" cy="10205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282"/>
          <a:ext cx="8229600" cy="1261954"/>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کی ایک زوجۂ مطہرہ کا آپؐ کے ایک راز کی بات دوسری زوجۂ مطہرہ کو بتانا جو </a:t>
          </a:r>
          <a:r>
            <a:rPr lang="ur-PK"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سورۂ نساء آیت </a:t>
          </a:r>
          <a:r>
            <a:rPr lang="en-US"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34</a:t>
          </a: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میں بیان کردہ صالح بیوی کی صفت کے منافی تھا</a:t>
          </a:r>
          <a:endParaRPr lang="en-US" sz="32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604" y="62886"/>
        <a:ext cx="8106392" cy="1138746"/>
      </dsp:txXfrm>
    </dsp:sp>
    <dsp:sp modelId="{F6AA18BD-8A17-4BC7-8599-E07B20636A21}">
      <dsp:nvSpPr>
        <dsp:cNvPr id="0" name=""/>
        <dsp:cNvSpPr/>
      </dsp:nvSpPr>
      <dsp:spPr>
        <a:xfrm>
          <a:off x="0" y="1274022"/>
          <a:ext cx="8229600" cy="1261954"/>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کا امت کے لئے ایک خاص مقام (احزاب: </a:t>
          </a:r>
          <a:r>
            <a:rPr lang="ur-PK"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6</a:t>
          </a:r>
          <a:r>
            <a:rPr lang="ar-SA" sz="32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a:t>
          </a:r>
          <a:endParaRPr lang="en-US" sz="32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604" y="1335626"/>
        <a:ext cx="8106392" cy="1138746"/>
      </dsp:txXfrm>
    </dsp:sp>
    <dsp:sp modelId="{EC776629-EFC3-437A-858D-E09073EAE27A}">
      <dsp:nvSpPr>
        <dsp:cNvPr id="0" name=""/>
        <dsp:cNvSpPr/>
      </dsp:nvSpPr>
      <dsp:spPr>
        <a:xfrm>
          <a:off x="0" y="2546763"/>
          <a:ext cx="8229600" cy="1261954"/>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آپ ﷺ کو وحیٔ خفی کے ذریعہ راز کے ظاہر ہوجانے کی اطلاع دی گئی</a:t>
          </a:r>
          <a:endParaRPr lang="en-US" sz="32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61604" y="2608367"/>
        <a:ext cx="8106392" cy="11387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4819"/>
          <a:ext cx="8229600" cy="898560"/>
        </a:xfrm>
        <a:prstGeom prst="roundRect">
          <a:avLst/>
        </a:prstGeom>
        <a:gradFill rotWithShape="0">
          <a:gsLst>
            <a:gs pos="0">
              <a:schemeClr val="accent2">
                <a:hueOff val="0"/>
                <a:satOff val="0"/>
                <a:lumOff val="0"/>
                <a:alphaOff val="0"/>
                <a:shade val="47500"/>
                <a:satMod val="137000"/>
              </a:schemeClr>
            </a:gs>
            <a:gs pos="55000">
              <a:schemeClr val="accent2">
                <a:hueOff val="0"/>
                <a:satOff val="0"/>
                <a:lumOff val="0"/>
                <a:alphaOff val="0"/>
                <a:shade val="69000"/>
                <a:satMod val="137000"/>
              </a:schemeClr>
            </a:gs>
            <a:gs pos="100000">
              <a:schemeClr val="accent2">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اِنْ تَتُوْبَاۤ </a:t>
          </a: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 الفاظ ظاہر کر رہے ہیں کہ معاملہ دو ازواجِ مطہرات کا ہے</a:t>
          </a:r>
          <a:r>
            <a:rPr lang="en-US"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 </a:t>
          </a:r>
          <a:endParaRPr lang="en-US" sz="28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3864" y="58683"/>
        <a:ext cx="8141872" cy="810832"/>
      </dsp:txXfrm>
    </dsp:sp>
    <dsp:sp modelId="{235662B1-5DB8-4CF1-834D-CEB6D983A483}">
      <dsp:nvSpPr>
        <dsp:cNvPr id="0" name=""/>
        <dsp:cNvSpPr/>
      </dsp:nvSpPr>
      <dsp:spPr>
        <a:xfrm>
          <a:off x="0" y="1051619"/>
          <a:ext cx="8229600" cy="898560"/>
        </a:xfrm>
        <a:prstGeom prst="roundRect">
          <a:avLst/>
        </a:prstGeom>
        <a:gradFill rotWithShape="0">
          <a:gsLst>
            <a:gs pos="0">
              <a:schemeClr val="accent3">
                <a:hueOff val="0"/>
                <a:satOff val="0"/>
                <a:lumOff val="0"/>
                <a:alphaOff val="0"/>
                <a:shade val="47500"/>
                <a:satMod val="137000"/>
              </a:schemeClr>
            </a:gs>
            <a:gs pos="55000">
              <a:schemeClr val="accent3">
                <a:hueOff val="0"/>
                <a:satOff val="0"/>
                <a:lumOff val="0"/>
                <a:alphaOff val="0"/>
                <a:shade val="69000"/>
                <a:satMod val="137000"/>
              </a:schemeClr>
            </a:gs>
            <a:gs pos="100000">
              <a:schemeClr val="accent3">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لفظ </a:t>
          </a:r>
          <a:r>
            <a:rPr lang="ar-SA" sz="2800" b="0" kern="1200" dirty="0" smtClean="0">
              <a:effectLst>
                <a:outerShdw blurRad="38100" dist="38100" dir="2700000" algn="tl">
                  <a:srgbClr val="000000">
                    <a:alpha val="43137"/>
                  </a:srgbClr>
                </a:outerShdw>
              </a:effectLst>
              <a:latin typeface="Al Qalam Quran Publisher" pitchFamily="18" charset="-78"/>
              <a:cs typeface="Al Qalam Quran Publisher" pitchFamily="18" charset="-78"/>
            </a:rPr>
            <a:t>صَغَتْ </a:t>
          </a: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کےمعنی جھکنا یا مائل ہونا (مولانا حمید الدین فراہی)</a:t>
          </a:r>
          <a:endParaRPr lang="en-US" sz="28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3864" y="1095483"/>
        <a:ext cx="8141872" cy="810832"/>
      </dsp:txXfrm>
    </dsp:sp>
    <dsp:sp modelId="{9AFACD8C-8DC1-4FA0-B685-C1CE65753456}">
      <dsp:nvSpPr>
        <dsp:cNvPr id="0" name=""/>
        <dsp:cNvSpPr/>
      </dsp:nvSpPr>
      <dsp:spPr>
        <a:xfrm>
          <a:off x="0" y="2088420"/>
          <a:ext cx="8229600" cy="898560"/>
        </a:xfrm>
        <a:prstGeom prst="roundRect">
          <a:avLst/>
        </a:prstGeom>
        <a:gradFill rotWithShape="0">
          <a:gsLst>
            <a:gs pos="0">
              <a:schemeClr val="accent4">
                <a:hueOff val="0"/>
                <a:satOff val="0"/>
                <a:lumOff val="0"/>
                <a:alphaOff val="0"/>
                <a:shade val="47500"/>
                <a:satMod val="137000"/>
              </a:schemeClr>
            </a:gs>
            <a:gs pos="55000">
              <a:schemeClr val="accent4">
                <a:hueOff val="0"/>
                <a:satOff val="0"/>
                <a:lumOff val="0"/>
                <a:alphaOff val="0"/>
                <a:shade val="69000"/>
                <a:satMod val="137000"/>
              </a:schemeClr>
            </a:gs>
            <a:gs pos="100000">
              <a:schemeClr val="accent4">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نبیؐ کے جتلانے پر دونوں ازواج کا اظہار ناگواری اور </a:t>
          </a:r>
          <a:r>
            <a:rPr lang="ur-PK"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a:t>
          </a: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کا دونوں کو متوجہ فرمانا</a:t>
          </a:r>
          <a:endParaRPr lang="en-US" sz="28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3864" y="2132284"/>
        <a:ext cx="8141872" cy="810832"/>
      </dsp:txXfrm>
    </dsp:sp>
    <dsp:sp modelId="{E654FB17-A411-4F8F-9646-31F170961543}">
      <dsp:nvSpPr>
        <dsp:cNvPr id="0" name=""/>
        <dsp:cNvSpPr/>
      </dsp:nvSpPr>
      <dsp:spPr>
        <a:xfrm>
          <a:off x="0" y="3125220"/>
          <a:ext cx="8229600" cy="898560"/>
        </a:xfrm>
        <a:prstGeom prst="roundRect">
          <a:avLst/>
        </a:prstGeom>
        <a:gradFill rotWithShape="0">
          <a:gsLst>
            <a:gs pos="0">
              <a:schemeClr val="accent5">
                <a:hueOff val="0"/>
                <a:satOff val="0"/>
                <a:lumOff val="0"/>
                <a:alphaOff val="0"/>
                <a:shade val="47500"/>
                <a:satMod val="137000"/>
              </a:schemeClr>
            </a:gs>
            <a:gs pos="55000">
              <a:schemeClr val="accent5">
                <a:hueOff val="0"/>
                <a:satOff val="0"/>
                <a:lumOff val="0"/>
                <a:alphaOff val="0"/>
                <a:shade val="69000"/>
                <a:satMod val="137000"/>
              </a:schemeClr>
            </a:gs>
            <a:gs pos="100000">
              <a:schemeClr val="accent5">
                <a:hueOff val="0"/>
                <a:satOff val="0"/>
                <a:lumOff val="0"/>
                <a:alphaOff val="0"/>
                <a:shade val="98000"/>
                <a:satMod val="137000"/>
              </a:schemeClr>
            </a:gs>
          </a:gsLst>
          <a:lin ang="16200000" scaled="0"/>
        </a:gradFill>
        <a:ln>
          <a:noFill/>
        </a:ln>
        <a:effectLst>
          <a:outerShdw blurRad="39000" dist="25400" dir="5400000" rotWithShape="0">
            <a:srgbClr val="000000">
              <a:alpha val="38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solidFill>
                <a:schemeClr val="bg1"/>
              </a:solidFill>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ازواج مطہرات کو بظاہر سختی سے متوجہ کرنے کی وجہ: امت کی خواتین کے لئے نمونہ</a:t>
          </a:r>
          <a:endParaRPr lang="en-US" sz="2800" b="0" i="1" kern="1200" dirty="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43864" y="3169084"/>
        <a:ext cx="8141872" cy="81083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Arial" charset="0"/>
              </a:defRPr>
            </a:lvl1pPr>
          </a:lstStyle>
          <a:p>
            <a:pPr>
              <a:defRPr/>
            </a:pPr>
            <a:fld id="{B824773B-7AB0-4B80-BDD2-1EEE5B9C3C3A}" type="datetimeFigureOut">
              <a:rPr lang="en-US"/>
              <a:pPr>
                <a:defRPr/>
              </a:pPr>
              <a:t>10/17/2018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B5B1633C-3AEB-4B4A-A546-12F677A505AB}" type="slidenum">
              <a:rPr lang="en-US"/>
              <a:pPr>
                <a:defRPr/>
              </a:pPr>
              <a:t>‹#›</a:t>
            </a:fld>
            <a:endParaRPr lang="en-US"/>
          </a:p>
        </p:txBody>
      </p:sp>
    </p:spTree>
    <p:extLst>
      <p:ext uri="{BB962C8B-B14F-4D97-AF65-F5344CB8AC3E}">
        <p14:creationId xmlns:p14="http://schemas.microsoft.com/office/powerpoint/2010/main" val="4242151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5315EA0-5814-4B37-8C57-EA5F44B5CDC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123357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5FA6BDF-04E0-4123-8DC0-A9CFBFF3C0C4}"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7F8DC0C8-8CAC-4F45-BB53-F1A7771846FE}"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1DF063-51A9-4A9B-9C52-66D2A71152D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52638-3327-4A74-8BBD-81F4563E730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BCB8DD16-783C-46FF-B457-7F6D72935A9B}" type="datetimeFigureOut">
              <a:rPr lang="en-US"/>
              <a:pPr>
                <a:defRPr/>
              </a:pPr>
              <a:t>10/17/2018</a:t>
            </a:fld>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A11ACF1-012F-456C-B0D3-F1FF66D0C7BB}"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1676400"/>
            <a:ext cx="7772400" cy="1143000"/>
          </a:xfrm>
        </p:spPr>
        <p:txBody>
          <a:bodyPr>
            <a:normAutofit/>
          </a:bodyPr>
          <a:lstStyle>
            <a:lvl1pPr>
              <a:defRPr sz="6600" b="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dirty="0" smtClean="0"/>
              <a:t>English Title</a:t>
            </a:r>
            <a:endParaRPr lang="en-US" dirty="0"/>
          </a:p>
        </p:txBody>
      </p:sp>
      <p:sp>
        <p:nvSpPr>
          <p:cNvPr id="3" name="Subtitle 2"/>
          <p:cNvSpPr>
            <a:spLocks noGrp="1"/>
          </p:cNvSpPr>
          <p:nvPr>
            <p:ph type="subTitle" idx="1" hasCustomPrompt="1"/>
          </p:nvPr>
        </p:nvSpPr>
        <p:spPr>
          <a:xfrm>
            <a:off x="1371600" y="355600"/>
            <a:ext cx="6400800" cy="1295400"/>
          </a:xfrm>
        </p:spPr>
        <p:txBody>
          <a:bodyPr>
            <a:noAutofit/>
          </a:bodyPr>
          <a:lstStyle>
            <a:lvl1pPr marL="0" indent="0" algn="ctr" rtl="1">
              <a:buNone/>
              <a:defRPr sz="9600" b="1" i="1" cap="none"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Jameel Noori Nastaleeq" pitchFamily="2" charset="-78"/>
                <a:cs typeface="Jameel Noori Nastaleeq"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r-PK" dirty="0" smtClean="0"/>
              <a:t>اردو ٹائٹل</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06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rtl="1">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3" name="Content Placeholder 2"/>
          <p:cNvSpPr>
            <a:spLocks noGrp="1"/>
          </p:cNvSpPr>
          <p:nvPr>
            <p:ph idx="1"/>
          </p:nvPr>
        </p:nvSpPr>
        <p:spPr>
          <a:xfrm>
            <a:off x="457200" y="1676400"/>
            <a:ext cx="8229600" cy="4449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sz="1600" i="1">
                <a:latin typeface="Jameel Noori Nastaleeq" pitchFamily="2" charset="-78"/>
                <a:cs typeface="Jameel Noori Nastaleeq"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9115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533400"/>
            <a:ext cx="7772400" cy="1143000"/>
          </a:xfrm>
          <a:ln>
            <a:noFill/>
          </a:ln>
        </p:spPr>
        <p:txBody>
          <a:bodyPr anchor="t">
            <a:noAutofit/>
            <a:scene3d>
              <a:camera prst="orthographicFront"/>
              <a:lightRig rig="soft" dir="t">
                <a:rot lat="0" lon="0" rev="10800000"/>
              </a:lightRig>
            </a:scene3d>
            <a:sp3d>
              <a:bevelT w="27940" h="12700"/>
              <a:contourClr>
                <a:srgbClr val="DDDDDD"/>
              </a:contourClr>
            </a:sp3d>
          </a:bodyPr>
          <a:lstStyle>
            <a:lvl1pPr algn="ctr" rtl="1">
              <a:defRPr sz="8000" b="1" i="1" cap="none" spc="150" baseline="0">
                <a:ln w="11430">
                  <a:solidFill>
                    <a:schemeClr val="tx1"/>
                  </a:solidFill>
                </a:ln>
                <a:solidFill>
                  <a:srgbClr val="F8F8F8"/>
                </a:solidFill>
                <a:effectLst>
                  <a:outerShdw blurRad="25400" algn="tl" rotWithShape="0">
                    <a:srgbClr val="000000">
                      <a:alpha val="43000"/>
                    </a:srgbClr>
                  </a:outerShdw>
                </a:effectLst>
                <a:latin typeface="Jameel Noori Nastaleeq" pitchFamily="2" charset="-78"/>
                <a:cs typeface="Jameel Noori Nastaleeq" pitchFamily="2" charset="-78"/>
              </a:defRPr>
            </a:lvl1pPr>
          </a:lstStyle>
          <a:p>
            <a:r>
              <a:rPr lang="ur-PK" dirty="0" smtClean="0"/>
              <a:t>سیکشن ٹائٹل</a:t>
            </a:r>
            <a:endParaRPr lang="en-US" dirty="0"/>
          </a:p>
        </p:txBody>
      </p:sp>
      <p:sp>
        <p:nvSpPr>
          <p:cNvPr id="3" name="Text Placeholder 2"/>
          <p:cNvSpPr>
            <a:spLocks noGrp="1"/>
          </p:cNvSpPr>
          <p:nvPr>
            <p:ph type="body" idx="1" hasCustomPrompt="1"/>
          </p:nvPr>
        </p:nvSpPr>
        <p:spPr>
          <a:xfrm>
            <a:off x="685800" y="1676400"/>
            <a:ext cx="7772400" cy="838200"/>
          </a:xfrm>
        </p:spPr>
        <p:txBody>
          <a:bodyPr anchor="b">
            <a:normAutofit/>
            <a:scene3d>
              <a:camera prst="orthographicFront"/>
              <a:lightRig rig="soft" dir="t">
                <a:rot lat="0" lon="0" rev="10800000"/>
              </a:lightRig>
            </a:scene3d>
            <a:sp3d>
              <a:bevelT w="27940" h="12700"/>
              <a:contourClr>
                <a:srgbClr val="DDDDDD"/>
              </a:contourClr>
            </a:sp3d>
          </a:bodyPr>
          <a:lstStyle>
            <a:lvl1pPr marL="0" indent="0" algn="ctr">
              <a:buNone/>
              <a:defRPr sz="5400" b="1" i="1" cap="none" spc="150">
                <a:ln w="11430">
                  <a:solidFill>
                    <a:schemeClr val="tx1"/>
                  </a:solidFill>
                </a:ln>
                <a:solidFill>
                  <a:srgbClr val="F8F8F8"/>
                </a:solidFill>
                <a:effectLst>
                  <a:outerShdw blurRad="25400" algn="tl" rotWithShape="0">
                    <a:srgbClr val="000000">
                      <a:alpha val="43000"/>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Section Header</a:t>
            </a:r>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68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spcBef>
                <a:spcPts val="600"/>
              </a:spcBef>
              <a:buNone/>
              <a:defRPr sz="2000" i="1">
                <a:solidFill>
                  <a:schemeClr val="bg1"/>
                </a:solidFill>
                <a:latin typeface="Candara" pitchFamily="34" charset="0"/>
              </a:defRPr>
            </a:lvl1pPr>
            <a:lvl2pPr marL="457200" indent="0" algn="ctr">
              <a:buNone/>
              <a:defRPr sz="1800" i="1">
                <a:solidFill>
                  <a:schemeClr val="bg1"/>
                </a:solidFill>
                <a:latin typeface="Candara" pitchFamily="34" charset="0"/>
              </a:defRPr>
            </a:lvl2pPr>
            <a:lvl3pPr marL="914400" indent="0" algn="ctr">
              <a:buNone/>
              <a:defRPr sz="1600" i="1">
                <a:solidFill>
                  <a:schemeClr val="bg1"/>
                </a:solidFill>
                <a:latin typeface="Candara" pitchFamily="34" charset="0"/>
              </a:defRPr>
            </a:lvl3pPr>
            <a:lvl4pPr marL="1371600" indent="0" algn="ctr">
              <a:buNone/>
              <a:defRPr sz="1400" i="1">
                <a:solidFill>
                  <a:schemeClr val="bg1"/>
                </a:solidFill>
                <a:latin typeface="Candara" pitchFamily="34" charset="0"/>
              </a:defRPr>
            </a:lvl4pPr>
            <a:lvl5pPr marL="1828800" indent="0" algn="ctr">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buNone/>
              <a:defRPr sz="2800">
                <a:solidFill>
                  <a:schemeClr val="bg1"/>
                </a:solidFill>
                <a:latin typeface="Jameel Noori Nastaleeq" pitchFamily="2" charset="-78"/>
                <a:cs typeface="Jameel Noori Nastaleeq" pitchFamily="2" charset="-78"/>
              </a:defRPr>
            </a:lvl1pPr>
            <a:lvl2pPr marL="457200" indent="0" algn="ctr" rtl="1">
              <a:buNone/>
              <a:defRPr sz="2400">
                <a:solidFill>
                  <a:schemeClr val="bg1"/>
                </a:solidFill>
                <a:latin typeface="Jameel Noori Nastaleeq" pitchFamily="2" charset="-78"/>
                <a:cs typeface="Jameel Noori Nastaleeq" pitchFamily="2" charset="-78"/>
              </a:defRPr>
            </a:lvl2pPr>
            <a:lvl3pPr marL="914400" indent="0" algn="ctr" rtl="1">
              <a:buNone/>
              <a:defRPr sz="2000">
                <a:solidFill>
                  <a:schemeClr val="bg1"/>
                </a:solidFill>
                <a:latin typeface="Jameel Noori Nastaleeq" pitchFamily="2" charset="-78"/>
                <a:cs typeface="Jameel Noori Nastaleeq" pitchFamily="2" charset="-78"/>
              </a:defRPr>
            </a:lvl3pPr>
            <a:lvl4pPr marL="1371600" indent="0" algn="ctr" rtl="1">
              <a:buNone/>
              <a:defRPr sz="1800">
                <a:solidFill>
                  <a:schemeClr val="bg1"/>
                </a:solidFill>
                <a:latin typeface="Jameel Noori Nastaleeq" pitchFamily="2" charset="-78"/>
                <a:cs typeface="Jameel Noori Nastaleeq" pitchFamily="2" charset="-78"/>
              </a:defRPr>
            </a:lvl4pPr>
            <a:lvl5pPr marL="1828800" indent="0" algn="ctr" rtl="1">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919469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1">
          <a:blip r:embed="rId2">
            <a:extLst>
              <a:ext uri="{BEBA8EAE-BF5A-486C-A8C5-ECC9F3942E4B}">
                <a14:imgProps xmlns:a14="http://schemas.microsoft.com/office/drawing/2010/main">
                  <a14:imgLayer r:embed="rId3">
                    <a14:imgEffect>
                      <a14:artisticGlowDiffused/>
                    </a14:imgEffect>
                    <a14:imgEffect>
                      <a14:sharpenSoften amount="-50000"/>
                    </a14:imgEffect>
                    <a14:imgEffect>
                      <a14:saturation sat="66000"/>
                    </a14:imgEffect>
                    <a14:imgEffect>
                      <a14:brightnessContrast contrast="2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normAutofit/>
          </a:bodyPr>
          <a:lstStyle>
            <a:lvl1pPr marL="114300" indent="0" algn="ctr">
              <a:lnSpc>
                <a:spcPct val="150000"/>
              </a:lnSpc>
              <a:spcBef>
                <a:spcPts val="0"/>
              </a:spcBef>
              <a:buNone/>
              <a:defRPr sz="2000" i="1">
                <a:solidFill>
                  <a:schemeClr val="bg1"/>
                </a:solidFill>
                <a:latin typeface="Candara" pitchFamily="34" charset="0"/>
              </a:defRPr>
            </a:lvl1pPr>
            <a:lvl2pPr marL="457200" indent="0" algn="ctr">
              <a:lnSpc>
                <a:spcPct val="150000"/>
              </a:lnSpc>
              <a:spcBef>
                <a:spcPts val="0"/>
              </a:spcBef>
              <a:buNone/>
              <a:defRPr sz="1800" i="1">
                <a:solidFill>
                  <a:schemeClr val="bg1"/>
                </a:solidFill>
                <a:latin typeface="Candara" pitchFamily="34" charset="0"/>
              </a:defRPr>
            </a:lvl2pPr>
            <a:lvl3pPr marL="914400" indent="0" algn="ctr">
              <a:lnSpc>
                <a:spcPct val="150000"/>
              </a:lnSpc>
              <a:spcBef>
                <a:spcPts val="0"/>
              </a:spcBef>
              <a:buNone/>
              <a:defRPr sz="1600" i="1">
                <a:solidFill>
                  <a:schemeClr val="bg1"/>
                </a:solidFill>
                <a:latin typeface="Candara" pitchFamily="34" charset="0"/>
              </a:defRPr>
            </a:lvl3pPr>
            <a:lvl4pPr marL="1371600" indent="0" algn="ctr">
              <a:lnSpc>
                <a:spcPct val="150000"/>
              </a:lnSpc>
              <a:spcBef>
                <a:spcPts val="0"/>
              </a:spcBef>
              <a:buNone/>
              <a:defRPr sz="1400" i="1">
                <a:solidFill>
                  <a:schemeClr val="bg1"/>
                </a:solidFill>
                <a:latin typeface="Candara" pitchFamily="34" charset="0"/>
              </a:defRPr>
            </a:lvl4pPr>
            <a:lvl5pPr marL="1828800" indent="0" algn="ctr">
              <a:lnSpc>
                <a:spcPct val="150000"/>
              </a:lnSpc>
              <a:spcBef>
                <a:spcPts val="0"/>
              </a:spcBef>
              <a:buNone/>
              <a:defRPr sz="1400" i="1">
                <a:solidFill>
                  <a:schemeClr val="bg1"/>
                </a:solidFill>
                <a:latin typeface="Candara"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solidFill>
            <a:srgbClr val="F79646">
              <a:alpha val="69804"/>
            </a:srgbClr>
          </a:solidFill>
          <a:ln w="5715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6"/>
          </a:fillRef>
          <a:effectRef idx="1">
            <a:schemeClr val="accent6"/>
          </a:effectRef>
          <a:fontRef idx="none"/>
        </p:style>
        <p:txBody>
          <a:bodyPr anchor="ctr" anchorCtr="0"/>
          <a:lstStyle>
            <a:lvl1pPr marL="114300" indent="0" algn="ctr" rtl="1">
              <a:lnSpc>
                <a:spcPct val="150000"/>
              </a:lnSpc>
              <a:spcBef>
                <a:spcPts val="0"/>
              </a:spcBef>
              <a:buNone/>
              <a:defRPr sz="2800">
                <a:solidFill>
                  <a:schemeClr val="bg1"/>
                </a:solidFill>
                <a:latin typeface="Jameel Noori Nastaleeq" pitchFamily="2" charset="-78"/>
                <a:cs typeface="Jameel Noori Nastaleeq" pitchFamily="2" charset="-78"/>
              </a:defRPr>
            </a:lvl1pPr>
            <a:lvl2pPr marL="457200" indent="0" algn="ctr" rtl="1">
              <a:lnSpc>
                <a:spcPct val="150000"/>
              </a:lnSpc>
              <a:spcBef>
                <a:spcPts val="0"/>
              </a:spcBef>
              <a:buNone/>
              <a:defRPr sz="2400">
                <a:solidFill>
                  <a:schemeClr val="bg1"/>
                </a:solidFill>
                <a:latin typeface="Jameel Noori Nastaleeq" pitchFamily="2" charset="-78"/>
                <a:cs typeface="Jameel Noori Nastaleeq" pitchFamily="2" charset="-78"/>
              </a:defRPr>
            </a:lvl2pPr>
            <a:lvl3pPr marL="914400" indent="0" algn="ctr" rtl="1">
              <a:lnSpc>
                <a:spcPct val="150000"/>
              </a:lnSpc>
              <a:spcBef>
                <a:spcPts val="0"/>
              </a:spcBef>
              <a:buNone/>
              <a:defRPr sz="2000">
                <a:solidFill>
                  <a:schemeClr val="bg1"/>
                </a:solidFill>
                <a:latin typeface="Jameel Noori Nastaleeq" pitchFamily="2" charset="-78"/>
                <a:cs typeface="Jameel Noori Nastaleeq" pitchFamily="2" charset="-78"/>
              </a:defRPr>
            </a:lvl3pPr>
            <a:lvl4pPr marL="1371600" indent="0" algn="ctr" rtl="1">
              <a:lnSpc>
                <a:spcPct val="150000"/>
              </a:lnSpc>
              <a:spcBef>
                <a:spcPts val="0"/>
              </a:spcBef>
              <a:buNone/>
              <a:defRPr sz="1800">
                <a:solidFill>
                  <a:schemeClr val="bg1"/>
                </a:solidFill>
                <a:latin typeface="Jameel Noori Nastaleeq" pitchFamily="2" charset="-78"/>
                <a:cs typeface="Jameel Noori Nastaleeq" pitchFamily="2" charset="-78"/>
              </a:defRPr>
            </a:lvl4pPr>
            <a:lvl5pPr marL="1828800" indent="0" algn="ctr" rtl="1">
              <a:lnSpc>
                <a:spcPct val="150000"/>
              </a:lnSpc>
              <a:spcBef>
                <a:spcPts val="0"/>
              </a:spcBef>
              <a:buNone/>
              <a:defRPr sz="1800">
                <a:solidFill>
                  <a:schemeClr val="bg1"/>
                </a:solidFill>
                <a:latin typeface="Jameel Noori Nastaleeq" pitchFamily="2" charset="-78"/>
                <a:cs typeface="Jameel Noori Nastaleeq" pitchFamily="2" charset="-78"/>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10" name="Footer Placeholder 9"/>
          <p:cNvSpPr>
            <a:spLocks noGrp="1"/>
          </p:cNvSpPr>
          <p:nvPr>
            <p:ph type="ftr" sz="quarter" idx="11"/>
          </p:nvPr>
        </p:nvSpPr>
        <p:spPr/>
        <p:txBody>
          <a:bodyPr/>
          <a:lstStyle/>
          <a:p>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2"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3"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387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10" name="Title 1"/>
          <p:cNvSpPr>
            <a:spLocks noGrp="1"/>
          </p:cNvSpPr>
          <p:nvPr>
            <p:ph type="title" hasCustomPrompt="1"/>
          </p:nvPr>
        </p:nvSpPr>
        <p:spPr>
          <a:xfrm>
            <a:off x="457200" y="152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11" name="Text Placeholder 9"/>
          <p:cNvSpPr>
            <a:spLocks noGrp="1"/>
          </p:cNvSpPr>
          <p:nvPr>
            <p:ph type="body" sz="quarter" idx="13" hasCustomPrompt="1"/>
          </p:nvPr>
        </p:nvSpPr>
        <p:spPr>
          <a:xfrm>
            <a:off x="457200" y="990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386010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
        <p:nvSpPr>
          <p:cNvPr id="6" name="Title 1"/>
          <p:cNvSpPr>
            <a:spLocks noGrp="1"/>
          </p:cNvSpPr>
          <p:nvPr>
            <p:ph type="title" hasCustomPrompt="1"/>
          </p:nvPr>
        </p:nvSpPr>
        <p:spPr>
          <a:xfrm>
            <a:off x="457200" y="1295400"/>
            <a:ext cx="8229600" cy="8382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a:defRPr sz="6000" b="1" i="1"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defRPr>
            </a:lvl1pPr>
          </a:lstStyle>
          <a:p>
            <a:r>
              <a:rPr lang="ur-PK" dirty="0" smtClean="0"/>
              <a:t>اردو ہیڈنگ</a:t>
            </a:r>
            <a:endParaRPr lang="en-US" dirty="0"/>
          </a:p>
        </p:txBody>
      </p:sp>
      <p:sp>
        <p:nvSpPr>
          <p:cNvPr id="7" name="Text Placeholder 9"/>
          <p:cNvSpPr>
            <a:spLocks noGrp="1"/>
          </p:cNvSpPr>
          <p:nvPr>
            <p:ph type="body" sz="quarter" idx="13" hasCustomPrompt="1"/>
          </p:nvPr>
        </p:nvSpPr>
        <p:spPr>
          <a:xfrm>
            <a:off x="457200" y="2133600"/>
            <a:ext cx="8229600" cy="60960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bodyPr>
          <a:lstStyle>
            <a:lvl1pPr marL="0" indent="0" algn="ctr" rtl="0">
              <a:buNone/>
              <a:defRPr sz="3600" b="1" i="0" cap="none" spc="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cs typeface="Jameel Noori Nastaleeq" pitchFamily="2" charset="-78"/>
              </a:defRPr>
            </a:lvl1pPr>
          </a:lstStyle>
          <a:p>
            <a:pPr lvl="0"/>
            <a:r>
              <a:rPr lang="en-US" dirty="0" smtClean="0"/>
              <a:t>English Heading</a:t>
            </a:r>
            <a:endParaRPr lang="en-US" dirty="0"/>
          </a:p>
        </p:txBody>
      </p:sp>
    </p:spTree>
    <p:extLst>
      <p:ext uri="{BB962C8B-B14F-4D97-AF65-F5344CB8AC3E}">
        <p14:creationId xmlns:p14="http://schemas.microsoft.com/office/powerpoint/2010/main" val="161716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211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AFCC208-09C6-4C5A-BB91-2EE0E2A5CD35}" type="datetimeFigureOut">
              <a:rPr lang="en-US"/>
              <a:pPr>
                <a:defRPr/>
              </a:pPr>
              <a:t>10/17/2018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2870A-6A59-4163-969E-07ABFA1FAF4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320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83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42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solidFill>
                  <a:prstClr val="black">
                    <a:tint val="75000"/>
                  </a:prstClr>
                </a:solidFill>
              </a:rPr>
              <a:t>5/7/2011</a:t>
            </a: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E88CEE9-BFCF-413A-AC42-C1C536236A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5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smtClean="0">
                <a:solidFill>
                  <a:prstClr val="black">
                    <a:tint val="75000"/>
                  </a:prstClr>
                </a:solidFill>
              </a:rPr>
              <a:t>5/7/2011</a:t>
            </a:r>
            <a:endParaRPr lang="en-US">
              <a:solidFill>
                <a:prstClr val="black">
                  <a:tint val="75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22"/>
          <p:cNvSpPr>
            <a:spLocks noGrp="1"/>
          </p:cNvSpPr>
          <p:nvPr>
            <p:ph type="sldNum" sz="quarter" idx="12"/>
          </p:nvPr>
        </p:nvSpPr>
        <p:spPr/>
        <p:txBody>
          <a:bodyPr/>
          <a:lstStyle>
            <a:lvl1pPr>
              <a:defRPr/>
            </a:lvl1pPr>
          </a:lstStyle>
          <a:p>
            <a:pPr>
              <a:defRPr/>
            </a:pPr>
            <a:fld id="{ED4378A7-46E6-4E0C-AC2A-1E45D08A81E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9782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smtClean="0"/>
              <a:t>Click to edit Master title style</a:t>
            </a:r>
            <a:endParaRPr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9C2E4FC-DC38-449B-896E-A8E61236DD3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79D1B1F3-E7D6-4C09-87F8-1E32C01254AB}"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58523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17F8C38-FC8B-4AAF-B0A7-55841BD4CFE9}"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B16C889-811D-4EEE-9EAC-ADCD5038EC7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50271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216D3B1E-41DE-4399-94E4-4600F1BEDDE2}" type="datetime1">
              <a:rPr lang="en-US" smtClean="0">
                <a:solidFill>
                  <a:prstClr val="white">
                    <a:tint val="95000"/>
                  </a:prstClr>
                </a:solidFill>
              </a:rPr>
              <a:pPr>
                <a:defRPr/>
              </a:pPr>
              <a:t>10/17/2018</a:t>
            </a:fld>
            <a:endParaRPr lang="en-US" dirty="0">
              <a:solidFill>
                <a:prstClr val="white">
                  <a:tint val="9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5FA9E35B-7B8B-4AA9-A3FF-AD21A0BCA7D1}" type="slidenum">
              <a:rPr lang="en-US">
                <a:solidFill>
                  <a:prstClr val="white">
                    <a:tint val="95000"/>
                  </a:prstClr>
                </a:solidFill>
              </a:rPr>
              <a:pPr>
                <a:defRPr/>
              </a:pPr>
              <a:t>‹#›</a:t>
            </a:fld>
            <a:endParaRPr lang="en-US" dirty="0">
              <a:solidFill>
                <a:prstClr val="white">
                  <a:tint val="95000"/>
                </a:prstClr>
              </a:solidFill>
            </a:endParaRPr>
          </a:p>
        </p:txBody>
      </p:sp>
    </p:spTree>
    <p:extLst>
      <p:ext uri="{BB962C8B-B14F-4D97-AF65-F5344CB8AC3E}">
        <p14:creationId xmlns:p14="http://schemas.microsoft.com/office/powerpoint/2010/main" val="22587922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1D297B-A548-47AD-BB51-4998A9371E32}"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FDCDE70-CF59-4D7F-9572-084F9A2ABFEF}"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4737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1E60885-15B3-423A-9682-8C3AF9185D9F}"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85612C3-4E7D-43EA-8DD4-7FE61C211D3B}"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83247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D5EDEDAF-AB2F-432F-9D65-60F6C76F726C}" type="datetimeFigureOut">
              <a:rPr lang="en-US"/>
              <a:pPr>
                <a:defRPr/>
              </a:pPr>
              <a:t>10/17/2018</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C6DB0D1-70B4-4450-8664-5D7960472A6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283862F-0098-4181-94FE-E739DA625580}"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7FA663A-603F-47D3-A569-44CFE4DE8EC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328777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2029CB01-C886-4F7D-A034-3485672F6F45}"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Slide Number Placeholder 3"/>
          <p:cNvSpPr>
            <a:spLocks noGrp="1"/>
          </p:cNvSpPr>
          <p:nvPr>
            <p:ph type="sldNum" sz="quarter" idx="12"/>
          </p:nvPr>
        </p:nvSpPr>
        <p:spPr/>
        <p:txBody>
          <a:bodyPr/>
          <a:lstStyle>
            <a:lvl1pPr>
              <a:defRPr/>
            </a:lvl1pPr>
          </a:lstStyle>
          <a:p>
            <a:pPr>
              <a:defRPr/>
            </a:pPr>
            <a:fld id="{C8880D3E-EB72-4CB9-9A96-59D8BE63E34A}"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39678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5B72749C-B325-4D4F-A0F1-58E1DFCE8D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Slide Number Placeholder 6"/>
          <p:cNvSpPr>
            <a:spLocks noGrp="1"/>
          </p:cNvSpPr>
          <p:nvPr>
            <p:ph type="sldNum" sz="quarter" idx="12"/>
          </p:nvPr>
        </p:nvSpPr>
        <p:spPr/>
        <p:txBody>
          <a:bodyPr/>
          <a:lstStyle>
            <a:lvl1pPr>
              <a:defRPr/>
            </a:lvl1pPr>
          </a:lstStyle>
          <a:p>
            <a:pPr>
              <a:defRPr/>
            </a:pPr>
            <a:fld id="{D53E3316-2693-47DB-8156-80F897BD2F1D}"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76648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36C16A7E-1694-44CA-9D7E-E427A2B7EC0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8935C606-299E-4AB7-9172-98957A534351}"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1934010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9F2430F-DB4F-4080-80E8-43DB974A6263}"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C9294A-6F14-4363-AF5A-4818AD2EB28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86851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9F02D537-C032-41A9-88B7-CFCAEE6C83A1}"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solidFill>
                <a:prstClr val="black">
                  <a:tint val="9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884DF78A-173A-48A2-8DBB-D5FD5F25F36C}"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59687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A6BFF8E-12B7-447D-9B42-92D70CAD7DB6}" type="datetimeFigureOut">
              <a:rPr lang="en-US"/>
              <a:pPr>
                <a:defRPr/>
              </a:pPr>
              <a:t>10/17/2018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FE4478E-1D2D-484A-9DB0-15C59A16325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8536C61-960A-4E9A-B35C-651F72EB294B}" type="datetimeFigureOut">
              <a:rPr lang="en-US"/>
              <a:pPr>
                <a:defRPr/>
              </a:pPr>
              <a:t>10/17/2018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245B24F-DB70-4AC7-AA34-5912FED793C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DB0FC14-305B-47F7-A782-325F130D81E0}" type="datetimeFigureOut">
              <a:rPr lang="en-US"/>
              <a:pPr>
                <a:defRPr/>
              </a:pPr>
              <a:t>10/17/2018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27B9B0-FB44-4DA1-BCA0-BA992153C6A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463ABA0-D9DD-4420-93D3-A826D866FE69}" type="datetimeFigureOut">
              <a:rPr lang="en-US"/>
              <a:pPr>
                <a:defRPr/>
              </a:pPr>
              <a:t>10/17/2018</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0C7475C-8978-4EA8-B873-602BE7B50DF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p:txBody>
          <a:bodyPr/>
          <a:lstStyle>
            <a:lvl1pPr>
              <a:defRPr/>
            </a:lvl1pPr>
          </a:lstStyle>
          <a:p>
            <a:pPr>
              <a:defRPr/>
            </a:pPr>
            <a:fld id="{28ABF37C-562E-4FDE-94EF-DFCCF68AD91D}" type="datetimeFigureOut">
              <a:rPr lang="en-US"/>
              <a:pPr>
                <a:defRPr/>
              </a:pPr>
              <a:t>10/17/2018</a:t>
            </a:fld>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DFCC586B-8B25-4D6C-9739-89344535412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smtClean="0"/>
              <a:t>Click to edit Master title style</a:t>
            </a:r>
            <a:endParaRPr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smtClean="0"/>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fld id="{82408994-430C-44A9-BCF4-D25D7C2DAD26}" type="datetimeFigureOut">
              <a:rPr lang="en-US"/>
              <a:pPr>
                <a:defRPr/>
              </a:pPr>
              <a:t>10/17/2018</a:t>
            </a:fld>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schemeClr val="bg1">
                    <a:shade val="50000"/>
                  </a:scheme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44434CA5-3B7F-4194-A16C-FA8FB2A57C9F}"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2C6EAED5-77EC-426F-8114-996892E36A6F}" type="datetimeFigureOut">
              <a:rPr lang="en-US"/>
              <a:pPr>
                <a:defRPr/>
              </a:pPr>
              <a:t>10/17/2018</a:t>
            </a:fld>
            <a:endParaRPr lang="en-US"/>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3C40C53B-E334-4FA1-8A07-FF4C3AE5D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3" r:id="rId1"/>
    <p:sldLayoutId id="2147484302" r:id="rId2"/>
    <p:sldLayoutId id="2147484324" r:id="rId3"/>
    <p:sldLayoutId id="2147484303" r:id="rId4"/>
    <p:sldLayoutId id="2147484304" r:id="rId5"/>
    <p:sldLayoutId id="2147484305" r:id="rId6"/>
    <p:sldLayoutId id="2147484325" r:id="rId7"/>
    <p:sldLayoutId id="2147484326" r:id="rId8"/>
    <p:sldLayoutId id="2147484327" r:id="rId9"/>
    <p:sldLayoutId id="2147484306" r:id="rId10"/>
    <p:sldLayoutId id="2147484328" r:id="rId11"/>
  </p:sldLayoutIdLst>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smtClean="0">
                <a:solidFill>
                  <a:prstClr val="black">
                    <a:tint val="75000"/>
                  </a:prstClr>
                </a:solidFill>
                <a:latin typeface="Calibri"/>
              </a:rPr>
              <a:t>5/7/2011</a:t>
            </a: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E88CEE9-BFCF-413A-AC42-C1C536236A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986815"/>
      </p:ext>
    </p:extLst>
  </p:cSld>
  <p:clrMap bg1="lt1" tx1="dk1" bg2="lt2" tx2="dk2" accent1="accent1" accent2="accent2" accent3="accent3" accent4="accent4" accent5="accent5" accent6="accent6" hlink="hlink" folHlink="folHlink"/>
  <p:sldLayoutIdLst>
    <p:sldLayoutId id="2147484336" r:id="rId1"/>
    <p:sldLayoutId id="2147484337" r:id="rId2"/>
    <p:sldLayoutId id="2147484338" r:id="rId3"/>
    <p:sldLayoutId id="2147484339" r:id="rId4"/>
    <p:sldLayoutId id="2147484340" r:id="rId5"/>
    <p:sldLayoutId id="2147484341" r:id="rId6"/>
    <p:sldLayoutId id="2147484342" r:id="rId7"/>
    <p:sldLayoutId id="2147484343" r:id="rId8"/>
    <p:sldLayoutId id="2147484344" r:id="rId9"/>
    <p:sldLayoutId id="2147484345" r:id="rId10"/>
    <p:sldLayoutId id="2147484346" r:id="rId11"/>
    <p:sldLayoutId id="2147484347" r:id="rId12"/>
    <p:sldLayoutId id="214748434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extLst/>
          </a:lstStyle>
          <a:p>
            <a:pPr algn="ctr" fontAlgn="auto">
              <a:spcBef>
                <a:spcPts val="0"/>
              </a:spcBef>
              <a:spcAft>
                <a:spcPts val="0"/>
              </a:spcAft>
              <a:defRPr/>
            </a:pPr>
            <a:endParaRPr lang="en-US"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lang="en-US" smtClean="0"/>
              <a:t>Click to edit Master title style</a:t>
            </a:r>
            <a:endParaRPr lang="en-US"/>
          </a:p>
        </p:txBody>
      </p:sp>
      <p:sp>
        <p:nvSpPr>
          <p:cNvPr id="1029" name="Text Placeholder 2"/>
          <p:cNvSpPr>
            <a:spLocks noGrp="1"/>
          </p:cNvSpPr>
          <p:nvPr>
            <p:ph type="body" idx="1"/>
          </p:nvPr>
        </p:nvSpPr>
        <p:spPr bwMode="auto">
          <a:xfrm>
            <a:off x="457200" y="1774825"/>
            <a:ext cx="8229600" cy="4625975"/>
          </a:xfrm>
          <a:prstGeom prst="rect">
            <a:avLst/>
          </a:prstGeom>
          <a:noFill/>
          <a:ln w="9525">
            <a:noFill/>
            <a:miter lim="800000"/>
            <a:headEnd/>
            <a:tailEnd/>
          </a:ln>
        </p:spPr>
        <p:txBody>
          <a:bodyPr vert="horz" wrap="square" lIns="54864" tIns="9144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7AEA83EE-C4B0-46FF-A3BB-519C63134B5C}" type="datetime1">
              <a:rPr lang="en-US" smtClean="0">
                <a:solidFill>
                  <a:prstClr val="black">
                    <a:tint val="95000"/>
                  </a:prstClr>
                </a:solidFill>
              </a:rPr>
              <a:pPr>
                <a:defRPr/>
              </a:pPr>
              <a:t>10/17/2018</a:t>
            </a:fld>
            <a:endParaRPr lang="en-US" dirty="0">
              <a:solidFill>
                <a:prstClr val="black">
                  <a:tint val="95000"/>
                </a:prstClr>
              </a:solidFill>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endParaRPr lang="en-US">
              <a:solidFill>
                <a:prstClr val="black">
                  <a:tint val="95000"/>
                </a:prstClr>
              </a:solidFill>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fontAlgn="auto" latinLnBrk="0" hangingPunct="1">
              <a:spcBef>
                <a:spcPts val="0"/>
              </a:spcBef>
              <a:spcAft>
                <a:spcPts val="0"/>
              </a:spcAft>
              <a:defRPr kumimoji="0" sz="1200">
                <a:solidFill>
                  <a:schemeClr val="tx1">
                    <a:tint val="95000"/>
                  </a:schemeClr>
                </a:solidFill>
                <a:latin typeface="+mn-lt"/>
                <a:cs typeface="+mn-cs"/>
              </a:defRPr>
            </a:lvl1pPr>
            <a:extLst/>
          </a:lstStyle>
          <a:p>
            <a:pPr>
              <a:defRPr/>
            </a:pPr>
            <a:fld id="{BCE95517-C608-4CD1-8A3A-1A4A0AA83B40}" type="slidenum">
              <a:rPr lang="en-US">
                <a:solidFill>
                  <a:prstClr val="black">
                    <a:tint val="95000"/>
                  </a:prstClr>
                </a:solidFill>
              </a:rPr>
              <a:pPr>
                <a:defRPr/>
              </a:pPr>
              <a:t>‹#›</a:t>
            </a:fld>
            <a:endParaRPr lang="en-US" dirty="0">
              <a:solidFill>
                <a:prstClr val="black">
                  <a:tint val="95000"/>
                </a:prstClr>
              </a:solidFill>
            </a:endParaRPr>
          </a:p>
        </p:txBody>
      </p:sp>
    </p:spTree>
    <p:extLst>
      <p:ext uri="{BB962C8B-B14F-4D97-AF65-F5344CB8AC3E}">
        <p14:creationId xmlns:p14="http://schemas.microsoft.com/office/powerpoint/2010/main" val="270096260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E66C7D"/>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97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يٰۤاَيُّهَا النَّبِيُّ لِمَ تُحَرِّمُ مَاۤ اَحَلَّ اللّٰهُ لَكَ١ۚ تَبْتَغِيْ مَرْضَاتَ اَزْوَاجِكَ١ؕ وَ اللّٰهُ غَفُوْرٌ </a:t>
            </a:r>
            <a:r>
              <a:rPr lang="ar-SA" sz="3600" b="0" dirty="0" smtClean="0">
                <a:latin typeface="Al Qalam Quran Publisher" pitchFamily="18" charset="-78"/>
                <a:cs typeface="Al Qalam Quran Publisher" pitchFamily="18" charset="-78"/>
              </a:rPr>
              <a:t>رَّحِيْمٌ۰۰۱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اے نبی </a:t>
            </a:r>
            <a:r>
              <a:rPr lang="ur-PK" sz="2800" b="0" dirty="0" smtClean="0">
                <a:solidFill>
                  <a:schemeClr val="bg1"/>
                </a:solidFill>
                <a:latin typeface="Jameel Noori Nastaleeq" pitchFamily="2" charset="-78"/>
                <a:ea typeface="Calibri"/>
                <a:cs typeface="Jameel Noori Nastaleeq" pitchFamily="2" charset="-78"/>
              </a:rPr>
              <a:t>ﷺ! کیوں </a:t>
            </a:r>
            <a:r>
              <a:rPr lang="ur-PK" sz="2800" b="0" dirty="0">
                <a:solidFill>
                  <a:schemeClr val="bg1"/>
                </a:solidFill>
                <a:latin typeface="Jameel Noori Nastaleeq" pitchFamily="2" charset="-78"/>
                <a:ea typeface="Calibri"/>
                <a:cs typeface="Jameel Noori Nastaleeq" pitchFamily="2" charset="-78"/>
              </a:rPr>
              <a:t>ترک کرتے ہیں اُس شے کوجو اللہ نے جائز کی ہے آپﷺ کے لئے؟ </a:t>
            </a:r>
            <a:r>
              <a:rPr lang="ur-PK" sz="2800" b="0" dirty="0" smtClean="0">
                <a:solidFill>
                  <a:schemeClr val="bg1"/>
                </a:solidFill>
                <a:latin typeface="Jameel Noori Nastaleeq" pitchFamily="2" charset="-78"/>
                <a:ea typeface="Calibri"/>
                <a:cs typeface="Jameel Noori Nastaleeq" pitchFamily="2" charset="-78"/>
              </a:rPr>
              <a:t>کیاآپ </a:t>
            </a:r>
            <a:r>
              <a:rPr lang="ur-PK" sz="2800" b="0" dirty="0">
                <a:solidFill>
                  <a:schemeClr val="bg1"/>
                </a:solidFill>
                <a:latin typeface="Jameel Noori Nastaleeq" pitchFamily="2" charset="-78"/>
                <a:ea typeface="Calibri"/>
                <a:cs typeface="Jameel Noori Nastaleeq" pitchFamily="2" charset="-78"/>
              </a:rPr>
              <a:t>اِس سے اپنی بیویوں کی خوشنودی چاہتے ہیں؟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اللہ بخشنے والا مہربان ہے۔</a:t>
            </a:r>
            <a:endParaRPr lang="en-US" sz="3200" b="0" dirty="0">
              <a:solidFill>
                <a:schemeClr val="bg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63087636"/>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4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EDD0589B-EE90-4399-A34B-626A6A085A21}"/>
                                            </p:graphicEl>
                                          </p:spTgt>
                                        </p:tgtEl>
                                        <p:attrNameLst>
                                          <p:attrName>style.visibility</p:attrName>
                                        </p:attrNameLst>
                                      </p:cBhvr>
                                      <p:to>
                                        <p:strVal val="visible"/>
                                      </p:to>
                                    </p:set>
                                    <p:animEffect transition="in" filter="fade">
                                      <p:cBhvr>
                                        <p:cTn id="12" dur="500"/>
                                        <p:tgtEl>
                                          <p:spTgt spid="6">
                                            <p:graphicEl>
                                              <a:dgm id="{EDD0589B-EE90-4399-A34B-626A6A085A2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A0BF1184-360C-40E9-A4FA-ADDFE42FFCE8}"/>
                                            </p:graphicEl>
                                          </p:spTgt>
                                        </p:tgtEl>
                                        <p:attrNameLst>
                                          <p:attrName>style.visibility</p:attrName>
                                        </p:attrNameLst>
                                      </p:cBhvr>
                                      <p:to>
                                        <p:strVal val="visible"/>
                                      </p:to>
                                    </p:set>
                                    <p:animEffect transition="in" filter="fade">
                                      <p:cBhvr>
                                        <p:cTn id="17" dur="500"/>
                                        <p:tgtEl>
                                          <p:spTgt spid="6">
                                            <p:graphicEl>
                                              <a:dgm id="{A0BF1184-360C-40E9-A4FA-ADDFE42FFCE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E6FD1CE5-9F73-4F81-AFF4-A7B2C9BFB3F3}"/>
                                            </p:graphicEl>
                                          </p:spTgt>
                                        </p:tgtEl>
                                        <p:attrNameLst>
                                          <p:attrName>style.visibility</p:attrName>
                                        </p:attrNameLst>
                                      </p:cBhvr>
                                      <p:to>
                                        <p:strVal val="visible"/>
                                      </p:to>
                                    </p:set>
                                    <p:animEffect transition="in" filter="fade">
                                      <p:cBhvr>
                                        <p:cTn id="22" dur="500"/>
                                        <p:tgtEl>
                                          <p:spTgt spid="6">
                                            <p:graphicEl>
                                              <a:dgm id="{E6FD1CE5-9F73-4F81-AFF4-A7B2C9BFB3F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قَدْ فَرَضَ اللّٰهُ لَكُمْ تَحِلَّةَ اَيْمَانِكُمْ١ۚ وَ اللّٰهُ مَوْلٰىكُمْ١ۚ وَ هُوَ الْعَلِيْمُ </a:t>
            </a:r>
            <a:r>
              <a:rPr lang="ar-SA" sz="4000" b="0" dirty="0" smtClean="0">
                <a:latin typeface="Al Qalam Quran Publisher" pitchFamily="18" charset="-78"/>
                <a:cs typeface="Al Qalam Quran Publisher" pitchFamily="18" charset="-78"/>
              </a:rPr>
              <a:t>الْحَكِيْمُ۰۰۲</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اللہ نے تم لوگوں کے لئے تمہاری قسموں کا کفارہ مقرر کردیا ہے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اللہ تمہارا کارساز ہے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وہ دانا اور حکمت والا ہے۔ </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1454341996"/>
              </p:ext>
            </p:extLst>
          </p:nvPr>
        </p:nvGraphicFramePr>
        <p:xfrm>
          <a:off x="457200" y="1905000"/>
          <a:ext cx="8229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016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fontScale="90000"/>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قَدْ فَرَضَ اللّٰهُ لَكُمْ تَحِلَّةَ اَيْمَانِكُمْ١ۚ وَ اللّٰهُ مَوْلٰىكُمْ١ۚ وَ هُوَ الْعَلِيْمُ </a:t>
            </a:r>
            <a:r>
              <a:rPr lang="ar-SA" sz="4000" b="0" dirty="0" smtClean="0">
                <a:latin typeface="Al Qalam Quran Publisher" pitchFamily="18" charset="-78"/>
                <a:cs typeface="Al Qalam Quran Publisher" pitchFamily="18" charset="-78"/>
              </a:rPr>
              <a:t>الْحَكِيْمُ۰۰۲</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اللہ نے تم لوگوں کے لئے تمہاری قسموں کا کفارہ مقرر کردیا ہے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اللہ تمہارا کارساز ہے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وہ دانا اور حکمت والا ہے۔ </a:t>
            </a:r>
            <a:endParaRPr lang="en-US" sz="3200" b="0" dirty="0">
              <a:solidFill>
                <a:schemeClr val="bg1"/>
              </a:solidFill>
              <a:latin typeface="Jameel Noori Nastaleeq" pitchFamily="2" charset="-78"/>
              <a:cs typeface="Jameel Noori Nastaleeq"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4191537803"/>
              </p:ext>
            </p:extLst>
          </p:nvPr>
        </p:nvGraphicFramePr>
        <p:xfrm>
          <a:off x="457200" y="1905000"/>
          <a:ext cx="8229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9"/>
          <p:cNvSpPr>
            <a:spLocks noChangeArrowheads="1"/>
          </p:cNvSpPr>
          <p:nvPr/>
        </p:nvSpPr>
        <p:spPr bwMode="auto">
          <a:xfrm>
            <a:off x="381000" y="4907819"/>
            <a:ext cx="8382000" cy="1394228"/>
          </a:xfrm>
          <a:prstGeom prst="rect">
            <a:avLst/>
          </a:prstGeom>
          <a:noFill/>
          <a:ln>
            <a:noFill/>
          </a:ln>
          <a:effectLst/>
          <a:extLst>
            <a:ext uri="{909E8E84-426E-40DD-AFC4-6F175D3DCCD1}">
              <a14:hiddenFill xmlns:a14="http://schemas.microsoft.com/office/drawing/2010/main">
                <a:solidFill>
                  <a:schemeClr val="bg1">
                    <a:alpha val="85001"/>
                  </a:schemeClr>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53882" dir="13500000" algn="ctr" rotWithShape="0">
                    <a:srgbClr val="808080">
                      <a:alpha val="50000"/>
                    </a:srgbClr>
                  </a:outerShdw>
                </a:effectLst>
              </a14:hiddenEffects>
            </a:ext>
          </a:extLst>
        </p:spPr>
        <p:txBody>
          <a:bodyPr anchor="ctr">
            <a:spAutoFit/>
          </a:bodyPr>
          <a:lstStyle/>
          <a:p>
            <a:pPr algn="ctr" rtl="1">
              <a:lnSpc>
                <a:spcPct val="120000"/>
              </a:lnSpc>
            </a:pP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اللہ کا</a:t>
            </a:r>
            <a:r>
              <a:rPr lang="en-US" sz="3600" dirty="0">
                <a:solidFill>
                  <a:schemeClr val="accent3">
                    <a:lumMod val="75000"/>
                  </a:schemeClr>
                </a:solidFill>
                <a:latin typeface="Jameel Noori Nastaleeq" pitchFamily="2" charset="-78"/>
                <a:ea typeface="Times New Roman" pitchFamily="18" charset="0"/>
                <a:cs typeface="Jameel Noori Nastaleeq" pitchFamily="2" charset="-78"/>
              </a:rPr>
              <a:t> </a:t>
            </a: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ہر حکم اُس کے علمِ کامل کی بنیاد پرہوتا</a:t>
            </a:r>
            <a:r>
              <a:rPr lang="en-US" sz="3600" dirty="0">
                <a:solidFill>
                  <a:schemeClr val="accent3">
                    <a:lumMod val="75000"/>
                  </a:schemeClr>
                </a:solidFill>
                <a:latin typeface="Jameel Noori Nastaleeq" pitchFamily="2" charset="-78"/>
                <a:ea typeface="Times New Roman" pitchFamily="18" charset="0"/>
                <a:cs typeface="Jameel Noori Nastaleeq" pitchFamily="2" charset="-78"/>
              </a:rPr>
              <a:t> </a:t>
            </a: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ہے اور </a:t>
            </a:r>
            <a:endParaRPr lang="ur-PK" sz="3600" dirty="0" smtClean="0">
              <a:solidFill>
                <a:schemeClr val="accent3">
                  <a:lumMod val="75000"/>
                </a:schemeClr>
              </a:solidFill>
              <a:latin typeface="Jameel Noori Nastaleeq" pitchFamily="2" charset="-78"/>
              <a:ea typeface="Times New Roman" pitchFamily="18" charset="0"/>
              <a:cs typeface="Jameel Noori Nastaleeq" pitchFamily="2" charset="-78"/>
            </a:endParaRPr>
          </a:p>
          <a:p>
            <a:pPr algn="ctr" rtl="1">
              <a:lnSpc>
                <a:spcPct val="120000"/>
              </a:lnSpc>
            </a:pPr>
            <a:r>
              <a:rPr lang="fa-IR" sz="3600" dirty="0" smtClean="0">
                <a:solidFill>
                  <a:schemeClr val="accent3">
                    <a:lumMod val="75000"/>
                  </a:schemeClr>
                </a:solidFill>
                <a:latin typeface="Jameel Noori Nastaleeq" pitchFamily="2" charset="-78"/>
                <a:ea typeface="Times New Roman" pitchFamily="18" charset="0"/>
                <a:cs typeface="Jameel Noori Nastaleeq" pitchFamily="2" charset="-78"/>
              </a:rPr>
              <a:t>اُس </a:t>
            </a: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میں ضرور کوئی حکمت پوشیدہ</a:t>
            </a:r>
            <a:r>
              <a:rPr lang="en-US" sz="3600" dirty="0">
                <a:solidFill>
                  <a:schemeClr val="accent3">
                    <a:lumMod val="75000"/>
                  </a:schemeClr>
                </a:solidFill>
                <a:latin typeface="Jameel Noori Nastaleeq" pitchFamily="2" charset="-78"/>
                <a:ea typeface="Times New Roman" pitchFamily="18" charset="0"/>
                <a:cs typeface="Jameel Noori Nastaleeq" pitchFamily="2" charset="-78"/>
              </a:rPr>
              <a:t> </a:t>
            </a: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ہوتی</a:t>
            </a:r>
            <a:r>
              <a:rPr lang="en-US" sz="3600" dirty="0">
                <a:solidFill>
                  <a:schemeClr val="accent3">
                    <a:lumMod val="75000"/>
                  </a:schemeClr>
                </a:solidFill>
                <a:latin typeface="Jameel Noori Nastaleeq" pitchFamily="2" charset="-78"/>
                <a:ea typeface="Times New Roman" pitchFamily="18" charset="0"/>
                <a:cs typeface="Jameel Noori Nastaleeq" pitchFamily="2" charset="-78"/>
              </a:rPr>
              <a:t> </a:t>
            </a:r>
            <a:r>
              <a:rPr lang="fa-IR" sz="3600" dirty="0">
                <a:solidFill>
                  <a:schemeClr val="accent3">
                    <a:lumMod val="75000"/>
                  </a:schemeClr>
                </a:solidFill>
                <a:latin typeface="Jameel Noori Nastaleeq" pitchFamily="2" charset="-78"/>
                <a:ea typeface="Times New Roman" pitchFamily="18" charset="0"/>
                <a:cs typeface="Jameel Noori Nastaleeq" pitchFamily="2" charset="-78"/>
              </a:rPr>
              <a:t>ہے</a:t>
            </a:r>
            <a:r>
              <a:rPr lang="en-US" sz="3600" dirty="0">
                <a:solidFill>
                  <a:schemeClr val="accent3">
                    <a:lumMod val="75000"/>
                  </a:schemeClr>
                </a:solidFill>
                <a:latin typeface="Jameel Noori Nastaleeq" pitchFamily="2" charset="-78"/>
                <a:ea typeface="Times New Roman" pitchFamily="18" charset="0"/>
                <a:cs typeface="Jameel Noori Nastaleeq" pitchFamily="2" charset="-78"/>
              </a:rPr>
              <a:t> </a:t>
            </a:r>
          </a:p>
        </p:txBody>
      </p:sp>
    </p:spTree>
    <p:extLst>
      <p:ext uri="{BB962C8B-B14F-4D97-AF65-F5344CB8AC3E}">
        <p14:creationId xmlns:p14="http://schemas.microsoft.com/office/powerpoint/2010/main" val="88508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EE487FF6-6F0A-4769-A149-C6E60F0C1FC5}"/>
                                            </p:graphicEl>
                                          </p:spTgt>
                                        </p:tgtEl>
                                        <p:attrNameLst>
                                          <p:attrName>style.visibility</p:attrName>
                                        </p:attrNameLst>
                                      </p:cBhvr>
                                      <p:to>
                                        <p:strVal val="visible"/>
                                      </p:to>
                                    </p:set>
                                    <p:animEffect transition="in" filter="fade">
                                      <p:cBhvr>
                                        <p:cTn id="7" dur="500"/>
                                        <p:tgtEl>
                                          <p:spTgt spid="7">
                                            <p:graphicEl>
                                              <a:dgm id="{EE487FF6-6F0A-4769-A149-C6E60F0C1FC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CAFB9C3E-0258-44BF-B172-D508CF55783A}"/>
                                            </p:graphicEl>
                                          </p:spTgt>
                                        </p:tgtEl>
                                        <p:attrNameLst>
                                          <p:attrName>style.visibility</p:attrName>
                                        </p:attrNameLst>
                                      </p:cBhvr>
                                      <p:to>
                                        <p:strVal val="visible"/>
                                      </p:to>
                                    </p:set>
                                    <p:animEffect transition="in" filter="fade">
                                      <p:cBhvr>
                                        <p:cTn id="12" dur="500"/>
                                        <p:tgtEl>
                                          <p:spTgt spid="7">
                                            <p:graphicEl>
                                              <a:dgm id="{CAFB9C3E-0258-44BF-B172-D508CF55783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8B61C938-C0C4-4365-BC05-7C10D72B1C17}"/>
                                            </p:graphicEl>
                                          </p:spTgt>
                                        </p:tgtEl>
                                        <p:attrNameLst>
                                          <p:attrName>style.visibility</p:attrName>
                                        </p:attrNameLst>
                                      </p:cBhvr>
                                      <p:to>
                                        <p:strVal val="visible"/>
                                      </p:to>
                                    </p:set>
                                    <p:animEffect transition="in" filter="fade">
                                      <p:cBhvr>
                                        <p:cTn id="17" dur="500"/>
                                        <p:tgtEl>
                                          <p:spTgt spid="7">
                                            <p:graphicEl>
                                              <a:dgm id="{8B61C938-C0C4-4365-BC05-7C10D72B1C1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B9AE1696-5E4D-4636-A66A-94F1F81D9DED}"/>
                                            </p:graphicEl>
                                          </p:spTgt>
                                        </p:tgtEl>
                                        <p:attrNameLst>
                                          <p:attrName>style.visibility</p:attrName>
                                        </p:attrNameLst>
                                      </p:cBhvr>
                                      <p:to>
                                        <p:strVal val="visible"/>
                                      </p:to>
                                    </p:set>
                                    <p:animEffect transition="in" filter="fade">
                                      <p:cBhvr>
                                        <p:cTn id="22" dur="500"/>
                                        <p:tgtEl>
                                          <p:spTgt spid="7">
                                            <p:graphicEl>
                                              <a:dgm id="{B9AE1696-5E4D-4636-A66A-94F1F81D9DED}"/>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8686800" cy="2667000"/>
          </a:xfrm>
        </p:spPr>
        <p:txBody>
          <a:bodyPr>
            <a:normAutofit fontScale="90000"/>
          </a:bodyPr>
          <a:lstStyle/>
          <a:p>
            <a:pPr algn="ctr" rtl="1" eaLnBrk="1" hangingPunct="1">
              <a:lnSpc>
                <a:spcPct val="130000"/>
              </a:lnSpc>
              <a:spcBef>
                <a:spcPts val="0"/>
              </a:spcBef>
              <a:defRPr/>
            </a:pPr>
            <a:r>
              <a:rPr lang="ar-SA" sz="3600" b="0" dirty="0" smtClean="0">
                <a:latin typeface="Al Qalam Quran Publisher" pitchFamily="18" charset="-78"/>
                <a:cs typeface="Al Qalam Quran Publisher" pitchFamily="18" charset="-78"/>
              </a:rPr>
              <a:t>وَ اِذْ اَسَرَّ النَّبِيُّ اِلٰى بَعْضِ اَزْوَاجِهٖ حَدِيْثًا١ۚ فَلَمَّا نَبَّاَتْ بِهٖ وَ اَظْهَرَهُ اللّٰهُ عَلَيْهِ عَرَّفَ بَعْضَهٗ وَ اَعْرَضَ عَنْۢ بَعْضٍ١ۚ فَلَمَّا نَبَّاَهَا بِهٖ قَالَتْ مَنْ اَنْۢبَاَكَ هٰذَا١ؕ قَالَ نَبَّاَنِيَ الْعَلِيْمُ الْخَبِيْرُ۰۰۳</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یاد کرو جب نبی نے اپنی ایک زوجہ سے اِک راز کی بات کہی </a:t>
            </a:r>
            <a:r>
              <a:rPr lang="ur-PK" sz="2800" b="0" dirty="0" smtClean="0">
                <a:solidFill>
                  <a:schemeClr val="tx1"/>
                </a:solidFill>
                <a:latin typeface="Jameel Noori Nastaleeq" pitchFamily="2" charset="-78"/>
                <a:ea typeface="Calibri"/>
                <a:cs typeface="Jameel Noori Nastaleeq" pitchFamily="2" charset="-78"/>
              </a:rPr>
              <a:t>تو </a:t>
            </a:r>
            <a:r>
              <a:rPr lang="ur-PK" sz="2800" b="0" dirty="0">
                <a:solidFill>
                  <a:schemeClr val="tx1"/>
                </a:solidFill>
                <a:latin typeface="Jameel Noori Nastaleeq" pitchFamily="2" charset="-78"/>
                <a:ea typeface="Calibri"/>
                <a:cs typeface="Jameel Noori Nastaleeq" pitchFamily="2" charset="-78"/>
              </a:rPr>
              <a:t>اُس زوجہ نے وہ بات (دُوسری کو) بتادی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اللہ نے اِس سے نبی کو آگاہ فرمادیا </a:t>
            </a:r>
            <a:r>
              <a:rPr lang="ur-PK" sz="2800" b="0" dirty="0" smtClean="0">
                <a:solidFill>
                  <a:schemeClr val="tx1"/>
                </a:solidFill>
                <a:latin typeface="Jameel Noori Nastaleeq" pitchFamily="2" charset="-78"/>
                <a:ea typeface="Calibri"/>
                <a:cs typeface="Jameel Noori Nastaleeq" pitchFamily="2" charset="-78"/>
              </a:rPr>
              <a:t>تو </a:t>
            </a:r>
            <a:r>
              <a:rPr lang="ur-PK" sz="2800" b="0" dirty="0">
                <a:solidFill>
                  <a:schemeClr val="tx1"/>
                </a:solidFill>
                <a:latin typeface="Jameel Noori Nastaleeq" pitchFamily="2" charset="-78"/>
                <a:ea typeface="Calibri"/>
                <a:cs typeface="Jameel Noori Nastaleeq" pitchFamily="2" charset="-78"/>
              </a:rPr>
              <a:t>نبی نے اُن زوجہ کو وہ بات کچھ تو جتائی اور کچھ نہ بتائی </a:t>
            </a:r>
            <a:r>
              <a:rPr lang="ur-PK" sz="2800" b="0" dirty="0" smtClean="0">
                <a:solidFill>
                  <a:schemeClr val="tx1"/>
                </a:solidFill>
                <a:latin typeface="Jameel Noori Nastaleeq" pitchFamily="2" charset="-78"/>
                <a:ea typeface="Calibri"/>
                <a:cs typeface="Jameel Noori Nastaleeq" pitchFamily="2" charset="-78"/>
              </a:rPr>
              <a:t>۔ تو </a:t>
            </a:r>
            <a:r>
              <a:rPr lang="ur-PK" sz="2800" b="0" dirty="0">
                <a:solidFill>
                  <a:schemeClr val="tx1"/>
                </a:solidFill>
                <a:latin typeface="Jameel Noori Nastaleeq" pitchFamily="2" charset="-78"/>
                <a:ea typeface="Calibri"/>
                <a:cs typeface="Jameel Noori Nastaleeq" pitchFamily="2" charset="-78"/>
              </a:rPr>
              <a:t>جب وہ اُن کو </a:t>
            </a:r>
            <a:r>
              <a:rPr lang="ur-PK" sz="2800" b="0" dirty="0" smtClean="0">
                <a:solidFill>
                  <a:schemeClr val="tx1"/>
                </a:solidFill>
                <a:latin typeface="Jameel Noori Nastaleeq" pitchFamily="2" charset="-78"/>
                <a:ea typeface="Calibri"/>
                <a:cs typeface="Jameel Noori Nastaleeq" pitchFamily="2" charset="-78"/>
              </a:rPr>
              <a:t>جتائی تو پوچھنے لگیں آپ کو </a:t>
            </a:r>
            <a:r>
              <a:rPr lang="ur-PK" sz="2800" b="0" dirty="0">
                <a:solidFill>
                  <a:schemeClr val="tx1"/>
                </a:solidFill>
                <a:latin typeface="Jameel Noori Nastaleeq" pitchFamily="2" charset="-78"/>
                <a:ea typeface="Calibri"/>
                <a:cs typeface="Jameel Noori Nastaleeq" pitchFamily="2" charset="-78"/>
              </a:rPr>
              <a:t>کس نے بتایا؟ </a:t>
            </a:r>
            <a:r>
              <a:rPr lang="ur-PK" sz="2800" b="0" dirty="0" smtClean="0">
                <a:solidFill>
                  <a:schemeClr val="tx1"/>
                </a:solidFill>
                <a:latin typeface="Jameel Noori Nastaleeq" pitchFamily="2" charset="-78"/>
                <a:ea typeface="Calibri"/>
                <a:cs typeface="Jameel Noori Nastaleeq" pitchFamily="2" charset="-78"/>
              </a:rPr>
              <a:t>اُنہوں </a:t>
            </a:r>
            <a:r>
              <a:rPr lang="ur-PK" sz="2800" b="0" dirty="0">
                <a:solidFill>
                  <a:schemeClr val="tx1"/>
                </a:solidFill>
                <a:latin typeface="Jameel Noori Nastaleeq" pitchFamily="2" charset="-78"/>
                <a:ea typeface="Calibri"/>
                <a:cs typeface="Jameel Noori Nastaleeq" pitchFamily="2" charset="-78"/>
              </a:rPr>
              <a:t>نے </a:t>
            </a:r>
            <a:r>
              <a:rPr lang="ur-PK" sz="2800" b="0" dirty="0" smtClean="0">
                <a:solidFill>
                  <a:schemeClr val="tx1"/>
                </a:solidFill>
                <a:latin typeface="Jameel Noori Nastaleeq" pitchFamily="2" charset="-78"/>
                <a:ea typeface="Calibri"/>
                <a:cs typeface="Jameel Noori Nastaleeq" pitchFamily="2" charset="-78"/>
              </a:rPr>
              <a:t>کہا مجھے </a:t>
            </a:r>
            <a:r>
              <a:rPr lang="ur-PK" sz="2800" b="0" dirty="0">
                <a:solidFill>
                  <a:schemeClr val="tx1"/>
                </a:solidFill>
                <a:latin typeface="Jameel Noori Nastaleeq" pitchFamily="2" charset="-78"/>
                <a:ea typeface="Calibri"/>
                <a:cs typeface="Jameel Noori Nastaleeq" pitchFamily="2" charset="-78"/>
              </a:rPr>
              <a:t>اُس نے بتایا جو جاننے والا خبردار </a:t>
            </a:r>
            <a:r>
              <a:rPr lang="ur-PK" sz="2800" b="0" dirty="0" smtClean="0">
                <a:solidFill>
                  <a:schemeClr val="tx1"/>
                </a:solidFill>
                <a:latin typeface="Jameel Noori Nastaleeq" pitchFamily="2" charset="-78"/>
                <a:ea typeface="Calibri"/>
                <a:cs typeface="Jameel Noori Nastaleeq" pitchFamily="2" charset="-78"/>
              </a:rPr>
              <a:t>ہے۔ </a:t>
            </a:r>
            <a:r>
              <a:rPr lang="ur-PK" sz="2800" b="0" dirty="0">
                <a:solidFill>
                  <a:schemeClr val="tx1"/>
                </a:solidFill>
                <a:latin typeface="Jameel Noori Nastaleeq" pitchFamily="2" charset="-78"/>
                <a:ea typeface="Calibri"/>
                <a:cs typeface="Jameel Noori Nastaleeq" pitchFamily="2" charset="-78"/>
              </a:rPr>
              <a:t/>
            </a:r>
            <a:br>
              <a:rPr lang="ur-PK" sz="2800" b="0" dirty="0">
                <a:solidFill>
                  <a:schemeClr val="tx1"/>
                </a:solidFill>
                <a:latin typeface="Jameel Noori Nastaleeq" pitchFamily="2" charset="-78"/>
                <a:ea typeface="Calibri"/>
                <a:cs typeface="Jameel Noori Nastaleeq" pitchFamily="2" charset="-78"/>
              </a:rPr>
            </a:br>
            <a:endParaRPr lang="en-US" sz="32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85851492"/>
              </p:ext>
            </p:extLst>
          </p:nvPr>
        </p:nvGraphicFramePr>
        <p:xfrm>
          <a:off x="457200" y="2895600"/>
          <a:ext cx="8229600" cy="381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541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F6AA18BD-8A17-4BC7-8599-E07B20636A21}"/>
                                            </p:graphicEl>
                                          </p:spTgt>
                                        </p:tgtEl>
                                        <p:attrNameLst>
                                          <p:attrName>style.visibility</p:attrName>
                                        </p:attrNameLst>
                                      </p:cBhvr>
                                      <p:to>
                                        <p:strVal val="visible"/>
                                      </p:to>
                                    </p:set>
                                    <p:animEffect transition="in" filter="fade">
                                      <p:cBhvr>
                                        <p:cTn id="12" dur="500"/>
                                        <p:tgtEl>
                                          <p:spTgt spid="6">
                                            <p:graphicEl>
                                              <a:dgm id="{F6AA18BD-8A17-4BC7-8599-E07B20636A2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EC776629-EFC3-437A-858D-E09073EAE27A}"/>
                                            </p:graphicEl>
                                          </p:spTgt>
                                        </p:tgtEl>
                                        <p:attrNameLst>
                                          <p:attrName>style.visibility</p:attrName>
                                        </p:attrNameLst>
                                      </p:cBhvr>
                                      <p:to>
                                        <p:strVal val="visible"/>
                                      </p:to>
                                    </p:set>
                                    <p:animEffect transition="in" filter="fade">
                                      <p:cBhvr>
                                        <p:cTn id="17" dur="500"/>
                                        <p:tgtEl>
                                          <p:spTgt spid="6">
                                            <p:graphicEl>
                                              <a:dgm id="{EC776629-EFC3-437A-858D-E09073EAE27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3133"/>
            <a:ext cx="8686800" cy="2398776"/>
          </a:xfrm>
        </p:spPr>
        <p:txBody>
          <a:bodyPr>
            <a:noAutofit/>
          </a:bodyPr>
          <a:lstStyle/>
          <a:p>
            <a:pPr algn="ctr" rtl="1" eaLnBrk="1" hangingPunct="1">
              <a:lnSpc>
                <a:spcPct val="125000"/>
              </a:lnSpc>
              <a:spcBef>
                <a:spcPts val="0"/>
              </a:spcBef>
              <a:defRPr/>
            </a:pPr>
            <a:r>
              <a:rPr lang="ar-SA" sz="3200" b="0" dirty="0">
                <a:latin typeface="Al Qalam Quran Publisher" pitchFamily="18" charset="-78"/>
                <a:cs typeface="Al Qalam Quran Publisher" pitchFamily="18" charset="-78"/>
              </a:rPr>
              <a:t>اِنْ تَتُوْبَاۤ اِلَى اللّٰهِ فَقَدْ صَغَتْ قُلُوْبُكُمَا١ۚ وَ اِنْ تَظَاهَرَا عَلَيْهِ فَاِنَّ اللّٰهَ هُوَ مَوْلٰىهُ وَ جِبْرِيْلُ وَ صَالِحُ الْمُؤْمِنِيْنَ١ۚ وَ الْمَلٰٓىِٕكَةُ بَعْدَ ذٰلِكَ </a:t>
            </a:r>
            <a:r>
              <a:rPr lang="ar-SA" sz="3200" b="0" dirty="0" smtClean="0">
                <a:latin typeface="Al Qalam Quran Publisher" pitchFamily="18" charset="-78"/>
                <a:cs typeface="Al Qalam Quran Publisher" pitchFamily="18" charset="-78"/>
              </a:rPr>
              <a:t>ظَهِيْرٌ۰۰۴</a:t>
            </a:r>
            <a:r>
              <a:rPr lang="ur-PK" sz="3200" b="0" dirty="0" smtClean="0">
                <a:latin typeface="Al Qalam Quran Publisher" pitchFamily="18" charset="-78"/>
                <a:cs typeface="Al Qalam Quran Publisher" pitchFamily="18" charset="-78"/>
              </a:rPr>
              <a:t> </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ur-PK" sz="2400" b="0" dirty="0" smtClean="0">
                <a:solidFill>
                  <a:schemeClr val="tx1"/>
                </a:solidFill>
                <a:latin typeface="Jameel Noori Nastaleeq" pitchFamily="2" charset="-78"/>
                <a:ea typeface="Calibri"/>
                <a:cs typeface="Jameel Noori Nastaleeq" pitchFamily="2" charset="-78"/>
              </a:rPr>
              <a:t>اگر </a:t>
            </a:r>
            <a:r>
              <a:rPr lang="ur-PK" sz="2400" b="0" dirty="0">
                <a:solidFill>
                  <a:schemeClr val="tx1"/>
                </a:solidFill>
                <a:latin typeface="Jameel Noori Nastaleeq" pitchFamily="2" charset="-78"/>
                <a:ea typeface="Calibri"/>
                <a:cs typeface="Jameel Noori Nastaleeq" pitchFamily="2" charset="-78"/>
              </a:rPr>
              <a:t>تم دونوں اللہ کے حضور توبہ کرو </a:t>
            </a:r>
            <a:r>
              <a:rPr lang="ur-PK" sz="2400" b="0" dirty="0" smtClean="0">
                <a:solidFill>
                  <a:schemeClr val="tx1"/>
                </a:solidFill>
                <a:latin typeface="Jameel Noori Nastaleeq" pitchFamily="2" charset="-78"/>
                <a:ea typeface="Calibri"/>
                <a:cs typeface="Jameel Noori Nastaleeq" pitchFamily="2" charset="-78"/>
              </a:rPr>
              <a:t>تو </a:t>
            </a:r>
            <a:r>
              <a:rPr lang="ur-PK" sz="2400" b="0" dirty="0">
                <a:solidFill>
                  <a:schemeClr val="tx1"/>
                </a:solidFill>
                <a:latin typeface="Jameel Noori Nastaleeq" pitchFamily="2" charset="-78"/>
                <a:ea typeface="Calibri"/>
                <a:cs typeface="Jameel Noori Nastaleeq" pitchFamily="2" charset="-78"/>
              </a:rPr>
              <a:t>تمہارے دِل تو مائل ہو گئے ہیں </a:t>
            </a:r>
            <a:r>
              <a:rPr lang="ur-PK" sz="2400" b="0" dirty="0" smtClean="0">
                <a:solidFill>
                  <a:schemeClr val="tx1"/>
                </a:solidFill>
                <a:latin typeface="Jameel Noori Nastaleeq" pitchFamily="2" charset="-78"/>
                <a:ea typeface="Calibri"/>
                <a:cs typeface="Jameel Noori Nastaleeq" pitchFamily="2" charset="-78"/>
              </a:rPr>
              <a:t>اور </a:t>
            </a:r>
            <a:r>
              <a:rPr lang="ur-PK" sz="2400" b="0" dirty="0">
                <a:solidFill>
                  <a:schemeClr val="tx1"/>
                </a:solidFill>
                <a:latin typeface="Jameel Noori Nastaleeq" pitchFamily="2" charset="-78"/>
                <a:ea typeface="Calibri"/>
                <a:cs typeface="Jameel Noori Nastaleeq" pitchFamily="2" charset="-78"/>
              </a:rPr>
              <a:t>اگر تم نے اُن ﷺکے مقابلے میں باہم اعانت کی </a:t>
            </a:r>
            <a:r>
              <a:rPr lang="ur-PK" sz="2400" b="0" dirty="0" smtClean="0">
                <a:solidFill>
                  <a:schemeClr val="tx1"/>
                </a:solidFill>
                <a:latin typeface="Jameel Noori Nastaleeq" pitchFamily="2" charset="-78"/>
                <a:ea typeface="Calibri"/>
                <a:cs typeface="Jameel Noori Nastaleeq" pitchFamily="2" charset="-78"/>
              </a:rPr>
              <a:t>تو </a:t>
            </a:r>
            <a:r>
              <a:rPr lang="ur-PK" sz="2400" b="0" dirty="0">
                <a:solidFill>
                  <a:schemeClr val="tx1"/>
                </a:solidFill>
                <a:latin typeface="Jameel Noori Nastaleeq" pitchFamily="2" charset="-78"/>
                <a:ea typeface="Calibri"/>
                <a:cs typeface="Jameel Noori Nastaleeq" pitchFamily="2" charset="-78"/>
              </a:rPr>
              <a:t>بے شک اُن کا حامی ہے اللہ </a:t>
            </a:r>
            <a:r>
              <a:rPr lang="ur-PK" sz="2400" b="0" dirty="0" smtClean="0">
                <a:solidFill>
                  <a:schemeClr val="tx1"/>
                </a:solidFill>
                <a:latin typeface="Jameel Noori Nastaleeq" pitchFamily="2" charset="-78"/>
                <a:ea typeface="Calibri"/>
                <a:cs typeface="Jameel Noori Nastaleeq" pitchFamily="2" charset="-78"/>
              </a:rPr>
              <a:t>اورجبریل اور </a:t>
            </a:r>
            <a:r>
              <a:rPr lang="ur-PK" sz="2400" b="0" dirty="0">
                <a:solidFill>
                  <a:schemeClr val="tx1"/>
                </a:solidFill>
                <a:latin typeface="Jameel Noori Nastaleeq" pitchFamily="2" charset="-78"/>
                <a:ea typeface="Calibri"/>
                <a:cs typeface="Jameel Noori Nastaleeq" pitchFamily="2" charset="-78"/>
              </a:rPr>
              <a:t>نیک اہلِ ایمان </a:t>
            </a:r>
            <a:r>
              <a:rPr lang="ur-PK" sz="2400" b="0" dirty="0" smtClean="0">
                <a:solidFill>
                  <a:schemeClr val="tx1"/>
                </a:solidFill>
                <a:latin typeface="Jameel Noori Nastaleeq" pitchFamily="2" charset="-78"/>
                <a:ea typeface="Calibri"/>
                <a:cs typeface="Jameel Noori Nastaleeq" pitchFamily="2" charset="-78"/>
              </a:rPr>
              <a:t>اور </a:t>
            </a:r>
            <a:r>
              <a:rPr lang="ur-PK" sz="2400" b="0" dirty="0">
                <a:solidFill>
                  <a:schemeClr val="tx1"/>
                </a:solidFill>
                <a:latin typeface="Jameel Noori Nastaleeq" pitchFamily="2" charset="-78"/>
                <a:ea typeface="Calibri"/>
                <a:cs typeface="Jameel Noori Nastaleeq" pitchFamily="2" charset="-78"/>
              </a:rPr>
              <a:t>اُن کے علاوہ اور فرشتے بھی مددگار </a:t>
            </a:r>
            <a:r>
              <a:rPr lang="ur-PK" sz="2400" b="0" dirty="0" smtClean="0">
                <a:solidFill>
                  <a:schemeClr val="tx1"/>
                </a:solidFill>
                <a:latin typeface="Jameel Noori Nastaleeq" pitchFamily="2" charset="-78"/>
                <a:ea typeface="Calibri"/>
                <a:cs typeface="Jameel Noori Nastaleeq" pitchFamily="2" charset="-78"/>
              </a:rPr>
              <a:t>ہیں۔ </a:t>
            </a:r>
            <a:endParaRPr lang="en-US" sz="28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25740298"/>
              </p:ext>
            </p:extLst>
          </p:nvPr>
        </p:nvGraphicFramePr>
        <p:xfrm>
          <a:off x="457200" y="2514600"/>
          <a:ext cx="82296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76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235662B1-5DB8-4CF1-834D-CEB6D983A483}"/>
                                            </p:graphicEl>
                                          </p:spTgt>
                                        </p:tgtEl>
                                        <p:attrNameLst>
                                          <p:attrName>style.visibility</p:attrName>
                                        </p:attrNameLst>
                                      </p:cBhvr>
                                      <p:to>
                                        <p:strVal val="visible"/>
                                      </p:to>
                                    </p:set>
                                    <p:animEffect transition="in" filter="fade">
                                      <p:cBhvr>
                                        <p:cTn id="12" dur="500"/>
                                        <p:tgtEl>
                                          <p:spTgt spid="6">
                                            <p:graphicEl>
                                              <a:dgm id="{235662B1-5DB8-4CF1-834D-CEB6D983A48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AFACD8C-8DC1-4FA0-B685-C1CE65753456}"/>
                                            </p:graphicEl>
                                          </p:spTgt>
                                        </p:tgtEl>
                                        <p:attrNameLst>
                                          <p:attrName>style.visibility</p:attrName>
                                        </p:attrNameLst>
                                      </p:cBhvr>
                                      <p:to>
                                        <p:strVal val="visible"/>
                                      </p:to>
                                    </p:set>
                                    <p:animEffect transition="in" filter="fade">
                                      <p:cBhvr>
                                        <p:cTn id="17" dur="500"/>
                                        <p:tgtEl>
                                          <p:spTgt spid="6">
                                            <p:graphicEl>
                                              <a:dgm id="{9AFACD8C-8DC1-4FA0-B685-C1CE6575345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E654FB17-A411-4F8F-9646-31F170961543}"/>
                                            </p:graphicEl>
                                          </p:spTgt>
                                        </p:tgtEl>
                                        <p:attrNameLst>
                                          <p:attrName>style.visibility</p:attrName>
                                        </p:attrNameLst>
                                      </p:cBhvr>
                                      <p:to>
                                        <p:strVal val="visible"/>
                                      </p:to>
                                    </p:set>
                                    <p:animEffect transition="in" filter="fade">
                                      <p:cBhvr>
                                        <p:cTn id="22" dur="500"/>
                                        <p:tgtEl>
                                          <p:spTgt spid="6">
                                            <p:graphicEl>
                                              <a:dgm id="{E654FB17-A411-4F8F-9646-31F17096154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66"/>
            <a:ext cx="8686800" cy="2703576"/>
          </a:xfrm>
        </p:spPr>
        <p:txBody>
          <a:bodyPr>
            <a:normAutofit/>
          </a:bodyPr>
          <a:lstStyle/>
          <a:p>
            <a:pPr algn="ctr" rtl="1" eaLnBrk="1" hangingPunct="1">
              <a:lnSpc>
                <a:spcPct val="125000"/>
              </a:lnSpc>
              <a:spcBef>
                <a:spcPts val="0"/>
              </a:spcBef>
              <a:defRPr/>
            </a:pPr>
            <a:r>
              <a:rPr lang="ar-SA" sz="3200" b="0" dirty="0">
                <a:latin typeface="Al Qalam Quran Publisher" pitchFamily="18" charset="-78"/>
                <a:cs typeface="Al Qalam Quran Publisher" pitchFamily="18" charset="-78"/>
              </a:rPr>
              <a:t>عَسٰى رَبُّهٗۤ اِنْ طَلَّقَكُنَّ اَنْ يُّبْدِلَهٗۤ اَزْوَاجًا خَيْرًا مِّنْكُنَّ مُسْلِمٰتٍ مُّؤْمِنٰتٍ قٰنِتٰتٍ تٰٓىِٕبٰتٍ عٰبِدٰتٍ سٰٓىِٕحٰتٍ ثَيِّبٰتٍ وَّ </a:t>
            </a:r>
            <a:r>
              <a:rPr lang="ar-SA" sz="3200" b="0" dirty="0" smtClean="0">
                <a:latin typeface="Al Qalam Quran Publisher" pitchFamily="18" charset="-78"/>
                <a:cs typeface="Al Qalam Quran Publisher" pitchFamily="18" charset="-78"/>
              </a:rPr>
              <a:t>اَبْكَارًا۰۰۵</a:t>
            </a:r>
            <a:r>
              <a:rPr lang="ur-PK" sz="3100" b="0" dirty="0" smtClean="0">
                <a:latin typeface="Al Qalam Quran Publisher" pitchFamily="18" charset="-78"/>
                <a:cs typeface="Al Qalam Quran Publisher" pitchFamily="18" charset="-78"/>
              </a:rPr>
              <a:t/>
            </a:r>
            <a:br>
              <a:rPr lang="ur-PK" sz="3100" b="0" dirty="0" smtClean="0">
                <a:latin typeface="Al Qalam Quran Publisher" pitchFamily="18" charset="-78"/>
                <a:cs typeface="Al Qalam Quran Publisher" pitchFamily="18" charset="-78"/>
              </a:rPr>
            </a:br>
            <a:r>
              <a:rPr lang="ur-PK" sz="2600" b="0" dirty="0">
                <a:solidFill>
                  <a:schemeClr val="tx1"/>
                </a:solidFill>
                <a:latin typeface="Jameel Noori Nastaleeq" pitchFamily="2" charset="-78"/>
                <a:ea typeface="Calibri"/>
                <a:cs typeface="Jameel Noori Nastaleeq" pitchFamily="2" charset="-78"/>
              </a:rPr>
              <a:t>عجب نہیں کہ اگرنبی تم کو طلاق دے دیں </a:t>
            </a:r>
            <a:r>
              <a:rPr lang="ur-PK" sz="2600" b="0" dirty="0" smtClean="0">
                <a:solidFill>
                  <a:schemeClr val="tx1"/>
                </a:solidFill>
                <a:latin typeface="Jameel Noori Nastaleeq" pitchFamily="2" charset="-78"/>
                <a:ea typeface="Calibri"/>
                <a:cs typeface="Jameel Noori Nastaleeq" pitchFamily="2" charset="-78"/>
              </a:rPr>
              <a:t>تواُن </a:t>
            </a:r>
            <a:r>
              <a:rPr lang="ur-PK" sz="2600" b="0" dirty="0">
                <a:solidFill>
                  <a:schemeClr val="tx1"/>
                </a:solidFill>
                <a:latin typeface="Jameel Noori Nastaleeq" pitchFamily="2" charset="-78"/>
                <a:ea typeface="Calibri"/>
                <a:cs typeface="Jameel Noori Nastaleeq" pitchFamily="2" charset="-78"/>
              </a:rPr>
              <a:t>کا رب تمہارے بدلے اُن کو تم سے بہتر ازواج دے دے </a:t>
            </a:r>
            <a:r>
              <a:rPr lang="ur-PK" sz="2600" b="0" dirty="0" smtClean="0">
                <a:solidFill>
                  <a:schemeClr val="tx1"/>
                </a:solidFill>
                <a:latin typeface="Jameel Noori Nastaleeq" pitchFamily="2" charset="-78"/>
                <a:ea typeface="Calibri"/>
                <a:cs typeface="Jameel Noori Nastaleeq" pitchFamily="2" charset="-78"/>
              </a:rPr>
              <a:t>جو </a:t>
            </a:r>
            <a:r>
              <a:rPr lang="ur-PK" sz="2600" b="0" dirty="0">
                <a:solidFill>
                  <a:schemeClr val="tx1"/>
                </a:solidFill>
                <a:latin typeface="Jameel Noori Nastaleeq" pitchFamily="2" charset="-78"/>
                <a:ea typeface="Calibri"/>
                <a:cs typeface="Jameel Noori Nastaleeq" pitchFamily="2" charset="-78"/>
              </a:rPr>
              <a:t>فرماں </a:t>
            </a:r>
            <a:r>
              <a:rPr lang="ur-PK" sz="2600" b="0" dirty="0" smtClean="0">
                <a:solidFill>
                  <a:schemeClr val="tx1"/>
                </a:solidFill>
                <a:latin typeface="Jameel Noori Nastaleeq" pitchFamily="2" charset="-78"/>
                <a:ea typeface="Calibri"/>
                <a:cs typeface="Jameel Noori Nastaleeq" pitchFamily="2" charset="-78"/>
              </a:rPr>
              <a:t>بردار، ایمان والیاں، تابعدار ، توبہ </a:t>
            </a:r>
            <a:r>
              <a:rPr lang="ur-PK" sz="2600" b="0" dirty="0">
                <a:solidFill>
                  <a:schemeClr val="tx1"/>
                </a:solidFill>
                <a:latin typeface="Jameel Noori Nastaleeq" pitchFamily="2" charset="-78"/>
                <a:ea typeface="Calibri"/>
                <a:cs typeface="Jameel Noori Nastaleeq" pitchFamily="2" charset="-78"/>
              </a:rPr>
              <a:t>کرنے والیاں </a:t>
            </a:r>
            <a:r>
              <a:rPr lang="ur-PK" sz="2600" b="0" dirty="0" smtClean="0">
                <a:solidFill>
                  <a:schemeClr val="tx1"/>
                </a:solidFill>
                <a:latin typeface="Jameel Noori Nastaleeq" pitchFamily="2" charset="-78"/>
                <a:ea typeface="Calibri"/>
                <a:cs typeface="Jameel Noori Nastaleeq" pitchFamily="2" charset="-78"/>
              </a:rPr>
              <a:t>، عبادت </a:t>
            </a:r>
            <a:r>
              <a:rPr lang="ur-PK" sz="2600" b="0" dirty="0">
                <a:solidFill>
                  <a:schemeClr val="tx1"/>
                </a:solidFill>
                <a:latin typeface="Jameel Noori Nastaleeq" pitchFamily="2" charset="-78"/>
                <a:ea typeface="Calibri"/>
                <a:cs typeface="Jameel Noori Nastaleeq" pitchFamily="2" charset="-78"/>
              </a:rPr>
              <a:t>گزار </a:t>
            </a:r>
            <a:r>
              <a:rPr lang="ur-PK" sz="2600" b="0" dirty="0" smtClean="0">
                <a:solidFill>
                  <a:schemeClr val="tx1"/>
                </a:solidFill>
                <a:latin typeface="Jameel Noori Nastaleeq" pitchFamily="2" charset="-78"/>
                <a:ea typeface="Calibri"/>
                <a:cs typeface="Jameel Noori Nastaleeq" pitchFamily="2" charset="-78"/>
              </a:rPr>
              <a:t>، روزہ </a:t>
            </a:r>
            <a:r>
              <a:rPr lang="ur-PK" sz="2600" b="0" dirty="0">
                <a:solidFill>
                  <a:schemeClr val="tx1"/>
                </a:solidFill>
                <a:latin typeface="Jameel Noori Nastaleeq" pitchFamily="2" charset="-78"/>
                <a:ea typeface="Calibri"/>
                <a:cs typeface="Jameel Noori Nastaleeq" pitchFamily="2" charset="-78"/>
              </a:rPr>
              <a:t>رکھنے والیاں </a:t>
            </a:r>
            <a:r>
              <a:rPr lang="ur-PK" sz="2600" b="0" dirty="0" smtClean="0">
                <a:solidFill>
                  <a:schemeClr val="tx1"/>
                </a:solidFill>
                <a:latin typeface="Jameel Noori Nastaleeq" pitchFamily="2" charset="-78"/>
                <a:ea typeface="Calibri"/>
                <a:cs typeface="Jameel Noori Nastaleeq" pitchFamily="2" charset="-78"/>
              </a:rPr>
              <a:t>، شوہر </a:t>
            </a:r>
            <a:r>
              <a:rPr lang="ur-PK" sz="2600" b="0" dirty="0">
                <a:solidFill>
                  <a:schemeClr val="tx1"/>
                </a:solidFill>
                <a:latin typeface="Jameel Noori Nastaleeq" pitchFamily="2" charset="-78"/>
                <a:ea typeface="Calibri"/>
                <a:cs typeface="Jameel Noori Nastaleeq" pitchFamily="2" charset="-78"/>
              </a:rPr>
              <a:t>آشنا </a:t>
            </a:r>
            <a:r>
              <a:rPr lang="ur-PK" sz="2600" b="0" dirty="0" smtClean="0">
                <a:solidFill>
                  <a:schemeClr val="tx1"/>
                </a:solidFill>
                <a:latin typeface="Jameel Noori Nastaleeq" pitchFamily="2" charset="-78"/>
                <a:ea typeface="Calibri"/>
                <a:cs typeface="Jameel Noori Nastaleeq" pitchFamily="2" charset="-78"/>
              </a:rPr>
              <a:t>اور </a:t>
            </a:r>
            <a:r>
              <a:rPr lang="ur-PK" sz="2600" b="0" dirty="0">
                <a:solidFill>
                  <a:schemeClr val="tx1"/>
                </a:solidFill>
                <a:latin typeface="Jameel Noori Nastaleeq" pitchFamily="2" charset="-78"/>
                <a:ea typeface="Calibri"/>
                <a:cs typeface="Jameel Noori Nastaleeq" pitchFamily="2" charset="-78"/>
              </a:rPr>
              <a:t>کنواریاں </a:t>
            </a:r>
            <a:r>
              <a:rPr lang="ur-PK" sz="2600" b="0" dirty="0" smtClean="0">
                <a:solidFill>
                  <a:schemeClr val="tx1"/>
                </a:solidFill>
                <a:latin typeface="Jameel Noori Nastaleeq" pitchFamily="2" charset="-78"/>
                <a:ea typeface="Calibri"/>
                <a:cs typeface="Jameel Noori Nastaleeq" pitchFamily="2" charset="-78"/>
              </a:rPr>
              <a:t>ہوں۔</a:t>
            </a:r>
            <a:endParaRPr lang="en-US" sz="26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69977551"/>
              </p:ext>
            </p:extLst>
          </p:nvPr>
        </p:nvGraphicFramePr>
        <p:xfrm>
          <a:off x="457200" y="2667000"/>
          <a:ext cx="8229600" cy="342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528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AA4C0A5-D4EA-4E7E-BB15-858E2E5DF6D6}"/>
                                            </p:graphicEl>
                                          </p:spTgt>
                                        </p:tgtEl>
                                        <p:attrNameLst>
                                          <p:attrName>style.visibility</p:attrName>
                                        </p:attrNameLst>
                                      </p:cBhvr>
                                      <p:to>
                                        <p:strVal val="visible"/>
                                      </p:to>
                                    </p:set>
                                    <p:animEffect transition="in" filter="fade">
                                      <p:cBhvr>
                                        <p:cTn id="12" dur="500"/>
                                        <p:tgtEl>
                                          <p:spTgt spid="6">
                                            <p:graphicEl>
                                              <a:dgm id="{8AA4C0A5-D4EA-4E7E-BB15-858E2E5DF6D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9AE2A6F-1EB0-4EFE-A57A-4E66884D3465}"/>
                                            </p:graphicEl>
                                          </p:spTgt>
                                        </p:tgtEl>
                                        <p:attrNameLst>
                                          <p:attrName>style.visibility</p:attrName>
                                        </p:attrNameLst>
                                      </p:cBhvr>
                                      <p:to>
                                        <p:strVal val="visible"/>
                                      </p:to>
                                    </p:set>
                                    <p:animEffect transition="in" filter="fade">
                                      <p:cBhvr>
                                        <p:cTn id="17" dur="500"/>
                                        <p:tgtEl>
                                          <p:spTgt spid="6">
                                            <p:graphicEl>
                                              <a:dgm id="{99AE2A6F-1EB0-4EFE-A57A-4E66884D346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سربراہِ خاندان کی ذمہ داری</a:t>
            </a:r>
            <a:endParaRPr lang="en-US" sz="6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6-9</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3986840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2286000"/>
          </a:xfrm>
        </p:spPr>
        <p:txBody>
          <a:bodyPr>
            <a:normAutofit/>
          </a:bodyPr>
          <a:lstStyle/>
          <a:p>
            <a:pPr algn="ctr" rtl="1" eaLnBrk="1" hangingPunct="1">
              <a:lnSpc>
                <a:spcPct val="120000"/>
              </a:lnSpc>
              <a:spcBef>
                <a:spcPts val="0"/>
              </a:spcBef>
              <a:defRPr/>
            </a:pPr>
            <a:r>
              <a:rPr lang="ar-SA" sz="3200" b="0" dirty="0">
                <a:latin typeface="Al Qalam Quran Publisher" pitchFamily="18" charset="-78"/>
                <a:cs typeface="Al Qalam Quran Publisher" pitchFamily="18" charset="-78"/>
              </a:rPr>
              <a:t>يٰۤاَيُّهَا الَّذِيْنَ اٰمَنُوْا قُوْۤا اَنْفُسَكُمْ وَ اَهْلِيْكُمْ نَارًا وَّ قُوْدُهَا النَّاسُ وَ الْحِجَارَةُ عَلَيْهَا مَلٰٓىِٕكَةٌ غِلَاظٌ شِدَادٌ لَّا يَعْصُوْنَ اللّٰهَ مَاۤ اَمَرَهُمْ وَ يَفْعَلُوْنَ مَا </a:t>
            </a:r>
            <a:r>
              <a:rPr lang="ar-SA" sz="3200" b="0" dirty="0" smtClean="0">
                <a:latin typeface="Al Qalam Quran Publisher" pitchFamily="18" charset="-78"/>
                <a:cs typeface="Al Qalam Quran Publisher" pitchFamily="18" charset="-78"/>
              </a:rPr>
              <a:t>يُؤْمَرُوْنَ۰۰۶</a:t>
            </a:r>
            <a:r>
              <a:rPr lang="ur-PK" sz="3100" b="0" dirty="0" smtClean="0">
                <a:latin typeface="Al Qalam Quran Publisher" pitchFamily="18" charset="-78"/>
                <a:cs typeface="Al Qalam Quran Publisher" pitchFamily="18" charset="-78"/>
              </a:rPr>
              <a:t/>
            </a:r>
            <a:br>
              <a:rPr lang="ur-PK" sz="3100" b="0" dirty="0" smtClean="0">
                <a:latin typeface="Al Qalam Quran Publisher" pitchFamily="18" charset="-78"/>
                <a:cs typeface="Al Qalam Quran Publisher" pitchFamily="18" charset="-78"/>
              </a:rPr>
            </a:br>
            <a:r>
              <a:rPr lang="ur-PK" sz="2400" b="0" dirty="0" smtClean="0">
                <a:solidFill>
                  <a:schemeClr val="tx1"/>
                </a:solidFill>
                <a:latin typeface="Jameel Noori Nastaleeq" pitchFamily="2" charset="-78"/>
                <a:ea typeface="Calibri"/>
                <a:cs typeface="Jameel Noori Nastaleeq" pitchFamily="2" charset="-78"/>
              </a:rPr>
              <a:t>اے مومنو؀ بچاؤ اپنے آپ کو اور اپنے اہل و عیال کو آتشِ جہنم سے جس کا ایندھن آدمی اور پتھر ہیں جس پر تند خُو اور سخت مزاج  فرشتے مقرر ہیں اللہ اُن کو جو حکم دیتا ہے اُس کی نافرمانی نہیں کرتے اور کرتے وہی ہیں جس کا انہیں حکم دیا جاتا ہے۔ </a:t>
            </a:r>
            <a:endParaRPr lang="en-US" sz="24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47832508"/>
              </p:ext>
            </p:extLst>
          </p:nvPr>
        </p:nvGraphicFramePr>
        <p:xfrm>
          <a:off x="228600" y="2438400"/>
          <a:ext cx="8686800"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1104545" y="5867400"/>
            <a:ext cx="6934911" cy="584775"/>
          </a:xfrm>
          <a:prstGeom prst="rect">
            <a:avLst/>
          </a:prstGeom>
        </p:spPr>
        <p:txBody>
          <a:bodyPr wrap="none">
            <a:spAutoFit/>
          </a:bodyPr>
          <a:lstStyle/>
          <a:p>
            <a:pPr algn="ctr" rtl="1"/>
            <a:r>
              <a:rPr lang="ar-SA" sz="3200" dirty="0">
                <a:solidFill>
                  <a:schemeClr val="accent3">
                    <a:lumMod val="75000"/>
                  </a:schemeClr>
                </a:solidFill>
                <a:latin typeface="noorehira" pitchFamily="2" charset="-78"/>
                <a:ea typeface="Times New Roman" pitchFamily="18" charset="0"/>
                <a:cs typeface="noorehira" pitchFamily="2" charset="-78"/>
              </a:rPr>
              <a:t>کُلُّکُمْ رَاعٍ وَّکُلُّکُمْ مَسْئُوْلٌ عَنْ رِّعْیَتِہٖ </a:t>
            </a:r>
            <a:r>
              <a:rPr lang="ar-SA" sz="2400" dirty="0">
                <a:solidFill>
                  <a:schemeClr val="accent3">
                    <a:lumMod val="75000"/>
                  </a:schemeClr>
                </a:solidFill>
                <a:latin typeface="noorehira" pitchFamily="2" charset="-78"/>
                <a:ea typeface="Times New Roman" pitchFamily="18" charset="0"/>
                <a:cs typeface="noorehira" pitchFamily="2" charset="-78"/>
              </a:rPr>
              <a:t>(بخاری، مسلم)</a:t>
            </a:r>
            <a:endParaRPr lang="en-US" sz="2400" dirty="0">
              <a:solidFill>
                <a:schemeClr val="accent3">
                  <a:lumMod val="75000"/>
                </a:schemeClr>
              </a:solidFill>
              <a:latin typeface="noorehira" pitchFamily="2" charset="-78"/>
              <a:ea typeface="Times New Roman" pitchFamily="18" charset="0"/>
              <a:cs typeface="noorehira" pitchFamily="2" charset="-78"/>
            </a:endParaRPr>
          </a:p>
        </p:txBody>
      </p:sp>
      <p:sp>
        <p:nvSpPr>
          <p:cNvPr id="8" name="Rectangle 7"/>
          <p:cNvSpPr/>
          <p:nvPr/>
        </p:nvSpPr>
        <p:spPr>
          <a:xfrm>
            <a:off x="1104545" y="5766137"/>
            <a:ext cx="6934912" cy="1015663"/>
          </a:xfrm>
          <a:prstGeom prst="rect">
            <a:avLst/>
          </a:prstGeom>
        </p:spPr>
        <p:txBody>
          <a:bodyPr wrap="square">
            <a:spAutoFit/>
          </a:bodyPr>
          <a:lstStyle/>
          <a:p>
            <a:pPr algn="ctr" rtl="1"/>
            <a:r>
              <a:rPr lang="ar-SA" sz="3200" dirty="0">
                <a:solidFill>
                  <a:schemeClr val="accent4">
                    <a:lumMod val="75000"/>
                  </a:schemeClr>
                </a:solidFill>
                <a:latin typeface="noorehira" pitchFamily="2" charset="-78"/>
                <a:ea typeface="Times New Roman" pitchFamily="18" charset="0"/>
                <a:cs typeface="noorehira" pitchFamily="2" charset="-78"/>
              </a:rPr>
              <a:t>اِنَّ الْخَاسِرِیْنَ الَّذِیْنَ خَسِرُوْا اَنْفُسَھُمْ وَاَھْلِیْھِمْ یَوْمَ </a:t>
            </a:r>
            <a:r>
              <a:rPr lang="ar-SA" sz="3200" dirty="0" smtClean="0">
                <a:solidFill>
                  <a:schemeClr val="accent4">
                    <a:lumMod val="75000"/>
                  </a:schemeClr>
                </a:solidFill>
                <a:latin typeface="noorehira" pitchFamily="2" charset="-78"/>
                <a:ea typeface="Times New Roman" pitchFamily="18" charset="0"/>
                <a:cs typeface="noorehira" pitchFamily="2" charset="-78"/>
              </a:rPr>
              <a:t>الْقِیَامَ</a:t>
            </a:r>
            <a:r>
              <a:rPr lang="ur-PK" sz="3200" dirty="0" smtClean="0">
                <a:solidFill>
                  <a:schemeClr val="accent4">
                    <a:lumMod val="75000"/>
                  </a:schemeClr>
                </a:solidFill>
                <a:latin typeface="noorehira" pitchFamily="2" charset="-78"/>
                <a:ea typeface="Times New Roman" pitchFamily="18" charset="0"/>
                <a:cs typeface="noorehira" pitchFamily="2" charset="-78"/>
              </a:rPr>
              <a:t>ۃ</a:t>
            </a:r>
            <a:r>
              <a:rPr lang="ar-SA" sz="3200" dirty="0" smtClean="0">
                <a:solidFill>
                  <a:schemeClr val="accent4">
                    <a:lumMod val="75000"/>
                  </a:schemeClr>
                </a:solidFill>
                <a:latin typeface="noorehira" pitchFamily="2" charset="-78"/>
                <a:ea typeface="Times New Roman" pitchFamily="18" charset="0"/>
                <a:cs typeface="noorehira" pitchFamily="2" charset="-78"/>
              </a:rPr>
              <a:t>ِ</a:t>
            </a:r>
            <a:r>
              <a:rPr lang="en-US" sz="3200" dirty="0" smtClean="0">
                <a:solidFill>
                  <a:schemeClr val="accent4">
                    <a:lumMod val="75000"/>
                  </a:schemeClr>
                </a:solidFill>
                <a:latin typeface="noorehira" pitchFamily="2" charset="-78"/>
                <a:ea typeface="Times New Roman" pitchFamily="18" charset="0"/>
                <a:cs typeface="noorehira" pitchFamily="2" charset="-78"/>
              </a:rPr>
              <a:t> </a:t>
            </a:r>
            <a:r>
              <a:rPr lang="ar-SA" sz="2800" dirty="0">
                <a:solidFill>
                  <a:schemeClr val="accent4">
                    <a:lumMod val="75000"/>
                  </a:schemeClr>
                </a:solidFill>
                <a:latin typeface="noorehira" pitchFamily="2" charset="-78"/>
                <a:ea typeface="Times New Roman" pitchFamily="18" charset="0"/>
                <a:cs typeface="noorehira" pitchFamily="2" charset="-78"/>
              </a:rPr>
              <a:t>(شورٰی: </a:t>
            </a:r>
            <a:r>
              <a:rPr lang="en-US" sz="2800" dirty="0">
                <a:solidFill>
                  <a:schemeClr val="accent4">
                    <a:lumMod val="75000"/>
                  </a:schemeClr>
                </a:solidFill>
                <a:latin typeface="noorehira" pitchFamily="2" charset="-78"/>
                <a:ea typeface="Times New Roman" pitchFamily="18" charset="0"/>
                <a:cs typeface="noorehira" pitchFamily="2" charset="-78"/>
              </a:rPr>
              <a:t>45</a:t>
            </a:r>
            <a:r>
              <a:rPr lang="ar-SA" sz="2800" dirty="0">
                <a:solidFill>
                  <a:schemeClr val="accent4">
                    <a:lumMod val="75000"/>
                  </a:schemeClr>
                </a:solidFill>
                <a:latin typeface="noorehira" pitchFamily="2" charset="-78"/>
                <a:ea typeface="Times New Roman" pitchFamily="18" charset="0"/>
                <a:cs typeface="noorehira" pitchFamily="2" charset="-78"/>
              </a:rPr>
              <a:t>، زمر: </a:t>
            </a:r>
            <a:r>
              <a:rPr lang="en-US" sz="2800" dirty="0">
                <a:solidFill>
                  <a:schemeClr val="accent4">
                    <a:lumMod val="75000"/>
                  </a:schemeClr>
                </a:solidFill>
                <a:latin typeface="noorehira" pitchFamily="2" charset="-78"/>
                <a:ea typeface="Times New Roman" pitchFamily="18" charset="0"/>
                <a:cs typeface="noorehira" pitchFamily="2" charset="-78"/>
              </a:rPr>
              <a:t>15</a:t>
            </a:r>
            <a:r>
              <a:rPr lang="ar-SA" sz="2800" dirty="0">
                <a:solidFill>
                  <a:schemeClr val="accent4">
                    <a:lumMod val="75000"/>
                  </a:schemeClr>
                </a:solidFill>
                <a:latin typeface="noorehira" pitchFamily="2" charset="-78"/>
                <a:ea typeface="Times New Roman" pitchFamily="18" charset="0"/>
                <a:cs typeface="noorehira" pitchFamily="2" charset="-78"/>
              </a:rPr>
              <a:t>)</a:t>
            </a:r>
            <a:endParaRPr lang="en-US" sz="2800" dirty="0">
              <a:solidFill>
                <a:schemeClr val="accent4">
                  <a:lumMod val="75000"/>
                </a:schemeClr>
              </a:solidFill>
              <a:latin typeface="noorehira" pitchFamily="2" charset="-78"/>
              <a:ea typeface="Times New Roman" pitchFamily="18" charset="0"/>
              <a:cs typeface="noorehira" pitchFamily="2" charset="-78"/>
            </a:endParaRPr>
          </a:p>
        </p:txBody>
      </p:sp>
    </p:spTree>
    <p:extLst>
      <p:ext uri="{BB962C8B-B14F-4D97-AF65-F5344CB8AC3E}">
        <p14:creationId xmlns:p14="http://schemas.microsoft.com/office/powerpoint/2010/main" val="80097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1B7C689D-2FB4-4C95-AE9C-385E4744A1DD}"/>
                                            </p:graphicEl>
                                          </p:spTgt>
                                        </p:tgtEl>
                                        <p:attrNameLst>
                                          <p:attrName>style.visibility</p:attrName>
                                        </p:attrNameLst>
                                      </p:cBhvr>
                                      <p:to>
                                        <p:strVal val="visible"/>
                                      </p:to>
                                    </p:set>
                                    <p:animEffect transition="in" filter="fade">
                                      <p:cBhvr>
                                        <p:cTn id="12" dur="500"/>
                                        <p:tgtEl>
                                          <p:spTgt spid="6">
                                            <p:graphicEl>
                                              <a:dgm id="{1B7C689D-2FB4-4C95-AE9C-385E4744A1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graphicEl>
                                              <a:dgm id="{BCEFB3DB-BE31-4A47-8985-CE72E6D026BC}"/>
                                            </p:graphicEl>
                                          </p:spTgt>
                                        </p:tgtEl>
                                        <p:attrNameLst>
                                          <p:attrName>style.visibility</p:attrName>
                                        </p:attrNameLst>
                                      </p:cBhvr>
                                      <p:to>
                                        <p:strVal val="visible"/>
                                      </p:to>
                                    </p:set>
                                    <p:animEffect transition="in" filter="fade">
                                      <p:cBhvr>
                                        <p:cTn id="27" dur="500"/>
                                        <p:tgtEl>
                                          <p:spTgt spid="6">
                                            <p:graphicEl>
                                              <a:dgm id="{BCEFB3DB-BE31-4A47-8985-CE72E6D026BC}"/>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P spid="4" grpId="0" uiExpand="1"/>
      <p:bldP spid="4" grpId="1" uiExpand="1"/>
      <p:bldP spid="8" grpId="0"/>
      <p:bldP spid="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47800"/>
          </a:xfrm>
        </p:spPr>
        <p:txBody>
          <a:bodyPr>
            <a:normAutofit/>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يٰۤاَيُّهَا الَّذِيْنَ كَفَرُوْا لَا تَعْتَذِرُوا الْيَوْمَ١ؕ اِنَّمَا تُجْزَوْنَ مَا كُنْتُمْ تَعْمَلُوْنَؒ۰۰۷</a:t>
            </a:r>
            <a:r>
              <a:rPr lang="ur-PK" sz="3200" b="0" dirty="0" smtClean="0">
                <a:latin typeface="Al Qalam Quran Publisher" pitchFamily="18" charset="-78"/>
                <a:cs typeface="Al Qalam Quran Publisher" pitchFamily="18" charset="-78"/>
              </a:rPr>
              <a:t/>
            </a:r>
            <a:br>
              <a:rPr lang="ur-PK" sz="3200" b="0" dirty="0" smtClean="0">
                <a:latin typeface="Al Qalam Quran Publisher" pitchFamily="18" charset="-78"/>
                <a:cs typeface="Al Qalam Quran Publisher" pitchFamily="18" charset="-78"/>
              </a:rPr>
            </a:br>
            <a:r>
              <a:rPr lang="ur-PK" sz="2800" b="0" dirty="0" smtClean="0">
                <a:solidFill>
                  <a:schemeClr val="bg1"/>
                </a:solidFill>
                <a:latin typeface="Jameel Noori Nastaleeq" pitchFamily="2" charset="-78"/>
                <a:ea typeface="Calibri"/>
                <a:cs typeface="Jameel Noori Nastaleeq" pitchFamily="2" charset="-78"/>
              </a:rPr>
              <a:t>اے کافرو! آج بہانے مت بناؤ۔ تمہیں بدلہ دیا جائے گا اُسی عمل کا جو تم کرتے رہے۔</a:t>
            </a:r>
            <a:endParaRPr lang="en-US" sz="2800" b="0" dirty="0">
              <a:solidFill>
                <a:schemeClr val="bg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4066715"/>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8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90ABAA28-6CCC-4C4B-94B7-8C57BDC0940C}"/>
                                            </p:graphicEl>
                                          </p:spTgt>
                                        </p:tgtEl>
                                        <p:attrNameLst>
                                          <p:attrName>style.visibility</p:attrName>
                                        </p:attrNameLst>
                                      </p:cBhvr>
                                      <p:to>
                                        <p:strVal val="visible"/>
                                      </p:to>
                                    </p:set>
                                    <p:animEffect transition="in" filter="fade">
                                      <p:cBhvr>
                                        <p:cTn id="12" dur="500"/>
                                        <p:tgtEl>
                                          <p:spTgt spid="6">
                                            <p:graphicEl>
                                              <a:dgm id="{90ABAA28-6CCC-4C4B-94B7-8C57BDC0940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1005DE67-04A8-4E3F-9A39-CD86519C87E4}"/>
                                            </p:graphicEl>
                                          </p:spTgt>
                                        </p:tgtEl>
                                        <p:attrNameLst>
                                          <p:attrName>style.visibility</p:attrName>
                                        </p:attrNameLst>
                                      </p:cBhvr>
                                      <p:to>
                                        <p:strVal val="visible"/>
                                      </p:to>
                                    </p:set>
                                    <p:animEffect transition="in" filter="fade">
                                      <p:cBhvr>
                                        <p:cTn id="17" dur="500"/>
                                        <p:tgtEl>
                                          <p:spTgt spid="6">
                                            <p:graphicEl>
                                              <a:dgm id="{1005DE67-04A8-4E3F-9A39-CD86519C87E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2362200"/>
          </a:xfrm>
        </p:spPr>
        <p:txBody>
          <a:bodyPr>
            <a:normAutofit/>
          </a:bodyPr>
          <a:lstStyle/>
          <a:p>
            <a:pPr algn="ctr" rtl="1" eaLnBrk="1" hangingPunct="1">
              <a:spcBef>
                <a:spcPts val="0"/>
              </a:spcBef>
              <a:defRPr/>
            </a:pPr>
            <a:r>
              <a:rPr lang="ar-SA" sz="3200" b="0" dirty="0">
                <a:latin typeface="Al Qalam Quran Publisher" pitchFamily="18" charset="-78"/>
                <a:cs typeface="Al Qalam Quran Publisher" pitchFamily="18" charset="-78"/>
              </a:rPr>
              <a:t>يٰۤاَيُّهَا الَّذِيْنَ اٰمَنُوْا تُوْبُوْۤا اِلَى اللّٰهِ تَوْبَةً نَّصُوْحًا١ؕ عَسٰى رَبُّكُمْ اَنْ يُّكَفِّرَ عَنْكُمْ سَيِّاٰتِكُمْ وَ يُدْخِلَكُمْ جَنّٰتٍ </a:t>
            </a:r>
            <a:r>
              <a:rPr lang="ar-SA" sz="3200" b="0" dirty="0" smtClean="0">
                <a:latin typeface="Al Qalam Quran Publisher" pitchFamily="18" charset="-78"/>
                <a:cs typeface="Al Qalam Quran Publisher" pitchFamily="18" charset="-78"/>
              </a:rPr>
              <a:t>تَ</a:t>
            </a:r>
            <a:r>
              <a:rPr lang="ur-PK" sz="3200" b="0" dirty="0" smtClean="0">
                <a:latin typeface="Al Qalam Quran Publisher" pitchFamily="18" charset="-78"/>
                <a:cs typeface="Al Qalam Quran Publisher" pitchFamily="18" charset="-78"/>
              </a:rPr>
              <a:t>ج</a:t>
            </a:r>
            <a:r>
              <a:rPr lang="ar-SA" sz="3200" b="0" dirty="0" smtClean="0">
                <a:latin typeface="Al Qalam Quran Publisher" pitchFamily="18" charset="-78"/>
                <a:cs typeface="Al Qalam Quran Publisher" pitchFamily="18" charset="-78"/>
              </a:rPr>
              <a:t>ْرِيْ </a:t>
            </a:r>
            <a:r>
              <a:rPr lang="ar-SA" sz="3200" b="0" dirty="0">
                <a:latin typeface="Al Qalam Quran Publisher" pitchFamily="18" charset="-78"/>
                <a:cs typeface="Al Qalam Quran Publisher" pitchFamily="18" charset="-78"/>
              </a:rPr>
              <a:t>مِنْ تَحْتِهَا </a:t>
            </a:r>
            <a:r>
              <a:rPr lang="ar-SA" sz="3200" b="0" dirty="0" smtClean="0">
                <a:latin typeface="Al Qalam Quran Publisher" pitchFamily="18" charset="-78"/>
                <a:cs typeface="Al Qalam Quran Publisher" pitchFamily="18" charset="-78"/>
              </a:rPr>
              <a:t>الْاَنْهٰرُ١ۙ</a:t>
            </a:r>
            <a:r>
              <a:rPr lang="ur-PK" sz="3200" b="0" dirty="0" smtClean="0">
                <a:latin typeface="Al Qalam Quran Publisher" pitchFamily="18" charset="-78"/>
                <a:cs typeface="Al Qalam Quran Publisher" pitchFamily="18" charset="-78"/>
              </a:rPr>
              <a:t> </a:t>
            </a:r>
            <a:r>
              <a:rPr lang="ur-PK" sz="2400" b="0" dirty="0" smtClean="0">
                <a:solidFill>
                  <a:schemeClr val="bg1"/>
                </a:solidFill>
                <a:latin typeface="Jameel Noori Nastaleeq" pitchFamily="2" charset="-78"/>
                <a:ea typeface="Calibri"/>
                <a:cs typeface="Jameel Noori Nastaleeq" pitchFamily="2" charset="-78"/>
              </a:rPr>
              <a:t>اے </a:t>
            </a:r>
            <a:r>
              <a:rPr lang="ur-PK" sz="2400" b="0" dirty="0">
                <a:solidFill>
                  <a:schemeClr val="bg1"/>
                </a:solidFill>
                <a:latin typeface="Jameel Noori Nastaleeq" pitchFamily="2" charset="-78"/>
                <a:ea typeface="Calibri"/>
                <a:cs typeface="Jameel Noori Nastaleeq" pitchFamily="2" charset="-78"/>
              </a:rPr>
              <a:t>مومنو! </a:t>
            </a:r>
            <a:r>
              <a:rPr lang="ur-PK" sz="2400" b="0" dirty="0" smtClean="0">
                <a:solidFill>
                  <a:schemeClr val="bg1"/>
                </a:solidFill>
                <a:latin typeface="Jameel Noori Nastaleeq" pitchFamily="2" charset="-78"/>
                <a:ea typeface="Calibri"/>
                <a:cs typeface="Jameel Noori Nastaleeq" pitchFamily="2" charset="-78"/>
              </a:rPr>
              <a:t>اللہ </a:t>
            </a:r>
            <a:r>
              <a:rPr lang="ur-PK" sz="2400" b="0" dirty="0">
                <a:solidFill>
                  <a:schemeClr val="bg1"/>
                </a:solidFill>
                <a:latin typeface="Jameel Noori Nastaleeq" pitchFamily="2" charset="-78"/>
                <a:ea typeface="Calibri"/>
                <a:cs typeface="Jameel Noori Nastaleeq" pitchFamily="2" charset="-78"/>
              </a:rPr>
              <a:t>کے حضور توبہ کرو </a:t>
            </a:r>
            <a:r>
              <a:rPr lang="ur-PK" sz="2400" b="0" dirty="0" smtClean="0">
                <a:solidFill>
                  <a:schemeClr val="bg1"/>
                </a:solidFill>
                <a:latin typeface="Jameel Noori Nastaleeq" pitchFamily="2" charset="-78"/>
                <a:ea typeface="Calibri"/>
                <a:cs typeface="Jameel Noori Nastaleeq" pitchFamily="2" charset="-78"/>
              </a:rPr>
              <a:t>سچی </a:t>
            </a:r>
            <a:r>
              <a:rPr lang="ur-PK" sz="2400" b="0" dirty="0">
                <a:solidFill>
                  <a:schemeClr val="bg1"/>
                </a:solidFill>
                <a:latin typeface="Jameel Noori Nastaleeq" pitchFamily="2" charset="-78"/>
                <a:ea typeface="Calibri"/>
                <a:cs typeface="Jameel Noori Nastaleeq" pitchFamily="2" charset="-78"/>
              </a:rPr>
              <a:t>توبہ </a:t>
            </a:r>
            <a:r>
              <a:rPr lang="ur-PK" sz="2400" b="0" dirty="0" smtClean="0">
                <a:solidFill>
                  <a:schemeClr val="bg1"/>
                </a:solidFill>
                <a:latin typeface="Jameel Noori Nastaleeq" pitchFamily="2" charset="-78"/>
                <a:ea typeface="Calibri"/>
                <a:cs typeface="Jameel Noori Nastaleeq" pitchFamily="2" charset="-78"/>
              </a:rPr>
              <a:t>۔اُمید </a:t>
            </a:r>
            <a:r>
              <a:rPr lang="ur-PK" sz="2400" b="0" dirty="0">
                <a:solidFill>
                  <a:schemeClr val="bg1"/>
                </a:solidFill>
                <a:latin typeface="Jameel Noori Nastaleeq" pitchFamily="2" charset="-78"/>
                <a:ea typeface="Calibri"/>
                <a:cs typeface="Jameel Noori Nastaleeq" pitchFamily="2" charset="-78"/>
              </a:rPr>
              <a:t>ہے کہ وہ تمہارے گناہ تم سے دُور کردے </a:t>
            </a:r>
            <a:r>
              <a:rPr lang="ur-PK" sz="2400" b="0" dirty="0" smtClean="0">
                <a:solidFill>
                  <a:schemeClr val="bg1"/>
                </a:solidFill>
                <a:latin typeface="Jameel Noori Nastaleeq" pitchFamily="2" charset="-78"/>
                <a:ea typeface="Calibri"/>
                <a:cs typeface="Jameel Noori Nastaleeq" pitchFamily="2" charset="-78"/>
              </a:rPr>
              <a:t>گا اور </a:t>
            </a:r>
            <a:r>
              <a:rPr lang="ur-PK" sz="2400" b="0" dirty="0">
                <a:solidFill>
                  <a:schemeClr val="bg1"/>
                </a:solidFill>
                <a:latin typeface="Jameel Noori Nastaleeq" pitchFamily="2" charset="-78"/>
                <a:ea typeface="Calibri"/>
                <a:cs typeface="Jameel Noori Nastaleeq" pitchFamily="2" charset="-78"/>
              </a:rPr>
              <a:t>تمہیں داخل کرے گا اُن باغات میں جن کے نیچے نہریں بہہ رہی ہیں </a:t>
            </a:r>
            <a:r>
              <a:rPr lang="ur-PK" sz="2400" b="0" dirty="0" smtClean="0">
                <a:solidFill>
                  <a:schemeClr val="bg1"/>
                </a:solidFill>
                <a:latin typeface="Jameel Noori Nastaleeq" pitchFamily="2" charset="-78"/>
                <a:ea typeface="Calibri"/>
                <a:cs typeface="Jameel Noori Nastaleeq" pitchFamily="2" charset="-78"/>
              </a:rPr>
              <a:t>۔ </a:t>
            </a:r>
            <a:endParaRPr lang="en-US" sz="2800" b="0" dirty="0">
              <a:solidFill>
                <a:schemeClr val="bg1"/>
              </a:solidFill>
              <a:latin typeface="Jameel Noori Nastaleeq" pitchFamily="2" charset="-78"/>
              <a:cs typeface="Jameel Noori Nastaleeq" pitchFamily="2" charset="-78"/>
            </a:endParaRPr>
          </a:p>
        </p:txBody>
      </p:sp>
      <p:sp>
        <p:nvSpPr>
          <p:cNvPr id="5" name="TextBox 4"/>
          <p:cNvSpPr txBox="1"/>
          <p:nvPr/>
        </p:nvSpPr>
        <p:spPr>
          <a:xfrm>
            <a:off x="2698838" y="1752600"/>
            <a:ext cx="3778162" cy="769441"/>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rtl="1">
              <a:defRPr/>
            </a:pPr>
            <a:r>
              <a:rPr lang="ur-PK" sz="4400" b="1" i="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rPr>
              <a:t>سچی توبہ کی شرائط</a:t>
            </a:r>
            <a:endParaRPr lang="en-US" sz="4400" b="1" i="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Jameel Noori Nastaleeq" pitchFamily="2" charset="-78"/>
              <a:cs typeface="Jameel Noori Nastaleeq" pitchFamily="2" charset="-78"/>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42690"/>
              </p:ext>
            </p:extLst>
          </p:nvPr>
        </p:nvGraphicFramePr>
        <p:xfrm>
          <a:off x="152400" y="2743200"/>
          <a:ext cx="8839200" cy="175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5"/>
          <p:cNvGraphicFramePr>
            <a:graphicFrameLocks/>
          </p:cNvGraphicFramePr>
          <p:nvPr>
            <p:extLst>
              <p:ext uri="{D42A27DB-BD31-4B8C-83A1-F6EECF244321}">
                <p14:modId xmlns:p14="http://schemas.microsoft.com/office/powerpoint/2010/main" val="1877137947"/>
              </p:ext>
            </p:extLst>
          </p:nvPr>
        </p:nvGraphicFramePr>
        <p:xfrm>
          <a:off x="228600" y="4572000"/>
          <a:ext cx="8686800" cy="1447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863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5BFD50D0-B730-41E6-879C-34A171F2BDDB}"/>
                                            </p:graphicEl>
                                          </p:spTgt>
                                        </p:tgtEl>
                                        <p:attrNameLst>
                                          <p:attrName>style.visibility</p:attrName>
                                        </p:attrNameLst>
                                      </p:cBhvr>
                                      <p:to>
                                        <p:strVal val="visible"/>
                                      </p:to>
                                    </p:set>
                                    <p:animEffect transition="in" filter="fade">
                                      <p:cBhvr>
                                        <p:cTn id="7" dur="500"/>
                                        <p:tgtEl>
                                          <p:spTgt spid="4">
                                            <p:graphicEl>
                                              <a:dgm id="{5BFD50D0-B730-41E6-879C-34A171F2BDDB}"/>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4784C5F3-DD8A-4D5B-8C3D-862CBD811EB1}"/>
                                            </p:graphicEl>
                                          </p:spTgt>
                                        </p:tgtEl>
                                        <p:attrNameLst>
                                          <p:attrName>style.visibility</p:attrName>
                                        </p:attrNameLst>
                                      </p:cBhvr>
                                      <p:to>
                                        <p:strVal val="visible"/>
                                      </p:to>
                                    </p:set>
                                    <p:animEffect transition="in" filter="fade">
                                      <p:cBhvr>
                                        <p:cTn id="12" dur="500"/>
                                        <p:tgtEl>
                                          <p:spTgt spid="4">
                                            <p:graphicEl>
                                              <a:dgm id="{4784C5F3-DD8A-4D5B-8C3D-862CBD811EB1}"/>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D3EFD051-F391-4CC9-A191-A6024C783FDB}"/>
                                            </p:graphicEl>
                                          </p:spTgt>
                                        </p:tgtEl>
                                        <p:attrNameLst>
                                          <p:attrName>style.visibility</p:attrName>
                                        </p:attrNameLst>
                                      </p:cBhvr>
                                      <p:to>
                                        <p:strVal val="visible"/>
                                      </p:to>
                                    </p:set>
                                    <p:animEffect transition="in" filter="fade">
                                      <p:cBhvr>
                                        <p:cTn id="17" dur="500"/>
                                        <p:tgtEl>
                                          <p:spTgt spid="4">
                                            <p:graphicEl>
                                              <a:dgm id="{D3EFD051-F391-4CC9-A191-A6024C783FD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85BE8F67-873B-4581-A905-A02F4BDE2EFA}"/>
                                            </p:graphicEl>
                                          </p:spTgt>
                                        </p:tgtEl>
                                        <p:attrNameLst>
                                          <p:attrName>style.visibility</p:attrName>
                                        </p:attrNameLst>
                                      </p:cBhvr>
                                      <p:to>
                                        <p:strVal val="visible"/>
                                      </p:to>
                                    </p:set>
                                    <p:animEffect transition="in" filter="fade">
                                      <p:cBhvr>
                                        <p:cTn id="22" dur="500"/>
                                        <p:tgtEl>
                                          <p:spTgt spid="4">
                                            <p:graphicEl>
                                              <a:dgm id="{85BE8F67-873B-4581-A905-A02F4BDE2EF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fade">
                                      <p:cBhvr>
                                        <p:cTn id="27" dur="500"/>
                                        <p:tgtEl>
                                          <p:spTgt spid="8">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Graphic spid="8"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171717"/>
        </a:solidFill>
        <a:effectLst/>
      </p:bgPr>
    </p:bg>
    <p:spTree>
      <p:nvGrpSpPr>
        <p:cNvPr id="1" name=""/>
        <p:cNvGrpSpPr/>
        <p:nvPr/>
      </p:nvGrpSpPr>
      <p:grpSpPr>
        <a:xfrm>
          <a:off x="0" y="0"/>
          <a:ext cx="0" cy="0"/>
          <a:chOff x="0" y="0"/>
          <a:chExt cx="0" cy="0"/>
        </a:xfrm>
      </p:grpSpPr>
      <p:pic>
        <p:nvPicPr>
          <p:cNvPr id="1026" name="Picture 2" descr="D:\QA\COURSES\Demands of Quran (Muntakhab Nisab)\Brochure_Page-01.jpg"/>
          <p:cNvPicPr>
            <a:picLocks noChangeAspect="1" noChangeArrowheads="1"/>
          </p:cNvPicPr>
          <p:nvPr/>
        </p:nvPicPr>
        <p:blipFill>
          <a:blip r:embed="rId2"/>
          <a:srcRect b="19608"/>
          <a:stretch>
            <a:fillRect/>
          </a:stretch>
        </p:blipFill>
        <p:spPr bwMode="auto">
          <a:xfrm>
            <a:off x="2118732" y="0"/>
            <a:ext cx="7025268" cy="6858000"/>
          </a:xfrm>
          <a:prstGeom prst="rect">
            <a:avLst/>
          </a:prstGeom>
          <a:noFill/>
        </p:spPr>
      </p:pic>
      <p:sp>
        <p:nvSpPr>
          <p:cNvPr id="9" name="Title 1"/>
          <p:cNvSpPr>
            <a:spLocks noGrp="1"/>
          </p:cNvSpPr>
          <p:nvPr>
            <p:ph type="ctrTitle"/>
          </p:nvPr>
        </p:nvSpPr>
        <p:spPr>
          <a:xfrm>
            <a:off x="0" y="5715000"/>
            <a:ext cx="3810000" cy="1143000"/>
          </a:xfrm>
        </p:spPr>
        <p:txBody>
          <a:bodyPr>
            <a:noAutofit/>
          </a:bodyPr>
          <a:lstStyle/>
          <a:p>
            <a:pPr algn="ctr" eaLnBrk="1" fontAlgn="auto" hangingPunct="1">
              <a:spcAft>
                <a:spcPts val="0"/>
              </a:spcAft>
              <a:defRPr/>
            </a:pPr>
            <a:r>
              <a:rPr lang="en-US" sz="2800" b="0" i="1" u="sng" dirty="0" smtClean="0">
                <a:solidFill>
                  <a:srgbClr val="FEE05E"/>
                </a:solidFill>
                <a:latin typeface="Nafees Web Naskh" pitchFamily="2" charset="-78"/>
                <a:cs typeface="Nafees Web Naskh" pitchFamily="2" charset="-78"/>
              </a:rPr>
              <a:t>Designed by: </a:t>
            </a:r>
            <a:br>
              <a:rPr lang="en-US" sz="2800" b="0" i="1" u="sng" dirty="0" smtClean="0">
                <a:solidFill>
                  <a:srgbClr val="FEE05E"/>
                </a:solidFill>
                <a:latin typeface="Nafees Web Naskh" pitchFamily="2" charset="-78"/>
                <a:cs typeface="Nafees Web Naskh" pitchFamily="2" charset="-78"/>
              </a:rPr>
            </a:br>
            <a:r>
              <a:rPr lang="en-US" sz="4000" b="0" dirty="0" smtClean="0">
                <a:solidFill>
                  <a:srgbClr val="FEE05E"/>
                </a:solidFill>
                <a:latin typeface="Nafees Web Naskh" pitchFamily="2" charset="-78"/>
                <a:cs typeface="Nafees Web Naskh" pitchFamily="2" charset="-78"/>
              </a:rPr>
              <a:t>DR. ISRAR AHMAD</a:t>
            </a:r>
            <a:endParaRPr lang="en-US" sz="4000" b="0" dirty="0">
              <a:solidFill>
                <a:srgbClr val="FEE05E"/>
              </a:solidFill>
              <a:latin typeface="Nafees Web Naskh" pitchFamily="2" charset="-78"/>
              <a:cs typeface="Nafees Web Naskh" pitchFamily="2" charset="-78"/>
            </a:endParaRPr>
          </a:p>
        </p:txBody>
      </p:sp>
      <p:sp>
        <p:nvSpPr>
          <p:cNvPr id="10" name="Subtitle 5"/>
          <p:cNvSpPr>
            <a:spLocks noGrp="1"/>
          </p:cNvSpPr>
          <p:nvPr>
            <p:ph type="subTitle" idx="1"/>
          </p:nvPr>
        </p:nvSpPr>
        <p:spPr>
          <a:xfrm>
            <a:off x="152400" y="762000"/>
            <a:ext cx="5334000" cy="1500187"/>
          </a:xfrm>
        </p:spPr>
        <p:txBody>
          <a:bodyPr rtlCol="0">
            <a:normAutofit fontScale="85000" lnSpcReduction="10000"/>
          </a:bodyPr>
          <a:lstStyle/>
          <a:p>
            <a:pPr algn="ctr" rtl="1" eaLnBrk="1" fontAlgn="auto" hangingPunct="1">
              <a:lnSpc>
                <a:spcPct val="110000"/>
              </a:lnSpc>
              <a:spcBef>
                <a:spcPts val="0"/>
              </a:spcBef>
              <a:spcAft>
                <a:spcPts val="0"/>
              </a:spcAft>
              <a:buFont typeface="Wingdings 2"/>
              <a:buNone/>
              <a:defRPr/>
            </a:pPr>
            <a:r>
              <a:rPr lang="en-US" sz="3600" i="1" u="sng" dirty="0" smtClean="0">
                <a:solidFill>
                  <a:srgbClr val="FEDC5E"/>
                </a:solidFill>
                <a:latin typeface="Nafees Web Naskh" pitchFamily="2" charset="-78"/>
                <a:ea typeface="+mj-ea"/>
                <a:cs typeface="Nafees Web Naskh" pitchFamily="2" charset="-78"/>
              </a:rPr>
              <a:t>Based on:</a:t>
            </a:r>
            <a:r>
              <a:rPr lang="ur-PK" sz="3600" i="1" u="sng" dirty="0" smtClean="0">
                <a:solidFill>
                  <a:srgbClr val="FEDC5E"/>
                </a:solidFill>
                <a:latin typeface="Nafees Web Naskh" pitchFamily="2" charset="-78"/>
                <a:ea typeface="+mj-ea"/>
                <a:cs typeface="Nafees Web Naskh" pitchFamily="2" charset="-78"/>
              </a:rPr>
              <a:t/>
            </a:r>
            <a:br>
              <a:rPr lang="ur-PK" sz="3600" i="1" u="sng" dirty="0" smtClean="0">
                <a:solidFill>
                  <a:srgbClr val="FEDC5E"/>
                </a:solidFill>
                <a:latin typeface="Nafees Web Naskh" pitchFamily="2" charset="-78"/>
                <a:ea typeface="+mj-ea"/>
                <a:cs typeface="Nafees Web Naskh" pitchFamily="2" charset="-78"/>
              </a:rPr>
            </a:br>
            <a:r>
              <a:rPr lang="ur-PK" sz="6000" dirty="0" smtClean="0">
                <a:solidFill>
                  <a:srgbClr val="FEDC5E"/>
                </a:solidFill>
                <a:latin typeface="Jameel Noori Nastaleeq" pitchFamily="2" charset="-78"/>
                <a:ea typeface="+mj-ea"/>
                <a:cs typeface="Jameel Noori Nastaleeq" pitchFamily="2" charset="-78"/>
              </a:rPr>
              <a:t>مطالعۂ قرآنِ حکیم کا منتخب نصاب</a:t>
            </a:r>
            <a:endParaRPr lang="en-US" sz="3200" dirty="0">
              <a:solidFill>
                <a:srgbClr val="FEDC5E"/>
              </a:solidFill>
              <a:latin typeface="Jameel Noori Nastaleeq" pitchFamily="2" charset="-78"/>
              <a:cs typeface="Jameel Noori Nastaleeq" pitchFamily="2" charset="-78"/>
            </a:endParaRPr>
          </a:p>
        </p:txBody>
      </p:sp>
      <p:sp>
        <p:nvSpPr>
          <p:cNvPr id="6" name="Title 1"/>
          <p:cNvSpPr txBox="1">
            <a:spLocks/>
          </p:cNvSpPr>
          <p:nvPr/>
        </p:nvSpPr>
        <p:spPr>
          <a:xfrm>
            <a:off x="144966" y="3200400"/>
            <a:ext cx="5486400" cy="1905000"/>
          </a:xfrm>
          <a:prstGeom prst="rect">
            <a:avLst/>
          </a:prstGeom>
        </p:spPr>
        <p:txBody>
          <a:bodyPr vert="horz" lIns="91440" tIns="0" rIns="45720" bIns="0" rtlCol="0" anchor="t">
            <a:normAutofit fontScale="62500" lnSpcReduction="20000"/>
            <a:scene3d>
              <a:camera prst="orthographicFront"/>
              <a:lightRig rig="threePt" dir="t">
                <a:rot lat="0" lon="0" rev="4800000"/>
              </a:lightRig>
            </a:scene3d>
            <a:sp3d prstMaterial="matte">
              <a:bevelT w="50800" h="10160"/>
            </a:sp3d>
          </a:bodyPr>
          <a:lstStyle>
            <a:lvl1pPr algn="l" rtl="0" eaLnBrk="0" fontAlgn="base" hangingPunct="0">
              <a:spcBef>
                <a:spcPct val="0"/>
              </a:spcBef>
              <a:spcAft>
                <a:spcPct val="0"/>
              </a:spcAft>
              <a:defRPr sz="47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a:lstStyle>
          <a:p>
            <a:pPr algn="ctr" rtl="1">
              <a:lnSpc>
                <a:spcPct val="170000"/>
              </a:lnSpc>
            </a:pPr>
            <a:r>
              <a:rPr lang="ur-PK" sz="8000" dirty="0" smtClean="0">
                <a:solidFill>
                  <a:srgbClr val="FEDC5E"/>
                </a:solidFill>
                <a:latin typeface="Al_Mushaf" pitchFamily="2" charset="-78"/>
                <a:cs typeface="Al_Mushaf" pitchFamily="2" charset="-78"/>
              </a:rPr>
              <a:t>خاندانی زندگی کے بنیادی اُصول</a:t>
            </a:r>
          </a:p>
          <a:p>
            <a:pPr algn="ctr" rtl="1">
              <a:lnSpc>
                <a:spcPct val="170000"/>
              </a:lnSpc>
            </a:pPr>
            <a:r>
              <a:rPr lang="ur-PK" sz="4500" dirty="0" smtClean="0">
                <a:solidFill>
                  <a:srgbClr val="FEDC5E"/>
                </a:solidFill>
                <a:latin typeface="Jameel Noori Nastaleeq" pitchFamily="2" charset="-78"/>
                <a:cs typeface="Jameel Noori Nastaleeq" pitchFamily="2" charset="-78"/>
              </a:rPr>
              <a:t>سورۃ التحریم کی روشنی میں </a:t>
            </a:r>
            <a:endParaRPr lang="en-US" sz="4500" dirty="0">
              <a:solidFill>
                <a:srgbClr val="FEDC5E"/>
              </a:solidFill>
              <a:latin typeface="Jameel Noori Nastaleeq" pitchFamily="2" charset="-78"/>
              <a:cs typeface="Jameel Noori Nastaleeq" pitchFamily="2" charset="-78"/>
            </a:endParaRPr>
          </a:p>
        </p:txBody>
      </p:sp>
    </p:spTree>
    <p:extLst>
      <p:ext uri="{BB962C8B-B14F-4D97-AF65-F5344CB8AC3E}">
        <p14:creationId xmlns:p14="http://schemas.microsoft.com/office/powerpoint/2010/main" val="27417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9" y="262466"/>
            <a:ext cx="9144000" cy="2590800"/>
          </a:xfrm>
        </p:spPr>
        <p:txBody>
          <a:bodyPr>
            <a:normAutofit fontScale="90000"/>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يَوْمَ لَا يُخْزِي اللّٰهُ النَّبِيَّ وَ الَّذِيْنَ اٰمَنُوْا مَعَهٗ١ۚ نُوْرُهُمْ يَسْعٰى بَيْنَ اَيْدِيْهِمْ وَ بِاَيْمَانِهِمْ يَقُوْلُوْنَ رَبَّنَاۤ اَتْمِمْ لَنَا نُوْرَنَا وَ اغْفِرْ لَنَا١ۚ اِنَّكَ عَلٰى كُلِّ شَيْءٍ </a:t>
            </a:r>
            <a:r>
              <a:rPr lang="ar-SA" sz="3600" b="0" dirty="0" smtClean="0">
                <a:latin typeface="Al Qalam Quran Publisher" pitchFamily="18" charset="-78"/>
                <a:cs typeface="Al Qalam Quran Publisher" pitchFamily="18" charset="-78"/>
              </a:rPr>
              <a:t>قَدِيْرٌ۰۰۸</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tx1"/>
                </a:solidFill>
                <a:latin typeface="Jameel Noori Nastaleeq" pitchFamily="2" charset="-78"/>
                <a:ea typeface="Calibri"/>
                <a:cs typeface="Jameel Noori Nastaleeq" pitchFamily="2" charset="-78"/>
              </a:rPr>
              <a:t>اُس دن اللہ رُسوا نہیں کرے گا نبی ﷺ کو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اُن لوگوں کو جو اُن کے ساتھ ایمان لائے </a:t>
            </a:r>
            <a:r>
              <a:rPr lang="ur-PK" sz="2800" b="0" dirty="0" smtClean="0">
                <a:solidFill>
                  <a:schemeClr val="tx1"/>
                </a:solidFill>
                <a:latin typeface="Jameel Noori Nastaleeq" pitchFamily="2" charset="-78"/>
                <a:ea typeface="Calibri"/>
                <a:cs typeface="Jameel Noori Nastaleeq" pitchFamily="2" charset="-78"/>
              </a:rPr>
              <a:t>بلکہ </a:t>
            </a:r>
            <a:r>
              <a:rPr lang="ur-PK" sz="2800" b="0" dirty="0">
                <a:solidFill>
                  <a:schemeClr val="tx1"/>
                </a:solidFill>
                <a:latin typeface="Jameel Noori Nastaleeq" pitchFamily="2" charset="-78"/>
                <a:ea typeface="Calibri"/>
                <a:cs typeface="Jameel Noori Nastaleeq" pitchFamily="2" charset="-78"/>
              </a:rPr>
              <a:t>اُن کا نُورِ اُن کے آگے اور داہنی طرف روشنی کرتا ہوا چل رہا ہوگا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وہ التجا کریں گے </a:t>
            </a:r>
            <a:r>
              <a:rPr lang="ur-PK" sz="2800" b="0" dirty="0" smtClean="0">
                <a:solidFill>
                  <a:schemeClr val="tx1"/>
                </a:solidFill>
                <a:latin typeface="Jameel Noori Nastaleeq" pitchFamily="2" charset="-78"/>
                <a:ea typeface="Calibri"/>
                <a:cs typeface="Jameel Noori Nastaleeq" pitchFamily="2" charset="-78"/>
              </a:rPr>
              <a:t>اے </a:t>
            </a:r>
            <a:r>
              <a:rPr lang="ur-PK" sz="2800" b="0" dirty="0">
                <a:solidFill>
                  <a:schemeClr val="tx1"/>
                </a:solidFill>
                <a:latin typeface="Jameel Noori Nastaleeq" pitchFamily="2" charset="-78"/>
                <a:ea typeface="Calibri"/>
                <a:cs typeface="Jameel Noori Nastaleeq" pitchFamily="2" charset="-78"/>
              </a:rPr>
              <a:t>ہمارے رب! ہمارے لئے پورافرمادے ہمارے نور کو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ہمیں معاف فرما </a:t>
            </a:r>
            <a:r>
              <a:rPr lang="ur-PK" sz="2800" b="0" dirty="0" smtClean="0">
                <a:solidFill>
                  <a:schemeClr val="tx1"/>
                </a:solidFill>
                <a:latin typeface="Jameel Noori Nastaleeq" pitchFamily="2" charset="-78"/>
                <a:ea typeface="Calibri"/>
                <a:cs typeface="Jameel Noori Nastaleeq" pitchFamily="2" charset="-78"/>
              </a:rPr>
              <a:t>۔ بے </a:t>
            </a:r>
            <a:r>
              <a:rPr lang="ur-PK" sz="2800" b="0" dirty="0">
                <a:solidFill>
                  <a:schemeClr val="tx1"/>
                </a:solidFill>
                <a:latin typeface="Jameel Noori Nastaleeq" pitchFamily="2" charset="-78"/>
                <a:ea typeface="Calibri"/>
                <a:cs typeface="Jameel Noori Nastaleeq" pitchFamily="2" charset="-78"/>
              </a:rPr>
              <a:t>شک تو ہر چیز پر قادر </a:t>
            </a:r>
            <a:r>
              <a:rPr lang="ur-PK" sz="2800" b="0" dirty="0" smtClean="0">
                <a:solidFill>
                  <a:schemeClr val="tx1"/>
                </a:solidFill>
                <a:latin typeface="Jameel Noori Nastaleeq" pitchFamily="2" charset="-78"/>
                <a:ea typeface="Calibri"/>
                <a:cs typeface="Jameel Noori Nastaleeq" pitchFamily="2" charset="-78"/>
              </a:rPr>
              <a:t>ہے۔ </a:t>
            </a:r>
            <a:endParaRPr lang="en-US" sz="32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466659213"/>
              </p:ext>
            </p:extLst>
          </p:nvPr>
        </p:nvGraphicFramePr>
        <p:xfrm>
          <a:off x="457200" y="2895600"/>
          <a:ext cx="8229600" cy="266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554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BC4DB8C3-6093-4327-A599-A667E50279A7}"/>
                                            </p:graphicEl>
                                          </p:spTgt>
                                        </p:tgtEl>
                                        <p:attrNameLst>
                                          <p:attrName>style.visibility</p:attrName>
                                        </p:attrNameLst>
                                      </p:cBhvr>
                                      <p:to>
                                        <p:strVal val="visible"/>
                                      </p:to>
                                    </p:set>
                                    <p:animEffect transition="in" filter="fade">
                                      <p:cBhvr>
                                        <p:cTn id="12" dur="500"/>
                                        <p:tgtEl>
                                          <p:spTgt spid="6">
                                            <p:graphicEl>
                                              <a:dgm id="{BC4DB8C3-6093-4327-A599-A667E50279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8176"/>
          </a:xfrm>
        </p:spPr>
        <p:txBody>
          <a:bodyPr>
            <a:normAutofit fontScale="90000"/>
          </a:bodyPr>
          <a:lstStyle/>
          <a:p>
            <a:pPr algn="ctr" rtl="1" eaLnBrk="1" hangingPunct="1">
              <a:lnSpc>
                <a:spcPct val="120000"/>
              </a:lnSpc>
              <a:spcBef>
                <a:spcPts val="0"/>
              </a:spcBef>
              <a:defRPr/>
            </a:pPr>
            <a:r>
              <a:rPr lang="ar-SA" sz="3600" b="0" dirty="0">
                <a:latin typeface="Al Qalam Quran Publisher" pitchFamily="18" charset="-78"/>
                <a:cs typeface="Al Qalam Quran Publisher" pitchFamily="18" charset="-78"/>
              </a:rPr>
              <a:t>يٰۤاَيُّهَا النَّبِيُّ جَاهِدِ الْكُفَّارَ وَ الْمُنٰفِقِيْنَ وَ اغْلُظْ عَلَيْهِمْ١ؕ وَ مَاْوٰىهُمْ جَهَنَّمُ١ؕ وَ بِئْسَ </a:t>
            </a:r>
            <a:r>
              <a:rPr lang="ar-SA" sz="3600" b="0" dirty="0" smtClean="0">
                <a:latin typeface="Al Qalam Quran Publisher" pitchFamily="18" charset="-78"/>
                <a:cs typeface="Al Qalam Quran Publisher" pitchFamily="18" charset="-78"/>
              </a:rPr>
              <a:t>الْمَصِيْرُ۰۰۹</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bg1"/>
                </a:solidFill>
                <a:latin typeface="Jameel Noori Nastaleeq" pitchFamily="2" charset="-78"/>
                <a:ea typeface="Calibri"/>
                <a:cs typeface="Jameel Noori Nastaleeq" pitchFamily="2" charset="-78"/>
              </a:rPr>
              <a:t>اے نبی ! </a:t>
            </a:r>
            <a:r>
              <a:rPr lang="ur-PK" sz="2800" b="0" dirty="0" smtClean="0">
                <a:solidFill>
                  <a:schemeClr val="bg1"/>
                </a:solidFill>
                <a:latin typeface="Jameel Noori Nastaleeq" pitchFamily="2" charset="-78"/>
                <a:ea typeface="Calibri"/>
                <a:cs typeface="Jameel Noori Nastaleeq" pitchFamily="2" charset="-78"/>
              </a:rPr>
              <a:t>جہاد </a:t>
            </a:r>
            <a:r>
              <a:rPr lang="ur-PK" sz="2800" b="0" dirty="0">
                <a:solidFill>
                  <a:schemeClr val="bg1"/>
                </a:solidFill>
                <a:latin typeface="Jameel Noori Nastaleeq" pitchFamily="2" charset="-78"/>
                <a:ea typeface="Calibri"/>
                <a:cs typeface="Jameel Noori Nastaleeq" pitchFamily="2" charset="-78"/>
              </a:rPr>
              <a:t>کیجئے کافروں اور منافقوں سے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اُن پر سختی کیجئے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اُن کا ٹھکانا دوزخ ہے </a:t>
            </a:r>
            <a:r>
              <a:rPr lang="ur-PK" sz="2800" b="0" dirty="0" smtClean="0">
                <a:solidFill>
                  <a:schemeClr val="bg1"/>
                </a:solidFill>
                <a:latin typeface="Jameel Noori Nastaleeq" pitchFamily="2" charset="-78"/>
                <a:ea typeface="Calibri"/>
                <a:cs typeface="Jameel Noori Nastaleeq" pitchFamily="2" charset="-78"/>
              </a:rPr>
              <a:t>اور </a:t>
            </a:r>
            <a:r>
              <a:rPr lang="ur-PK" sz="2800" b="0" dirty="0">
                <a:solidFill>
                  <a:schemeClr val="bg1"/>
                </a:solidFill>
                <a:latin typeface="Jameel Noori Nastaleeq" pitchFamily="2" charset="-78"/>
                <a:ea typeface="Calibri"/>
                <a:cs typeface="Jameel Noori Nastaleeq" pitchFamily="2" charset="-78"/>
              </a:rPr>
              <a:t>وہ بہت بُری جگہ </a:t>
            </a:r>
            <a:r>
              <a:rPr lang="ur-PK" sz="2800" b="0" dirty="0" smtClean="0">
                <a:solidFill>
                  <a:schemeClr val="bg1"/>
                </a:solidFill>
                <a:latin typeface="Jameel Noori Nastaleeq" pitchFamily="2" charset="-78"/>
                <a:ea typeface="Calibri"/>
                <a:cs typeface="Jameel Noori Nastaleeq" pitchFamily="2" charset="-78"/>
              </a:rPr>
              <a:t>ہے۔ </a:t>
            </a:r>
            <a:endParaRPr lang="en-US" sz="3200" b="0" dirty="0">
              <a:solidFill>
                <a:schemeClr val="bg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939918064"/>
              </p:ext>
            </p:extLst>
          </p:nvPr>
        </p:nvGraphicFramePr>
        <p:xfrm>
          <a:off x="457200" y="1774825"/>
          <a:ext cx="8229600" cy="4625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6184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AB013575-475D-4DCC-9C54-789E3ADC9E72}"/>
                                            </p:graphicEl>
                                          </p:spTgt>
                                        </p:tgtEl>
                                        <p:attrNameLst>
                                          <p:attrName>style.visibility</p:attrName>
                                        </p:attrNameLst>
                                      </p:cBhvr>
                                      <p:to>
                                        <p:strVal val="visible"/>
                                      </p:to>
                                    </p:set>
                                    <p:animEffect transition="in" filter="fade">
                                      <p:cBhvr>
                                        <p:cTn id="12" dur="500"/>
                                        <p:tgtEl>
                                          <p:spTgt spid="6">
                                            <p:graphicEl>
                                              <a:dgm id="{AB013575-475D-4DCC-9C54-789E3ADC9E7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90756CA5-3DF6-43A3-9BC5-6C6A7E81F9BF}"/>
                                            </p:graphicEl>
                                          </p:spTgt>
                                        </p:tgtEl>
                                        <p:attrNameLst>
                                          <p:attrName>style.visibility</p:attrName>
                                        </p:attrNameLst>
                                      </p:cBhvr>
                                      <p:to>
                                        <p:strVal val="visible"/>
                                      </p:to>
                                    </p:set>
                                    <p:animEffect transition="in" filter="fade">
                                      <p:cBhvr>
                                        <p:cTn id="17" dur="500"/>
                                        <p:tgtEl>
                                          <p:spTgt spid="6">
                                            <p:graphicEl>
                                              <a:dgm id="{90756CA5-3DF6-43A3-9BC5-6C6A7E81F9B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EE2ED8AC-953B-48EF-B6C8-552B05DECDE2}"/>
                                            </p:graphicEl>
                                          </p:spTgt>
                                        </p:tgtEl>
                                        <p:attrNameLst>
                                          <p:attrName>style.visibility</p:attrName>
                                        </p:attrNameLst>
                                      </p:cBhvr>
                                      <p:to>
                                        <p:strVal val="visible"/>
                                      </p:to>
                                    </p:set>
                                    <p:animEffect transition="in" filter="fade">
                                      <p:cBhvr>
                                        <p:cTn id="22" dur="500"/>
                                        <p:tgtEl>
                                          <p:spTgt spid="6">
                                            <p:graphicEl>
                                              <a:dgm id="{EE2ED8AC-953B-48EF-B6C8-552B05DECD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Autofit/>
          </a:bodyPr>
          <a:lstStyle/>
          <a:p>
            <a:pPr algn="ctr" rtl="1"/>
            <a:r>
              <a:rPr lang="ur-PK" sz="6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بیوی کا علیحدہ تشخص</a:t>
            </a:r>
            <a:endParaRPr lang="en-US" sz="60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10-12</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3794858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763000" cy="1066800"/>
          </a:xfrm>
        </p:spPr>
        <p:txBody>
          <a:bodyPr>
            <a:normAutofit fontScale="90000"/>
          </a:bodyPr>
          <a:lstStyle/>
          <a:p>
            <a:pPr algn="ctr" rtl="1">
              <a:lnSpc>
                <a:spcPct val="125000"/>
              </a:lnSpc>
            </a:pPr>
            <a:r>
              <a:rPr lang="ur-PK" sz="5400" b="0" dirty="0" smtClean="0">
                <a:latin typeface="Al Qalam Quran Publisher" pitchFamily="18" charset="-78"/>
                <a:cs typeface="UL Sajid Heading" pitchFamily="2" charset="-78"/>
              </a:rPr>
              <a:t>بیوی کا علیحدہ تشخص</a:t>
            </a:r>
            <a:endParaRPr lang="en-US" sz="4400" b="0" dirty="0">
              <a:solidFill>
                <a:schemeClr val="tx1"/>
              </a:solidFill>
              <a:cs typeface="UL Sajid Heading" pitchFamily="2" charset="-78"/>
            </a:endParaRPr>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747282145"/>
              </p:ext>
            </p:extLst>
          </p:nvPr>
        </p:nvGraphicFramePr>
        <p:xfrm>
          <a:off x="457200" y="1774825"/>
          <a:ext cx="8229600" cy="279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9847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fade">
                                      <p:cBhvr>
                                        <p:cTn id="7" dur="500"/>
                                        <p:tgtEl>
                                          <p:spTgt spid="7">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8B41E4DA-79E6-455B-8FF6-F4948BD92A11}"/>
                                            </p:graphicEl>
                                          </p:spTgt>
                                        </p:tgtEl>
                                        <p:attrNameLst>
                                          <p:attrName>style.visibility</p:attrName>
                                        </p:attrNameLst>
                                      </p:cBhvr>
                                      <p:to>
                                        <p:strVal val="visible"/>
                                      </p:to>
                                    </p:set>
                                    <p:animEffect transition="in" filter="fade">
                                      <p:cBhvr>
                                        <p:cTn id="12" dur="500"/>
                                        <p:tgtEl>
                                          <p:spTgt spid="7">
                                            <p:graphicEl>
                                              <a:dgm id="{8B41E4DA-79E6-455B-8FF6-F4948BD92A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2627376"/>
          </a:xfrm>
        </p:spPr>
        <p:txBody>
          <a:bodyPr>
            <a:normAutofit/>
          </a:bodyPr>
          <a:lstStyle/>
          <a:p>
            <a:pPr algn="ctr" rtl="1" eaLnBrk="1" hangingPunct="1">
              <a:lnSpc>
                <a:spcPct val="120000"/>
              </a:lnSpc>
              <a:spcBef>
                <a:spcPts val="0"/>
              </a:spcBef>
              <a:defRPr/>
            </a:pPr>
            <a:r>
              <a:rPr lang="ar-SA" sz="3100" b="0" dirty="0">
                <a:latin typeface="Al Qalam Quran Publisher" pitchFamily="18" charset="-78"/>
                <a:cs typeface="Al Qalam Quran Publisher" pitchFamily="18" charset="-78"/>
              </a:rPr>
              <a:t>ضَرَبَ اللّٰهُ مَثَلًا لِّلَّذِيْنَ كَفَرُوا امْرَاَتَ نُوْحٍ وَّ امْرَاَتَ لُوْطٍ١ؕ كَانَتَا تَحْتَ عَبْدَيْنِ مِنْ عِبَادِنَا صَالِحَيْنِ فَخَانَتٰهُمَا فَلَمْ يُغْنِيَا عَنْهُمَا مِنَ اللّٰهِ شَيْـًٔا وَّ قِيْلَ ادْخُلَا النَّارَ مَعَ الدّٰخِلِيْنَ۰۰۱۰</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kk-KZ" sz="2400" b="0" dirty="0">
                <a:solidFill>
                  <a:schemeClr val="tx1"/>
                </a:solidFill>
                <a:cs typeface="Jameel Noori Nastaleeq" pitchFamily="2" charset="-78"/>
              </a:rPr>
              <a:t>اللہ نے کافروں کے لئے نوحؑ کی بیوی اور لُوطؑ کی بیوی کی مثال بیان فرمائی۔ دونوں ہمارے دو نیک بندوں کے گھر میں تھیں اور دونوں نے اُن سے خیانت کی تو وہ ا للہ کے مقابلے میں اُن عورتوں کے کچھ بھی کام نہ آئےاور اُن کو حکم دیا گیا کہ داخل ہو جاوٴ دوزخ میں داخل ہونے والوں کے ساتھ۔</a:t>
            </a:r>
            <a:endParaRPr lang="en-US" sz="32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11798385"/>
              </p:ext>
            </p:extLst>
          </p:nvPr>
        </p:nvGraphicFramePr>
        <p:xfrm>
          <a:off x="457200" y="3070225"/>
          <a:ext cx="8229600" cy="2797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790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8B41E4DA-79E6-455B-8FF6-F4948BD92A11}"/>
                                            </p:graphicEl>
                                          </p:spTgt>
                                        </p:tgtEl>
                                        <p:attrNameLst>
                                          <p:attrName>style.visibility</p:attrName>
                                        </p:attrNameLst>
                                      </p:cBhvr>
                                      <p:to>
                                        <p:strVal val="visible"/>
                                      </p:to>
                                    </p:set>
                                    <p:animEffect transition="in" filter="fade">
                                      <p:cBhvr>
                                        <p:cTn id="12" dur="500"/>
                                        <p:tgtEl>
                                          <p:spTgt spid="6">
                                            <p:graphicEl>
                                              <a:dgm id="{8B41E4DA-79E6-455B-8FF6-F4948BD92A1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2627376"/>
          </a:xfrm>
        </p:spPr>
        <p:txBody>
          <a:bodyPr>
            <a:normAutofit fontScale="90000"/>
          </a:bodyPr>
          <a:lstStyle/>
          <a:p>
            <a:pPr algn="ctr" rtl="1" eaLnBrk="1" hangingPunct="1">
              <a:lnSpc>
                <a:spcPct val="120000"/>
              </a:lnSpc>
              <a:spcBef>
                <a:spcPts val="0"/>
              </a:spcBef>
              <a:defRPr/>
            </a:pPr>
            <a:r>
              <a:rPr lang="ar-SA" sz="4000" b="0" dirty="0">
                <a:latin typeface="Al Qalam Quran Publisher" pitchFamily="18" charset="-78"/>
                <a:cs typeface="Al Qalam Quran Publisher" pitchFamily="18" charset="-78"/>
              </a:rPr>
              <a:t>وَ ضَرَبَ اللّٰهُ مَثَلًا لِّلَّذِيْنَ اٰمَنُوا امْرَاَتَ فِرْعَوْنَ١ۘ اِذْ قَالَتْ رَبِّ ابْنِ لِيْ عِنْدَكَ بَيْتًا فِي الْجَنَّةِ وَ نَجِّنِيْ مِنْ فِرْعَوْنَ وَ عَمَلِهٖ وَ نَجِّنِيْ مِنَ الْقَوْمِ </a:t>
            </a:r>
            <a:r>
              <a:rPr lang="ar-SA" sz="4000" b="0" dirty="0" smtClean="0">
                <a:latin typeface="Al Qalam Quran Publisher" pitchFamily="18" charset="-78"/>
                <a:cs typeface="Al Qalam Quran Publisher" pitchFamily="18" charset="-78"/>
              </a:rPr>
              <a:t>الظّٰلِمِيْنَۙ۰۰۱۱</a:t>
            </a:r>
            <a:r>
              <a:rPr lang="ur-PK" sz="4800" b="0" dirty="0" smtClean="0">
                <a:solidFill>
                  <a:schemeClr val="accent1">
                    <a:lumMod val="60000"/>
                    <a:lumOff val="40000"/>
                  </a:schemeClr>
                </a:solidFill>
                <a:ea typeface="Calibri"/>
                <a:cs typeface="QCF_P556"/>
              </a:rPr>
              <a:t/>
            </a:r>
            <a:br>
              <a:rPr lang="ur-PK" sz="4800" b="0" dirty="0" smtClean="0">
                <a:solidFill>
                  <a:schemeClr val="accent1">
                    <a:lumMod val="60000"/>
                    <a:lumOff val="40000"/>
                  </a:schemeClr>
                </a:solidFill>
                <a:ea typeface="Calibri"/>
                <a:cs typeface="QCF_P556"/>
              </a:rPr>
            </a:br>
            <a:r>
              <a:rPr lang="ur-PK" sz="2800" b="0" dirty="0">
                <a:solidFill>
                  <a:schemeClr val="tx1"/>
                </a:solidFill>
                <a:latin typeface="Jameel Noori Nastaleeq" pitchFamily="2" charset="-78"/>
                <a:ea typeface="Calibri"/>
                <a:cs typeface="Jameel Noori Nastaleeq" pitchFamily="2" charset="-78"/>
              </a:rPr>
              <a:t>اور اللہ نے مومنوں کے لئے فرعون کی بیوی کی مثال بیان فرمائی </a:t>
            </a:r>
            <a:r>
              <a:rPr lang="ur-PK" sz="2800" b="0" dirty="0" smtClean="0">
                <a:solidFill>
                  <a:schemeClr val="tx1"/>
                </a:solidFill>
                <a:latin typeface="Jameel Noori Nastaleeq" pitchFamily="2" charset="-78"/>
                <a:ea typeface="Calibri"/>
                <a:cs typeface="Jameel Noori Nastaleeq" pitchFamily="2" charset="-78"/>
              </a:rPr>
              <a:t>جبکہ </a:t>
            </a:r>
            <a:r>
              <a:rPr lang="ur-PK" sz="2800" b="0" dirty="0">
                <a:solidFill>
                  <a:schemeClr val="tx1"/>
                </a:solidFill>
                <a:latin typeface="Jameel Noori Nastaleeq" pitchFamily="2" charset="-78"/>
                <a:ea typeface="Calibri"/>
                <a:cs typeface="Jameel Noori Nastaleeq" pitchFamily="2" charset="-78"/>
              </a:rPr>
              <a:t>اُس نے التجا کی </a:t>
            </a:r>
            <a:r>
              <a:rPr lang="ur-PK" sz="2800" b="0" dirty="0" smtClean="0">
                <a:solidFill>
                  <a:schemeClr val="tx1"/>
                </a:solidFill>
                <a:latin typeface="Jameel Noori Nastaleeq" pitchFamily="2" charset="-78"/>
                <a:ea typeface="Calibri"/>
                <a:cs typeface="Jameel Noori Nastaleeq" pitchFamily="2" charset="-78"/>
              </a:rPr>
              <a:t>اے </a:t>
            </a:r>
            <a:r>
              <a:rPr lang="ur-PK" sz="2800" b="0" dirty="0">
                <a:solidFill>
                  <a:schemeClr val="tx1"/>
                </a:solidFill>
                <a:latin typeface="Jameel Noori Nastaleeq" pitchFamily="2" charset="-78"/>
                <a:ea typeface="Calibri"/>
                <a:cs typeface="Jameel Noori Nastaleeq" pitchFamily="2" charset="-78"/>
              </a:rPr>
              <a:t>میرے رب میرے لئے جنت میں اپنے پاس ایک گھر بنا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مجھے نجات عطا فرما فرعون اور اِس کے(سیاہ) اعمال سے </a:t>
            </a:r>
            <a:r>
              <a:rPr lang="ur-PK" sz="2800" b="0" dirty="0" smtClean="0">
                <a:solidFill>
                  <a:schemeClr val="tx1"/>
                </a:solidFill>
                <a:latin typeface="Jameel Noori Nastaleeq" pitchFamily="2" charset="-78"/>
                <a:ea typeface="Calibri"/>
                <a:cs typeface="Jameel Noori Nastaleeq" pitchFamily="2" charset="-78"/>
              </a:rPr>
              <a:t>اور </a:t>
            </a:r>
            <a:r>
              <a:rPr lang="ur-PK" sz="2800" b="0" dirty="0">
                <a:solidFill>
                  <a:schemeClr val="tx1"/>
                </a:solidFill>
                <a:latin typeface="Jameel Noori Nastaleeq" pitchFamily="2" charset="-78"/>
                <a:ea typeface="Calibri"/>
                <a:cs typeface="Jameel Noori Nastaleeq" pitchFamily="2" charset="-78"/>
              </a:rPr>
              <a:t>مجھے نجات عطا فرماظالم قوم </a:t>
            </a:r>
            <a:r>
              <a:rPr lang="ur-PK" sz="2800" b="0" dirty="0" smtClean="0">
                <a:solidFill>
                  <a:schemeClr val="tx1"/>
                </a:solidFill>
                <a:latin typeface="Jameel Noori Nastaleeq" pitchFamily="2" charset="-78"/>
                <a:ea typeface="Calibri"/>
                <a:cs typeface="Jameel Noori Nastaleeq" pitchFamily="2" charset="-78"/>
              </a:rPr>
              <a:t>سے۔</a:t>
            </a:r>
            <a:endParaRPr lang="en-US" sz="3200" b="0" dirty="0">
              <a:solidFill>
                <a:schemeClr val="tx1"/>
              </a:solidFill>
              <a:latin typeface="Jameel Noori Nastaleeq" pitchFamily="2" charset="-78"/>
              <a:cs typeface="Jameel Noori Nastaleeq" pitchFamily="2" charset="-78"/>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608985285"/>
              </p:ext>
            </p:extLst>
          </p:nvPr>
        </p:nvGraphicFramePr>
        <p:xfrm>
          <a:off x="457200" y="2613025"/>
          <a:ext cx="8229600" cy="157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62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66"/>
            <a:ext cx="8686800" cy="2895600"/>
          </a:xfrm>
        </p:spPr>
        <p:txBody>
          <a:bodyPr>
            <a:normAutofit fontScale="90000"/>
          </a:bodyPr>
          <a:lstStyle/>
          <a:p>
            <a:pPr algn="ctr" rtl="1" eaLnBrk="1" hangingPunct="1">
              <a:lnSpc>
                <a:spcPct val="120000"/>
              </a:lnSpc>
              <a:spcBef>
                <a:spcPts val="0"/>
              </a:spcBef>
              <a:defRPr/>
            </a:pPr>
            <a:r>
              <a:rPr lang="ar-SA" sz="4400" b="0" dirty="0">
                <a:latin typeface="Al Qalam Quran Publisher" pitchFamily="18" charset="-78"/>
                <a:cs typeface="Al Qalam Quran Publisher" pitchFamily="18" charset="-78"/>
              </a:rPr>
              <a:t>وَ مَرْيَمَ ابْنَتَ عِمْرٰنَ الَّتِيْۤ اَحْصَنَتْ فَرْجَهَا فَنَفَخْنَا فِيْهِ مِنْ رُّوْحِنَا وَ صَدَّقَتْ بِكَلِمٰتِ رَبِّهَا وَ كُتُبِهٖ وَ كَانَتْ مِنَ الْقٰنِتِيْنَؒ۰۰۱۲</a:t>
            </a:r>
            <a:r>
              <a:rPr lang="ur-PK" sz="4000" b="0" dirty="0" smtClean="0">
                <a:solidFill>
                  <a:schemeClr val="accent1">
                    <a:lumMod val="60000"/>
                    <a:lumOff val="40000"/>
                  </a:schemeClr>
                </a:solidFill>
                <a:ea typeface="Calibri"/>
                <a:cs typeface="QCF_P556"/>
              </a:rPr>
              <a:t/>
            </a:r>
            <a:br>
              <a:rPr lang="ur-PK" sz="4000" b="0" dirty="0" smtClean="0">
                <a:solidFill>
                  <a:schemeClr val="accent1">
                    <a:lumMod val="60000"/>
                    <a:lumOff val="40000"/>
                  </a:schemeClr>
                </a:solidFill>
                <a:ea typeface="Calibri"/>
                <a:cs typeface="QCF_P556"/>
              </a:rPr>
            </a:br>
            <a:r>
              <a:rPr lang="ur-PK" sz="3100" b="0" dirty="0">
                <a:solidFill>
                  <a:schemeClr val="tx1"/>
                </a:solidFill>
                <a:latin typeface="Jameel Noori Nastaleeq" pitchFamily="2" charset="-78"/>
                <a:ea typeface="Calibri"/>
                <a:cs typeface="Jameel Noori Nastaleeq" pitchFamily="2" charset="-78"/>
              </a:rPr>
              <a:t>اور( اللہ نے مومنوں کے لئے دوسری مثال بیان فرمائی) عمران کی بیٹی مریم کی </a:t>
            </a:r>
            <a:r>
              <a:rPr lang="ur-PK" sz="3100" b="0" dirty="0" smtClean="0">
                <a:solidFill>
                  <a:schemeClr val="tx1"/>
                </a:solidFill>
                <a:latin typeface="Jameel Noori Nastaleeq" pitchFamily="2" charset="-78"/>
                <a:ea typeface="Calibri"/>
                <a:cs typeface="Jameel Noori Nastaleeq" pitchFamily="2" charset="-78"/>
              </a:rPr>
              <a:t>جنہوں </a:t>
            </a:r>
            <a:r>
              <a:rPr lang="ur-PK" sz="3100" b="0" dirty="0">
                <a:solidFill>
                  <a:schemeClr val="tx1"/>
                </a:solidFill>
                <a:latin typeface="Jameel Noori Nastaleeq" pitchFamily="2" charset="-78"/>
                <a:ea typeface="Calibri"/>
                <a:cs typeface="Jameel Noori Nastaleeq" pitchFamily="2" charset="-78"/>
              </a:rPr>
              <a:t>نے اپنی عصمت کی حفاظت کی </a:t>
            </a:r>
            <a:r>
              <a:rPr lang="ur-PK" sz="3100" b="0" dirty="0" smtClean="0">
                <a:solidFill>
                  <a:schemeClr val="tx1"/>
                </a:solidFill>
                <a:latin typeface="Jameel Noori Nastaleeq" pitchFamily="2" charset="-78"/>
                <a:ea typeface="Calibri"/>
                <a:cs typeface="Jameel Noori Nastaleeq" pitchFamily="2" charset="-78"/>
              </a:rPr>
              <a:t>تو </a:t>
            </a:r>
            <a:r>
              <a:rPr lang="ur-PK" sz="3100" b="0" dirty="0">
                <a:solidFill>
                  <a:schemeClr val="tx1"/>
                </a:solidFill>
                <a:latin typeface="Jameel Noori Nastaleeq" pitchFamily="2" charset="-78"/>
                <a:ea typeface="Calibri"/>
                <a:cs typeface="Jameel Noori Nastaleeq" pitchFamily="2" charset="-78"/>
              </a:rPr>
              <a:t>ہم نے اُس میں اپنی روح میں سے پھونک دیا </a:t>
            </a:r>
            <a:r>
              <a:rPr lang="ur-PK" sz="3100" b="0" dirty="0" smtClean="0">
                <a:solidFill>
                  <a:schemeClr val="tx1"/>
                </a:solidFill>
                <a:latin typeface="Jameel Noori Nastaleeq" pitchFamily="2" charset="-78"/>
                <a:ea typeface="Calibri"/>
                <a:cs typeface="Jameel Noori Nastaleeq" pitchFamily="2" charset="-78"/>
              </a:rPr>
              <a:t>اور </a:t>
            </a:r>
            <a:r>
              <a:rPr lang="ur-PK" sz="3100" b="0" dirty="0">
                <a:solidFill>
                  <a:schemeClr val="tx1"/>
                </a:solidFill>
                <a:latin typeface="Jameel Noori Nastaleeq" pitchFamily="2" charset="-78"/>
                <a:ea typeface="Calibri"/>
                <a:cs typeface="Jameel Noori Nastaleeq" pitchFamily="2" charset="-78"/>
              </a:rPr>
              <a:t>اُنہوں نے اپنے رب کے کلام اور اُس کی کتابوں کی تصدیق کی </a:t>
            </a:r>
            <a:r>
              <a:rPr lang="ur-PK" sz="3100" b="0" dirty="0" smtClean="0">
                <a:solidFill>
                  <a:schemeClr val="tx1"/>
                </a:solidFill>
                <a:latin typeface="Jameel Noori Nastaleeq" pitchFamily="2" charset="-78"/>
                <a:ea typeface="Calibri"/>
                <a:cs typeface="Jameel Noori Nastaleeq" pitchFamily="2" charset="-78"/>
              </a:rPr>
              <a:t>اوروہ </a:t>
            </a:r>
            <a:r>
              <a:rPr lang="ur-PK" sz="3100" b="0" dirty="0">
                <a:solidFill>
                  <a:schemeClr val="tx1"/>
                </a:solidFill>
                <a:latin typeface="Jameel Noori Nastaleeq" pitchFamily="2" charset="-78"/>
                <a:ea typeface="Calibri"/>
                <a:cs typeface="Jameel Noori Nastaleeq" pitchFamily="2" charset="-78"/>
              </a:rPr>
              <a:t>فرمانبردارں میں سے </a:t>
            </a:r>
            <a:r>
              <a:rPr lang="ur-PK" sz="3100" b="0" dirty="0" smtClean="0">
                <a:solidFill>
                  <a:schemeClr val="tx1"/>
                </a:solidFill>
                <a:latin typeface="Jameel Noori Nastaleeq" pitchFamily="2" charset="-78"/>
                <a:ea typeface="Calibri"/>
                <a:cs typeface="Jameel Noori Nastaleeq" pitchFamily="2" charset="-78"/>
              </a:rPr>
              <a:t>تھیں۔ </a:t>
            </a:r>
            <a:endParaRPr lang="en-US" sz="3100" b="0" dirty="0">
              <a:solidFill>
                <a:schemeClr val="tx1"/>
              </a:solidFill>
              <a:latin typeface="Jameel Noori Nastaleeq" pitchFamily="2" charset="-78"/>
              <a:cs typeface="Jameel Noori Nastaleeq" pitchFamily="2" charset="-78"/>
            </a:endParaRP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2223324617"/>
              </p:ext>
            </p:extLst>
          </p:nvPr>
        </p:nvGraphicFramePr>
        <p:xfrm>
          <a:off x="457200" y="3200400"/>
          <a:ext cx="8229600" cy="1577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370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D2B49F6D-4100-42FB-82A8-1CFAA91AE96A}"/>
                                            </p:graphicEl>
                                          </p:spTgt>
                                        </p:tgtEl>
                                        <p:attrNameLst>
                                          <p:attrName>style.visibility</p:attrName>
                                        </p:attrNameLst>
                                      </p:cBhvr>
                                      <p:to>
                                        <p:strVal val="visible"/>
                                      </p:to>
                                    </p:set>
                                    <p:animEffect transition="in" filter="fade">
                                      <p:cBhvr>
                                        <p:cTn id="7" dur="500"/>
                                        <p:tgtEl>
                                          <p:spTgt spid="5">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3866"/>
            <a:ext cx="8686800" cy="1413934"/>
          </a:xfrm>
        </p:spPr>
        <p:txBody>
          <a:bodyPr>
            <a:normAutofit/>
          </a:bodyPr>
          <a:lstStyle/>
          <a:p>
            <a:pPr algn="ctr" rtl="1" eaLnBrk="1" hangingPunct="1">
              <a:lnSpc>
                <a:spcPct val="120000"/>
              </a:lnSpc>
              <a:spcBef>
                <a:spcPts val="0"/>
              </a:spcBef>
              <a:defRPr/>
            </a:pPr>
            <a:r>
              <a:rPr lang="ur-PK" sz="4400" b="0" dirty="0" smtClean="0">
                <a:latin typeface="Al Qalam Quran Publisher" pitchFamily="18" charset="-78"/>
                <a:cs typeface="UL Sajid Heading" pitchFamily="2" charset="-78"/>
              </a:rPr>
              <a:t>ماحول اور کردار</a:t>
            </a:r>
            <a:endParaRPr lang="en-US" sz="3100" b="0" dirty="0">
              <a:solidFill>
                <a:schemeClr val="tx1"/>
              </a:solidFill>
              <a:latin typeface="Jameel Noori Nastaleeq" pitchFamily="2" charset="-78"/>
              <a:cs typeface="Jameel Noori Nastaleeq" pitchFamily="2" charset="-78"/>
            </a:endParaRP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949267436"/>
              </p:ext>
            </p:extLst>
          </p:nvPr>
        </p:nvGraphicFramePr>
        <p:xfrm>
          <a:off x="457200" y="1752600"/>
          <a:ext cx="82296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392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EC5CD24C-1F49-410A-931E-9E300E1D27C9}"/>
                                            </p:graphicEl>
                                          </p:spTgt>
                                        </p:tgtEl>
                                        <p:attrNameLst>
                                          <p:attrName>style.visibility</p:attrName>
                                        </p:attrNameLst>
                                      </p:cBhvr>
                                      <p:to>
                                        <p:strVal val="visible"/>
                                      </p:to>
                                    </p:set>
                                    <p:animEffect transition="in" filter="fade">
                                      <p:cBhvr>
                                        <p:cTn id="7" dur="500"/>
                                        <p:tgtEl>
                                          <p:spTgt spid="5">
                                            <p:graphicEl>
                                              <a:dgm id="{EC5CD24C-1F49-410A-931E-9E300E1D27C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163B8151-8A9D-465E-953F-32D9D1A85D82}"/>
                                            </p:graphicEl>
                                          </p:spTgt>
                                        </p:tgtEl>
                                        <p:attrNameLst>
                                          <p:attrName>style.visibility</p:attrName>
                                        </p:attrNameLst>
                                      </p:cBhvr>
                                      <p:to>
                                        <p:strVal val="visible"/>
                                      </p:to>
                                    </p:set>
                                    <p:animEffect transition="in" filter="fade">
                                      <p:cBhvr>
                                        <p:cTn id="12" dur="500"/>
                                        <p:tgtEl>
                                          <p:spTgt spid="5">
                                            <p:graphicEl>
                                              <a:dgm id="{163B8151-8A9D-465E-953F-32D9D1A85D82}"/>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1FE73FFB-A15E-4952-8D89-7193CF465413}"/>
                                            </p:graphicEl>
                                          </p:spTgt>
                                        </p:tgtEl>
                                        <p:attrNameLst>
                                          <p:attrName>style.visibility</p:attrName>
                                        </p:attrNameLst>
                                      </p:cBhvr>
                                      <p:to>
                                        <p:strVal val="visible"/>
                                      </p:to>
                                    </p:set>
                                    <p:animEffect transition="in" filter="fade">
                                      <p:cBhvr>
                                        <p:cTn id="17" dur="500"/>
                                        <p:tgtEl>
                                          <p:spTgt spid="5">
                                            <p:graphicEl>
                                              <a:dgm id="{1FE73FFB-A15E-4952-8D89-7193CF465413}"/>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4D1E6117-1DC7-47B3-8254-DA559A6827B5}"/>
                                            </p:graphicEl>
                                          </p:spTgt>
                                        </p:tgtEl>
                                        <p:attrNameLst>
                                          <p:attrName>style.visibility</p:attrName>
                                        </p:attrNameLst>
                                      </p:cBhvr>
                                      <p:to>
                                        <p:strVal val="visible"/>
                                      </p:to>
                                    </p:set>
                                    <p:animEffect transition="in" filter="fade">
                                      <p:cBhvr>
                                        <p:cTn id="22" dur="500"/>
                                        <p:tgtEl>
                                          <p:spTgt spid="5">
                                            <p:graphicEl>
                                              <a:dgm id="{4D1E6117-1DC7-47B3-8254-DA559A6827B5}"/>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97609754-8C21-4AE1-9FC8-B814E4988B55}"/>
                                            </p:graphicEl>
                                          </p:spTgt>
                                        </p:tgtEl>
                                        <p:attrNameLst>
                                          <p:attrName>style.visibility</p:attrName>
                                        </p:attrNameLst>
                                      </p:cBhvr>
                                      <p:to>
                                        <p:strVal val="visible"/>
                                      </p:to>
                                    </p:set>
                                    <p:animEffect transition="in" filter="fade">
                                      <p:cBhvr>
                                        <p:cTn id="27" dur="500"/>
                                        <p:tgtEl>
                                          <p:spTgt spid="5">
                                            <p:graphicEl>
                                              <a:dgm id="{97609754-8C21-4AE1-9FC8-B814E4988B55}"/>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78A9CAF5-C0F2-4506-8485-C517B6693426}"/>
                                            </p:graphicEl>
                                          </p:spTgt>
                                        </p:tgtEl>
                                        <p:attrNameLst>
                                          <p:attrName>style.visibility</p:attrName>
                                        </p:attrNameLst>
                                      </p:cBhvr>
                                      <p:to>
                                        <p:strVal val="visible"/>
                                      </p:to>
                                    </p:set>
                                    <p:animEffect transition="in" filter="fade">
                                      <p:cBhvr>
                                        <p:cTn id="32" dur="500"/>
                                        <p:tgtEl>
                                          <p:spTgt spid="5">
                                            <p:graphicEl>
                                              <a:dgm id="{78A9CAF5-C0F2-4506-8485-C517B669342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graphicEl>
                                              <a:dgm id="{35B94760-66F5-4035-B7A7-D30017B0D3E6}"/>
                                            </p:graphicEl>
                                          </p:spTgt>
                                        </p:tgtEl>
                                        <p:attrNameLst>
                                          <p:attrName>style.visibility</p:attrName>
                                        </p:attrNameLst>
                                      </p:cBhvr>
                                      <p:to>
                                        <p:strVal val="visible"/>
                                      </p:to>
                                    </p:set>
                                    <p:animEffect transition="in" filter="fade">
                                      <p:cBhvr>
                                        <p:cTn id="37" dur="500"/>
                                        <p:tgtEl>
                                          <p:spTgt spid="5">
                                            <p:graphicEl>
                                              <a:dgm id="{35B94760-66F5-4035-B7A7-D30017B0D3E6}"/>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graphicEl>
                                              <a:dgm id="{24FD4DEA-FBD5-4EA3-B4E7-DAA97023348E}"/>
                                            </p:graphicEl>
                                          </p:spTgt>
                                        </p:tgtEl>
                                        <p:attrNameLst>
                                          <p:attrName>style.visibility</p:attrName>
                                        </p:attrNameLst>
                                      </p:cBhvr>
                                      <p:to>
                                        <p:strVal val="visible"/>
                                      </p:to>
                                    </p:set>
                                    <p:animEffect transition="in" filter="fade">
                                      <p:cBhvr>
                                        <p:cTn id="42" dur="500"/>
                                        <p:tgtEl>
                                          <p:spTgt spid="5">
                                            <p:graphicEl>
                                              <a:dgm id="{24FD4DEA-FBD5-4EA3-B4E7-DAA97023348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graphicEl>
                                              <a:dgm id="{1D138A4C-72EF-4EE2-9696-BFE02E35973B}"/>
                                            </p:graphicEl>
                                          </p:spTgt>
                                        </p:tgtEl>
                                        <p:attrNameLst>
                                          <p:attrName>style.visibility</p:attrName>
                                        </p:attrNameLst>
                                      </p:cBhvr>
                                      <p:to>
                                        <p:strVal val="visible"/>
                                      </p:to>
                                    </p:set>
                                    <p:animEffect transition="in" filter="fade">
                                      <p:cBhvr>
                                        <p:cTn id="47" dur="500"/>
                                        <p:tgtEl>
                                          <p:spTgt spid="5">
                                            <p:graphicEl>
                                              <a:dgm id="{1D138A4C-72EF-4EE2-9696-BFE02E35973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graphicEl>
                                              <a:dgm id="{2188509A-A539-4772-815C-931D8A5A09E1}"/>
                                            </p:graphicEl>
                                          </p:spTgt>
                                        </p:tgtEl>
                                        <p:attrNameLst>
                                          <p:attrName>style.visibility</p:attrName>
                                        </p:attrNameLst>
                                      </p:cBhvr>
                                      <p:to>
                                        <p:strVal val="visible"/>
                                      </p:to>
                                    </p:set>
                                    <p:animEffect transition="in" filter="fade">
                                      <p:cBhvr>
                                        <p:cTn id="52" dur="500"/>
                                        <p:tgtEl>
                                          <p:spTgt spid="5">
                                            <p:graphicEl>
                                              <a:dgm id="{2188509A-A539-4772-815C-931D8A5A09E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graphicEl>
                                              <a:dgm id="{10DB240F-E12F-46EE-9F47-65FCC88F4EEF}"/>
                                            </p:graphicEl>
                                          </p:spTgt>
                                        </p:tgtEl>
                                        <p:attrNameLst>
                                          <p:attrName>style.visibility</p:attrName>
                                        </p:attrNameLst>
                                      </p:cBhvr>
                                      <p:to>
                                        <p:strVal val="visible"/>
                                      </p:to>
                                    </p:set>
                                    <p:animEffect transition="in" filter="fade">
                                      <p:cBhvr>
                                        <p:cTn id="57" dur="500"/>
                                        <p:tgtEl>
                                          <p:spTgt spid="5">
                                            <p:graphicEl>
                                              <a:dgm id="{10DB240F-E12F-46EE-9F47-65FCC88F4EEF}"/>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graphicEl>
                                              <a:dgm id="{901B97B9-25D5-48CF-9CA5-BED6BDF2133A}"/>
                                            </p:graphicEl>
                                          </p:spTgt>
                                        </p:tgtEl>
                                        <p:attrNameLst>
                                          <p:attrName>style.visibility</p:attrName>
                                        </p:attrNameLst>
                                      </p:cBhvr>
                                      <p:to>
                                        <p:strVal val="visible"/>
                                      </p:to>
                                    </p:set>
                                    <p:animEffect transition="in" filter="fade">
                                      <p:cBhvr>
                                        <p:cTn id="62" dur="500"/>
                                        <p:tgtEl>
                                          <p:spTgt spid="5">
                                            <p:graphicEl>
                                              <a:dgm id="{901B97B9-25D5-48CF-9CA5-BED6BDF2133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arab-x.com/Mar11/Hae87476.jpg"/>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0"/>
            <a:ext cx="9117263"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27378" y="859066"/>
            <a:ext cx="5257800" cy="5632311"/>
          </a:xfrm>
          <a:prstGeom prst="rect">
            <a:avLst/>
          </a:prstGeom>
          <a:noFill/>
        </p:spPr>
        <p:txBody>
          <a:bodyPr wrap="square" rtlCol="0">
            <a:spAutoFit/>
          </a:bodyPr>
          <a:lstStyle/>
          <a:p>
            <a:pPr algn="ct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 Presentation  </a:t>
            </a:r>
            <a:r>
              <a:rPr lang="en-US" sz="4400"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by </a:t>
            </a:r>
            <a:r>
              <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Academic </a:t>
            </a:r>
            <a:r>
              <a:rPr lang="en-US" sz="5400" b="1" dirty="0" smtClean="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rPr>
              <a:t> Department</a:t>
            </a:r>
            <a:endParaRPr lang="en-US" sz="5400" b="1" dirty="0">
              <a:ln w="12700">
                <a:solidFill>
                  <a:srgbClr val="04617B">
                    <a:satMod val="155000"/>
                  </a:srgbClr>
                </a:solidFill>
                <a:prstDash val="solid"/>
              </a:ln>
              <a:solidFill>
                <a:srgbClr val="DBF5F9">
                  <a:tint val="85000"/>
                  <a:satMod val="155000"/>
                </a:srgbClr>
              </a:solidFill>
              <a:effectLst>
                <a:outerShdw blurRad="41275" dist="20320" dir="1800000" algn="tl" rotWithShape="0">
                  <a:srgbClr val="000000">
                    <a:alpha val="40000"/>
                  </a:srgbClr>
                </a:outerShdw>
              </a:effectLst>
              <a:latin typeface="Arial" pitchFamily="34" charset="0"/>
              <a:cs typeface="Arial" pitchFamily="34" charset="0"/>
            </a:endParaRP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Anjuman</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a:t>
            </a:r>
          </a:p>
          <a:p>
            <a:pPr algn="ct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Khuddam</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a:t>
            </a:r>
            <a:r>
              <a:rPr lang="en-US" sz="4400"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ul</a:t>
            </a:r>
            <a:r>
              <a:rPr lang="en-US" sz="4400"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-Quran Sindh, Karachi</a:t>
            </a:r>
          </a:p>
          <a:p>
            <a:pPr algn="ctr"/>
            <a:r>
              <a:rPr lang="en-US" sz="4400" u="sng" dirty="0" err="1"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Defence</a:t>
            </a:r>
            <a:r>
              <a:rPr lang="en-US" sz="4400" u="sng"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Arial" pitchFamily="34" charset="0"/>
                <a:cs typeface="Arial" pitchFamily="34" charset="0"/>
              </a:rPr>
              <a:t> Campus</a:t>
            </a:r>
          </a:p>
          <a:p>
            <a:pPr algn="ctr"/>
            <a:r>
              <a:rPr lang="en-US" sz="3200" b="1" i="1" dirty="0" smtClean="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rPr>
              <a:t>www.QuranAcademy.com</a:t>
            </a:r>
            <a:endParaRPr lang="en-US" sz="3200" b="1" i="1" dirty="0">
              <a:ln w="12700">
                <a:solidFill>
                  <a:srgbClr val="04617B">
                    <a:satMod val="155000"/>
                  </a:srgbClr>
                </a:solidFill>
                <a:prstDash val="solid"/>
              </a:ln>
              <a:solidFill>
                <a:srgbClr val="DBF5F9">
                  <a:tint val="85000"/>
                  <a:satMod val="155000"/>
                </a:srgbClr>
              </a:solidFill>
              <a:effectLst>
                <a:outerShdw blurRad="50800" dist="38100" dir="10800000" algn="r" rotWithShape="0">
                  <a:prstClr val="black">
                    <a:alpha val="40000"/>
                  </a:prstClr>
                </a:outerShdw>
              </a:effectLst>
              <a:latin typeface="Candara" pitchFamily="34" charset="0"/>
              <a:cs typeface="Arial" pitchFamily="34" charset="0"/>
            </a:endParaRPr>
          </a:p>
        </p:txBody>
      </p:sp>
    </p:spTree>
    <p:extLst>
      <p:ext uri="{BB962C8B-B14F-4D97-AF65-F5344CB8AC3E}">
        <p14:creationId xmlns:p14="http://schemas.microsoft.com/office/powerpoint/2010/main" val="15358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rtl="1"/>
            <a:r>
              <a:rPr lang="ur-PK" sz="5400" dirty="0" smtClean="0">
                <a:latin typeface="Jameel Noori Nastaleeq" pitchFamily="2" charset="-78"/>
                <a:cs typeface="Jameel Noori Nastaleeq" pitchFamily="2" charset="-78"/>
              </a:rPr>
              <a:t>تیسرا حصہ</a:t>
            </a:r>
            <a:r>
              <a:rPr lang="ur-PK" sz="5400" dirty="0">
                <a:latin typeface="Jameel Noori Nastaleeq" pitchFamily="2" charset="-78"/>
                <a:cs typeface="Jameel Noori Nastaleeq" pitchFamily="2" charset="-78"/>
              </a:rPr>
              <a:t>: </a:t>
            </a:r>
            <a:r>
              <a:rPr lang="ur-PK" sz="5400" i="1" dirty="0" smtClean="0">
                <a:latin typeface="Jameel Noori Nastaleeq" pitchFamily="2" charset="-78"/>
                <a:cs typeface="Jameel Noori Nastaleeq" pitchFamily="2" charset="-78"/>
              </a:rPr>
              <a:t>عملِ صالح</a:t>
            </a:r>
            <a:endParaRPr lang="en-US" sz="5400" i="1" dirty="0">
              <a:latin typeface="Jameel Noori Nastaleeq" pitchFamily="2" charset="-78"/>
              <a:cs typeface="Jameel Noori Nastaleeq" pitchFamily="2" charset="-78"/>
            </a:endParaRPr>
          </a:p>
        </p:txBody>
      </p:sp>
      <p:graphicFrame>
        <p:nvGraphicFramePr>
          <p:cNvPr id="8" name="Content Placeholder 7"/>
          <p:cNvGraphicFramePr>
            <a:graphicFrameLocks noGrp="1"/>
          </p:cNvGraphicFramePr>
          <p:nvPr>
            <p:ph idx="4294967295"/>
            <p:extLst/>
          </p:nvPr>
        </p:nvGraphicFramePr>
        <p:xfrm>
          <a:off x="266700" y="1600200"/>
          <a:ext cx="8610600"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265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
                                            <p:graphicEl>
                                              <a:dgm id="{427F0D4D-B7B9-4BBB-8BB4-FEBF2E2276D9}"/>
                                            </p:graphicEl>
                                          </p:spTgt>
                                        </p:tgtEl>
                                        <p:attrNameLst>
                                          <p:attrName>style.visibility</p:attrName>
                                        </p:attrNameLst>
                                      </p:cBhvr>
                                      <p:to>
                                        <p:strVal val="visible"/>
                                      </p:to>
                                    </p:set>
                                    <p:animEffect transition="in" filter="wipe(right)">
                                      <p:cBhvr>
                                        <p:cTn id="7" dur="250"/>
                                        <p:tgtEl>
                                          <p:spTgt spid="8">
                                            <p:graphicEl>
                                              <a:dgm id="{427F0D4D-B7B9-4BBB-8BB4-FEBF2E2276D9}"/>
                                            </p:graphicEl>
                                          </p:spTgt>
                                        </p:tgtEl>
                                      </p:cBhvr>
                                    </p:animEffect>
                                  </p:childTnLst>
                                </p:cTn>
                              </p:par>
                            </p:childTnLst>
                          </p:cTn>
                        </p:par>
                        <p:par>
                          <p:cTn id="8" fill="hold">
                            <p:stCondLst>
                              <p:cond delay="250"/>
                            </p:stCondLst>
                            <p:childTnLst>
                              <p:par>
                                <p:cTn id="9" presetID="22" presetClass="entr" presetSubtype="2" fill="hold" grpId="0" nodeType="afterEffect">
                                  <p:stCondLst>
                                    <p:cond delay="0"/>
                                  </p:stCondLst>
                                  <p:childTnLst>
                                    <p:set>
                                      <p:cBhvr>
                                        <p:cTn id="10" dur="1" fill="hold">
                                          <p:stCondLst>
                                            <p:cond delay="0"/>
                                          </p:stCondLst>
                                        </p:cTn>
                                        <p:tgtEl>
                                          <p:spTgt spid="8">
                                            <p:graphicEl>
                                              <a:dgm id="{FE8363C5-272F-4652-9371-B4A53CBDBB54}"/>
                                            </p:graphicEl>
                                          </p:spTgt>
                                        </p:tgtEl>
                                        <p:attrNameLst>
                                          <p:attrName>style.visibility</p:attrName>
                                        </p:attrNameLst>
                                      </p:cBhvr>
                                      <p:to>
                                        <p:strVal val="visible"/>
                                      </p:to>
                                    </p:set>
                                    <p:animEffect transition="in" filter="wipe(right)">
                                      <p:cBhvr>
                                        <p:cTn id="11" dur="250"/>
                                        <p:tgtEl>
                                          <p:spTgt spid="8">
                                            <p:graphicEl>
                                              <a:dgm id="{FE8363C5-272F-4652-9371-B4A53CBDBB5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92AA1496-1A9D-4127-9074-5B287A06C5F1}"/>
                                            </p:graphicEl>
                                          </p:spTgt>
                                        </p:tgtEl>
                                        <p:attrNameLst>
                                          <p:attrName>style.visibility</p:attrName>
                                        </p:attrNameLst>
                                      </p:cBhvr>
                                      <p:to>
                                        <p:strVal val="visible"/>
                                      </p:to>
                                    </p:set>
                                    <p:animEffect transition="in" filter="wipe(right)">
                                      <p:cBhvr>
                                        <p:cTn id="15" dur="250"/>
                                        <p:tgtEl>
                                          <p:spTgt spid="8">
                                            <p:graphicEl>
                                              <a:dgm id="{92AA1496-1A9D-4127-9074-5B287A06C5F1}"/>
                                            </p:graphicEl>
                                          </p:spTgt>
                                        </p:tgtEl>
                                      </p:cBhvr>
                                    </p:animEffect>
                                  </p:childTnLst>
                                </p:cTn>
                              </p:par>
                            </p:childTnLst>
                          </p:cTn>
                        </p:par>
                        <p:par>
                          <p:cTn id="16" fill="hold">
                            <p:stCondLst>
                              <p:cond delay="750"/>
                            </p:stCondLst>
                            <p:childTnLst>
                              <p:par>
                                <p:cTn id="17" presetID="22" presetClass="entr" presetSubtype="2" fill="hold" grpId="0" nodeType="afterEffect">
                                  <p:stCondLst>
                                    <p:cond delay="0"/>
                                  </p:stCondLst>
                                  <p:childTnLst>
                                    <p:set>
                                      <p:cBhvr>
                                        <p:cTn id="18" dur="1" fill="hold">
                                          <p:stCondLst>
                                            <p:cond delay="0"/>
                                          </p:stCondLst>
                                        </p:cTn>
                                        <p:tgtEl>
                                          <p:spTgt spid="8">
                                            <p:graphicEl>
                                              <a:dgm id="{71F9798A-EF2A-454A-B9CD-A44B256DC1EA}"/>
                                            </p:graphicEl>
                                          </p:spTgt>
                                        </p:tgtEl>
                                        <p:attrNameLst>
                                          <p:attrName>style.visibility</p:attrName>
                                        </p:attrNameLst>
                                      </p:cBhvr>
                                      <p:to>
                                        <p:strVal val="visible"/>
                                      </p:to>
                                    </p:set>
                                    <p:animEffect transition="in" filter="wipe(right)">
                                      <p:cBhvr>
                                        <p:cTn id="19" dur="250"/>
                                        <p:tgtEl>
                                          <p:spTgt spid="8">
                                            <p:graphicEl>
                                              <a:dgm id="{71F9798A-EF2A-454A-B9CD-A44B256DC1EA}"/>
                                            </p:graphicEl>
                                          </p:spTgt>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8">
                                            <p:graphicEl>
                                              <a:dgm id="{4126A610-2CCE-4B06-A29F-0223994C73EF}"/>
                                            </p:graphicEl>
                                          </p:spTgt>
                                        </p:tgtEl>
                                        <p:attrNameLst>
                                          <p:attrName>style.visibility</p:attrName>
                                        </p:attrNameLst>
                                      </p:cBhvr>
                                      <p:to>
                                        <p:strVal val="visible"/>
                                      </p:to>
                                    </p:set>
                                    <p:animEffect transition="in" filter="wipe(right)">
                                      <p:cBhvr>
                                        <p:cTn id="23" dur="250"/>
                                        <p:tgtEl>
                                          <p:spTgt spid="8">
                                            <p:graphicEl>
                                              <a:dgm id="{4126A610-2CCE-4B06-A29F-0223994C73EF}"/>
                                            </p:graphicEl>
                                          </p:spTgt>
                                        </p:tgtEl>
                                      </p:cBhvr>
                                    </p:animEffect>
                                  </p:childTnLst>
                                </p:cTn>
                              </p:par>
                            </p:childTnLst>
                          </p:cTn>
                        </p:par>
                        <p:par>
                          <p:cTn id="24" fill="hold">
                            <p:stCondLst>
                              <p:cond delay="1250"/>
                            </p:stCondLst>
                            <p:childTnLst>
                              <p:par>
                                <p:cTn id="25" presetID="22" presetClass="entr" presetSubtype="2" fill="hold" grpId="0" nodeType="afterEffect">
                                  <p:stCondLst>
                                    <p:cond delay="0"/>
                                  </p:stCondLst>
                                  <p:childTnLst>
                                    <p:set>
                                      <p:cBhvr>
                                        <p:cTn id="26" dur="1" fill="hold">
                                          <p:stCondLst>
                                            <p:cond delay="0"/>
                                          </p:stCondLst>
                                        </p:cTn>
                                        <p:tgtEl>
                                          <p:spTgt spid="8">
                                            <p:graphicEl>
                                              <a:dgm id="{ACE2A377-0506-4ED5-B0D6-68213B77C015}"/>
                                            </p:graphicEl>
                                          </p:spTgt>
                                        </p:tgtEl>
                                        <p:attrNameLst>
                                          <p:attrName>style.visibility</p:attrName>
                                        </p:attrNameLst>
                                      </p:cBhvr>
                                      <p:to>
                                        <p:strVal val="visible"/>
                                      </p:to>
                                    </p:set>
                                    <p:animEffect transition="in" filter="wipe(right)">
                                      <p:cBhvr>
                                        <p:cTn id="27" dur="250"/>
                                        <p:tgtEl>
                                          <p:spTgt spid="8">
                                            <p:graphicEl>
                                              <a:dgm id="{ACE2A377-0506-4ED5-B0D6-68213B77C015}"/>
                                            </p:graphicEl>
                                          </p:spTgt>
                                        </p:tgtEl>
                                      </p:cBhvr>
                                    </p:animEffect>
                                  </p:childTnLst>
                                </p:cTn>
                              </p:par>
                            </p:childTnLst>
                          </p:cTn>
                        </p:par>
                        <p:par>
                          <p:cTn id="28" fill="hold">
                            <p:stCondLst>
                              <p:cond delay="1500"/>
                            </p:stCondLst>
                            <p:childTnLst>
                              <p:par>
                                <p:cTn id="29" presetID="22" presetClass="entr" presetSubtype="2" fill="hold" grpId="0" nodeType="afterEffect">
                                  <p:stCondLst>
                                    <p:cond delay="0"/>
                                  </p:stCondLst>
                                  <p:childTnLst>
                                    <p:set>
                                      <p:cBhvr>
                                        <p:cTn id="30" dur="1" fill="hold">
                                          <p:stCondLst>
                                            <p:cond delay="0"/>
                                          </p:stCondLst>
                                        </p:cTn>
                                        <p:tgtEl>
                                          <p:spTgt spid="8">
                                            <p:graphicEl>
                                              <a:dgm id="{0D93DD93-DD0D-478D-A5EF-03D4D39780DC}"/>
                                            </p:graphicEl>
                                          </p:spTgt>
                                        </p:tgtEl>
                                        <p:attrNameLst>
                                          <p:attrName>style.visibility</p:attrName>
                                        </p:attrNameLst>
                                      </p:cBhvr>
                                      <p:to>
                                        <p:strVal val="visible"/>
                                      </p:to>
                                    </p:set>
                                    <p:animEffect transition="in" filter="wipe(right)">
                                      <p:cBhvr>
                                        <p:cTn id="31" dur="250"/>
                                        <p:tgtEl>
                                          <p:spTgt spid="8">
                                            <p:graphicEl>
                                              <a:dgm id="{0D93DD93-DD0D-478D-A5EF-03D4D39780DC}"/>
                                            </p:graphicEl>
                                          </p:spTgt>
                                        </p:tgtEl>
                                      </p:cBhvr>
                                    </p:animEffect>
                                  </p:childTnLst>
                                </p:cTn>
                              </p:par>
                            </p:childTnLst>
                          </p:cTn>
                        </p:par>
                        <p:par>
                          <p:cTn id="32" fill="hold">
                            <p:stCondLst>
                              <p:cond delay="1750"/>
                            </p:stCondLst>
                            <p:childTnLst>
                              <p:par>
                                <p:cTn id="33" presetID="22" presetClass="entr" presetSubtype="2" fill="hold" grpId="0" nodeType="afterEffect">
                                  <p:stCondLst>
                                    <p:cond delay="0"/>
                                  </p:stCondLst>
                                  <p:childTnLst>
                                    <p:set>
                                      <p:cBhvr>
                                        <p:cTn id="34" dur="1" fill="hold">
                                          <p:stCondLst>
                                            <p:cond delay="0"/>
                                          </p:stCondLst>
                                        </p:cTn>
                                        <p:tgtEl>
                                          <p:spTgt spid="8">
                                            <p:graphicEl>
                                              <a:dgm id="{37900F7A-BA6B-45F1-AC4D-5C79E61058E6}"/>
                                            </p:graphicEl>
                                          </p:spTgt>
                                        </p:tgtEl>
                                        <p:attrNameLst>
                                          <p:attrName>style.visibility</p:attrName>
                                        </p:attrNameLst>
                                      </p:cBhvr>
                                      <p:to>
                                        <p:strVal val="visible"/>
                                      </p:to>
                                    </p:set>
                                    <p:animEffect transition="in" filter="wipe(right)">
                                      <p:cBhvr>
                                        <p:cTn id="35" dur="250"/>
                                        <p:tgtEl>
                                          <p:spTgt spid="8">
                                            <p:graphicEl>
                                              <a:dgm id="{37900F7A-BA6B-45F1-AC4D-5C79E61058E6}"/>
                                            </p:graphicEl>
                                          </p:spTgt>
                                        </p:tgtEl>
                                      </p:cBhvr>
                                    </p:animEffect>
                                  </p:childTnLst>
                                </p:cTn>
                              </p:par>
                            </p:childTnLst>
                          </p:cTn>
                        </p:par>
                        <p:par>
                          <p:cTn id="36" fill="hold">
                            <p:stCondLst>
                              <p:cond delay="2000"/>
                            </p:stCondLst>
                            <p:childTnLst>
                              <p:par>
                                <p:cTn id="37" presetID="22" presetClass="entr" presetSubtype="2" fill="hold" grpId="0" nodeType="afterEffect">
                                  <p:stCondLst>
                                    <p:cond delay="0"/>
                                  </p:stCondLst>
                                  <p:childTnLst>
                                    <p:set>
                                      <p:cBhvr>
                                        <p:cTn id="38" dur="1" fill="hold">
                                          <p:stCondLst>
                                            <p:cond delay="0"/>
                                          </p:stCondLst>
                                        </p:cTn>
                                        <p:tgtEl>
                                          <p:spTgt spid="8">
                                            <p:graphicEl>
                                              <a:dgm id="{F942E1B5-7A46-4370-B61D-75B7DB373EAF}"/>
                                            </p:graphicEl>
                                          </p:spTgt>
                                        </p:tgtEl>
                                        <p:attrNameLst>
                                          <p:attrName>style.visibility</p:attrName>
                                        </p:attrNameLst>
                                      </p:cBhvr>
                                      <p:to>
                                        <p:strVal val="visible"/>
                                      </p:to>
                                    </p:set>
                                    <p:animEffect transition="in" filter="wipe(right)">
                                      <p:cBhvr>
                                        <p:cTn id="39" dur="250"/>
                                        <p:tgtEl>
                                          <p:spTgt spid="8">
                                            <p:graphicEl>
                                              <a:dgm id="{F942E1B5-7A46-4370-B61D-75B7DB373EAF}"/>
                                            </p:graphicEl>
                                          </p:spTgt>
                                        </p:tgtEl>
                                      </p:cBhvr>
                                    </p:animEffect>
                                  </p:childTnLst>
                                </p:cTn>
                              </p:par>
                            </p:childTnLst>
                          </p:cTn>
                        </p:par>
                        <p:par>
                          <p:cTn id="40" fill="hold">
                            <p:stCondLst>
                              <p:cond delay="2250"/>
                            </p:stCondLst>
                            <p:childTnLst>
                              <p:par>
                                <p:cTn id="41" presetID="22" presetClass="entr" presetSubtype="2" fill="hold" grpId="0" nodeType="afterEffect">
                                  <p:stCondLst>
                                    <p:cond delay="0"/>
                                  </p:stCondLst>
                                  <p:childTnLst>
                                    <p:set>
                                      <p:cBhvr>
                                        <p:cTn id="42" dur="1" fill="hold">
                                          <p:stCondLst>
                                            <p:cond delay="0"/>
                                          </p:stCondLst>
                                        </p:cTn>
                                        <p:tgtEl>
                                          <p:spTgt spid="8">
                                            <p:graphicEl>
                                              <a:dgm id="{27C32174-0740-4362-8EE3-5F21619528FA}"/>
                                            </p:graphicEl>
                                          </p:spTgt>
                                        </p:tgtEl>
                                        <p:attrNameLst>
                                          <p:attrName>style.visibility</p:attrName>
                                        </p:attrNameLst>
                                      </p:cBhvr>
                                      <p:to>
                                        <p:strVal val="visible"/>
                                      </p:to>
                                    </p:set>
                                    <p:animEffect transition="in" filter="wipe(right)">
                                      <p:cBhvr>
                                        <p:cTn id="43" dur="250"/>
                                        <p:tgtEl>
                                          <p:spTgt spid="8">
                                            <p:graphicEl>
                                              <a:dgm id="{27C32174-0740-4362-8EE3-5F21619528FA}"/>
                                            </p:graphicEl>
                                          </p:spTgt>
                                        </p:tgtEl>
                                      </p:cBhvr>
                                    </p:animEffect>
                                  </p:childTnLst>
                                </p:cTn>
                              </p:par>
                            </p:childTnLst>
                          </p:cTn>
                        </p:par>
                        <p:par>
                          <p:cTn id="44" fill="hold">
                            <p:stCondLst>
                              <p:cond delay="2500"/>
                            </p:stCondLst>
                            <p:childTnLst>
                              <p:par>
                                <p:cTn id="45" presetID="22" presetClass="entr" presetSubtype="2" fill="hold" grpId="0" nodeType="afterEffect">
                                  <p:stCondLst>
                                    <p:cond delay="0"/>
                                  </p:stCondLst>
                                  <p:childTnLst>
                                    <p:set>
                                      <p:cBhvr>
                                        <p:cTn id="46" dur="1" fill="hold">
                                          <p:stCondLst>
                                            <p:cond delay="0"/>
                                          </p:stCondLst>
                                        </p:cTn>
                                        <p:tgtEl>
                                          <p:spTgt spid="8">
                                            <p:graphicEl>
                                              <a:dgm id="{C37DC2FA-CB51-4BE8-B28E-BE7CBBCC56FA}"/>
                                            </p:graphicEl>
                                          </p:spTgt>
                                        </p:tgtEl>
                                        <p:attrNameLst>
                                          <p:attrName>style.visibility</p:attrName>
                                        </p:attrNameLst>
                                      </p:cBhvr>
                                      <p:to>
                                        <p:strVal val="visible"/>
                                      </p:to>
                                    </p:set>
                                    <p:animEffect transition="in" filter="wipe(right)">
                                      <p:cBhvr>
                                        <p:cTn id="47" dur="250"/>
                                        <p:tgtEl>
                                          <p:spTgt spid="8">
                                            <p:graphicEl>
                                              <a:dgm id="{C37DC2FA-CB51-4BE8-B28E-BE7CBBCC56FA}"/>
                                            </p:graphicEl>
                                          </p:spTgt>
                                        </p:tgtEl>
                                      </p:cBhvr>
                                    </p:animEffect>
                                  </p:childTnLst>
                                </p:cTn>
                              </p:par>
                            </p:childTnLst>
                          </p:cTn>
                        </p:par>
                        <p:par>
                          <p:cTn id="48" fill="hold">
                            <p:stCondLst>
                              <p:cond delay="2750"/>
                            </p:stCondLst>
                            <p:childTnLst>
                              <p:par>
                                <p:cTn id="49" presetID="26" presetClass="emph" presetSubtype="0" repeatCount="indefinite" fill="hold" grpId="1" nodeType="afterEffect">
                                  <p:stCondLst>
                                    <p:cond delay="0"/>
                                  </p:stCondLst>
                                  <p:endCondLst>
                                    <p:cond evt="onNext" delay="0">
                                      <p:tgtEl>
                                        <p:sldTgt/>
                                      </p:tgtEl>
                                    </p:cond>
                                  </p:endCondLst>
                                  <p:childTnLst>
                                    <p:animEffect transition="out" filter="fade">
                                      <p:cBhvr>
                                        <p:cTn id="50" dur="500" tmFilter="0, 0; .2, .5; .8, .5; 1, 0"/>
                                        <p:tgtEl>
                                          <p:spTgt spid="8">
                                            <p:graphicEl>
                                              <a:dgm id="{4126A610-2CCE-4B06-A29F-0223994C73EF}"/>
                                            </p:graphicEl>
                                          </p:spTgt>
                                        </p:tgtEl>
                                      </p:cBhvr>
                                    </p:animEffect>
                                    <p:animScale>
                                      <p:cBhvr>
                                        <p:cTn id="51" dur="250" autoRev="1" fill="hold"/>
                                        <p:tgtEl>
                                          <p:spTgt spid="8">
                                            <p:graphicEl>
                                              <a:dgm id="{4126A610-2CCE-4B06-A29F-0223994C73EF}"/>
                                            </p:graphicEl>
                                          </p:spTgt>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500" tmFilter="0, 0; .2, .5; .8, .5; 1, 0"/>
                                        <p:tgtEl>
                                          <p:spTgt spid="8">
                                            <p:graphicEl>
                                              <a:dgm id="{ACE2A377-0506-4ED5-B0D6-68213B77C015}"/>
                                            </p:graphicEl>
                                          </p:spTgt>
                                        </p:tgtEl>
                                      </p:cBhvr>
                                    </p:animEffect>
                                    <p:animScale>
                                      <p:cBhvr>
                                        <p:cTn id="54" dur="250" autoRev="1" fill="hold"/>
                                        <p:tgtEl>
                                          <p:spTgt spid="8">
                                            <p:graphicEl>
                                              <a:dgm id="{ACE2A377-0506-4ED5-B0D6-68213B77C0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8" grpId="1"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228600"/>
            <a:ext cx="8013192" cy="1143000"/>
          </a:xfrm>
        </p:spPr>
        <p:txBody>
          <a:bodyPr>
            <a:normAutofit/>
          </a:bodyPr>
          <a:lstStyle/>
          <a:p>
            <a:pPr algn="ctr" rtl="1" eaLnBrk="1" fontAlgn="auto" hangingPunct="1">
              <a:spcAft>
                <a:spcPts val="0"/>
              </a:spcAft>
              <a:defRPr/>
            </a:pPr>
            <a:r>
              <a:rPr lang="ur-PK" sz="4400" dirty="0" smtClean="0">
                <a:solidFill>
                  <a:schemeClr val="accent1">
                    <a:satMod val="150000"/>
                  </a:schemeClr>
                </a:solidFill>
                <a:cs typeface="UL Sajid Heading" pitchFamily="2" charset="-78"/>
              </a:rPr>
              <a:t>خاندانی زندگی کے بنیادی اُصول</a:t>
            </a:r>
            <a:endParaRPr lang="en-US" sz="3600" i="1" dirty="0">
              <a:solidFill>
                <a:schemeClr val="accent1">
                  <a:satMod val="150000"/>
                </a:schemeClr>
              </a:solidFill>
            </a:endParaRPr>
          </a:p>
        </p:txBody>
      </p:sp>
      <p:sp>
        <p:nvSpPr>
          <p:cNvPr id="19459" name="Text Placeholder 4"/>
          <p:cNvSpPr>
            <a:spLocks noGrp="1"/>
          </p:cNvSpPr>
          <p:nvPr>
            <p:ph type="body" idx="1"/>
          </p:nvPr>
        </p:nvSpPr>
        <p:spPr>
          <a:xfrm>
            <a:off x="561181" y="1524000"/>
            <a:ext cx="8021637" cy="685800"/>
          </a:xfrm>
        </p:spPr>
        <p:txBody>
          <a:bodyPr/>
          <a:lstStyle/>
          <a:p>
            <a:pPr algn="ctr" rtl="1" eaLnBrk="1" hangingPunct="1"/>
            <a:r>
              <a:rPr lang="ur-PK" sz="3600" dirty="0" smtClean="0">
                <a:latin typeface="Jameel Noori Nastaleeq" pitchFamily="2" charset="-78"/>
                <a:cs typeface="Jameel Noori Nastaleeq" pitchFamily="2" charset="-78"/>
              </a:rPr>
              <a:t>سورۃ التحریم کی روشنی میں</a:t>
            </a:r>
            <a:endParaRPr lang="en-US" sz="3600" dirty="0" smtClean="0">
              <a:latin typeface="Jameel Noori Nastaleeq" pitchFamily="2" charset="-78"/>
              <a:cs typeface="Jameel Noori Nastaleeq" pitchFamily="2" charset="-78"/>
            </a:endParaRPr>
          </a:p>
        </p:txBody>
      </p:sp>
      <p:sp>
        <p:nvSpPr>
          <p:cNvPr id="6" name="TextBox 5"/>
          <p:cNvSpPr txBox="1"/>
          <p:nvPr/>
        </p:nvSpPr>
        <p:spPr>
          <a:xfrm>
            <a:off x="914400" y="3200400"/>
            <a:ext cx="3225563" cy="3046988"/>
          </a:xfrm>
          <a:prstGeom prst="rect">
            <a:avLst/>
          </a:prstGeom>
          <a:noFill/>
        </p:spPr>
        <p:txBody>
          <a:bodyPr wrap="none">
            <a:spAutoFit/>
          </a:bodyPr>
          <a:lstStyle/>
          <a:p>
            <a:pPr algn="ctr" fontAlgn="auto">
              <a:spcBef>
                <a:spcPts val="0"/>
              </a:spcBef>
              <a:spcAft>
                <a:spcPts val="0"/>
              </a:spcAft>
              <a:defRPr/>
            </a:pPr>
            <a:r>
              <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Lecture #</a:t>
            </a:r>
          </a:p>
          <a:p>
            <a:pPr algn="ctr" fontAlgn="auto">
              <a:spcBef>
                <a:spcPts val="0"/>
              </a:spcBef>
              <a:spcAft>
                <a:spcPts val="0"/>
              </a:spcAft>
              <a:defRPr/>
            </a:pPr>
            <a:r>
              <a:rPr lang="en-US" sz="138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rPr>
              <a:t>14</a:t>
            </a:r>
            <a:endParaRPr lang="en-US" sz="138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Impact" pitchFamily="34" charset="0"/>
              <a:cs typeface="Aharoni" pitchFamily="2" charset="-79"/>
            </a:endParaRPr>
          </a:p>
        </p:txBody>
      </p:sp>
      <p:grpSp>
        <p:nvGrpSpPr>
          <p:cNvPr id="19461" name="Group 7"/>
          <p:cNvGrpSpPr>
            <a:grpSpLocks/>
          </p:cNvGrpSpPr>
          <p:nvPr/>
        </p:nvGrpSpPr>
        <p:grpSpPr bwMode="auto">
          <a:xfrm>
            <a:off x="4876800" y="3048000"/>
            <a:ext cx="3810000" cy="3381375"/>
            <a:chOff x="4876800" y="3048000"/>
            <a:chExt cx="3810000" cy="3381375"/>
          </a:xfrm>
        </p:grpSpPr>
        <p:pic>
          <p:nvPicPr>
            <p:cNvPr id="19462" name="Picture 5" descr="D:\QA\COURSES\Demands of Quran (Muntakhab Nisab)\DQ04-Towards Understanding Quran (Karsaz)\Presentations\01-Al-Asr\Surah Asr.jpg"/>
            <p:cNvPicPr>
              <a:picLocks noChangeAspect="1" noChangeArrowheads="1"/>
            </p:cNvPicPr>
            <p:nvPr/>
          </p:nvPicPr>
          <p:blipFill>
            <a:blip r:embed="rId2"/>
            <a:srcRect/>
            <a:stretch>
              <a:fillRect/>
            </a:stretch>
          </p:blipFill>
          <p:spPr bwMode="auto">
            <a:xfrm>
              <a:off x="4876800" y="3048000"/>
              <a:ext cx="3810000" cy="3381375"/>
            </a:xfrm>
            <a:prstGeom prst="rect">
              <a:avLst/>
            </a:prstGeom>
            <a:noFill/>
            <a:ln w="9525">
              <a:noFill/>
              <a:miter lim="800000"/>
              <a:headEnd/>
              <a:tailEnd/>
            </a:ln>
          </p:spPr>
        </p:pic>
        <p:pic>
          <p:nvPicPr>
            <p:cNvPr id="19463" name="Picture 5" descr="D:\QA\COURSES\Demands of Quran (Muntakhab Nisab)\DQ04-Towards Understanding Quran (Karsaz)\Presentations\01-Al-Asr\Surah Asr.jpg"/>
            <p:cNvPicPr>
              <a:picLocks noChangeAspect="1" noChangeArrowheads="1"/>
            </p:cNvPicPr>
            <p:nvPr/>
          </p:nvPicPr>
          <p:blipFill>
            <a:blip r:embed="rId2"/>
            <a:srcRect l="1636" t="-410" r="34000" b="95493"/>
            <a:stretch>
              <a:fillRect/>
            </a:stretch>
          </p:blipFill>
          <p:spPr bwMode="auto">
            <a:xfrm>
              <a:off x="5410200" y="6172200"/>
              <a:ext cx="2452255" cy="1662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152400"/>
            <a:ext cx="8915400" cy="4800600"/>
          </a:xfrm>
        </p:spPr>
        <p:txBody>
          <a:bodyPr>
            <a:noAutofit/>
          </a:bodyPr>
          <a:lstStyle/>
          <a:p>
            <a:pPr algn="ctr" rtl="1">
              <a:lnSpc>
                <a:spcPct val="120000"/>
              </a:lnSpc>
            </a:pPr>
            <a:r>
              <a:rPr lang="ar-SA" sz="2800" b="0" dirty="0">
                <a:latin typeface="Al Qalam Quran Publisher" pitchFamily="18" charset="-78"/>
                <a:cs typeface="Al Qalam Quran Publisher" pitchFamily="18" charset="-78"/>
              </a:rPr>
              <a:t>بِسْمِ اللّٰهِ الرَّحْمٰنِ الرَّحِيْمِ</a:t>
            </a:r>
            <a:br>
              <a:rPr lang="ar-SA" sz="2800" b="0" dirty="0">
                <a:latin typeface="Al Qalam Quran Publisher" pitchFamily="18" charset="-78"/>
                <a:cs typeface="Al Qalam Quran Publisher" pitchFamily="18" charset="-78"/>
              </a:rPr>
            </a:br>
            <a:r>
              <a:rPr lang="ar-SA" sz="2800" b="0" dirty="0">
                <a:latin typeface="Al Qalam Quran Publisher" pitchFamily="18" charset="-78"/>
                <a:cs typeface="Al Qalam Quran Publisher" pitchFamily="18" charset="-78"/>
              </a:rPr>
              <a:t>يٰۤاَيُّهَا النَّبِيُّ لِمَ تُحَرِّمُ مَاۤ اَحَلَّ اللّٰهُ لَكَ١ۚ تَبْتَغِيْ مَرْضَاتَ اَزْوَاجِكَ١ؕ وَ اللّٰهُ غَفُوْرٌ </a:t>
            </a:r>
            <a:r>
              <a:rPr lang="ar-SA" sz="2800" b="0" dirty="0" smtClean="0">
                <a:latin typeface="Al Qalam Quran Publisher" pitchFamily="18" charset="-78"/>
                <a:cs typeface="Al Qalam Quran Publisher" pitchFamily="18" charset="-78"/>
              </a:rPr>
              <a:t>رَّحِيْمٌ۰۰۱</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قَدْ </a:t>
            </a:r>
            <a:r>
              <a:rPr lang="ar-SA" sz="2800" b="0" dirty="0">
                <a:latin typeface="Al Qalam Quran Publisher" pitchFamily="18" charset="-78"/>
                <a:cs typeface="Al Qalam Quran Publisher" pitchFamily="18" charset="-78"/>
              </a:rPr>
              <a:t>فَرَضَ اللّٰهُ لَكُمْ تَحِلَّةَ اَيْمَانِكُمْ١ۚ وَ اللّٰهُ مَوْلٰىكُمْ١ۚ وَ هُوَ الْعَلِيْمُ </a:t>
            </a:r>
            <a:r>
              <a:rPr lang="ar-SA" sz="2800" b="0" dirty="0" smtClean="0">
                <a:latin typeface="Al Qalam Quran Publisher" pitchFamily="18" charset="-78"/>
                <a:cs typeface="Al Qalam Quran Publisher" pitchFamily="18" charset="-78"/>
              </a:rPr>
              <a:t>الْحَكِيْمُ۰۰۲</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وَ </a:t>
            </a:r>
            <a:r>
              <a:rPr lang="ar-SA" sz="2800" b="0" dirty="0">
                <a:latin typeface="Al Qalam Quran Publisher" pitchFamily="18" charset="-78"/>
                <a:cs typeface="Al Qalam Quran Publisher" pitchFamily="18" charset="-78"/>
              </a:rPr>
              <a:t>اِذْ اَسَرَّ النَّبِيُّ اِلٰى بَعْضِ اَزْوَاجِهٖ حَدِيْثًا١ۚ فَلَمَّا نَبَّاَتْ بِهٖ وَ اَظْهَرَهُ اللّٰهُ عَلَيْهِ عَرَّفَ بَعْضَهٗ وَ اَعْرَضَ عَنْۢ بَعْضٍ١ۚ فَلَمَّا نَبَّاَهَا بِهٖ قَالَتْ مَنْ اَنْۢبَاَكَ هٰذَا١ؕ قَالَ نَبَّاَنِيَ الْعَلِيْمُ </a:t>
            </a:r>
            <a:r>
              <a:rPr lang="ar-SA" sz="2800" b="0" dirty="0" smtClean="0">
                <a:latin typeface="Al Qalam Quran Publisher" pitchFamily="18" charset="-78"/>
                <a:cs typeface="Al Qalam Quran Publisher" pitchFamily="18" charset="-78"/>
              </a:rPr>
              <a:t>الْخَبِيْرُ۰۰۳</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اِنْ </a:t>
            </a:r>
            <a:r>
              <a:rPr lang="ar-SA" sz="2800" b="0" dirty="0">
                <a:latin typeface="Al Qalam Quran Publisher" pitchFamily="18" charset="-78"/>
                <a:cs typeface="Al Qalam Quran Publisher" pitchFamily="18" charset="-78"/>
              </a:rPr>
              <a:t>تَتُوْبَاۤ اِلَى اللّٰهِ فَقَدْ صَغَتْ قُلُوْبُكُمَا١ۚ وَ اِنْ تَظَاهَرَا عَلَيْهِ فَاِنَّ اللّٰهَ هُوَ مَوْلٰىهُ وَ جِبْرِيْلُ وَ صَالِحُ الْمُؤْمِنِيْنَ١ۚ وَ الْمَلٰٓىِٕكَةُ بَعْدَ ذٰلِكَ </a:t>
            </a:r>
            <a:r>
              <a:rPr lang="ar-SA" sz="2800" b="0" dirty="0" smtClean="0">
                <a:latin typeface="Al Qalam Quran Publisher" pitchFamily="18" charset="-78"/>
                <a:cs typeface="Al Qalam Quran Publisher" pitchFamily="18" charset="-78"/>
              </a:rPr>
              <a:t>ظَهِيْرٌ۰۰۴</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عَسٰى </a:t>
            </a:r>
            <a:r>
              <a:rPr lang="ar-SA" sz="2800" b="0" dirty="0">
                <a:latin typeface="Al Qalam Quran Publisher" pitchFamily="18" charset="-78"/>
                <a:cs typeface="Al Qalam Quran Publisher" pitchFamily="18" charset="-78"/>
              </a:rPr>
              <a:t>رَبُّهٗۤ اِنْ طَلَّقَكُنَّ اَنْ يُّبْدِلَهٗۤ اَزْوَاجًا خَيْرًا مِّنْكُنَّ مُسْلِمٰتٍ مُّؤْمِنٰتٍ قٰنِتٰتٍ تٰٓىِٕبٰتٍ عٰبِدٰتٍ سٰٓىِٕحٰتٍ ثَيِّبٰتٍ وَّ </a:t>
            </a:r>
            <a:r>
              <a:rPr lang="ar-SA" sz="2800" b="0" dirty="0" smtClean="0">
                <a:latin typeface="Al Qalam Quran Publisher" pitchFamily="18" charset="-78"/>
                <a:cs typeface="Al Qalam Quran Publisher" pitchFamily="18" charset="-78"/>
              </a:rPr>
              <a:t>اَبْكَارًا۰۰۵</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يٰۤاَيُّهَا </a:t>
            </a:r>
            <a:r>
              <a:rPr lang="ar-SA" sz="2800" b="0" dirty="0">
                <a:latin typeface="Al Qalam Quran Publisher" pitchFamily="18" charset="-78"/>
                <a:cs typeface="Al Qalam Quran Publisher" pitchFamily="18" charset="-78"/>
              </a:rPr>
              <a:t>الَّذِيْنَ اٰمَنُوْا قُوْۤا اَنْفُسَكُمْ وَ اَهْلِيْكُمْ نَارًا وَّ قُوْدُهَا النَّاسُ وَ الْحِجَارَةُ عَلَيْهَا مَلٰٓىِٕكَةٌ غِلَاظٌ شِدَادٌ لَّا يَعْصُوْنَ اللّٰهَ مَاۤ اَمَرَهُمْ وَ يَفْعَلُوْنَ مَا </a:t>
            </a:r>
            <a:r>
              <a:rPr lang="ar-SA" sz="2800" b="0" dirty="0" smtClean="0">
                <a:latin typeface="Al Qalam Quran Publisher" pitchFamily="18" charset="-78"/>
                <a:cs typeface="Al Qalam Quran Publisher" pitchFamily="18" charset="-78"/>
              </a:rPr>
              <a:t>يُؤْمَرُوْنَ۰۰۶</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يٰۤاَيُّهَا </a:t>
            </a:r>
            <a:r>
              <a:rPr lang="ar-SA" sz="2800" b="0" dirty="0">
                <a:latin typeface="Al Qalam Quran Publisher" pitchFamily="18" charset="-78"/>
                <a:cs typeface="Al Qalam Quran Publisher" pitchFamily="18" charset="-78"/>
              </a:rPr>
              <a:t>الَّذِيْنَ كَفَرُوْا لَا تَعْتَذِرُوا الْيَوْمَ١ؕ اِنَّمَا تُجْزَوْنَ مَا كُنْتُمْ </a:t>
            </a:r>
            <a:r>
              <a:rPr lang="ar-SA" sz="2800" b="0" dirty="0" smtClean="0">
                <a:latin typeface="Al Qalam Quran Publisher" pitchFamily="18" charset="-78"/>
                <a:cs typeface="Al Qalam Quran Publisher" pitchFamily="18" charset="-78"/>
              </a:rPr>
              <a:t>تَعْمَلُوْنَؒ۰۰۷</a:t>
            </a:r>
            <a:endParaRPr lang="ar-SA" sz="2800" b="0" dirty="0">
              <a:latin typeface="Al Qalam Quran Publisher" pitchFamily="18" charset="-78"/>
              <a:cs typeface="Al Qalam Quran Publisher" pitchFamily="18" charset="-78"/>
            </a:endParaRPr>
          </a:p>
        </p:txBody>
      </p:sp>
      <p:sp>
        <p:nvSpPr>
          <p:cNvPr id="20483" name="Rectangle 5"/>
          <p:cNvSpPr>
            <a:spLocks noChangeArrowheads="1"/>
          </p:cNvSpPr>
          <p:nvPr/>
        </p:nvSpPr>
        <p:spPr bwMode="auto">
          <a:xfrm>
            <a:off x="3622862" y="5714996"/>
            <a:ext cx="1898276" cy="646331"/>
          </a:xfrm>
          <a:prstGeom prst="rect">
            <a:avLst/>
          </a:prstGeom>
          <a:noFill/>
          <a:ln w="9525">
            <a:noFill/>
            <a:miter lim="800000"/>
            <a:headEnd/>
            <a:tailEnd/>
          </a:ln>
        </p:spPr>
        <p:txBody>
          <a:bodyPr wrap="none">
            <a:spAutoFit/>
          </a:bodyPr>
          <a:lstStyle/>
          <a:p>
            <a:pPr algn="r" rtl="1"/>
            <a:r>
              <a:rPr lang="ur-PK" sz="3600" i="1"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التحریم</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14300" y="381000"/>
            <a:ext cx="8915400" cy="4343400"/>
          </a:xfrm>
        </p:spPr>
        <p:txBody>
          <a:bodyPr>
            <a:noAutofit/>
          </a:bodyPr>
          <a:lstStyle/>
          <a:p>
            <a:pPr algn="ctr" rtl="1">
              <a:lnSpc>
                <a:spcPct val="125000"/>
              </a:lnSpc>
            </a:pPr>
            <a:r>
              <a:rPr lang="ar-SA" sz="2800" b="0" dirty="0" smtClean="0">
                <a:latin typeface="Al Qalam Quran Publisher" pitchFamily="18" charset="-78"/>
                <a:cs typeface="Al Qalam Quran Publisher" pitchFamily="18" charset="-78"/>
              </a:rPr>
              <a:t>يٰۤاَيُّهَا </a:t>
            </a:r>
            <a:r>
              <a:rPr lang="ar-SA" sz="2800" b="0" dirty="0">
                <a:latin typeface="Al Qalam Quran Publisher" pitchFamily="18" charset="-78"/>
                <a:cs typeface="Al Qalam Quran Publisher" pitchFamily="18" charset="-78"/>
              </a:rPr>
              <a:t>الَّذِيْنَ اٰمَنُوْا تُوْبُوْۤا اِلَى اللّٰهِ تَوْبَةً نَّصُوْحًا١ؕ عَسٰى رَبُّكُمْ اَنْ يُّكَفِّرَ عَنْكُمْ سَيِّاٰتِكُمْ وَ يُدْخِلَكُمْ جَنّٰتٍ تَجْرِيْ مِنْ تَحْتِهَا الْاَنْهٰرُ١ۙ يَوْمَ لَا يُخْزِي اللّٰهُ النَّبِيَّ وَ الَّذِيْنَ اٰمَنُوْا مَعَهٗ١ۚ نُوْرُهُمْ يَسْعٰى بَيْنَ اَيْدِيْهِمْ وَ بِاَيْمَانِهِمْ يَقُوْلُوْنَ رَبَّنَاۤ اَتْمِمْ لَنَا نُوْرَنَا وَ اغْفِرْ لَنَا١ۚ اِنَّكَ عَلٰى كُلِّ شَيْءٍ </a:t>
            </a:r>
            <a:r>
              <a:rPr lang="ar-SA" sz="2800" b="0" dirty="0" smtClean="0">
                <a:latin typeface="Al Qalam Quran Publisher" pitchFamily="18" charset="-78"/>
                <a:cs typeface="Al Qalam Quran Publisher" pitchFamily="18" charset="-78"/>
              </a:rPr>
              <a:t>قَدِيْرٌ۰۰۸</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يٰۤاَيُّهَا </a:t>
            </a:r>
            <a:r>
              <a:rPr lang="ar-SA" sz="2800" b="0" dirty="0">
                <a:latin typeface="Al Qalam Quran Publisher" pitchFamily="18" charset="-78"/>
                <a:cs typeface="Al Qalam Quran Publisher" pitchFamily="18" charset="-78"/>
              </a:rPr>
              <a:t>النَّبِيُّ جَاهِدِ الْكُفَّارَ وَ الْمُنٰفِقِيْنَ وَ اغْلُظْ عَلَيْهِمْ١ؕ وَ مَاْوٰىهُمْ جَهَنَّمُ١ؕ وَ بِئْسَ </a:t>
            </a:r>
            <a:r>
              <a:rPr lang="ar-SA" sz="2800" b="0" dirty="0" smtClean="0">
                <a:latin typeface="Al Qalam Quran Publisher" pitchFamily="18" charset="-78"/>
                <a:cs typeface="Al Qalam Quran Publisher" pitchFamily="18" charset="-78"/>
              </a:rPr>
              <a:t>الْمَصِيْرُ۰۰۹</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ضَرَبَ </a:t>
            </a:r>
            <a:r>
              <a:rPr lang="ar-SA" sz="2800" b="0" dirty="0">
                <a:latin typeface="Al Qalam Quran Publisher" pitchFamily="18" charset="-78"/>
                <a:cs typeface="Al Qalam Quran Publisher" pitchFamily="18" charset="-78"/>
              </a:rPr>
              <a:t>اللّٰهُ مَثَلًا لِّلَّذِيْنَ كَفَرُوا امْرَاَتَ نُوْحٍ وَّ امْرَاَتَ لُوْطٍ١ؕ كَانَتَا تَحْتَ عَبْدَيْنِ مِنْ عِبَادِنَا صَالِحَيْنِ فَخَانَتٰهُمَا فَلَمْ يُغْنِيَا عَنْهُمَا مِنَ اللّٰهِ شَيْـًٔا وَّ قِيْلَ ادْخُلَا النَّارَ مَعَ </a:t>
            </a:r>
            <a:r>
              <a:rPr lang="ar-SA" sz="2800" b="0" dirty="0" smtClean="0">
                <a:latin typeface="Al Qalam Quran Publisher" pitchFamily="18" charset="-78"/>
                <a:cs typeface="Al Qalam Quran Publisher" pitchFamily="18" charset="-78"/>
              </a:rPr>
              <a:t>الدّٰخِلِيْنَ۰۰۱۰</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وَ </a:t>
            </a:r>
            <a:r>
              <a:rPr lang="ar-SA" sz="2800" b="0" dirty="0">
                <a:latin typeface="Al Qalam Quran Publisher" pitchFamily="18" charset="-78"/>
                <a:cs typeface="Al Qalam Quran Publisher" pitchFamily="18" charset="-78"/>
              </a:rPr>
              <a:t>ضَرَبَ اللّٰهُ مَثَلًا لِّلَّذِيْنَ اٰمَنُوا امْرَاَتَ فِرْعَوْنَ١ۘ اِذْ قَالَتْ رَبِّ ابْنِ لِيْ عِنْدَكَ بَيْتًا فِي الْجَنَّةِ وَ نَجِّنِيْ مِنْ فِرْعَوْنَ وَ عَمَلِهٖ وَ نَجِّنِيْ مِنَ الْقَوْمِ </a:t>
            </a:r>
            <a:r>
              <a:rPr lang="ar-SA" sz="2800" b="0" dirty="0" smtClean="0">
                <a:latin typeface="Al Qalam Quran Publisher" pitchFamily="18" charset="-78"/>
                <a:cs typeface="Al Qalam Quran Publisher" pitchFamily="18" charset="-78"/>
              </a:rPr>
              <a:t>الظّٰلِمِيْنَۙ۰۰۱۱</a:t>
            </a:r>
            <a:r>
              <a:rPr lang="ur-PK" sz="2800" b="0" dirty="0" smtClean="0">
                <a:latin typeface="Al Qalam Quran Publisher" pitchFamily="18" charset="-78"/>
                <a:cs typeface="Al Qalam Quran Publisher" pitchFamily="18" charset="-78"/>
              </a:rPr>
              <a:t> </a:t>
            </a:r>
            <a:r>
              <a:rPr lang="ar-SA" sz="2800" b="0" dirty="0" smtClean="0">
                <a:latin typeface="Al Qalam Quran Publisher" pitchFamily="18" charset="-78"/>
                <a:cs typeface="Al Qalam Quran Publisher" pitchFamily="18" charset="-78"/>
              </a:rPr>
              <a:t>وَ </a:t>
            </a:r>
            <a:r>
              <a:rPr lang="ar-SA" sz="2800" b="0" dirty="0">
                <a:latin typeface="Al Qalam Quran Publisher" pitchFamily="18" charset="-78"/>
                <a:cs typeface="Al Qalam Quran Publisher" pitchFamily="18" charset="-78"/>
              </a:rPr>
              <a:t>مَرْيَمَ ابْنَتَ عِمْرٰنَ الَّتِيْۤ اَحْصَنَتْ فَرْجَهَا فَنَفَخْنَا فِيْهِ مِنْ رُّوْحِنَا وَ صَدَّقَتْ بِكَلِمٰتِ رَبِّهَا وَ كُتُبِهٖ وَ كَانَتْ مِنَ الْقٰنِتِيْنَؒ۰۰۱۲</a:t>
            </a:r>
          </a:p>
        </p:txBody>
      </p:sp>
      <p:sp>
        <p:nvSpPr>
          <p:cNvPr id="20483" name="Rectangle 5"/>
          <p:cNvSpPr>
            <a:spLocks noChangeArrowheads="1"/>
          </p:cNvSpPr>
          <p:nvPr/>
        </p:nvSpPr>
        <p:spPr bwMode="auto">
          <a:xfrm>
            <a:off x="3622862" y="5714996"/>
            <a:ext cx="1898276" cy="646331"/>
          </a:xfrm>
          <a:prstGeom prst="rect">
            <a:avLst/>
          </a:prstGeom>
          <a:noFill/>
          <a:ln w="9525">
            <a:noFill/>
            <a:miter lim="800000"/>
            <a:headEnd/>
            <a:tailEnd/>
          </a:ln>
        </p:spPr>
        <p:txBody>
          <a:bodyPr wrap="none">
            <a:spAutoFit/>
          </a:bodyPr>
          <a:lstStyle/>
          <a:p>
            <a:pPr algn="r" rtl="1"/>
            <a:r>
              <a:rPr lang="ur-PK" sz="3600" i="1" dirty="0" smtClean="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rPr>
              <a:t>سورۃ التحریم</a:t>
            </a:r>
            <a:endParaRPr lang="en-US" sz="2400" dirty="0">
              <a:effectLst>
                <a:outerShdw blurRad="38100" dist="38100" dir="2700000" algn="tl">
                  <a:srgbClr val="000000">
                    <a:alpha val="43137"/>
                  </a:srgbClr>
                </a:outerShdw>
              </a:effectLst>
              <a:latin typeface="Jameel Noori Nastaleeq" pitchFamily="2" charset="-78"/>
              <a:ea typeface="Calibri" pitchFamily="34" charset="0"/>
              <a:cs typeface="Jameel Noori Nastaleeq" pitchFamily="2" charset="-78"/>
            </a:endParaRPr>
          </a:p>
        </p:txBody>
      </p:sp>
    </p:spTree>
    <p:extLst>
      <p:ext uri="{BB962C8B-B14F-4D97-AF65-F5344CB8AC3E}">
        <p14:creationId xmlns:p14="http://schemas.microsoft.com/office/powerpoint/2010/main" val="3883438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1408176"/>
          </a:xfrm>
        </p:spPr>
        <p:txBody>
          <a:bodyPr>
            <a:normAutofit/>
          </a:bodyPr>
          <a:lstStyle/>
          <a:p>
            <a:pPr algn="ctr" rtl="1" eaLnBrk="1" hangingPunct="1">
              <a:lnSpc>
                <a:spcPct val="120000"/>
              </a:lnSpc>
              <a:spcBef>
                <a:spcPts val="0"/>
              </a:spcBef>
              <a:defRPr/>
            </a:pPr>
            <a:r>
              <a:rPr lang="ur-PK" sz="6000" b="0" i="1" dirty="0">
                <a:latin typeface="Jameel Noori Nastaleeq" pitchFamily="2" charset="-78"/>
                <a:cs typeface="Jameel Noori Nastaleeq" pitchFamily="2" charset="-78"/>
              </a:rPr>
              <a:t>تمہیدی نکات</a:t>
            </a:r>
            <a:endParaRPr lang="en-US" sz="6000" b="0" i="1" dirty="0">
              <a:latin typeface="Jameel Noori Nastaleeq" pitchFamily="2" charset="-78"/>
              <a:cs typeface="Jameel Noori Nastaleeq" pitchFamily="2" charset="-78"/>
            </a:endParaRPr>
          </a:p>
        </p:txBody>
      </p:sp>
      <p:graphicFrame>
        <p:nvGraphicFramePr>
          <p:cNvPr id="6" name="Diagram 5"/>
          <p:cNvGraphicFramePr/>
          <p:nvPr>
            <p:extLst>
              <p:ext uri="{D42A27DB-BD31-4B8C-83A1-F6EECF244321}">
                <p14:modId xmlns:p14="http://schemas.microsoft.com/office/powerpoint/2010/main" val="1843980985"/>
              </p:ext>
            </p:extLst>
          </p:nvPr>
        </p:nvGraphicFramePr>
        <p:xfrm>
          <a:off x="304800" y="1752600"/>
          <a:ext cx="853440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69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fade">
                                      <p:cBhvr>
                                        <p:cTn id="7" dur="500"/>
                                        <p:tgtEl>
                                          <p:spTgt spid="6">
                                            <p:graphicEl>
                                              <a:dgm id="{D2B49F6D-4100-42FB-82A8-1CFAA91AE9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graphicEl>
                                              <a:dgm id="{F5E87BB0-8FF8-4F3B-B01D-C902C634570C}"/>
                                            </p:graphicEl>
                                          </p:spTgt>
                                        </p:tgtEl>
                                        <p:attrNameLst>
                                          <p:attrName>style.visibility</p:attrName>
                                        </p:attrNameLst>
                                      </p:cBhvr>
                                      <p:to>
                                        <p:strVal val="visible"/>
                                      </p:to>
                                    </p:set>
                                    <p:animEffect transition="in" filter="fade">
                                      <p:cBhvr>
                                        <p:cTn id="12" dur="500"/>
                                        <p:tgtEl>
                                          <p:spTgt spid="6">
                                            <p:graphicEl>
                                              <a:dgm id="{F5E87BB0-8FF8-4F3B-B01D-C902C634570C}"/>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graphicEl>
                                              <a:dgm id="{3354BC59-E7A0-4A79-85AD-4AAF800D667F}"/>
                                            </p:graphicEl>
                                          </p:spTgt>
                                        </p:tgtEl>
                                        <p:attrNameLst>
                                          <p:attrName>style.visibility</p:attrName>
                                        </p:attrNameLst>
                                      </p:cBhvr>
                                      <p:to>
                                        <p:strVal val="visible"/>
                                      </p:to>
                                    </p:set>
                                    <p:animEffect transition="in" filter="fade">
                                      <p:cBhvr>
                                        <p:cTn id="17" dur="500"/>
                                        <p:tgtEl>
                                          <p:spTgt spid="6">
                                            <p:graphicEl>
                                              <a:dgm id="{3354BC59-E7A0-4A79-85AD-4AAF800D66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graphicEl>
                                              <a:dgm id="{64F0058A-A886-49E2-8667-B4A2200212A7}"/>
                                            </p:graphicEl>
                                          </p:spTgt>
                                        </p:tgtEl>
                                        <p:attrNameLst>
                                          <p:attrName>style.visibility</p:attrName>
                                        </p:attrNameLst>
                                      </p:cBhvr>
                                      <p:to>
                                        <p:strVal val="visible"/>
                                      </p:to>
                                    </p:set>
                                    <p:animEffect transition="in" filter="fade">
                                      <p:cBhvr>
                                        <p:cTn id="22" dur="500"/>
                                        <p:tgtEl>
                                          <p:spTgt spid="6">
                                            <p:graphicEl>
                                              <a:dgm id="{64F0058A-A886-49E2-8667-B4A2200212A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rtl="1" eaLnBrk="1" hangingPunct="1">
              <a:defRPr/>
            </a:pPr>
            <a:r>
              <a:rPr lang="ur-PK" dirty="0" smtClean="0">
                <a:cs typeface="UL Sajid Heading" pitchFamily="2" charset="-78"/>
              </a:rPr>
              <a:t>آیات کا تجزیہ</a:t>
            </a:r>
            <a:endParaRPr lang="en-US" dirty="0">
              <a:cs typeface="UL Sajid Heading" pitchFamily="2" charset="-78"/>
            </a:endParaRP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509175670"/>
              </p:ext>
            </p:extLst>
          </p:nvPr>
        </p:nvGraphicFramePr>
        <p:xfrm>
          <a:off x="454324" y="1600200"/>
          <a:ext cx="830867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021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81306C2E-24F1-4D6A-960B-0D7C5D775B96}"/>
                                            </p:graphicEl>
                                          </p:spTgt>
                                        </p:tgtEl>
                                        <p:attrNameLst>
                                          <p:attrName>style.visibility</p:attrName>
                                        </p:attrNameLst>
                                      </p:cBhvr>
                                      <p:to>
                                        <p:strVal val="visible"/>
                                      </p:to>
                                    </p:set>
                                    <p:animEffect transition="in" filter="fade">
                                      <p:cBhvr>
                                        <p:cTn id="7" dur="500"/>
                                        <p:tgtEl>
                                          <p:spTgt spid="7">
                                            <p:graphicEl>
                                              <a:dgm id="{81306C2E-24F1-4D6A-960B-0D7C5D775B9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2A98422B-447B-414C-A535-AB7D5A2142DD}"/>
                                            </p:graphicEl>
                                          </p:spTgt>
                                        </p:tgtEl>
                                        <p:attrNameLst>
                                          <p:attrName>style.visibility</p:attrName>
                                        </p:attrNameLst>
                                      </p:cBhvr>
                                      <p:to>
                                        <p:strVal val="visible"/>
                                      </p:to>
                                    </p:set>
                                    <p:animEffect transition="in" filter="fade">
                                      <p:cBhvr>
                                        <p:cTn id="12" dur="500"/>
                                        <p:tgtEl>
                                          <p:spTgt spid="7">
                                            <p:graphicEl>
                                              <a:dgm id="{2A98422B-447B-414C-A535-AB7D5A2142DD}"/>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2B86CDC0-C3BA-420E-8D43-1B493B71B7EA}"/>
                                            </p:graphicEl>
                                          </p:spTgt>
                                        </p:tgtEl>
                                        <p:attrNameLst>
                                          <p:attrName>style.visibility</p:attrName>
                                        </p:attrNameLst>
                                      </p:cBhvr>
                                      <p:to>
                                        <p:strVal val="visible"/>
                                      </p:to>
                                    </p:set>
                                    <p:animEffect transition="in" filter="fade">
                                      <p:cBhvr>
                                        <p:cTn id="17" dur="500"/>
                                        <p:tgtEl>
                                          <p:spTgt spid="7">
                                            <p:graphicEl>
                                              <a:dgm id="{2B86CDC0-C3BA-420E-8D43-1B493B71B7E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C23289A4-FF66-4D3E-8FF1-6260F55D19DA}"/>
                                            </p:graphicEl>
                                          </p:spTgt>
                                        </p:tgtEl>
                                        <p:attrNameLst>
                                          <p:attrName>style.visibility</p:attrName>
                                        </p:attrNameLst>
                                      </p:cBhvr>
                                      <p:to>
                                        <p:strVal val="visible"/>
                                      </p:to>
                                    </p:set>
                                    <p:animEffect transition="in" filter="fade">
                                      <p:cBhvr>
                                        <p:cTn id="22" dur="500"/>
                                        <p:tgtEl>
                                          <p:spTgt spid="7">
                                            <p:graphicEl>
                                              <a:dgm id="{C23289A4-FF66-4D3E-8FF1-6260F55D19D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graphicEl>
                                              <a:dgm id="{D62EB9E8-8EC9-4D14-9037-696967E95521}"/>
                                            </p:graphicEl>
                                          </p:spTgt>
                                        </p:tgtEl>
                                        <p:attrNameLst>
                                          <p:attrName>style.visibility</p:attrName>
                                        </p:attrNameLst>
                                      </p:cBhvr>
                                      <p:to>
                                        <p:strVal val="visible"/>
                                      </p:to>
                                    </p:set>
                                    <p:animEffect transition="in" filter="fade">
                                      <p:cBhvr>
                                        <p:cTn id="27" dur="500"/>
                                        <p:tgtEl>
                                          <p:spTgt spid="7">
                                            <p:graphicEl>
                                              <a:dgm id="{D62EB9E8-8EC9-4D14-9037-696967E9552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19B565ED-605C-4645-BAD0-61764AEA4F44}"/>
                                            </p:graphicEl>
                                          </p:spTgt>
                                        </p:tgtEl>
                                        <p:attrNameLst>
                                          <p:attrName>style.visibility</p:attrName>
                                        </p:attrNameLst>
                                      </p:cBhvr>
                                      <p:to>
                                        <p:strVal val="visible"/>
                                      </p:to>
                                    </p:set>
                                    <p:animEffect transition="in" filter="fade">
                                      <p:cBhvr>
                                        <p:cTn id="32" dur="500"/>
                                        <p:tgtEl>
                                          <p:spTgt spid="7">
                                            <p:graphicEl>
                                              <a:dgm id="{19B565ED-605C-4645-BAD0-61764AEA4F4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65404" y="685800"/>
            <a:ext cx="8013192" cy="1636776"/>
          </a:xfrm>
        </p:spPr>
        <p:txBody>
          <a:bodyPr>
            <a:normAutofit fontScale="90000"/>
          </a:bodyPr>
          <a:lstStyle/>
          <a:p>
            <a:pPr algn="ctr"/>
            <a:r>
              <a:rPr lang="ur-PK" sz="8000" i="1" dirty="0" smtClean="0">
                <a:effectLst>
                  <a:outerShdw blurRad="38100" dist="38100" dir="2700000" algn="tl">
                    <a:srgbClr val="000000">
                      <a:alpha val="43137"/>
                    </a:srgbClr>
                  </a:outerShdw>
                </a:effectLst>
                <a:latin typeface="Jameel Noori Nastaleeq" pitchFamily="2" charset="-78"/>
                <a:cs typeface="Jameel Noori Nastaleeq" pitchFamily="2" charset="-78"/>
              </a:rPr>
              <a:t>شوہر اور بیوی کےلیے  ہدایات</a:t>
            </a:r>
            <a:endParaRPr lang="en-US" sz="8000" i="1"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
        <p:nvSpPr>
          <p:cNvPr id="5" name="Text Placeholder 4"/>
          <p:cNvSpPr>
            <a:spLocks noGrp="1"/>
          </p:cNvSpPr>
          <p:nvPr>
            <p:ph type="body" idx="1"/>
          </p:nvPr>
        </p:nvSpPr>
        <p:spPr>
          <a:xfrm>
            <a:off x="560832" y="3086100"/>
            <a:ext cx="8022336" cy="685800"/>
          </a:xfrm>
        </p:spPr>
        <p:txBody>
          <a:bodyPr/>
          <a:lstStyle/>
          <a:p>
            <a:pPr algn="ctr" rtl="1"/>
            <a:r>
              <a:rPr lang="ur-PK" sz="4400" dirty="0" smtClean="0">
                <a:effectLst>
                  <a:outerShdw blurRad="38100" dist="38100" dir="2700000" algn="tl">
                    <a:srgbClr val="000000">
                      <a:alpha val="43137"/>
                    </a:srgbClr>
                  </a:outerShdw>
                </a:effectLst>
                <a:latin typeface="Jameel Noori Nastaleeq" pitchFamily="2" charset="-78"/>
                <a:cs typeface="Jameel Noori Nastaleeq" pitchFamily="2" charset="-78"/>
              </a:rPr>
              <a:t>آیات 1-5</a:t>
            </a:r>
            <a:endParaRPr lang="en-US" sz="4400" dirty="0">
              <a:effectLst>
                <a:outerShdw blurRad="38100" dist="38100" dir="2700000" algn="tl">
                  <a:srgbClr val="000000">
                    <a:alpha val="43137"/>
                  </a:srgbClr>
                </a:outerShdw>
              </a:effectLst>
              <a:latin typeface="Jameel Noori Nastaleeq" pitchFamily="2" charset="-78"/>
              <a:cs typeface="Jameel Noori Nastaleeq" pitchFamily="2" charset="-78"/>
            </a:endParaRPr>
          </a:p>
        </p:txBody>
      </p:sp>
    </p:spTree>
    <p:extLst>
      <p:ext uri="{BB962C8B-B14F-4D97-AF65-F5344CB8AC3E}">
        <p14:creationId xmlns:p14="http://schemas.microsoft.com/office/powerpoint/2010/main" val="1442160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Quranic Prism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3.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4.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Module</Template>
  <TotalTime>3759</TotalTime>
  <Words>1389</Words>
  <Application>Microsoft Office PowerPoint</Application>
  <PresentationFormat>On-screen Show (4:3)</PresentationFormat>
  <Paragraphs>130</Paragraphs>
  <Slides>28</Slides>
  <Notes>1</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28</vt:i4>
      </vt:variant>
    </vt:vector>
  </HeadingPairs>
  <TitlesOfParts>
    <vt:vector size="48" baseType="lpstr">
      <vt:lpstr>Arial</vt:lpstr>
      <vt:lpstr>Impact</vt:lpstr>
      <vt:lpstr>Corbel</vt:lpstr>
      <vt:lpstr>Al Qalam Quran Publisher</vt:lpstr>
      <vt:lpstr>Times New Roman</vt:lpstr>
      <vt:lpstr>Calibri</vt:lpstr>
      <vt:lpstr>Al_Mushaf</vt:lpstr>
      <vt:lpstr>UL Sajid Heading</vt:lpstr>
      <vt:lpstr>Candara</vt:lpstr>
      <vt:lpstr>Aharoni</vt:lpstr>
      <vt:lpstr>QCF_P556</vt:lpstr>
      <vt:lpstr>Wingdings 2</vt:lpstr>
      <vt:lpstr>Wingdings</vt:lpstr>
      <vt:lpstr>Nafees Web Naskh</vt:lpstr>
      <vt:lpstr>Wingdings 3</vt:lpstr>
      <vt:lpstr>Jameel Noori Nastaleeq</vt:lpstr>
      <vt:lpstr>noorehira</vt:lpstr>
      <vt:lpstr>Module</vt:lpstr>
      <vt:lpstr>Quranic Prism Theme</vt:lpstr>
      <vt:lpstr>2_Module</vt:lpstr>
      <vt:lpstr>PowerPoint Presentation</vt:lpstr>
      <vt:lpstr>Designed by:  DR. ISRAR AHMAD</vt:lpstr>
      <vt:lpstr>تیسرا حصہ: عملِ صالح</vt:lpstr>
      <vt:lpstr>خاندانی زندگی کے بنیادی اُصول</vt:lpstr>
      <vt:lpstr>بِسْمِ اللّٰهِ الرَّحْمٰنِ الرَّحِيْمِ يٰۤاَيُّهَا النَّبِيُّ لِمَ تُحَرِّمُ مَاۤ اَحَلَّ اللّٰهُ لَكَ١ۚ تَبْتَغِيْ مَرْضَاتَ اَزْوَاجِكَ١ؕ وَ اللّٰهُ غَفُوْرٌ رَّحِيْمٌ۰۰۱ قَدْ فَرَضَ اللّٰهُ لَكُمْ تَحِلَّةَ اَيْمَانِكُمْ١ۚ وَ اللّٰهُ مَوْلٰىكُمْ١ۚ وَ هُوَ الْعَلِيْمُ الْحَكِيْمُ۰۰۲ وَ اِذْ اَسَرَّ النَّبِيُّ اِلٰى بَعْضِ اَزْوَاجِهٖ حَدِيْثًا١ۚ فَلَمَّا نَبَّاَتْ بِهٖ وَ اَظْهَرَهُ اللّٰهُ عَلَيْهِ عَرَّفَ بَعْضَهٗ وَ اَعْرَضَ عَنْۢ بَعْضٍ١ۚ فَلَمَّا نَبَّاَهَا بِهٖ قَالَتْ مَنْ اَنْۢبَاَكَ هٰذَا١ؕ قَالَ نَبَّاَنِيَ الْعَلِيْمُ الْخَبِيْرُ۰۰۳ اِنْ تَتُوْبَاۤ اِلَى اللّٰهِ فَقَدْ صَغَتْ قُلُوْبُكُمَا١ۚ وَ اِنْ تَظَاهَرَا عَلَيْهِ فَاِنَّ اللّٰهَ هُوَ مَوْلٰىهُ وَ جِبْرِيْلُ وَ صَالِحُ الْمُؤْمِنِيْنَ١ۚ وَ الْمَلٰٓىِٕكَةُ بَعْدَ ذٰلِكَ ظَهِيْرٌ۰۰۴ عَسٰى رَبُّهٗۤ اِنْ طَلَّقَكُنَّ اَنْ يُّبْدِلَهٗۤ اَزْوَاجًا خَيْرًا مِّنْكُنَّ مُسْلِمٰتٍ مُّؤْمِنٰتٍ قٰنِتٰتٍ تٰٓىِٕبٰتٍ عٰبِدٰتٍ سٰٓىِٕحٰتٍ ثَيِّبٰتٍ وَّ اَبْكَارًا۰۰۵ يٰۤاَيُّهَا الَّذِيْنَ اٰمَنُوْا قُوْۤا اَنْفُسَكُمْ وَ اَهْلِيْكُمْ نَارًا وَّ قُوْدُهَا النَّاسُ وَ الْحِجَارَةُ عَلَيْهَا مَلٰٓىِٕكَةٌ غِلَاظٌ شِدَادٌ لَّا يَعْصُوْنَ اللّٰهَ مَاۤ اَمَرَهُمْ وَ يَفْعَلُوْنَ مَا يُؤْمَرُوْنَ۰۰۶ يٰۤاَيُّهَا الَّذِيْنَ كَفَرُوْا لَا تَعْتَذِرُوا الْيَوْمَ١ؕ اِنَّمَا تُجْزَوْنَ مَا كُنْتُمْ تَعْمَلُوْنَؒ۰۰۷</vt:lpstr>
      <vt:lpstr>يٰۤاَيُّهَا الَّذِيْنَ اٰمَنُوْا تُوْبُوْۤا اِلَى اللّٰهِ تَوْبَةً نَّصُوْحًا١ؕ عَسٰى رَبُّكُمْ اَنْ يُّكَفِّرَ عَنْكُمْ سَيِّاٰتِكُمْ وَ يُدْخِلَكُمْ جَنّٰتٍ تَجْرِيْ مِنْ تَحْتِهَا الْاَنْهٰرُ١ۙ يَوْمَ لَا يُخْزِي اللّٰهُ النَّبِيَّ وَ الَّذِيْنَ اٰمَنُوْا مَعَهٗ١ۚ نُوْرُهُمْ يَسْعٰى بَيْنَ اَيْدِيْهِمْ وَ بِاَيْمَانِهِمْ يَقُوْلُوْنَ رَبَّنَاۤ اَتْمِمْ لَنَا نُوْرَنَا وَ اغْفِرْ لَنَا١ۚ اِنَّكَ عَلٰى كُلِّ شَيْءٍ قَدِيْرٌ۰۰۸ يٰۤاَيُّهَا النَّبِيُّ جَاهِدِ الْكُفَّارَ وَ الْمُنٰفِقِيْنَ وَ اغْلُظْ عَلَيْهِمْ١ؕ وَ مَاْوٰىهُمْ جَهَنَّمُ١ؕ وَ بِئْسَ الْمَصِيْرُ۰۰۹ ضَرَبَ اللّٰهُ مَثَلًا لِّلَّذِيْنَ كَفَرُوا امْرَاَتَ نُوْحٍ وَّ امْرَاَتَ لُوْطٍ١ؕ كَانَتَا تَحْتَ عَبْدَيْنِ مِنْ عِبَادِنَا صَالِحَيْنِ فَخَانَتٰهُمَا فَلَمْ يُغْنِيَا عَنْهُمَا مِنَ اللّٰهِ شَيْـًٔا وَّ قِيْلَ ادْخُلَا النَّارَ مَعَ الدّٰخِلِيْنَ۰۰۱۰ وَ ضَرَبَ اللّٰهُ مَثَلًا لِّلَّذِيْنَ اٰمَنُوا امْرَاَتَ فِرْعَوْنَ١ۘ اِذْ قَالَتْ رَبِّ ابْنِ لِيْ عِنْدَكَ بَيْتًا فِي الْجَنَّةِ وَ نَجِّنِيْ مِنْ فِرْعَوْنَ وَ عَمَلِهٖ وَ نَجِّنِيْ مِنَ الْقَوْمِ الظّٰلِمِيْنَۙ۰۰۱۱ وَ مَرْيَمَ ابْنَتَ عِمْرٰنَ الَّتِيْۤ اَحْصَنَتْ فَرْجَهَا فَنَفَخْنَا فِيْهِ مِنْ رُّوْحِنَا وَ صَدَّقَتْ بِكَلِمٰتِ رَبِّهَا وَ كُتُبِهٖ وَ كَانَتْ مِنَ الْقٰنِتِيْنَؒ۰۰۱۲</vt:lpstr>
      <vt:lpstr>تمہیدی نکات</vt:lpstr>
      <vt:lpstr>آیات کا تجزیہ</vt:lpstr>
      <vt:lpstr>شوہر اور بیوی کےلیے  ہدایات</vt:lpstr>
      <vt:lpstr>يٰۤاَيُّهَا النَّبِيُّ لِمَ تُحَرِّمُ مَاۤ اَحَلَّ اللّٰهُ لَكَ١ۚ تَبْتَغِيْ مَرْضَاتَ اَزْوَاجِكَ١ؕ وَ اللّٰهُ غَفُوْرٌ رَّحِيْمٌ۰۰۱ اے نبی ﷺ! کیوں ترک کرتے ہیں اُس شے کوجو اللہ نے جائز کی ہے آپﷺ کے لئے؟ کیاآپ اِس سے اپنی بیویوں کی خوشنودی چاہتے ہیں؟ اور اللہ بخشنے والا مہربان ہے۔</vt:lpstr>
      <vt:lpstr>قَدْ فَرَضَ اللّٰهُ لَكُمْ تَحِلَّةَ اَيْمَانِكُمْ١ۚ وَ اللّٰهُ مَوْلٰىكُمْ١ۚ وَ هُوَ الْعَلِيْمُ الْحَكِيْمُ۰۰۲ اللہ نے تم لوگوں کے لئے تمہاری قسموں کا کفارہ مقرر کردیا ہے اور اللہ تمہارا کارساز ہے اور وہ دانا اور حکمت والا ہے۔ </vt:lpstr>
      <vt:lpstr>قَدْ فَرَضَ اللّٰهُ لَكُمْ تَحِلَّةَ اَيْمَانِكُمْ١ۚ وَ اللّٰهُ مَوْلٰىكُمْ١ۚ وَ هُوَ الْعَلِيْمُ الْحَكِيْمُ۰۰۲ اللہ نے تم لوگوں کے لئے تمہاری قسموں کا کفارہ مقرر کردیا ہے اور اللہ تمہارا کارساز ہے اور وہ دانا اور حکمت والا ہے۔ </vt:lpstr>
      <vt:lpstr>وَ اِذْ اَسَرَّ النَّبِيُّ اِلٰى بَعْضِ اَزْوَاجِهٖ حَدِيْثًا١ۚ فَلَمَّا نَبَّاَتْ بِهٖ وَ اَظْهَرَهُ اللّٰهُ عَلَيْهِ عَرَّفَ بَعْضَهٗ وَ اَعْرَضَ عَنْۢ بَعْضٍ١ۚ فَلَمَّا نَبَّاَهَا بِهٖ قَالَتْ مَنْ اَنْۢبَاَكَ هٰذَا١ؕ قَالَ نَبَّاَنِيَ الْعَلِيْمُ الْخَبِيْرُ۰۰۳ اور یاد کرو جب نبی نے اپنی ایک زوجہ سے اِک راز کی بات کہی تو اُس زوجہ نے وہ بات (دُوسری کو) بتادی اور اللہ نے اِس سے نبی کو آگاہ فرمادیا تو نبی نے اُن زوجہ کو وہ بات کچھ تو جتائی اور کچھ نہ بتائی ۔ تو جب وہ اُن کو جتائی تو پوچھنے لگیں آپ کو کس نے بتایا؟ اُنہوں نے کہا مجھے اُس نے بتایا جو جاننے والا خبردار ہے۔  </vt:lpstr>
      <vt:lpstr>اِنْ تَتُوْبَاۤ اِلَى اللّٰهِ فَقَدْ صَغَتْ قُلُوْبُكُمَا١ۚ وَ اِنْ تَظَاهَرَا عَلَيْهِ فَاِنَّ اللّٰهَ هُوَ مَوْلٰىهُ وَ جِبْرِيْلُ وَ صَالِحُ الْمُؤْمِنِيْنَ١ۚ وَ الْمَلٰٓىِٕكَةُ بَعْدَ ذٰلِكَ ظَهِيْرٌ۰۰۴  اگر تم دونوں اللہ کے حضور توبہ کرو تو تمہارے دِل تو مائل ہو گئے ہیں اور اگر تم نے اُن ﷺکے مقابلے میں باہم اعانت کی تو بے شک اُن کا حامی ہے اللہ اورجبریل اور نیک اہلِ ایمان اور اُن کے علاوہ اور فرشتے بھی مددگار ہیں۔ </vt:lpstr>
      <vt:lpstr>عَسٰى رَبُّهٗۤ اِنْ طَلَّقَكُنَّ اَنْ يُّبْدِلَهٗۤ اَزْوَاجًا خَيْرًا مِّنْكُنَّ مُسْلِمٰتٍ مُّؤْمِنٰتٍ قٰنِتٰتٍ تٰٓىِٕبٰتٍ عٰبِدٰتٍ سٰٓىِٕحٰتٍ ثَيِّبٰتٍ وَّ اَبْكَارًا۰۰۵ عجب نہیں کہ اگرنبی تم کو طلاق دے دیں تواُن کا رب تمہارے بدلے اُن کو تم سے بہتر ازواج دے دے جو فرماں بردار، ایمان والیاں، تابعدار ، توبہ کرنے والیاں ، عبادت گزار ، روزہ رکھنے والیاں ، شوہر آشنا اور کنواریاں ہوں۔</vt:lpstr>
      <vt:lpstr>سربراہِ خاندان کی ذمہ داری</vt:lpstr>
      <vt:lpstr>يٰۤاَيُّهَا الَّذِيْنَ اٰمَنُوْا قُوْۤا اَنْفُسَكُمْ وَ اَهْلِيْكُمْ نَارًا وَّ قُوْدُهَا النَّاسُ وَ الْحِجَارَةُ عَلَيْهَا مَلٰٓىِٕكَةٌ غِلَاظٌ شِدَادٌ لَّا يَعْصُوْنَ اللّٰهَ مَاۤ اَمَرَهُمْ وَ يَفْعَلُوْنَ مَا يُؤْمَرُوْنَ۰۰۶ اے مومنو؀ بچاؤ اپنے آپ کو اور اپنے اہل و عیال کو آتشِ جہنم سے جس کا ایندھن آدمی اور پتھر ہیں جس پر تند خُو اور سخت مزاج  فرشتے مقرر ہیں اللہ اُن کو جو حکم دیتا ہے اُس کی نافرمانی نہیں کرتے اور کرتے وہی ہیں جس کا انہیں حکم دیا جاتا ہے۔ </vt:lpstr>
      <vt:lpstr>يٰۤاَيُّهَا الَّذِيْنَ كَفَرُوْا لَا تَعْتَذِرُوا الْيَوْمَ١ؕ اِنَّمَا تُجْزَوْنَ مَا كُنْتُمْ تَعْمَلُوْنَؒ۰۰۷ اے کافرو! آج بہانے مت بناؤ۔ تمہیں بدلہ دیا جائے گا اُسی عمل کا جو تم کرتے رہے۔</vt:lpstr>
      <vt:lpstr>يٰۤاَيُّهَا الَّذِيْنَ اٰمَنُوْا تُوْبُوْۤا اِلَى اللّٰهِ تَوْبَةً نَّصُوْحًا١ؕ عَسٰى رَبُّكُمْ اَنْ يُّكَفِّرَ عَنْكُمْ سَيِّاٰتِكُمْ وَ يُدْخِلَكُمْ جَنّٰتٍ تَجْرِيْ مِنْ تَحْتِهَا الْاَنْهٰرُ١ۙ اے مومنو! اللہ کے حضور توبہ کرو سچی توبہ ۔اُمید ہے کہ وہ تمہارے گناہ تم سے دُور کردے گا اور تمہیں داخل کرے گا اُن باغات میں جن کے نیچے نہریں بہہ رہی ہیں ۔ </vt:lpstr>
      <vt:lpstr>يَوْمَ لَا يُخْزِي اللّٰهُ النَّبِيَّ وَ الَّذِيْنَ اٰمَنُوْا مَعَهٗ١ۚ نُوْرُهُمْ يَسْعٰى بَيْنَ اَيْدِيْهِمْ وَ بِاَيْمَانِهِمْ يَقُوْلُوْنَ رَبَّنَاۤ اَتْمِمْ لَنَا نُوْرَنَا وَ اغْفِرْ لَنَا١ۚ اِنَّكَ عَلٰى كُلِّ شَيْءٍ قَدِيْرٌ۰۰۸ اُس دن اللہ رُسوا نہیں کرے گا نبی ﷺ کو اور اُن لوگوں کو جو اُن کے ساتھ ایمان لائے بلکہ اُن کا نُورِ اُن کے آگے اور داہنی طرف روشنی کرتا ہوا چل رہا ہوگا اور وہ التجا کریں گے اے ہمارے رب! ہمارے لئے پورافرمادے ہمارے نور کو اور ہمیں معاف فرما ۔ بے شک تو ہر چیز پر قادر ہے۔ </vt:lpstr>
      <vt:lpstr>يٰۤاَيُّهَا النَّبِيُّ جَاهِدِ الْكُفَّارَ وَ الْمُنٰفِقِيْنَ وَ اغْلُظْ عَلَيْهِمْ١ؕ وَ مَاْوٰىهُمْ جَهَنَّمُ١ؕ وَ بِئْسَ الْمَصِيْرُ۰۰۹ اے نبی ! جہاد کیجئے کافروں اور منافقوں سے اور اُن پر سختی کیجئے اور اُن کا ٹھکانا دوزخ ہے اور وہ بہت بُری جگہ ہے۔ </vt:lpstr>
      <vt:lpstr>بیوی کا علیحدہ تشخص</vt:lpstr>
      <vt:lpstr>بیوی کا علیحدہ تشخص</vt:lpstr>
      <vt:lpstr>ضَرَبَ اللّٰهُ مَثَلًا لِّلَّذِيْنَ كَفَرُوا امْرَاَتَ نُوْحٍ وَّ امْرَاَتَ لُوْطٍ١ؕ كَانَتَا تَحْتَ عَبْدَيْنِ مِنْ عِبَادِنَا صَالِحَيْنِ فَخَانَتٰهُمَا فَلَمْ يُغْنِيَا عَنْهُمَا مِنَ اللّٰهِ شَيْـًٔا وَّ قِيْلَ ادْخُلَا النَّارَ مَعَ الدّٰخِلِيْنَ۰۰۱۰ اللہ نے کافروں کے لئے نوحؑ کی بیوی اور لُوطؑ کی بیوی کی مثال بیان فرمائی۔ دونوں ہمارے دو نیک بندوں کے گھر میں تھیں اور دونوں نے اُن سے خیانت کی تو وہ ا للہ کے مقابلے میں اُن عورتوں کے کچھ بھی کام نہ آئےاور اُن کو حکم دیا گیا کہ داخل ہو جاوٴ دوزخ میں داخل ہونے والوں کے ساتھ۔</vt:lpstr>
      <vt:lpstr>وَ ضَرَبَ اللّٰهُ مَثَلًا لِّلَّذِيْنَ اٰمَنُوا امْرَاَتَ فِرْعَوْنَ١ۘ اِذْ قَالَتْ رَبِّ ابْنِ لِيْ عِنْدَكَ بَيْتًا فِي الْجَنَّةِ وَ نَجِّنِيْ مِنْ فِرْعَوْنَ وَ عَمَلِهٖ وَ نَجِّنِيْ مِنَ الْقَوْمِ الظّٰلِمِيْنَۙ۰۰۱۱ اور اللہ نے مومنوں کے لئے فرعون کی بیوی کی مثال بیان فرمائی جبکہ اُس نے التجا کی اے میرے رب میرے لئے جنت میں اپنے پاس ایک گھر بنا اور مجھے نجات عطا فرما فرعون اور اِس کے(سیاہ) اعمال سے اور مجھے نجات عطا فرماظالم قوم سے۔</vt:lpstr>
      <vt:lpstr>وَ مَرْيَمَ ابْنَتَ عِمْرٰنَ الَّتِيْۤ اَحْصَنَتْ فَرْجَهَا فَنَفَخْنَا فِيْهِ مِنْ رُّوْحِنَا وَ صَدَّقَتْ بِكَلِمٰتِ رَبِّهَا وَ كُتُبِهٖ وَ كَانَتْ مِنَ الْقٰنِتِيْنَؒ۰۰۱۲ اور( اللہ نے مومنوں کے لئے دوسری مثال بیان فرمائی) عمران کی بیٹی مریم کی جنہوں نے اپنی عصمت کی حفاظت کی تو ہم نے اُس میں اپنی روح میں سے پھونک دیا اور اُنہوں نے اپنے رب کے کلام اور اُس کی کتابوں کی تصدیق کی اوروہ فرمانبردارں میں سے تھیں۔ </vt:lpstr>
      <vt:lpstr>ماحول اور کردار</vt:lpstr>
      <vt:lpstr>PowerPoint Presentation</vt:lpstr>
    </vt:vector>
  </TitlesOfParts>
  <Company>sd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مطالعۂ قرآنِ حکیم کا منتخب نصاب</dc:title>
  <dc:creator>zubair</dc:creator>
  <cp:lastModifiedBy>SAMOBASR</cp:lastModifiedBy>
  <cp:revision>379</cp:revision>
  <dcterms:created xsi:type="dcterms:W3CDTF">2008-04-30T07:12:15Z</dcterms:created>
  <dcterms:modified xsi:type="dcterms:W3CDTF">2018-10-17T05:13:43Z</dcterms:modified>
</cp:coreProperties>
</file>