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828" r:id="rId1"/>
    <p:sldMasterId id="2147484335" r:id="rId2"/>
    <p:sldMasterId id="2147484349" r:id="rId3"/>
  </p:sldMasterIdLst>
  <p:notesMasterIdLst>
    <p:notesMasterId r:id="rId35"/>
  </p:notesMasterIdLst>
  <p:sldIdLst>
    <p:sldId id="379" r:id="rId4"/>
    <p:sldId id="380" r:id="rId5"/>
    <p:sldId id="469" r:id="rId6"/>
    <p:sldId id="258" r:id="rId7"/>
    <p:sldId id="259" r:id="rId8"/>
    <p:sldId id="432" r:id="rId9"/>
    <p:sldId id="418" r:id="rId10"/>
    <p:sldId id="433" r:id="rId11"/>
    <p:sldId id="439" r:id="rId12"/>
    <p:sldId id="458" r:id="rId13"/>
    <p:sldId id="459" r:id="rId14"/>
    <p:sldId id="460" r:id="rId15"/>
    <p:sldId id="440" r:id="rId16"/>
    <p:sldId id="461" r:id="rId17"/>
    <p:sldId id="434" r:id="rId18"/>
    <p:sldId id="464" r:id="rId19"/>
    <p:sldId id="441" r:id="rId20"/>
    <p:sldId id="465" r:id="rId21"/>
    <p:sldId id="435" r:id="rId22"/>
    <p:sldId id="445" r:id="rId23"/>
    <p:sldId id="446" r:id="rId24"/>
    <p:sldId id="448" r:id="rId25"/>
    <p:sldId id="456" r:id="rId26"/>
    <p:sldId id="457" r:id="rId27"/>
    <p:sldId id="466" r:id="rId28"/>
    <p:sldId id="467" r:id="rId29"/>
    <p:sldId id="437" r:id="rId30"/>
    <p:sldId id="453" r:id="rId31"/>
    <p:sldId id="438" r:id="rId32"/>
    <p:sldId id="468" r:id="rId33"/>
    <p:sldId id="383" r:id="rId34"/>
  </p:sldIdLst>
  <p:sldSz cx="9144000" cy="6858000" type="screen4x3"/>
  <p:notesSz cx="6858000" cy="9144000"/>
  <p:embeddedFontLst>
    <p:embeddedFont>
      <p:font typeface="UL Sajid Heading" pitchFamily="2" charset="-78"/>
      <p:regular r:id="rId36"/>
    </p:embeddedFont>
    <p:embeddedFont>
      <p:font typeface="Aharoni" pitchFamily="2" charset="-79"/>
      <p:bold r:id="rId37"/>
    </p:embeddedFont>
    <p:embeddedFont>
      <p:font typeface="Jameel Noori Nastaleeq" pitchFamily="2" charset="-78"/>
      <p:regular r:id="rId38"/>
      <p:italic r:id="rId39"/>
    </p:embeddedFont>
    <p:embeddedFont>
      <p:font typeface="Nafees Web Naskh" pitchFamily="2" charset="-78"/>
      <p:regular r:id="rId40"/>
    </p:embeddedFont>
    <p:embeddedFont>
      <p:font typeface="Wingdings 2" pitchFamily="18" charset="2"/>
      <p:regular r:id="rId41"/>
    </p:embeddedFont>
    <p:embeddedFont>
      <p:font typeface="Wingdings 3" pitchFamily="18" charset="2"/>
      <p:regular r:id="rId42"/>
    </p:embeddedFont>
    <p:embeddedFont>
      <p:font typeface="Al Qalam Quran Publisher" pitchFamily="18" charset="-78"/>
      <p:regular r:id="rId43"/>
    </p:embeddedFont>
    <p:embeddedFont>
      <p:font typeface="Al_Mushaf" pitchFamily="2" charset="-78"/>
      <p:regular r:id="rId44"/>
    </p:embeddedFont>
    <p:embeddedFont>
      <p:font typeface="Impact" pitchFamily="34" charset="0"/>
      <p:regular r:id="rId45"/>
    </p:embeddedFont>
    <p:embeddedFont>
      <p:font typeface="Corbel" pitchFamily="34" charset="0"/>
      <p:regular r:id="rId46"/>
      <p:bold r:id="rId47"/>
      <p:italic r:id="rId48"/>
      <p:boldItalic r:id="rId49"/>
    </p:embeddedFont>
    <p:embeddedFont>
      <p:font typeface="noorehira" pitchFamily="2" charset="-78"/>
      <p:regular r:id="rId50"/>
    </p:embeddedFont>
    <p:embeddedFont>
      <p:font typeface="Calibri" pitchFamily="34" charset="0"/>
      <p:regular r:id="rId51"/>
      <p:bold r:id="rId52"/>
      <p:italic r:id="rId53"/>
      <p:boldItalic r:id="rId54"/>
    </p:embeddedFont>
    <p:embeddedFont>
      <p:font typeface="QCF_P556" pitchFamily="2" charset="2"/>
      <p:regular r:id="rId55"/>
    </p:embeddedFont>
    <p:embeddedFont>
      <p:font typeface="Candara" pitchFamily="34" charset="0"/>
      <p:regular r:id="rId56"/>
      <p:bold r:id="rId57"/>
      <p:italic r:id="rId58"/>
      <p:boldItalic r:id="rId5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636" autoAdjust="0"/>
    <p:restoredTop sz="94676" autoAdjust="0"/>
  </p:normalViewPr>
  <p:slideViewPr>
    <p:cSldViewPr>
      <p:cViewPr varScale="1">
        <p:scale>
          <a:sx n="109" d="100"/>
          <a:sy n="109" d="100"/>
        </p:scale>
        <p:origin x="-72" y="-9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63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385484"/>
      <dgm:spPr/>
      <dgm:t>
        <a:bodyPr/>
        <a:lstStyle/>
        <a:p>
          <a:endParaRPr lang="en-US"/>
        </a:p>
      </dgm:t>
    </dgm:pt>
  </dgm:ptLst>
  <dgm:cxnLst>
    <dgm:cxn modelId="{BC761887-A446-49CE-9D7E-A30F491DE21A}" type="presOf" srcId="{C0A4B61F-FEDA-4368-8243-B32E98A9C202}" destId="{37900F7A-BA6B-45F1-AC4D-5C79E61058E6}" srcOrd="0" destOrd="0" presId="urn:microsoft.com/office/officeart/2005/8/layout/lProcess3"/>
    <dgm:cxn modelId="{A60939B2-25A1-4037-8449-7C009CA8E74E}" type="presOf" srcId="{7C6BB2F9-AB25-4399-8FA2-00EC0B403279}" destId="{27C32174-0740-4362-8EE3-5F21619528FA}" srcOrd="0" destOrd="0" presId="urn:microsoft.com/office/officeart/2005/8/layout/lProcess3"/>
    <dgm:cxn modelId="{7125C34C-A80D-4B66-A07D-AE1B8B6626AE}" srcId="{417CD2D6-C29E-49AC-9A27-829C82AE2773}" destId="{5F7AC649-1D67-4A14-BB52-BE4C9376FE6C}" srcOrd="4" destOrd="0" parTransId="{DDEF7F33-4DCB-4A97-B64E-FDD5968187CE}" sibTransId="{0C856329-5BC8-4A4A-BC21-C6016CD97995}"/>
    <dgm:cxn modelId="{2D4AFC2A-7078-433A-B7A1-1D66262B174B}" type="presOf" srcId="{D5272905-D666-48D7-8CF4-7B30A90B22B5}" destId="{427F0D4D-B7B9-4BBB-8BB4-FEBF2E2276D9}" srcOrd="0" destOrd="0" presId="urn:microsoft.com/office/officeart/2005/8/layout/lProcess3"/>
    <dgm:cxn modelId="{6138379C-3674-4455-954C-EB7F3E5591C6}"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5FE5F217-4715-4DB3-A74A-49BF646C4760}" type="presOf" srcId="{EFB59917-76AA-4DB0-93F5-CF8AE34BDE3D}" destId="{71F9798A-EF2A-454A-B9CD-A44B256DC1EA}"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7535CD14-E20D-4C89-B1EA-9595AF6BD4AC}" type="presOf" srcId="{D974C1AA-9DCA-465F-B5D6-F8DCC3177D8E}" destId="{0D93DD93-DD0D-478D-A5EF-03D4D39780DC}"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572FD0AB-40D0-4549-B697-C1EE4150B339}" srcId="{88D0FC1A-7669-4237-9E0A-9BA9CBBE627D}" destId="{EFB59917-76AA-4DB0-93F5-CF8AE34BDE3D}" srcOrd="0" destOrd="0" parTransId="{3CC0B3F3-299F-4F8F-B885-EC285D4EB44E}" sibTransId="{EFE52F5C-1ACF-4EB4-9C14-1CFE26568ABA}"/>
    <dgm:cxn modelId="{4759A5D5-A062-4D39-AC65-E3C5FF806724}" type="presOf" srcId="{A14B1532-7971-458C-A4FD-33F994BA3017}" destId="{C37DC2FA-CB51-4BE8-B28E-BE7CBBCC56FA}"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C444FAEB-5722-46E4-ACDB-725408DDF4F8}" type="presOf" srcId="{417CD2D6-C29E-49AC-9A27-829C82AE2773}" destId="{F0FCB771-FCA3-4403-B3FF-D66ABD8C7757}"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7AB4BEAE-C07E-4318-B2CE-53A8B3F0FEBA}" type="presOf" srcId="{88D0FC1A-7669-4237-9E0A-9BA9CBBE627D}" destId="{92AA1496-1A9D-4127-9074-5B287A06C5F1}" srcOrd="0" destOrd="0" presId="urn:microsoft.com/office/officeart/2005/8/layout/lProcess3"/>
    <dgm:cxn modelId="{1638C744-36DB-4C15-9BFA-AEF2E2B250CB}" type="presOf" srcId="{D8EACAFA-908F-4B41-B929-48F074817F1B}" destId="{ACE2A377-0506-4ED5-B0D6-68213B77C015}"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0A143086-7E74-4D7A-88DB-774A2FFDAE1F}" type="presOf" srcId="{312C3F98-3618-45C6-87C2-C84B8191908E}" destId="{4126A610-2CCE-4B06-A29F-0223994C73EF}" srcOrd="0" destOrd="0" presId="urn:microsoft.com/office/officeart/2005/8/layout/lProcess3"/>
    <dgm:cxn modelId="{7A9C2824-6EE9-489A-9C99-23D8EE66FC09}" type="presOf" srcId="{5F7AC649-1D67-4A14-BB52-BE4C9376FE6C}" destId="{F942E1B5-7A46-4370-B61D-75B7DB373EAF}" srcOrd="0" destOrd="0" presId="urn:microsoft.com/office/officeart/2005/8/layout/lProcess3"/>
    <dgm:cxn modelId="{62DE8651-8F55-449C-BA3C-99617E6FA9E2}" type="presParOf" srcId="{F0FCB771-FCA3-4403-B3FF-D66ABD8C7757}" destId="{EE15CEB6-F32B-4539-9164-DBDEE97433FB}" srcOrd="0" destOrd="0" presId="urn:microsoft.com/office/officeart/2005/8/layout/lProcess3"/>
    <dgm:cxn modelId="{513383F6-50FC-4015-8BA4-D70EA714513D}" type="presParOf" srcId="{EE15CEB6-F32B-4539-9164-DBDEE97433FB}" destId="{427F0D4D-B7B9-4BBB-8BB4-FEBF2E2276D9}" srcOrd="0" destOrd="0" presId="urn:microsoft.com/office/officeart/2005/8/layout/lProcess3"/>
    <dgm:cxn modelId="{60C38577-AACD-42EB-BD9D-DF459B8B0E6B}" type="presParOf" srcId="{EE15CEB6-F32B-4539-9164-DBDEE97433FB}" destId="{71868DBC-8E90-4918-A166-6D920E63F8A4}" srcOrd="1" destOrd="0" presId="urn:microsoft.com/office/officeart/2005/8/layout/lProcess3"/>
    <dgm:cxn modelId="{852D3EA3-9B4E-4643-9FF4-AE25D5E47E31}" type="presParOf" srcId="{EE15CEB6-F32B-4539-9164-DBDEE97433FB}" destId="{FE8363C5-272F-4652-9371-B4A53CBDBB54}" srcOrd="2" destOrd="0" presId="urn:microsoft.com/office/officeart/2005/8/layout/lProcess3"/>
    <dgm:cxn modelId="{2755CB8F-2DB2-4586-A8B1-685E6ACB60B0}" type="presParOf" srcId="{F0FCB771-FCA3-4403-B3FF-D66ABD8C7757}" destId="{CFBC8134-F293-4ACE-831F-0F8D04ADD1DE}" srcOrd="1" destOrd="0" presId="urn:microsoft.com/office/officeart/2005/8/layout/lProcess3"/>
    <dgm:cxn modelId="{6961C506-C81A-46A8-AC25-117C369DB375}" type="presParOf" srcId="{F0FCB771-FCA3-4403-B3FF-D66ABD8C7757}" destId="{44A7A681-7ECB-4C35-BDAF-B16F693871E1}" srcOrd="2" destOrd="0" presId="urn:microsoft.com/office/officeart/2005/8/layout/lProcess3"/>
    <dgm:cxn modelId="{92759547-CABA-447A-A853-5ECFAD10EE10}" type="presParOf" srcId="{44A7A681-7ECB-4C35-BDAF-B16F693871E1}" destId="{92AA1496-1A9D-4127-9074-5B287A06C5F1}" srcOrd="0" destOrd="0" presId="urn:microsoft.com/office/officeart/2005/8/layout/lProcess3"/>
    <dgm:cxn modelId="{4F38FCE7-1813-4DE4-8CCF-FB8C63F72B4E}" type="presParOf" srcId="{44A7A681-7ECB-4C35-BDAF-B16F693871E1}" destId="{C34077B3-5151-4A39-9707-14C0CC92477B}" srcOrd="1" destOrd="0" presId="urn:microsoft.com/office/officeart/2005/8/layout/lProcess3"/>
    <dgm:cxn modelId="{68543EF8-240B-4C83-88B5-AD7456D5A9F8}" type="presParOf" srcId="{44A7A681-7ECB-4C35-BDAF-B16F693871E1}" destId="{71F9798A-EF2A-454A-B9CD-A44B256DC1EA}" srcOrd="2" destOrd="0" presId="urn:microsoft.com/office/officeart/2005/8/layout/lProcess3"/>
    <dgm:cxn modelId="{9944A9A0-D341-4056-ADFC-D71149061E6B}" type="presParOf" srcId="{F0FCB771-FCA3-4403-B3FF-D66ABD8C7757}" destId="{6B5805C7-A036-4608-8186-A8E5BC1580EE}" srcOrd="3" destOrd="0" presId="urn:microsoft.com/office/officeart/2005/8/layout/lProcess3"/>
    <dgm:cxn modelId="{BCB6A28E-10BC-4ECA-BDA9-870552BBE3A4}" type="presParOf" srcId="{F0FCB771-FCA3-4403-B3FF-D66ABD8C7757}" destId="{1EB49BC3-BA2D-49CB-8D7A-3D2561464D80}" srcOrd="4" destOrd="0" presId="urn:microsoft.com/office/officeart/2005/8/layout/lProcess3"/>
    <dgm:cxn modelId="{66D4CFB1-1BB3-42E5-AC75-DDE9A7072F7B}" type="presParOf" srcId="{1EB49BC3-BA2D-49CB-8D7A-3D2561464D80}" destId="{4126A610-2CCE-4B06-A29F-0223994C73EF}" srcOrd="0" destOrd="0" presId="urn:microsoft.com/office/officeart/2005/8/layout/lProcess3"/>
    <dgm:cxn modelId="{882FD583-7B72-4374-B389-15E24F00E9BF}" type="presParOf" srcId="{1EB49BC3-BA2D-49CB-8D7A-3D2561464D80}" destId="{DB656B91-BB6C-4BBB-AD97-9EA220C48A5E}" srcOrd="1" destOrd="0" presId="urn:microsoft.com/office/officeart/2005/8/layout/lProcess3"/>
    <dgm:cxn modelId="{C8E8CB60-02D7-456F-AA28-C1DF2473B5D0}" type="presParOf" srcId="{1EB49BC3-BA2D-49CB-8D7A-3D2561464D80}" destId="{ACE2A377-0506-4ED5-B0D6-68213B77C015}" srcOrd="2" destOrd="0" presId="urn:microsoft.com/office/officeart/2005/8/layout/lProcess3"/>
    <dgm:cxn modelId="{4A680829-3F4A-442B-859F-414BDCC5BF7A}" type="presParOf" srcId="{F0FCB771-FCA3-4403-B3FF-D66ABD8C7757}" destId="{F453FEA8-7CFD-4F53-81F1-51A06BD72051}" srcOrd="5" destOrd="0" presId="urn:microsoft.com/office/officeart/2005/8/layout/lProcess3"/>
    <dgm:cxn modelId="{89EA355F-7B32-4036-897B-D5F122C44968}" type="presParOf" srcId="{F0FCB771-FCA3-4403-B3FF-D66ABD8C7757}" destId="{29382A42-C48B-4D75-A2DB-B9F35EC19A6D}" srcOrd="6" destOrd="0" presId="urn:microsoft.com/office/officeart/2005/8/layout/lProcess3"/>
    <dgm:cxn modelId="{705C3789-A2AC-48F1-8603-2C910016A09D}" type="presParOf" srcId="{29382A42-C48B-4D75-A2DB-B9F35EC19A6D}" destId="{0D93DD93-DD0D-478D-A5EF-03D4D39780DC}" srcOrd="0" destOrd="0" presId="urn:microsoft.com/office/officeart/2005/8/layout/lProcess3"/>
    <dgm:cxn modelId="{8CDF09AD-8E55-4C3F-B3AC-053370F183C9}" type="presParOf" srcId="{29382A42-C48B-4D75-A2DB-B9F35EC19A6D}" destId="{D3479434-4748-415E-929C-F4828F19ECF2}" srcOrd="1" destOrd="0" presId="urn:microsoft.com/office/officeart/2005/8/layout/lProcess3"/>
    <dgm:cxn modelId="{DB664F7A-38A7-4692-A153-CBFA13734946}" type="presParOf" srcId="{29382A42-C48B-4D75-A2DB-B9F35EC19A6D}" destId="{37900F7A-BA6B-45F1-AC4D-5C79E61058E6}" srcOrd="2" destOrd="0" presId="urn:microsoft.com/office/officeart/2005/8/layout/lProcess3"/>
    <dgm:cxn modelId="{3C261F09-743B-4E78-904A-5E987FB725B3}" type="presParOf" srcId="{F0FCB771-FCA3-4403-B3FF-D66ABD8C7757}" destId="{92103CD1-42AE-4905-B8E9-BC5ED763AAF1}" srcOrd="7" destOrd="0" presId="urn:microsoft.com/office/officeart/2005/8/layout/lProcess3"/>
    <dgm:cxn modelId="{1C8DD514-4B37-4D8D-A086-EC10844E9013}" type="presParOf" srcId="{F0FCB771-FCA3-4403-B3FF-D66ABD8C7757}" destId="{668B74AF-5494-4A4D-8DE7-6B20C8A5C83F}" srcOrd="8" destOrd="0" presId="urn:microsoft.com/office/officeart/2005/8/layout/lProcess3"/>
    <dgm:cxn modelId="{55ADFA0A-7A43-4572-A79D-08316122024B}" type="presParOf" srcId="{668B74AF-5494-4A4D-8DE7-6B20C8A5C83F}" destId="{F942E1B5-7A46-4370-B61D-75B7DB373EAF}" srcOrd="0" destOrd="0" presId="urn:microsoft.com/office/officeart/2005/8/layout/lProcess3"/>
    <dgm:cxn modelId="{BB6CF47A-AFA3-4E3D-A4DF-5CA723921E35}" type="presParOf" srcId="{668B74AF-5494-4A4D-8DE7-6B20C8A5C83F}" destId="{E37681F9-DEC0-4F15-83A5-CDAF98DE98AA}" srcOrd="1" destOrd="0" presId="urn:microsoft.com/office/officeart/2005/8/layout/lProcess3"/>
    <dgm:cxn modelId="{80113572-0944-41B5-AF0E-0EEDF91908CB}" type="presParOf" srcId="{668B74AF-5494-4A4D-8DE7-6B20C8A5C83F}" destId="{27C32174-0740-4362-8EE3-5F21619528FA}" srcOrd="2" destOrd="0" presId="urn:microsoft.com/office/officeart/2005/8/layout/lProcess3"/>
    <dgm:cxn modelId="{9AB93247-4DEA-4F1C-BC76-7F2C7587EF15}" type="presParOf" srcId="{F0FCB771-FCA3-4403-B3FF-D66ABD8C7757}" destId="{A80410DA-7058-4E9C-A6EF-1885ACD27B5D}" srcOrd="9" destOrd="0" presId="urn:microsoft.com/office/officeart/2005/8/layout/lProcess3"/>
    <dgm:cxn modelId="{ABAD1DAB-48AF-43DC-BC74-9DA2F990E758}" type="presParOf" srcId="{F0FCB771-FCA3-4403-B3FF-D66ABD8C7757}" destId="{094B4ABD-77EC-4F31-A11B-AAC5BA7870A0}" srcOrd="10" destOrd="0" presId="urn:microsoft.com/office/officeart/2005/8/layout/lProcess3"/>
    <dgm:cxn modelId="{0E0C20E8-445C-4622-BC1A-EAC5F38A68CB}"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3A93C0-1D7D-4652-9ACE-92551D169F81}" type="doc">
      <dgm:prSet loTypeId="urn:microsoft.com/office/officeart/2005/8/layout/default#5" loCatId="list" qsTypeId="urn:microsoft.com/office/officeart/2005/8/quickstyle/simple4" qsCatId="simple" csTypeId="urn:microsoft.com/office/officeart/2005/8/colors/colorful1" csCatId="colorful" phldr="1"/>
      <dgm:spPr/>
      <dgm:t>
        <a:bodyPr/>
        <a:lstStyle/>
        <a:p>
          <a:endParaRPr lang="en-US"/>
        </a:p>
      </dgm:t>
    </dgm:pt>
    <dgm:pt modelId="{19F355F7-7A8B-45E1-8469-7E3A93630771}">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تواضع و انکساری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A8A8BC-EC91-45E1-82BC-58AB964ED298}" type="par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89A8C8B-144F-434B-B805-E2DE216F7FCF}" type="sib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F80E58-8194-4703-95BD-1731E31A67EA}">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دعوت و تبلیغ کے حوالے سے حکمت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00E6701-00AB-485C-94FA-E530D099D60F}" type="parTrans" cxnId="{CE3B55F0-1914-49B9-8020-402FA057F56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19B19C9-3605-4717-B596-5DAF7CCA2AF1}" type="sibTrans" cxnId="{CE3B55F0-1914-49B9-8020-402FA057F56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90AE6DA-DFF2-4AE2-BC92-42ACDC110027}">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تہجد کا اہتمام</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25D7309-1143-4F4B-8924-E3421092CB06}" type="parTrans" cxnId="{3460B4BA-CFA6-4515-8C21-9C3727306B3A}">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E3C902-99D6-40CD-8F03-915272745039}" type="sibTrans" cxnId="{3460B4BA-CFA6-4515-8C21-9C3727306B3A}">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24279B1-95C4-47F7-AC31-3715BBE67BC6}">
      <dgm:prSet phldrT="[Text]" custT="1"/>
      <dgm:spPr/>
      <dgm:t>
        <a:bodyPr/>
        <a:lstStyle/>
        <a:p>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جہنم کے عذاب کا خوف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4E73E86-6C1E-4BE0-B463-72324014285C}" type="parTrans" cxnId="{3A8E3DB4-5933-4A18-A298-7C75A8748296}">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81C7923-9E07-4B3B-A6F0-4296E3968182}" type="sibTrans" cxnId="{3A8E3DB4-5933-4A18-A298-7C75A8748296}">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A629CCC-24AB-494B-9552-D96EE667FEC0}">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کفایت شعاری و میانہ روی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C96B882-DCFF-4FF6-BF94-00A158D74747}" type="parTrans" cxnId="{3B260FEF-F51A-4248-ABE0-6C21564410EE}">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FB7CDB0-80F2-438E-982E-9D8C00936472}" type="sibTrans" cxnId="{3B260FEF-F51A-4248-ABE0-6C21564410EE}">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4366CB-D70C-4B11-AA9E-5054AE0C09B7}" type="pres">
      <dgm:prSet presAssocID="{E83A93C0-1D7D-4652-9ACE-92551D169F81}" presName="diagram" presStyleCnt="0">
        <dgm:presLayoutVars>
          <dgm:dir val="rev"/>
          <dgm:resizeHandles val="exact"/>
        </dgm:presLayoutVars>
      </dgm:prSet>
      <dgm:spPr/>
      <dgm:t>
        <a:bodyPr/>
        <a:lstStyle/>
        <a:p>
          <a:endParaRPr lang="en-US"/>
        </a:p>
      </dgm:t>
    </dgm:pt>
    <dgm:pt modelId="{D644FFDD-2F9A-4EDF-9448-E7DF76F4BEA9}" type="pres">
      <dgm:prSet presAssocID="{19F355F7-7A8B-45E1-8469-7E3A93630771}" presName="node" presStyleLbl="node1" presStyleIdx="0" presStyleCnt="5">
        <dgm:presLayoutVars>
          <dgm:bulletEnabled val="1"/>
        </dgm:presLayoutVars>
      </dgm:prSet>
      <dgm:spPr>
        <a:prstGeom prst="round2DiagRect">
          <a:avLst/>
        </a:prstGeom>
      </dgm:spPr>
      <dgm:t>
        <a:bodyPr/>
        <a:lstStyle/>
        <a:p>
          <a:endParaRPr lang="en-US"/>
        </a:p>
      </dgm:t>
    </dgm:pt>
    <dgm:pt modelId="{5DCDAD90-E7DD-40F2-9A25-39129F296DBA}" type="pres">
      <dgm:prSet presAssocID="{589A8C8B-144F-434B-B805-E2DE216F7FCF}" presName="sibTrans" presStyleCnt="0"/>
      <dgm:spPr/>
      <dgm:t>
        <a:bodyPr/>
        <a:lstStyle/>
        <a:p>
          <a:endParaRPr lang="en-US"/>
        </a:p>
      </dgm:t>
    </dgm:pt>
    <dgm:pt modelId="{21EA5AD1-3A79-4E0A-98CA-52431153A613}" type="pres">
      <dgm:prSet presAssocID="{82F80E58-8194-4703-95BD-1731E31A67EA}" presName="node" presStyleLbl="node1" presStyleIdx="1" presStyleCnt="5">
        <dgm:presLayoutVars>
          <dgm:bulletEnabled val="1"/>
        </dgm:presLayoutVars>
      </dgm:prSet>
      <dgm:spPr>
        <a:prstGeom prst="round2DiagRect">
          <a:avLst/>
        </a:prstGeom>
      </dgm:spPr>
      <dgm:t>
        <a:bodyPr/>
        <a:lstStyle/>
        <a:p>
          <a:endParaRPr lang="en-US"/>
        </a:p>
      </dgm:t>
    </dgm:pt>
    <dgm:pt modelId="{D2124FF6-FC5D-463D-8EB5-B7311838A23B}" type="pres">
      <dgm:prSet presAssocID="{C19B19C9-3605-4717-B596-5DAF7CCA2AF1}" presName="sibTrans" presStyleCnt="0"/>
      <dgm:spPr/>
      <dgm:t>
        <a:bodyPr/>
        <a:lstStyle/>
        <a:p>
          <a:endParaRPr lang="en-US"/>
        </a:p>
      </dgm:t>
    </dgm:pt>
    <dgm:pt modelId="{7742C0F9-75FF-4291-A9A7-11CE9FAB1343}" type="pres">
      <dgm:prSet presAssocID="{B90AE6DA-DFF2-4AE2-BC92-42ACDC110027}" presName="node" presStyleLbl="node1" presStyleIdx="2" presStyleCnt="5">
        <dgm:presLayoutVars>
          <dgm:bulletEnabled val="1"/>
        </dgm:presLayoutVars>
      </dgm:prSet>
      <dgm:spPr>
        <a:prstGeom prst="round2DiagRect">
          <a:avLst/>
        </a:prstGeom>
      </dgm:spPr>
      <dgm:t>
        <a:bodyPr/>
        <a:lstStyle/>
        <a:p>
          <a:endParaRPr lang="en-US"/>
        </a:p>
      </dgm:t>
    </dgm:pt>
    <dgm:pt modelId="{B277A5BA-A50A-4BBF-AE3A-431B7C1D8C74}" type="pres">
      <dgm:prSet presAssocID="{54E3C902-99D6-40CD-8F03-915272745039}" presName="sibTrans" presStyleCnt="0"/>
      <dgm:spPr/>
      <dgm:t>
        <a:bodyPr/>
        <a:lstStyle/>
        <a:p>
          <a:endParaRPr lang="en-US"/>
        </a:p>
      </dgm:t>
    </dgm:pt>
    <dgm:pt modelId="{B96F2F72-C3ED-4053-9B63-1C5EEEDC5D8A}" type="pres">
      <dgm:prSet presAssocID="{124279B1-95C4-47F7-AC31-3715BBE67BC6}" presName="node" presStyleLbl="node1" presStyleIdx="3" presStyleCnt="5">
        <dgm:presLayoutVars>
          <dgm:bulletEnabled val="1"/>
        </dgm:presLayoutVars>
      </dgm:prSet>
      <dgm:spPr>
        <a:prstGeom prst="round2DiagRect">
          <a:avLst/>
        </a:prstGeom>
      </dgm:spPr>
      <dgm:t>
        <a:bodyPr/>
        <a:lstStyle/>
        <a:p>
          <a:endParaRPr lang="en-US"/>
        </a:p>
      </dgm:t>
    </dgm:pt>
    <dgm:pt modelId="{2D32FE83-E9A9-413F-8DDB-9C813D5E931E}" type="pres">
      <dgm:prSet presAssocID="{781C7923-9E07-4B3B-A6F0-4296E3968182}" presName="sibTrans" presStyleCnt="0"/>
      <dgm:spPr/>
      <dgm:t>
        <a:bodyPr/>
        <a:lstStyle/>
        <a:p>
          <a:endParaRPr lang="en-US"/>
        </a:p>
      </dgm:t>
    </dgm:pt>
    <dgm:pt modelId="{F4E2BB9A-3131-41CF-AC16-3A2F2B4DA3AA}" type="pres">
      <dgm:prSet presAssocID="{CA629CCC-24AB-494B-9552-D96EE667FEC0}" presName="node" presStyleLbl="node1" presStyleIdx="4" presStyleCnt="5">
        <dgm:presLayoutVars>
          <dgm:bulletEnabled val="1"/>
        </dgm:presLayoutVars>
      </dgm:prSet>
      <dgm:spPr>
        <a:prstGeom prst="round2DiagRect">
          <a:avLst/>
        </a:prstGeom>
      </dgm:spPr>
      <dgm:t>
        <a:bodyPr/>
        <a:lstStyle/>
        <a:p>
          <a:endParaRPr lang="en-US"/>
        </a:p>
      </dgm:t>
    </dgm:pt>
  </dgm:ptLst>
  <dgm:cxnLst>
    <dgm:cxn modelId="{3460B4BA-CFA6-4515-8C21-9C3727306B3A}" srcId="{E83A93C0-1D7D-4652-9ACE-92551D169F81}" destId="{B90AE6DA-DFF2-4AE2-BC92-42ACDC110027}" srcOrd="2" destOrd="0" parTransId="{C25D7309-1143-4F4B-8924-E3421092CB06}" sibTransId="{54E3C902-99D6-40CD-8F03-915272745039}"/>
    <dgm:cxn modelId="{5682B23C-86ED-46D5-A2E5-CD0122C99340}" type="presOf" srcId="{82F80E58-8194-4703-95BD-1731E31A67EA}" destId="{21EA5AD1-3A79-4E0A-98CA-52431153A613}" srcOrd="0" destOrd="0" presId="urn:microsoft.com/office/officeart/2005/8/layout/default#5"/>
    <dgm:cxn modelId="{1B65705C-8836-443F-9684-17B8B602BDED}" type="presOf" srcId="{E83A93C0-1D7D-4652-9ACE-92551D169F81}" destId="{C54366CB-D70C-4B11-AA9E-5054AE0C09B7}" srcOrd="0" destOrd="0" presId="urn:microsoft.com/office/officeart/2005/8/layout/default#5"/>
    <dgm:cxn modelId="{3B260FEF-F51A-4248-ABE0-6C21564410EE}" srcId="{E83A93C0-1D7D-4652-9ACE-92551D169F81}" destId="{CA629CCC-24AB-494B-9552-D96EE667FEC0}" srcOrd="4" destOrd="0" parTransId="{DC96B882-DCFF-4FF6-BF94-00A158D74747}" sibTransId="{EFB7CDB0-80F2-438E-982E-9D8C00936472}"/>
    <dgm:cxn modelId="{80B88594-4150-411E-9263-367BE79147C2}" type="presOf" srcId="{CA629CCC-24AB-494B-9552-D96EE667FEC0}" destId="{F4E2BB9A-3131-41CF-AC16-3A2F2B4DA3AA}" srcOrd="0" destOrd="0" presId="urn:microsoft.com/office/officeart/2005/8/layout/default#5"/>
    <dgm:cxn modelId="{63841320-AF8B-46F3-BDFD-0895F9F65C5A}" type="presOf" srcId="{B90AE6DA-DFF2-4AE2-BC92-42ACDC110027}" destId="{7742C0F9-75FF-4291-A9A7-11CE9FAB1343}" srcOrd="0" destOrd="0" presId="urn:microsoft.com/office/officeart/2005/8/layout/default#5"/>
    <dgm:cxn modelId="{DEB96AF7-E344-4768-A13A-B387351403F7}" type="presOf" srcId="{19F355F7-7A8B-45E1-8469-7E3A93630771}" destId="{D644FFDD-2F9A-4EDF-9448-E7DF76F4BEA9}" srcOrd="0" destOrd="0" presId="urn:microsoft.com/office/officeart/2005/8/layout/default#5"/>
    <dgm:cxn modelId="{3A8E3DB4-5933-4A18-A298-7C75A8748296}" srcId="{E83A93C0-1D7D-4652-9ACE-92551D169F81}" destId="{124279B1-95C4-47F7-AC31-3715BBE67BC6}" srcOrd="3" destOrd="0" parTransId="{44E73E86-6C1E-4BE0-B463-72324014285C}" sibTransId="{781C7923-9E07-4B3B-A6F0-4296E3968182}"/>
    <dgm:cxn modelId="{CE3B55F0-1914-49B9-8020-402FA057F564}" srcId="{E83A93C0-1D7D-4652-9ACE-92551D169F81}" destId="{82F80E58-8194-4703-95BD-1731E31A67EA}" srcOrd="1" destOrd="0" parTransId="{A00E6701-00AB-485C-94FA-E530D099D60F}" sibTransId="{C19B19C9-3605-4717-B596-5DAF7CCA2AF1}"/>
    <dgm:cxn modelId="{5B3349C1-AC09-479B-852E-FC3534029C94}" srcId="{E83A93C0-1D7D-4652-9ACE-92551D169F81}" destId="{19F355F7-7A8B-45E1-8469-7E3A93630771}" srcOrd="0" destOrd="0" parTransId="{C5A8A8BC-EC91-45E1-82BC-58AB964ED298}" sibTransId="{589A8C8B-144F-434B-B805-E2DE216F7FCF}"/>
    <dgm:cxn modelId="{3634D935-C2F7-4BF7-865E-7424C8B88FE1}" type="presOf" srcId="{124279B1-95C4-47F7-AC31-3715BBE67BC6}" destId="{B96F2F72-C3ED-4053-9B63-1C5EEEDC5D8A}" srcOrd="0" destOrd="0" presId="urn:microsoft.com/office/officeart/2005/8/layout/default#5"/>
    <dgm:cxn modelId="{CE0D896C-6F63-4C6A-95B7-B2EB25491E71}" type="presParOf" srcId="{C54366CB-D70C-4B11-AA9E-5054AE0C09B7}" destId="{D644FFDD-2F9A-4EDF-9448-E7DF76F4BEA9}" srcOrd="0" destOrd="0" presId="urn:microsoft.com/office/officeart/2005/8/layout/default#5"/>
    <dgm:cxn modelId="{7F6F4D23-3913-4BAD-90F2-54554FBF8B4E}" type="presParOf" srcId="{C54366CB-D70C-4B11-AA9E-5054AE0C09B7}" destId="{5DCDAD90-E7DD-40F2-9A25-39129F296DBA}" srcOrd="1" destOrd="0" presId="urn:microsoft.com/office/officeart/2005/8/layout/default#5"/>
    <dgm:cxn modelId="{2CC07DF2-CC73-4638-B866-9CEB4D340E0D}" type="presParOf" srcId="{C54366CB-D70C-4B11-AA9E-5054AE0C09B7}" destId="{21EA5AD1-3A79-4E0A-98CA-52431153A613}" srcOrd="2" destOrd="0" presId="urn:microsoft.com/office/officeart/2005/8/layout/default#5"/>
    <dgm:cxn modelId="{4492A76E-3EF4-4832-A922-7605DB628701}" type="presParOf" srcId="{C54366CB-D70C-4B11-AA9E-5054AE0C09B7}" destId="{D2124FF6-FC5D-463D-8EB5-B7311838A23B}" srcOrd="3" destOrd="0" presId="urn:microsoft.com/office/officeart/2005/8/layout/default#5"/>
    <dgm:cxn modelId="{3B4CBEDE-3D2C-4B5F-BFD5-C22AB865EA6F}" type="presParOf" srcId="{C54366CB-D70C-4B11-AA9E-5054AE0C09B7}" destId="{7742C0F9-75FF-4291-A9A7-11CE9FAB1343}" srcOrd="4" destOrd="0" presId="urn:microsoft.com/office/officeart/2005/8/layout/default#5"/>
    <dgm:cxn modelId="{49D7833B-8856-4923-8E59-5018702FCEC5}" type="presParOf" srcId="{C54366CB-D70C-4B11-AA9E-5054AE0C09B7}" destId="{B277A5BA-A50A-4BBF-AE3A-431B7C1D8C74}" srcOrd="5" destOrd="0" presId="urn:microsoft.com/office/officeart/2005/8/layout/default#5"/>
    <dgm:cxn modelId="{CAD57E39-DB6D-4FDD-BDA0-CFD660F07130}" type="presParOf" srcId="{C54366CB-D70C-4B11-AA9E-5054AE0C09B7}" destId="{B96F2F72-C3ED-4053-9B63-1C5EEEDC5D8A}" srcOrd="6" destOrd="0" presId="urn:microsoft.com/office/officeart/2005/8/layout/default#5"/>
    <dgm:cxn modelId="{8016173D-F7F9-476D-BBC8-C2C3A6A3E394}" type="presParOf" srcId="{C54366CB-D70C-4B11-AA9E-5054AE0C09B7}" destId="{2D32FE83-E9A9-413F-8DDB-9C813D5E931E}" srcOrd="7" destOrd="0" presId="urn:microsoft.com/office/officeart/2005/8/layout/default#5"/>
    <dgm:cxn modelId="{332BA386-65A5-4CBF-A78D-4E089E6C569F}" type="presParOf" srcId="{C54366CB-D70C-4B11-AA9E-5054AE0C09B7}" destId="{F4E2BB9A-3131-41CF-AC16-3A2F2B4DA3AA}" srcOrd="8"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DAEB90-3C44-415E-839B-55876C892F66}" type="doc">
      <dgm:prSet loTypeId="urn:microsoft.com/office/officeart/2005/8/layout/hierarchy4" loCatId="hierarchy"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i="1" dirty="0" smtClean="0">
              <a:effectLst>
                <a:outerShdw blurRad="38100" dist="38100" dir="2700000" algn="tl">
                  <a:srgbClr val="000000">
                    <a:alpha val="43137"/>
                  </a:srgbClr>
                </a:outerShdw>
              </a:effectLst>
              <a:latin typeface="Jameel Noori Nastaleeq" pitchFamily="2" charset="-78"/>
              <a:cs typeface="Jameel Noori Nastaleeq" pitchFamily="2" charset="-78"/>
            </a:rPr>
            <a:t>تین بڑے گناہ</a:t>
          </a:r>
          <a:endParaRPr lang="en-US" sz="360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1"/>
          <a:endParaRPr lang="en-US" sz="105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endParaRPr lang="en-US" sz="105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D57507-3B67-457A-9BEF-0F13E38D1D5A}">
      <dgm:prSet phldrT="[Text]" custT="1"/>
      <dgm:spPr/>
      <dgm:t>
        <a:bodyPr/>
        <a:lstStyle/>
        <a:p>
          <a:pPr rtl="1"/>
          <a:r>
            <a:rPr lang="ur-PK" sz="36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شرک</a:t>
          </a:r>
          <a:endParaRPr lang="en-US" sz="3600" b="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6528D9-7153-4723-A085-FD0EE48F1746}" type="parTrans" cxnId="{5172E6F5-C95E-4A61-AFD1-645538344264}">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BCBBCD5-9AA0-4A0C-B9EB-DC0C9FF19B24}" type="sibTrans" cxnId="{5172E6F5-C95E-4A61-AFD1-645538344264}">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F28160B-F114-46F3-8916-38371B54FA5F}">
      <dgm:prSet phldrT="[Text]" custT="1"/>
      <dgm:spPr/>
      <dgm:t>
        <a:bodyPr/>
        <a:lstStyle/>
        <a:p>
          <a:pPr rtl="1"/>
          <a:r>
            <a:rPr lang="ur-PK" sz="3600" b="0" i="1" dirty="0" smtClean="0">
              <a:effectLst>
                <a:outerShdw blurRad="38100" dist="38100" dir="2700000" algn="tl">
                  <a:srgbClr val="000000">
                    <a:alpha val="43137"/>
                  </a:srgbClr>
                </a:outerShdw>
              </a:effectLst>
              <a:latin typeface="Jameel Noori Nastaleeq" pitchFamily="2" charset="-78"/>
              <a:cs typeface="Jameel Noori Nastaleeq" pitchFamily="2" charset="-78"/>
            </a:rPr>
            <a:t>قتل ناحق</a:t>
          </a:r>
          <a:endParaRPr lang="en-US" sz="3600" b="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5352A7-06CA-4921-BDBA-35026D3E028C}" type="parTrans" cxnId="{865D5BA4-D034-468F-83F5-FC00E9AA8719}">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71200EC-B3F2-4C7A-AC30-8839E94502F2}" type="sibTrans" cxnId="{865D5BA4-D034-468F-83F5-FC00E9AA8719}">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252422-2C3F-4629-9F0C-24DB84B90D50}">
      <dgm:prSet phldrT="[Text]" custT="1"/>
      <dgm:spPr/>
      <dgm:t>
        <a:bodyPr/>
        <a:lstStyle/>
        <a:p>
          <a:pPr rtl="1"/>
          <a:r>
            <a:rPr lang="ur-PK" sz="3600" b="0" i="1" dirty="0" smtClean="0">
              <a:effectLst>
                <a:outerShdw blurRad="38100" dist="38100" dir="2700000" algn="tl">
                  <a:srgbClr val="000000">
                    <a:alpha val="43137"/>
                  </a:srgbClr>
                </a:outerShdw>
              </a:effectLst>
              <a:latin typeface="Jameel Noori Nastaleeq" pitchFamily="2" charset="-78"/>
              <a:cs typeface="Jameel Noori Nastaleeq" pitchFamily="2" charset="-78"/>
            </a:rPr>
            <a:t>زنا</a:t>
          </a:r>
          <a:endParaRPr lang="en-US" sz="3600" b="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83F2805-4487-45EE-AEBF-5821631A1454}" type="parTrans" cxnId="{EC5D7147-F632-42C9-A93C-DB90C0F8EA45}">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2BE8EC7-E4F6-4A27-B558-231F35DE10C0}" type="sibTrans" cxnId="{EC5D7147-F632-42C9-A93C-DB90C0F8EA45}">
      <dgm:prSet/>
      <dgm:spPr/>
      <dgm:t>
        <a:bodyPr/>
        <a:lstStyle/>
        <a:p>
          <a:pPr rtl="1"/>
          <a:endParaRPr lang="en-US" sz="1600" i="1">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72DCD01-42DB-4849-A4CB-C7357FFCD733}" type="pres">
      <dgm:prSet presAssocID="{39DAEB90-3C44-415E-839B-55876C892F66}" presName="Name0" presStyleCnt="0">
        <dgm:presLayoutVars>
          <dgm:chPref val="1"/>
          <dgm:dir val="rev"/>
          <dgm:animOne val="branch"/>
          <dgm:animLvl val="lvl"/>
          <dgm:resizeHandles/>
        </dgm:presLayoutVars>
      </dgm:prSet>
      <dgm:spPr/>
      <dgm:t>
        <a:bodyPr/>
        <a:lstStyle/>
        <a:p>
          <a:endParaRPr lang="en-US"/>
        </a:p>
      </dgm:t>
    </dgm:pt>
    <dgm:pt modelId="{31FF7411-B79A-46D9-9E24-479226AB70F0}" type="pres">
      <dgm:prSet presAssocID="{720C5FC1-1B5C-4E16-A6F5-FD1D33E007DA}" presName="vertOne" presStyleCnt="0"/>
      <dgm:spPr/>
    </dgm:pt>
    <dgm:pt modelId="{CF7D2C08-E6B4-492F-BF4D-1BA1A1A29AC0}" type="pres">
      <dgm:prSet presAssocID="{720C5FC1-1B5C-4E16-A6F5-FD1D33E007DA}" presName="txOne" presStyleLbl="node0" presStyleIdx="0" presStyleCnt="1">
        <dgm:presLayoutVars>
          <dgm:chPref val="3"/>
        </dgm:presLayoutVars>
      </dgm:prSet>
      <dgm:spPr/>
      <dgm:t>
        <a:bodyPr/>
        <a:lstStyle/>
        <a:p>
          <a:endParaRPr lang="en-US"/>
        </a:p>
      </dgm:t>
    </dgm:pt>
    <dgm:pt modelId="{C9F607E0-A51C-4726-8206-AB6F363E289A}" type="pres">
      <dgm:prSet presAssocID="{720C5FC1-1B5C-4E16-A6F5-FD1D33E007DA}" presName="parTransOne" presStyleCnt="0"/>
      <dgm:spPr/>
    </dgm:pt>
    <dgm:pt modelId="{33A99170-3A1F-4C6B-BB3A-BF843EDB51FF}" type="pres">
      <dgm:prSet presAssocID="{720C5FC1-1B5C-4E16-A6F5-FD1D33E007DA}" presName="horzOne" presStyleCnt="0"/>
      <dgm:spPr/>
    </dgm:pt>
    <dgm:pt modelId="{59D7E448-7B9C-47B2-A624-60659ECCD6EE}" type="pres">
      <dgm:prSet presAssocID="{E1D57507-3B67-457A-9BEF-0F13E38D1D5A}" presName="vertTwo" presStyleCnt="0"/>
      <dgm:spPr/>
    </dgm:pt>
    <dgm:pt modelId="{87FB421C-5AC7-407E-A4A6-14EC5EA24BAF}" type="pres">
      <dgm:prSet presAssocID="{E1D57507-3B67-457A-9BEF-0F13E38D1D5A}" presName="txTwo" presStyleLbl="node2" presStyleIdx="0" presStyleCnt="3">
        <dgm:presLayoutVars>
          <dgm:chPref val="3"/>
        </dgm:presLayoutVars>
      </dgm:prSet>
      <dgm:spPr/>
      <dgm:t>
        <a:bodyPr/>
        <a:lstStyle/>
        <a:p>
          <a:endParaRPr lang="en-US"/>
        </a:p>
      </dgm:t>
    </dgm:pt>
    <dgm:pt modelId="{B19815B7-4356-4A1E-A25A-4581EEAF5EBD}" type="pres">
      <dgm:prSet presAssocID="{E1D57507-3B67-457A-9BEF-0F13E38D1D5A}" presName="horzTwo" presStyleCnt="0"/>
      <dgm:spPr/>
    </dgm:pt>
    <dgm:pt modelId="{54ADCB96-EC7D-49E6-809E-C12C2D7A53C6}" type="pres">
      <dgm:prSet presAssocID="{8BCBBCD5-9AA0-4A0C-B9EB-DC0C9FF19B24}" presName="sibSpaceTwo" presStyleCnt="0"/>
      <dgm:spPr/>
    </dgm:pt>
    <dgm:pt modelId="{F596341B-4716-4829-AF15-E50D00819B5D}" type="pres">
      <dgm:prSet presAssocID="{1F28160B-F114-46F3-8916-38371B54FA5F}" presName="vertTwo" presStyleCnt="0"/>
      <dgm:spPr/>
    </dgm:pt>
    <dgm:pt modelId="{3354176F-D7EA-4A64-A207-D61167F350B9}" type="pres">
      <dgm:prSet presAssocID="{1F28160B-F114-46F3-8916-38371B54FA5F}" presName="txTwo" presStyleLbl="node2" presStyleIdx="1" presStyleCnt="3">
        <dgm:presLayoutVars>
          <dgm:chPref val="3"/>
        </dgm:presLayoutVars>
      </dgm:prSet>
      <dgm:spPr/>
      <dgm:t>
        <a:bodyPr/>
        <a:lstStyle/>
        <a:p>
          <a:endParaRPr lang="en-US"/>
        </a:p>
      </dgm:t>
    </dgm:pt>
    <dgm:pt modelId="{7E324EA8-618F-4D49-B67E-997D122800D6}" type="pres">
      <dgm:prSet presAssocID="{1F28160B-F114-46F3-8916-38371B54FA5F}" presName="horzTwo" presStyleCnt="0"/>
      <dgm:spPr/>
    </dgm:pt>
    <dgm:pt modelId="{CDE1A4BE-25F4-4BAE-98C6-EBCA3072C63D}" type="pres">
      <dgm:prSet presAssocID="{971200EC-B3F2-4C7A-AC30-8839E94502F2}" presName="sibSpaceTwo" presStyleCnt="0"/>
      <dgm:spPr/>
    </dgm:pt>
    <dgm:pt modelId="{3ECBAF29-A526-435F-9AF6-67DA3E022CAD}" type="pres">
      <dgm:prSet presAssocID="{54252422-2C3F-4629-9F0C-24DB84B90D50}" presName="vertTwo" presStyleCnt="0"/>
      <dgm:spPr/>
    </dgm:pt>
    <dgm:pt modelId="{25944792-0702-48AD-B4FE-0438C365AC87}" type="pres">
      <dgm:prSet presAssocID="{54252422-2C3F-4629-9F0C-24DB84B90D50}" presName="txTwo" presStyleLbl="node2" presStyleIdx="2" presStyleCnt="3">
        <dgm:presLayoutVars>
          <dgm:chPref val="3"/>
        </dgm:presLayoutVars>
      </dgm:prSet>
      <dgm:spPr/>
      <dgm:t>
        <a:bodyPr/>
        <a:lstStyle/>
        <a:p>
          <a:endParaRPr lang="en-US"/>
        </a:p>
      </dgm:t>
    </dgm:pt>
    <dgm:pt modelId="{20142608-81B0-430A-A3D0-1F42F62F23EE}" type="pres">
      <dgm:prSet presAssocID="{54252422-2C3F-4629-9F0C-24DB84B90D50}" presName="horzTwo" presStyleCnt="0"/>
      <dgm:spPr/>
    </dgm:pt>
  </dgm:ptLst>
  <dgm:cxnLst>
    <dgm:cxn modelId="{D25CC21B-BD4E-4CB6-869F-81F1F2525CA4}" type="presOf" srcId="{39DAEB90-3C44-415E-839B-55876C892F66}" destId="{B72DCD01-42DB-4849-A4CB-C7357FFCD733}" srcOrd="0" destOrd="0" presId="urn:microsoft.com/office/officeart/2005/8/layout/hierarchy4"/>
    <dgm:cxn modelId="{EC5D7147-F632-42C9-A93C-DB90C0F8EA45}" srcId="{720C5FC1-1B5C-4E16-A6F5-FD1D33E007DA}" destId="{54252422-2C3F-4629-9F0C-24DB84B90D50}" srcOrd="2" destOrd="0" parTransId="{783F2805-4487-45EE-AEBF-5821631A1454}" sibTransId="{42BE8EC7-E4F6-4A27-B558-231F35DE10C0}"/>
    <dgm:cxn modelId="{061AA5F1-DF8C-4A13-A975-E260D5DE0792}" srcId="{39DAEB90-3C44-415E-839B-55876C892F66}" destId="{720C5FC1-1B5C-4E16-A6F5-FD1D33E007DA}" srcOrd="0" destOrd="0" parTransId="{8A484020-7876-4E17-9F9A-93681ED9D746}" sibTransId="{1A5A3450-FC44-4129-A94E-81B7B690D936}"/>
    <dgm:cxn modelId="{865D5BA4-D034-468F-83F5-FC00E9AA8719}" srcId="{720C5FC1-1B5C-4E16-A6F5-FD1D33E007DA}" destId="{1F28160B-F114-46F3-8916-38371B54FA5F}" srcOrd="1" destOrd="0" parTransId="{C55352A7-06CA-4921-BDBA-35026D3E028C}" sibTransId="{971200EC-B3F2-4C7A-AC30-8839E94502F2}"/>
    <dgm:cxn modelId="{5172E6F5-C95E-4A61-AFD1-645538344264}" srcId="{720C5FC1-1B5C-4E16-A6F5-FD1D33E007DA}" destId="{E1D57507-3B67-457A-9BEF-0F13E38D1D5A}" srcOrd="0" destOrd="0" parTransId="{E16528D9-7153-4723-A085-FD0EE48F1746}" sibTransId="{8BCBBCD5-9AA0-4A0C-B9EB-DC0C9FF19B24}"/>
    <dgm:cxn modelId="{BD908AFA-5414-49BB-B0E5-0763D2CBB47A}" type="presOf" srcId="{E1D57507-3B67-457A-9BEF-0F13E38D1D5A}" destId="{87FB421C-5AC7-407E-A4A6-14EC5EA24BAF}" srcOrd="0" destOrd="0" presId="urn:microsoft.com/office/officeart/2005/8/layout/hierarchy4"/>
    <dgm:cxn modelId="{41633DE8-B5AC-455B-9C34-3BFBA20CBD83}" type="presOf" srcId="{54252422-2C3F-4629-9F0C-24DB84B90D50}" destId="{25944792-0702-48AD-B4FE-0438C365AC87}" srcOrd="0" destOrd="0" presId="urn:microsoft.com/office/officeart/2005/8/layout/hierarchy4"/>
    <dgm:cxn modelId="{57909569-B273-4851-B25A-9E20B0CA4192}" type="presOf" srcId="{1F28160B-F114-46F3-8916-38371B54FA5F}" destId="{3354176F-D7EA-4A64-A207-D61167F350B9}" srcOrd="0" destOrd="0" presId="urn:microsoft.com/office/officeart/2005/8/layout/hierarchy4"/>
    <dgm:cxn modelId="{F0ED2A3A-746F-4A4E-AED2-2B1704C8A086}" type="presOf" srcId="{720C5FC1-1B5C-4E16-A6F5-FD1D33E007DA}" destId="{CF7D2C08-E6B4-492F-BF4D-1BA1A1A29AC0}" srcOrd="0" destOrd="0" presId="urn:microsoft.com/office/officeart/2005/8/layout/hierarchy4"/>
    <dgm:cxn modelId="{E3A98FEE-032A-4F83-9926-9BAB06A54867}" type="presParOf" srcId="{B72DCD01-42DB-4849-A4CB-C7357FFCD733}" destId="{31FF7411-B79A-46D9-9E24-479226AB70F0}" srcOrd="0" destOrd="0" presId="urn:microsoft.com/office/officeart/2005/8/layout/hierarchy4"/>
    <dgm:cxn modelId="{99CFDF3F-C4EC-40E9-87CF-20E2E82C635F}" type="presParOf" srcId="{31FF7411-B79A-46D9-9E24-479226AB70F0}" destId="{CF7D2C08-E6B4-492F-BF4D-1BA1A1A29AC0}" srcOrd="0" destOrd="0" presId="urn:microsoft.com/office/officeart/2005/8/layout/hierarchy4"/>
    <dgm:cxn modelId="{767E7919-4FF9-4FC2-9324-7B9D17FCF2E2}" type="presParOf" srcId="{31FF7411-B79A-46D9-9E24-479226AB70F0}" destId="{C9F607E0-A51C-4726-8206-AB6F363E289A}" srcOrd="1" destOrd="0" presId="urn:microsoft.com/office/officeart/2005/8/layout/hierarchy4"/>
    <dgm:cxn modelId="{9F7489CE-4DFF-4D6E-A0CF-3274BBE4EBBC}" type="presParOf" srcId="{31FF7411-B79A-46D9-9E24-479226AB70F0}" destId="{33A99170-3A1F-4C6B-BB3A-BF843EDB51FF}" srcOrd="2" destOrd="0" presId="urn:microsoft.com/office/officeart/2005/8/layout/hierarchy4"/>
    <dgm:cxn modelId="{C3D515DE-DB5A-476D-A138-EC74029F0558}" type="presParOf" srcId="{33A99170-3A1F-4C6B-BB3A-BF843EDB51FF}" destId="{59D7E448-7B9C-47B2-A624-60659ECCD6EE}" srcOrd="0" destOrd="0" presId="urn:microsoft.com/office/officeart/2005/8/layout/hierarchy4"/>
    <dgm:cxn modelId="{769C0BA5-12BF-498B-94B1-7E5692534A19}" type="presParOf" srcId="{59D7E448-7B9C-47B2-A624-60659ECCD6EE}" destId="{87FB421C-5AC7-407E-A4A6-14EC5EA24BAF}" srcOrd="0" destOrd="0" presId="urn:microsoft.com/office/officeart/2005/8/layout/hierarchy4"/>
    <dgm:cxn modelId="{301DFBD5-4C56-4E86-AB8E-2D2F5FCCF653}" type="presParOf" srcId="{59D7E448-7B9C-47B2-A624-60659ECCD6EE}" destId="{B19815B7-4356-4A1E-A25A-4581EEAF5EBD}" srcOrd="1" destOrd="0" presId="urn:microsoft.com/office/officeart/2005/8/layout/hierarchy4"/>
    <dgm:cxn modelId="{B8A0A9B2-C79D-4FA9-963C-88296985537C}" type="presParOf" srcId="{33A99170-3A1F-4C6B-BB3A-BF843EDB51FF}" destId="{54ADCB96-EC7D-49E6-809E-C12C2D7A53C6}" srcOrd="1" destOrd="0" presId="urn:microsoft.com/office/officeart/2005/8/layout/hierarchy4"/>
    <dgm:cxn modelId="{853020F8-3314-4FB8-BC85-DF1F4F803F88}" type="presParOf" srcId="{33A99170-3A1F-4C6B-BB3A-BF843EDB51FF}" destId="{F596341B-4716-4829-AF15-E50D00819B5D}" srcOrd="2" destOrd="0" presId="urn:microsoft.com/office/officeart/2005/8/layout/hierarchy4"/>
    <dgm:cxn modelId="{A85DBB02-7AD9-4EC2-A431-C141A6B4CAD6}" type="presParOf" srcId="{F596341B-4716-4829-AF15-E50D00819B5D}" destId="{3354176F-D7EA-4A64-A207-D61167F350B9}" srcOrd="0" destOrd="0" presId="urn:microsoft.com/office/officeart/2005/8/layout/hierarchy4"/>
    <dgm:cxn modelId="{6D04E12F-957B-402A-8E19-E726A8A2B6FC}" type="presParOf" srcId="{F596341B-4716-4829-AF15-E50D00819B5D}" destId="{7E324EA8-618F-4D49-B67E-997D122800D6}" srcOrd="1" destOrd="0" presId="urn:microsoft.com/office/officeart/2005/8/layout/hierarchy4"/>
    <dgm:cxn modelId="{F7A74C2E-23C0-4710-A9ED-45D7B9515E77}" type="presParOf" srcId="{33A99170-3A1F-4C6B-BB3A-BF843EDB51FF}" destId="{CDE1A4BE-25F4-4BAE-98C6-EBCA3072C63D}" srcOrd="3" destOrd="0" presId="urn:microsoft.com/office/officeart/2005/8/layout/hierarchy4"/>
    <dgm:cxn modelId="{2BAFD752-66D8-41BA-B789-12AC7F9084A9}" type="presParOf" srcId="{33A99170-3A1F-4C6B-BB3A-BF843EDB51FF}" destId="{3ECBAF29-A526-435F-9AF6-67DA3E022CAD}" srcOrd="4" destOrd="0" presId="urn:microsoft.com/office/officeart/2005/8/layout/hierarchy4"/>
    <dgm:cxn modelId="{0F10432A-E48F-460D-8352-73438DD6D860}" type="presParOf" srcId="{3ECBAF29-A526-435F-9AF6-67DA3E022CAD}" destId="{25944792-0702-48AD-B4FE-0438C365AC87}" srcOrd="0" destOrd="0" presId="urn:microsoft.com/office/officeart/2005/8/layout/hierarchy4"/>
    <dgm:cxn modelId="{7E995B9F-FD95-428B-9010-D06F34E3B133}" type="presParOf" srcId="{3ECBAF29-A526-435F-9AF6-67DA3E022CAD}" destId="{20142608-81B0-430A-A3D0-1F42F62F23E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DAEB90-3C44-415E-839B-55876C892F66}"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UL Sajid Heading" pitchFamily="2" charset="-78"/>
            </a:rPr>
            <a:t>توبہ کی شرائط</a:t>
          </a:r>
          <a:endParaRPr lang="en-US" sz="3600" dirty="0">
            <a:effectLst>
              <a:outerShdw blurRad="38100" dist="38100" dir="2700000" algn="tl">
                <a:srgbClr val="000000">
                  <a:alpha val="43137"/>
                </a:srgbClr>
              </a:outerShdw>
            </a:effectLst>
            <a:latin typeface="Jameel Noori Nastaleeq" pitchFamily="2" charset="-78"/>
            <a:cs typeface="UL Sajid Heading" pitchFamily="2" charset="-78"/>
          </a:endParaRPr>
        </a:p>
      </dgm:t>
    </dgm:pt>
    <dgm:pt modelId="{8A484020-7876-4E17-9F9A-93681ED9D746}" type="parTrans" cxnId="{061AA5F1-DF8C-4A13-A975-E260D5DE0792}">
      <dgm:prSet/>
      <dgm:spPr/>
      <dgm:t>
        <a:bodyPr/>
        <a:lstStyle/>
        <a:p>
          <a:endParaRPr lang="en-US" sz="105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endParaRPr lang="en-US" sz="105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D57507-3B67-457A-9BEF-0F13E38D1D5A}">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حقیقی ندامت و افسوس</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6528D9-7153-4723-A085-FD0EE48F1746}" type="parTrans" cxnId="{5172E6F5-C95E-4A61-AFD1-645538344264}">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BCBBCD5-9AA0-4A0C-B9EB-DC0C9FF19B24}" type="sibTrans" cxnId="{5172E6F5-C95E-4A61-AFD1-645538344264}">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F28160B-F114-46F3-8916-38371B54FA5F}">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آئندہ گناہ نہ کرنے کا عہد</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5352A7-06CA-4921-BDBA-35026D3E028C}" type="parTrans" cxnId="{865D5BA4-D034-468F-83F5-FC00E9AA8719}">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71200EC-B3F2-4C7A-AC30-8839E94502F2}" type="sibTrans" cxnId="{865D5BA4-D034-468F-83F5-FC00E9AA8719}">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252422-2C3F-4629-9F0C-24DB84B90D50}">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گناہ کو عملاً ترک کردینا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83F2805-4487-45EE-AEBF-5821631A1454}" type="parTrans" cxnId="{EC5D7147-F632-42C9-A93C-DB90C0F8EA45}">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2BE8EC7-E4F6-4A27-B558-231F35DE10C0}" type="sibTrans" cxnId="{EC5D7147-F632-42C9-A93C-DB90C0F8EA45}">
      <dgm:prSet/>
      <dgm:spPr/>
      <dgm:t>
        <a:bodyPr/>
        <a:lstStyle/>
        <a:p>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89F809-A8B3-4DAC-9366-A5B1A15E35B6}">
      <dgm:prSet phldrT="[Text]" custT="1"/>
      <dgm:spPr/>
      <dgm:t>
        <a:bodyPr/>
        <a:lstStyle/>
        <a:p>
          <a:pP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کسی کے ساتھ زیادتی کی صورت میں اُس کا حق لوٹانا</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1F0956C-03FC-49E1-8EEB-1AD3FEDDF13A}" type="parTrans" cxnId="{411B7308-ABE7-4255-A229-091B08DACD2E}">
      <dgm:prSet/>
      <dgm:spPr/>
      <dgm:t>
        <a:bodyPr/>
        <a:lstStyle/>
        <a:p>
          <a:endParaRPr lang="en-US">
            <a:latin typeface="Jameel Noori Nastaleeq" pitchFamily="2" charset="-78"/>
            <a:cs typeface="Jameel Noori Nastaleeq" pitchFamily="2" charset="-78"/>
          </a:endParaRPr>
        </a:p>
      </dgm:t>
    </dgm:pt>
    <dgm:pt modelId="{65C7206B-6023-4661-B835-7F85746EB223}" type="sibTrans" cxnId="{411B7308-ABE7-4255-A229-091B08DACD2E}">
      <dgm:prSet/>
      <dgm:spPr/>
      <dgm:t>
        <a:bodyPr/>
        <a:lstStyle/>
        <a:p>
          <a:endParaRPr lang="en-US">
            <a:latin typeface="Jameel Noori Nastaleeq" pitchFamily="2" charset="-78"/>
            <a:cs typeface="Jameel Noori Nastaleeq" pitchFamily="2" charset="-78"/>
          </a:endParaRPr>
        </a:p>
      </dgm:t>
    </dgm:pt>
    <dgm:pt modelId="{D7A1463B-4D54-419B-BBC0-F36871FADA2E}" type="pres">
      <dgm:prSet presAssocID="{39DAEB90-3C44-415E-839B-55876C892F66}" presName="composite" presStyleCnt="0">
        <dgm:presLayoutVars>
          <dgm:chMax val="1"/>
          <dgm:dir val="rev"/>
          <dgm:resizeHandles val="exact"/>
        </dgm:presLayoutVars>
      </dgm:prSet>
      <dgm:spPr/>
      <dgm:t>
        <a:bodyPr/>
        <a:lstStyle/>
        <a:p>
          <a:endParaRPr lang="en-US"/>
        </a:p>
      </dgm:t>
    </dgm:pt>
    <dgm:pt modelId="{34E9ADB8-920C-4286-9D75-52CE75DDE867}" type="pres">
      <dgm:prSet presAssocID="{720C5FC1-1B5C-4E16-A6F5-FD1D33E007DA}" presName="roof" presStyleLbl="dkBgShp" presStyleIdx="0" presStyleCnt="2"/>
      <dgm:spPr/>
      <dgm:t>
        <a:bodyPr/>
        <a:lstStyle/>
        <a:p>
          <a:endParaRPr lang="en-US"/>
        </a:p>
      </dgm:t>
    </dgm:pt>
    <dgm:pt modelId="{BAD5CB23-C567-42F1-AB47-8D3B07597A33}" type="pres">
      <dgm:prSet presAssocID="{720C5FC1-1B5C-4E16-A6F5-FD1D33E007DA}" presName="pillars" presStyleCnt="0"/>
      <dgm:spPr/>
      <dgm:t>
        <a:bodyPr/>
        <a:lstStyle/>
        <a:p>
          <a:endParaRPr lang="en-US"/>
        </a:p>
      </dgm:t>
    </dgm:pt>
    <dgm:pt modelId="{DEF1D15E-0966-4C33-A370-5860441188E6}" type="pres">
      <dgm:prSet presAssocID="{720C5FC1-1B5C-4E16-A6F5-FD1D33E007DA}" presName="pillar1" presStyleLbl="node1" presStyleIdx="0" presStyleCnt="4">
        <dgm:presLayoutVars>
          <dgm:bulletEnabled val="1"/>
        </dgm:presLayoutVars>
      </dgm:prSet>
      <dgm:spPr/>
      <dgm:t>
        <a:bodyPr/>
        <a:lstStyle/>
        <a:p>
          <a:endParaRPr lang="en-US"/>
        </a:p>
      </dgm:t>
    </dgm:pt>
    <dgm:pt modelId="{5900EAFF-CE10-4F06-9C92-63F50BE5A2F4}" type="pres">
      <dgm:prSet presAssocID="{1F28160B-F114-46F3-8916-38371B54FA5F}" presName="pillarX" presStyleLbl="node1" presStyleIdx="1" presStyleCnt="4">
        <dgm:presLayoutVars>
          <dgm:bulletEnabled val="1"/>
        </dgm:presLayoutVars>
      </dgm:prSet>
      <dgm:spPr/>
      <dgm:t>
        <a:bodyPr/>
        <a:lstStyle/>
        <a:p>
          <a:endParaRPr lang="en-US"/>
        </a:p>
      </dgm:t>
    </dgm:pt>
    <dgm:pt modelId="{061B5053-3A22-4468-9E7A-B4725539C9FC}" type="pres">
      <dgm:prSet presAssocID="{54252422-2C3F-4629-9F0C-24DB84B90D50}" presName="pillarX" presStyleLbl="node1" presStyleIdx="2" presStyleCnt="4">
        <dgm:presLayoutVars>
          <dgm:bulletEnabled val="1"/>
        </dgm:presLayoutVars>
      </dgm:prSet>
      <dgm:spPr/>
      <dgm:t>
        <a:bodyPr/>
        <a:lstStyle/>
        <a:p>
          <a:endParaRPr lang="en-US"/>
        </a:p>
      </dgm:t>
    </dgm:pt>
    <dgm:pt modelId="{55870D43-DE70-48D2-ABCE-B2B6F81B9F3D}" type="pres">
      <dgm:prSet presAssocID="{0C89F809-A8B3-4DAC-9366-A5B1A15E35B6}" presName="pillarX" presStyleLbl="node1" presStyleIdx="3" presStyleCnt="4">
        <dgm:presLayoutVars>
          <dgm:bulletEnabled val="1"/>
        </dgm:presLayoutVars>
      </dgm:prSet>
      <dgm:spPr/>
      <dgm:t>
        <a:bodyPr/>
        <a:lstStyle/>
        <a:p>
          <a:endParaRPr lang="en-US"/>
        </a:p>
      </dgm:t>
    </dgm:pt>
    <dgm:pt modelId="{E5008B67-7971-4EA3-957F-6265DD265B6A}" type="pres">
      <dgm:prSet presAssocID="{720C5FC1-1B5C-4E16-A6F5-FD1D33E007DA}" presName="base" presStyleLbl="dkBgShp" presStyleIdx="1" presStyleCnt="2"/>
      <dgm:spPr/>
      <dgm:t>
        <a:bodyPr/>
        <a:lstStyle/>
        <a:p>
          <a:endParaRPr lang="en-US"/>
        </a:p>
      </dgm:t>
    </dgm:pt>
  </dgm:ptLst>
  <dgm:cxnLst>
    <dgm:cxn modelId="{B2CF7162-F938-4B3F-92B9-5288043CD8C1}" type="presOf" srcId="{720C5FC1-1B5C-4E16-A6F5-FD1D33E007DA}" destId="{34E9ADB8-920C-4286-9D75-52CE75DDE867}" srcOrd="0" destOrd="0" presId="urn:microsoft.com/office/officeart/2005/8/layout/hList3"/>
    <dgm:cxn modelId="{790F693A-9404-45D8-99CC-F6D8D7183710}" type="presOf" srcId="{0C89F809-A8B3-4DAC-9366-A5B1A15E35B6}" destId="{55870D43-DE70-48D2-ABCE-B2B6F81B9F3D}" srcOrd="0" destOrd="0" presId="urn:microsoft.com/office/officeart/2005/8/layout/hList3"/>
    <dgm:cxn modelId="{061AA5F1-DF8C-4A13-A975-E260D5DE0792}" srcId="{39DAEB90-3C44-415E-839B-55876C892F66}" destId="{720C5FC1-1B5C-4E16-A6F5-FD1D33E007DA}" srcOrd="0" destOrd="0" parTransId="{8A484020-7876-4E17-9F9A-93681ED9D746}" sibTransId="{1A5A3450-FC44-4129-A94E-81B7B690D936}"/>
    <dgm:cxn modelId="{C32951DC-9292-4E99-ADC3-DF419B6A10B8}" type="presOf" srcId="{39DAEB90-3C44-415E-839B-55876C892F66}" destId="{D7A1463B-4D54-419B-BBC0-F36871FADA2E}" srcOrd="0" destOrd="0" presId="urn:microsoft.com/office/officeart/2005/8/layout/hList3"/>
    <dgm:cxn modelId="{865D5BA4-D034-468F-83F5-FC00E9AA8719}" srcId="{720C5FC1-1B5C-4E16-A6F5-FD1D33E007DA}" destId="{1F28160B-F114-46F3-8916-38371B54FA5F}" srcOrd="1" destOrd="0" parTransId="{C55352A7-06CA-4921-BDBA-35026D3E028C}" sibTransId="{971200EC-B3F2-4C7A-AC30-8839E94502F2}"/>
    <dgm:cxn modelId="{411B7308-ABE7-4255-A229-091B08DACD2E}" srcId="{720C5FC1-1B5C-4E16-A6F5-FD1D33E007DA}" destId="{0C89F809-A8B3-4DAC-9366-A5B1A15E35B6}" srcOrd="3" destOrd="0" parTransId="{01F0956C-03FC-49E1-8EEB-1AD3FEDDF13A}" sibTransId="{65C7206B-6023-4661-B835-7F85746EB223}"/>
    <dgm:cxn modelId="{108A560F-D7C5-467B-A685-3914ADB700DB}" type="presOf" srcId="{54252422-2C3F-4629-9F0C-24DB84B90D50}" destId="{061B5053-3A22-4468-9E7A-B4725539C9FC}" srcOrd="0" destOrd="0" presId="urn:microsoft.com/office/officeart/2005/8/layout/hList3"/>
    <dgm:cxn modelId="{AA3419E6-A4F4-4162-BC1F-8F91CE1A91EF}" type="presOf" srcId="{E1D57507-3B67-457A-9BEF-0F13E38D1D5A}" destId="{DEF1D15E-0966-4C33-A370-5860441188E6}" srcOrd="0" destOrd="0" presId="urn:microsoft.com/office/officeart/2005/8/layout/hList3"/>
    <dgm:cxn modelId="{0D65A8DD-30EB-4C99-9EF2-0C1906E27305}" type="presOf" srcId="{1F28160B-F114-46F3-8916-38371B54FA5F}" destId="{5900EAFF-CE10-4F06-9C92-63F50BE5A2F4}" srcOrd="0" destOrd="0" presId="urn:microsoft.com/office/officeart/2005/8/layout/hList3"/>
    <dgm:cxn modelId="{EC5D7147-F632-42C9-A93C-DB90C0F8EA45}" srcId="{720C5FC1-1B5C-4E16-A6F5-FD1D33E007DA}" destId="{54252422-2C3F-4629-9F0C-24DB84B90D50}" srcOrd="2" destOrd="0" parTransId="{783F2805-4487-45EE-AEBF-5821631A1454}" sibTransId="{42BE8EC7-E4F6-4A27-B558-231F35DE10C0}"/>
    <dgm:cxn modelId="{5172E6F5-C95E-4A61-AFD1-645538344264}" srcId="{720C5FC1-1B5C-4E16-A6F5-FD1D33E007DA}" destId="{E1D57507-3B67-457A-9BEF-0F13E38D1D5A}" srcOrd="0" destOrd="0" parTransId="{E16528D9-7153-4723-A085-FD0EE48F1746}" sibTransId="{8BCBBCD5-9AA0-4A0C-B9EB-DC0C9FF19B24}"/>
    <dgm:cxn modelId="{59A4519F-12EE-4BF1-A6BE-F62FFE73AA98}" type="presParOf" srcId="{D7A1463B-4D54-419B-BBC0-F36871FADA2E}" destId="{34E9ADB8-920C-4286-9D75-52CE75DDE867}" srcOrd="0" destOrd="0" presId="urn:microsoft.com/office/officeart/2005/8/layout/hList3"/>
    <dgm:cxn modelId="{20704A98-EB01-4B42-9289-52AE670852FA}" type="presParOf" srcId="{D7A1463B-4D54-419B-BBC0-F36871FADA2E}" destId="{BAD5CB23-C567-42F1-AB47-8D3B07597A33}" srcOrd="1" destOrd="0" presId="urn:microsoft.com/office/officeart/2005/8/layout/hList3"/>
    <dgm:cxn modelId="{9045AA87-40C0-4CEF-A3FD-B0B63CA270A5}" type="presParOf" srcId="{BAD5CB23-C567-42F1-AB47-8D3B07597A33}" destId="{DEF1D15E-0966-4C33-A370-5860441188E6}" srcOrd="0" destOrd="0" presId="urn:microsoft.com/office/officeart/2005/8/layout/hList3"/>
    <dgm:cxn modelId="{BD6676EB-DE4E-4072-A905-A03028AF8DFE}" type="presParOf" srcId="{BAD5CB23-C567-42F1-AB47-8D3B07597A33}" destId="{5900EAFF-CE10-4F06-9C92-63F50BE5A2F4}" srcOrd="1" destOrd="0" presId="urn:microsoft.com/office/officeart/2005/8/layout/hList3"/>
    <dgm:cxn modelId="{A1E48C92-75F3-4A65-9A72-2109B203D430}" type="presParOf" srcId="{BAD5CB23-C567-42F1-AB47-8D3B07597A33}" destId="{061B5053-3A22-4468-9E7A-B4725539C9FC}" srcOrd="2" destOrd="0" presId="urn:microsoft.com/office/officeart/2005/8/layout/hList3"/>
    <dgm:cxn modelId="{3150A4B5-088E-4D78-A997-F3FBCC2BCE47}" type="presParOf" srcId="{BAD5CB23-C567-42F1-AB47-8D3B07597A33}" destId="{55870D43-DE70-48D2-ABCE-B2B6F81B9F3D}" srcOrd="3" destOrd="0" presId="urn:microsoft.com/office/officeart/2005/8/layout/hList3"/>
    <dgm:cxn modelId="{42B110B7-88D2-49B5-9187-2F6ADA6D119F}" type="presParOf" srcId="{D7A1463B-4D54-419B-BBC0-F36871FADA2E}" destId="{E5008B67-7971-4EA3-957F-6265DD265B6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i="1"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گناہ کی وجہ سے انسان ایمانِ حقیقی سے محروم ہوجاتا ہے</a:t>
          </a:r>
          <a:endParaRPr lang="en-US" sz="3200" b="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6BE2756-5F86-4751-994E-4614C77ACD89}" type="presOf" srcId="{724361B4-9B9F-4084-A10C-F167166253CF}" destId="{D76713C3-888F-4971-B388-C389CB2342AF}" srcOrd="0" destOrd="0" presId="urn:microsoft.com/office/officeart/2005/8/layout/vList2"/>
    <dgm:cxn modelId="{6DFF4223-8876-4192-B59C-D2AB8D1144DE}" type="presOf" srcId="{0967F7E4-F678-4578-8600-1B83ACEB6BBB}" destId="{D2B49F6D-4100-42FB-82A8-1CFAA91AE96A}" srcOrd="0" destOrd="0" presId="urn:microsoft.com/office/officeart/2005/8/layout/vList2"/>
    <dgm:cxn modelId="{31400057-0B7A-4B6C-A64B-98D9DC92959F}"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توبہ کی وجہ سے نامۂ اعمال سے گناہ مٹاکر ان کی جگہ نیکیاں لکھ دی جاتی ہیں</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8172871-3CFD-453D-990A-2AC2EBFC0302}" type="presOf" srcId="{724361B4-9B9F-4084-A10C-F167166253CF}" destId="{D76713C3-888F-4971-B388-C389CB2342AF}" srcOrd="0" destOrd="0" presId="urn:microsoft.com/office/officeart/2005/8/layout/vList2"/>
    <dgm:cxn modelId="{802AA863-FC72-456B-9746-E780E339677A}" type="presOf" srcId="{0967F7E4-F678-4578-8600-1B83ACEB6BBB}" destId="{D2B49F6D-4100-42FB-82A8-1CFAA91AE96A}" srcOrd="0" destOrd="0" presId="urn:microsoft.com/office/officeart/2005/8/layout/vList2"/>
    <dgm:cxn modelId="{8179DEB3-4883-413C-8482-EB7CED55C303}"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جو توبہ کے بعد اچھا عمل کرے تو گویا اُس نے توبہ کرنے کا حق ادا کردیا</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توبہ کی قبولیت کی علامت: انسان کے عمل کی اصلاح</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DB697BA-FFC3-4DE5-881A-AEE3DC7CE585}" type="presOf" srcId="{93095CFE-338C-4DE2-BEE1-C5798B24C8AD}" destId="{8160EAE7-75B1-40CC-8765-BEF41E203B77}" srcOrd="0" destOrd="0" presId="urn:microsoft.com/office/officeart/2005/8/layout/vList2"/>
    <dgm:cxn modelId="{3B714DD0-DF0A-49C4-AF66-8069BEE91E53}" type="presOf" srcId="{0967F7E4-F678-4578-8600-1B83ACEB6BBB}" destId="{D2B49F6D-4100-42FB-82A8-1CFAA91AE96A}" srcOrd="0" destOrd="0" presId="urn:microsoft.com/office/officeart/2005/8/layout/vList2"/>
    <dgm:cxn modelId="{368D5CA7-5DE5-48BE-927A-B5C112700CC4}"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E3D999D9-C83A-45EF-9B21-004522287829}" type="presParOf" srcId="{D76713C3-888F-4971-B388-C389CB2342AF}" destId="{D2B49F6D-4100-42FB-82A8-1CFAA91AE96A}" srcOrd="0" destOrd="0" presId="urn:microsoft.com/office/officeart/2005/8/layout/vList2"/>
    <dgm:cxn modelId="{FF5BDD80-9C10-44DF-B9F6-1B3F2DA30E10}" type="presParOf" srcId="{D76713C3-888F-4971-B388-C389CB2342AF}" destId="{D99EA9DA-C9F7-4727-A441-90BBA7544EE0}" srcOrd="1" destOrd="0" presId="urn:microsoft.com/office/officeart/2005/8/layout/vList2"/>
    <dgm:cxn modelId="{17AF464D-9245-4258-B949-BB3537C412A6}"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3A93C0-1D7D-4652-9ACE-92551D169F81}" type="doc">
      <dgm:prSet loTypeId="urn:microsoft.com/office/officeart/2005/8/layout/default#6" loCatId="list" qsTypeId="urn:microsoft.com/office/officeart/2005/8/quickstyle/simple4" qsCatId="simple" csTypeId="urn:microsoft.com/office/officeart/2005/8/colors/colorful4" csCatId="colorful" phldr="1"/>
      <dgm:spPr/>
      <dgm:t>
        <a:bodyPr/>
        <a:lstStyle/>
        <a:p>
          <a:endParaRPr lang="en-US"/>
        </a:p>
      </dgm:t>
    </dgm:pt>
    <dgm:pt modelId="{19F355F7-7A8B-45E1-8469-7E3A93630771}">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سچ کے لئے غیرت و حمیت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A8A8BC-EC91-45E1-82BC-58AB964ED298}" type="par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89A8C8B-144F-434B-B805-E2DE216F7FCF}" type="sibTrans" cxnId="{5B3349C1-AC09-479B-852E-FC3534029C9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F80E58-8194-4703-95BD-1731E31A67EA}">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لا یعنی باتوں سے نفرت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00E6701-00AB-485C-94FA-E530D099D60F}" type="parTrans" cxnId="{CE3B55F0-1914-49B9-8020-402FA057F56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19B19C9-3605-4717-B596-5DAF7CCA2AF1}" type="sibTrans" cxnId="{CE3B55F0-1914-49B9-8020-402FA057F564}">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90AE6DA-DFF2-4AE2-BC92-42ACDC110027}">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آیاتِ الہی سے استفادہ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25D7309-1143-4F4B-8924-E3421092CB06}" type="parTrans" cxnId="{3460B4BA-CFA6-4515-8C21-9C3727306B3A}">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E3C902-99D6-40CD-8F03-915272745039}" type="sibTrans" cxnId="{3460B4BA-CFA6-4515-8C21-9C3727306B3A}">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24279B1-95C4-47F7-AC31-3715BBE67BC6}">
      <dgm:prSet phldrT="[Text]" custT="1"/>
      <dgm:spPr/>
      <dgm:t>
        <a:bodyPr/>
        <a:lstStyle/>
        <a:p>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بیویوں اور اولاد کے حق میں دعا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4E73E86-6C1E-4BE0-B463-72324014285C}" type="parTrans" cxnId="{3A8E3DB4-5933-4A18-A298-7C75A8748296}">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81C7923-9E07-4B3B-A6F0-4296E3968182}" type="sibTrans" cxnId="{3A8E3DB4-5933-4A18-A298-7C75A8748296}">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A629CCC-24AB-494B-9552-D96EE667FEC0}">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آخرت میں جواب دہی کا احساس</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C96B882-DCFF-4FF6-BF94-00A158D74747}" type="parTrans" cxnId="{3B260FEF-F51A-4248-ABE0-6C21564410EE}">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FB7CDB0-80F2-438E-982E-9D8C00936472}" type="sibTrans" cxnId="{3B260FEF-F51A-4248-ABE0-6C21564410EE}">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4366CB-D70C-4B11-AA9E-5054AE0C09B7}" type="pres">
      <dgm:prSet presAssocID="{E83A93C0-1D7D-4652-9ACE-92551D169F81}" presName="diagram" presStyleCnt="0">
        <dgm:presLayoutVars>
          <dgm:dir val="rev"/>
          <dgm:resizeHandles val="exact"/>
        </dgm:presLayoutVars>
      </dgm:prSet>
      <dgm:spPr/>
      <dgm:t>
        <a:bodyPr/>
        <a:lstStyle/>
        <a:p>
          <a:endParaRPr lang="en-US"/>
        </a:p>
      </dgm:t>
    </dgm:pt>
    <dgm:pt modelId="{D644FFDD-2F9A-4EDF-9448-E7DF76F4BEA9}" type="pres">
      <dgm:prSet presAssocID="{19F355F7-7A8B-45E1-8469-7E3A93630771}" presName="node" presStyleLbl="node1" presStyleIdx="0" presStyleCnt="5">
        <dgm:presLayoutVars>
          <dgm:bulletEnabled val="1"/>
        </dgm:presLayoutVars>
      </dgm:prSet>
      <dgm:spPr>
        <a:prstGeom prst="round2DiagRect">
          <a:avLst/>
        </a:prstGeom>
      </dgm:spPr>
      <dgm:t>
        <a:bodyPr/>
        <a:lstStyle/>
        <a:p>
          <a:endParaRPr lang="en-US"/>
        </a:p>
      </dgm:t>
    </dgm:pt>
    <dgm:pt modelId="{5DCDAD90-E7DD-40F2-9A25-39129F296DBA}" type="pres">
      <dgm:prSet presAssocID="{589A8C8B-144F-434B-B805-E2DE216F7FCF}" presName="sibTrans" presStyleCnt="0"/>
      <dgm:spPr/>
    </dgm:pt>
    <dgm:pt modelId="{21EA5AD1-3A79-4E0A-98CA-52431153A613}" type="pres">
      <dgm:prSet presAssocID="{82F80E58-8194-4703-95BD-1731E31A67EA}" presName="node" presStyleLbl="node1" presStyleIdx="1" presStyleCnt="5">
        <dgm:presLayoutVars>
          <dgm:bulletEnabled val="1"/>
        </dgm:presLayoutVars>
      </dgm:prSet>
      <dgm:spPr>
        <a:prstGeom prst="round2DiagRect">
          <a:avLst/>
        </a:prstGeom>
      </dgm:spPr>
      <dgm:t>
        <a:bodyPr/>
        <a:lstStyle/>
        <a:p>
          <a:endParaRPr lang="en-US"/>
        </a:p>
      </dgm:t>
    </dgm:pt>
    <dgm:pt modelId="{D2124FF6-FC5D-463D-8EB5-B7311838A23B}" type="pres">
      <dgm:prSet presAssocID="{C19B19C9-3605-4717-B596-5DAF7CCA2AF1}" presName="sibTrans" presStyleCnt="0"/>
      <dgm:spPr/>
    </dgm:pt>
    <dgm:pt modelId="{7742C0F9-75FF-4291-A9A7-11CE9FAB1343}" type="pres">
      <dgm:prSet presAssocID="{B90AE6DA-DFF2-4AE2-BC92-42ACDC110027}" presName="node" presStyleLbl="node1" presStyleIdx="2" presStyleCnt="5">
        <dgm:presLayoutVars>
          <dgm:bulletEnabled val="1"/>
        </dgm:presLayoutVars>
      </dgm:prSet>
      <dgm:spPr>
        <a:prstGeom prst="round2DiagRect">
          <a:avLst/>
        </a:prstGeom>
      </dgm:spPr>
      <dgm:t>
        <a:bodyPr/>
        <a:lstStyle/>
        <a:p>
          <a:endParaRPr lang="en-US"/>
        </a:p>
      </dgm:t>
    </dgm:pt>
    <dgm:pt modelId="{B277A5BA-A50A-4BBF-AE3A-431B7C1D8C74}" type="pres">
      <dgm:prSet presAssocID="{54E3C902-99D6-40CD-8F03-915272745039}" presName="sibTrans" presStyleCnt="0"/>
      <dgm:spPr/>
    </dgm:pt>
    <dgm:pt modelId="{B96F2F72-C3ED-4053-9B63-1C5EEEDC5D8A}" type="pres">
      <dgm:prSet presAssocID="{124279B1-95C4-47F7-AC31-3715BBE67BC6}" presName="node" presStyleLbl="node1" presStyleIdx="3" presStyleCnt="5">
        <dgm:presLayoutVars>
          <dgm:bulletEnabled val="1"/>
        </dgm:presLayoutVars>
      </dgm:prSet>
      <dgm:spPr>
        <a:prstGeom prst="round2DiagRect">
          <a:avLst/>
        </a:prstGeom>
      </dgm:spPr>
      <dgm:t>
        <a:bodyPr/>
        <a:lstStyle/>
        <a:p>
          <a:endParaRPr lang="en-US"/>
        </a:p>
      </dgm:t>
    </dgm:pt>
    <dgm:pt modelId="{2D32FE83-E9A9-413F-8DDB-9C813D5E931E}" type="pres">
      <dgm:prSet presAssocID="{781C7923-9E07-4B3B-A6F0-4296E3968182}" presName="sibTrans" presStyleCnt="0"/>
      <dgm:spPr/>
    </dgm:pt>
    <dgm:pt modelId="{F4E2BB9A-3131-41CF-AC16-3A2F2B4DA3AA}" type="pres">
      <dgm:prSet presAssocID="{CA629CCC-24AB-494B-9552-D96EE667FEC0}" presName="node" presStyleLbl="node1" presStyleIdx="4" presStyleCnt="5">
        <dgm:presLayoutVars>
          <dgm:bulletEnabled val="1"/>
        </dgm:presLayoutVars>
      </dgm:prSet>
      <dgm:spPr>
        <a:prstGeom prst="round2DiagRect">
          <a:avLst/>
        </a:prstGeom>
      </dgm:spPr>
      <dgm:t>
        <a:bodyPr/>
        <a:lstStyle/>
        <a:p>
          <a:endParaRPr lang="en-US"/>
        </a:p>
      </dgm:t>
    </dgm:pt>
  </dgm:ptLst>
  <dgm:cxnLst>
    <dgm:cxn modelId="{3460B4BA-CFA6-4515-8C21-9C3727306B3A}" srcId="{E83A93C0-1D7D-4652-9ACE-92551D169F81}" destId="{B90AE6DA-DFF2-4AE2-BC92-42ACDC110027}" srcOrd="2" destOrd="0" parTransId="{C25D7309-1143-4F4B-8924-E3421092CB06}" sibTransId="{54E3C902-99D6-40CD-8F03-915272745039}"/>
    <dgm:cxn modelId="{EDE98B6B-6768-43A8-97A6-9D3CC9ED624A}" type="presOf" srcId="{19F355F7-7A8B-45E1-8469-7E3A93630771}" destId="{D644FFDD-2F9A-4EDF-9448-E7DF76F4BEA9}" srcOrd="0" destOrd="0" presId="urn:microsoft.com/office/officeart/2005/8/layout/default#6"/>
    <dgm:cxn modelId="{510C0EB5-231B-4037-BD2C-87F0AB18B5F4}" type="presOf" srcId="{CA629CCC-24AB-494B-9552-D96EE667FEC0}" destId="{F4E2BB9A-3131-41CF-AC16-3A2F2B4DA3AA}" srcOrd="0" destOrd="0" presId="urn:microsoft.com/office/officeart/2005/8/layout/default#6"/>
    <dgm:cxn modelId="{3B260FEF-F51A-4248-ABE0-6C21564410EE}" srcId="{E83A93C0-1D7D-4652-9ACE-92551D169F81}" destId="{CA629CCC-24AB-494B-9552-D96EE667FEC0}" srcOrd="4" destOrd="0" parTransId="{DC96B882-DCFF-4FF6-BF94-00A158D74747}" sibTransId="{EFB7CDB0-80F2-438E-982E-9D8C00936472}"/>
    <dgm:cxn modelId="{3A8E3DB4-5933-4A18-A298-7C75A8748296}" srcId="{E83A93C0-1D7D-4652-9ACE-92551D169F81}" destId="{124279B1-95C4-47F7-AC31-3715BBE67BC6}" srcOrd="3" destOrd="0" parTransId="{44E73E86-6C1E-4BE0-B463-72324014285C}" sibTransId="{781C7923-9E07-4B3B-A6F0-4296E3968182}"/>
    <dgm:cxn modelId="{EE51C063-F325-4134-8D66-EE93572A210A}" type="presOf" srcId="{82F80E58-8194-4703-95BD-1731E31A67EA}" destId="{21EA5AD1-3A79-4E0A-98CA-52431153A613}" srcOrd="0" destOrd="0" presId="urn:microsoft.com/office/officeart/2005/8/layout/default#6"/>
    <dgm:cxn modelId="{CE3B55F0-1914-49B9-8020-402FA057F564}" srcId="{E83A93C0-1D7D-4652-9ACE-92551D169F81}" destId="{82F80E58-8194-4703-95BD-1731E31A67EA}" srcOrd="1" destOrd="0" parTransId="{A00E6701-00AB-485C-94FA-E530D099D60F}" sibTransId="{C19B19C9-3605-4717-B596-5DAF7CCA2AF1}"/>
    <dgm:cxn modelId="{5B3349C1-AC09-479B-852E-FC3534029C94}" srcId="{E83A93C0-1D7D-4652-9ACE-92551D169F81}" destId="{19F355F7-7A8B-45E1-8469-7E3A93630771}" srcOrd="0" destOrd="0" parTransId="{C5A8A8BC-EC91-45E1-82BC-58AB964ED298}" sibTransId="{589A8C8B-144F-434B-B805-E2DE216F7FCF}"/>
    <dgm:cxn modelId="{167566F3-7C92-403D-85FC-5A673D73D6B8}" type="presOf" srcId="{E83A93C0-1D7D-4652-9ACE-92551D169F81}" destId="{C54366CB-D70C-4B11-AA9E-5054AE0C09B7}" srcOrd="0" destOrd="0" presId="urn:microsoft.com/office/officeart/2005/8/layout/default#6"/>
    <dgm:cxn modelId="{BD86C3A5-5B14-497A-866B-828F0DC89799}" type="presOf" srcId="{B90AE6DA-DFF2-4AE2-BC92-42ACDC110027}" destId="{7742C0F9-75FF-4291-A9A7-11CE9FAB1343}" srcOrd="0" destOrd="0" presId="urn:microsoft.com/office/officeart/2005/8/layout/default#6"/>
    <dgm:cxn modelId="{8E148D94-E290-4C6E-93D2-19B46FF88840}" type="presOf" srcId="{124279B1-95C4-47F7-AC31-3715BBE67BC6}" destId="{B96F2F72-C3ED-4053-9B63-1C5EEEDC5D8A}" srcOrd="0" destOrd="0" presId="urn:microsoft.com/office/officeart/2005/8/layout/default#6"/>
    <dgm:cxn modelId="{0EEF1AC3-53E3-443E-953C-8DCCAAE64A2E}" type="presParOf" srcId="{C54366CB-D70C-4B11-AA9E-5054AE0C09B7}" destId="{D644FFDD-2F9A-4EDF-9448-E7DF76F4BEA9}" srcOrd="0" destOrd="0" presId="urn:microsoft.com/office/officeart/2005/8/layout/default#6"/>
    <dgm:cxn modelId="{B3623A85-9DD5-4A86-8629-DA8B5AEDBF21}" type="presParOf" srcId="{C54366CB-D70C-4B11-AA9E-5054AE0C09B7}" destId="{5DCDAD90-E7DD-40F2-9A25-39129F296DBA}" srcOrd="1" destOrd="0" presId="urn:microsoft.com/office/officeart/2005/8/layout/default#6"/>
    <dgm:cxn modelId="{3E21E6F3-D7BB-456D-8660-A776257D92C6}" type="presParOf" srcId="{C54366CB-D70C-4B11-AA9E-5054AE0C09B7}" destId="{21EA5AD1-3A79-4E0A-98CA-52431153A613}" srcOrd="2" destOrd="0" presId="urn:microsoft.com/office/officeart/2005/8/layout/default#6"/>
    <dgm:cxn modelId="{5E61ABCF-21C6-4006-B748-F7DE144C8DD9}" type="presParOf" srcId="{C54366CB-D70C-4B11-AA9E-5054AE0C09B7}" destId="{D2124FF6-FC5D-463D-8EB5-B7311838A23B}" srcOrd="3" destOrd="0" presId="urn:microsoft.com/office/officeart/2005/8/layout/default#6"/>
    <dgm:cxn modelId="{3E95E284-C459-476B-B40C-D8F2FD7B8C6D}" type="presParOf" srcId="{C54366CB-D70C-4B11-AA9E-5054AE0C09B7}" destId="{7742C0F9-75FF-4291-A9A7-11CE9FAB1343}" srcOrd="4" destOrd="0" presId="urn:microsoft.com/office/officeart/2005/8/layout/default#6"/>
    <dgm:cxn modelId="{E2251457-5C35-44B3-95D4-9EC1E5923A9A}" type="presParOf" srcId="{C54366CB-D70C-4B11-AA9E-5054AE0C09B7}" destId="{B277A5BA-A50A-4BBF-AE3A-431B7C1D8C74}" srcOrd="5" destOrd="0" presId="urn:microsoft.com/office/officeart/2005/8/layout/default#6"/>
    <dgm:cxn modelId="{09A22CD2-D4E3-4DED-873F-194C669E35E4}" type="presParOf" srcId="{C54366CB-D70C-4B11-AA9E-5054AE0C09B7}" destId="{B96F2F72-C3ED-4053-9B63-1C5EEEDC5D8A}" srcOrd="6" destOrd="0" presId="urn:microsoft.com/office/officeart/2005/8/layout/default#6"/>
    <dgm:cxn modelId="{972EA9F4-A182-4E44-AD28-8BD7FD2E559A}" type="presParOf" srcId="{C54366CB-D70C-4B11-AA9E-5054AE0C09B7}" destId="{2D32FE83-E9A9-413F-8DDB-9C813D5E931E}" srcOrd="7" destOrd="0" presId="urn:microsoft.com/office/officeart/2005/8/layout/default#6"/>
    <dgm:cxn modelId="{EB5EC62A-E042-48A6-89AD-1A225085A531}" type="presParOf" srcId="{C54366CB-D70C-4B11-AA9E-5054AE0C09B7}" destId="{F4E2BB9A-3131-41CF-AC16-3A2F2B4DA3AA}" srcOrd="8" destOrd="0" presId="urn:microsoft.com/office/officeart/2005/8/layout/defaul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جنت میں عارضی قیام کی لذت حضرات انبیاء اور شہداء حاصل کر رہے ہیں</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آخرت میں حاضری کے بعد وہ</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ہمیشہ</a:t>
          </a:r>
          <a:r>
            <a:rPr lang="en-US"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ہمیش کے لئے جنت میں داخل کر دیئے جائیں گے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7304E4F-149A-45A5-81FE-94535854F22F}"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FBBA6B88-B93A-45F4-B714-DE374B7C15FF}" type="presOf" srcId="{0967F7E4-F678-4578-8600-1B83ACEB6BBB}" destId="{D2B49F6D-4100-42FB-82A8-1CFAA91AE96A}" srcOrd="0" destOrd="0" presId="urn:microsoft.com/office/officeart/2005/8/layout/vList2"/>
    <dgm:cxn modelId="{327CDC12-5829-4446-83CF-72FBFBCC5231}" type="presOf" srcId="{93095CFE-338C-4DE2-BEE1-C5798B24C8AD}" destId="{8160EAE7-75B1-40CC-8765-BEF41E203B77}" srcOrd="0" destOrd="0" presId="urn:microsoft.com/office/officeart/2005/8/layout/vList2"/>
    <dgm:cxn modelId="{C09F523F-69A4-4A99-B4E3-CE9E433BE68D}" type="presParOf" srcId="{D76713C3-888F-4971-B388-C389CB2342AF}" destId="{D2B49F6D-4100-42FB-82A8-1CFAA91AE96A}" srcOrd="0" destOrd="0" presId="urn:microsoft.com/office/officeart/2005/8/layout/vList2"/>
    <dgm:cxn modelId="{CE491088-3C5F-421F-9237-FBDE02295961}" type="presParOf" srcId="{D76713C3-888F-4971-B388-C389CB2342AF}" destId="{D99EA9DA-C9F7-4727-A441-90BBA7544EE0}" srcOrd="1" destOrd="0" presId="urn:microsoft.com/office/officeart/2005/8/layout/vList2"/>
    <dgm:cxn modelId="{3ECF802C-703E-4C5C-AE32-27FF78964518}"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میرے رب کو تمہاری کوئی پروانہیں (یا کیا پروا) ہے اگر نہ</a:t>
          </a:r>
          <a:r>
            <a:rPr lang="en-US"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ہو تمہارا اُس سے دعا کرنا</a:t>
          </a:r>
          <a:r>
            <a:rPr lang="en-US"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(الانعام : 41 -40، یونس : 22)</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میرے رب کو تمہاری کوئی پروا نہیں (یا کیا پروا) ہے اگر نہ ہوتا تمہیں دعوت دینا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BBE6C96-0666-44B7-88DC-DA31E3D09F11}" type="presOf" srcId="{93095CFE-338C-4DE2-BEE1-C5798B24C8AD}" destId="{8160EAE7-75B1-40CC-8765-BEF41E203B77}" srcOrd="0" destOrd="0" presId="urn:microsoft.com/office/officeart/2005/8/layout/vList2"/>
    <dgm:cxn modelId="{2E5B139F-FBBA-41A8-9144-E39C6873D697}"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B0BCE1CE-1275-4AD5-B495-4C962D17D7A6}" type="presOf" srcId="{0967F7E4-F678-4578-8600-1B83ACEB6BBB}" destId="{D2B49F6D-4100-42FB-82A8-1CFAA91AE96A}" srcOrd="0" destOrd="0" presId="urn:microsoft.com/office/officeart/2005/8/layout/vList2"/>
    <dgm:cxn modelId="{290925F8-BC29-47F4-B266-A1F9AF9A2ABA}" type="presParOf" srcId="{D76713C3-888F-4971-B388-C389CB2342AF}" destId="{D2B49F6D-4100-42FB-82A8-1CFAA91AE96A}" srcOrd="0" destOrd="0" presId="urn:microsoft.com/office/officeart/2005/8/layout/vList2"/>
    <dgm:cxn modelId="{4A496F67-E017-47FE-B44F-8CC784047E4D}" type="presParOf" srcId="{D76713C3-888F-4971-B388-C389CB2342AF}" destId="{D99EA9DA-C9F7-4727-A441-90BBA7544EE0}" srcOrd="1" destOrd="0" presId="urn:microsoft.com/office/officeart/2005/8/layout/vList2"/>
    <dgm:cxn modelId="{F78F58DE-9C00-4609-9FF2-4F0DC5DFD69C}"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63-67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endParaRPr lang="en-US">
            <a:latin typeface="Jameel Noori Nastaleeq" pitchFamily="2" charset="-78"/>
            <a:cs typeface="Jameel Noori Nastaleeq" pitchFamily="2" charset="-78"/>
          </a:endParaRPr>
        </a:p>
      </dgm:t>
    </dgm:pt>
    <dgm:pt modelId="{A9368323-C714-446A-9715-8AAF848C6E18}">
      <dgm:prSet phldrT="[Text]"/>
      <dgm:spPr/>
      <dgm:t>
        <a:bodyPr/>
        <a:lstStyle/>
        <a:p>
          <a:pPr rtl="1"/>
          <a:r>
            <a:rPr lang="ur-PK" dirty="0" smtClean="0">
              <a:latin typeface="Jameel Noori Nastaleeq" pitchFamily="2" charset="-78"/>
              <a:cs typeface="Jameel Noori Nastaleeq" pitchFamily="2" charset="-78"/>
            </a:rPr>
            <a:t>بندۂ مومن کے تکمیلی اوصاف</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endParaRPr lang="en-US">
            <a:latin typeface="Jameel Noori Nastaleeq" pitchFamily="2" charset="-78"/>
            <a:cs typeface="Jameel Noori Nastaleeq" pitchFamily="2" charset="-78"/>
          </a:endParaRPr>
        </a:p>
      </dgm:t>
    </dgm:pt>
    <dgm:pt modelId="{9CD1454A-8AB9-44A0-ACFF-750430659BA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68-71</a:t>
          </a:r>
        </a:p>
      </dgm:t>
    </dgm:pt>
    <dgm:pt modelId="{762E50B4-308B-44C3-B2BB-CA71A28D3CC3}" type="parTrans" cxnId="{ECFF5CDD-5F3E-45EB-B651-6167D58B5A2E}">
      <dgm:prSet/>
      <dgm:spPr/>
      <dgm:t>
        <a:bodyPr/>
        <a:lstStyle/>
        <a:p>
          <a:endParaRPr lang="en-US">
            <a:latin typeface="Jameel Noori Nastaleeq" pitchFamily="2" charset="-78"/>
            <a:cs typeface="Jameel Noori Nastaleeq" pitchFamily="2" charset="-78"/>
          </a:endParaRPr>
        </a:p>
      </dgm:t>
    </dgm:pt>
    <dgm:pt modelId="{764C4797-A0F9-4809-B159-2834E1E9B631}" type="sibTrans" cxnId="{ECFF5CDD-5F3E-45EB-B651-6167D58B5A2E}">
      <dgm:prSet/>
      <dgm:spPr/>
      <dgm:t>
        <a:bodyPr/>
        <a:lstStyle/>
        <a:p>
          <a:endParaRPr lang="en-US">
            <a:latin typeface="Jameel Noori Nastaleeq" pitchFamily="2" charset="-78"/>
            <a:cs typeface="Jameel Noori Nastaleeq" pitchFamily="2" charset="-78"/>
          </a:endParaRPr>
        </a:p>
      </dgm:t>
    </dgm:pt>
    <dgm:pt modelId="{88939A25-F61F-4964-8ABC-E580B0AC9766}">
      <dgm:prSet phldrT="[Text]"/>
      <dgm:spPr/>
      <dgm:t>
        <a:bodyPr/>
        <a:lstStyle/>
        <a:p>
          <a:pPr rtl="1"/>
          <a:r>
            <a:rPr lang="ar-SA" smtClean="0">
              <a:latin typeface="Jameel Noori Nastaleeq" pitchFamily="2" charset="-78"/>
              <a:ea typeface="Times New Roman" pitchFamily="18" charset="0"/>
              <a:cs typeface="Jameel Noori Nastaleeq" pitchFamily="2" charset="-78"/>
            </a:rPr>
            <a:t>کبیرہ گناہ کی سزا اور سزا سے بچنے کے لئے توبہ کا بیان</a:t>
          </a:r>
          <a:endParaRPr lang="en-US"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a:latin typeface="Jameel Noori Nastaleeq" pitchFamily="2" charset="-78"/>
            <a:cs typeface="Jameel Noori Nastaleeq" pitchFamily="2" charset="-78"/>
          </a:endParaRPr>
        </a:p>
      </dgm:t>
    </dgm:pt>
    <dgm:pt modelId="{2438FC5C-8FAA-4C62-AEEB-7B9E68AC7D70}" type="sibTrans" cxnId="{3CE14730-80DF-4FC0-9C1D-D10404609F95}">
      <dgm:prSet/>
      <dgm:spPr/>
      <dgm:t>
        <a:bodyPr/>
        <a:lstStyle/>
        <a:p>
          <a:endParaRPr lang="en-US">
            <a:latin typeface="Jameel Noori Nastaleeq" pitchFamily="2" charset="-78"/>
            <a:cs typeface="Jameel Noori Nastaleeq" pitchFamily="2" charset="-78"/>
          </a:endParaRPr>
        </a:p>
      </dgm:t>
    </dgm:pt>
    <dgm:pt modelId="{31D60858-CD3D-4CD5-ADF8-DF635647FAA7}">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72-74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393A2CC-40FB-46CD-BCF6-19F0ABF11FB2}" type="parTrans" cxnId="{373C3A32-86EB-423F-A80B-C8415CE39771}">
      <dgm:prSet/>
      <dgm:spPr/>
      <dgm:t>
        <a:bodyPr/>
        <a:lstStyle/>
        <a:p>
          <a:endParaRPr lang="en-US">
            <a:latin typeface="Jameel Noori Nastaleeq" pitchFamily="2" charset="-78"/>
            <a:cs typeface="Jameel Noori Nastaleeq" pitchFamily="2" charset="-78"/>
          </a:endParaRPr>
        </a:p>
      </dgm:t>
    </dgm:pt>
    <dgm:pt modelId="{84F801AD-6640-4A10-82D7-3EAA565A1097}" type="sibTrans" cxnId="{373C3A32-86EB-423F-A80B-C8415CE39771}">
      <dgm:prSet/>
      <dgm:spPr/>
      <dgm:t>
        <a:bodyPr/>
        <a:lstStyle/>
        <a:p>
          <a:endParaRPr lang="en-US">
            <a:latin typeface="Jameel Noori Nastaleeq" pitchFamily="2" charset="-78"/>
            <a:cs typeface="Jameel Noori Nastaleeq" pitchFamily="2" charset="-78"/>
          </a:endParaRPr>
        </a:p>
      </dgm:t>
    </dgm:pt>
    <dgm:pt modelId="{3F930735-D4A3-4D02-98D9-BCF942EDB800}">
      <dgm:prSet phldrT="[Text]"/>
      <dgm:spPr/>
      <dgm:t>
        <a:bodyPr/>
        <a:lstStyle/>
        <a:p>
          <a:pPr rtl="1"/>
          <a:r>
            <a:rPr lang="ur-PK" dirty="0" smtClean="0">
              <a:latin typeface="Jameel Noori Nastaleeq" pitchFamily="2" charset="-78"/>
              <a:cs typeface="Jameel Noori Nastaleeq" pitchFamily="2" charset="-78"/>
            </a:rPr>
            <a:t>بندۂ مؤمن کے تکمیلی اوصاف</a:t>
          </a:r>
          <a:endParaRPr lang="en-US" dirty="0">
            <a:latin typeface="Jameel Noori Nastaleeq" pitchFamily="2" charset="-78"/>
            <a:cs typeface="Jameel Noori Nastaleeq" pitchFamily="2" charset="-78"/>
          </a:endParaRPr>
        </a:p>
      </dgm:t>
    </dgm:pt>
    <dgm:pt modelId="{D447F0CE-BDBF-4E0C-AEFB-E4142410C29E}" type="parTrans" cxnId="{EDCC75A3-E962-4017-AD9C-12D8ED66B0A3}">
      <dgm:prSet/>
      <dgm:spPr/>
      <dgm:t>
        <a:bodyPr/>
        <a:lstStyle/>
        <a:p>
          <a:endParaRPr lang="en-US">
            <a:latin typeface="Jameel Noori Nastaleeq" pitchFamily="2" charset="-78"/>
            <a:cs typeface="Jameel Noori Nastaleeq" pitchFamily="2" charset="-78"/>
          </a:endParaRPr>
        </a:p>
      </dgm:t>
    </dgm:pt>
    <dgm:pt modelId="{E71FA060-9716-49B7-8153-6066226A3D99}" type="sibTrans" cxnId="{EDCC75A3-E962-4017-AD9C-12D8ED66B0A3}">
      <dgm:prSet/>
      <dgm:spPr/>
      <dgm:t>
        <a:bodyPr/>
        <a:lstStyle/>
        <a:p>
          <a:endParaRPr lang="en-US">
            <a:latin typeface="Jameel Noori Nastaleeq" pitchFamily="2" charset="-78"/>
            <a:cs typeface="Jameel Noori Nastaleeq" pitchFamily="2" charset="-78"/>
          </a:endParaRPr>
        </a:p>
      </dgm:t>
    </dgm:pt>
    <dgm:pt modelId="{3B423575-0D44-4166-AA3D-4F6A7B7B9AB9}">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75-76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CA3E14-3720-4EE6-A920-A72167C2C1FA}" type="parTrans" cxnId="{E241951E-632E-48FF-9CA0-357B74194070}">
      <dgm:prSet/>
      <dgm:spPr/>
      <dgm:t>
        <a:bodyPr/>
        <a:lstStyle/>
        <a:p>
          <a:endParaRPr lang="en-US">
            <a:latin typeface="Jameel Noori Nastaleeq" pitchFamily="2" charset="-78"/>
            <a:cs typeface="Jameel Noori Nastaleeq" pitchFamily="2" charset="-78"/>
          </a:endParaRPr>
        </a:p>
      </dgm:t>
    </dgm:pt>
    <dgm:pt modelId="{ECA5AFC3-AE98-4949-8D47-7ECBF84DC44E}" type="sibTrans" cxnId="{E241951E-632E-48FF-9CA0-357B74194070}">
      <dgm:prSet/>
      <dgm:spPr/>
      <dgm:t>
        <a:bodyPr/>
        <a:lstStyle/>
        <a:p>
          <a:endParaRPr lang="en-US">
            <a:latin typeface="Jameel Noori Nastaleeq" pitchFamily="2" charset="-78"/>
            <a:cs typeface="Jameel Noori Nastaleeq" pitchFamily="2" charset="-78"/>
          </a:endParaRPr>
        </a:p>
      </dgm:t>
    </dgm:pt>
    <dgm:pt modelId="{1A189300-EFB3-4614-BC92-7D2AB827691C}">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77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D3E323-E903-4EA2-9ECC-02E78E840013}" type="parTrans" cxnId="{E478A432-A57A-48E8-9A77-27FC822BD1AE}">
      <dgm:prSet/>
      <dgm:spPr/>
      <dgm:t>
        <a:bodyPr/>
        <a:lstStyle/>
        <a:p>
          <a:endParaRPr lang="en-US">
            <a:latin typeface="Jameel Noori Nastaleeq" pitchFamily="2" charset="-78"/>
            <a:cs typeface="Jameel Noori Nastaleeq" pitchFamily="2" charset="-78"/>
          </a:endParaRPr>
        </a:p>
      </dgm:t>
    </dgm:pt>
    <dgm:pt modelId="{BAA7D541-33F8-4426-A83A-35C92401E83C}" type="sibTrans" cxnId="{E478A432-A57A-48E8-9A77-27FC822BD1AE}">
      <dgm:prSet/>
      <dgm:spPr/>
      <dgm:t>
        <a:bodyPr/>
        <a:lstStyle/>
        <a:p>
          <a:endParaRPr lang="en-US">
            <a:latin typeface="Jameel Noori Nastaleeq" pitchFamily="2" charset="-78"/>
            <a:cs typeface="Jameel Noori Nastaleeq" pitchFamily="2" charset="-78"/>
          </a:endParaRPr>
        </a:p>
      </dgm:t>
    </dgm:pt>
    <dgm:pt modelId="{9D6BF19F-A449-4530-B819-AEC9BE1DABAF}">
      <dgm:prSet phldrT="[Text]"/>
      <dgm:spPr/>
      <dgm:t>
        <a:bodyPr/>
        <a:lstStyle/>
        <a:p>
          <a:pPr rtl="1"/>
          <a:r>
            <a:rPr lang="ur-PK" dirty="0" smtClean="0">
              <a:latin typeface="Jameel Noori Nastaleeq" pitchFamily="2" charset="-78"/>
              <a:cs typeface="Jameel Noori Nastaleeq" pitchFamily="2" charset="-78"/>
            </a:rPr>
            <a:t>عباد الرحمان کا حسین انجام</a:t>
          </a:r>
          <a:endParaRPr lang="en-US" dirty="0">
            <a:latin typeface="Jameel Noori Nastaleeq" pitchFamily="2" charset="-78"/>
            <a:cs typeface="Jameel Noori Nastaleeq" pitchFamily="2" charset="-78"/>
          </a:endParaRPr>
        </a:p>
      </dgm:t>
    </dgm:pt>
    <dgm:pt modelId="{92427858-F01A-455D-B3B1-8F6A1DC4CF8C}" type="parTrans" cxnId="{61E434F0-8B6A-43CE-BA83-87CE3E9D5F40}">
      <dgm:prSet/>
      <dgm:spPr/>
      <dgm:t>
        <a:bodyPr/>
        <a:lstStyle/>
        <a:p>
          <a:endParaRPr lang="en-US">
            <a:latin typeface="Jameel Noori Nastaleeq" pitchFamily="2" charset="-78"/>
            <a:cs typeface="Jameel Noori Nastaleeq" pitchFamily="2" charset="-78"/>
          </a:endParaRPr>
        </a:p>
      </dgm:t>
    </dgm:pt>
    <dgm:pt modelId="{684C6A3E-0973-44EB-87EB-FAAFE382CDE6}" type="sibTrans" cxnId="{61E434F0-8B6A-43CE-BA83-87CE3E9D5F40}">
      <dgm:prSet/>
      <dgm:spPr/>
      <dgm:t>
        <a:bodyPr/>
        <a:lstStyle/>
        <a:p>
          <a:endParaRPr lang="en-US">
            <a:latin typeface="Jameel Noori Nastaleeq" pitchFamily="2" charset="-78"/>
            <a:cs typeface="Jameel Noori Nastaleeq" pitchFamily="2" charset="-78"/>
          </a:endParaRPr>
        </a:p>
      </dgm:t>
    </dgm:pt>
    <dgm:pt modelId="{CB962949-29F0-4E69-94F1-8B18B1B187F3}">
      <dgm:prSet phldrT="[Text]"/>
      <dgm:spPr/>
      <dgm:t>
        <a:bodyPr/>
        <a:lstStyle/>
        <a:p>
          <a:pPr rtl="1"/>
          <a:r>
            <a:rPr lang="ur-PK" dirty="0" smtClean="0">
              <a:latin typeface="Jameel Noori Nastaleeq" pitchFamily="2" charset="-78"/>
              <a:cs typeface="Jameel Noori Nastaleeq" pitchFamily="2" charset="-78"/>
            </a:rPr>
            <a:t>ایمان بالرسالت</a:t>
          </a:r>
          <a:endParaRPr lang="en-US" dirty="0">
            <a:latin typeface="Jameel Noori Nastaleeq" pitchFamily="2" charset="-78"/>
            <a:cs typeface="Jameel Noori Nastaleeq" pitchFamily="2" charset="-78"/>
          </a:endParaRPr>
        </a:p>
      </dgm:t>
    </dgm:pt>
    <dgm:pt modelId="{BC407ADF-327C-4989-994D-4B9061939507}" type="parTrans" cxnId="{59FA671A-504D-4B15-BD5F-876E7F3D752A}">
      <dgm:prSet/>
      <dgm:spPr/>
      <dgm:t>
        <a:bodyPr/>
        <a:lstStyle/>
        <a:p>
          <a:endParaRPr lang="en-US">
            <a:latin typeface="Jameel Noori Nastaleeq" pitchFamily="2" charset="-78"/>
            <a:cs typeface="Jameel Noori Nastaleeq" pitchFamily="2" charset="-78"/>
          </a:endParaRPr>
        </a:p>
      </dgm:t>
    </dgm:pt>
    <dgm:pt modelId="{920B1F24-E535-4E0F-AE04-D1D4A2703460}" type="sibTrans" cxnId="{59FA671A-504D-4B15-BD5F-876E7F3D752A}">
      <dgm:prSet/>
      <dgm:spPr/>
      <dgm:t>
        <a:bodyPr/>
        <a:lstStyle/>
        <a:p>
          <a:endParaRPr lang="en-US">
            <a:latin typeface="Jameel Noori Nastaleeq" pitchFamily="2" charset="-78"/>
            <a:cs typeface="Jameel Noori Nastaleeq" pitchFamily="2" charset="-78"/>
          </a:endParaRPr>
        </a:p>
      </dgm:t>
    </dgm:pt>
    <dgm:pt modelId="{C93F6F82-4C49-4CA2-A1E4-A279DA9C2D6A}">
      <dgm:prSet phldrT="[Text]"/>
      <dgm:spPr/>
      <dgm:t>
        <a:bodyPr/>
        <a:lstStyle/>
        <a:p>
          <a:pPr rtl="1"/>
          <a:r>
            <a:rPr lang="ur-PK" u="none" dirty="0" smtClean="0">
              <a:effectLst/>
              <a:latin typeface="Jameel Noori Nastaleeq" pitchFamily="2" charset="-78"/>
              <a:cs typeface="Jameel Noori Nastaleeq" pitchFamily="2" charset="-78"/>
            </a:rPr>
            <a:t>ایمان باللہ</a:t>
          </a:r>
          <a:endParaRPr lang="en-US" u="none" dirty="0">
            <a:effectLst/>
            <a:latin typeface="Jameel Noori Nastaleeq" pitchFamily="2" charset="-78"/>
            <a:cs typeface="Jameel Noori Nastaleeq" pitchFamily="2" charset="-78"/>
          </a:endParaRPr>
        </a:p>
      </dgm:t>
    </dgm:pt>
    <dgm:pt modelId="{44CAB80B-EA18-49DB-BC2C-5A78017E0CED}" type="parTrans" cxnId="{8DB48838-FB6A-4E08-A52A-EC70013943D4}">
      <dgm:prSet/>
      <dgm:spPr/>
      <dgm:t>
        <a:bodyPr/>
        <a:lstStyle/>
        <a:p>
          <a:endParaRPr lang="en-US"/>
        </a:p>
      </dgm:t>
    </dgm:pt>
    <dgm:pt modelId="{9F9BC513-F36F-4C0E-989C-586314281FF0}" type="sibTrans" cxnId="{8DB48838-FB6A-4E08-A52A-EC70013943D4}">
      <dgm:prSet/>
      <dgm:spPr/>
      <dgm:t>
        <a:bodyPr/>
        <a:lstStyle/>
        <a:p>
          <a:endParaRPr lang="en-US"/>
        </a:p>
      </dgm:t>
    </dgm:pt>
    <dgm:pt modelId="{B2E25D49-333F-4AA1-8A16-020ED88E1C19}">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61-62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0C5E99-D42A-4807-86DB-BFD7DA76591E}" type="parTrans" cxnId="{6A4F8A26-8D5E-481B-951F-64F017BC0BC6}">
      <dgm:prSet/>
      <dgm:spPr/>
      <dgm:t>
        <a:bodyPr/>
        <a:lstStyle/>
        <a:p>
          <a:endParaRPr lang="en-US"/>
        </a:p>
      </dgm:t>
    </dgm:pt>
    <dgm:pt modelId="{D2FD9E7D-99C0-4259-B253-F53548CE0FD2}" type="sibTrans" cxnId="{6A4F8A26-8D5E-481B-951F-64F017BC0BC6}">
      <dgm:prSet/>
      <dgm:spPr/>
      <dgm:t>
        <a:bodyPr/>
        <a:lstStyle/>
        <a:p>
          <a:endParaRPr lang="en-US"/>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37D01BDE-AB26-4F6F-93DB-D080E29C54BD}" type="pres">
      <dgm:prSet presAssocID="{B2E25D49-333F-4AA1-8A16-020ED88E1C19}" presName="linNode" presStyleCnt="0"/>
      <dgm:spPr/>
    </dgm:pt>
    <dgm:pt modelId="{81306C2E-24F1-4D6A-960B-0D7C5D775B96}" type="pres">
      <dgm:prSet presAssocID="{B2E25D49-333F-4AA1-8A16-020ED88E1C19}" presName="parentText" presStyleLbl="node1" presStyleIdx="0" presStyleCnt="6">
        <dgm:presLayoutVars>
          <dgm:chMax val="1"/>
          <dgm:bulletEnabled val="1"/>
        </dgm:presLayoutVars>
      </dgm:prSet>
      <dgm:spPr/>
      <dgm:t>
        <a:bodyPr/>
        <a:lstStyle/>
        <a:p>
          <a:endParaRPr lang="en-US"/>
        </a:p>
      </dgm:t>
    </dgm:pt>
    <dgm:pt modelId="{2A98422B-447B-414C-A535-AB7D5A2142DD}" type="pres">
      <dgm:prSet presAssocID="{B2E25D49-333F-4AA1-8A16-020ED88E1C19}" presName="descendantText" presStyleLbl="alignAccFollowNode1" presStyleIdx="0" presStyleCnt="6">
        <dgm:presLayoutVars>
          <dgm:bulletEnabled val="1"/>
        </dgm:presLayoutVars>
      </dgm:prSet>
      <dgm:spPr/>
      <dgm:t>
        <a:bodyPr/>
        <a:lstStyle/>
        <a:p>
          <a:endParaRPr lang="en-US"/>
        </a:p>
      </dgm:t>
    </dgm:pt>
    <dgm:pt modelId="{ECF9B0B2-413F-40FC-A3B3-BA659E2CCBFF}" type="pres">
      <dgm:prSet presAssocID="{D2FD9E7D-99C0-4259-B253-F53548CE0FD2}" presName="sp" presStyleCnt="0"/>
      <dgm:spPr/>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1" presStyleCnt="6">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1" presStyleCnt="6">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2" presStyleCnt="6">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2" presStyleCnt="6">
        <dgm:presLayoutVars>
          <dgm:bulletEnabled val="1"/>
        </dgm:presLayoutVars>
      </dgm:prSet>
      <dgm:spPr/>
      <dgm:t>
        <a:bodyPr/>
        <a:lstStyle/>
        <a:p>
          <a:endParaRPr lang="en-US"/>
        </a:p>
      </dgm:t>
    </dgm:pt>
    <dgm:pt modelId="{A5AE3AA9-99D6-4C4C-9069-7D973B9CCB6B}" type="pres">
      <dgm:prSet presAssocID="{764C4797-A0F9-4809-B159-2834E1E9B631}" presName="sp" presStyleCnt="0"/>
      <dgm:spPr/>
      <dgm:t>
        <a:bodyPr/>
        <a:lstStyle/>
        <a:p>
          <a:endParaRPr lang="en-US"/>
        </a:p>
      </dgm:t>
    </dgm:pt>
    <dgm:pt modelId="{16083E89-B571-4A0C-9ABF-0611FCF0E24C}" type="pres">
      <dgm:prSet presAssocID="{31D60858-CD3D-4CD5-ADF8-DF635647FAA7}" presName="linNode" presStyleCnt="0"/>
      <dgm:spPr/>
      <dgm:t>
        <a:bodyPr/>
        <a:lstStyle/>
        <a:p>
          <a:endParaRPr lang="en-US"/>
        </a:p>
      </dgm:t>
    </dgm:pt>
    <dgm:pt modelId="{CE56956D-51C9-4640-83D6-90A7A7810561}" type="pres">
      <dgm:prSet presAssocID="{31D60858-CD3D-4CD5-ADF8-DF635647FAA7}" presName="parentText" presStyleLbl="node1" presStyleIdx="3" presStyleCnt="6">
        <dgm:presLayoutVars>
          <dgm:chMax val="1"/>
          <dgm:bulletEnabled val="1"/>
        </dgm:presLayoutVars>
      </dgm:prSet>
      <dgm:spPr/>
      <dgm:t>
        <a:bodyPr/>
        <a:lstStyle/>
        <a:p>
          <a:endParaRPr lang="en-US"/>
        </a:p>
      </dgm:t>
    </dgm:pt>
    <dgm:pt modelId="{858A465B-074E-4F52-B899-4B621D9D5378}" type="pres">
      <dgm:prSet presAssocID="{31D60858-CD3D-4CD5-ADF8-DF635647FAA7}" presName="descendantText" presStyleLbl="alignAccFollowNode1" presStyleIdx="3" presStyleCnt="6">
        <dgm:presLayoutVars>
          <dgm:bulletEnabled val="1"/>
        </dgm:presLayoutVars>
      </dgm:prSet>
      <dgm:spPr/>
      <dgm:t>
        <a:bodyPr/>
        <a:lstStyle/>
        <a:p>
          <a:endParaRPr lang="en-US"/>
        </a:p>
      </dgm:t>
    </dgm:pt>
    <dgm:pt modelId="{2B72722C-9D6F-4C78-8E28-E9A6CF70B75F}" type="pres">
      <dgm:prSet presAssocID="{84F801AD-6640-4A10-82D7-3EAA565A1097}" presName="sp" presStyleCnt="0"/>
      <dgm:spPr/>
      <dgm:t>
        <a:bodyPr/>
        <a:lstStyle/>
        <a:p>
          <a:endParaRPr lang="en-US"/>
        </a:p>
      </dgm:t>
    </dgm:pt>
    <dgm:pt modelId="{60062A9A-D20D-4654-BF5C-BB65CE673897}" type="pres">
      <dgm:prSet presAssocID="{3B423575-0D44-4166-AA3D-4F6A7B7B9AB9}" presName="linNode" presStyleCnt="0"/>
      <dgm:spPr/>
      <dgm:t>
        <a:bodyPr/>
        <a:lstStyle/>
        <a:p>
          <a:endParaRPr lang="en-US"/>
        </a:p>
      </dgm:t>
    </dgm:pt>
    <dgm:pt modelId="{2ED8B29C-E33A-42D6-BA01-5B647931F1A9}" type="pres">
      <dgm:prSet presAssocID="{3B423575-0D44-4166-AA3D-4F6A7B7B9AB9}" presName="parentText" presStyleLbl="node1" presStyleIdx="4" presStyleCnt="6">
        <dgm:presLayoutVars>
          <dgm:chMax val="1"/>
          <dgm:bulletEnabled val="1"/>
        </dgm:presLayoutVars>
      </dgm:prSet>
      <dgm:spPr/>
      <dgm:t>
        <a:bodyPr/>
        <a:lstStyle/>
        <a:p>
          <a:endParaRPr lang="en-US"/>
        </a:p>
      </dgm:t>
    </dgm:pt>
    <dgm:pt modelId="{6DAB4F74-B166-4AC8-9F51-E1FB14826B95}" type="pres">
      <dgm:prSet presAssocID="{3B423575-0D44-4166-AA3D-4F6A7B7B9AB9}" presName="descendantText" presStyleLbl="alignAccFollowNode1" presStyleIdx="4" presStyleCnt="6">
        <dgm:presLayoutVars>
          <dgm:bulletEnabled val="1"/>
        </dgm:presLayoutVars>
      </dgm:prSet>
      <dgm:spPr/>
      <dgm:t>
        <a:bodyPr/>
        <a:lstStyle/>
        <a:p>
          <a:endParaRPr lang="en-US"/>
        </a:p>
      </dgm:t>
    </dgm:pt>
    <dgm:pt modelId="{E4DABDCA-EE46-4047-9E2F-8AB448CB8EEC}" type="pres">
      <dgm:prSet presAssocID="{ECA5AFC3-AE98-4949-8D47-7ECBF84DC44E}" presName="sp" presStyleCnt="0"/>
      <dgm:spPr/>
      <dgm:t>
        <a:bodyPr/>
        <a:lstStyle/>
        <a:p>
          <a:endParaRPr lang="en-US"/>
        </a:p>
      </dgm:t>
    </dgm:pt>
    <dgm:pt modelId="{29216EAF-0CE8-47BE-B9FD-9A6CB7765B8F}" type="pres">
      <dgm:prSet presAssocID="{1A189300-EFB3-4614-BC92-7D2AB827691C}" presName="linNode" presStyleCnt="0"/>
      <dgm:spPr/>
      <dgm:t>
        <a:bodyPr/>
        <a:lstStyle/>
        <a:p>
          <a:endParaRPr lang="en-US"/>
        </a:p>
      </dgm:t>
    </dgm:pt>
    <dgm:pt modelId="{75BE10B8-97FB-4E40-A7E4-80321A4BD84A}" type="pres">
      <dgm:prSet presAssocID="{1A189300-EFB3-4614-BC92-7D2AB827691C}" presName="parentText" presStyleLbl="node1" presStyleIdx="5" presStyleCnt="6">
        <dgm:presLayoutVars>
          <dgm:chMax val="1"/>
          <dgm:bulletEnabled val="1"/>
        </dgm:presLayoutVars>
      </dgm:prSet>
      <dgm:spPr/>
      <dgm:t>
        <a:bodyPr/>
        <a:lstStyle/>
        <a:p>
          <a:endParaRPr lang="en-US"/>
        </a:p>
      </dgm:t>
    </dgm:pt>
    <dgm:pt modelId="{B7D8EEAB-5A4D-4FA7-9666-562D0E4C907A}" type="pres">
      <dgm:prSet presAssocID="{1A189300-EFB3-4614-BC92-7D2AB827691C}" presName="descendantText" presStyleLbl="alignAccFollowNode1" presStyleIdx="5" presStyleCnt="6">
        <dgm:presLayoutVars>
          <dgm:bulletEnabled val="1"/>
        </dgm:presLayoutVars>
      </dgm:prSet>
      <dgm:spPr/>
      <dgm:t>
        <a:bodyPr/>
        <a:lstStyle/>
        <a:p>
          <a:endParaRPr lang="en-US"/>
        </a:p>
      </dgm:t>
    </dgm:pt>
  </dgm:ptLst>
  <dgm:cxnLst>
    <dgm:cxn modelId="{59FA671A-504D-4B15-BD5F-876E7F3D752A}" srcId="{1A189300-EFB3-4614-BC92-7D2AB827691C}" destId="{CB962949-29F0-4E69-94F1-8B18B1B187F3}" srcOrd="0" destOrd="0" parTransId="{BC407ADF-327C-4989-994D-4B9061939507}" sibTransId="{920B1F24-E535-4E0F-AE04-D1D4A2703460}"/>
    <dgm:cxn modelId="{426F2D0C-D1EF-48BC-B8A0-D4235EE11D40}" type="presOf" srcId="{1A189300-EFB3-4614-BC92-7D2AB827691C}" destId="{75BE10B8-97FB-4E40-A7E4-80321A4BD84A}" srcOrd="0" destOrd="0" presId="urn:microsoft.com/office/officeart/2005/8/layout/vList5"/>
    <dgm:cxn modelId="{E241951E-632E-48FF-9CA0-357B74194070}" srcId="{39DAEB90-3C44-415E-839B-55876C892F66}" destId="{3B423575-0D44-4166-AA3D-4F6A7B7B9AB9}" srcOrd="4" destOrd="0" parTransId="{BFCA3E14-3720-4EE6-A920-A72167C2C1FA}" sibTransId="{ECA5AFC3-AE98-4949-8D47-7ECBF84DC44E}"/>
    <dgm:cxn modelId="{6A4F8A26-8D5E-481B-951F-64F017BC0BC6}" srcId="{39DAEB90-3C44-415E-839B-55876C892F66}" destId="{B2E25D49-333F-4AA1-8A16-020ED88E1C19}" srcOrd="0" destOrd="0" parTransId="{370C5E99-D42A-4807-86DB-BFD7DA76591E}" sibTransId="{D2FD9E7D-99C0-4259-B253-F53548CE0FD2}"/>
    <dgm:cxn modelId="{0A7D06D6-78BB-4487-8E8D-119ABFB90D06}" type="presOf" srcId="{720C5FC1-1B5C-4E16-A6F5-FD1D33E007DA}" destId="{2B86CDC0-C3BA-420E-8D43-1B493B71B7EA}" srcOrd="0" destOrd="0" presId="urn:microsoft.com/office/officeart/2005/8/layout/vList5"/>
    <dgm:cxn modelId="{B8B622FC-16C5-48D7-B7A8-DCB0D9D4BEA9}" type="presOf" srcId="{9CD1454A-8AB9-44A0-ACFF-750430659BAE}" destId="{D62EB9E8-8EC9-4D14-9037-696967E95521}" srcOrd="0" destOrd="0" presId="urn:microsoft.com/office/officeart/2005/8/layout/vList5"/>
    <dgm:cxn modelId="{3F1B3B3C-6798-4C91-9F77-DD70709BD08A}" type="presOf" srcId="{31D60858-CD3D-4CD5-ADF8-DF635647FAA7}" destId="{CE56956D-51C9-4640-83D6-90A7A7810561}" srcOrd="0" destOrd="0" presId="urn:microsoft.com/office/officeart/2005/8/layout/vList5"/>
    <dgm:cxn modelId="{3CE14730-80DF-4FC0-9C1D-D10404609F95}" srcId="{9CD1454A-8AB9-44A0-ACFF-750430659BAE}" destId="{88939A25-F61F-4964-8ABC-E580B0AC9766}" srcOrd="0" destOrd="0" parTransId="{96A696C4-C310-4047-8B4E-631522E75BA2}" sibTransId="{2438FC5C-8FAA-4C62-AEEB-7B9E68AC7D70}"/>
    <dgm:cxn modelId="{373C3A32-86EB-423F-A80B-C8415CE39771}" srcId="{39DAEB90-3C44-415E-839B-55876C892F66}" destId="{31D60858-CD3D-4CD5-ADF8-DF635647FAA7}" srcOrd="3" destOrd="0" parTransId="{E393A2CC-40FB-46CD-BCF6-19F0ABF11FB2}" sibTransId="{84F801AD-6640-4A10-82D7-3EAA565A1097}"/>
    <dgm:cxn modelId="{061AA5F1-DF8C-4A13-A975-E260D5DE0792}" srcId="{39DAEB90-3C44-415E-839B-55876C892F66}" destId="{720C5FC1-1B5C-4E16-A6F5-FD1D33E007DA}" srcOrd="1" destOrd="0" parTransId="{8A484020-7876-4E17-9F9A-93681ED9D746}" sibTransId="{1A5A3450-FC44-4129-A94E-81B7B690D936}"/>
    <dgm:cxn modelId="{3951AC54-F52B-46AE-B2CB-28FD0089D272}" type="presOf" srcId="{B2E25D49-333F-4AA1-8A16-020ED88E1C19}" destId="{81306C2E-24F1-4D6A-960B-0D7C5D775B96}" srcOrd="0" destOrd="0" presId="urn:microsoft.com/office/officeart/2005/8/layout/vList5"/>
    <dgm:cxn modelId="{E478A432-A57A-48E8-9A77-27FC822BD1AE}" srcId="{39DAEB90-3C44-415E-839B-55876C892F66}" destId="{1A189300-EFB3-4614-BC92-7D2AB827691C}" srcOrd="5" destOrd="0" parTransId="{50D3E323-E903-4EA2-9ECC-02E78E840013}" sibTransId="{BAA7D541-33F8-4426-A83A-35C92401E83C}"/>
    <dgm:cxn modelId="{EDCC75A3-E962-4017-AD9C-12D8ED66B0A3}" srcId="{31D60858-CD3D-4CD5-ADF8-DF635647FAA7}" destId="{3F930735-D4A3-4D02-98D9-BCF942EDB800}" srcOrd="0" destOrd="0" parTransId="{D447F0CE-BDBF-4E0C-AEFB-E4142410C29E}" sibTransId="{E71FA060-9716-49B7-8153-6066226A3D99}"/>
    <dgm:cxn modelId="{ECFF5CDD-5F3E-45EB-B651-6167D58B5A2E}" srcId="{39DAEB90-3C44-415E-839B-55876C892F66}" destId="{9CD1454A-8AB9-44A0-ACFF-750430659BAE}" srcOrd="2" destOrd="0" parTransId="{762E50B4-308B-44C3-B2BB-CA71A28D3CC3}" sibTransId="{764C4797-A0F9-4809-B159-2834E1E9B631}"/>
    <dgm:cxn modelId="{C671C2F1-924C-4022-BBED-0C441579B240}" type="presOf" srcId="{39DAEB90-3C44-415E-839B-55876C892F66}" destId="{56C4612B-CF50-4B2F-B898-DD91F1D3F459}" srcOrd="0" destOrd="0" presId="urn:microsoft.com/office/officeart/2005/8/layout/vList5"/>
    <dgm:cxn modelId="{03FD89A6-7393-49F0-9434-B5AC6EF6EA32}" type="presOf" srcId="{3F930735-D4A3-4D02-98D9-BCF942EDB800}" destId="{858A465B-074E-4F52-B899-4B621D9D5378}" srcOrd="0" destOrd="0" presId="urn:microsoft.com/office/officeart/2005/8/layout/vList5"/>
    <dgm:cxn modelId="{2D351D88-BB3E-4BC6-8D2C-E3C2CB618E72}" type="presOf" srcId="{A9368323-C714-446A-9715-8AAF848C6E18}" destId="{C23289A4-FF66-4D3E-8FF1-6260F55D19DA}" srcOrd="0" destOrd="0" presId="urn:microsoft.com/office/officeart/2005/8/layout/vList5"/>
    <dgm:cxn modelId="{73BC29C5-788E-4763-90C2-2EB2D5828602}" type="presOf" srcId="{C93F6F82-4C49-4CA2-A1E4-A279DA9C2D6A}" destId="{2A98422B-447B-414C-A535-AB7D5A2142DD}" srcOrd="0" destOrd="0" presId="urn:microsoft.com/office/officeart/2005/8/layout/vList5"/>
    <dgm:cxn modelId="{8B5F705D-F405-4EAD-ADF1-B7A4D828D411}" type="presOf" srcId="{3B423575-0D44-4166-AA3D-4F6A7B7B9AB9}" destId="{2ED8B29C-E33A-42D6-BA01-5B647931F1A9}" srcOrd="0" destOrd="0" presId="urn:microsoft.com/office/officeart/2005/8/layout/vList5"/>
    <dgm:cxn modelId="{6F207E1D-D0B8-4343-8010-83EB002A30C8}" type="presOf" srcId="{88939A25-F61F-4964-8ABC-E580B0AC9766}" destId="{19B565ED-605C-4645-BAD0-61764AEA4F44}" srcOrd="0" destOrd="0" presId="urn:microsoft.com/office/officeart/2005/8/layout/vList5"/>
    <dgm:cxn modelId="{61E434F0-8B6A-43CE-BA83-87CE3E9D5F40}" srcId="{3B423575-0D44-4166-AA3D-4F6A7B7B9AB9}" destId="{9D6BF19F-A449-4530-B819-AEC9BE1DABAF}" srcOrd="0" destOrd="0" parTransId="{92427858-F01A-455D-B3B1-8F6A1DC4CF8C}" sibTransId="{684C6A3E-0973-44EB-87EB-FAAFE382CDE6}"/>
    <dgm:cxn modelId="{B86A2AB4-C823-4397-BCCD-2D9022C5CAB0}" type="presOf" srcId="{9D6BF19F-A449-4530-B819-AEC9BE1DABAF}" destId="{6DAB4F74-B166-4AC8-9F51-E1FB14826B95}" srcOrd="0" destOrd="0" presId="urn:microsoft.com/office/officeart/2005/8/layout/vList5"/>
    <dgm:cxn modelId="{FE51C1DB-7CC7-44D5-A262-5DE0400B4656}" srcId="{720C5FC1-1B5C-4E16-A6F5-FD1D33E007DA}" destId="{A9368323-C714-446A-9715-8AAF848C6E18}" srcOrd="0" destOrd="0" parTransId="{C2490B5E-D681-4B8D-B8C7-6C9070112054}" sibTransId="{85FB001D-750B-40A8-9812-054F047EB62A}"/>
    <dgm:cxn modelId="{0A553D9D-1EFE-40E1-AD61-B240BF04200F}" type="presOf" srcId="{CB962949-29F0-4E69-94F1-8B18B1B187F3}" destId="{B7D8EEAB-5A4D-4FA7-9666-562D0E4C907A}" srcOrd="0" destOrd="0" presId="urn:microsoft.com/office/officeart/2005/8/layout/vList5"/>
    <dgm:cxn modelId="{8DB48838-FB6A-4E08-A52A-EC70013943D4}" srcId="{B2E25D49-333F-4AA1-8A16-020ED88E1C19}" destId="{C93F6F82-4C49-4CA2-A1E4-A279DA9C2D6A}" srcOrd="0" destOrd="0" parTransId="{44CAB80B-EA18-49DB-BC2C-5A78017E0CED}" sibTransId="{9F9BC513-F36F-4C0E-989C-586314281FF0}"/>
    <dgm:cxn modelId="{A0EA9BD7-AD71-4442-B4C6-B13F801A4C17}" type="presParOf" srcId="{56C4612B-CF50-4B2F-B898-DD91F1D3F459}" destId="{37D01BDE-AB26-4F6F-93DB-D080E29C54BD}" srcOrd="0" destOrd="0" presId="urn:microsoft.com/office/officeart/2005/8/layout/vList5"/>
    <dgm:cxn modelId="{DB0149C7-19F8-44E8-B912-9A7C5F2041F2}" type="presParOf" srcId="{37D01BDE-AB26-4F6F-93DB-D080E29C54BD}" destId="{81306C2E-24F1-4D6A-960B-0D7C5D775B96}" srcOrd="0" destOrd="0" presId="urn:microsoft.com/office/officeart/2005/8/layout/vList5"/>
    <dgm:cxn modelId="{8F6C24A5-A84A-4D65-B0E2-D687F5122CE9}" type="presParOf" srcId="{37D01BDE-AB26-4F6F-93DB-D080E29C54BD}" destId="{2A98422B-447B-414C-A535-AB7D5A2142DD}" srcOrd="1" destOrd="0" presId="urn:microsoft.com/office/officeart/2005/8/layout/vList5"/>
    <dgm:cxn modelId="{3F8AD785-8139-4B16-8B8E-8DF3C05C8A0E}" type="presParOf" srcId="{56C4612B-CF50-4B2F-B898-DD91F1D3F459}" destId="{ECF9B0B2-413F-40FC-A3B3-BA659E2CCBFF}" srcOrd="1" destOrd="0" presId="urn:microsoft.com/office/officeart/2005/8/layout/vList5"/>
    <dgm:cxn modelId="{F2E53352-B1B2-472F-BABB-2DEC65FBBB29}" type="presParOf" srcId="{56C4612B-CF50-4B2F-B898-DD91F1D3F459}" destId="{87E4D591-F53E-483E-A0CD-CE18B353207E}" srcOrd="2" destOrd="0" presId="urn:microsoft.com/office/officeart/2005/8/layout/vList5"/>
    <dgm:cxn modelId="{8660FBFE-BF16-4C7F-B24A-8F63B9A52E69}" type="presParOf" srcId="{87E4D591-F53E-483E-A0CD-CE18B353207E}" destId="{2B86CDC0-C3BA-420E-8D43-1B493B71B7EA}" srcOrd="0" destOrd="0" presId="urn:microsoft.com/office/officeart/2005/8/layout/vList5"/>
    <dgm:cxn modelId="{70FC1134-64FF-4BE6-9F62-BF3EFBD602B8}" type="presParOf" srcId="{87E4D591-F53E-483E-A0CD-CE18B353207E}" destId="{C23289A4-FF66-4D3E-8FF1-6260F55D19DA}" srcOrd="1" destOrd="0" presId="urn:microsoft.com/office/officeart/2005/8/layout/vList5"/>
    <dgm:cxn modelId="{EAAF9BB6-AFA5-4385-8DF6-AF22FD68E57A}" type="presParOf" srcId="{56C4612B-CF50-4B2F-B898-DD91F1D3F459}" destId="{DCF7752E-E6ED-4DBB-8C3B-5A06229343A8}" srcOrd="3" destOrd="0" presId="urn:microsoft.com/office/officeart/2005/8/layout/vList5"/>
    <dgm:cxn modelId="{C528AD31-7020-4078-81F9-BCB4E6EC8A8A}" type="presParOf" srcId="{56C4612B-CF50-4B2F-B898-DD91F1D3F459}" destId="{3B741CAC-CC2F-4998-A362-3B371565F88C}" srcOrd="4" destOrd="0" presId="urn:microsoft.com/office/officeart/2005/8/layout/vList5"/>
    <dgm:cxn modelId="{E6CC5E97-A50F-4923-846D-FC4C928E30C8}" type="presParOf" srcId="{3B741CAC-CC2F-4998-A362-3B371565F88C}" destId="{D62EB9E8-8EC9-4D14-9037-696967E95521}" srcOrd="0" destOrd="0" presId="urn:microsoft.com/office/officeart/2005/8/layout/vList5"/>
    <dgm:cxn modelId="{C5122F74-F0C2-4B2F-8DAF-1AD2665394D2}" type="presParOf" srcId="{3B741CAC-CC2F-4998-A362-3B371565F88C}" destId="{19B565ED-605C-4645-BAD0-61764AEA4F44}" srcOrd="1" destOrd="0" presId="urn:microsoft.com/office/officeart/2005/8/layout/vList5"/>
    <dgm:cxn modelId="{F9C8894A-0D77-49DE-8E58-B26AEDDAA319}" type="presParOf" srcId="{56C4612B-CF50-4B2F-B898-DD91F1D3F459}" destId="{A5AE3AA9-99D6-4C4C-9069-7D973B9CCB6B}" srcOrd="5" destOrd="0" presId="urn:microsoft.com/office/officeart/2005/8/layout/vList5"/>
    <dgm:cxn modelId="{86718061-852B-4941-97D9-330B033DB07D}" type="presParOf" srcId="{56C4612B-CF50-4B2F-B898-DD91F1D3F459}" destId="{16083E89-B571-4A0C-9ABF-0611FCF0E24C}" srcOrd="6" destOrd="0" presId="urn:microsoft.com/office/officeart/2005/8/layout/vList5"/>
    <dgm:cxn modelId="{019797E6-2B50-418F-AA25-1C9EAB5F1E3E}" type="presParOf" srcId="{16083E89-B571-4A0C-9ABF-0611FCF0E24C}" destId="{CE56956D-51C9-4640-83D6-90A7A7810561}" srcOrd="0" destOrd="0" presId="urn:microsoft.com/office/officeart/2005/8/layout/vList5"/>
    <dgm:cxn modelId="{B1F370D7-7621-406B-8700-346EC261EED4}" type="presParOf" srcId="{16083E89-B571-4A0C-9ABF-0611FCF0E24C}" destId="{858A465B-074E-4F52-B899-4B621D9D5378}" srcOrd="1" destOrd="0" presId="urn:microsoft.com/office/officeart/2005/8/layout/vList5"/>
    <dgm:cxn modelId="{3DD24C79-AE5B-40D0-9F70-A85CD0BA169F}" type="presParOf" srcId="{56C4612B-CF50-4B2F-B898-DD91F1D3F459}" destId="{2B72722C-9D6F-4C78-8E28-E9A6CF70B75F}" srcOrd="7" destOrd="0" presId="urn:microsoft.com/office/officeart/2005/8/layout/vList5"/>
    <dgm:cxn modelId="{F74E7C6C-A04A-4119-854F-CF194D017536}" type="presParOf" srcId="{56C4612B-CF50-4B2F-B898-DD91F1D3F459}" destId="{60062A9A-D20D-4654-BF5C-BB65CE673897}" srcOrd="8" destOrd="0" presId="urn:microsoft.com/office/officeart/2005/8/layout/vList5"/>
    <dgm:cxn modelId="{DAFED512-2C41-433B-93A4-C18931C72EF2}" type="presParOf" srcId="{60062A9A-D20D-4654-BF5C-BB65CE673897}" destId="{2ED8B29C-E33A-42D6-BA01-5B647931F1A9}" srcOrd="0" destOrd="0" presId="urn:microsoft.com/office/officeart/2005/8/layout/vList5"/>
    <dgm:cxn modelId="{4A23787E-A097-42A0-A025-D9209EEB127B}" type="presParOf" srcId="{60062A9A-D20D-4654-BF5C-BB65CE673897}" destId="{6DAB4F74-B166-4AC8-9F51-E1FB14826B95}" srcOrd="1" destOrd="0" presId="urn:microsoft.com/office/officeart/2005/8/layout/vList5"/>
    <dgm:cxn modelId="{AADA9CBC-FFF5-408A-B738-2A3FA0202044}" type="presParOf" srcId="{56C4612B-CF50-4B2F-B898-DD91F1D3F459}" destId="{E4DABDCA-EE46-4047-9E2F-8AB448CB8EEC}" srcOrd="9" destOrd="0" presId="urn:microsoft.com/office/officeart/2005/8/layout/vList5"/>
    <dgm:cxn modelId="{66292BD9-51BA-40B0-8D55-DF1D9A0BE844}" type="presParOf" srcId="{56C4612B-CF50-4B2F-B898-DD91F1D3F459}" destId="{29216EAF-0CE8-47BE-B9FD-9A6CB7765B8F}" srcOrd="10" destOrd="0" presId="urn:microsoft.com/office/officeart/2005/8/layout/vList5"/>
    <dgm:cxn modelId="{C9840716-B989-4227-A99C-69B4A4247FE7}" type="presParOf" srcId="{29216EAF-0CE8-47BE-B9FD-9A6CB7765B8F}" destId="{75BE10B8-97FB-4E40-A7E4-80321A4BD84A}" srcOrd="0" destOrd="0" presId="urn:microsoft.com/office/officeart/2005/8/layout/vList5"/>
    <dgm:cxn modelId="{FD879713-D0D3-4061-A439-7BEE547E9C27}" type="presParOf" srcId="{29216EAF-0CE8-47BE-B9FD-9A6CB7765B8F}" destId="{B7D8EEAB-5A4D-4FA7-9666-562D0E4C907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dgm:spPr/>
      <dgm:t>
        <a:bodyPr/>
        <a:lstStyle/>
        <a:p>
          <a:pPr algn="r" rtl="1"/>
          <a:r>
            <a:rPr lang="ur-PK" dirty="0" smtClean="0">
              <a:latin typeface="Jameel Noori Nastaleeq" pitchFamily="2" charset="-78"/>
              <a:cs typeface="Jameel Noori Nastaleeq" pitchFamily="2" charset="-78"/>
            </a:rPr>
            <a:t>بہت بابرکت ہونا/ بہت بابرکت ہو</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برکت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dgm:spPr/>
      <dgm:t>
        <a:bodyPr/>
        <a:lstStyle/>
        <a:p>
          <a:pPr algn="r" rtl="1"/>
          <a:r>
            <a:rPr lang="ur-PK" dirty="0" smtClean="0">
              <a:latin typeface="Jameel Noori Nastaleeq" pitchFamily="2" charset="-78"/>
              <a:cs typeface="Jameel Noori Nastaleeq" pitchFamily="2" charset="-78"/>
            </a:rPr>
            <a:t>کسی شے کی خیر کی کثرت</a:t>
          </a:r>
          <a:endParaRPr lang="en-US"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D747CAF9-AADE-4E04-9BFF-F2CAE07637E1}">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5D04CF-4829-453F-AD55-CFA4D81628C3}" type="parTrans" cxnId="{5EBBEC60-02B0-4C20-BE5B-9090473E307D}">
      <dgm:prSet/>
      <dgm:spPr/>
      <dgm:t>
        <a:bodyPr/>
        <a:lstStyle/>
        <a:p>
          <a:endParaRPr lang="en-US">
            <a:latin typeface="Jameel Noori Nastaleeq" pitchFamily="2" charset="-78"/>
            <a:cs typeface="Jameel Noori Nastaleeq" pitchFamily="2" charset="-78"/>
          </a:endParaRPr>
        </a:p>
      </dgm:t>
    </dgm:pt>
    <dgm:pt modelId="{8E875A23-D11E-4FE9-8343-F3D7724A926B}" type="sibTrans" cxnId="{5EBBEC60-02B0-4C20-BE5B-9090473E307D}">
      <dgm:prSet/>
      <dgm:spPr/>
      <dgm:t>
        <a:bodyPr/>
        <a:lstStyle/>
        <a:p>
          <a:endParaRPr lang="en-US">
            <a:latin typeface="Jameel Noori Nastaleeq" pitchFamily="2" charset="-78"/>
            <a:cs typeface="Jameel Noori Nastaleeq" pitchFamily="2" charset="-78"/>
          </a:endParaRPr>
        </a:p>
      </dgm:t>
    </dgm:pt>
    <dgm:pt modelId="{67E92D38-96B1-4AC3-B8FB-6A77CF70D335}">
      <dgm:prSet phldrT="[Text]"/>
      <dgm:spPr/>
      <dgm:t>
        <a:bodyPr/>
        <a:lstStyle/>
        <a:p>
          <a:pPr algn="r" rtl="1"/>
          <a:r>
            <a:rPr lang="ur-PK" dirty="0" smtClean="0">
              <a:latin typeface="Jameel Noori Nastaleeq" pitchFamily="2" charset="-78"/>
              <a:cs typeface="Jameel Noori Nastaleeq" pitchFamily="2" charset="-78"/>
            </a:rPr>
            <a:t>ایسی ہستی جو کسی شے کے خیر کو ظاہر کردے</a:t>
          </a:r>
          <a:endParaRPr lang="en-US" dirty="0">
            <a:latin typeface="Jameel Noori Nastaleeq" pitchFamily="2" charset="-78"/>
            <a:cs typeface="Jameel Noori Nastaleeq" pitchFamily="2" charset="-78"/>
          </a:endParaRPr>
        </a:p>
      </dgm:t>
    </dgm:pt>
    <dgm:pt modelId="{4F490517-7FC0-4AF9-924A-4DE4AD7B0604}" type="parTrans" cxnId="{2CD0AA2E-2B57-4F94-AA0C-3F227C01B289}">
      <dgm:prSet/>
      <dgm:spPr/>
      <dgm:t>
        <a:bodyPr/>
        <a:lstStyle/>
        <a:p>
          <a:endParaRPr lang="en-US">
            <a:latin typeface="Jameel Noori Nastaleeq" pitchFamily="2" charset="-78"/>
            <a:cs typeface="Jameel Noori Nastaleeq" pitchFamily="2" charset="-78"/>
          </a:endParaRPr>
        </a:p>
      </dgm:t>
    </dgm:pt>
    <dgm:pt modelId="{76ACDE64-4F45-4585-A186-83EAF97A7F27}" type="sibTrans" cxnId="{2CD0AA2E-2B57-4F94-AA0C-3F227C01B289}">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3"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3"/>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3" custScaleX="217305">
        <dgm:presLayoutVars>
          <dgm:bulletEnabled val="1"/>
        </dgm:presLayoutVars>
      </dgm:prSet>
      <dgm:spPr/>
      <dgm:t>
        <a:bodyPr/>
        <a:lstStyle/>
        <a:p>
          <a:endParaRPr lang="en-US"/>
        </a:p>
      </dgm:t>
    </dgm:pt>
    <dgm:pt modelId="{E11D2F40-A939-4A2C-ABD5-BC22566EBBFA}" type="pres">
      <dgm:prSet presAssocID="{033D5536-FBBC-492C-9778-2BBEBF830AAB}" presName="vSp" presStyleCnt="0"/>
      <dgm:spPr/>
      <dgm:t>
        <a:bodyPr/>
        <a:lstStyle/>
        <a:p>
          <a:endParaRPr lang="en-US"/>
        </a:p>
      </dgm:t>
    </dgm:pt>
    <dgm:pt modelId="{87E46953-1E8E-4700-952F-2EF353C5F2BA}" type="pres">
      <dgm:prSet presAssocID="{D747CAF9-AADE-4E04-9BFF-F2CAE07637E1}" presName="horFlow" presStyleCnt="0"/>
      <dgm:spPr/>
      <dgm:t>
        <a:bodyPr/>
        <a:lstStyle/>
        <a:p>
          <a:endParaRPr lang="en-US"/>
        </a:p>
      </dgm:t>
    </dgm:pt>
    <dgm:pt modelId="{5D2C0C83-C2E2-4878-A803-A512A6FA7E3A}" type="pres">
      <dgm:prSet presAssocID="{D747CAF9-AADE-4E04-9BFF-F2CAE07637E1}" presName="bigChev" presStyleLbl="node1" presStyleIdx="2" presStyleCnt="3"/>
      <dgm:spPr/>
      <dgm:t>
        <a:bodyPr/>
        <a:lstStyle/>
        <a:p>
          <a:endParaRPr lang="en-US"/>
        </a:p>
      </dgm:t>
    </dgm:pt>
    <dgm:pt modelId="{A9CCEFED-8138-4070-B629-C1867A434BD9}" type="pres">
      <dgm:prSet presAssocID="{4F490517-7FC0-4AF9-924A-4DE4AD7B0604}" presName="parTrans" presStyleCnt="0"/>
      <dgm:spPr/>
      <dgm:t>
        <a:bodyPr/>
        <a:lstStyle/>
        <a:p>
          <a:endParaRPr lang="en-US"/>
        </a:p>
      </dgm:t>
    </dgm:pt>
    <dgm:pt modelId="{61065D85-F5CD-4474-9DB2-6076BC784FBC}" type="pres">
      <dgm:prSet presAssocID="{67E92D38-96B1-4AC3-B8FB-6A77CF70D335}" presName="node" presStyleLbl="alignAccFollowNode1" presStyleIdx="2" presStyleCnt="3" custScaleX="217305">
        <dgm:presLayoutVars>
          <dgm:bulletEnabled val="1"/>
        </dgm:presLayoutVars>
      </dgm:prSet>
      <dgm:spPr/>
      <dgm:t>
        <a:bodyPr/>
        <a:lstStyle/>
        <a:p>
          <a:endParaRPr lang="en-US"/>
        </a:p>
      </dgm:t>
    </dgm:pt>
  </dgm:ptLst>
  <dgm:cxnLst>
    <dgm:cxn modelId="{78152F9A-5B95-4764-9807-61A4F07EE503}" type="presOf" srcId="{39DAEB90-3C44-415E-839B-55876C892F66}" destId="{0B41CBAD-43C5-447A-97D9-1746CDF159A0}" srcOrd="0" destOrd="0" presId="urn:microsoft.com/office/officeart/2005/8/layout/lProcess3"/>
    <dgm:cxn modelId="{7AED885C-3753-4A73-BD49-692D5D3FBB1E}" type="presOf" srcId="{D747CAF9-AADE-4E04-9BFF-F2CAE07637E1}" destId="{5D2C0C83-C2E2-4878-A803-A512A6FA7E3A}" srcOrd="0" destOrd="0" presId="urn:microsoft.com/office/officeart/2005/8/layout/lProcess3"/>
    <dgm:cxn modelId="{5EBBEC60-02B0-4C20-BE5B-9090473E307D}" srcId="{39DAEB90-3C44-415E-839B-55876C892F66}" destId="{D747CAF9-AADE-4E04-9BFF-F2CAE07637E1}" srcOrd="2" destOrd="0" parTransId="{275D04CF-4829-453F-AD55-CFA4D81628C3}" sibTransId="{8E875A23-D11E-4FE9-8343-F3D7724A926B}"/>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4099C151-856A-423A-A107-F8967F3BC805}" type="presOf" srcId="{BB315837-778E-4C3F-AFBB-F297749955BF}" destId="{B9AE1696-5E4D-4636-A66A-94F1F81D9DED}" srcOrd="0" destOrd="0" presId="urn:microsoft.com/office/officeart/2005/8/layout/lProcess3"/>
    <dgm:cxn modelId="{6B8909A5-6AE0-477A-986B-B6D1D22A8C17}" type="presOf" srcId="{720C5FC1-1B5C-4E16-A6F5-FD1D33E007DA}" destId="{EE487FF6-6F0A-4769-A149-C6E60F0C1FC5}" srcOrd="0" destOrd="0" presId="urn:microsoft.com/office/officeart/2005/8/layout/lProcess3"/>
    <dgm:cxn modelId="{2CD0AA2E-2B57-4F94-AA0C-3F227C01B289}" srcId="{D747CAF9-AADE-4E04-9BFF-F2CAE07637E1}" destId="{67E92D38-96B1-4AC3-B8FB-6A77CF70D335}" srcOrd="0" destOrd="0" parTransId="{4F490517-7FC0-4AF9-924A-4DE4AD7B0604}" sibTransId="{76ACDE64-4F45-4585-A186-83EAF97A7F27}"/>
    <dgm:cxn modelId="{FE51C1DB-7CC7-44D5-A262-5DE0400B4656}" srcId="{720C5FC1-1B5C-4E16-A6F5-FD1D33E007DA}" destId="{A9368323-C714-446A-9715-8AAF848C6E18}" srcOrd="0" destOrd="0" parTransId="{C2490B5E-D681-4B8D-B8C7-6C9070112054}" sibTransId="{85FB001D-750B-40A8-9812-054F047EB62A}"/>
    <dgm:cxn modelId="{5156D298-6B06-423C-B2CB-9BF179954BD1}" srcId="{033D5536-FBBC-492C-9778-2BBEBF830AAB}" destId="{BB315837-778E-4C3F-AFBB-F297749955BF}" srcOrd="0" destOrd="0" parTransId="{B8A4FF49-BE2E-456A-BB95-D88E8BCFCCA8}" sibTransId="{426AE8F1-D2D3-4B75-B132-BDB3563BCC06}"/>
    <dgm:cxn modelId="{D227BA4E-513F-4AA8-90E7-0F0783588B77}" type="presOf" srcId="{67E92D38-96B1-4AC3-B8FB-6A77CF70D335}" destId="{61065D85-F5CD-4474-9DB2-6076BC784FBC}" srcOrd="0" destOrd="0" presId="urn:microsoft.com/office/officeart/2005/8/layout/lProcess3"/>
    <dgm:cxn modelId="{9420FAD9-E4F8-4E0B-9844-222349B9FCC1}" type="presOf" srcId="{033D5536-FBBC-492C-9778-2BBEBF830AAB}" destId="{8B61C938-C0C4-4365-BC05-7C10D72B1C17}" srcOrd="0" destOrd="0" presId="urn:microsoft.com/office/officeart/2005/8/layout/lProcess3"/>
    <dgm:cxn modelId="{1ADA4F87-B1B4-441A-A35D-E90E7B170C32}" type="presOf" srcId="{A9368323-C714-446A-9715-8AAF848C6E18}" destId="{CAFB9C3E-0258-44BF-B172-D508CF55783A}" srcOrd="0" destOrd="0" presId="urn:microsoft.com/office/officeart/2005/8/layout/lProcess3"/>
    <dgm:cxn modelId="{3D8C293B-C8BD-4D36-8024-DD61EF40FBD0}" type="presParOf" srcId="{0B41CBAD-43C5-447A-97D9-1746CDF159A0}" destId="{063E4DF4-3D4E-4DFE-9488-7227DE66F151}" srcOrd="0" destOrd="0" presId="urn:microsoft.com/office/officeart/2005/8/layout/lProcess3"/>
    <dgm:cxn modelId="{B8730CA7-A846-4C7C-9B05-545BE7819706}" type="presParOf" srcId="{063E4DF4-3D4E-4DFE-9488-7227DE66F151}" destId="{EE487FF6-6F0A-4769-A149-C6E60F0C1FC5}" srcOrd="0" destOrd="0" presId="urn:microsoft.com/office/officeart/2005/8/layout/lProcess3"/>
    <dgm:cxn modelId="{4BD2F80C-1B55-43C2-876A-5DC515C22816}" type="presParOf" srcId="{063E4DF4-3D4E-4DFE-9488-7227DE66F151}" destId="{E2C40281-1E7B-4A5B-87A7-0E6682B935BC}" srcOrd="1" destOrd="0" presId="urn:microsoft.com/office/officeart/2005/8/layout/lProcess3"/>
    <dgm:cxn modelId="{592B4D9B-2D23-4CBE-979A-EDC7CC52F331}" type="presParOf" srcId="{063E4DF4-3D4E-4DFE-9488-7227DE66F151}" destId="{CAFB9C3E-0258-44BF-B172-D508CF55783A}" srcOrd="2" destOrd="0" presId="urn:microsoft.com/office/officeart/2005/8/layout/lProcess3"/>
    <dgm:cxn modelId="{BB7851C9-35C9-4BC8-8E7D-D6ED99BC9E17}" type="presParOf" srcId="{0B41CBAD-43C5-447A-97D9-1746CDF159A0}" destId="{D245D176-7FAC-4ECB-B52D-D9E4240A1E67}" srcOrd="1" destOrd="0" presId="urn:microsoft.com/office/officeart/2005/8/layout/lProcess3"/>
    <dgm:cxn modelId="{3A2868AE-1FC1-47C5-B989-4AF697D564E4}" type="presParOf" srcId="{0B41CBAD-43C5-447A-97D9-1746CDF159A0}" destId="{7AB2AABE-7A13-4B55-BEF6-65A018B61BDD}" srcOrd="2" destOrd="0" presId="urn:microsoft.com/office/officeart/2005/8/layout/lProcess3"/>
    <dgm:cxn modelId="{557CCCA9-7D9B-47CB-95A0-4C3275B1AE06}" type="presParOf" srcId="{7AB2AABE-7A13-4B55-BEF6-65A018B61BDD}" destId="{8B61C938-C0C4-4365-BC05-7C10D72B1C17}" srcOrd="0" destOrd="0" presId="urn:microsoft.com/office/officeart/2005/8/layout/lProcess3"/>
    <dgm:cxn modelId="{2023AD35-E18A-414B-A413-AA88BA323126}" type="presParOf" srcId="{7AB2AABE-7A13-4B55-BEF6-65A018B61BDD}" destId="{82D78A30-2743-416B-9CB5-85F72769D04D}" srcOrd="1" destOrd="0" presId="urn:microsoft.com/office/officeart/2005/8/layout/lProcess3"/>
    <dgm:cxn modelId="{CD4F7427-7D3A-4906-9B4C-B21E1F579DCE}" type="presParOf" srcId="{7AB2AABE-7A13-4B55-BEF6-65A018B61BDD}" destId="{B9AE1696-5E4D-4636-A66A-94F1F81D9DED}" srcOrd="2" destOrd="0" presId="urn:microsoft.com/office/officeart/2005/8/layout/lProcess3"/>
    <dgm:cxn modelId="{04E30857-06CA-4989-B2DA-F4E211EE217C}" type="presParOf" srcId="{0B41CBAD-43C5-447A-97D9-1746CDF159A0}" destId="{E11D2F40-A939-4A2C-ABD5-BC22566EBBFA}" srcOrd="3" destOrd="0" presId="urn:microsoft.com/office/officeart/2005/8/layout/lProcess3"/>
    <dgm:cxn modelId="{800FEBA4-2E2B-4A7B-9346-D44C4C27F15B}" type="presParOf" srcId="{0B41CBAD-43C5-447A-97D9-1746CDF159A0}" destId="{87E46953-1E8E-4700-952F-2EF353C5F2BA}" srcOrd="4" destOrd="0" presId="urn:microsoft.com/office/officeart/2005/8/layout/lProcess3"/>
    <dgm:cxn modelId="{6BF96B96-0D23-4401-8534-464E2657ED56}" type="presParOf" srcId="{87E46953-1E8E-4700-952F-2EF353C5F2BA}" destId="{5D2C0C83-C2E2-4878-A803-A512A6FA7E3A}" srcOrd="0" destOrd="0" presId="urn:microsoft.com/office/officeart/2005/8/layout/lProcess3"/>
    <dgm:cxn modelId="{7B55DC07-5CC3-43A7-AF6C-E9CBA6A01B81}" type="presParOf" srcId="{87E46953-1E8E-4700-952F-2EF353C5F2BA}" destId="{A9CCEFED-8138-4070-B629-C1867A434BD9}" srcOrd="1" destOrd="0" presId="urn:microsoft.com/office/officeart/2005/8/layout/lProcess3"/>
    <dgm:cxn modelId="{A4E8A321-2076-4F6C-A034-5584E22EDAC8}" type="presParOf" srcId="{87E46953-1E8E-4700-952F-2EF353C5F2BA}" destId="{61065D85-F5CD-4474-9DB2-6076BC784FB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dgm:spPr/>
      <dgm:t>
        <a:bodyPr/>
        <a:lstStyle/>
        <a:p>
          <a:pPr algn="r" rtl="1"/>
          <a:r>
            <a:rPr lang="ur-PK" dirty="0" smtClean="0">
              <a:latin typeface="Jameel Noori Nastaleeq" pitchFamily="2" charset="-78"/>
              <a:cs typeface="Jameel Noori Nastaleeq" pitchFamily="2" charset="-78"/>
            </a:rPr>
            <a:t>نمایاں ہونا (شہر کے گرد فصیل پر ستون اور مینار)</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تبرّج</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dgm:spPr/>
      <dgm:t>
        <a:bodyPr/>
        <a:lstStyle/>
        <a:p>
          <a:pPr algn="r" rtl="1"/>
          <a:r>
            <a:rPr lang="ur-PK" dirty="0" smtClean="0">
              <a:latin typeface="Jameel Noori Nastaleeq" pitchFamily="2" charset="-78"/>
              <a:cs typeface="Jameel Noori Nastaleeq" pitchFamily="2" charset="-78"/>
            </a:rPr>
            <a:t>خود کو نمایاں کرنا (الاحزاب: 33)</a:t>
          </a:r>
          <a:endParaRPr lang="en-US"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D747CAF9-AADE-4E04-9BFF-F2CAE07637E1}">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5D04CF-4829-453F-AD55-CFA4D81628C3}" type="parTrans" cxnId="{5EBBEC60-02B0-4C20-BE5B-9090473E307D}">
      <dgm:prSet/>
      <dgm:spPr/>
      <dgm:t>
        <a:bodyPr/>
        <a:lstStyle/>
        <a:p>
          <a:endParaRPr lang="en-US">
            <a:latin typeface="Jameel Noori Nastaleeq" pitchFamily="2" charset="-78"/>
            <a:cs typeface="Jameel Noori Nastaleeq" pitchFamily="2" charset="-78"/>
          </a:endParaRPr>
        </a:p>
      </dgm:t>
    </dgm:pt>
    <dgm:pt modelId="{8E875A23-D11E-4FE9-8343-F3D7724A926B}" type="sibTrans" cxnId="{5EBBEC60-02B0-4C20-BE5B-9090473E307D}">
      <dgm:prSet/>
      <dgm:spPr/>
      <dgm:t>
        <a:bodyPr/>
        <a:lstStyle/>
        <a:p>
          <a:endParaRPr lang="en-US">
            <a:latin typeface="Jameel Noori Nastaleeq" pitchFamily="2" charset="-78"/>
            <a:cs typeface="Jameel Noori Nastaleeq" pitchFamily="2" charset="-78"/>
          </a:endParaRPr>
        </a:p>
      </dgm:t>
    </dgm:pt>
    <dgm:pt modelId="{67E92D38-96B1-4AC3-B8FB-6A77CF70D335}">
      <dgm:prSet phldrT="[Text]"/>
      <dgm:spPr/>
      <dgm:t>
        <a:bodyPr/>
        <a:lstStyle/>
        <a:p>
          <a:pPr algn="r" rtl="1"/>
          <a:r>
            <a:rPr lang="ur-PK" dirty="0" smtClean="0">
              <a:latin typeface="Jameel Noori Nastaleeq" pitchFamily="2" charset="-78"/>
              <a:cs typeface="Jameel Noori Nastaleeq" pitchFamily="2" charset="-78"/>
            </a:rPr>
            <a:t>ستارے جو آسمان کی زیب و زینت کا ذریعہ اور فرشتوں کی چوکیاں ہیں (الحجر: 16-18، الملک: 5)</a:t>
          </a:r>
          <a:endParaRPr lang="en-US" dirty="0">
            <a:latin typeface="Jameel Noori Nastaleeq" pitchFamily="2" charset="-78"/>
            <a:cs typeface="Jameel Noori Nastaleeq" pitchFamily="2" charset="-78"/>
          </a:endParaRPr>
        </a:p>
      </dgm:t>
    </dgm:pt>
    <dgm:pt modelId="{4F490517-7FC0-4AF9-924A-4DE4AD7B0604}" type="parTrans" cxnId="{2CD0AA2E-2B57-4F94-AA0C-3F227C01B289}">
      <dgm:prSet/>
      <dgm:spPr/>
      <dgm:t>
        <a:bodyPr/>
        <a:lstStyle/>
        <a:p>
          <a:endParaRPr lang="en-US">
            <a:latin typeface="Jameel Noori Nastaleeq" pitchFamily="2" charset="-78"/>
            <a:cs typeface="Jameel Noori Nastaleeq" pitchFamily="2" charset="-78"/>
          </a:endParaRPr>
        </a:p>
      </dgm:t>
    </dgm:pt>
    <dgm:pt modelId="{76ACDE64-4F45-4585-A186-83EAF97A7F27}" type="sibTrans" cxnId="{2CD0AA2E-2B57-4F94-AA0C-3F227C01B289}">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3"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3"/>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3" custScaleX="217305">
        <dgm:presLayoutVars>
          <dgm:bulletEnabled val="1"/>
        </dgm:presLayoutVars>
      </dgm:prSet>
      <dgm:spPr/>
      <dgm:t>
        <a:bodyPr/>
        <a:lstStyle/>
        <a:p>
          <a:endParaRPr lang="en-US"/>
        </a:p>
      </dgm:t>
    </dgm:pt>
    <dgm:pt modelId="{E11D2F40-A939-4A2C-ABD5-BC22566EBBFA}" type="pres">
      <dgm:prSet presAssocID="{033D5536-FBBC-492C-9778-2BBEBF830AAB}" presName="vSp" presStyleCnt="0"/>
      <dgm:spPr/>
      <dgm:t>
        <a:bodyPr/>
        <a:lstStyle/>
        <a:p>
          <a:endParaRPr lang="en-US"/>
        </a:p>
      </dgm:t>
    </dgm:pt>
    <dgm:pt modelId="{87E46953-1E8E-4700-952F-2EF353C5F2BA}" type="pres">
      <dgm:prSet presAssocID="{D747CAF9-AADE-4E04-9BFF-F2CAE07637E1}" presName="horFlow" presStyleCnt="0"/>
      <dgm:spPr/>
      <dgm:t>
        <a:bodyPr/>
        <a:lstStyle/>
        <a:p>
          <a:endParaRPr lang="en-US"/>
        </a:p>
      </dgm:t>
    </dgm:pt>
    <dgm:pt modelId="{5D2C0C83-C2E2-4878-A803-A512A6FA7E3A}" type="pres">
      <dgm:prSet presAssocID="{D747CAF9-AADE-4E04-9BFF-F2CAE07637E1}" presName="bigChev" presStyleLbl="node1" presStyleIdx="2" presStyleCnt="3"/>
      <dgm:spPr/>
      <dgm:t>
        <a:bodyPr/>
        <a:lstStyle/>
        <a:p>
          <a:endParaRPr lang="en-US"/>
        </a:p>
      </dgm:t>
    </dgm:pt>
    <dgm:pt modelId="{A9CCEFED-8138-4070-B629-C1867A434BD9}" type="pres">
      <dgm:prSet presAssocID="{4F490517-7FC0-4AF9-924A-4DE4AD7B0604}" presName="parTrans" presStyleCnt="0"/>
      <dgm:spPr/>
      <dgm:t>
        <a:bodyPr/>
        <a:lstStyle/>
        <a:p>
          <a:endParaRPr lang="en-US"/>
        </a:p>
      </dgm:t>
    </dgm:pt>
    <dgm:pt modelId="{61065D85-F5CD-4474-9DB2-6076BC784FBC}" type="pres">
      <dgm:prSet presAssocID="{67E92D38-96B1-4AC3-B8FB-6A77CF70D335}" presName="node" presStyleLbl="alignAccFollowNode1" presStyleIdx="2" presStyleCnt="3" custScaleX="217305">
        <dgm:presLayoutVars>
          <dgm:bulletEnabled val="1"/>
        </dgm:presLayoutVars>
      </dgm:prSet>
      <dgm:spPr/>
      <dgm:t>
        <a:bodyPr/>
        <a:lstStyle/>
        <a:p>
          <a:endParaRPr lang="en-US"/>
        </a:p>
      </dgm:t>
    </dgm:pt>
  </dgm:ptLst>
  <dgm:cxnLst>
    <dgm:cxn modelId="{5EBBEC60-02B0-4C20-BE5B-9090473E307D}" srcId="{39DAEB90-3C44-415E-839B-55876C892F66}" destId="{D747CAF9-AADE-4E04-9BFF-F2CAE07637E1}" srcOrd="2" destOrd="0" parTransId="{275D04CF-4829-453F-AD55-CFA4D81628C3}" sibTransId="{8E875A23-D11E-4FE9-8343-F3D7724A926B}"/>
    <dgm:cxn modelId="{FB645CA7-E974-4CBA-AA78-487FCEA69283}" type="presOf" srcId="{BB315837-778E-4C3F-AFBB-F297749955BF}" destId="{B9AE1696-5E4D-4636-A66A-94F1F81D9DED}"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55D2166D-AA26-4ED4-B001-6D68C80981F1}" type="presOf" srcId="{720C5FC1-1B5C-4E16-A6F5-FD1D33E007DA}" destId="{EE487FF6-6F0A-4769-A149-C6E60F0C1FC5}" srcOrd="0" destOrd="0" presId="urn:microsoft.com/office/officeart/2005/8/layout/lProcess3"/>
    <dgm:cxn modelId="{05CC0D51-27ED-4BD4-8E93-84C6BF8F11DD}" type="presOf" srcId="{D747CAF9-AADE-4E04-9BFF-F2CAE07637E1}" destId="{5D2C0C83-C2E2-4878-A803-A512A6FA7E3A}" srcOrd="0" destOrd="0" presId="urn:microsoft.com/office/officeart/2005/8/layout/lProcess3"/>
    <dgm:cxn modelId="{2CD0AA2E-2B57-4F94-AA0C-3F227C01B289}" srcId="{D747CAF9-AADE-4E04-9BFF-F2CAE07637E1}" destId="{67E92D38-96B1-4AC3-B8FB-6A77CF70D335}" srcOrd="0" destOrd="0" parTransId="{4F490517-7FC0-4AF9-924A-4DE4AD7B0604}" sibTransId="{76ACDE64-4F45-4585-A186-83EAF97A7F27}"/>
    <dgm:cxn modelId="{6A3A9AA6-1197-407D-910F-0ED425EA7A6D}" type="presOf" srcId="{67E92D38-96B1-4AC3-B8FB-6A77CF70D335}" destId="{61065D85-F5CD-4474-9DB2-6076BC784FBC}"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2F897E63-C0EA-4F9A-880D-83650E974F71}" type="presOf" srcId="{033D5536-FBBC-492C-9778-2BBEBF830AAB}" destId="{8B61C938-C0C4-4365-BC05-7C10D72B1C17}" srcOrd="0" destOrd="0" presId="urn:microsoft.com/office/officeart/2005/8/layout/lProcess3"/>
    <dgm:cxn modelId="{BDB4A54A-E147-4D56-9429-65AD8EBF0F57}" type="presOf" srcId="{A9368323-C714-446A-9715-8AAF848C6E18}" destId="{CAFB9C3E-0258-44BF-B172-D508CF55783A}"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47FA404A-7EBA-42B5-A52C-6D22D7E46266}" type="presOf" srcId="{39DAEB90-3C44-415E-839B-55876C892F66}" destId="{0B41CBAD-43C5-447A-97D9-1746CDF159A0}" srcOrd="0" destOrd="0" presId="urn:microsoft.com/office/officeart/2005/8/layout/lProcess3"/>
    <dgm:cxn modelId="{547DAEB2-B0BD-4F94-A537-4157EAECB9FD}" type="presParOf" srcId="{0B41CBAD-43C5-447A-97D9-1746CDF159A0}" destId="{063E4DF4-3D4E-4DFE-9488-7227DE66F151}" srcOrd="0" destOrd="0" presId="urn:microsoft.com/office/officeart/2005/8/layout/lProcess3"/>
    <dgm:cxn modelId="{C5319767-ED87-4CBD-A51C-E3F0E3F2EA99}" type="presParOf" srcId="{063E4DF4-3D4E-4DFE-9488-7227DE66F151}" destId="{EE487FF6-6F0A-4769-A149-C6E60F0C1FC5}" srcOrd="0" destOrd="0" presId="urn:microsoft.com/office/officeart/2005/8/layout/lProcess3"/>
    <dgm:cxn modelId="{62EBA0D8-9E2F-4E7D-9694-B3BD23F88316}" type="presParOf" srcId="{063E4DF4-3D4E-4DFE-9488-7227DE66F151}" destId="{E2C40281-1E7B-4A5B-87A7-0E6682B935BC}" srcOrd="1" destOrd="0" presId="urn:microsoft.com/office/officeart/2005/8/layout/lProcess3"/>
    <dgm:cxn modelId="{68E0323C-ABCD-4080-B40D-C53D41258E19}" type="presParOf" srcId="{063E4DF4-3D4E-4DFE-9488-7227DE66F151}" destId="{CAFB9C3E-0258-44BF-B172-D508CF55783A}" srcOrd="2" destOrd="0" presId="urn:microsoft.com/office/officeart/2005/8/layout/lProcess3"/>
    <dgm:cxn modelId="{FEB77427-2337-4721-8D23-82C0226DEF5A}" type="presParOf" srcId="{0B41CBAD-43C5-447A-97D9-1746CDF159A0}" destId="{D245D176-7FAC-4ECB-B52D-D9E4240A1E67}" srcOrd="1" destOrd="0" presId="urn:microsoft.com/office/officeart/2005/8/layout/lProcess3"/>
    <dgm:cxn modelId="{C4E67717-AB88-4B1E-BA02-E9FBDDC6C106}" type="presParOf" srcId="{0B41CBAD-43C5-447A-97D9-1746CDF159A0}" destId="{7AB2AABE-7A13-4B55-BEF6-65A018B61BDD}" srcOrd="2" destOrd="0" presId="urn:microsoft.com/office/officeart/2005/8/layout/lProcess3"/>
    <dgm:cxn modelId="{AF6478CF-5583-472E-A748-87033BC01C2E}" type="presParOf" srcId="{7AB2AABE-7A13-4B55-BEF6-65A018B61BDD}" destId="{8B61C938-C0C4-4365-BC05-7C10D72B1C17}" srcOrd="0" destOrd="0" presId="urn:microsoft.com/office/officeart/2005/8/layout/lProcess3"/>
    <dgm:cxn modelId="{D762EBB3-1BEB-449D-B4B0-8889F081A449}" type="presParOf" srcId="{7AB2AABE-7A13-4B55-BEF6-65A018B61BDD}" destId="{82D78A30-2743-416B-9CB5-85F72769D04D}" srcOrd="1" destOrd="0" presId="urn:microsoft.com/office/officeart/2005/8/layout/lProcess3"/>
    <dgm:cxn modelId="{9A9809F5-2BE1-4007-A2C7-01DFD44E280C}" type="presParOf" srcId="{7AB2AABE-7A13-4B55-BEF6-65A018B61BDD}" destId="{B9AE1696-5E4D-4636-A66A-94F1F81D9DED}" srcOrd="2" destOrd="0" presId="urn:microsoft.com/office/officeart/2005/8/layout/lProcess3"/>
    <dgm:cxn modelId="{552ADCD2-845B-4F07-B52E-1ACF0D2CE285}" type="presParOf" srcId="{0B41CBAD-43C5-447A-97D9-1746CDF159A0}" destId="{E11D2F40-A939-4A2C-ABD5-BC22566EBBFA}" srcOrd="3" destOrd="0" presId="urn:microsoft.com/office/officeart/2005/8/layout/lProcess3"/>
    <dgm:cxn modelId="{139BC747-BB09-439D-9AE6-CAED71C6BC02}" type="presParOf" srcId="{0B41CBAD-43C5-447A-97D9-1746CDF159A0}" destId="{87E46953-1E8E-4700-952F-2EF353C5F2BA}" srcOrd="4" destOrd="0" presId="urn:microsoft.com/office/officeart/2005/8/layout/lProcess3"/>
    <dgm:cxn modelId="{C3E56C4A-493F-4D17-A2AA-B21A36929569}" type="presParOf" srcId="{87E46953-1E8E-4700-952F-2EF353C5F2BA}" destId="{5D2C0C83-C2E2-4878-A803-A512A6FA7E3A}" srcOrd="0" destOrd="0" presId="urn:microsoft.com/office/officeart/2005/8/layout/lProcess3"/>
    <dgm:cxn modelId="{52A9FDC4-7F84-487C-8A46-C57CA0A23594}" type="presParOf" srcId="{87E46953-1E8E-4700-952F-2EF353C5F2BA}" destId="{A9CCEFED-8138-4070-B629-C1867A434BD9}" srcOrd="1" destOrd="0" presId="urn:microsoft.com/office/officeart/2005/8/layout/lProcess3"/>
    <dgm:cxn modelId="{20C811A4-D543-4E18-8C79-52B704B3D1AC}" type="presParOf" srcId="{87E46953-1E8E-4700-952F-2EF353C5F2BA}" destId="{61065D85-F5CD-4474-9DB2-6076BC784FB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dgm:spPr/>
      <dgm:t>
        <a:bodyPr/>
        <a:lstStyle/>
        <a:p>
          <a:pPr algn="r" rtl="1"/>
          <a:r>
            <a:rPr lang="ur-PK" dirty="0" smtClean="0">
              <a:latin typeface="Jameel Noori Nastaleeq" pitchFamily="2" charset="-78"/>
              <a:cs typeface="Jameel Noori Nastaleeq" pitchFamily="2" charset="-78"/>
            </a:rPr>
            <a:t>چراغ</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dgm:spPr/>
      <dgm:t>
        <a:bodyPr/>
        <a:lstStyle/>
        <a:p>
          <a:pPr algn="r" rtl="1"/>
          <a:r>
            <a:rPr lang="ur-PK" dirty="0" smtClean="0">
              <a:latin typeface="Jameel Noori Nastaleeq" pitchFamily="2" charset="-78"/>
              <a:cs typeface="Jameel Noori Nastaleeq" pitchFamily="2" charset="-78"/>
            </a:rPr>
            <a:t>سورج (جس میں جلنے کا عمل خود ہوتا ہے)</a:t>
          </a:r>
          <a:endParaRPr lang="en-US"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17305">
        <dgm:presLayoutVars>
          <dgm:bulletEnabled val="1"/>
        </dgm:presLayoutVars>
      </dgm:prSet>
      <dgm:spPr/>
      <dgm:t>
        <a:bodyPr/>
        <a:lstStyle/>
        <a:p>
          <a:endParaRPr lang="en-US"/>
        </a:p>
      </dgm:t>
    </dgm:pt>
  </dgm:ptLst>
  <dgm:cxnLst>
    <dgm:cxn modelId="{5156D298-6B06-423C-B2CB-9BF179954BD1}" srcId="{033D5536-FBBC-492C-9778-2BBEBF830AAB}" destId="{BB315837-778E-4C3F-AFBB-F297749955BF}" srcOrd="0" destOrd="0" parTransId="{B8A4FF49-BE2E-456A-BB95-D88E8BCFCCA8}" sibTransId="{426AE8F1-D2D3-4B75-B132-BDB3563BCC06}"/>
    <dgm:cxn modelId="{FE51C1DB-7CC7-44D5-A262-5DE0400B4656}" srcId="{720C5FC1-1B5C-4E16-A6F5-FD1D33E007DA}" destId="{A9368323-C714-446A-9715-8AAF848C6E18}" srcOrd="0" destOrd="0" parTransId="{C2490B5E-D681-4B8D-B8C7-6C9070112054}" sibTransId="{85FB001D-750B-40A8-9812-054F047EB62A}"/>
    <dgm:cxn modelId="{3DBBE0FC-D49B-4F08-A750-441C17D93F1A}" type="presOf" srcId="{720C5FC1-1B5C-4E16-A6F5-FD1D33E007DA}" destId="{EE487FF6-6F0A-4769-A149-C6E60F0C1FC5}" srcOrd="0" destOrd="0" presId="urn:microsoft.com/office/officeart/2005/8/layout/lProcess3"/>
    <dgm:cxn modelId="{9B1A77A1-9051-4680-A17B-F3498C93E0F9}" type="presOf" srcId="{033D5536-FBBC-492C-9778-2BBEBF830AAB}" destId="{8B61C938-C0C4-4365-BC05-7C10D72B1C17}"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93B5D3C0-4BD9-43DF-AA98-46625C74CC69}" type="presOf" srcId="{39DAEB90-3C44-415E-839B-55876C892F66}" destId="{0B41CBAD-43C5-447A-97D9-1746CDF159A0}"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6D3C6B5F-616C-4247-BADC-9F8F6C7AE3DA}" type="presOf" srcId="{A9368323-C714-446A-9715-8AAF848C6E18}" destId="{CAFB9C3E-0258-44BF-B172-D508CF55783A}" srcOrd="0" destOrd="0" presId="urn:microsoft.com/office/officeart/2005/8/layout/lProcess3"/>
    <dgm:cxn modelId="{6AD5F8FF-2CF5-4096-99F1-381D83547D7A}" type="presOf" srcId="{BB315837-778E-4C3F-AFBB-F297749955BF}" destId="{B9AE1696-5E4D-4636-A66A-94F1F81D9DED}" srcOrd="0" destOrd="0" presId="urn:microsoft.com/office/officeart/2005/8/layout/lProcess3"/>
    <dgm:cxn modelId="{CDD384A9-883E-4113-A5C9-032254F77B98}" type="presParOf" srcId="{0B41CBAD-43C5-447A-97D9-1746CDF159A0}" destId="{063E4DF4-3D4E-4DFE-9488-7227DE66F151}" srcOrd="0" destOrd="0" presId="urn:microsoft.com/office/officeart/2005/8/layout/lProcess3"/>
    <dgm:cxn modelId="{C52BFDB6-C3DF-42C9-B83C-166E38143192}" type="presParOf" srcId="{063E4DF4-3D4E-4DFE-9488-7227DE66F151}" destId="{EE487FF6-6F0A-4769-A149-C6E60F0C1FC5}" srcOrd="0" destOrd="0" presId="urn:microsoft.com/office/officeart/2005/8/layout/lProcess3"/>
    <dgm:cxn modelId="{B9C3F55E-9344-494B-971B-D17FD80B4229}" type="presParOf" srcId="{063E4DF4-3D4E-4DFE-9488-7227DE66F151}" destId="{E2C40281-1E7B-4A5B-87A7-0E6682B935BC}" srcOrd="1" destOrd="0" presId="urn:microsoft.com/office/officeart/2005/8/layout/lProcess3"/>
    <dgm:cxn modelId="{05701E4B-65FE-428A-90B2-B97FA5EFA051}" type="presParOf" srcId="{063E4DF4-3D4E-4DFE-9488-7227DE66F151}" destId="{CAFB9C3E-0258-44BF-B172-D508CF55783A}" srcOrd="2" destOrd="0" presId="urn:microsoft.com/office/officeart/2005/8/layout/lProcess3"/>
    <dgm:cxn modelId="{4A050621-7992-421F-A01C-B1E8E0921A63}" type="presParOf" srcId="{0B41CBAD-43C5-447A-97D9-1746CDF159A0}" destId="{D245D176-7FAC-4ECB-B52D-D9E4240A1E67}" srcOrd="1" destOrd="0" presId="urn:microsoft.com/office/officeart/2005/8/layout/lProcess3"/>
    <dgm:cxn modelId="{B5CF1F45-F1D6-4A27-A6B8-7E1FEFA70F33}" type="presParOf" srcId="{0B41CBAD-43C5-447A-97D9-1746CDF159A0}" destId="{7AB2AABE-7A13-4B55-BEF6-65A018B61BDD}" srcOrd="2" destOrd="0" presId="urn:microsoft.com/office/officeart/2005/8/layout/lProcess3"/>
    <dgm:cxn modelId="{CAD441D9-B681-4322-A9CB-DBA24917ECD3}" type="presParOf" srcId="{7AB2AABE-7A13-4B55-BEF6-65A018B61BDD}" destId="{8B61C938-C0C4-4365-BC05-7C10D72B1C17}" srcOrd="0" destOrd="0" presId="urn:microsoft.com/office/officeart/2005/8/layout/lProcess3"/>
    <dgm:cxn modelId="{54044E69-3DB4-4CEF-A964-7FEC21079745}" type="presParOf" srcId="{7AB2AABE-7A13-4B55-BEF6-65A018B61BDD}" destId="{82D78A30-2743-416B-9CB5-85F72769D04D}" srcOrd="1" destOrd="0" presId="urn:microsoft.com/office/officeart/2005/8/layout/lProcess3"/>
    <dgm:cxn modelId="{7269052B-CEAF-4696-BEEE-7D892C54B0BA}"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معنی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dgm:spPr/>
      <dgm:t>
        <a:bodyPr/>
        <a:lstStyle/>
        <a:p>
          <a:pPr algn="r" rtl="1"/>
          <a:r>
            <a:rPr lang="ur-PK" dirty="0" smtClean="0">
              <a:latin typeface="Jameel Noori Nastaleeq" pitchFamily="2" charset="-78"/>
              <a:cs typeface="Jameel Noori Nastaleeq" pitchFamily="2" charset="-78"/>
            </a:rPr>
            <a:t>روشن (چاند کی صفت)</a:t>
          </a: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6C005A3-2424-4661-81DB-5E26EE5111A1}">
      <dgm:prSet phldrT="[Text]"/>
      <dgm:spPr/>
      <dgm:t>
        <a:bodyPr/>
        <a:lstStyle/>
        <a:p>
          <a:pPr algn="r" rtl="1"/>
          <a:r>
            <a:rPr lang="ur-PK" dirty="0" smtClean="0">
              <a:latin typeface="Jameel Noori Nastaleeq" pitchFamily="2" charset="-78"/>
              <a:cs typeface="Jameel Noori Nastaleeq" pitchFamily="2" charset="-78"/>
            </a:rPr>
            <a:t> کیوں کہ چاند سورج کی روشنی سے روشن ہوتا ہے</a:t>
          </a:r>
          <a:endParaRPr lang="en-US" dirty="0">
            <a:latin typeface="Jameel Noori Nastaleeq" pitchFamily="2" charset="-78"/>
            <a:cs typeface="Jameel Noori Nastaleeq" pitchFamily="2" charset="-78"/>
          </a:endParaRPr>
        </a:p>
      </dgm:t>
    </dgm:pt>
    <dgm:pt modelId="{0CD63541-E1CB-4608-9342-018FD7053E43}" type="parTrans" cxnId="{8FDDFD47-74CE-4FED-BC6B-07A8941B0BFE}">
      <dgm:prSet/>
      <dgm:spPr/>
      <dgm:t>
        <a:bodyPr/>
        <a:lstStyle/>
        <a:p>
          <a:endParaRPr lang="en-US"/>
        </a:p>
      </dgm:t>
    </dgm:pt>
    <dgm:pt modelId="{5708A4D7-97E0-487C-9CBB-E4C62AF29790}" type="sibTrans" cxnId="{8FDDFD47-74CE-4FED-BC6B-07A8941B0BFE}">
      <dgm:prSet/>
      <dgm:spPr/>
      <dgm:t>
        <a:bodyPr/>
        <a:lstStyle/>
        <a:p>
          <a:endParaRPr lang="en-US"/>
        </a:p>
      </dgm:t>
    </dgm:pt>
    <dgm:pt modelId="{CBFF3FF8-4741-4C9E-9BFF-9C4E2615F980}" type="pres">
      <dgm:prSet presAssocID="{39DAEB90-3C44-415E-839B-55876C892F66}" presName="Name0" presStyleCnt="0">
        <dgm:presLayoutVars>
          <dgm:dir val="rev"/>
          <dgm:animLvl val="lvl"/>
          <dgm:resizeHandles val="exact"/>
        </dgm:presLayoutVars>
      </dgm:prSet>
      <dgm:spPr/>
      <dgm:t>
        <a:bodyPr/>
        <a:lstStyle/>
        <a:p>
          <a:endParaRPr lang="en-US"/>
        </a:p>
      </dgm:t>
    </dgm:pt>
    <dgm:pt modelId="{6D57E9A2-B4B9-4D4D-907C-A3878356D86F}" type="pres">
      <dgm:prSet presAssocID="{720C5FC1-1B5C-4E16-A6F5-FD1D33E007DA}" presName="linNode" presStyleCnt="0"/>
      <dgm:spPr/>
    </dgm:pt>
    <dgm:pt modelId="{4380223C-E4C8-417E-A457-F1B6EB8AD84D}" type="pres">
      <dgm:prSet presAssocID="{720C5FC1-1B5C-4E16-A6F5-FD1D33E007DA}" presName="parentText" presStyleLbl="node1" presStyleIdx="0" presStyleCnt="1">
        <dgm:presLayoutVars>
          <dgm:chMax val="1"/>
          <dgm:bulletEnabled val="1"/>
        </dgm:presLayoutVars>
      </dgm:prSet>
      <dgm:spPr/>
      <dgm:t>
        <a:bodyPr/>
        <a:lstStyle/>
        <a:p>
          <a:endParaRPr lang="en-US"/>
        </a:p>
      </dgm:t>
    </dgm:pt>
    <dgm:pt modelId="{FA7FC2CD-5323-4D58-BE18-92378776DE30}" type="pres">
      <dgm:prSet presAssocID="{720C5FC1-1B5C-4E16-A6F5-FD1D33E007DA}" presName="descendantText"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A95C1F8B-C3F4-48A4-9FE8-C7F5A1F6DBB0}" type="presOf" srcId="{39DAEB90-3C44-415E-839B-55876C892F66}" destId="{CBFF3FF8-4741-4C9E-9BFF-9C4E2615F980}" srcOrd="0" destOrd="0" presId="urn:microsoft.com/office/officeart/2005/8/layout/vList5"/>
    <dgm:cxn modelId="{FE51C1DB-7CC7-44D5-A262-5DE0400B4656}" srcId="{720C5FC1-1B5C-4E16-A6F5-FD1D33E007DA}" destId="{A9368323-C714-446A-9715-8AAF848C6E18}" srcOrd="0" destOrd="0" parTransId="{C2490B5E-D681-4B8D-B8C7-6C9070112054}" sibTransId="{85FB001D-750B-40A8-9812-054F047EB62A}"/>
    <dgm:cxn modelId="{2C355B13-BBB1-4BE1-8A6D-B4F7D9265AFF}" type="presOf" srcId="{06C005A3-2424-4661-81DB-5E26EE5111A1}" destId="{FA7FC2CD-5323-4D58-BE18-92378776DE30}" srcOrd="0" destOrd="1" presId="urn:microsoft.com/office/officeart/2005/8/layout/vList5"/>
    <dgm:cxn modelId="{8FDDFD47-74CE-4FED-BC6B-07A8941B0BFE}" srcId="{720C5FC1-1B5C-4E16-A6F5-FD1D33E007DA}" destId="{06C005A3-2424-4661-81DB-5E26EE5111A1}" srcOrd="1" destOrd="0" parTransId="{0CD63541-E1CB-4608-9342-018FD7053E43}" sibTransId="{5708A4D7-97E0-487C-9CBB-E4C62AF29790}"/>
    <dgm:cxn modelId="{DFA65D55-6B68-460D-948E-DAD230A26578}" type="presOf" srcId="{A9368323-C714-446A-9715-8AAF848C6E18}" destId="{FA7FC2CD-5323-4D58-BE18-92378776DE30}" srcOrd="0" destOrd="0" presId="urn:microsoft.com/office/officeart/2005/8/layout/vList5"/>
    <dgm:cxn modelId="{5787D3CB-BEBB-4FCE-AEF7-09E34D514293}" type="presOf" srcId="{720C5FC1-1B5C-4E16-A6F5-FD1D33E007DA}" destId="{4380223C-E4C8-417E-A457-F1B6EB8AD84D}" srcOrd="0" destOrd="0" presId="urn:microsoft.com/office/officeart/2005/8/layout/vList5"/>
    <dgm:cxn modelId="{6AC9C705-70A4-49C6-BEDB-62621AE38E3B}" type="presParOf" srcId="{CBFF3FF8-4741-4C9E-9BFF-9C4E2615F980}" destId="{6D57E9A2-B4B9-4D4D-907C-A3878356D86F}" srcOrd="0" destOrd="0" presId="urn:microsoft.com/office/officeart/2005/8/layout/vList5"/>
    <dgm:cxn modelId="{CC589843-AA30-449E-9F07-8DEA2C4A314F}" type="presParOf" srcId="{6D57E9A2-B4B9-4D4D-907C-A3878356D86F}" destId="{4380223C-E4C8-417E-A457-F1B6EB8AD84D}" srcOrd="0" destOrd="0" presId="urn:microsoft.com/office/officeart/2005/8/layout/vList5"/>
    <dgm:cxn modelId="{579E0AE3-8ACF-4D9B-BAE5-881C0FF9686D}" type="presParOf" srcId="{6D57E9A2-B4B9-4D4D-907C-A3878356D86F}" destId="{FA7FC2CD-5323-4D58-BE18-92378776DE3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algn="r" rtl="1"/>
          <a:r>
            <a:rPr lang="ur-PK" sz="3200" dirty="0" smtClean="0">
              <a:latin typeface="Jameel Noori Nastaleeq" pitchFamily="2" charset="-78"/>
              <a:cs typeface="Jameel Noori Nastaleeq" pitchFamily="2" charset="-78"/>
            </a:rPr>
            <a:t>تعاقب کرنا یا پیچھے آنا</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217305">
        <dgm:presLayoutVars>
          <dgm:bulletEnabled val="1"/>
        </dgm:presLayoutVars>
      </dgm:prSet>
      <dgm:spPr/>
      <dgm:t>
        <a:bodyPr/>
        <a:lstStyle/>
        <a:p>
          <a:endParaRPr lang="en-US"/>
        </a:p>
      </dgm:t>
    </dgm:pt>
  </dgm:ptLst>
  <dgm:cxnLst>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525E9F2F-1332-4055-8376-A31384A1EB4C}" type="presOf" srcId="{39DAEB90-3C44-415E-839B-55876C892F66}" destId="{0B41CBAD-43C5-447A-97D9-1746CDF159A0}" srcOrd="0" destOrd="0" presId="urn:microsoft.com/office/officeart/2005/8/layout/lProcess3"/>
    <dgm:cxn modelId="{AD6C02C8-A289-4BA7-9943-9FBF3B44B55A}" type="presOf" srcId="{A9368323-C714-446A-9715-8AAF848C6E18}" destId="{CAFB9C3E-0258-44BF-B172-D508CF55783A}" srcOrd="0" destOrd="0" presId="urn:microsoft.com/office/officeart/2005/8/layout/lProcess3"/>
    <dgm:cxn modelId="{A70308CD-07C7-41CA-AB73-F000E5D1CB27}" type="presOf" srcId="{720C5FC1-1B5C-4E16-A6F5-FD1D33E007DA}" destId="{EE487FF6-6F0A-4769-A149-C6E60F0C1FC5}" srcOrd="0" destOrd="0" presId="urn:microsoft.com/office/officeart/2005/8/layout/lProcess3"/>
    <dgm:cxn modelId="{1BD9E4EC-27D0-427A-89F0-753288163383}" type="presParOf" srcId="{0B41CBAD-43C5-447A-97D9-1746CDF159A0}" destId="{063E4DF4-3D4E-4DFE-9488-7227DE66F151}" srcOrd="0" destOrd="0" presId="urn:microsoft.com/office/officeart/2005/8/layout/lProcess3"/>
    <dgm:cxn modelId="{A29C8C9F-85EF-4E02-81E9-F924DF2F1895}" type="presParOf" srcId="{063E4DF4-3D4E-4DFE-9488-7227DE66F151}" destId="{EE487FF6-6F0A-4769-A149-C6E60F0C1FC5}" srcOrd="0" destOrd="0" presId="urn:microsoft.com/office/officeart/2005/8/layout/lProcess3"/>
    <dgm:cxn modelId="{DAD93C27-BF25-4240-9F70-F989BDAC95EE}" type="presParOf" srcId="{063E4DF4-3D4E-4DFE-9488-7227DE66F151}" destId="{E2C40281-1E7B-4A5B-87A7-0E6682B935BC}" srcOrd="1" destOrd="0" presId="urn:microsoft.com/office/officeart/2005/8/layout/lProcess3"/>
    <dgm:cxn modelId="{C4B85368-B04C-4A5E-A8CC-E88BF0EEEBCB}"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تذکر</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algn="r" rtl="1"/>
          <a:r>
            <a:rPr lang="ur-PK" sz="3200" dirty="0" smtClean="0">
              <a:latin typeface="Jameel Noori Nastaleeq" pitchFamily="2" charset="-78"/>
              <a:cs typeface="Jameel Noori Nastaleeq" pitchFamily="2" charset="-78"/>
            </a:rPr>
            <a:t>انسان کی توجہ خالق کی طرف مبذول ہوجاتی ہے</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3FA8767E-4453-402A-B6E2-164C12F51416}">
      <dgm:prSet phldrT="[Text]" custT="1"/>
      <dgm:spPr/>
      <dgm:t>
        <a:bodyPr/>
        <a:lstStyle/>
        <a:p>
          <a:pPr algn="ctr" rtl="1"/>
          <a:r>
            <a:rPr lang="ur-PK" sz="4400" b="0" dirty="0" smtClean="0">
              <a:effectLst>
                <a:outerShdw blurRad="38100" dist="38100" dir="2700000" algn="tl">
                  <a:srgbClr val="000000">
                    <a:alpha val="43137"/>
                  </a:srgbClr>
                </a:outerShdw>
              </a:effectLst>
              <a:latin typeface="Jameel Noori Nastaleeq" pitchFamily="2" charset="-78"/>
              <a:cs typeface="Jameel Noori Nastaleeq" pitchFamily="2" charset="-78"/>
            </a:rPr>
            <a:t>تشکر</a:t>
          </a:r>
          <a:endParaRPr lang="en-US" sz="44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33079C-A991-4855-AE23-E3926BEB3FBF}" type="parTrans" cxnId="{80041CEA-46AD-4FAA-8F0C-A2B07C6E9189}">
      <dgm:prSet/>
      <dgm:spPr/>
      <dgm:t>
        <a:bodyPr/>
        <a:lstStyle/>
        <a:p>
          <a:endParaRPr lang="en-US"/>
        </a:p>
      </dgm:t>
    </dgm:pt>
    <dgm:pt modelId="{D4180181-897C-4212-B15F-1B72EA1C0A13}" type="sibTrans" cxnId="{80041CEA-46AD-4FAA-8F0C-A2B07C6E9189}">
      <dgm:prSet/>
      <dgm:spPr/>
      <dgm:t>
        <a:bodyPr/>
        <a:lstStyle/>
        <a:p>
          <a:endParaRPr lang="en-US"/>
        </a:p>
      </dgm:t>
    </dgm:pt>
    <dgm:pt modelId="{612863ED-A576-47E6-B802-C73D25BFD260}">
      <dgm:prSet phldrT="[Text]" custT="1"/>
      <dgm:spPr/>
      <dgm:t>
        <a:bodyPr/>
        <a:lstStyle/>
        <a:p>
          <a:pPr algn="r" rtl="1"/>
          <a:r>
            <a:rPr lang="ur-PK" sz="3200" dirty="0" smtClean="0">
              <a:latin typeface="Jameel Noori Nastaleeq" pitchFamily="2" charset="-78"/>
              <a:cs typeface="Jameel Noori Nastaleeq" pitchFamily="2" charset="-78"/>
            </a:rPr>
            <a:t>تمام مظاہر قدرت انسان کے فائدے کے لیے تخلیق کیے گئے ہیں</a:t>
          </a:r>
          <a:endParaRPr lang="en-US" sz="3200" dirty="0">
            <a:latin typeface="Jameel Noori Nastaleeq" pitchFamily="2" charset="-78"/>
            <a:cs typeface="Jameel Noori Nastaleeq" pitchFamily="2" charset="-78"/>
          </a:endParaRPr>
        </a:p>
      </dgm:t>
    </dgm:pt>
    <dgm:pt modelId="{602DD119-6A7C-429E-A8E2-2657C25D7A93}" type="parTrans" cxnId="{5CB97B12-5F25-4D07-94CB-230F37B9DE31}">
      <dgm:prSet/>
      <dgm:spPr/>
      <dgm:t>
        <a:bodyPr/>
        <a:lstStyle/>
        <a:p>
          <a:endParaRPr lang="en-US"/>
        </a:p>
      </dgm:t>
    </dgm:pt>
    <dgm:pt modelId="{37AE2856-51B5-4F44-B1BB-C5738AADC951}" type="sibTrans" cxnId="{5CB97B12-5F25-4D07-94CB-230F37B9DE31}">
      <dgm:prSet/>
      <dgm:spPr/>
      <dgm:t>
        <a:bodyPr/>
        <a:lstStyle/>
        <a:p>
          <a:endParaRPr lang="en-US"/>
        </a:p>
      </dgm:t>
    </dgm:pt>
    <dgm:pt modelId="{0671F14E-6C6B-4E30-8BA9-E09F8C6CA4DF}" type="pres">
      <dgm:prSet presAssocID="{39DAEB90-3C44-415E-839B-55876C892F66}" presName="Name0" presStyleCnt="0">
        <dgm:presLayoutVars>
          <dgm:dir val="rev"/>
          <dgm:animLvl val="lvl"/>
          <dgm:resizeHandles val="exact"/>
        </dgm:presLayoutVars>
      </dgm:prSet>
      <dgm:spPr/>
      <dgm:t>
        <a:bodyPr/>
        <a:lstStyle/>
        <a:p>
          <a:endParaRPr lang="en-US"/>
        </a:p>
      </dgm:t>
    </dgm:pt>
    <dgm:pt modelId="{B4BAF6E6-4659-4355-8EE2-540189566197}" type="pres">
      <dgm:prSet presAssocID="{720C5FC1-1B5C-4E16-A6F5-FD1D33E007DA}" presName="linNode" presStyleCnt="0"/>
      <dgm:spPr/>
    </dgm:pt>
    <dgm:pt modelId="{CF1332C7-35C1-4A62-80C2-141AFCA14DAE}" type="pres">
      <dgm:prSet presAssocID="{720C5FC1-1B5C-4E16-A6F5-FD1D33E007DA}" presName="parentText" presStyleLbl="node1" presStyleIdx="0" presStyleCnt="2">
        <dgm:presLayoutVars>
          <dgm:chMax val="1"/>
          <dgm:bulletEnabled val="1"/>
        </dgm:presLayoutVars>
      </dgm:prSet>
      <dgm:spPr/>
      <dgm:t>
        <a:bodyPr/>
        <a:lstStyle/>
        <a:p>
          <a:endParaRPr lang="en-US"/>
        </a:p>
      </dgm:t>
    </dgm:pt>
    <dgm:pt modelId="{AC9C3B9E-6CB0-438F-A0D3-6E9840578C7A}" type="pres">
      <dgm:prSet presAssocID="{720C5FC1-1B5C-4E16-A6F5-FD1D33E007DA}" presName="descendantText" presStyleLbl="alignAccFollowNode1" presStyleIdx="0" presStyleCnt="2">
        <dgm:presLayoutVars>
          <dgm:bulletEnabled val="1"/>
        </dgm:presLayoutVars>
      </dgm:prSet>
      <dgm:spPr/>
      <dgm:t>
        <a:bodyPr/>
        <a:lstStyle/>
        <a:p>
          <a:endParaRPr lang="en-US"/>
        </a:p>
      </dgm:t>
    </dgm:pt>
    <dgm:pt modelId="{E86465D0-800A-4553-8932-4EC047E117D2}" type="pres">
      <dgm:prSet presAssocID="{1A5A3450-FC44-4129-A94E-81B7B690D936}" presName="sp" presStyleCnt="0"/>
      <dgm:spPr/>
    </dgm:pt>
    <dgm:pt modelId="{E86344F4-FAF5-4056-A4F4-3CBE1FF9557C}" type="pres">
      <dgm:prSet presAssocID="{3FA8767E-4453-402A-B6E2-164C12F51416}" presName="linNode" presStyleCnt="0"/>
      <dgm:spPr/>
    </dgm:pt>
    <dgm:pt modelId="{7BC442EE-BD54-4F44-8690-6FE4510CF2E6}" type="pres">
      <dgm:prSet presAssocID="{3FA8767E-4453-402A-B6E2-164C12F51416}" presName="parentText" presStyleLbl="node1" presStyleIdx="1" presStyleCnt="2">
        <dgm:presLayoutVars>
          <dgm:chMax val="1"/>
          <dgm:bulletEnabled val="1"/>
        </dgm:presLayoutVars>
      </dgm:prSet>
      <dgm:spPr/>
      <dgm:t>
        <a:bodyPr/>
        <a:lstStyle/>
        <a:p>
          <a:endParaRPr lang="en-US"/>
        </a:p>
      </dgm:t>
    </dgm:pt>
    <dgm:pt modelId="{FDF96263-DDB5-458D-9C35-7040BA12531C}" type="pres">
      <dgm:prSet presAssocID="{3FA8767E-4453-402A-B6E2-164C12F51416}" presName="descendantText" presStyleLbl="alignAccFollowNode1" presStyleIdx="1" presStyleCnt="2">
        <dgm:presLayoutVars>
          <dgm:bulletEnabled val="1"/>
        </dgm:presLayoutVars>
      </dgm:prSet>
      <dgm:spPr/>
      <dgm:t>
        <a:bodyPr/>
        <a:lstStyle/>
        <a:p>
          <a:endParaRPr lang="en-US"/>
        </a:p>
      </dgm:t>
    </dgm:pt>
  </dgm:ptLst>
  <dgm:cxnLst>
    <dgm:cxn modelId="{FE51C1DB-7CC7-44D5-A262-5DE0400B4656}" srcId="{720C5FC1-1B5C-4E16-A6F5-FD1D33E007DA}" destId="{A9368323-C714-446A-9715-8AAF848C6E18}" srcOrd="0" destOrd="0" parTransId="{C2490B5E-D681-4B8D-B8C7-6C9070112054}" sibTransId="{85FB001D-750B-40A8-9812-054F047EB62A}"/>
    <dgm:cxn modelId="{5CB97B12-5F25-4D07-94CB-230F37B9DE31}" srcId="{3FA8767E-4453-402A-B6E2-164C12F51416}" destId="{612863ED-A576-47E6-B802-C73D25BFD260}" srcOrd="0" destOrd="0" parTransId="{602DD119-6A7C-429E-A8E2-2657C25D7A93}" sibTransId="{37AE2856-51B5-4F44-B1BB-C5738AADC951}"/>
    <dgm:cxn modelId="{5CB7DF85-0D13-4B23-9C15-15FE754CE897}" type="presOf" srcId="{A9368323-C714-446A-9715-8AAF848C6E18}" destId="{AC9C3B9E-6CB0-438F-A0D3-6E9840578C7A}" srcOrd="0" destOrd="0"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4854C95F-8112-49E9-A5B7-3A14A268658C}" type="presOf" srcId="{39DAEB90-3C44-415E-839B-55876C892F66}" destId="{0671F14E-6C6B-4E30-8BA9-E09F8C6CA4DF}" srcOrd="0" destOrd="0" presId="urn:microsoft.com/office/officeart/2005/8/layout/vList5"/>
    <dgm:cxn modelId="{1D4F4584-4AA5-48EC-ABE2-9A9B58C224E8}" type="presOf" srcId="{720C5FC1-1B5C-4E16-A6F5-FD1D33E007DA}" destId="{CF1332C7-35C1-4A62-80C2-141AFCA14DAE}" srcOrd="0" destOrd="0" presId="urn:microsoft.com/office/officeart/2005/8/layout/vList5"/>
    <dgm:cxn modelId="{DBDF5F55-AB4B-4F59-95CA-8CC4C849D2A0}" type="presOf" srcId="{3FA8767E-4453-402A-B6E2-164C12F51416}" destId="{7BC442EE-BD54-4F44-8690-6FE4510CF2E6}" srcOrd="0" destOrd="0" presId="urn:microsoft.com/office/officeart/2005/8/layout/vList5"/>
    <dgm:cxn modelId="{73484C4B-D0DF-4E47-9CBB-24CAF991F9FB}" type="presOf" srcId="{612863ED-A576-47E6-B802-C73D25BFD260}" destId="{FDF96263-DDB5-458D-9C35-7040BA12531C}" srcOrd="0" destOrd="0" presId="urn:microsoft.com/office/officeart/2005/8/layout/vList5"/>
    <dgm:cxn modelId="{80041CEA-46AD-4FAA-8F0C-A2B07C6E9189}" srcId="{39DAEB90-3C44-415E-839B-55876C892F66}" destId="{3FA8767E-4453-402A-B6E2-164C12F51416}" srcOrd="1" destOrd="0" parTransId="{2733079C-A991-4855-AE23-E3926BEB3FBF}" sibTransId="{D4180181-897C-4212-B15F-1B72EA1C0A13}"/>
    <dgm:cxn modelId="{EAFED050-CDBD-4427-BC03-7E2BA59F5E47}" type="presParOf" srcId="{0671F14E-6C6B-4E30-8BA9-E09F8C6CA4DF}" destId="{B4BAF6E6-4659-4355-8EE2-540189566197}" srcOrd="0" destOrd="0" presId="urn:microsoft.com/office/officeart/2005/8/layout/vList5"/>
    <dgm:cxn modelId="{2A26C269-9C30-43D8-8FE0-2E86817EBFD2}" type="presParOf" srcId="{B4BAF6E6-4659-4355-8EE2-540189566197}" destId="{CF1332C7-35C1-4A62-80C2-141AFCA14DAE}" srcOrd="0" destOrd="0" presId="urn:microsoft.com/office/officeart/2005/8/layout/vList5"/>
    <dgm:cxn modelId="{528FCEA7-2FFF-4B1A-83B2-7E3755967116}" type="presParOf" srcId="{B4BAF6E6-4659-4355-8EE2-540189566197}" destId="{AC9C3B9E-6CB0-438F-A0D3-6E9840578C7A}" srcOrd="1" destOrd="0" presId="urn:microsoft.com/office/officeart/2005/8/layout/vList5"/>
    <dgm:cxn modelId="{C54E9BBE-C9F6-47AA-BE94-23072077F113}" type="presParOf" srcId="{0671F14E-6C6B-4E30-8BA9-E09F8C6CA4DF}" destId="{E86465D0-800A-4553-8932-4EC047E117D2}" srcOrd="1" destOrd="0" presId="urn:microsoft.com/office/officeart/2005/8/layout/vList5"/>
    <dgm:cxn modelId="{ED8B6025-0802-474F-B187-D2295C029881}" type="presParOf" srcId="{0671F14E-6C6B-4E30-8BA9-E09F8C6CA4DF}" destId="{E86344F4-FAF5-4056-A4F4-3CBE1FF9557C}" srcOrd="2" destOrd="0" presId="urn:microsoft.com/office/officeart/2005/8/layout/vList5"/>
    <dgm:cxn modelId="{A1D24F69-F0CB-45F5-932D-CDB43108DF38}" type="presParOf" srcId="{E86344F4-FAF5-4056-A4F4-3CBE1FF9557C}" destId="{7BC442EE-BD54-4F44-8690-6FE4510CF2E6}" srcOrd="0" destOrd="0" presId="urn:microsoft.com/office/officeart/2005/8/layout/vList5"/>
    <dgm:cxn modelId="{FEAA25DC-6BD2-4CEB-AA34-2F8D8BBA0261}" type="presParOf" srcId="{E86344F4-FAF5-4056-A4F4-3CBE1FF9557C}" destId="{FDF96263-DDB5-458D-9C35-7040BA12531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lnSpc>
              <a:spcPct val="70000"/>
            </a:lnSpc>
          </a:pPr>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عبد</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lnSpc>
              <a:spcPct val="70000"/>
            </a:lnSpc>
          </a:pPr>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lnSpc>
              <a:spcPct val="70000"/>
            </a:lnSpc>
          </a:pPr>
          <a:endParaRPr lang="en-US">
            <a:latin typeface="Jameel Noori Nastaleeq" pitchFamily="2" charset="-78"/>
            <a:cs typeface="Jameel Noori Nastaleeq" pitchFamily="2" charset="-78"/>
          </a:endParaRPr>
        </a:p>
      </dgm:t>
    </dgm:pt>
    <dgm:pt modelId="{A9368323-C714-446A-9715-8AAF848C6E18}">
      <dgm:prSet phldrT="[Text]" custT="1"/>
      <dgm:spPr/>
      <dgm:t>
        <a:bodyPr/>
        <a:lstStyle/>
        <a:p>
          <a:pPr algn="r" rtl="1">
            <a:lnSpc>
              <a:spcPct val="70000"/>
            </a:lnSpc>
          </a:pPr>
          <a:r>
            <a:rPr lang="ur-PK" sz="2400" dirty="0" smtClean="0">
              <a:latin typeface="Jameel Noori Nastaleeq" pitchFamily="2" charset="-78"/>
              <a:cs typeface="Jameel Noori Nastaleeq" pitchFamily="2" charset="-78"/>
            </a:rPr>
            <a:t>کسی انسان کے لیے اللہ کا پسندیدہ لفظ </a:t>
          </a:r>
        </a:p>
        <a:p>
          <a:pPr algn="r" rtl="1">
            <a:lnSpc>
              <a:spcPct val="70000"/>
            </a:lnSpc>
          </a:pPr>
          <a:r>
            <a:rPr lang="ur-PK" sz="2400" dirty="0" smtClean="0">
              <a:latin typeface="Jameel Noori Nastaleeq" pitchFamily="2" charset="-78"/>
              <a:cs typeface="Jameel Noori Nastaleeq" pitchFamily="2" charset="-78"/>
            </a:rPr>
            <a:t>(الفرقان:1، الکہف:1، بنی اسرائیل:1)</a:t>
          </a:r>
          <a:endParaRPr lang="en-US" sz="24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lnSpc>
              <a:spcPct val="70000"/>
            </a:lnSpc>
          </a:pPr>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lnSpc>
              <a:spcPct val="70000"/>
            </a:lnSpc>
          </a:pPr>
          <a:endParaRPr lang="en-US">
            <a:latin typeface="Jameel Noori Nastaleeq" pitchFamily="2" charset="-78"/>
            <a:cs typeface="Jameel Noori Nastaleeq" pitchFamily="2" charset="-78"/>
          </a:endParaRPr>
        </a:p>
      </dgm:t>
    </dgm:pt>
    <dgm:pt modelId="{033D5536-FBBC-492C-9778-2BBEBF830AAB}">
      <dgm:prSet phldrT="[Text]" custT="1"/>
      <dgm:spPr/>
      <dgm:t>
        <a:bodyPr/>
        <a:lstStyle/>
        <a:p>
          <a:pPr rtl="1">
            <a:lnSpc>
              <a:spcPct val="70000"/>
            </a:lnSpc>
          </a:pPr>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رحمٰن</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pPr>
            <a:lnSpc>
              <a:spcPct val="70000"/>
            </a:lnSpc>
          </a:pPr>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pPr>
            <a:lnSpc>
              <a:spcPct val="70000"/>
            </a:lnSpc>
          </a:pPr>
          <a:endParaRPr lang="en-US">
            <a:latin typeface="Jameel Noori Nastaleeq" pitchFamily="2" charset="-78"/>
            <a:cs typeface="Jameel Noori Nastaleeq" pitchFamily="2" charset="-78"/>
          </a:endParaRPr>
        </a:p>
      </dgm:t>
    </dgm:pt>
    <dgm:pt modelId="{BB315837-778E-4C3F-AFBB-F297749955BF}">
      <dgm:prSet phldrT="[Text]" custT="1"/>
      <dgm:spPr/>
      <dgm:t>
        <a:bodyPr/>
        <a:lstStyle/>
        <a:p>
          <a:pPr algn="r" rtl="1">
            <a:lnSpc>
              <a:spcPct val="70000"/>
            </a:lnSpc>
          </a:pPr>
          <a:r>
            <a:rPr lang="ur-PK" sz="2400" dirty="0" smtClean="0">
              <a:latin typeface="Jameel Noori Nastaleeq" pitchFamily="2" charset="-78"/>
              <a:cs typeface="Jameel Noori Nastaleeq" pitchFamily="2" charset="-78"/>
            </a:rPr>
            <a:t>اللہ کی سب سے پیاری صفت </a:t>
          </a:r>
        </a:p>
        <a:p>
          <a:pPr algn="r" rtl="1">
            <a:lnSpc>
              <a:spcPct val="70000"/>
            </a:lnSpc>
          </a:pPr>
          <a:r>
            <a:rPr lang="ur-PK" sz="2400" dirty="0" smtClean="0">
              <a:latin typeface="Jameel Noori Nastaleeq" pitchFamily="2" charset="-78"/>
              <a:cs typeface="Jameel Noori Nastaleeq" pitchFamily="2" charset="-78"/>
            </a:rPr>
            <a:t>(رحمت کے جوش اور عروج کا اظہار)</a:t>
          </a:r>
          <a:endParaRPr lang="en-US" sz="24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pPr>
            <a:lnSpc>
              <a:spcPct val="70000"/>
            </a:lnSpc>
          </a:pPr>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pPr>
            <a:lnSpc>
              <a:spcPct val="70000"/>
            </a:lnSpc>
          </a:pPr>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17305">
        <dgm:presLayoutVars>
          <dgm:bulletEnabled val="1"/>
        </dgm:presLayoutVars>
      </dgm:prSet>
      <dgm:spPr/>
      <dgm:t>
        <a:bodyPr/>
        <a:lstStyle/>
        <a:p>
          <a:endParaRPr lang="en-US"/>
        </a:p>
      </dgm:t>
    </dgm:pt>
  </dgm:ptLst>
  <dgm:cxnLst>
    <dgm:cxn modelId="{5156D298-6B06-423C-B2CB-9BF179954BD1}" srcId="{033D5536-FBBC-492C-9778-2BBEBF830AAB}" destId="{BB315837-778E-4C3F-AFBB-F297749955BF}" srcOrd="0" destOrd="0" parTransId="{B8A4FF49-BE2E-456A-BB95-D88E8BCFCCA8}" sibTransId="{426AE8F1-D2D3-4B75-B132-BDB3563BCC06}"/>
    <dgm:cxn modelId="{17B38A52-C952-4BDC-80CD-0FA1946623F4}" type="presOf" srcId="{A9368323-C714-446A-9715-8AAF848C6E18}" destId="{CAFB9C3E-0258-44BF-B172-D508CF55783A}" srcOrd="0" destOrd="0" presId="urn:microsoft.com/office/officeart/2005/8/layout/lProcess3"/>
    <dgm:cxn modelId="{37A89D4A-8B6F-4D46-AF35-322677071D4B}" type="presOf" srcId="{720C5FC1-1B5C-4E16-A6F5-FD1D33E007DA}" destId="{EE487FF6-6F0A-4769-A149-C6E60F0C1FC5}" srcOrd="0" destOrd="0" presId="urn:microsoft.com/office/officeart/2005/8/layout/lProcess3"/>
    <dgm:cxn modelId="{59B95DF4-73A4-4DFB-840D-A39F96943911}" type="presOf" srcId="{BB315837-778E-4C3F-AFBB-F297749955BF}" destId="{B9AE1696-5E4D-4636-A66A-94F1F81D9DED}"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8E51B7B3-1325-4C30-A1BA-A5F89B51D99B}" type="presOf" srcId="{39DAEB90-3C44-415E-839B-55876C892F66}" destId="{0B41CBAD-43C5-447A-97D9-1746CDF159A0}"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A0D8B0DA-8BFF-4D60-BAD9-EC2EDBFA2C87}" srcId="{39DAEB90-3C44-415E-839B-55876C892F66}" destId="{033D5536-FBBC-492C-9778-2BBEBF830AAB}" srcOrd="1" destOrd="0" parTransId="{EA5A375A-3CD1-4310-9F91-CC21FE73FCAD}" sibTransId="{B0E5371E-E014-4A16-B001-8501FA176B58}"/>
    <dgm:cxn modelId="{EEF41B3D-45B2-4991-A33E-DCA941546AFA}" type="presOf" srcId="{033D5536-FBBC-492C-9778-2BBEBF830AAB}" destId="{8B61C938-C0C4-4365-BC05-7C10D72B1C17}" srcOrd="0" destOrd="0" presId="urn:microsoft.com/office/officeart/2005/8/layout/lProcess3"/>
    <dgm:cxn modelId="{3F0C9F69-BC78-43DC-A4FC-28EE9D8814F8}" type="presParOf" srcId="{0B41CBAD-43C5-447A-97D9-1746CDF159A0}" destId="{063E4DF4-3D4E-4DFE-9488-7227DE66F151}" srcOrd="0" destOrd="0" presId="urn:microsoft.com/office/officeart/2005/8/layout/lProcess3"/>
    <dgm:cxn modelId="{55D65EA1-CD27-4897-B59A-2A45174C2F1B}" type="presParOf" srcId="{063E4DF4-3D4E-4DFE-9488-7227DE66F151}" destId="{EE487FF6-6F0A-4769-A149-C6E60F0C1FC5}" srcOrd="0" destOrd="0" presId="urn:microsoft.com/office/officeart/2005/8/layout/lProcess3"/>
    <dgm:cxn modelId="{578349B5-6FCF-40B3-BB2D-29886DA87B55}" type="presParOf" srcId="{063E4DF4-3D4E-4DFE-9488-7227DE66F151}" destId="{E2C40281-1E7B-4A5B-87A7-0E6682B935BC}" srcOrd="1" destOrd="0" presId="urn:microsoft.com/office/officeart/2005/8/layout/lProcess3"/>
    <dgm:cxn modelId="{BA208B70-E4E3-4626-A0D9-0FB151378CC4}" type="presParOf" srcId="{063E4DF4-3D4E-4DFE-9488-7227DE66F151}" destId="{CAFB9C3E-0258-44BF-B172-D508CF55783A}" srcOrd="2" destOrd="0" presId="urn:microsoft.com/office/officeart/2005/8/layout/lProcess3"/>
    <dgm:cxn modelId="{950CD87D-FFCE-4C0A-AF3A-1ACEB69C5DC1}" type="presParOf" srcId="{0B41CBAD-43C5-447A-97D9-1746CDF159A0}" destId="{D245D176-7FAC-4ECB-B52D-D9E4240A1E67}" srcOrd="1" destOrd="0" presId="urn:microsoft.com/office/officeart/2005/8/layout/lProcess3"/>
    <dgm:cxn modelId="{8C99E5B9-4320-433D-B25C-4C1DB56B2262}" type="presParOf" srcId="{0B41CBAD-43C5-447A-97D9-1746CDF159A0}" destId="{7AB2AABE-7A13-4B55-BEF6-65A018B61BDD}" srcOrd="2" destOrd="0" presId="urn:microsoft.com/office/officeart/2005/8/layout/lProcess3"/>
    <dgm:cxn modelId="{3F06C23D-45D3-4BCB-9C1E-290DA09A289F}" type="presParOf" srcId="{7AB2AABE-7A13-4B55-BEF6-65A018B61BDD}" destId="{8B61C938-C0C4-4365-BC05-7C10D72B1C17}" srcOrd="0" destOrd="0" presId="urn:microsoft.com/office/officeart/2005/8/layout/lProcess3"/>
    <dgm:cxn modelId="{09BE69F4-8D2C-4C09-9F79-088C50B138A2}" type="presParOf" srcId="{7AB2AABE-7A13-4B55-BEF6-65A018B61BDD}" destId="{82D78A30-2743-416B-9CB5-85F72769D04D}" srcOrd="1" destOrd="0" presId="urn:microsoft.com/office/officeart/2005/8/layout/lProcess3"/>
    <dgm:cxn modelId="{B9519B01-12D7-40E5-BD8B-F9E7A828818D}"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876005" y="1600"/>
          <a:ext cx="3824717"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1600"/>
        <a:ext cx="3120061" cy="704656"/>
      </dsp:txXfrm>
    </dsp:sp>
    <dsp:sp modelId="{FE8363C5-272F-4652-9371-B4A53CBDBB54}">
      <dsp:nvSpPr>
        <dsp:cNvPr id="0" name=""/>
        <dsp:cNvSpPr/>
      </dsp:nvSpPr>
      <dsp:spPr>
        <a:xfrm rot="10800000">
          <a:off x="930503" y="61496"/>
          <a:ext cx="3174515" cy="58486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222935" y="61496"/>
        <a:ext cx="2589651" cy="584864"/>
      </dsp:txXfrm>
    </dsp:sp>
    <dsp:sp modelId="{92AA1496-1A9D-4127-9074-5B287A06C5F1}">
      <dsp:nvSpPr>
        <dsp:cNvPr id="0" name=""/>
        <dsp:cNvSpPr/>
      </dsp:nvSpPr>
      <dsp:spPr>
        <a:xfrm rot="10800000">
          <a:off x="3876005" y="804909"/>
          <a:ext cx="3824717" cy="7046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804909"/>
        <a:ext cx="3120061" cy="704656"/>
      </dsp:txXfrm>
    </dsp:sp>
    <dsp:sp modelId="{71F9798A-EF2A-454A-B9CD-A44B256DC1EA}">
      <dsp:nvSpPr>
        <dsp:cNvPr id="0" name=""/>
        <dsp:cNvSpPr/>
      </dsp:nvSpPr>
      <dsp:spPr>
        <a:xfrm rot="10800000">
          <a:off x="930503" y="864804"/>
          <a:ext cx="3174515" cy="584864"/>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222935" y="864804"/>
        <a:ext cx="2589651" cy="584864"/>
      </dsp:txXfrm>
    </dsp:sp>
    <dsp:sp modelId="{4126A610-2CCE-4B06-A29F-0223994C73EF}">
      <dsp:nvSpPr>
        <dsp:cNvPr id="0" name=""/>
        <dsp:cNvSpPr/>
      </dsp:nvSpPr>
      <dsp:spPr>
        <a:xfrm rot="10800000">
          <a:off x="3876005" y="1608217"/>
          <a:ext cx="3824717" cy="7046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sp:txBody>
      <dsp:txXfrm rot="10800000">
        <a:off x="4228333" y="1608217"/>
        <a:ext cx="3120061" cy="704656"/>
      </dsp:txXfrm>
    </dsp:sp>
    <dsp:sp modelId="{ACE2A377-0506-4ED5-B0D6-68213B77C015}">
      <dsp:nvSpPr>
        <dsp:cNvPr id="0" name=""/>
        <dsp:cNvSpPr/>
      </dsp:nvSpPr>
      <dsp:spPr>
        <a:xfrm rot="10800000">
          <a:off x="930503" y="1668113"/>
          <a:ext cx="3174515" cy="584864"/>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222935" y="1668113"/>
        <a:ext cx="2589651" cy="584864"/>
      </dsp:txXfrm>
    </dsp:sp>
    <dsp:sp modelId="{0D93DD93-DD0D-478D-A5EF-03D4D39780DC}">
      <dsp:nvSpPr>
        <dsp:cNvPr id="0" name=""/>
        <dsp:cNvSpPr/>
      </dsp:nvSpPr>
      <dsp:spPr>
        <a:xfrm rot="10800000">
          <a:off x="3876005" y="2411525"/>
          <a:ext cx="3824717" cy="704656"/>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28333" y="2411525"/>
        <a:ext cx="3120061" cy="704656"/>
      </dsp:txXfrm>
    </dsp:sp>
    <dsp:sp modelId="{37900F7A-BA6B-45F1-AC4D-5C79E61058E6}">
      <dsp:nvSpPr>
        <dsp:cNvPr id="0" name=""/>
        <dsp:cNvSpPr/>
      </dsp:nvSpPr>
      <dsp:spPr>
        <a:xfrm rot="10800000">
          <a:off x="930503" y="2471421"/>
          <a:ext cx="3174515" cy="584864"/>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222935" y="2471421"/>
        <a:ext cx="2589651" cy="584864"/>
      </dsp:txXfrm>
    </dsp:sp>
    <dsp:sp modelId="{F942E1B5-7A46-4370-B61D-75B7DB373EAF}">
      <dsp:nvSpPr>
        <dsp:cNvPr id="0" name=""/>
        <dsp:cNvSpPr/>
      </dsp:nvSpPr>
      <dsp:spPr>
        <a:xfrm rot="10800000">
          <a:off x="3876005" y="3214834"/>
          <a:ext cx="3824717" cy="704656"/>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28333" y="3214834"/>
        <a:ext cx="3120061" cy="704656"/>
      </dsp:txXfrm>
    </dsp:sp>
    <dsp:sp modelId="{27C32174-0740-4362-8EE3-5F21619528FA}">
      <dsp:nvSpPr>
        <dsp:cNvPr id="0" name=""/>
        <dsp:cNvSpPr/>
      </dsp:nvSpPr>
      <dsp:spPr>
        <a:xfrm rot="10800000">
          <a:off x="930503" y="3274730"/>
          <a:ext cx="3174515" cy="584864"/>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222935" y="3274730"/>
        <a:ext cx="2589651" cy="584864"/>
      </dsp:txXfrm>
    </dsp:sp>
    <dsp:sp modelId="{C37DC2FA-CB51-4BE8-B28E-BE7CBBCC56FA}">
      <dsp:nvSpPr>
        <dsp:cNvPr id="0" name=""/>
        <dsp:cNvSpPr/>
      </dsp:nvSpPr>
      <dsp:spPr>
        <a:xfrm rot="10800000">
          <a:off x="909877" y="4018142"/>
          <a:ext cx="6790845"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262205" y="4018142"/>
        <a:ext cx="6086189" cy="7046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8422B-447B-414C-A535-AB7D5A2142DD}">
      <dsp:nvSpPr>
        <dsp:cNvPr id="0" name=""/>
        <dsp:cNvSpPr/>
      </dsp:nvSpPr>
      <dsp:spPr>
        <a:xfrm rot="16200000">
          <a:off x="2332210" y="-2249166"/>
          <a:ext cx="653132" cy="5317552"/>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u="none" kern="1200" dirty="0" smtClean="0">
              <a:effectLst/>
              <a:latin typeface="Jameel Noori Nastaleeq" pitchFamily="2" charset="-78"/>
              <a:cs typeface="Jameel Noori Nastaleeq" pitchFamily="2" charset="-78"/>
            </a:rPr>
            <a:t>ایمان باللہ</a:t>
          </a:r>
          <a:endParaRPr lang="en-US" sz="2400" u="none" kern="1200" dirty="0">
            <a:effectLst/>
            <a:latin typeface="Jameel Noori Nastaleeq" pitchFamily="2" charset="-78"/>
            <a:cs typeface="Jameel Noori Nastaleeq" pitchFamily="2" charset="-78"/>
          </a:endParaRPr>
        </a:p>
      </dsp:txBody>
      <dsp:txXfrm rot="5400000">
        <a:off x="31884" y="114926"/>
        <a:ext cx="5285669" cy="589366"/>
      </dsp:txXfrm>
    </dsp:sp>
    <dsp:sp modelId="{81306C2E-24F1-4D6A-960B-0D7C5D775B96}">
      <dsp:nvSpPr>
        <dsp:cNvPr id="0" name=""/>
        <dsp:cNvSpPr/>
      </dsp:nvSpPr>
      <dsp:spPr>
        <a:xfrm>
          <a:off x="5317552" y="1402"/>
          <a:ext cx="2991123" cy="8164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61-62</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7406" y="41256"/>
        <a:ext cx="2911415" cy="736707"/>
      </dsp:txXfrm>
    </dsp:sp>
    <dsp:sp modelId="{C23289A4-FF66-4D3E-8FF1-6260F55D19DA}">
      <dsp:nvSpPr>
        <dsp:cNvPr id="0" name=""/>
        <dsp:cNvSpPr/>
      </dsp:nvSpPr>
      <dsp:spPr>
        <a:xfrm rot="16200000">
          <a:off x="2332210" y="-1391930"/>
          <a:ext cx="653132" cy="5317552"/>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بندۂ مومن کے تکمیلی اوصاف</a:t>
          </a:r>
          <a:endParaRPr lang="en-US" sz="2400" kern="1200" dirty="0">
            <a:latin typeface="Jameel Noori Nastaleeq" pitchFamily="2" charset="-78"/>
            <a:cs typeface="Jameel Noori Nastaleeq" pitchFamily="2" charset="-78"/>
          </a:endParaRPr>
        </a:p>
      </dsp:txBody>
      <dsp:txXfrm rot="5400000">
        <a:off x="31884" y="972162"/>
        <a:ext cx="5285669" cy="589366"/>
      </dsp:txXfrm>
    </dsp:sp>
    <dsp:sp modelId="{2B86CDC0-C3BA-420E-8D43-1B493B71B7EA}">
      <dsp:nvSpPr>
        <dsp:cNvPr id="0" name=""/>
        <dsp:cNvSpPr/>
      </dsp:nvSpPr>
      <dsp:spPr>
        <a:xfrm>
          <a:off x="5317552" y="858638"/>
          <a:ext cx="2991123" cy="816415"/>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63-67</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7406" y="898492"/>
        <a:ext cx="2911415" cy="736707"/>
      </dsp:txXfrm>
    </dsp:sp>
    <dsp:sp modelId="{19B565ED-605C-4645-BAD0-61764AEA4F44}">
      <dsp:nvSpPr>
        <dsp:cNvPr id="0" name=""/>
        <dsp:cNvSpPr/>
      </dsp:nvSpPr>
      <dsp:spPr>
        <a:xfrm rot="16200000">
          <a:off x="2332210" y="-534694"/>
          <a:ext cx="653132" cy="5317552"/>
        </a:xfrm>
        <a:prstGeom prst="round2SameRect">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ar-SA" sz="2400" kern="1200" smtClean="0">
              <a:latin typeface="Jameel Noori Nastaleeq" pitchFamily="2" charset="-78"/>
              <a:ea typeface="Times New Roman" pitchFamily="18" charset="0"/>
              <a:cs typeface="Jameel Noori Nastaleeq" pitchFamily="2" charset="-78"/>
            </a:rPr>
            <a:t>کبیرہ گناہ کی سزا اور سزا سے بچنے کے لئے توبہ کا بیان</a:t>
          </a:r>
          <a:endParaRPr lang="en-US" sz="2400" kern="1200" dirty="0">
            <a:latin typeface="Jameel Noori Nastaleeq" pitchFamily="2" charset="-78"/>
            <a:cs typeface="Jameel Noori Nastaleeq" pitchFamily="2" charset="-78"/>
          </a:endParaRPr>
        </a:p>
      </dsp:txBody>
      <dsp:txXfrm rot="5400000">
        <a:off x="31884" y="1829398"/>
        <a:ext cx="5285669" cy="589366"/>
      </dsp:txXfrm>
    </dsp:sp>
    <dsp:sp modelId="{D62EB9E8-8EC9-4D14-9037-696967E95521}">
      <dsp:nvSpPr>
        <dsp:cNvPr id="0" name=""/>
        <dsp:cNvSpPr/>
      </dsp:nvSpPr>
      <dsp:spPr>
        <a:xfrm>
          <a:off x="5317552" y="1715874"/>
          <a:ext cx="2991123" cy="816415"/>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68-71</a:t>
          </a:r>
        </a:p>
      </dsp:txBody>
      <dsp:txXfrm>
        <a:off x="5357406" y="1755728"/>
        <a:ext cx="2911415" cy="736707"/>
      </dsp:txXfrm>
    </dsp:sp>
    <dsp:sp modelId="{858A465B-074E-4F52-B899-4B621D9D5378}">
      <dsp:nvSpPr>
        <dsp:cNvPr id="0" name=""/>
        <dsp:cNvSpPr/>
      </dsp:nvSpPr>
      <dsp:spPr>
        <a:xfrm rot="16200000">
          <a:off x="2332210" y="322541"/>
          <a:ext cx="653132" cy="5317552"/>
        </a:xfrm>
        <a:prstGeom prst="round2SameRect">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بندۂ مؤمن کے تکمیلی اوصاف</a:t>
          </a:r>
          <a:endParaRPr lang="en-US" sz="2400" kern="1200" dirty="0">
            <a:latin typeface="Jameel Noori Nastaleeq" pitchFamily="2" charset="-78"/>
            <a:cs typeface="Jameel Noori Nastaleeq" pitchFamily="2" charset="-78"/>
          </a:endParaRPr>
        </a:p>
      </dsp:txBody>
      <dsp:txXfrm rot="5400000">
        <a:off x="31884" y="2686634"/>
        <a:ext cx="5285669" cy="589366"/>
      </dsp:txXfrm>
    </dsp:sp>
    <dsp:sp modelId="{CE56956D-51C9-4640-83D6-90A7A7810561}">
      <dsp:nvSpPr>
        <dsp:cNvPr id="0" name=""/>
        <dsp:cNvSpPr/>
      </dsp:nvSpPr>
      <dsp:spPr>
        <a:xfrm>
          <a:off x="5317552" y="2573110"/>
          <a:ext cx="2991123" cy="81641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72-74</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7406" y="2612964"/>
        <a:ext cx="2911415" cy="736707"/>
      </dsp:txXfrm>
    </dsp:sp>
    <dsp:sp modelId="{6DAB4F74-B166-4AC8-9F51-E1FB14826B95}">
      <dsp:nvSpPr>
        <dsp:cNvPr id="0" name=""/>
        <dsp:cNvSpPr/>
      </dsp:nvSpPr>
      <dsp:spPr>
        <a:xfrm rot="16200000">
          <a:off x="2332210" y="1179777"/>
          <a:ext cx="653132" cy="5317552"/>
        </a:xfrm>
        <a:prstGeom prst="round2SameRect">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عباد الرحمان کا حسین انجام</a:t>
          </a:r>
          <a:endParaRPr lang="en-US" sz="2400" kern="1200" dirty="0">
            <a:latin typeface="Jameel Noori Nastaleeq" pitchFamily="2" charset="-78"/>
            <a:cs typeface="Jameel Noori Nastaleeq" pitchFamily="2" charset="-78"/>
          </a:endParaRPr>
        </a:p>
      </dsp:txBody>
      <dsp:txXfrm rot="5400000">
        <a:off x="31884" y="3543870"/>
        <a:ext cx="5285669" cy="589366"/>
      </dsp:txXfrm>
    </dsp:sp>
    <dsp:sp modelId="{2ED8B29C-E33A-42D6-BA01-5B647931F1A9}">
      <dsp:nvSpPr>
        <dsp:cNvPr id="0" name=""/>
        <dsp:cNvSpPr/>
      </dsp:nvSpPr>
      <dsp:spPr>
        <a:xfrm>
          <a:off x="5317552" y="3430346"/>
          <a:ext cx="2991123" cy="816415"/>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75-76</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7406" y="3470200"/>
        <a:ext cx="2911415" cy="736707"/>
      </dsp:txXfrm>
    </dsp:sp>
    <dsp:sp modelId="{B7D8EEAB-5A4D-4FA7-9666-562D0E4C907A}">
      <dsp:nvSpPr>
        <dsp:cNvPr id="0" name=""/>
        <dsp:cNvSpPr/>
      </dsp:nvSpPr>
      <dsp:spPr>
        <a:xfrm rot="16200000">
          <a:off x="2332210" y="2037013"/>
          <a:ext cx="653132" cy="5317552"/>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ایمان بالرسالت</a:t>
          </a:r>
          <a:endParaRPr lang="en-US" sz="2400" kern="1200" dirty="0">
            <a:latin typeface="Jameel Noori Nastaleeq" pitchFamily="2" charset="-78"/>
            <a:cs typeface="Jameel Noori Nastaleeq" pitchFamily="2" charset="-78"/>
          </a:endParaRPr>
        </a:p>
      </dsp:txBody>
      <dsp:txXfrm rot="5400000">
        <a:off x="31884" y="4401106"/>
        <a:ext cx="5285669" cy="589366"/>
      </dsp:txXfrm>
    </dsp:sp>
    <dsp:sp modelId="{75BE10B8-97FB-4E40-A7E4-80321A4BD84A}">
      <dsp:nvSpPr>
        <dsp:cNvPr id="0" name=""/>
        <dsp:cNvSpPr/>
      </dsp:nvSpPr>
      <dsp:spPr>
        <a:xfrm>
          <a:off x="5317552" y="4287582"/>
          <a:ext cx="2991123" cy="8164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77</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7406" y="4327436"/>
        <a:ext cx="2911415" cy="736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2726"/>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0">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2726"/>
        <a:ext cx="1844427" cy="1229617"/>
      </dsp:txXfrm>
    </dsp:sp>
    <dsp:sp modelId="{CAFB9C3E-0258-44BF-B172-D508CF55783A}">
      <dsp:nvSpPr>
        <dsp:cNvPr id="0" name=""/>
        <dsp:cNvSpPr/>
      </dsp:nvSpPr>
      <dsp:spPr>
        <a:xfrm rot="10800000">
          <a:off x="5368" y="107244"/>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r" defTabSz="1600200" rtl="1">
            <a:lnSpc>
              <a:spcPct val="90000"/>
            </a:lnSpc>
            <a:spcBef>
              <a:spcPct val="0"/>
            </a:spcBef>
            <a:spcAft>
              <a:spcPct val="35000"/>
            </a:spcAft>
          </a:pPr>
          <a:r>
            <a:rPr lang="ur-PK" sz="3600" kern="1200" dirty="0" smtClean="0">
              <a:latin typeface="Jameel Noori Nastaleeq" pitchFamily="2" charset="-78"/>
              <a:cs typeface="Jameel Noori Nastaleeq" pitchFamily="2" charset="-78"/>
            </a:rPr>
            <a:t>بہت بابرکت ہونا/ بہت بابرکت ہو</a:t>
          </a:r>
          <a:endParaRPr lang="en-US" sz="3600" kern="1200" dirty="0">
            <a:latin typeface="Jameel Noori Nastaleeq" pitchFamily="2" charset="-78"/>
            <a:cs typeface="Jameel Noori Nastaleeq" pitchFamily="2" charset="-78"/>
          </a:endParaRPr>
        </a:p>
      </dsp:txBody>
      <dsp:txXfrm rot="10800000">
        <a:off x="515659" y="107244"/>
        <a:ext cx="4523862" cy="1020582"/>
      </dsp:txXfrm>
    </dsp:sp>
    <dsp:sp modelId="{8B61C938-C0C4-4365-BC05-7C10D72B1C17}">
      <dsp:nvSpPr>
        <dsp:cNvPr id="0" name=""/>
        <dsp:cNvSpPr/>
      </dsp:nvSpPr>
      <dsp:spPr>
        <a:xfrm rot="10800000">
          <a:off x="5150186" y="1404491"/>
          <a:ext cx="3074044" cy="122961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1">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برکت</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04491"/>
        <a:ext cx="1844427" cy="1229617"/>
      </dsp:txXfrm>
    </dsp:sp>
    <dsp:sp modelId="{B9AE1696-5E4D-4636-A66A-94F1F81D9DED}">
      <dsp:nvSpPr>
        <dsp:cNvPr id="0" name=""/>
        <dsp:cNvSpPr/>
      </dsp:nvSpPr>
      <dsp:spPr>
        <a:xfrm rot="10800000">
          <a:off x="5368" y="1509008"/>
          <a:ext cx="5544444" cy="102058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r" defTabSz="1600200" rtl="1">
            <a:lnSpc>
              <a:spcPct val="90000"/>
            </a:lnSpc>
            <a:spcBef>
              <a:spcPct val="0"/>
            </a:spcBef>
            <a:spcAft>
              <a:spcPct val="35000"/>
            </a:spcAft>
          </a:pPr>
          <a:r>
            <a:rPr lang="ur-PK" sz="3600" kern="1200" dirty="0" smtClean="0">
              <a:latin typeface="Jameel Noori Nastaleeq" pitchFamily="2" charset="-78"/>
              <a:cs typeface="Jameel Noori Nastaleeq" pitchFamily="2" charset="-78"/>
            </a:rPr>
            <a:t>کسی شے کی خیر کی کثرت</a:t>
          </a:r>
          <a:endParaRPr lang="en-US" sz="3600" kern="1200" dirty="0">
            <a:latin typeface="Jameel Noori Nastaleeq" pitchFamily="2" charset="-78"/>
            <a:cs typeface="Jameel Noori Nastaleeq" pitchFamily="2" charset="-78"/>
          </a:endParaRPr>
        </a:p>
      </dsp:txBody>
      <dsp:txXfrm rot="10800000">
        <a:off x="515659" y="1509008"/>
        <a:ext cx="4523862" cy="1020582"/>
      </dsp:txXfrm>
    </dsp:sp>
    <dsp:sp modelId="{5D2C0C83-C2E2-4878-A803-A512A6FA7E3A}">
      <dsp:nvSpPr>
        <dsp:cNvPr id="0" name=""/>
        <dsp:cNvSpPr/>
      </dsp:nvSpPr>
      <dsp:spPr>
        <a:xfrm rot="10800000">
          <a:off x="5150186" y="2806255"/>
          <a:ext cx="3074044" cy="122961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1">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2806255"/>
        <a:ext cx="1844427" cy="1229617"/>
      </dsp:txXfrm>
    </dsp:sp>
    <dsp:sp modelId="{61065D85-F5CD-4474-9DB2-6076BC784FBC}">
      <dsp:nvSpPr>
        <dsp:cNvPr id="0" name=""/>
        <dsp:cNvSpPr/>
      </dsp:nvSpPr>
      <dsp:spPr>
        <a:xfrm rot="10800000">
          <a:off x="5368" y="2910773"/>
          <a:ext cx="5544444" cy="1020582"/>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r" defTabSz="1600200" rtl="1">
            <a:lnSpc>
              <a:spcPct val="90000"/>
            </a:lnSpc>
            <a:spcBef>
              <a:spcPct val="0"/>
            </a:spcBef>
            <a:spcAft>
              <a:spcPct val="35000"/>
            </a:spcAft>
          </a:pPr>
          <a:r>
            <a:rPr lang="ur-PK" sz="3600" kern="1200" dirty="0" smtClean="0">
              <a:latin typeface="Jameel Noori Nastaleeq" pitchFamily="2" charset="-78"/>
              <a:cs typeface="Jameel Noori Nastaleeq" pitchFamily="2" charset="-78"/>
            </a:rPr>
            <a:t>ایسی ہستی جو کسی شے کے خیر کو ظاہر کردے</a:t>
          </a:r>
          <a:endParaRPr lang="en-US" sz="3600" kern="1200" dirty="0">
            <a:latin typeface="Jameel Noori Nastaleeq" pitchFamily="2" charset="-78"/>
            <a:cs typeface="Jameel Noori Nastaleeq" pitchFamily="2" charset="-78"/>
          </a:endParaRPr>
        </a:p>
      </dsp:txBody>
      <dsp:txXfrm rot="10800000">
        <a:off x="515659" y="2910773"/>
        <a:ext cx="4523862" cy="1020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2726"/>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0">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2726"/>
        <a:ext cx="1844427" cy="1229617"/>
      </dsp:txXfrm>
    </dsp:sp>
    <dsp:sp modelId="{CAFB9C3E-0258-44BF-B172-D508CF55783A}">
      <dsp:nvSpPr>
        <dsp:cNvPr id="0" name=""/>
        <dsp:cNvSpPr/>
      </dsp:nvSpPr>
      <dsp:spPr>
        <a:xfrm rot="10800000">
          <a:off x="5368" y="107244"/>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875" rIns="31750" bIns="15875" numCol="1" spcCol="1270" anchor="ctr" anchorCtr="0">
          <a:noAutofit/>
        </a:bodyPr>
        <a:lstStyle/>
        <a:p>
          <a:pPr lvl="0" algn="r" defTabSz="1111250" rtl="1">
            <a:lnSpc>
              <a:spcPct val="90000"/>
            </a:lnSpc>
            <a:spcBef>
              <a:spcPct val="0"/>
            </a:spcBef>
            <a:spcAft>
              <a:spcPct val="35000"/>
            </a:spcAft>
          </a:pPr>
          <a:r>
            <a:rPr lang="ur-PK" sz="2500" kern="1200" dirty="0" smtClean="0">
              <a:latin typeface="Jameel Noori Nastaleeq" pitchFamily="2" charset="-78"/>
              <a:cs typeface="Jameel Noori Nastaleeq" pitchFamily="2" charset="-78"/>
            </a:rPr>
            <a:t>نمایاں ہونا (شہر کے گرد فصیل پر ستون اور مینار)</a:t>
          </a:r>
          <a:endParaRPr lang="en-US" sz="2500" kern="1200" dirty="0">
            <a:latin typeface="Jameel Noori Nastaleeq" pitchFamily="2" charset="-78"/>
            <a:cs typeface="Jameel Noori Nastaleeq" pitchFamily="2" charset="-78"/>
          </a:endParaRPr>
        </a:p>
      </dsp:txBody>
      <dsp:txXfrm rot="10800000">
        <a:off x="515659" y="107244"/>
        <a:ext cx="4523862" cy="1020582"/>
      </dsp:txXfrm>
    </dsp:sp>
    <dsp:sp modelId="{8B61C938-C0C4-4365-BC05-7C10D72B1C17}">
      <dsp:nvSpPr>
        <dsp:cNvPr id="0" name=""/>
        <dsp:cNvSpPr/>
      </dsp:nvSpPr>
      <dsp:spPr>
        <a:xfrm rot="10800000">
          <a:off x="5150186" y="1404491"/>
          <a:ext cx="3074044" cy="122961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1">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تبرّج</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04491"/>
        <a:ext cx="1844427" cy="1229617"/>
      </dsp:txXfrm>
    </dsp:sp>
    <dsp:sp modelId="{B9AE1696-5E4D-4636-A66A-94F1F81D9DED}">
      <dsp:nvSpPr>
        <dsp:cNvPr id="0" name=""/>
        <dsp:cNvSpPr/>
      </dsp:nvSpPr>
      <dsp:spPr>
        <a:xfrm rot="10800000">
          <a:off x="5368" y="1509008"/>
          <a:ext cx="5544444" cy="102058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875" rIns="31750" bIns="15875" numCol="1" spcCol="1270" anchor="ctr" anchorCtr="0">
          <a:noAutofit/>
        </a:bodyPr>
        <a:lstStyle/>
        <a:p>
          <a:pPr lvl="0" algn="r" defTabSz="1111250" rtl="1">
            <a:lnSpc>
              <a:spcPct val="90000"/>
            </a:lnSpc>
            <a:spcBef>
              <a:spcPct val="0"/>
            </a:spcBef>
            <a:spcAft>
              <a:spcPct val="35000"/>
            </a:spcAft>
          </a:pPr>
          <a:r>
            <a:rPr lang="ur-PK" sz="2500" kern="1200" dirty="0" smtClean="0">
              <a:latin typeface="Jameel Noori Nastaleeq" pitchFamily="2" charset="-78"/>
              <a:cs typeface="Jameel Noori Nastaleeq" pitchFamily="2" charset="-78"/>
            </a:rPr>
            <a:t>خود کو نمایاں کرنا (الاحزاب: 33)</a:t>
          </a:r>
          <a:endParaRPr lang="en-US" sz="2500" kern="1200" dirty="0">
            <a:latin typeface="Jameel Noori Nastaleeq" pitchFamily="2" charset="-78"/>
            <a:cs typeface="Jameel Noori Nastaleeq" pitchFamily="2" charset="-78"/>
          </a:endParaRPr>
        </a:p>
      </dsp:txBody>
      <dsp:txXfrm rot="10800000">
        <a:off x="515659" y="1509008"/>
        <a:ext cx="4523862" cy="1020582"/>
      </dsp:txXfrm>
    </dsp:sp>
    <dsp:sp modelId="{5D2C0C83-C2E2-4878-A803-A512A6FA7E3A}">
      <dsp:nvSpPr>
        <dsp:cNvPr id="0" name=""/>
        <dsp:cNvSpPr/>
      </dsp:nvSpPr>
      <dsp:spPr>
        <a:xfrm rot="10800000">
          <a:off x="5150186" y="2806255"/>
          <a:ext cx="3074044" cy="122961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1">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2806255"/>
        <a:ext cx="1844427" cy="1229617"/>
      </dsp:txXfrm>
    </dsp:sp>
    <dsp:sp modelId="{61065D85-F5CD-4474-9DB2-6076BC784FBC}">
      <dsp:nvSpPr>
        <dsp:cNvPr id="0" name=""/>
        <dsp:cNvSpPr/>
      </dsp:nvSpPr>
      <dsp:spPr>
        <a:xfrm rot="10800000">
          <a:off x="5368" y="2910773"/>
          <a:ext cx="5544444" cy="1020582"/>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875" rIns="31750" bIns="15875" numCol="1" spcCol="1270" anchor="ctr" anchorCtr="0">
          <a:noAutofit/>
        </a:bodyPr>
        <a:lstStyle/>
        <a:p>
          <a:pPr lvl="0" algn="r" defTabSz="1111250" rtl="1">
            <a:lnSpc>
              <a:spcPct val="90000"/>
            </a:lnSpc>
            <a:spcBef>
              <a:spcPct val="0"/>
            </a:spcBef>
            <a:spcAft>
              <a:spcPct val="35000"/>
            </a:spcAft>
          </a:pPr>
          <a:r>
            <a:rPr lang="ur-PK" sz="2500" kern="1200" dirty="0" smtClean="0">
              <a:latin typeface="Jameel Noori Nastaleeq" pitchFamily="2" charset="-78"/>
              <a:cs typeface="Jameel Noori Nastaleeq" pitchFamily="2" charset="-78"/>
            </a:rPr>
            <a:t>ستارے جو آسمان کی زیب و زینت کا ذریعہ اور فرشتوں کی چوکیاں ہیں (الحجر: 16-18، الملک: 5)</a:t>
          </a:r>
          <a:endParaRPr lang="en-US" sz="2500" kern="1200" dirty="0">
            <a:latin typeface="Jameel Noori Nastaleeq" pitchFamily="2" charset="-78"/>
            <a:cs typeface="Jameel Noori Nastaleeq" pitchFamily="2" charset="-78"/>
          </a:endParaRPr>
        </a:p>
      </dsp:txBody>
      <dsp:txXfrm rot="10800000">
        <a:off x="515659" y="2910773"/>
        <a:ext cx="4523862" cy="1020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17808"/>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0">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7808"/>
        <a:ext cx="1844427" cy="1229617"/>
      </dsp:txXfrm>
    </dsp:sp>
    <dsp:sp modelId="{CAFB9C3E-0258-44BF-B172-D508CF55783A}">
      <dsp:nvSpPr>
        <dsp:cNvPr id="0" name=""/>
        <dsp:cNvSpPr/>
      </dsp:nvSpPr>
      <dsp:spPr>
        <a:xfrm rot="10800000">
          <a:off x="5368" y="122326"/>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3495" rIns="46990" bIns="23495" numCol="1" spcCol="1270" anchor="ctr" anchorCtr="0">
          <a:noAutofit/>
        </a:bodyPr>
        <a:lstStyle/>
        <a:p>
          <a:pPr lvl="0" algn="r" defTabSz="1644650" rtl="1">
            <a:lnSpc>
              <a:spcPct val="90000"/>
            </a:lnSpc>
            <a:spcBef>
              <a:spcPct val="0"/>
            </a:spcBef>
            <a:spcAft>
              <a:spcPct val="35000"/>
            </a:spcAft>
          </a:pPr>
          <a:r>
            <a:rPr lang="ur-PK" sz="3700" kern="1200" dirty="0" smtClean="0">
              <a:latin typeface="Jameel Noori Nastaleeq" pitchFamily="2" charset="-78"/>
              <a:cs typeface="Jameel Noori Nastaleeq" pitchFamily="2" charset="-78"/>
            </a:rPr>
            <a:t>چراغ</a:t>
          </a:r>
          <a:endParaRPr lang="en-US" sz="3700" kern="1200" dirty="0">
            <a:latin typeface="Jameel Noori Nastaleeq" pitchFamily="2" charset="-78"/>
            <a:cs typeface="Jameel Noori Nastaleeq" pitchFamily="2" charset="-78"/>
          </a:endParaRPr>
        </a:p>
      </dsp:txBody>
      <dsp:txXfrm rot="10800000">
        <a:off x="515659" y="122326"/>
        <a:ext cx="4523862" cy="1020582"/>
      </dsp:txXfrm>
    </dsp:sp>
    <dsp:sp modelId="{8B61C938-C0C4-4365-BC05-7C10D72B1C17}">
      <dsp:nvSpPr>
        <dsp:cNvPr id="0" name=""/>
        <dsp:cNvSpPr/>
      </dsp:nvSpPr>
      <dsp:spPr>
        <a:xfrm rot="10800000">
          <a:off x="5150186" y="1419573"/>
          <a:ext cx="3074044" cy="122961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8575" rIns="57150" bIns="28575" numCol="1" spcCol="1270" anchor="ctr" anchorCtr="0">
          <a:noAutofit/>
        </a:bodyPr>
        <a:lstStyle/>
        <a:p>
          <a:pPr lvl="0" algn="ctr" defTabSz="2000250" rtl="1">
            <a:lnSpc>
              <a:spcPct val="90000"/>
            </a:lnSpc>
            <a:spcBef>
              <a:spcPct val="0"/>
            </a:spcBef>
            <a:spcAft>
              <a:spcPct val="35000"/>
            </a:spcAft>
          </a:pPr>
          <a:r>
            <a:rPr lang="ur-PK" sz="4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اصطلاحی معنی</a:t>
          </a:r>
          <a:endParaRPr lang="en-US" sz="4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19573"/>
        <a:ext cx="1844427" cy="1229617"/>
      </dsp:txXfrm>
    </dsp:sp>
    <dsp:sp modelId="{B9AE1696-5E4D-4636-A66A-94F1F81D9DED}">
      <dsp:nvSpPr>
        <dsp:cNvPr id="0" name=""/>
        <dsp:cNvSpPr/>
      </dsp:nvSpPr>
      <dsp:spPr>
        <a:xfrm rot="10800000">
          <a:off x="5368" y="1524090"/>
          <a:ext cx="5544444" cy="102058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3495" rIns="46990" bIns="23495" numCol="1" spcCol="1270" anchor="ctr" anchorCtr="0">
          <a:noAutofit/>
        </a:bodyPr>
        <a:lstStyle/>
        <a:p>
          <a:pPr lvl="0" algn="r" defTabSz="1644650" rtl="1">
            <a:lnSpc>
              <a:spcPct val="90000"/>
            </a:lnSpc>
            <a:spcBef>
              <a:spcPct val="0"/>
            </a:spcBef>
            <a:spcAft>
              <a:spcPct val="35000"/>
            </a:spcAft>
          </a:pPr>
          <a:r>
            <a:rPr lang="ur-PK" sz="3700" kern="1200" dirty="0" smtClean="0">
              <a:latin typeface="Jameel Noori Nastaleeq" pitchFamily="2" charset="-78"/>
              <a:cs typeface="Jameel Noori Nastaleeq" pitchFamily="2" charset="-78"/>
            </a:rPr>
            <a:t>سورج (جس میں جلنے کا عمل خود ہوتا ہے)</a:t>
          </a:r>
          <a:endParaRPr lang="en-US" sz="3700" kern="1200" dirty="0">
            <a:latin typeface="Jameel Noori Nastaleeq" pitchFamily="2" charset="-78"/>
            <a:cs typeface="Jameel Noori Nastaleeq" pitchFamily="2" charset="-78"/>
          </a:endParaRPr>
        </a:p>
      </dsp:txBody>
      <dsp:txXfrm rot="10800000">
        <a:off x="515659" y="1524090"/>
        <a:ext cx="4523862" cy="1020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FC2CD-5323-4D58-BE18-92378776DE30}">
      <dsp:nvSpPr>
        <dsp:cNvPr id="0" name=""/>
        <dsp:cNvSpPr/>
      </dsp:nvSpPr>
      <dsp:spPr>
        <a:xfrm rot="16200000">
          <a:off x="1505712" y="-1223772"/>
          <a:ext cx="2255520" cy="5266944"/>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r" defTabSz="1466850" rtl="1">
            <a:lnSpc>
              <a:spcPct val="90000"/>
            </a:lnSpc>
            <a:spcBef>
              <a:spcPct val="0"/>
            </a:spcBef>
            <a:spcAft>
              <a:spcPct val="15000"/>
            </a:spcAft>
            <a:buChar char="••"/>
          </a:pPr>
          <a:r>
            <a:rPr lang="ur-PK" sz="3300" kern="1200" dirty="0" smtClean="0">
              <a:latin typeface="Jameel Noori Nastaleeq" pitchFamily="2" charset="-78"/>
              <a:cs typeface="Jameel Noori Nastaleeq" pitchFamily="2" charset="-78"/>
            </a:rPr>
            <a:t>روشن (چاند کی صفت)</a:t>
          </a:r>
        </a:p>
        <a:p>
          <a:pPr marL="285750" lvl="1" indent="-285750" algn="r" defTabSz="1466850" rtl="1">
            <a:lnSpc>
              <a:spcPct val="90000"/>
            </a:lnSpc>
            <a:spcBef>
              <a:spcPct val="0"/>
            </a:spcBef>
            <a:spcAft>
              <a:spcPct val="15000"/>
            </a:spcAft>
            <a:buChar char="••"/>
          </a:pPr>
          <a:r>
            <a:rPr lang="ur-PK" sz="3300" kern="1200" dirty="0" smtClean="0">
              <a:latin typeface="Jameel Noori Nastaleeq" pitchFamily="2" charset="-78"/>
              <a:cs typeface="Jameel Noori Nastaleeq" pitchFamily="2" charset="-78"/>
            </a:rPr>
            <a:t> کیوں کہ چاند سورج کی روشنی سے روشن ہوتا ہے</a:t>
          </a:r>
          <a:endParaRPr lang="en-US" sz="3300" kern="1200" dirty="0">
            <a:latin typeface="Jameel Noori Nastaleeq" pitchFamily="2" charset="-78"/>
            <a:cs typeface="Jameel Noori Nastaleeq" pitchFamily="2" charset="-78"/>
          </a:endParaRPr>
        </a:p>
      </dsp:txBody>
      <dsp:txXfrm rot="5400000">
        <a:off x="110106" y="392044"/>
        <a:ext cx="5156839" cy="2035310"/>
      </dsp:txXfrm>
    </dsp:sp>
    <dsp:sp modelId="{4380223C-E4C8-417E-A457-F1B6EB8AD84D}">
      <dsp:nvSpPr>
        <dsp:cNvPr id="0" name=""/>
        <dsp:cNvSpPr/>
      </dsp:nvSpPr>
      <dsp:spPr>
        <a:xfrm>
          <a:off x="5266944" y="0"/>
          <a:ext cx="2962656" cy="28194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rtl="0">
            <a:lnSpc>
              <a:spcPct val="90000"/>
            </a:lnSpc>
            <a:spcBef>
              <a:spcPct val="0"/>
            </a:spcBef>
            <a:spcAft>
              <a:spcPct val="35000"/>
            </a:spcAft>
          </a:pPr>
          <a:r>
            <a:rPr lang="ur-PK" sz="6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معنی</a:t>
          </a:r>
          <a:endParaRPr lang="en-US" sz="6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404576" y="137632"/>
        <a:ext cx="2687392" cy="25441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147191"/>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7940" rIns="55880" bIns="27940" numCol="1" spcCol="1270" anchor="ctr" anchorCtr="0">
          <a:noAutofit/>
        </a:bodyPr>
        <a:lstStyle/>
        <a:p>
          <a:pPr lvl="0" algn="ctr" defTabSz="1955800" rtl="0">
            <a:lnSpc>
              <a:spcPct val="90000"/>
            </a:lnSpc>
            <a:spcBef>
              <a:spcPct val="0"/>
            </a:spcBef>
            <a:spcAft>
              <a:spcPct val="35000"/>
            </a:spcAft>
          </a:pPr>
          <a:r>
            <a:rPr lang="ur-PK" sz="4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لغوی معنی</a:t>
          </a:r>
          <a:endParaRPr lang="en-US" sz="4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7191"/>
        <a:ext cx="1844427" cy="1229617"/>
      </dsp:txXfrm>
    </dsp:sp>
    <dsp:sp modelId="{CAFB9C3E-0258-44BF-B172-D508CF55783A}">
      <dsp:nvSpPr>
        <dsp:cNvPr id="0" name=""/>
        <dsp:cNvSpPr/>
      </dsp:nvSpPr>
      <dsp:spPr>
        <a:xfrm rot="10800000">
          <a:off x="5368" y="251708"/>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r" defTabSz="1422400" rtl="1">
            <a:lnSpc>
              <a:spcPct val="90000"/>
            </a:lnSpc>
            <a:spcBef>
              <a:spcPct val="0"/>
            </a:spcBef>
            <a:spcAft>
              <a:spcPct val="35000"/>
            </a:spcAft>
          </a:pPr>
          <a:r>
            <a:rPr lang="ur-PK" sz="3200" kern="1200" dirty="0" smtClean="0">
              <a:latin typeface="Jameel Noori Nastaleeq" pitchFamily="2" charset="-78"/>
              <a:cs typeface="Jameel Noori Nastaleeq" pitchFamily="2" charset="-78"/>
            </a:rPr>
            <a:t>تعاقب کرنا یا پیچھے آنا</a:t>
          </a:r>
          <a:endParaRPr lang="en-US" sz="3200" kern="1200" dirty="0">
            <a:latin typeface="Jameel Noori Nastaleeq" pitchFamily="2" charset="-78"/>
            <a:cs typeface="Jameel Noori Nastaleeq" pitchFamily="2" charset="-78"/>
          </a:endParaRPr>
        </a:p>
      </dsp:txBody>
      <dsp:txXfrm rot="10800000">
        <a:off x="515659" y="251708"/>
        <a:ext cx="4523862" cy="10205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C3B9E-6CB0-438F-A0D3-6E9840578C7A}">
      <dsp:nvSpPr>
        <dsp:cNvPr id="0" name=""/>
        <dsp:cNvSpPr/>
      </dsp:nvSpPr>
      <dsp:spPr>
        <a:xfrm rot="16200000">
          <a:off x="1934679" y="-1759937"/>
          <a:ext cx="1397585" cy="5266944"/>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ur-PK" sz="3200" kern="1200" dirty="0" smtClean="0">
              <a:latin typeface="Jameel Noori Nastaleeq" pitchFamily="2" charset="-78"/>
              <a:cs typeface="Jameel Noori Nastaleeq" pitchFamily="2" charset="-78"/>
            </a:rPr>
            <a:t>انسان کی توجہ خالق کی طرف مبذول ہوجاتی ہے</a:t>
          </a:r>
          <a:endParaRPr lang="en-US" sz="3200" kern="1200" dirty="0">
            <a:latin typeface="Jameel Noori Nastaleeq" pitchFamily="2" charset="-78"/>
            <a:cs typeface="Jameel Noori Nastaleeq" pitchFamily="2" charset="-78"/>
          </a:endParaRPr>
        </a:p>
      </dsp:txBody>
      <dsp:txXfrm rot="5400000">
        <a:off x="68224" y="242966"/>
        <a:ext cx="5198720" cy="1261137"/>
      </dsp:txXfrm>
    </dsp:sp>
    <dsp:sp modelId="{CF1332C7-35C1-4A62-80C2-141AFCA14DAE}">
      <dsp:nvSpPr>
        <dsp:cNvPr id="0" name=""/>
        <dsp:cNvSpPr/>
      </dsp:nvSpPr>
      <dsp:spPr>
        <a:xfrm>
          <a:off x="5266944" y="43"/>
          <a:ext cx="2962656" cy="174698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ur-PK" sz="4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تذکر</a:t>
          </a:r>
          <a:endParaRPr lang="en-US" sz="4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2225" y="85324"/>
        <a:ext cx="2792094" cy="1576419"/>
      </dsp:txXfrm>
    </dsp:sp>
    <dsp:sp modelId="{FDF96263-DDB5-458D-9C35-7040BA12531C}">
      <dsp:nvSpPr>
        <dsp:cNvPr id="0" name=""/>
        <dsp:cNvSpPr/>
      </dsp:nvSpPr>
      <dsp:spPr>
        <a:xfrm rot="16200000">
          <a:off x="1934679" y="74393"/>
          <a:ext cx="1397585" cy="5266944"/>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ur-PK" sz="3200" kern="1200" dirty="0" smtClean="0">
              <a:latin typeface="Jameel Noori Nastaleeq" pitchFamily="2" charset="-78"/>
              <a:cs typeface="Jameel Noori Nastaleeq" pitchFamily="2" charset="-78"/>
            </a:rPr>
            <a:t>تمام مظاہر قدرت انسان کے فائدے کے لیے تخلیق کیے گئے ہیں</a:t>
          </a:r>
          <a:endParaRPr lang="en-US" sz="3200" kern="1200" dirty="0">
            <a:latin typeface="Jameel Noori Nastaleeq" pitchFamily="2" charset="-78"/>
            <a:cs typeface="Jameel Noori Nastaleeq" pitchFamily="2" charset="-78"/>
          </a:endParaRPr>
        </a:p>
      </dsp:txBody>
      <dsp:txXfrm rot="5400000">
        <a:off x="68224" y="2077296"/>
        <a:ext cx="5198720" cy="1261137"/>
      </dsp:txXfrm>
    </dsp:sp>
    <dsp:sp modelId="{7BC442EE-BD54-4F44-8690-6FE4510CF2E6}">
      <dsp:nvSpPr>
        <dsp:cNvPr id="0" name=""/>
        <dsp:cNvSpPr/>
      </dsp:nvSpPr>
      <dsp:spPr>
        <a:xfrm>
          <a:off x="5266944" y="1834374"/>
          <a:ext cx="2962656" cy="1746981"/>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1">
            <a:lnSpc>
              <a:spcPct val="90000"/>
            </a:lnSpc>
            <a:spcBef>
              <a:spcPct val="0"/>
            </a:spcBef>
            <a:spcAft>
              <a:spcPct val="35000"/>
            </a:spcAft>
          </a:pPr>
          <a:r>
            <a:rPr lang="ur-PK" sz="4400" b="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تشکر</a:t>
          </a:r>
          <a:endParaRPr lang="en-US" sz="44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52225" y="1919655"/>
        <a:ext cx="2792094" cy="15764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0.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0.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0.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smtClean="0">
                <a:latin typeface="Al Qalam Quran Publisher" pitchFamily="18" charset="-78"/>
                <a:cs typeface="Al Qalam Quran Publisher" pitchFamily="18" charset="-78"/>
              </a:rPr>
              <a:t>تَبٰرَكَ الَّذِيْ جَعَلَ فِي السَّمَآءِ بُرُوْجًا وَّ جَعَلَ فِيْهَا سِرٰجًا وَّ قَمَرًا مُّنِيْرًا۰۰۶۱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بڑی با برکت ہے وہ ذات جس نے آسمانوں میں بُرج </a:t>
            </a:r>
            <a:r>
              <a:rPr lang="ur-PK" sz="2800" b="0" dirty="0" smtClean="0">
                <a:solidFill>
                  <a:schemeClr val="bg1"/>
                </a:solidFill>
                <a:latin typeface="Jameel Noori Nastaleeq" pitchFamily="2" charset="-78"/>
                <a:ea typeface="Calibri"/>
                <a:cs typeface="Jameel Noori Nastaleeq" pitchFamily="2" charset="-78"/>
              </a:rPr>
              <a:t>بنائےاور </a:t>
            </a:r>
            <a:r>
              <a:rPr lang="ur-PK" sz="2800" b="0" dirty="0">
                <a:solidFill>
                  <a:schemeClr val="bg1"/>
                </a:solidFill>
                <a:latin typeface="Jameel Noori Nastaleeq" pitchFamily="2" charset="-78"/>
                <a:ea typeface="Calibri"/>
                <a:cs typeface="Jameel Noori Nastaleeq" pitchFamily="2" charset="-78"/>
              </a:rPr>
              <a:t>اس میں بنایا ایک چراغ(سورج) اور ایک چمکتا ہوا </a:t>
            </a:r>
            <a:r>
              <a:rPr lang="ur-PK" sz="2800" b="0" dirty="0" smtClean="0">
                <a:solidFill>
                  <a:schemeClr val="bg1"/>
                </a:solidFill>
                <a:latin typeface="Jameel Noori Nastaleeq" pitchFamily="2" charset="-78"/>
                <a:ea typeface="Calibri"/>
                <a:cs typeface="Jameel Noori Nastaleeq" pitchFamily="2" charset="-78"/>
              </a:rPr>
              <a:t>چاند</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059787308"/>
              </p:ext>
            </p:extLst>
          </p:nvPr>
        </p:nvGraphicFramePr>
        <p:xfrm>
          <a:off x="533400" y="2590800"/>
          <a:ext cx="82296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509124" y="1639669"/>
            <a:ext cx="22058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ur-PK"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oorehira" pitchFamily="2" charset="-78"/>
                <a:cs typeface="noorehira" pitchFamily="2" charset="-78"/>
              </a:rPr>
              <a:t>بُرۡج</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oorehira" pitchFamily="2" charset="-78"/>
              <a:cs typeface="noorehira" pitchFamily="2" charset="-78"/>
            </a:endParaRPr>
          </a:p>
        </p:txBody>
      </p:sp>
    </p:spTree>
    <p:extLst>
      <p:ext uri="{BB962C8B-B14F-4D97-AF65-F5344CB8AC3E}">
        <p14:creationId xmlns:p14="http://schemas.microsoft.com/office/powerpoint/2010/main" val="9401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D2C0C83-C2E2-4878-A803-A512A6FA7E3A}"/>
                                            </p:graphicEl>
                                          </p:spTgt>
                                        </p:tgtEl>
                                        <p:attrNameLst>
                                          <p:attrName>style.visibility</p:attrName>
                                        </p:attrNameLst>
                                      </p:cBhvr>
                                      <p:to>
                                        <p:strVal val="visible"/>
                                      </p:to>
                                    </p:set>
                                    <p:animEffect transition="in" filter="fade">
                                      <p:cBhvr>
                                        <p:cTn id="27" dur="500"/>
                                        <p:tgtEl>
                                          <p:spTgt spid="7">
                                            <p:graphicEl>
                                              <a:dgm id="{5D2C0C83-C2E2-4878-A803-A512A6FA7E3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61065D85-F5CD-4474-9DB2-6076BC784FBC}"/>
                                            </p:graphicEl>
                                          </p:spTgt>
                                        </p:tgtEl>
                                        <p:attrNameLst>
                                          <p:attrName>style.visibility</p:attrName>
                                        </p:attrNameLst>
                                      </p:cBhvr>
                                      <p:to>
                                        <p:strVal val="visible"/>
                                      </p:to>
                                    </p:set>
                                    <p:animEffect transition="in" filter="fade">
                                      <p:cBhvr>
                                        <p:cTn id="32" dur="500"/>
                                        <p:tgtEl>
                                          <p:spTgt spid="7">
                                            <p:graphicEl>
                                              <a:dgm id="{61065D85-F5CD-4474-9DB2-6076BC784F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smtClean="0">
                <a:latin typeface="Al Qalam Quran Publisher" pitchFamily="18" charset="-78"/>
                <a:cs typeface="Al Qalam Quran Publisher" pitchFamily="18" charset="-78"/>
              </a:rPr>
              <a:t>تَبٰرَكَ الَّذِيْ جَعَلَ فِي السَّمَآءِ بُرُوْجًا وَّ جَعَلَ فِيْهَا سِرٰجًا وَّ قَمَرًا مُّنِيْرًا۰۰۶۱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بڑی با برکت ہے وہ ذات جس نے آسمانوں میں بُرج </a:t>
            </a:r>
            <a:r>
              <a:rPr lang="ur-PK" sz="2800" b="0" dirty="0" smtClean="0">
                <a:solidFill>
                  <a:schemeClr val="bg1"/>
                </a:solidFill>
                <a:latin typeface="Jameel Noori Nastaleeq" pitchFamily="2" charset="-78"/>
                <a:ea typeface="Calibri"/>
                <a:cs typeface="Jameel Noori Nastaleeq" pitchFamily="2" charset="-78"/>
              </a:rPr>
              <a:t>بنائےاور </a:t>
            </a:r>
            <a:r>
              <a:rPr lang="ur-PK" sz="2800" b="0" dirty="0">
                <a:solidFill>
                  <a:schemeClr val="bg1"/>
                </a:solidFill>
                <a:latin typeface="Jameel Noori Nastaleeq" pitchFamily="2" charset="-78"/>
                <a:ea typeface="Calibri"/>
                <a:cs typeface="Jameel Noori Nastaleeq" pitchFamily="2" charset="-78"/>
              </a:rPr>
              <a:t>اس میں بنایا ایک چراغ(سورج) اور ایک چمکتا ہوا </a:t>
            </a:r>
            <a:r>
              <a:rPr lang="ur-PK" sz="2800" b="0" dirty="0" smtClean="0">
                <a:solidFill>
                  <a:schemeClr val="bg1"/>
                </a:solidFill>
                <a:latin typeface="Jameel Noori Nastaleeq" pitchFamily="2" charset="-78"/>
                <a:ea typeface="Calibri"/>
                <a:cs typeface="Jameel Noori Nastaleeq" pitchFamily="2" charset="-78"/>
              </a:rPr>
              <a:t>چاند</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898055093"/>
              </p:ext>
            </p:extLst>
          </p:nvPr>
        </p:nvGraphicFramePr>
        <p:xfrm>
          <a:off x="533400" y="2590800"/>
          <a:ext cx="8229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509124" y="1639669"/>
            <a:ext cx="22058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 Qalam Quran Publisher" pitchFamily="18" charset="-78"/>
                <a:cs typeface="Al Qalam Quran Publisher" pitchFamily="18" charset="-78"/>
              </a:rPr>
              <a:t>سِرٰجًا</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UL Sajid Heading" pitchFamily="2" charset="-78"/>
            </a:endParaRPr>
          </a:p>
        </p:txBody>
      </p:sp>
    </p:spTree>
    <p:extLst>
      <p:ext uri="{BB962C8B-B14F-4D97-AF65-F5344CB8AC3E}">
        <p14:creationId xmlns:p14="http://schemas.microsoft.com/office/powerpoint/2010/main" val="40354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smtClean="0">
                <a:latin typeface="Al Qalam Quran Publisher" pitchFamily="18" charset="-78"/>
                <a:cs typeface="Al Qalam Quran Publisher" pitchFamily="18" charset="-78"/>
              </a:rPr>
              <a:t>تَبٰرَكَ الَّذِيْ جَعَلَ فِي السَّمَآءِ بُرُوْجًا وَّ جَعَلَ فِيْهَا سِرٰجًا وَّ قَمَرًا مُّنِيْرًا۰۰۶۱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بڑی با برکت ہے وہ ذات جس نے آسمانوں میں بُرج </a:t>
            </a:r>
            <a:r>
              <a:rPr lang="ur-PK" sz="2800" b="0" dirty="0" smtClean="0">
                <a:solidFill>
                  <a:schemeClr val="bg1"/>
                </a:solidFill>
                <a:latin typeface="Jameel Noori Nastaleeq" pitchFamily="2" charset="-78"/>
                <a:ea typeface="Calibri"/>
                <a:cs typeface="Jameel Noori Nastaleeq" pitchFamily="2" charset="-78"/>
              </a:rPr>
              <a:t>بنائےاور </a:t>
            </a:r>
            <a:r>
              <a:rPr lang="ur-PK" sz="2800" b="0" dirty="0">
                <a:solidFill>
                  <a:schemeClr val="bg1"/>
                </a:solidFill>
                <a:latin typeface="Jameel Noori Nastaleeq" pitchFamily="2" charset="-78"/>
                <a:ea typeface="Calibri"/>
                <a:cs typeface="Jameel Noori Nastaleeq" pitchFamily="2" charset="-78"/>
              </a:rPr>
              <a:t>اس میں بنایا ایک چراغ(سورج) اور ایک چمکتا ہوا </a:t>
            </a:r>
            <a:r>
              <a:rPr lang="ur-PK" sz="2800" b="0" dirty="0" smtClean="0">
                <a:solidFill>
                  <a:schemeClr val="bg1"/>
                </a:solidFill>
                <a:latin typeface="Jameel Noori Nastaleeq" pitchFamily="2" charset="-78"/>
                <a:ea typeface="Calibri"/>
                <a:cs typeface="Jameel Noori Nastaleeq" pitchFamily="2" charset="-78"/>
              </a:rPr>
              <a:t>چاند</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784991672"/>
              </p:ext>
            </p:extLst>
          </p:nvPr>
        </p:nvGraphicFramePr>
        <p:xfrm>
          <a:off x="533400" y="2590800"/>
          <a:ext cx="8229600"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509124" y="1639669"/>
            <a:ext cx="22058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ar-S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 Qalam Quran Publisher" pitchFamily="18" charset="-78"/>
                <a:cs typeface="Al Qalam Quran Publisher" pitchFamily="18" charset="-78"/>
              </a:rPr>
              <a:t>مُّنِيْرًا</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UL Sajid Heading" pitchFamily="2" charset="-78"/>
            </a:endParaRPr>
          </a:p>
        </p:txBody>
      </p:sp>
    </p:spTree>
    <p:extLst>
      <p:ext uri="{BB962C8B-B14F-4D97-AF65-F5344CB8AC3E}">
        <p14:creationId xmlns:p14="http://schemas.microsoft.com/office/powerpoint/2010/main" val="9476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380223C-E4C8-417E-A457-F1B6EB8AD84D}"/>
                                            </p:graphicEl>
                                          </p:spTgt>
                                        </p:tgtEl>
                                        <p:attrNameLst>
                                          <p:attrName>style.visibility</p:attrName>
                                        </p:attrNameLst>
                                      </p:cBhvr>
                                      <p:to>
                                        <p:strVal val="visible"/>
                                      </p:to>
                                    </p:set>
                                    <p:animEffect transition="in" filter="fade">
                                      <p:cBhvr>
                                        <p:cTn id="7" dur="500"/>
                                        <p:tgtEl>
                                          <p:spTgt spid="7">
                                            <p:graphicEl>
                                              <a:dgm id="{4380223C-E4C8-417E-A457-F1B6EB8AD84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A7FC2CD-5323-4D58-BE18-92378776DE30}"/>
                                            </p:graphicEl>
                                          </p:spTgt>
                                        </p:tgtEl>
                                        <p:attrNameLst>
                                          <p:attrName>style.visibility</p:attrName>
                                        </p:attrNameLst>
                                      </p:cBhvr>
                                      <p:to>
                                        <p:strVal val="visible"/>
                                      </p:to>
                                    </p:set>
                                    <p:animEffect transition="in" filter="fade">
                                      <p:cBhvr>
                                        <p:cTn id="12" dur="500"/>
                                        <p:tgtEl>
                                          <p:spTgt spid="7">
                                            <p:graphicEl>
                                              <a:dgm id="{FA7FC2CD-5323-4D58-BE18-92378776DE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3100" b="0" dirty="0" smtClean="0">
                <a:latin typeface="Al Qalam Quran Publisher" pitchFamily="18" charset="-78"/>
                <a:cs typeface="Al Qalam Quran Publisher" pitchFamily="18" charset="-78"/>
              </a:rPr>
              <a:t>وَ هُوَ الَّذِيْ جَعَلَ الَّيْلَ وَ </a:t>
            </a:r>
            <a:r>
              <a:rPr lang="ar-SA" sz="2700" b="0" dirty="0" smtClean="0">
                <a:latin typeface="noorehira" pitchFamily="2" charset="-78"/>
                <a:cs typeface="noorehira" pitchFamily="2" charset="-78"/>
              </a:rPr>
              <a:t>النَّ</a:t>
            </a:r>
            <a:r>
              <a:rPr lang="ur-PK" sz="2700" b="0" dirty="0" smtClean="0">
                <a:latin typeface="noorehira" pitchFamily="2" charset="-78"/>
                <a:cs typeface="noorehira" pitchFamily="2" charset="-78"/>
              </a:rPr>
              <a:t>ہ</a:t>
            </a:r>
            <a:r>
              <a:rPr lang="ar-SA" sz="2700" b="0" dirty="0" smtClean="0">
                <a:latin typeface="noorehira" pitchFamily="2" charset="-78"/>
                <a:cs typeface="noorehira" pitchFamily="2" charset="-78"/>
              </a:rPr>
              <a:t>َار</a:t>
            </a:r>
            <a:r>
              <a:rPr lang="ur-PK" sz="2700" b="0" dirty="0" smtClean="0">
                <a:latin typeface="noorehira" pitchFamily="2" charset="-78"/>
                <a:cs typeface="noorehira" pitchFamily="2" charset="-78"/>
              </a:rPr>
              <a:t>َ</a:t>
            </a:r>
            <a:r>
              <a:rPr lang="ar-SA" sz="3100" b="0" dirty="0" smtClean="0">
                <a:latin typeface="Al Qalam Quran Publisher" pitchFamily="18" charset="-78"/>
                <a:cs typeface="Al Qalam Quran Publisher" pitchFamily="18" charset="-78"/>
              </a:rPr>
              <a:t>خِلْفَةً لِّمَنْ اَرَادَ اَنْ يَّذَّكَّرَ اَوْ اَرَادَ شُكُوْرًا۰۰۶۲</a:t>
            </a:r>
            <a:r>
              <a:rPr lang="ur-PK" sz="3100" b="0" dirty="0" smtClean="0">
                <a:latin typeface="Al Qalam Quran Publisher" pitchFamily="18" charset="-78"/>
                <a:cs typeface="Al Qalam Quran Publisher" pitchFamily="18" charset="-78"/>
              </a:rPr>
              <a:t>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اسی نے بنایا رات اور دن کو ایک دوسرے کے پیچھے آنے جانے والا </a:t>
            </a:r>
            <a:r>
              <a:rPr lang="ur-PK" sz="2800" b="0" dirty="0" smtClean="0">
                <a:solidFill>
                  <a:schemeClr val="bg1"/>
                </a:solidFill>
                <a:latin typeface="Jameel Noori Nastaleeq" pitchFamily="2" charset="-78"/>
                <a:ea typeface="Calibri"/>
                <a:cs typeface="Jameel Noori Nastaleeq" pitchFamily="2" charset="-78"/>
              </a:rPr>
              <a:t>اُس </a:t>
            </a:r>
            <a:r>
              <a:rPr lang="ur-PK" sz="2800" b="0" dirty="0">
                <a:solidFill>
                  <a:schemeClr val="bg1"/>
                </a:solidFill>
                <a:latin typeface="Jameel Noori Nastaleeq" pitchFamily="2" charset="-78"/>
                <a:ea typeface="Calibri"/>
                <a:cs typeface="Jameel Noori Nastaleeq" pitchFamily="2" charset="-78"/>
              </a:rPr>
              <a:t>کے لئے جو یاد دہانی حاصل کرنا </a:t>
            </a:r>
            <a:r>
              <a:rPr lang="ur-PK" sz="2800" b="0" dirty="0" smtClean="0">
                <a:solidFill>
                  <a:schemeClr val="bg1"/>
                </a:solidFill>
                <a:latin typeface="Jameel Noori Nastaleeq" pitchFamily="2" charset="-78"/>
                <a:ea typeface="Calibri"/>
                <a:cs typeface="Jameel Noori Nastaleeq" pitchFamily="2" charset="-78"/>
              </a:rPr>
              <a:t> چاہے </a:t>
            </a:r>
            <a:r>
              <a:rPr lang="ur-PK" sz="2800" b="0" dirty="0">
                <a:solidFill>
                  <a:schemeClr val="bg1"/>
                </a:solidFill>
                <a:latin typeface="Jameel Noori Nastaleeq" pitchFamily="2" charset="-78"/>
                <a:ea typeface="Calibri"/>
                <a:cs typeface="Jameel Noori Nastaleeq" pitchFamily="2" charset="-78"/>
              </a:rPr>
              <a:t>(اللہ کی) یا شکر گزار ہونا چاہے (اللہ کا) </a:t>
            </a:r>
            <a:endParaRPr lang="en-US" sz="28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477157236"/>
              </p:ext>
            </p:extLst>
          </p:nvPr>
        </p:nvGraphicFramePr>
        <p:xfrm>
          <a:off x="533400" y="2590800"/>
          <a:ext cx="8229600"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509124" y="1639669"/>
            <a:ext cx="2205876" cy="72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lnSpc>
                <a:spcPct val="120000"/>
              </a:lnSpc>
              <a:defRPr/>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 Qalam Quran Publisher" pitchFamily="18" charset="-78"/>
                <a:cs typeface="Al Qalam Quran Publisher" pitchFamily="18" charset="-78"/>
              </a:rPr>
              <a:t>خِلْفَةً</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UL Sajid Heading" pitchFamily="2" charset="-78"/>
            </a:endParaRPr>
          </a:p>
        </p:txBody>
      </p:sp>
    </p:spTree>
    <p:extLst>
      <p:ext uri="{BB962C8B-B14F-4D97-AF65-F5344CB8AC3E}">
        <p14:creationId xmlns:p14="http://schemas.microsoft.com/office/powerpoint/2010/main" val="30395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3100" b="0" dirty="0" smtClean="0">
                <a:latin typeface="Al Qalam Quran Publisher" pitchFamily="18" charset="-78"/>
                <a:cs typeface="Al Qalam Quran Publisher" pitchFamily="18" charset="-78"/>
              </a:rPr>
              <a:t>وَ هُوَ الَّذِيْ جَعَلَ الَّيْلَ وَ النَّهَارَ خِلْفَةً لِّمَنْ اَرَادَ اَنْ يَّذَّكَّرَ اَوْ اَرَادَ شُكُوْرًا۰۰۶۲</a:t>
            </a:r>
            <a:r>
              <a:rPr lang="ur-PK" sz="3100" b="0" dirty="0" smtClean="0">
                <a:latin typeface="Al Qalam Quran Publisher" pitchFamily="18" charset="-78"/>
                <a:cs typeface="Al Qalam Quran Publisher" pitchFamily="18" charset="-78"/>
              </a:rPr>
              <a:t>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اسی نے بنایا رات اور دن کو ایک دوسرے کے پیچھے آنے جانے والا </a:t>
            </a:r>
            <a:r>
              <a:rPr lang="ur-PK" sz="2800" b="0" dirty="0" smtClean="0">
                <a:solidFill>
                  <a:schemeClr val="bg1"/>
                </a:solidFill>
                <a:latin typeface="Jameel Noori Nastaleeq" pitchFamily="2" charset="-78"/>
                <a:ea typeface="Calibri"/>
                <a:cs typeface="Jameel Noori Nastaleeq" pitchFamily="2" charset="-78"/>
              </a:rPr>
              <a:t>اُس </a:t>
            </a:r>
            <a:r>
              <a:rPr lang="ur-PK" sz="2800" b="0" dirty="0">
                <a:solidFill>
                  <a:schemeClr val="bg1"/>
                </a:solidFill>
                <a:latin typeface="Jameel Noori Nastaleeq" pitchFamily="2" charset="-78"/>
                <a:ea typeface="Calibri"/>
                <a:cs typeface="Jameel Noori Nastaleeq" pitchFamily="2" charset="-78"/>
              </a:rPr>
              <a:t>کے لئے جو یاد دہانی حاصل کرنا </a:t>
            </a:r>
            <a:r>
              <a:rPr lang="ur-PK" sz="2800" b="0" dirty="0" smtClean="0">
                <a:solidFill>
                  <a:schemeClr val="bg1"/>
                </a:solidFill>
                <a:latin typeface="Jameel Noori Nastaleeq" pitchFamily="2" charset="-78"/>
                <a:ea typeface="Calibri"/>
                <a:cs typeface="Jameel Noori Nastaleeq" pitchFamily="2" charset="-78"/>
              </a:rPr>
              <a:t> چاہے </a:t>
            </a:r>
            <a:r>
              <a:rPr lang="ur-PK" sz="2800" b="0" dirty="0">
                <a:solidFill>
                  <a:schemeClr val="bg1"/>
                </a:solidFill>
                <a:latin typeface="Jameel Noori Nastaleeq" pitchFamily="2" charset="-78"/>
                <a:ea typeface="Calibri"/>
                <a:cs typeface="Jameel Noori Nastaleeq" pitchFamily="2" charset="-78"/>
              </a:rPr>
              <a:t>(اللہ کی) یا شکر گزار ہونا چاہے (اللہ کا) </a:t>
            </a:r>
            <a:endParaRPr lang="en-US" sz="28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116647090"/>
              </p:ext>
            </p:extLst>
          </p:nvPr>
        </p:nvGraphicFramePr>
        <p:xfrm>
          <a:off x="533400" y="2590800"/>
          <a:ext cx="82296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640568" y="1715869"/>
            <a:ext cx="58634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ur-PK" sz="3600" dirty="0" smtClean="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آیاتِ الٰہی پر غور و فکر کا حاصل</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8009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F1332C7-35C1-4A62-80C2-141AFCA14DAE}"/>
                                            </p:graphicEl>
                                          </p:spTgt>
                                        </p:tgtEl>
                                        <p:attrNameLst>
                                          <p:attrName>style.visibility</p:attrName>
                                        </p:attrNameLst>
                                      </p:cBhvr>
                                      <p:to>
                                        <p:strVal val="visible"/>
                                      </p:to>
                                    </p:set>
                                    <p:animEffect transition="in" filter="fade">
                                      <p:cBhvr>
                                        <p:cTn id="7" dur="500"/>
                                        <p:tgtEl>
                                          <p:spTgt spid="7">
                                            <p:graphicEl>
                                              <a:dgm id="{CF1332C7-35C1-4A62-80C2-141AFCA14D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AC9C3B9E-6CB0-438F-A0D3-6E9840578C7A}"/>
                                            </p:graphicEl>
                                          </p:spTgt>
                                        </p:tgtEl>
                                        <p:attrNameLst>
                                          <p:attrName>style.visibility</p:attrName>
                                        </p:attrNameLst>
                                      </p:cBhvr>
                                      <p:to>
                                        <p:strVal val="visible"/>
                                      </p:to>
                                    </p:set>
                                    <p:animEffect transition="in" filter="fade">
                                      <p:cBhvr>
                                        <p:cTn id="12" dur="500"/>
                                        <p:tgtEl>
                                          <p:spTgt spid="7">
                                            <p:graphicEl>
                                              <a:dgm id="{AC9C3B9E-6CB0-438F-A0D3-6E9840578C7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7BC442EE-BD54-4F44-8690-6FE4510CF2E6}"/>
                                            </p:graphicEl>
                                          </p:spTgt>
                                        </p:tgtEl>
                                        <p:attrNameLst>
                                          <p:attrName>style.visibility</p:attrName>
                                        </p:attrNameLst>
                                      </p:cBhvr>
                                      <p:to>
                                        <p:strVal val="visible"/>
                                      </p:to>
                                    </p:set>
                                    <p:animEffect transition="in" filter="fade">
                                      <p:cBhvr>
                                        <p:cTn id="17" dur="500"/>
                                        <p:tgtEl>
                                          <p:spTgt spid="7">
                                            <p:graphicEl>
                                              <a:dgm id="{7BC442EE-BD54-4F44-8690-6FE4510CF2E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FDF96263-DDB5-458D-9C35-7040BA12531C}"/>
                                            </p:graphicEl>
                                          </p:spTgt>
                                        </p:tgtEl>
                                        <p:attrNameLst>
                                          <p:attrName>style.visibility</p:attrName>
                                        </p:attrNameLst>
                                      </p:cBhvr>
                                      <p:to>
                                        <p:strVal val="visible"/>
                                      </p:to>
                                    </p:set>
                                    <p:animEffect transition="in" filter="fade">
                                      <p:cBhvr>
                                        <p:cTn id="22" dur="500"/>
                                        <p:tgtEl>
                                          <p:spTgt spid="7">
                                            <p:graphicEl>
                                              <a:dgm id="{FDF96263-DDB5-458D-9C35-7040BA1253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بندۂ مومن کے تکمیلی اوصاف</a:t>
            </a:r>
            <a:endParaRPr lang="en-US" sz="6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63-67</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3986840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8915400" cy="4800600"/>
          </a:xfrm>
        </p:spPr>
        <p:txBody>
          <a:bodyPr>
            <a:noAutofit/>
          </a:bodyPr>
          <a:lstStyle/>
          <a:p>
            <a:pPr algn="ctr" rtl="1">
              <a:lnSpc>
                <a:spcPct val="110000"/>
              </a:lnSpc>
            </a:pP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عِبَادُ الرَّحْمٰنِ الَّذِيْنَ يَمْشُوْنَ عَلَى الْاَرْضِ هَوْنًا وَّ اِذَا خَاطَبَهُمُ الْجٰهِلُوْنَ قَالُوْا </a:t>
            </a:r>
            <a:r>
              <a:rPr lang="ar-SA" sz="3600" b="0" dirty="0" smtClean="0">
                <a:latin typeface="Al Qalam Quran Publisher" pitchFamily="18" charset="-78"/>
                <a:cs typeface="Al Qalam Quran Publisher" pitchFamily="18" charset="-78"/>
              </a:rPr>
              <a:t>سَلٰمًا۰۰۶۳</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يَبِيْتُوْنَ لِرَبِّهِمْ سُجَّدًا وَّ </a:t>
            </a:r>
            <a:r>
              <a:rPr lang="ar-SA" sz="3600" b="0" dirty="0" smtClean="0">
                <a:latin typeface="Al Qalam Quran Publisher" pitchFamily="18" charset="-78"/>
                <a:cs typeface="Al Qalam Quran Publisher" pitchFamily="18" charset="-78"/>
              </a:rPr>
              <a:t>قِيَامًا۰۰۶۴</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يَقُوْلُوْنَ رَبَّنَا اصْرِفْ عَنَّا عَذَابَ جَهَنَّمَ١ۖۗ اِنَّ عَذَابَهَا كَانَ </a:t>
            </a:r>
            <a:r>
              <a:rPr lang="ar-SA" sz="3600" b="0" dirty="0" smtClean="0">
                <a:latin typeface="Al Qalam Quran Publisher" pitchFamily="18" charset="-78"/>
                <a:cs typeface="Al Qalam Quran Publisher" pitchFamily="18" charset="-78"/>
              </a:rPr>
              <a:t>غَرَامًاۗۖ۰۰۶۵</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اِنَّهَا </a:t>
            </a:r>
            <a:r>
              <a:rPr lang="ar-SA" sz="3600" b="0" dirty="0">
                <a:latin typeface="Al Qalam Quran Publisher" pitchFamily="18" charset="-78"/>
                <a:cs typeface="Al Qalam Quran Publisher" pitchFamily="18" charset="-78"/>
              </a:rPr>
              <a:t>سَآءَتْ مُسْتَقَرًّا وَّ </a:t>
            </a:r>
            <a:r>
              <a:rPr lang="ar-SA" sz="3600" b="0" dirty="0" smtClean="0">
                <a:latin typeface="Al Qalam Quran Publisher" pitchFamily="18" charset="-78"/>
                <a:cs typeface="Al Qalam Quran Publisher" pitchFamily="18" charset="-78"/>
              </a:rPr>
              <a:t>مُقَامًا۰۰۶۶</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اِذَاۤ اَنْفَقُوْا لَمْ يُسْرِفُوْا وَ لَمْ يَقْتُرُوْا وَ كَانَ بَيْنَ ذٰلِكَ </a:t>
            </a:r>
            <a:r>
              <a:rPr lang="ar-SA" sz="3600" b="0" dirty="0" smtClean="0">
                <a:latin typeface="Al Qalam Quran Publisher" pitchFamily="18" charset="-78"/>
                <a:cs typeface="Al Qalam Quran Publisher" pitchFamily="18" charset="-78"/>
              </a:rPr>
              <a:t>قَوَامًا۰۰۶۷</a:t>
            </a:r>
            <a:r>
              <a:rPr lang="ur-PK" sz="3600" b="0" dirty="0" smtClean="0">
                <a:latin typeface="Al Qalam Quran Publisher" pitchFamily="18" charset="-78"/>
                <a:cs typeface="Al Qalam Quran Publisher" pitchFamily="18" charset="-78"/>
              </a:rPr>
              <a:t/>
            </a:r>
            <a:br>
              <a:rPr lang="ur-PK" sz="3600" b="0" dirty="0" smtClean="0">
                <a:latin typeface="Al Qalam Quran Publisher" pitchFamily="18" charset="-78"/>
                <a:cs typeface="Al Qalam Quran Publisher" pitchFamily="18" charset="-78"/>
              </a:rPr>
            </a:br>
            <a:r>
              <a:rPr lang="ur-PK" sz="2800" b="0" dirty="0">
                <a:solidFill>
                  <a:prstClr val="white"/>
                </a:solidFill>
                <a:latin typeface="Jameel Noori Nastaleeq" pitchFamily="2" charset="-78"/>
                <a:ea typeface="Calibri"/>
                <a:cs typeface="Jameel Noori Nastaleeq" pitchFamily="2" charset="-78"/>
              </a:rPr>
              <a:t>اور رحمان کے بندے زمین پر چلتے ہیں آہستگی سے اور جب اُن سے الجھتے ہیں جذباتی لوگ تو وہ کہتے ہیں </a:t>
            </a:r>
            <a:r>
              <a:rPr lang="ur-PK" sz="2800" b="0" dirty="0" smtClean="0">
                <a:solidFill>
                  <a:prstClr val="white"/>
                </a:solidFill>
                <a:latin typeface="Jameel Noori Nastaleeq" pitchFamily="2" charset="-78"/>
                <a:ea typeface="Calibri"/>
                <a:cs typeface="Jameel Noori Nastaleeq" pitchFamily="2" charset="-78"/>
              </a:rPr>
              <a:t>سلام۔ </a:t>
            </a:r>
            <a:r>
              <a:rPr lang="ur-PK" sz="2800" b="0" dirty="0">
                <a:solidFill>
                  <a:prstClr val="white"/>
                </a:solidFill>
                <a:latin typeface="Jameel Noori Nastaleeq" pitchFamily="2" charset="-78"/>
                <a:ea typeface="Calibri"/>
                <a:cs typeface="Jameel Noori Nastaleeq" pitchFamily="2" charset="-78"/>
              </a:rPr>
              <a:t>اور جو رات بسر کرتے ہیں اپنے رب کے حضور  سجدے اور قیام کرتے </a:t>
            </a:r>
            <a:r>
              <a:rPr lang="ur-PK" sz="2800" b="0" dirty="0" smtClean="0">
                <a:solidFill>
                  <a:prstClr val="white"/>
                </a:solidFill>
                <a:latin typeface="Jameel Noori Nastaleeq" pitchFamily="2" charset="-78"/>
                <a:ea typeface="Calibri"/>
                <a:cs typeface="Jameel Noori Nastaleeq" pitchFamily="2" charset="-78"/>
              </a:rPr>
              <a:t>ہوئے</a:t>
            </a:r>
            <a:r>
              <a:rPr lang="ur-PK" sz="2800" b="0" dirty="0">
                <a:solidFill>
                  <a:prstClr val="white"/>
                </a:solidFill>
                <a:latin typeface="Jameel Noori Nastaleeq" pitchFamily="2" charset="-78"/>
                <a:ea typeface="Calibri"/>
                <a:cs typeface="Jameel Noori Nastaleeq" pitchFamily="2" charset="-78"/>
              </a:rPr>
              <a:t>۔ جو دُعا مانگتے رہتے ہیں اے ہمارے رب! دوزح کا عذاب ہم سے دُور کردے بے شک اس کا عذاب چمٹنے والا ہے۔ </a:t>
            </a:r>
            <a:r>
              <a:rPr lang="ur-PK" sz="2800" b="0" dirty="0" smtClean="0">
                <a:solidFill>
                  <a:prstClr val="white"/>
                </a:solidFill>
                <a:latin typeface="Jameel Noori Nastaleeq" pitchFamily="2" charset="-78"/>
                <a:ea typeface="Calibri"/>
                <a:cs typeface="Jameel Noori Nastaleeq" pitchFamily="2" charset="-78"/>
              </a:rPr>
              <a:t>دوزخ </a:t>
            </a:r>
            <a:r>
              <a:rPr lang="ur-PK" sz="2800" b="0" dirty="0">
                <a:solidFill>
                  <a:prstClr val="white"/>
                </a:solidFill>
                <a:latin typeface="Jameel Noori Nastaleeq" pitchFamily="2" charset="-78"/>
                <a:ea typeface="Calibri"/>
                <a:cs typeface="Jameel Noori Nastaleeq" pitchFamily="2" charset="-78"/>
              </a:rPr>
              <a:t>بری جگہ ہے مستقل رہنے کے اعتبار سے اور عارضی رہنے کے اعتبار سے</a:t>
            </a:r>
            <a:r>
              <a:rPr lang="ur-PK" sz="2800" b="0" dirty="0" smtClean="0">
                <a:solidFill>
                  <a:prstClr val="white"/>
                </a:solidFill>
                <a:latin typeface="Jameel Noori Nastaleeq" pitchFamily="2" charset="-78"/>
                <a:ea typeface="Calibri"/>
                <a:cs typeface="Jameel Noori Nastaleeq" pitchFamily="2" charset="-78"/>
              </a:rPr>
              <a:t>۔</a:t>
            </a:r>
            <a:r>
              <a:rPr lang="ur-PK" sz="2800" b="0" dirty="0">
                <a:solidFill>
                  <a:prstClr val="white"/>
                </a:solidFill>
                <a:latin typeface="Jameel Noori Nastaleeq" pitchFamily="2" charset="-78"/>
                <a:ea typeface="Calibri"/>
                <a:cs typeface="Jameel Noori Nastaleeq" pitchFamily="2" charset="-78"/>
              </a:rPr>
              <a:t> اور جب وہ خرچ کرتے ہیں تو  اسراف نہیں کرتے اور نہ بخل کرتے ہیں اور ان کی روش ہوتی ہے اعتدال کی۔</a:t>
            </a:r>
            <a:endParaRPr lang="ar-SA" sz="3600" b="0" dirty="0">
              <a:latin typeface="Al Qalam Quran Publisher" pitchFamily="18" charset="-78"/>
              <a:cs typeface="Al Qalam Quran Publisher" pitchFamily="18" charset="-78"/>
            </a:endParaRPr>
          </a:p>
        </p:txBody>
      </p:sp>
      <p:sp>
        <p:nvSpPr>
          <p:cNvPr id="20483" name="Rectangle 5"/>
          <p:cNvSpPr>
            <a:spLocks noChangeArrowheads="1"/>
          </p:cNvSpPr>
          <p:nvPr/>
        </p:nvSpPr>
        <p:spPr bwMode="auto">
          <a:xfrm>
            <a:off x="3029135" y="6038162"/>
            <a:ext cx="3066865" cy="584775"/>
          </a:xfrm>
          <a:prstGeom prst="rect">
            <a:avLst/>
          </a:prstGeom>
          <a:noFill/>
          <a:ln w="9525">
            <a:noFill/>
            <a:miter lim="800000"/>
            <a:headEnd/>
            <a:tailEnd/>
          </a:ln>
        </p:spPr>
        <p:txBody>
          <a:bodyPr wrap="none">
            <a:spAutoFit/>
          </a:bodyPr>
          <a:lstStyle/>
          <a:p>
            <a:pPr algn="r" rtl="1"/>
            <a:r>
              <a:rPr lang="ur-PK" sz="32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a:t>
            </a:r>
            <a:r>
              <a:rPr lang="ar-SA" sz="32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a:t>
            </a:r>
            <a:r>
              <a:rPr lang="ur-PK" sz="32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الفرقان آیات 63-67</a:t>
            </a:r>
            <a:endParaRPr lang="en-US" sz="20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
        <p:nvSpPr>
          <p:cNvPr id="5" name="Title 3"/>
          <p:cNvSpPr txBox="1">
            <a:spLocks/>
          </p:cNvSpPr>
          <p:nvPr/>
        </p:nvSpPr>
        <p:spPr>
          <a:xfrm>
            <a:off x="564650" y="5372097"/>
            <a:ext cx="8013192" cy="685800"/>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r>
              <a:rPr lang="ur-PK" sz="4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بندۂ مومن کے تکمیلی اوصاف</a:t>
            </a:r>
            <a:endParaRPr lang="en-US" sz="4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2861346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وَ عِبَادُ الرَّحْمٰنِ الَّذِيْنَ يَمْشُوْنَ عَلَى الْاَرْضِ هَوْنًا وَّ اِذَا خَاطَبَهُمُ الْجٰهِلُوْنَ قَالُوْا </a:t>
            </a:r>
            <a:r>
              <a:rPr lang="ar-SA" sz="3600" b="0" dirty="0" smtClean="0">
                <a:latin typeface="Al Qalam Quran Publisher" pitchFamily="18" charset="-78"/>
                <a:cs typeface="Al Qalam Quran Publisher" pitchFamily="18" charset="-78"/>
              </a:rPr>
              <a:t>سَلٰمًا۰۰۶۳</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اور رحمان کے بندے زمین پر چلتے ہیں آہستگی سے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جب اُن سے الجھتے ہیں جذباتی لوگ تو وہ کہتے ہیں سلام</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105013808"/>
              </p:ext>
            </p:extLst>
          </p:nvPr>
        </p:nvGraphicFramePr>
        <p:xfrm>
          <a:off x="533400" y="2590800"/>
          <a:ext cx="82296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484981" y="1752600"/>
            <a:ext cx="22058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 Qalam Quran Publisher" pitchFamily="18" charset="-78"/>
                <a:cs typeface="Al Qalam Quran Publisher" pitchFamily="18" charset="-78"/>
              </a:rPr>
              <a:t>عِبَادُ الرَّحْمٰنِ</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UL Sajid Heading" pitchFamily="2" charset="-78"/>
            </a:endParaRPr>
          </a:p>
        </p:txBody>
      </p:sp>
    </p:spTree>
    <p:extLst>
      <p:ext uri="{BB962C8B-B14F-4D97-AF65-F5344CB8AC3E}">
        <p14:creationId xmlns:p14="http://schemas.microsoft.com/office/powerpoint/2010/main" val="41863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2400"/>
            <a:ext cx="8229600" cy="125272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algn="ctr" rtl="1">
              <a:defRPr/>
            </a:pPr>
            <a:r>
              <a:rPr lang="ur-PK" sz="4500" b="1" dirty="0">
                <a:solidFill>
                  <a:srgbClr val="FFC800"/>
                </a:solidFill>
                <a:latin typeface="+mj-lt"/>
                <a:ea typeface="+mj-ea"/>
                <a:cs typeface="UL Sajid Heading" pitchFamily="2" charset="-78"/>
              </a:rPr>
              <a:t>بندۂ مومن کے تکمیلی اوصاف</a:t>
            </a:r>
            <a:endParaRPr lang="en-US" sz="4500" b="1" dirty="0">
              <a:solidFill>
                <a:srgbClr val="FFC800"/>
              </a:solidFill>
              <a:latin typeface="+mj-lt"/>
              <a:ea typeface="+mj-ea"/>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331865671"/>
              </p:ext>
            </p:extLst>
          </p:nvPr>
        </p:nvGraphicFramePr>
        <p:xfrm>
          <a:off x="3810000" y="2514600"/>
          <a:ext cx="5334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213724" y="1524000"/>
            <a:ext cx="47966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عباد الرحمان کی صفات</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pic>
        <p:nvPicPr>
          <p:cNvPr id="41"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42" name="Rectangle 41"/>
          <p:cNvSpPr/>
          <p:nvPr/>
        </p:nvSpPr>
        <p:spPr>
          <a:xfrm>
            <a:off x="505091" y="3045316"/>
            <a:ext cx="3257018" cy="3022366"/>
          </a:xfrm>
          <a:prstGeom prst="rect">
            <a:avLst/>
          </a:prstGeom>
        </p:spPr>
        <p:txBody>
          <a:bodyPr wrap="square">
            <a:spAutoFit/>
          </a:bodyPr>
          <a:lstStyle/>
          <a:p>
            <a:pPr algn="ctr" rtl="1">
              <a:lnSpc>
                <a:spcPct val="120000"/>
              </a:lnSpc>
            </a:pP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”کیا ہی اچھی ہے میانہ روی کشادگی میں ! کیا ہی اچھی ہے میانہ روی  تنگدستی میں ! کیا ہی اچھی ہے میانہ روی </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عبادت </a:t>
            </a: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میں۔</a:t>
            </a:r>
          </a:p>
          <a:p>
            <a:pPr algn="ctr" rtl="1">
              <a:lnSpc>
                <a:spcPct val="120000"/>
              </a:lnSpc>
            </a:pP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(کنز العمال)</a:t>
            </a:r>
          </a:p>
        </p:txBody>
      </p:sp>
      <p:pic>
        <p:nvPicPr>
          <p:cNvPr id="43"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45" name="Rectangle 44"/>
          <p:cNvSpPr/>
          <p:nvPr/>
        </p:nvSpPr>
        <p:spPr>
          <a:xfrm>
            <a:off x="505091" y="3045316"/>
            <a:ext cx="3257018" cy="3022366"/>
          </a:xfrm>
          <a:prstGeom prst="rect">
            <a:avLst/>
          </a:prstGeom>
        </p:spPr>
        <p:txBody>
          <a:bodyPr wrap="square">
            <a:spAutoFit/>
          </a:bodyPr>
          <a:lstStyle/>
          <a:p>
            <a:pPr algn="ctr" rtl="1">
              <a:lnSpc>
                <a:spcPct val="120000"/>
              </a:lnSpc>
            </a:pP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مجھے میرے رب نے نو باتوں کا حکم دیا ہے ان میں سے ایک بات ہے میانہ روی اختیار کرنا تنگدستی اور کشادگی میں</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endPar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رذین)</a:t>
            </a:r>
          </a:p>
        </p:txBody>
      </p:sp>
      <p:pic>
        <p:nvPicPr>
          <p:cNvPr id="48"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49" name="Rectangle 48"/>
          <p:cNvSpPr/>
          <p:nvPr/>
        </p:nvSpPr>
        <p:spPr>
          <a:xfrm>
            <a:off x="505091" y="3562381"/>
            <a:ext cx="3257018" cy="1988237"/>
          </a:xfrm>
          <a:prstGeom prst="rect">
            <a:avLst/>
          </a:prstGeom>
        </p:spPr>
        <p:txBody>
          <a:bodyPr wrap="square">
            <a:spAutoFit/>
          </a:bodyPr>
          <a:lstStyle/>
          <a:p>
            <a:pPr algn="ctr" rtl="1">
              <a:lnSpc>
                <a:spcPct val="120000"/>
              </a:lnSpc>
            </a:pPr>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وہ محتاج نہیں ہوتا جو میانہ روی اختیار کرتا ہے۔</a:t>
            </a:r>
          </a:p>
          <a:p>
            <a:pPr algn="ctr" rtl="1">
              <a:lnSpc>
                <a:spcPct val="120000"/>
              </a:lnSpc>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مسند احمد)</a:t>
            </a:r>
          </a:p>
        </p:txBody>
      </p:sp>
      <p:pic>
        <p:nvPicPr>
          <p:cNvPr id="50"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51" name="Rectangle 50"/>
          <p:cNvSpPr/>
          <p:nvPr/>
        </p:nvSpPr>
        <p:spPr>
          <a:xfrm>
            <a:off x="505091" y="3229982"/>
            <a:ext cx="3257018" cy="2653034"/>
          </a:xfrm>
          <a:prstGeom prst="rect">
            <a:avLst/>
          </a:prstGeom>
        </p:spPr>
        <p:txBody>
          <a:bodyPr wrap="square">
            <a:spAutoFit/>
          </a:bodyPr>
          <a:lstStyle/>
          <a:p>
            <a:pPr algn="ctr" rtl="1">
              <a:lnSpc>
                <a:spcPct val="120000"/>
              </a:lnSpc>
            </a:pPr>
            <a:r>
              <a:rPr lang="ar-SA" sz="36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مومن </a:t>
            </a:r>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نیکی کرتا ہے اور ڈرتا رہتاہے اور منافق بدی کرتا ہے اور بے فکر رہتا ہے۔</a:t>
            </a:r>
          </a:p>
          <a:p>
            <a:pPr algn="ctr" rtl="1">
              <a:lnSpc>
                <a:spcPct val="120000"/>
              </a:lnSpc>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حسن بصری)</a:t>
            </a:r>
          </a:p>
        </p:txBody>
      </p:sp>
      <p:pic>
        <p:nvPicPr>
          <p:cNvPr id="52"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53" name="Rectangle 52"/>
          <p:cNvSpPr/>
          <p:nvPr/>
        </p:nvSpPr>
        <p:spPr>
          <a:xfrm>
            <a:off x="505091" y="2932978"/>
            <a:ext cx="3257018" cy="3247043"/>
          </a:xfrm>
          <a:prstGeom prst="rect">
            <a:avLst/>
          </a:prstGeom>
        </p:spPr>
        <p:txBody>
          <a:bodyPr wrap="square">
            <a:spAutoFit/>
          </a:bodyPr>
          <a:lstStyle/>
          <a:p>
            <a:pPr algn="ctr" rtl="1">
              <a:lnSpc>
                <a:spcPct val="120000"/>
              </a:lnSpc>
            </a:pPr>
            <a:r>
              <a:rPr lang="ar-SA" sz="36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طویل </a:t>
            </a:r>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قیام سنت نبوی ہے جس کے لئے ضروری ہے کہ قرآنِ کریم کا زیادہ سے زیادہ حصہ حفظ کیا جائے۔</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بنی اسرائیل: 79، المزمل: 4-1)</a:t>
            </a:r>
          </a:p>
        </p:txBody>
      </p:sp>
      <p:pic>
        <p:nvPicPr>
          <p:cNvPr id="54"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55" name="Rectangle 54"/>
          <p:cNvSpPr/>
          <p:nvPr/>
        </p:nvSpPr>
        <p:spPr>
          <a:xfrm>
            <a:off x="505091" y="3587003"/>
            <a:ext cx="3257018" cy="1938992"/>
          </a:xfrm>
          <a:prstGeom prst="rect">
            <a:avLst/>
          </a:prstGeom>
        </p:spPr>
        <p:txBody>
          <a:bodyPr wrap="square">
            <a:spAutoFit/>
          </a:bodyPr>
          <a:lstStyle/>
          <a:p>
            <a:pPr algn="ctr" rtl="1">
              <a:lnSpc>
                <a:spcPct val="120000"/>
              </a:lnSpc>
            </a:pPr>
            <a:r>
              <a:rPr lang="ar-SA" sz="3600" dirty="0">
                <a:solidFill>
                  <a:schemeClr val="bg1"/>
                </a:solidFill>
                <a:effectLst>
                  <a:outerShdw blurRad="38100" dist="38100" dir="2700000" algn="tl">
                    <a:srgbClr val="000000">
                      <a:alpha val="43137"/>
                    </a:srgbClr>
                  </a:outerShdw>
                </a:effectLst>
                <a:latin typeface="noorehira" pitchFamily="2" charset="-78"/>
                <a:cs typeface="noorehira" pitchFamily="2" charset="-78"/>
              </a:rPr>
              <a:t>وَاصْبِرْ عَلٰی مَا یَقُوْلُوْنَ وَاھْجُرْھُمْ ھَجْرًا جَمِیْلًا </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r>
              <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المزمل </a:t>
            </a: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r>
              <a:rPr lang="en-US" sz="2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10</a:t>
            </a: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endPar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endParaRPr>
          </a:p>
        </p:txBody>
      </p:sp>
      <p:pic>
        <p:nvPicPr>
          <p:cNvPr id="56"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57" name="Rectangle 56"/>
          <p:cNvSpPr/>
          <p:nvPr/>
        </p:nvSpPr>
        <p:spPr>
          <a:xfrm>
            <a:off x="505091" y="3080711"/>
            <a:ext cx="3257018" cy="2951577"/>
          </a:xfrm>
          <a:prstGeom prst="rect">
            <a:avLst/>
          </a:prstGeom>
        </p:spPr>
        <p:txBody>
          <a:bodyPr wrap="square">
            <a:spAutoFit/>
          </a:bodyPr>
          <a:lstStyle/>
          <a:p>
            <a:pPr algn="ctr" rtl="1">
              <a:lnSpc>
                <a:spcPct val="120000"/>
              </a:lnSpc>
            </a:pP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وَاِذَا </a:t>
            </a:r>
            <a:r>
              <a:rPr lang="ar-SA" sz="32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سَمِعُوا اللَّغْوَ اَعْرَضُوْا عَنْہُ وَقَالُوْا لَنَآ اَعْمَالُنَا وَلَکُمْ اَعْمَالُکُمْ سَلٰمٌ عَلَیْکُمْ لَا نَبْتَغِی الْجٰھِلِیْنَ</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r>
              <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القصص: </a:t>
            </a:r>
            <a:r>
              <a:rPr lang="en-US" sz="2400" dirty="0" smtClean="0">
                <a:solidFill>
                  <a:schemeClr val="bg1"/>
                </a:solidFill>
                <a:effectLst>
                  <a:outerShdw blurRad="38100" dist="38100" dir="2700000" algn="tl">
                    <a:srgbClr val="000000">
                      <a:alpha val="43137"/>
                    </a:srgbClr>
                  </a:outerShdw>
                </a:effectLst>
                <a:latin typeface="Calibri" pitchFamily="34" charset="0"/>
                <a:cs typeface="noorehira" pitchFamily="2" charset="-78"/>
              </a:rPr>
              <a:t>55</a:t>
            </a: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endPar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endParaRPr>
          </a:p>
        </p:txBody>
      </p:sp>
      <p:pic>
        <p:nvPicPr>
          <p:cNvPr id="58"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59" name="Rectangle 58"/>
          <p:cNvSpPr/>
          <p:nvPr/>
        </p:nvSpPr>
        <p:spPr>
          <a:xfrm>
            <a:off x="505091" y="3671642"/>
            <a:ext cx="3257018" cy="1769715"/>
          </a:xfrm>
          <a:prstGeom prst="rect">
            <a:avLst/>
          </a:prstGeom>
        </p:spPr>
        <p:txBody>
          <a:bodyPr wrap="square">
            <a:spAutoFit/>
          </a:bodyPr>
          <a:lstStyle/>
          <a:p>
            <a:pPr algn="ctr" rtl="1">
              <a:lnSpc>
                <a:spcPct val="120000"/>
              </a:lnSpc>
            </a:pP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درخت کی جس شاخ پر پھل لگ جاتے ہیں وہ جھک جاتی ہے۔</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شیخ سعدی)</a:t>
            </a:r>
          </a:p>
        </p:txBody>
      </p:sp>
      <p:pic>
        <p:nvPicPr>
          <p:cNvPr id="60" name="Picture 2" descr="\\noman\d$\Frame-2.jpg"/>
          <p:cNvPicPr>
            <a:picLocks noChangeAspect="1" noChangeArrowheads="1"/>
          </p:cNvPicPr>
          <p:nvPr/>
        </p:nvPicPr>
        <p:blipFill>
          <a:blip r:embed="rId7" cstate="print"/>
          <a:srcRect/>
          <a:stretch>
            <a:fillRect/>
          </a:stretch>
        </p:blipFill>
        <p:spPr bwMode="auto">
          <a:xfrm>
            <a:off x="304800" y="2362200"/>
            <a:ext cx="3657600" cy="4388599"/>
          </a:xfrm>
          <a:prstGeom prst="rect">
            <a:avLst/>
          </a:prstGeom>
          <a:noFill/>
        </p:spPr>
      </p:pic>
      <p:sp>
        <p:nvSpPr>
          <p:cNvPr id="61" name="Rectangle 60"/>
          <p:cNvSpPr/>
          <p:nvPr/>
        </p:nvSpPr>
        <p:spPr>
          <a:xfrm>
            <a:off x="505091" y="3340782"/>
            <a:ext cx="3257018" cy="2431435"/>
          </a:xfrm>
          <a:prstGeom prst="rect">
            <a:avLst/>
          </a:prstGeom>
        </p:spPr>
        <p:txBody>
          <a:bodyPr wrap="square">
            <a:spAutoFit/>
          </a:bodyPr>
          <a:lstStyle/>
          <a:p>
            <a:pPr algn="ctr" rtl="1">
              <a:lnSpc>
                <a:spcPct val="120000"/>
              </a:lnSpc>
            </a:pP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ایسا شخص جنت میں داخل نہ ہوگا جس کے دل میں ذرے کے برابر بھی تکبر ہوگا۔</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مسلم)</a:t>
            </a:r>
          </a:p>
        </p:txBody>
      </p:sp>
    </p:spTree>
    <p:extLst>
      <p:ext uri="{BB962C8B-B14F-4D97-AF65-F5344CB8AC3E}">
        <p14:creationId xmlns:p14="http://schemas.microsoft.com/office/powerpoint/2010/main" val="2452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644FFDD-2F9A-4EDF-9448-E7DF76F4BEA9}"/>
                                            </p:graphicEl>
                                          </p:spTgt>
                                        </p:tgtEl>
                                        <p:attrNameLst>
                                          <p:attrName>style.visibility</p:attrName>
                                        </p:attrNameLst>
                                      </p:cBhvr>
                                      <p:to>
                                        <p:strVal val="visible"/>
                                      </p:to>
                                    </p:set>
                                    <p:animEffect transition="in" filter="fade">
                                      <p:cBhvr>
                                        <p:cTn id="7" dur="500"/>
                                        <p:tgtEl>
                                          <p:spTgt spid="5">
                                            <p:graphicEl>
                                              <a:dgm id="{D644FFDD-2F9A-4EDF-9448-E7DF76F4BE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61"/>
                                        </p:tgtEl>
                                      </p:cBhvr>
                                    </p:animEffect>
                                    <p:set>
                                      <p:cBhvr>
                                        <p:cTn id="21" dur="1" fill="hold">
                                          <p:stCondLst>
                                            <p:cond delay="499"/>
                                          </p:stCondLst>
                                        </p:cTn>
                                        <p:tgtEl>
                                          <p:spTgt spid="61"/>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60"/>
                                        </p:tgtEl>
                                      </p:cBhvr>
                                    </p:animEffect>
                                    <p:set>
                                      <p:cBhvr>
                                        <p:cTn id="24" dur="1" fill="hold">
                                          <p:stCondLst>
                                            <p:cond delay="499"/>
                                          </p:stCondLst>
                                        </p:cTn>
                                        <p:tgtEl>
                                          <p:spTgt spid="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up)">
                                      <p:cBhvr>
                                        <p:cTn id="29" dur="500"/>
                                        <p:tgtEl>
                                          <p:spTgt spid="5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59"/>
                                        </p:tgtEl>
                                      </p:cBhvr>
                                    </p:animEffect>
                                    <p:set>
                                      <p:cBhvr>
                                        <p:cTn id="38" dur="1" fill="hold">
                                          <p:stCondLst>
                                            <p:cond delay="499"/>
                                          </p:stCondLst>
                                        </p:cTn>
                                        <p:tgtEl>
                                          <p:spTgt spid="59"/>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58"/>
                                        </p:tgtEl>
                                      </p:cBhvr>
                                    </p:animEffect>
                                    <p:set>
                                      <p:cBhvr>
                                        <p:cTn id="41" dur="1" fill="hold">
                                          <p:stCondLst>
                                            <p:cond delay="499"/>
                                          </p:stCondLst>
                                        </p:cTn>
                                        <p:tgtEl>
                                          <p:spTgt spid="5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graphicEl>
                                              <a:dgm id="{21EA5AD1-3A79-4E0A-98CA-52431153A613}"/>
                                            </p:graphicEl>
                                          </p:spTgt>
                                        </p:tgtEl>
                                        <p:attrNameLst>
                                          <p:attrName>style.visibility</p:attrName>
                                        </p:attrNameLst>
                                      </p:cBhvr>
                                      <p:to>
                                        <p:strVal val="visible"/>
                                      </p:to>
                                    </p:set>
                                    <p:animEffect transition="in" filter="fade">
                                      <p:cBhvr>
                                        <p:cTn id="46" dur="500"/>
                                        <p:tgtEl>
                                          <p:spTgt spid="5">
                                            <p:graphicEl>
                                              <a:dgm id="{21EA5AD1-3A79-4E0A-98CA-52431153A61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up)">
                                      <p:cBhvr>
                                        <p:cTn id="51" dur="500"/>
                                        <p:tgtEl>
                                          <p:spTgt spid="56"/>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1" nodeType="clickEffect">
                                  <p:stCondLst>
                                    <p:cond delay="0"/>
                                  </p:stCondLst>
                                  <p:childTnLst>
                                    <p:animEffect transition="out" filter="wipe(down)">
                                      <p:cBhvr>
                                        <p:cTn id="59" dur="500"/>
                                        <p:tgtEl>
                                          <p:spTgt spid="57"/>
                                        </p:tgtEl>
                                      </p:cBhvr>
                                    </p:animEffect>
                                    <p:set>
                                      <p:cBhvr>
                                        <p:cTn id="60" dur="1" fill="hold">
                                          <p:stCondLst>
                                            <p:cond delay="499"/>
                                          </p:stCondLst>
                                        </p:cTn>
                                        <p:tgtEl>
                                          <p:spTgt spid="57"/>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up)">
                                      <p:cBhvr>
                                        <p:cTn id="68" dur="500"/>
                                        <p:tgtEl>
                                          <p:spTgt spid="5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55"/>
                                        </p:tgtEl>
                                      </p:cBhvr>
                                    </p:animEffect>
                                    <p:set>
                                      <p:cBhvr>
                                        <p:cTn id="77" dur="1" fill="hold">
                                          <p:stCondLst>
                                            <p:cond delay="499"/>
                                          </p:stCondLst>
                                        </p:cTn>
                                        <p:tgtEl>
                                          <p:spTgt spid="55"/>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
                                            <p:graphicEl>
                                              <a:dgm id="{7742C0F9-75FF-4291-A9A7-11CE9FAB1343}"/>
                                            </p:graphicEl>
                                          </p:spTgt>
                                        </p:tgtEl>
                                        <p:attrNameLst>
                                          <p:attrName>style.visibility</p:attrName>
                                        </p:attrNameLst>
                                      </p:cBhvr>
                                      <p:to>
                                        <p:strVal val="visible"/>
                                      </p:to>
                                    </p:set>
                                    <p:animEffect transition="in" filter="fade">
                                      <p:cBhvr>
                                        <p:cTn id="85" dur="500"/>
                                        <p:tgtEl>
                                          <p:spTgt spid="5">
                                            <p:graphicEl>
                                              <a:dgm id="{7742C0F9-75FF-4291-A9A7-11CE9FAB1343}"/>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up)">
                                      <p:cBhvr>
                                        <p:cTn id="90" dur="500"/>
                                        <p:tgtEl>
                                          <p:spTgt spid="52"/>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xit" presetSubtype="4" fill="hold" grpId="1" nodeType="clickEffect">
                                  <p:stCondLst>
                                    <p:cond delay="0"/>
                                  </p:stCondLst>
                                  <p:childTnLst>
                                    <p:animEffect transition="out" filter="wipe(down)">
                                      <p:cBhvr>
                                        <p:cTn id="98" dur="500"/>
                                        <p:tgtEl>
                                          <p:spTgt spid="53"/>
                                        </p:tgtEl>
                                      </p:cBhvr>
                                    </p:animEffect>
                                    <p:set>
                                      <p:cBhvr>
                                        <p:cTn id="99" dur="1" fill="hold">
                                          <p:stCondLst>
                                            <p:cond delay="499"/>
                                          </p:stCondLst>
                                        </p:cTn>
                                        <p:tgtEl>
                                          <p:spTgt spid="53"/>
                                        </p:tgtEl>
                                        <p:attrNameLst>
                                          <p:attrName>style.visibility</p:attrName>
                                        </p:attrNameLst>
                                      </p:cBhvr>
                                      <p:to>
                                        <p:strVal val="hidden"/>
                                      </p:to>
                                    </p:set>
                                  </p:childTnLst>
                                </p:cTn>
                              </p:par>
                              <p:par>
                                <p:cTn id="100" presetID="22" presetClass="exit" presetSubtype="4" fill="hold" nodeType="withEffect">
                                  <p:stCondLst>
                                    <p:cond delay="0"/>
                                  </p:stCondLst>
                                  <p:childTnLst>
                                    <p:animEffect transition="out" filter="wipe(down)">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graphicEl>
                                              <a:dgm id="{B96F2F72-C3ED-4053-9B63-1C5EEEDC5D8A}"/>
                                            </p:graphicEl>
                                          </p:spTgt>
                                        </p:tgtEl>
                                        <p:attrNameLst>
                                          <p:attrName>style.visibility</p:attrName>
                                        </p:attrNameLst>
                                      </p:cBhvr>
                                      <p:to>
                                        <p:strVal val="visible"/>
                                      </p:to>
                                    </p:set>
                                    <p:animEffect transition="in" filter="fade">
                                      <p:cBhvr>
                                        <p:cTn id="107" dur="500"/>
                                        <p:tgtEl>
                                          <p:spTgt spid="5">
                                            <p:graphicEl>
                                              <a:dgm id="{B96F2F72-C3ED-4053-9B63-1C5EEEDC5D8A}"/>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up)">
                                      <p:cBhvr>
                                        <p:cTn id="112" dur="500"/>
                                        <p:tgtEl>
                                          <p:spTgt spid="50"/>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500"/>
                                        <p:tgtEl>
                                          <p:spTgt spid="51"/>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xit" presetSubtype="4" fill="hold" grpId="1" nodeType="clickEffect">
                                  <p:stCondLst>
                                    <p:cond delay="0"/>
                                  </p:stCondLst>
                                  <p:childTnLst>
                                    <p:animEffect transition="out" filter="wipe(down)">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22" presetClass="exit" presetSubtype="4" fill="hold" nodeType="withEffect">
                                  <p:stCondLst>
                                    <p:cond delay="0"/>
                                  </p:stCondLst>
                                  <p:childTnLst>
                                    <p:animEffect transition="out" filter="wipe(down)">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5">
                                            <p:graphicEl>
                                              <a:dgm id="{F4E2BB9A-3131-41CF-AC16-3A2F2B4DA3AA}"/>
                                            </p:graphicEl>
                                          </p:spTgt>
                                        </p:tgtEl>
                                        <p:attrNameLst>
                                          <p:attrName>style.visibility</p:attrName>
                                        </p:attrNameLst>
                                      </p:cBhvr>
                                      <p:to>
                                        <p:strVal val="visible"/>
                                      </p:to>
                                    </p:set>
                                    <p:animEffect transition="in" filter="fade">
                                      <p:cBhvr>
                                        <p:cTn id="129" dur="500"/>
                                        <p:tgtEl>
                                          <p:spTgt spid="5">
                                            <p:graphicEl>
                                              <a:dgm id="{F4E2BB9A-3131-41CF-AC16-3A2F2B4DA3AA}"/>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wipe(up)">
                                      <p:cBhvr>
                                        <p:cTn id="134" dur="500"/>
                                        <p:tgtEl>
                                          <p:spTgt spid="48"/>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xit" presetSubtype="4" fill="hold" grpId="1" nodeType="clickEffect">
                                  <p:stCondLst>
                                    <p:cond delay="0"/>
                                  </p:stCondLst>
                                  <p:childTnLst>
                                    <p:animEffect transition="out" filter="wipe(down)">
                                      <p:cBhvr>
                                        <p:cTn id="142" dur="500"/>
                                        <p:tgtEl>
                                          <p:spTgt spid="49"/>
                                        </p:tgtEl>
                                      </p:cBhvr>
                                    </p:animEffect>
                                    <p:set>
                                      <p:cBhvr>
                                        <p:cTn id="143" dur="1" fill="hold">
                                          <p:stCondLst>
                                            <p:cond delay="499"/>
                                          </p:stCondLst>
                                        </p:cTn>
                                        <p:tgtEl>
                                          <p:spTgt spid="49"/>
                                        </p:tgtEl>
                                        <p:attrNameLst>
                                          <p:attrName>style.visibility</p:attrName>
                                        </p:attrNameLst>
                                      </p:cBhvr>
                                      <p:to>
                                        <p:strVal val="hidden"/>
                                      </p:to>
                                    </p:set>
                                  </p:childTnLst>
                                </p:cTn>
                              </p:par>
                              <p:par>
                                <p:cTn id="144" presetID="22" presetClass="exit" presetSubtype="4" fill="hold" nodeType="withEffect">
                                  <p:stCondLst>
                                    <p:cond delay="0"/>
                                  </p:stCondLst>
                                  <p:childTnLst>
                                    <p:animEffect transition="out" filter="wipe(down)">
                                      <p:cBhvr>
                                        <p:cTn id="145" dur="500"/>
                                        <p:tgtEl>
                                          <p:spTgt spid="48"/>
                                        </p:tgtEl>
                                      </p:cBhvr>
                                    </p:animEffect>
                                    <p:set>
                                      <p:cBhvr>
                                        <p:cTn id="146" dur="1" fill="hold">
                                          <p:stCondLst>
                                            <p:cond delay="499"/>
                                          </p:stCondLst>
                                        </p:cTn>
                                        <p:tgtEl>
                                          <p:spTgt spid="4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wipe(up)">
                                      <p:cBhvr>
                                        <p:cTn id="151" dur="500"/>
                                        <p:tgtEl>
                                          <p:spTgt spid="43"/>
                                        </p:tgtEl>
                                      </p:cBhvr>
                                    </p:animEffect>
                                  </p:childTnLst>
                                </p:cTn>
                              </p:par>
                            </p:childTnLst>
                          </p:cTn>
                        </p:par>
                        <p:par>
                          <p:cTn id="152" fill="hold">
                            <p:stCondLst>
                              <p:cond delay="500"/>
                            </p:stCondLst>
                            <p:childTnLst>
                              <p:par>
                                <p:cTn id="153" presetID="10" presetClass="entr" presetSubtype="0" fill="hold" grpId="0" nodeType="after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fade">
                                      <p:cBhvr>
                                        <p:cTn id="155" dur="500"/>
                                        <p:tgtEl>
                                          <p:spTgt spid="45"/>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xit" presetSubtype="4" fill="hold" grpId="1" nodeType="clickEffect">
                                  <p:stCondLst>
                                    <p:cond delay="0"/>
                                  </p:stCondLst>
                                  <p:childTnLst>
                                    <p:animEffect transition="out" filter="wipe(down)">
                                      <p:cBhvr>
                                        <p:cTn id="159" dur="500"/>
                                        <p:tgtEl>
                                          <p:spTgt spid="45"/>
                                        </p:tgtEl>
                                      </p:cBhvr>
                                    </p:animEffect>
                                    <p:set>
                                      <p:cBhvr>
                                        <p:cTn id="160" dur="1" fill="hold">
                                          <p:stCondLst>
                                            <p:cond delay="499"/>
                                          </p:stCondLst>
                                        </p:cTn>
                                        <p:tgtEl>
                                          <p:spTgt spid="45"/>
                                        </p:tgtEl>
                                        <p:attrNameLst>
                                          <p:attrName>style.visibility</p:attrName>
                                        </p:attrNameLst>
                                      </p:cBhvr>
                                      <p:to>
                                        <p:strVal val="hidden"/>
                                      </p:to>
                                    </p:set>
                                  </p:childTnLst>
                                </p:cTn>
                              </p:par>
                              <p:par>
                                <p:cTn id="161" presetID="22" presetClass="exit" presetSubtype="4" fill="hold" nodeType="withEffect">
                                  <p:stCondLst>
                                    <p:cond delay="0"/>
                                  </p:stCondLst>
                                  <p:childTnLst>
                                    <p:animEffect transition="out" filter="wipe(down)">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nodeType="clickEffect">
                                  <p:stCondLst>
                                    <p:cond delay="0"/>
                                  </p:stCondLst>
                                  <p:childTnLst>
                                    <p:set>
                                      <p:cBhvr>
                                        <p:cTn id="167" dur="1" fill="hold">
                                          <p:stCondLst>
                                            <p:cond delay="0"/>
                                          </p:stCondLst>
                                        </p:cTn>
                                        <p:tgtEl>
                                          <p:spTgt spid="41"/>
                                        </p:tgtEl>
                                        <p:attrNameLst>
                                          <p:attrName>style.visibility</p:attrName>
                                        </p:attrNameLst>
                                      </p:cBhvr>
                                      <p:to>
                                        <p:strVal val="visible"/>
                                      </p:to>
                                    </p:set>
                                    <p:animEffect transition="in" filter="wipe(up)">
                                      <p:cBhvr>
                                        <p:cTn id="168" dur="500"/>
                                        <p:tgtEl>
                                          <p:spTgt spid="41"/>
                                        </p:tgtEl>
                                      </p:cBhvr>
                                    </p:animEffect>
                                  </p:childTnLst>
                                </p:cTn>
                              </p:par>
                            </p:childTnLst>
                          </p:cTn>
                        </p:par>
                        <p:par>
                          <p:cTn id="169" fill="hold">
                            <p:stCondLst>
                              <p:cond delay="500"/>
                            </p:stCondLst>
                            <p:childTnLst>
                              <p:par>
                                <p:cTn id="170" presetID="10" presetClass="entr" presetSubtype="0" fill="hold" grpId="0" nodeType="after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xit" presetSubtype="4" fill="hold" grpId="1" nodeType="clickEffect">
                                  <p:stCondLst>
                                    <p:cond delay="0"/>
                                  </p:stCondLst>
                                  <p:childTnLst>
                                    <p:animEffect transition="out" filter="wipe(down)">
                                      <p:cBhvr>
                                        <p:cTn id="176" dur="500"/>
                                        <p:tgtEl>
                                          <p:spTgt spid="42"/>
                                        </p:tgtEl>
                                      </p:cBhvr>
                                    </p:animEffect>
                                    <p:set>
                                      <p:cBhvr>
                                        <p:cTn id="177" dur="1" fill="hold">
                                          <p:stCondLst>
                                            <p:cond delay="499"/>
                                          </p:stCondLst>
                                        </p:cTn>
                                        <p:tgtEl>
                                          <p:spTgt spid="42"/>
                                        </p:tgtEl>
                                        <p:attrNameLst>
                                          <p:attrName>style.visibility</p:attrName>
                                        </p:attrNameLst>
                                      </p:cBhvr>
                                      <p:to>
                                        <p:strVal val="hidden"/>
                                      </p:to>
                                    </p:set>
                                  </p:childTnLst>
                                </p:cTn>
                              </p:par>
                              <p:par>
                                <p:cTn id="178" presetID="22" presetClass="exit" presetSubtype="4" fill="hold" nodeType="withEffect">
                                  <p:stCondLst>
                                    <p:cond delay="0"/>
                                  </p:stCondLst>
                                  <p:childTnLst>
                                    <p:animEffect transition="out" filter="wipe(down)">
                                      <p:cBhvr>
                                        <p:cTn id="179" dur="500"/>
                                        <p:tgtEl>
                                          <p:spTgt spid="41"/>
                                        </p:tgtEl>
                                      </p:cBhvr>
                                    </p:animEffect>
                                    <p:set>
                                      <p:cBhvr>
                                        <p:cTn id="18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42" grpId="0"/>
      <p:bldP spid="42" grpId="1"/>
      <p:bldP spid="45" grpId="0"/>
      <p:bldP spid="45" grpId="1"/>
      <p:bldP spid="49" grpId="0"/>
      <p:bldP spid="49" grpId="1"/>
      <p:bldP spid="51" grpId="0"/>
      <p:bldP spid="51" grpId="1"/>
      <p:bldP spid="53" grpId="0"/>
      <p:bldP spid="53" grpId="1"/>
      <p:bldP spid="55" grpId="0"/>
      <p:bldP spid="55" grpId="1"/>
      <p:bldP spid="57" grpId="0"/>
      <p:bldP spid="57" grpId="1"/>
      <p:bldP spid="59" grpId="0"/>
      <p:bldP spid="59" grpId="1"/>
      <p:bldP spid="61" grpId="0"/>
      <p:bldP spid="6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smtClean="0">
                <a:effectLst>
                  <a:outerShdw blurRad="38100" dist="38100" dir="2700000" algn="tl">
                    <a:srgbClr val="000000">
                      <a:alpha val="43137"/>
                    </a:srgbClr>
                  </a:outerShdw>
                </a:effectLst>
                <a:latin typeface="Jameel Noori Nastaleeq" pitchFamily="2" charset="-78"/>
                <a:cs typeface="Jameel Noori Nastaleeq" pitchFamily="2" charset="-78"/>
              </a:rPr>
              <a:t>کبیرہ گناہ کی سزا </a:t>
            </a:r>
            <a:br>
              <a:rPr lang="ur-PK" sz="6000" i="1" dirty="0" smtClean="0">
                <a:effectLst>
                  <a:outerShdw blurRad="38100" dist="38100" dir="2700000" algn="tl">
                    <a:srgbClr val="000000">
                      <a:alpha val="43137"/>
                    </a:srgbClr>
                  </a:outerShdw>
                </a:effectLst>
                <a:latin typeface="Jameel Noori Nastaleeq" pitchFamily="2" charset="-78"/>
                <a:cs typeface="Jameel Noori Nastaleeq" pitchFamily="2" charset="-78"/>
              </a:rPr>
            </a:br>
            <a:r>
              <a:rPr lang="ur-PK" sz="60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سزا سے بچنے کے لیے توبہ کا بیان</a:t>
            </a:r>
            <a:endParaRPr lang="en-US" sz="60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68-71</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3794858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8000" dirty="0" smtClean="0">
                <a:solidFill>
                  <a:srgbClr val="FEDC5E"/>
                </a:solidFill>
                <a:latin typeface="Al_Mushaf" pitchFamily="2" charset="-78"/>
                <a:cs typeface="Al_Mushaf" pitchFamily="2" charset="-78"/>
              </a:rPr>
              <a:t>بندۂ مؤمن کے تکمیلی اوصاف</a:t>
            </a:r>
          </a:p>
          <a:p>
            <a:pPr algn="ctr" rtl="1">
              <a:lnSpc>
                <a:spcPct val="170000"/>
              </a:lnSpc>
            </a:pPr>
            <a:r>
              <a:rPr lang="ur-PK" sz="4500" dirty="0" smtClean="0">
                <a:solidFill>
                  <a:srgbClr val="FEDC5E"/>
                </a:solidFill>
                <a:latin typeface="Jameel Noori Nastaleeq" pitchFamily="2" charset="-78"/>
                <a:cs typeface="Jameel Noori Nastaleeq" pitchFamily="2" charset="-78"/>
              </a:rPr>
              <a:t>سورۃ الفرقان کے آخری رکوع کی روشنی میں </a:t>
            </a:r>
            <a:endParaRPr lang="en-US" sz="4500" dirty="0">
              <a:solidFill>
                <a:srgbClr val="FEDC5E"/>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1408176"/>
          </a:xfrm>
        </p:spPr>
        <p:txBody>
          <a:bodyPr>
            <a:normAutofit fontScale="90000"/>
          </a:bodyPr>
          <a:lstStyle/>
          <a:p>
            <a:pPr algn="ctr" rtl="1" eaLnBrk="1" hangingPunct="1">
              <a:lnSpc>
                <a:spcPct val="110000"/>
              </a:lnSpc>
              <a:spcBef>
                <a:spcPts val="0"/>
              </a:spcBef>
              <a:defRPr/>
            </a:pPr>
            <a:r>
              <a:rPr lang="ar-SA" sz="3100" b="0" dirty="0">
                <a:latin typeface="Al Qalam Quran Publisher" pitchFamily="18" charset="-78"/>
                <a:cs typeface="Al Qalam Quran Publisher" pitchFamily="18" charset="-78"/>
              </a:rPr>
              <a:t>وَ الَّذِيْنَ لَا يَدْعُوْنَ مَعَ اللّٰهِ اِلٰهًا اٰخَرَ وَ لَا يَقْتُلُوْنَ النَّفْسَ الَّتِيْ حَرَّمَ اللّٰهُ اِلَّا بِالْحَقِّ وَ لَا يَزْنُوْنَ١ۚ وَ مَنْ يَّفْعَلْ ذٰلِكَ يَلْقَ </a:t>
            </a:r>
            <a:r>
              <a:rPr lang="ar-SA" sz="3100" b="0" dirty="0" smtClean="0">
                <a:latin typeface="Al Qalam Quran Publisher" pitchFamily="18" charset="-78"/>
                <a:cs typeface="Al Qalam Quran Publisher" pitchFamily="18" charset="-78"/>
              </a:rPr>
              <a:t>اَثَامًاۙ۰۰۶۸</a:t>
            </a:r>
            <a:r>
              <a:rPr lang="ur-PK" sz="3100" b="0" dirty="0" smtClean="0">
                <a:latin typeface="Al Qalam Quran Publisher" pitchFamily="18" charset="-78"/>
                <a:cs typeface="Al Qalam Quran Publisher" pitchFamily="18" charset="-78"/>
              </a:rPr>
              <a:t> </a:t>
            </a:r>
            <a:r>
              <a:rPr lang="ur-PK" sz="2700" b="0" dirty="0" smtClean="0">
                <a:solidFill>
                  <a:schemeClr val="bg1"/>
                </a:solidFill>
                <a:latin typeface="Jameel Noori Nastaleeq" pitchFamily="2" charset="-78"/>
                <a:ea typeface="Calibri"/>
                <a:cs typeface="Jameel Noori Nastaleeq" pitchFamily="2" charset="-78"/>
              </a:rPr>
              <a:t>اور </a:t>
            </a:r>
            <a:r>
              <a:rPr lang="ur-PK" sz="2700" b="0" dirty="0">
                <a:solidFill>
                  <a:schemeClr val="bg1"/>
                </a:solidFill>
                <a:latin typeface="Jameel Noori Nastaleeq" pitchFamily="2" charset="-78"/>
                <a:ea typeface="Calibri"/>
                <a:cs typeface="Jameel Noori Nastaleeq" pitchFamily="2" charset="-78"/>
              </a:rPr>
              <a:t>وہ جو اللہ کے ساتھ کسی دوسرے معبود کو نہیں </a:t>
            </a:r>
            <a:r>
              <a:rPr lang="ur-PK" sz="2700" b="0" dirty="0" smtClean="0">
                <a:solidFill>
                  <a:schemeClr val="bg1"/>
                </a:solidFill>
                <a:latin typeface="Jameel Noori Nastaleeq" pitchFamily="2" charset="-78"/>
                <a:ea typeface="Calibri"/>
                <a:cs typeface="Jameel Noori Nastaleeq" pitchFamily="2" charset="-78"/>
              </a:rPr>
              <a:t>پکارتے اور </a:t>
            </a:r>
            <a:r>
              <a:rPr lang="ur-PK" sz="2700" b="0" dirty="0">
                <a:solidFill>
                  <a:schemeClr val="bg1"/>
                </a:solidFill>
                <a:latin typeface="Jameel Noori Nastaleeq" pitchFamily="2" charset="-78"/>
                <a:ea typeface="Calibri"/>
                <a:cs typeface="Jameel Noori Nastaleeq" pitchFamily="2" charset="-78"/>
              </a:rPr>
              <a:t>وہ کسی جان کو قتل نہیں کرتے جسے اللہ نے محترم ٹھہرایا ہے مگر جائز طریقے یعنی شریعت کے حکم </a:t>
            </a:r>
            <a:r>
              <a:rPr lang="ur-PK" sz="2700" b="0" dirty="0" smtClean="0">
                <a:solidFill>
                  <a:schemeClr val="bg1"/>
                </a:solidFill>
                <a:latin typeface="Jameel Noori Nastaleeq" pitchFamily="2" charset="-78"/>
                <a:ea typeface="Calibri"/>
                <a:cs typeface="Jameel Noori Nastaleeq" pitchFamily="2" charset="-78"/>
              </a:rPr>
              <a:t>سےاور </a:t>
            </a:r>
            <a:r>
              <a:rPr lang="ur-PK" sz="2700" b="0" dirty="0">
                <a:solidFill>
                  <a:schemeClr val="bg1"/>
                </a:solidFill>
                <a:latin typeface="Jameel Noori Nastaleeq" pitchFamily="2" charset="-78"/>
                <a:ea typeface="Calibri"/>
                <a:cs typeface="Jameel Noori Nastaleeq" pitchFamily="2" charset="-78"/>
              </a:rPr>
              <a:t>بدکاری نہیں </a:t>
            </a:r>
            <a:r>
              <a:rPr lang="ur-PK" sz="2700" b="0" dirty="0" smtClean="0">
                <a:solidFill>
                  <a:schemeClr val="bg1"/>
                </a:solidFill>
                <a:latin typeface="Jameel Noori Nastaleeq" pitchFamily="2" charset="-78"/>
                <a:ea typeface="Calibri"/>
                <a:cs typeface="Jameel Noori Nastaleeq" pitchFamily="2" charset="-78"/>
              </a:rPr>
              <a:t>کرتےاور جو </a:t>
            </a:r>
            <a:r>
              <a:rPr lang="ur-PK" sz="2700" b="0" dirty="0">
                <a:solidFill>
                  <a:schemeClr val="bg1"/>
                </a:solidFill>
                <a:latin typeface="Jameel Noori Nastaleeq" pitchFamily="2" charset="-78"/>
                <a:ea typeface="Calibri"/>
                <a:cs typeface="Jameel Noori Nastaleeq" pitchFamily="2" charset="-78"/>
              </a:rPr>
              <a:t>یہ کام کرے گا اُس کا وبال پائے گا</a:t>
            </a:r>
            <a:endParaRPr lang="en-US" sz="2700" b="0" dirty="0">
              <a:solidFill>
                <a:schemeClr val="bg1"/>
              </a:solidFill>
              <a:latin typeface="Jameel Noori Nastaleeq" pitchFamily="2" charset="-78"/>
              <a:cs typeface="Jameel Noori Nastaleeq"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86454854"/>
              </p:ext>
            </p:extLst>
          </p:nvPr>
        </p:nvGraphicFramePr>
        <p:xfrm>
          <a:off x="1600200" y="2417322"/>
          <a:ext cx="5943600" cy="3340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4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F7D2C08-E6B4-492F-BF4D-1BA1A1A29AC0}"/>
                                            </p:graphicEl>
                                          </p:spTgt>
                                        </p:tgtEl>
                                        <p:attrNameLst>
                                          <p:attrName>style.visibility</p:attrName>
                                        </p:attrNameLst>
                                      </p:cBhvr>
                                      <p:to>
                                        <p:strVal val="visible"/>
                                      </p:to>
                                    </p:set>
                                    <p:animEffect transition="in" filter="fade">
                                      <p:cBhvr>
                                        <p:cTn id="7" dur="500"/>
                                        <p:tgtEl>
                                          <p:spTgt spid="6">
                                            <p:graphicEl>
                                              <a:dgm id="{CF7D2C08-E6B4-492F-BF4D-1BA1A1A29AC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7FB421C-5AC7-407E-A4A6-14EC5EA24BAF}"/>
                                            </p:graphicEl>
                                          </p:spTgt>
                                        </p:tgtEl>
                                        <p:attrNameLst>
                                          <p:attrName>style.visibility</p:attrName>
                                        </p:attrNameLst>
                                      </p:cBhvr>
                                      <p:to>
                                        <p:strVal val="visible"/>
                                      </p:to>
                                    </p:set>
                                    <p:animEffect transition="in" filter="fade">
                                      <p:cBhvr>
                                        <p:cTn id="12" dur="500"/>
                                        <p:tgtEl>
                                          <p:spTgt spid="6">
                                            <p:graphicEl>
                                              <a:dgm id="{87FB421C-5AC7-407E-A4A6-14EC5EA24BA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3354176F-D7EA-4A64-A207-D61167F350B9}"/>
                                            </p:graphicEl>
                                          </p:spTgt>
                                        </p:tgtEl>
                                        <p:attrNameLst>
                                          <p:attrName>style.visibility</p:attrName>
                                        </p:attrNameLst>
                                      </p:cBhvr>
                                      <p:to>
                                        <p:strVal val="visible"/>
                                      </p:to>
                                    </p:set>
                                    <p:animEffect transition="in" filter="fade">
                                      <p:cBhvr>
                                        <p:cTn id="17" dur="500"/>
                                        <p:tgtEl>
                                          <p:spTgt spid="6">
                                            <p:graphicEl>
                                              <a:dgm id="{3354176F-D7EA-4A64-A207-D61167F350B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25944792-0702-48AD-B4FE-0438C365AC87}"/>
                                            </p:graphicEl>
                                          </p:spTgt>
                                        </p:tgtEl>
                                        <p:attrNameLst>
                                          <p:attrName>style.visibility</p:attrName>
                                        </p:attrNameLst>
                                      </p:cBhvr>
                                      <p:to>
                                        <p:strVal val="visible"/>
                                      </p:to>
                                    </p:set>
                                    <p:animEffect transition="in" filter="fade">
                                      <p:cBhvr>
                                        <p:cTn id="22" dur="500"/>
                                        <p:tgtEl>
                                          <p:spTgt spid="6">
                                            <p:graphicEl>
                                              <a:dgm id="{25944792-0702-48AD-B4FE-0438C365AC8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يُّضٰعَفْ لَهُ الْعَذَابُ يَوْمَ الْقِيٰمَةِ وَ يَخْلُدْ فِيْهٖ مُهَانًاۗۖ۰۰۶۹</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بڑھایا جائے گا اس کے لئے عذاب روزِقیامت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ذلّت و خواری سے ہمیشہ اُس میں رہے گا</a:t>
            </a:r>
            <a:endParaRPr lang="en-US" sz="3200" b="0" dirty="0">
              <a:solidFill>
                <a:schemeClr val="bg1"/>
              </a:solidFill>
              <a:latin typeface="Jameel Noori Nastaleeq" pitchFamily="2" charset="-78"/>
              <a:cs typeface="Jameel Noori Nastaleeq" pitchFamily="2" charset="-78"/>
            </a:endParaRPr>
          </a:p>
        </p:txBody>
      </p:sp>
      <p:sp>
        <p:nvSpPr>
          <p:cNvPr id="12" name="TextBox 11"/>
          <p:cNvSpPr txBox="1"/>
          <p:nvPr/>
        </p:nvSpPr>
        <p:spPr>
          <a:xfrm>
            <a:off x="2061324" y="1524000"/>
            <a:ext cx="51014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عذابِ قبر کی طرف اشارہ</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pic>
        <p:nvPicPr>
          <p:cNvPr id="17" name="Picture 2" descr="\\noman\d$\Frame-2.jpg"/>
          <p:cNvPicPr>
            <a:picLocks noChangeAspect="1" noChangeArrowheads="1"/>
          </p:cNvPicPr>
          <p:nvPr/>
        </p:nvPicPr>
        <p:blipFill>
          <a:blip r:embed="rId2" cstate="print"/>
          <a:srcRect/>
          <a:stretch>
            <a:fillRect/>
          </a:stretch>
        </p:blipFill>
        <p:spPr bwMode="auto">
          <a:xfrm>
            <a:off x="2743200" y="2362199"/>
            <a:ext cx="3657600" cy="4388599"/>
          </a:xfrm>
          <a:prstGeom prst="rect">
            <a:avLst/>
          </a:prstGeom>
          <a:noFill/>
        </p:spPr>
      </p:pic>
      <p:sp>
        <p:nvSpPr>
          <p:cNvPr id="18" name="Rectangle 17"/>
          <p:cNvSpPr/>
          <p:nvPr/>
        </p:nvSpPr>
        <p:spPr>
          <a:xfrm>
            <a:off x="2943491" y="3033004"/>
            <a:ext cx="3257018" cy="3046988"/>
          </a:xfrm>
          <a:prstGeom prst="rect">
            <a:avLst/>
          </a:prstGeom>
        </p:spPr>
        <p:txBody>
          <a:bodyPr wrap="square">
            <a:spAutoFit/>
          </a:bodyPr>
          <a:lstStyle/>
          <a:p>
            <a:pPr algn="ctr" rtl="1">
              <a:lnSpc>
                <a:spcPct val="120000"/>
              </a:lnSpc>
            </a:pPr>
            <a:r>
              <a:rPr lang="ar-SA" sz="32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اَلنَّارُ یُعْرَضُوْنَ عَلَیْھَا غُدُوًّا وَّعَشِیًّا وَیَوْمَ تَقُوْمُ </a:t>
            </a: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السَّاعَ</a:t>
            </a:r>
            <a:r>
              <a:rPr lang="ur-PK"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ۃ</a:t>
            </a: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  </a:t>
            </a:r>
            <a:r>
              <a:rPr lang="ar-SA" sz="32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اَدْخِلُوْٓا اٰلَ فِرْعَوْنَ اَشَدَّ الْعَذَابِ </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r>
              <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المؤمن: </a:t>
            </a:r>
            <a:r>
              <a:rPr lang="en-US" sz="2400" dirty="0" smtClean="0">
                <a:solidFill>
                  <a:schemeClr val="bg1"/>
                </a:solidFill>
                <a:effectLst>
                  <a:outerShdw blurRad="38100" dist="38100" dir="2700000" algn="tl">
                    <a:srgbClr val="000000">
                      <a:alpha val="43137"/>
                    </a:srgbClr>
                  </a:outerShdw>
                </a:effectLst>
                <a:latin typeface="Calibri" pitchFamily="34" charset="0"/>
                <a:cs typeface="noorehira" pitchFamily="2" charset="-78"/>
              </a:rPr>
              <a:t>46</a:t>
            </a:r>
            <a:r>
              <a:rPr lang="ar-SA" sz="28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a:t>
            </a:r>
            <a:endParaRPr lang="ar-SA" sz="2800" dirty="0">
              <a:solidFill>
                <a:schemeClr val="bg1"/>
              </a:solidFill>
              <a:effectLst>
                <a:outerShdw blurRad="38100" dist="38100" dir="2700000" algn="tl">
                  <a:srgbClr val="000000">
                    <a:alpha val="43137"/>
                  </a:srgbClr>
                </a:outerShdw>
              </a:effectLst>
              <a:latin typeface="noorehira" pitchFamily="2" charset="-78"/>
              <a:cs typeface="noorehira" pitchFamily="2" charset="-78"/>
            </a:endParaRPr>
          </a:p>
        </p:txBody>
      </p:sp>
    </p:spTree>
    <p:extLst>
      <p:ext uri="{BB962C8B-B14F-4D97-AF65-F5344CB8AC3E}">
        <p14:creationId xmlns:p14="http://schemas.microsoft.com/office/powerpoint/2010/main" val="344790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1" nodeType="clickEffect">
                                  <p:stCondLst>
                                    <p:cond delay="0"/>
                                  </p:stCondLst>
                                  <p:childTnLst>
                                    <p:animEffect transition="out" filter="wipe(down)">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اِلَّا مَنْ تَابَ وَ </a:t>
            </a:r>
            <a:r>
              <a:rPr lang="ar-SA" sz="4000" b="0" dirty="0" smtClean="0">
                <a:latin typeface="Al Qalam Quran Publisher" pitchFamily="18" charset="-78"/>
                <a:cs typeface="Al Qalam Quran Publisher" pitchFamily="18" charset="-78"/>
              </a:rPr>
              <a:t>اٰمَنَ</a:t>
            </a:r>
            <a:r>
              <a:rPr lang="ur-PK" sz="4000" b="0" dirty="0" smtClean="0">
                <a:latin typeface="Al Qalam Quran Publisher" pitchFamily="18" charset="-78"/>
                <a:cs typeface="Al Qalam Quran Publisher" pitchFamily="18" charset="-78"/>
              </a:rPr>
              <a:t> </a:t>
            </a:r>
            <a:r>
              <a:rPr lang="ar-SA" sz="4000" b="0" dirty="0">
                <a:latin typeface="Al Qalam Quran Publisher" pitchFamily="18" charset="-78"/>
                <a:cs typeface="Al Qalam Quran Publisher" pitchFamily="18" charset="-78"/>
              </a:rPr>
              <a:t>وَ عَمِلَ عَمَلًا صَالِحًا </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ur-PK" sz="3200" b="0" dirty="0">
                <a:solidFill>
                  <a:schemeClr val="bg1"/>
                </a:solidFill>
                <a:latin typeface="Jameel Noori Nastaleeq" pitchFamily="2" charset="-78"/>
                <a:ea typeface="Calibri"/>
                <a:cs typeface="Jameel Noori Nastaleeq" pitchFamily="2" charset="-78"/>
              </a:rPr>
              <a:t>مگر جس نے توبہ کی </a:t>
            </a:r>
            <a:r>
              <a:rPr lang="ur-PK" sz="3200" b="0" dirty="0" smtClean="0">
                <a:solidFill>
                  <a:schemeClr val="bg1"/>
                </a:solidFill>
                <a:latin typeface="Jameel Noori Nastaleeq" pitchFamily="2" charset="-78"/>
                <a:ea typeface="Calibri"/>
                <a:cs typeface="Jameel Noori Nastaleeq" pitchFamily="2" charset="-78"/>
              </a:rPr>
              <a:t>اور </a:t>
            </a:r>
            <a:r>
              <a:rPr lang="ur-PK" sz="3200" b="0" dirty="0">
                <a:solidFill>
                  <a:schemeClr val="bg1"/>
                </a:solidFill>
                <a:latin typeface="Jameel Noori Nastaleeq" pitchFamily="2" charset="-78"/>
                <a:ea typeface="Calibri"/>
                <a:cs typeface="Jameel Noori Nastaleeq" pitchFamily="2" charset="-78"/>
              </a:rPr>
              <a:t>ایمان </a:t>
            </a:r>
            <a:r>
              <a:rPr lang="ur-PK" sz="3200" b="0" dirty="0" smtClean="0">
                <a:solidFill>
                  <a:schemeClr val="bg1"/>
                </a:solidFill>
                <a:latin typeface="Jameel Noori Nastaleeq" pitchFamily="2" charset="-78"/>
                <a:ea typeface="Calibri"/>
                <a:cs typeface="Jameel Noori Nastaleeq" pitchFamily="2" charset="-78"/>
              </a:rPr>
              <a:t>لایا </a:t>
            </a:r>
            <a:r>
              <a:rPr lang="ur-PK" sz="3200" b="0" dirty="0">
                <a:solidFill>
                  <a:schemeClr val="bg1"/>
                </a:solidFill>
                <a:latin typeface="Jameel Noori Nastaleeq" pitchFamily="2" charset="-78"/>
                <a:ea typeface="Calibri"/>
                <a:cs typeface="Jameel Noori Nastaleeq" pitchFamily="2" charset="-78"/>
              </a:rPr>
              <a:t>اور اچھے کام کئے </a:t>
            </a:r>
            <a:endParaRPr lang="en-US" sz="3200" b="0" dirty="0">
              <a:solidFill>
                <a:schemeClr val="bg1"/>
              </a:solidFill>
              <a:latin typeface="Jameel Noori Nastaleeq" pitchFamily="2" charset="-78"/>
              <a:cs typeface="Jameel Noori Nastaleeq" pitchFamily="2" charset="-78"/>
            </a:endParaRPr>
          </a:p>
        </p:txBody>
      </p:sp>
      <p:graphicFrame>
        <p:nvGraphicFramePr>
          <p:cNvPr id="6" name="Content Placeholder 3"/>
          <p:cNvGraphicFramePr>
            <a:graphicFrameLocks/>
          </p:cNvGraphicFramePr>
          <p:nvPr>
            <p:extLst>
              <p:ext uri="{D42A27DB-BD31-4B8C-83A1-F6EECF244321}">
                <p14:modId xmlns:p14="http://schemas.microsoft.com/office/powerpoint/2010/main" val="1542772628"/>
              </p:ext>
            </p:extLst>
          </p:nvPr>
        </p:nvGraphicFramePr>
        <p:xfrm>
          <a:off x="381000" y="1654174"/>
          <a:ext cx="8308676" cy="3146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3724652123"/>
              </p:ext>
            </p:extLst>
          </p:nvPr>
        </p:nvGraphicFramePr>
        <p:xfrm>
          <a:off x="304800" y="4953000"/>
          <a:ext cx="8534400" cy="144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637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E5008B67-7971-4EA3-957F-6265DD265B6A}"/>
                                            </p:graphicEl>
                                          </p:spTgt>
                                        </p:tgtEl>
                                        <p:attrNameLst>
                                          <p:attrName>style.visibility</p:attrName>
                                        </p:attrNameLst>
                                      </p:cBhvr>
                                      <p:to>
                                        <p:strVal val="visible"/>
                                      </p:to>
                                    </p:set>
                                    <p:animEffect transition="in" filter="fade">
                                      <p:cBhvr>
                                        <p:cTn id="7" dur="500"/>
                                        <p:tgtEl>
                                          <p:spTgt spid="6">
                                            <p:graphicEl>
                                              <a:dgm id="{E5008B67-7971-4EA3-957F-6265DD265B6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34E9ADB8-920C-4286-9D75-52CE75DDE867}"/>
                                            </p:graphicEl>
                                          </p:spTgt>
                                        </p:tgtEl>
                                        <p:attrNameLst>
                                          <p:attrName>style.visibility</p:attrName>
                                        </p:attrNameLst>
                                      </p:cBhvr>
                                      <p:to>
                                        <p:strVal val="visible"/>
                                      </p:to>
                                    </p:set>
                                    <p:animEffect transition="in" filter="fade">
                                      <p:cBhvr>
                                        <p:cTn id="10" dur="500"/>
                                        <p:tgtEl>
                                          <p:spTgt spid="6">
                                            <p:graphicEl>
                                              <a:dgm id="{34E9ADB8-920C-4286-9D75-52CE75DDE86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DEF1D15E-0966-4C33-A370-5860441188E6}"/>
                                            </p:graphicEl>
                                          </p:spTgt>
                                        </p:tgtEl>
                                        <p:attrNameLst>
                                          <p:attrName>style.visibility</p:attrName>
                                        </p:attrNameLst>
                                      </p:cBhvr>
                                      <p:to>
                                        <p:strVal val="visible"/>
                                      </p:to>
                                    </p:set>
                                    <p:animEffect transition="in" filter="fade">
                                      <p:cBhvr>
                                        <p:cTn id="15" dur="500"/>
                                        <p:tgtEl>
                                          <p:spTgt spid="6">
                                            <p:graphicEl>
                                              <a:dgm id="{DEF1D15E-0966-4C33-A370-5860441188E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5900EAFF-CE10-4F06-9C92-63F50BE5A2F4}"/>
                                            </p:graphicEl>
                                          </p:spTgt>
                                        </p:tgtEl>
                                        <p:attrNameLst>
                                          <p:attrName>style.visibility</p:attrName>
                                        </p:attrNameLst>
                                      </p:cBhvr>
                                      <p:to>
                                        <p:strVal val="visible"/>
                                      </p:to>
                                    </p:set>
                                    <p:animEffect transition="in" filter="fade">
                                      <p:cBhvr>
                                        <p:cTn id="20" dur="500"/>
                                        <p:tgtEl>
                                          <p:spTgt spid="6">
                                            <p:graphicEl>
                                              <a:dgm id="{5900EAFF-CE10-4F06-9C92-63F50BE5A2F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graphicEl>
                                              <a:dgm id="{061B5053-3A22-4468-9E7A-B4725539C9FC}"/>
                                            </p:graphicEl>
                                          </p:spTgt>
                                        </p:tgtEl>
                                        <p:attrNameLst>
                                          <p:attrName>style.visibility</p:attrName>
                                        </p:attrNameLst>
                                      </p:cBhvr>
                                      <p:to>
                                        <p:strVal val="visible"/>
                                      </p:to>
                                    </p:set>
                                    <p:animEffect transition="in" filter="fade">
                                      <p:cBhvr>
                                        <p:cTn id="25" dur="500"/>
                                        <p:tgtEl>
                                          <p:spTgt spid="6">
                                            <p:graphicEl>
                                              <a:dgm id="{061B5053-3A22-4468-9E7A-B4725539C9F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55870D43-DE70-48D2-ABCE-B2B6F81B9F3D}"/>
                                            </p:graphicEl>
                                          </p:spTgt>
                                        </p:tgtEl>
                                        <p:attrNameLst>
                                          <p:attrName>style.visibility</p:attrName>
                                        </p:attrNameLst>
                                      </p:cBhvr>
                                      <p:to>
                                        <p:strVal val="visible"/>
                                      </p:to>
                                    </p:set>
                                    <p:animEffect transition="in" filter="fade">
                                      <p:cBhvr>
                                        <p:cTn id="30" dur="500"/>
                                        <p:tgtEl>
                                          <p:spTgt spid="6">
                                            <p:graphicEl>
                                              <a:dgm id="{55870D43-DE70-48D2-ABCE-B2B6F81B9F3D}"/>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fade">
                                      <p:cBhvr>
                                        <p:cTn id="35" dur="500"/>
                                        <p:tgtEl>
                                          <p:spTgt spid="8">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8"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ar-SA" sz="3600" b="0" dirty="0" smtClean="0">
                <a:latin typeface="Al Qalam Quran Publisher" pitchFamily="18" charset="-78"/>
                <a:cs typeface="Al Qalam Quran Publisher" pitchFamily="18" charset="-78"/>
              </a:rPr>
              <a:t>فَاُولٰٓىِٕكَ </a:t>
            </a:r>
            <a:r>
              <a:rPr lang="ar-SA" sz="3600" b="0" dirty="0">
                <a:latin typeface="Al Qalam Quran Publisher" pitchFamily="18" charset="-78"/>
                <a:cs typeface="Al Qalam Quran Publisher" pitchFamily="18" charset="-78"/>
              </a:rPr>
              <a:t>يُبَدِّلُ اللّٰهُ سَيِّاٰتِهِمْ حَسَنٰتٍ١ؕ وَ كَانَ اللّٰهُ غَفُوْرًا </a:t>
            </a:r>
            <a:r>
              <a:rPr lang="ar-SA" sz="3600" b="0" dirty="0" smtClean="0">
                <a:latin typeface="Al Qalam Quran Publisher" pitchFamily="18" charset="-78"/>
                <a:cs typeface="Al Qalam Quran Publisher" pitchFamily="18" charset="-78"/>
              </a:rPr>
              <a:t>رَّحِيْمًا۰۰۷۰</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smtClean="0">
                <a:solidFill>
                  <a:schemeClr val="bg1"/>
                </a:solidFill>
                <a:latin typeface="Jameel Noori Nastaleeq" pitchFamily="2" charset="-78"/>
                <a:ea typeface="Calibri"/>
                <a:cs typeface="Jameel Noori Nastaleeq" pitchFamily="2" charset="-78"/>
              </a:rPr>
              <a:t>تو </a:t>
            </a:r>
            <a:r>
              <a:rPr lang="ur-PK" sz="2800" b="0" dirty="0">
                <a:solidFill>
                  <a:schemeClr val="bg1"/>
                </a:solidFill>
                <a:latin typeface="Jameel Noori Nastaleeq" pitchFamily="2" charset="-78"/>
                <a:ea typeface="Calibri"/>
                <a:cs typeface="Jameel Noori Nastaleeq" pitchFamily="2" charset="-78"/>
              </a:rPr>
              <a:t>ایسے لوگوں کے گناہوں کواللہ نیکیوں سے بدل دے گا </a:t>
            </a:r>
            <a:r>
              <a:rPr lang="ur-PK" sz="2800" b="0" dirty="0" smtClean="0">
                <a:solidFill>
                  <a:schemeClr val="bg1"/>
                </a:solidFill>
                <a:latin typeface="Jameel Noori Nastaleeq" pitchFamily="2" charset="-78"/>
                <a:ea typeface="Calibri"/>
                <a:cs typeface="Jameel Noori Nastaleeq" pitchFamily="2" charset="-78"/>
              </a:rPr>
              <a:t>اوراللہ </a:t>
            </a:r>
            <a:r>
              <a:rPr lang="ur-PK" sz="2800" b="0" dirty="0">
                <a:solidFill>
                  <a:schemeClr val="bg1"/>
                </a:solidFill>
                <a:latin typeface="Jameel Noori Nastaleeq" pitchFamily="2" charset="-78"/>
                <a:ea typeface="Calibri"/>
                <a:cs typeface="Jameel Noori Nastaleeq" pitchFamily="2" charset="-78"/>
              </a:rPr>
              <a:t>تو بخشنے والا مہربان </a:t>
            </a:r>
            <a:r>
              <a:rPr lang="ur-PK" sz="2800" b="0" dirty="0" smtClean="0">
                <a:solidFill>
                  <a:schemeClr val="bg1"/>
                </a:solidFill>
                <a:latin typeface="Jameel Noori Nastaleeq" pitchFamily="2" charset="-78"/>
                <a:ea typeface="Calibri"/>
                <a:cs typeface="Jameel Noori Nastaleeq" pitchFamily="2" charset="-78"/>
              </a:rPr>
              <a:t>ہے۔ </a:t>
            </a:r>
            <a:endParaRPr lang="en-US" sz="32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3506583939"/>
              </p:ext>
            </p:extLst>
          </p:nvPr>
        </p:nvGraphicFramePr>
        <p:xfrm>
          <a:off x="304800" y="1600200"/>
          <a:ext cx="8534400" cy="182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22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وَ مَنْ تَابَ وَ عَمِلَ صَالِحًا فَاِنَّهٗ يَتُوْبُ اِلَى اللّٰهِ مَتَابًا۰۰۷۱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400" b="0" dirty="0" smtClean="0">
                <a:solidFill>
                  <a:schemeClr val="bg1"/>
                </a:solidFill>
                <a:latin typeface="Jameel Noori Nastaleeq" pitchFamily="2" charset="-78"/>
                <a:ea typeface="Calibri"/>
                <a:cs typeface="Jameel Noori Nastaleeq" pitchFamily="2" charset="-78"/>
              </a:rPr>
              <a:t>اور جو توبہ کرتا ہے اور عمل کرتا ہے اچھا تو بے شک وہ ہی اللہ کے حضور سچی توبہ کرتا ہے</a:t>
            </a:r>
            <a:endParaRPr lang="en-US" sz="32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1531099354"/>
              </p:ext>
            </p:extLst>
          </p:nvPr>
        </p:nvGraphicFramePr>
        <p:xfrm>
          <a:off x="381000" y="1752600"/>
          <a:ext cx="8534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062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fade">
                                      <p:cBhvr>
                                        <p:cTn id="12" dur="500"/>
                                        <p:tgtEl>
                                          <p:spTgt spid="6">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381000"/>
            <a:ext cx="8915400" cy="4419600"/>
          </a:xfrm>
        </p:spPr>
        <p:txBody>
          <a:bodyPr>
            <a:noAutofit/>
          </a:bodyPr>
          <a:lstStyle/>
          <a:p>
            <a:pPr algn="ctr" rtl="1">
              <a:lnSpc>
                <a:spcPct val="130000"/>
              </a:lnSpc>
            </a:pPr>
            <a:r>
              <a:rPr lang="ar-SA" sz="3600" b="0" dirty="0">
                <a:latin typeface="Al Qalam Quran Publisher" pitchFamily="18" charset="-78"/>
                <a:cs typeface="Al Qalam Quran Publisher" pitchFamily="18" charset="-78"/>
              </a:rPr>
              <a:t>وَ الَّذِيْنَ لَا يَشْهَدُوْنَ الزُّوْرَ١ۙ وَ اِذَا مَرُّوْا بِاللَّغْوِ مَرُّوْا كِرَامًا۰۰۷۲ وَ الَّذِيْنَ اِذَا ذُكِّرُوْا بِاٰيٰتِ رَبِّهِمْ لَمْ يَخِرُّوْا عَلَيْهَا صُمًّا وَّ عُمْيَانًا۰۰۷۳</a:t>
            </a:r>
            <a:r>
              <a:rPr lang="ur-PK" sz="3600" b="0" dirty="0">
                <a:latin typeface="Al Qalam Quran Publisher" pitchFamily="18" charset="-78"/>
                <a:cs typeface="Al Qalam Quran Publisher" pitchFamily="18" charset="-78"/>
              </a:rPr>
              <a:t> وَ الَّذِيْنَ يَقُوْلُوْنَ رَبَّنَا هَبْ لَنَا مِنْ اَزْوَاجِنَا وَ ذُرِّيّٰتِنَا قُرَّةَ اَعْيُنٍ وَّ اجْعَلْنَا لِلْمُتَّقِيْنَ اِمَامًا۰۰۷۴</a:t>
            </a:r>
            <a:br>
              <a:rPr lang="ur-PK" sz="3600" b="0" dirty="0">
                <a:latin typeface="Al Qalam Quran Publisher" pitchFamily="18" charset="-78"/>
                <a:cs typeface="Al Qalam Quran Publisher" pitchFamily="18" charset="-78"/>
              </a:rPr>
            </a:br>
            <a:r>
              <a:rPr lang="ur-PK" sz="2800" b="0" dirty="0" smtClean="0">
                <a:solidFill>
                  <a:prstClr val="white"/>
                </a:solidFill>
                <a:latin typeface="Jameel Noori Nastaleeq" pitchFamily="2" charset="-78"/>
                <a:ea typeface="Calibri"/>
                <a:cs typeface="Jameel Noori Nastaleeq" pitchFamily="2" charset="-78"/>
              </a:rPr>
              <a:t>اور </a:t>
            </a:r>
            <a:r>
              <a:rPr lang="ur-PK" sz="2800" b="0" dirty="0">
                <a:solidFill>
                  <a:prstClr val="white"/>
                </a:solidFill>
                <a:latin typeface="Jameel Noori Nastaleeq" pitchFamily="2" charset="-78"/>
                <a:ea typeface="Calibri"/>
                <a:cs typeface="Jameel Noori Nastaleeq" pitchFamily="2" charset="-78"/>
              </a:rPr>
              <a:t>وہ جوجھوٹ پر موجودگی گوارا نہیں کرتے اور جب گزرتے ہیں کسی لا یعنی کام کے پاس سے تو گزرتے ہیں بے نیازی </a:t>
            </a:r>
            <a:r>
              <a:rPr lang="ur-PK" sz="2800" b="0" dirty="0" smtClean="0">
                <a:solidFill>
                  <a:prstClr val="white"/>
                </a:solidFill>
                <a:latin typeface="Jameel Noori Nastaleeq" pitchFamily="2" charset="-78"/>
                <a:ea typeface="Calibri"/>
                <a:cs typeface="Jameel Noori Nastaleeq" pitchFamily="2" charset="-78"/>
              </a:rPr>
              <a:t>سے۔ </a:t>
            </a:r>
            <a:r>
              <a:rPr lang="ur-PK" sz="2800" b="0" dirty="0">
                <a:solidFill>
                  <a:prstClr val="white"/>
                </a:solidFill>
                <a:latin typeface="Jameel Noori Nastaleeq" pitchFamily="2" charset="-78"/>
                <a:ea typeface="Calibri"/>
                <a:cs typeface="Jameel Noori Nastaleeq" pitchFamily="2" charset="-78"/>
              </a:rPr>
              <a:t>اور جب اُن کو نصیحت کی جاتی ہے اُن کے رب کی آیات کے ذریعہ تو اُن پر اندھے اور بہرے ہوکر نہیں گرتے (بلکہ توجہ سے سنتے ہیں</a:t>
            </a:r>
            <a:r>
              <a:rPr lang="ur-PK" sz="2800" b="0" dirty="0" smtClean="0">
                <a:solidFill>
                  <a:prstClr val="white"/>
                </a:solidFill>
                <a:latin typeface="Jameel Noori Nastaleeq" pitchFamily="2" charset="-78"/>
                <a:ea typeface="Calibri"/>
                <a:cs typeface="Jameel Noori Nastaleeq" pitchFamily="2" charset="-78"/>
              </a:rPr>
              <a:t>)۔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وہ جو دُعا مانگتے رہتے ہیں کہ اے پروردگار ہم کو ہماری بیویوں اور اولاد کی طرف سے عطا فرما  آنکھوں کی ٹھنڈک اور ہمیں پرہیزگاروں کا امام بنا ۔</a:t>
            </a:r>
            <a:endParaRPr lang="ar-SA" sz="2800" b="0" dirty="0">
              <a:solidFill>
                <a:schemeClr val="tx1"/>
              </a:solidFill>
              <a:latin typeface="Al Qalam Quran Publisher" pitchFamily="18" charset="-78"/>
              <a:cs typeface="Al Qalam Quran Publisher" pitchFamily="18" charset="-78"/>
            </a:endParaRPr>
          </a:p>
        </p:txBody>
      </p:sp>
      <p:sp>
        <p:nvSpPr>
          <p:cNvPr id="20483" name="Rectangle 5"/>
          <p:cNvSpPr>
            <a:spLocks noChangeArrowheads="1"/>
          </p:cNvSpPr>
          <p:nvPr/>
        </p:nvSpPr>
        <p:spPr bwMode="auto">
          <a:xfrm>
            <a:off x="3033943" y="6038162"/>
            <a:ext cx="3062057" cy="584775"/>
          </a:xfrm>
          <a:prstGeom prst="rect">
            <a:avLst/>
          </a:prstGeom>
          <a:noFill/>
          <a:ln w="9525">
            <a:noFill/>
            <a:miter lim="800000"/>
            <a:headEnd/>
            <a:tailEnd/>
          </a:ln>
        </p:spPr>
        <p:txBody>
          <a:bodyPr wrap="none">
            <a:spAutoFit/>
          </a:bodyPr>
          <a:lstStyle/>
          <a:p>
            <a:pPr algn="r" rtl="1"/>
            <a:r>
              <a:rPr lang="ur-PK" sz="32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a:t>
            </a:r>
            <a:r>
              <a:rPr lang="ar-SA" sz="32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a:t>
            </a:r>
            <a:r>
              <a:rPr lang="ur-PK" sz="32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الفرقان آیات 72-74</a:t>
            </a:r>
            <a:endParaRPr lang="en-US" sz="20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
        <p:nvSpPr>
          <p:cNvPr id="5" name="Title 3"/>
          <p:cNvSpPr txBox="1">
            <a:spLocks/>
          </p:cNvSpPr>
          <p:nvPr/>
        </p:nvSpPr>
        <p:spPr>
          <a:xfrm>
            <a:off x="564650" y="5372097"/>
            <a:ext cx="8013192" cy="685800"/>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r>
              <a:rPr lang="ur-PK" sz="4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بندۂ مومن کے تکمیلی اوصاف</a:t>
            </a:r>
            <a:endParaRPr lang="en-US" sz="4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5480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2400"/>
            <a:ext cx="8229600" cy="125272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algn="ctr" rtl="1">
              <a:defRPr/>
            </a:pPr>
            <a:r>
              <a:rPr lang="ur-PK" sz="4500" b="1" dirty="0">
                <a:solidFill>
                  <a:srgbClr val="FFC800"/>
                </a:solidFill>
                <a:latin typeface="+mj-lt"/>
                <a:ea typeface="+mj-ea"/>
                <a:cs typeface="UL Sajid Heading" pitchFamily="2" charset="-78"/>
              </a:rPr>
              <a:t>بندۂ مومن کے تکمیلی اوصاف</a:t>
            </a:r>
            <a:endParaRPr lang="en-US" sz="4500" b="1" dirty="0">
              <a:solidFill>
                <a:srgbClr val="FFC800"/>
              </a:solidFill>
              <a:latin typeface="+mj-lt"/>
              <a:ea typeface="+mj-ea"/>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69924117"/>
              </p:ext>
            </p:extLst>
          </p:nvPr>
        </p:nvGraphicFramePr>
        <p:xfrm>
          <a:off x="3810000" y="2514600"/>
          <a:ext cx="5334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604124" y="1524000"/>
            <a:ext cx="60158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عباد الرحمان کی مزید صفات</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pic>
        <p:nvPicPr>
          <p:cNvPr id="9" name="Picture 2" descr="\\noman\d$\Frame-2.jpg"/>
          <p:cNvPicPr>
            <a:picLocks noChangeAspect="1" noChangeArrowheads="1"/>
          </p:cNvPicPr>
          <p:nvPr/>
        </p:nvPicPr>
        <p:blipFill>
          <a:blip r:embed="rId7" cstate="print"/>
          <a:srcRect/>
          <a:stretch>
            <a:fillRect/>
          </a:stretch>
        </p:blipFill>
        <p:spPr bwMode="auto">
          <a:xfrm>
            <a:off x="419477" y="2377699"/>
            <a:ext cx="3657600" cy="4388599"/>
          </a:xfrm>
          <a:prstGeom prst="rect">
            <a:avLst/>
          </a:prstGeom>
          <a:noFill/>
        </p:spPr>
      </p:pic>
      <p:sp>
        <p:nvSpPr>
          <p:cNvPr id="10" name="Rectangle 9"/>
          <p:cNvSpPr/>
          <p:nvPr/>
        </p:nvSpPr>
        <p:spPr>
          <a:xfrm>
            <a:off x="619768" y="3356281"/>
            <a:ext cx="3257018" cy="2431435"/>
          </a:xfrm>
          <a:prstGeom prst="rect">
            <a:avLst/>
          </a:prstGeom>
        </p:spPr>
        <p:txBody>
          <a:bodyPr wrap="square">
            <a:spAutoFit/>
          </a:bodyPr>
          <a:lstStyle/>
          <a:p>
            <a:pPr algn="ctr" rtl="1">
              <a:lnSpc>
                <a:spcPct val="120000"/>
              </a:lnSpc>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تم </a:t>
            </a: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میں سے ہر اک نگران ہے اور اس سے اس کے ماتحتوں کے بارے </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میں باز </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پر </a:t>
            </a:r>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س ہوگی۔ </a:t>
            </a:r>
          </a:p>
          <a:p>
            <a:pPr algn="ctr" rtl="1">
              <a:lnSpc>
                <a:spcPct val="120000"/>
              </a:lnSpc>
            </a:pPr>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بخاری)</a:t>
            </a:r>
          </a:p>
        </p:txBody>
      </p:sp>
    </p:spTree>
    <p:extLst>
      <p:ext uri="{BB962C8B-B14F-4D97-AF65-F5344CB8AC3E}">
        <p14:creationId xmlns:p14="http://schemas.microsoft.com/office/powerpoint/2010/main" val="409090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644FFDD-2F9A-4EDF-9448-E7DF76F4BEA9}"/>
                                            </p:graphicEl>
                                          </p:spTgt>
                                        </p:tgtEl>
                                        <p:attrNameLst>
                                          <p:attrName>style.visibility</p:attrName>
                                        </p:attrNameLst>
                                      </p:cBhvr>
                                      <p:to>
                                        <p:strVal val="visible"/>
                                      </p:to>
                                    </p:set>
                                    <p:animEffect transition="in" filter="fade">
                                      <p:cBhvr>
                                        <p:cTn id="7" dur="500"/>
                                        <p:tgtEl>
                                          <p:spTgt spid="5">
                                            <p:graphicEl>
                                              <a:dgm id="{D644FFDD-2F9A-4EDF-9448-E7DF76F4BE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21EA5AD1-3A79-4E0A-98CA-52431153A613}"/>
                                            </p:graphicEl>
                                          </p:spTgt>
                                        </p:tgtEl>
                                        <p:attrNameLst>
                                          <p:attrName>style.visibility</p:attrName>
                                        </p:attrNameLst>
                                      </p:cBhvr>
                                      <p:to>
                                        <p:strVal val="visible"/>
                                      </p:to>
                                    </p:set>
                                    <p:animEffect transition="in" filter="fade">
                                      <p:cBhvr>
                                        <p:cTn id="12" dur="500"/>
                                        <p:tgtEl>
                                          <p:spTgt spid="5">
                                            <p:graphicEl>
                                              <a:dgm id="{21EA5AD1-3A79-4E0A-98CA-52431153A61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7742C0F9-75FF-4291-A9A7-11CE9FAB1343}"/>
                                            </p:graphicEl>
                                          </p:spTgt>
                                        </p:tgtEl>
                                        <p:attrNameLst>
                                          <p:attrName>style.visibility</p:attrName>
                                        </p:attrNameLst>
                                      </p:cBhvr>
                                      <p:to>
                                        <p:strVal val="visible"/>
                                      </p:to>
                                    </p:set>
                                    <p:animEffect transition="in" filter="fade">
                                      <p:cBhvr>
                                        <p:cTn id="17" dur="500"/>
                                        <p:tgtEl>
                                          <p:spTgt spid="5">
                                            <p:graphicEl>
                                              <a:dgm id="{7742C0F9-75FF-4291-A9A7-11CE9FAB13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B96F2F72-C3ED-4053-9B63-1C5EEEDC5D8A}"/>
                                            </p:graphicEl>
                                          </p:spTgt>
                                        </p:tgtEl>
                                        <p:attrNameLst>
                                          <p:attrName>style.visibility</p:attrName>
                                        </p:attrNameLst>
                                      </p:cBhvr>
                                      <p:to>
                                        <p:strVal val="visible"/>
                                      </p:to>
                                    </p:set>
                                    <p:animEffect transition="in" filter="fade">
                                      <p:cBhvr>
                                        <p:cTn id="22" dur="500"/>
                                        <p:tgtEl>
                                          <p:spTgt spid="5">
                                            <p:graphicEl>
                                              <a:dgm id="{B96F2F72-C3ED-4053-9B63-1C5EEEDC5D8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F4E2BB9A-3131-41CF-AC16-3A2F2B4DA3AA}"/>
                                            </p:graphicEl>
                                          </p:spTgt>
                                        </p:tgtEl>
                                        <p:attrNameLst>
                                          <p:attrName>style.visibility</p:attrName>
                                        </p:attrNameLst>
                                      </p:cBhvr>
                                      <p:to>
                                        <p:strVal val="visible"/>
                                      </p:to>
                                    </p:set>
                                    <p:animEffect transition="in" filter="fade">
                                      <p:cBhvr>
                                        <p:cTn id="27" dur="500"/>
                                        <p:tgtEl>
                                          <p:spTgt spid="5">
                                            <p:graphicEl>
                                              <a:dgm id="{F4E2BB9A-3131-41CF-AC16-3A2F2B4DA3A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xit" presetSubtype="4" fill="hold" nodeType="withEffect">
                                  <p:stCondLst>
                                    <p:cond delay="0"/>
                                  </p:stCondLst>
                                  <p:childTnLst>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a:effectLst>
                  <a:outerShdw blurRad="38100" dist="38100" dir="2700000" algn="tl">
                    <a:srgbClr val="000000">
                      <a:alpha val="43137"/>
                    </a:srgbClr>
                  </a:outerShdw>
                </a:effectLst>
                <a:latin typeface="Jameel Noori Nastaleeq" pitchFamily="2" charset="-78"/>
                <a:cs typeface="Jameel Noori Nastaleeq" pitchFamily="2" charset="-78"/>
              </a:rPr>
              <a:t>عباد الرحمان کا حسین انجام</a:t>
            </a: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a:effectLst>
                  <a:outerShdw blurRad="38100" dist="38100" dir="2700000" algn="tl">
                    <a:srgbClr val="000000">
                      <a:alpha val="43137"/>
                    </a:srgbClr>
                  </a:outerShdw>
                </a:effectLst>
                <a:latin typeface="Jameel Noori Nastaleeq" pitchFamily="2" charset="-78"/>
                <a:cs typeface="Jameel Noori Nastaleeq" pitchFamily="2" charset="-78"/>
              </a:rPr>
              <a:t>آیات 75-76</a:t>
            </a:r>
          </a:p>
        </p:txBody>
      </p:sp>
    </p:spTree>
    <p:extLst>
      <p:ext uri="{BB962C8B-B14F-4D97-AF65-F5344CB8AC3E}">
        <p14:creationId xmlns:p14="http://schemas.microsoft.com/office/powerpoint/2010/main" val="1856404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408176"/>
          </a:xfrm>
        </p:spPr>
        <p:txBody>
          <a:bodyPr>
            <a:normAutofit fontScale="90000"/>
          </a:bodyPr>
          <a:lstStyle/>
          <a:p>
            <a:pPr algn="ctr" rtl="1" eaLnBrk="1" hangingPunct="1">
              <a:lnSpc>
                <a:spcPct val="120000"/>
              </a:lnSpc>
              <a:spcBef>
                <a:spcPts val="0"/>
              </a:spcBef>
              <a:defRPr/>
            </a:pPr>
            <a:r>
              <a:rPr lang="ar-SA" sz="3200" b="0" dirty="0">
                <a:latin typeface="Al Qalam Quran Publisher" pitchFamily="18" charset="-78"/>
                <a:cs typeface="Al Qalam Quran Publisher" pitchFamily="18" charset="-78"/>
              </a:rPr>
              <a:t>اُولٰٓىِٕكَ يُجْزَوْنَ الْغُرْفَةَ بِمَا صَبَرُوْا وَ يُلَقَّوْنَ فِيْهَا تَحِيَّةً وَّ </a:t>
            </a:r>
            <a:r>
              <a:rPr lang="ar-SA" sz="3200" b="0" dirty="0" smtClean="0">
                <a:latin typeface="Al Qalam Quran Publisher" pitchFamily="18" charset="-78"/>
                <a:cs typeface="Al Qalam Quran Publisher" pitchFamily="18" charset="-78"/>
              </a:rPr>
              <a:t>سَلٰمًاۙ۰۰۷۵</a:t>
            </a:r>
            <a:r>
              <a:rPr lang="ur-PK" sz="3200" b="0" dirty="0" smtClean="0">
                <a:latin typeface="Al Qalam Quran Publisher" pitchFamily="18" charset="-78"/>
                <a:cs typeface="Al Qalam Quran Publisher" pitchFamily="18" charset="-78"/>
              </a:rPr>
              <a:t> </a:t>
            </a:r>
            <a:r>
              <a:rPr lang="ar-SA" sz="3200" b="0" dirty="0">
                <a:latin typeface="Al Qalam Quran Publisher" pitchFamily="18" charset="-78"/>
                <a:cs typeface="Al Qalam Quran Publisher" pitchFamily="18" charset="-78"/>
              </a:rPr>
              <a:t>خٰلِدِيْنَ فِيْهَا١ؕ حَسُنَتْ مُسْتَقَرًّا وَّ </a:t>
            </a:r>
            <a:r>
              <a:rPr lang="ar-SA" sz="3200" b="0" dirty="0" smtClean="0">
                <a:latin typeface="Al Qalam Quran Publisher" pitchFamily="18" charset="-78"/>
                <a:cs typeface="Al Qalam Quran Publisher" pitchFamily="18" charset="-78"/>
              </a:rPr>
              <a:t>مُقَامًا۰۰۷۶</a:t>
            </a:r>
            <a:r>
              <a:rPr lang="ur-PK" sz="3200" b="0" dirty="0" smtClean="0">
                <a:latin typeface="Al Qalam Quran Publisher" pitchFamily="18" charset="-78"/>
                <a:cs typeface="Al Qalam Quran Publisher" pitchFamily="18" charset="-78"/>
              </a:rPr>
              <a:t> </a:t>
            </a:r>
            <a:br>
              <a:rPr lang="ur-PK" sz="3200" b="0" dirty="0" smtClean="0">
                <a:latin typeface="Al Qalam Quran Publisher" pitchFamily="18" charset="-78"/>
                <a:cs typeface="Al Qalam Quran Publisher" pitchFamily="18" charset="-78"/>
              </a:rPr>
            </a:br>
            <a:r>
              <a:rPr lang="ur-PK" sz="2800" b="0" dirty="0" smtClean="0">
                <a:solidFill>
                  <a:schemeClr val="bg1"/>
                </a:solidFill>
                <a:latin typeface="Jameel Noori Nastaleeq" pitchFamily="2" charset="-78"/>
                <a:ea typeface="Calibri"/>
                <a:cs typeface="Jameel Noori Nastaleeq" pitchFamily="2" charset="-78"/>
              </a:rPr>
              <a:t>ان </a:t>
            </a:r>
            <a:r>
              <a:rPr lang="ur-PK" sz="2800" b="0" dirty="0">
                <a:solidFill>
                  <a:schemeClr val="bg1"/>
                </a:solidFill>
                <a:latin typeface="Jameel Noori Nastaleeq" pitchFamily="2" charset="-78"/>
                <a:ea typeface="Calibri"/>
                <a:cs typeface="Jameel Noori Nastaleeq" pitchFamily="2" charset="-78"/>
              </a:rPr>
              <a:t>لوگوں کو صبر کے بدلے اُونچے اُونچے محل دیئے جائیں گے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وہاں فرشتے ان سے دُعا و سلام کے ساتھ ملاقات کریں گے۔ اُن میں وہ ہمیشہ رہیں گے اور وہ بہت ہی عمدہ جگہ ہے مستقل رہنے کے اعتبار سے اور عارضی رہنے کے اعتبار سے ۔</a:t>
            </a:r>
            <a:endParaRPr lang="en-US" sz="3200" b="0" dirty="0">
              <a:solidFill>
                <a:schemeClr val="bg1"/>
              </a:solidFill>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3768267740"/>
              </p:ext>
            </p:extLst>
          </p:nvPr>
        </p:nvGraphicFramePr>
        <p:xfrm>
          <a:off x="381000" y="1752600"/>
          <a:ext cx="85344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2" descr="\\noman\d$\Frame-2.jpg"/>
          <p:cNvPicPr>
            <a:picLocks noChangeAspect="1" noChangeArrowheads="1"/>
          </p:cNvPicPr>
          <p:nvPr/>
        </p:nvPicPr>
        <p:blipFill>
          <a:blip r:embed="rId7" cstate="print"/>
          <a:srcRect/>
          <a:stretch>
            <a:fillRect/>
          </a:stretch>
        </p:blipFill>
        <p:spPr bwMode="auto">
          <a:xfrm>
            <a:off x="2743200" y="2242276"/>
            <a:ext cx="3657600" cy="4388599"/>
          </a:xfrm>
          <a:prstGeom prst="rect">
            <a:avLst/>
          </a:prstGeom>
          <a:noFill/>
        </p:spPr>
      </p:pic>
      <p:sp>
        <p:nvSpPr>
          <p:cNvPr id="13" name="Rectangle 12"/>
          <p:cNvSpPr/>
          <p:nvPr/>
        </p:nvSpPr>
        <p:spPr>
          <a:xfrm>
            <a:off x="2943491" y="3220858"/>
            <a:ext cx="3257018" cy="2160591"/>
          </a:xfrm>
          <a:prstGeom prst="rect">
            <a:avLst/>
          </a:prstGeom>
        </p:spPr>
        <p:txBody>
          <a:bodyPr wrap="square">
            <a:spAutoFit/>
          </a:bodyPr>
          <a:lstStyle/>
          <a:p>
            <a:pPr algn="ctr" rtl="1">
              <a:lnSpc>
                <a:spcPct val="120000"/>
              </a:lnSpc>
            </a:pPr>
            <a:r>
              <a:rPr lang="ar-SA" sz="24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سورہ </a:t>
            </a:r>
            <a:r>
              <a:rPr lang="ar-SA" sz="24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یس آیت 26 میں ایک نیک مومن کی شہادت کی طرف یوں اشارہ کیا گیا :</a:t>
            </a:r>
          </a:p>
          <a:p>
            <a:pPr algn="ctr" rtl="1">
              <a:lnSpc>
                <a:spcPct val="120000"/>
              </a:lnSpc>
            </a:pP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قِیْلَ </a:t>
            </a:r>
            <a:r>
              <a:rPr lang="ar-SA" sz="3200" dirty="0">
                <a:solidFill>
                  <a:schemeClr val="bg1"/>
                </a:solidFill>
                <a:effectLst>
                  <a:outerShdw blurRad="38100" dist="38100" dir="2700000" algn="tl">
                    <a:srgbClr val="000000">
                      <a:alpha val="43137"/>
                    </a:srgbClr>
                  </a:outerShdw>
                </a:effectLst>
                <a:latin typeface="noorehira" pitchFamily="2" charset="-78"/>
                <a:cs typeface="noorehira" pitchFamily="2" charset="-78"/>
              </a:rPr>
              <a:t>ادْخُلِ </a:t>
            </a: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الْجَنَّ</a:t>
            </a:r>
            <a:r>
              <a:rPr lang="ur-PK"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ۃ</a:t>
            </a:r>
            <a:r>
              <a:rPr lang="ar-SA" sz="3200" dirty="0" smtClean="0">
                <a:solidFill>
                  <a:schemeClr val="bg1"/>
                </a:solidFill>
                <a:effectLst>
                  <a:outerShdw blurRad="38100" dist="38100" dir="2700000" algn="tl">
                    <a:srgbClr val="000000">
                      <a:alpha val="43137"/>
                    </a:srgbClr>
                  </a:outerShdw>
                </a:effectLst>
                <a:latin typeface="noorehira" pitchFamily="2" charset="-78"/>
                <a:cs typeface="noorehira" pitchFamily="2" charset="-78"/>
              </a:rPr>
              <a:t>َ </a:t>
            </a:r>
            <a:r>
              <a:rPr lang="ar-SA" sz="3200" dirty="0">
                <a:solidFill>
                  <a:schemeClr val="bg1"/>
                </a:solidFill>
                <a:effectLst>
                  <a:outerShdw blurRad="38100" dist="38100" dir="2700000" algn="tl">
                    <a:srgbClr val="000000">
                      <a:alpha val="43137"/>
                    </a:srgbClr>
                  </a:outerShdw>
                </a:effectLst>
                <a:latin typeface="noorehira" pitchFamily="2" charset="-78"/>
                <a:cs typeface="noorehira" pitchFamily="2" charset="-78"/>
              </a:rPr>
              <a:t>قَالَ یٰلَیْتَ قَوْمِیْ یَعْلَمُوْن</a:t>
            </a:r>
          </a:p>
        </p:txBody>
      </p:sp>
    </p:spTree>
    <p:extLst>
      <p:ext uri="{BB962C8B-B14F-4D97-AF65-F5344CB8AC3E}">
        <p14:creationId xmlns:p14="http://schemas.microsoft.com/office/powerpoint/2010/main" val="33655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fade">
                                      <p:cBhvr>
                                        <p:cTn id="12" dur="500"/>
                                        <p:tgtEl>
                                          <p:spTgt spid="6">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a:effectLst>
                  <a:outerShdw blurRad="38100" dist="38100" dir="2700000" algn="tl">
                    <a:srgbClr val="000000">
                      <a:alpha val="43137"/>
                    </a:srgbClr>
                  </a:outerShdw>
                </a:effectLst>
                <a:latin typeface="Jameel Noori Nastaleeq" pitchFamily="2" charset="-78"/>
                <a:cs typeface="Jameel Noori Nastaleeq" pitchFamily="2" charset="-78"/>
              </a:rPr>
              <a:t>ایمان بالرسالت</a:t>
            </a: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77</a:t>
            </a:r>
            <a:endParaRPr lang="ur-PK"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316045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تیسرا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عملِ صالح</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886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250"/>
                                        <p:tgtEl>
                                          <p:spTgt spid="8">
                                            <p:graphicEl>
                                              <a:dgm id="{427F0D4D-B7B9-4BBB-8BB4-FEBF2E2276D9}"/>
                                            </p:graphicEl>
                                          </p:spTgt>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250"/>
                                        <p:tgtEl>
                                          <p:spTgt spid="8">
                                            <p:graphicEl>
                                              <a:dgm id="{FE8363C5-272F-4652-9371-B4A53CBDBB5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250"/>
                                        <p:tgtEl>
                                          <p:spTgt spid="8">
                                            <p:graphicEl>
                                              <a:dgm id="{92AA1496-1A9D-4127-9074-5B287A06C5F1}"/>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250"/>
                                        <p:tgtEl>
                                          <p:spTgt spid="8">
                                            <p:graphicEl>
                                              <a:dgm id="{71F9798A-EF2A-454A-B9CD-A44B256DC1EA}"/>
                                            </p:graphic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250"/>
                                        <p:tgtEl>
                                          <p:spTgt spid="8">
                                            <p:graphicEl>
                                              <a:dgm id="{4126A610-2CCE-4B06-A29F-0223994C73EF}"/>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250"/>
                                        <p:tgtEl>
                                          <p:spTgt spid="8">
                                            <p:graphicEl>
                                              <a:dgm id="{ACE2A377-0506-4ED5-B0D6-68213B77C015}"/>
                                            </p:graphicEl>
                                          </p:spTgt>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1" dur="250"/>
                                        <p:tgtEl>
                                          <p:spTgt spid="8">
                                            <p:graphicEl>
                                              <a:dgm id="{0D93DD93-DD0D-478D-A5EF-03D4D39780DC}"/>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5" dur="250"/>
                                        <p:tgtEl>
                                          <p:spTgt spid="8">
                                            <p:graphicEl>
                                              <a:dgm id="{37900F7A-BA6B-45F1-AC4D-5C79E61058E6}"/>
                                            </p:graphicEl>
                                          </p:spTgt>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9" dur="250"/>
                                        <p:tgtEl>
                                          <p:spTgt spid="8">
                                            <p:graphicEl>
                                              <a:dgm id="{F942E1B5-7A46-4370-B61D-75B7DB373EAF}"/>
                                            </p:graphicEl>
                                          </p:spTgt>
                                        </p:tgtEl>
                                      </p:cBhvr>
                                    </p:animEffect>
                                  </p:childTnLst>
                                </p:cTn>
                              </p:par>
                            </p:childTnLst>
                          </p:cTn>
                        </p:par>
                        <p:par>
                          <p:cTn id="40" fill="hold">
                            <p:stCondLst>
                              <p:cond delay="2250"/>
                            </p:stCondLst>
                            <p:childTnLst>
                              <p:par>
                                <p:cTn id="41" presetID="22" presetClass="entr" presetSubtype="2" fill="hold" grpId="0" nodeType="afterEffect">
                                  <p:stCondLst>
                                    <p:cond delay="0"/>
                                  </p:stCondLst>
                                  <p:childTnLst>
                                    <p:set>
                                      <p:cBhvr>
                                        <p:cTn id="42"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43" dur="250"/>
                                        <p:tgtEl>
                                          <p:spTgt spid="8">
                                            <p:graphicEl>
                                              <a:dgm id="{27C32174-0740-4362-8EE3-5F21619528FA}"/>
                                            </p:graphicEl>
                                          </p:spTgt>
                                        </p:tgtEl>
                                      </p:cBhvr>
                                    </p:animEffect>
                                  </p:childTnLst>
                                </p:cTn>
                              </p:par>
                            </p:childTnLst>
                          </p:cTn>
                        </p:par>
                        <p:par>
                          <p:cTn id="44" fill="hold">
                            <p:stCondLst>
                              <p:cond delay="2500"/>
                            </p:stCondLst>
                            <p:childTnLst>
                              <p:par>
                                <p:cTn id="45" presetID="22" presetClass="entr" presetSubtype="2" fill="hold" grpId="0" nodeType="afterEffect">
                                  <p:stCondLst>
                                    <p:cond delay="0"/>
                                  </p:stCondLst>
                                  <p:childTnLst>
                                    <p:set>
                                      <p:cBhvr>
                                        <p:cTn id="46" dur="1" fill="hold">
                                          <p:stCondLst>
                                            <p:cond delay="0"/>
                                          </p:stCondLst>
                                        </p:cTn>
                                        <p:tgtEl>
                                          <p:spTgt spid="8">
                                            <p:graphicEl>
                                              <a:dgm id="{C37DC2FA-CB51-4BE8-B28E-BE7CBBCC56FA}"/>
                                            </p:graphicEl>
                                          </p:spTgt>
                                        </p:tgtEl>
                                        <p:attrNameLst>
                                          <p:attrName>style.visibility</p:attrName>
                                        </p:attrNameLst>
                                      </p:cBhvr>
                                      <p:to>
                                        <p:strVal val="visible"/>
                                      </p:to>
                                    </p:set>
                                    <p:animEffect transition="in" filter="wipe(right)">
                                      <p:cBhvr>
                                        <p:cTn id="47" dur="250"/>
                                        <p:tgtEl>
                                          <p:spTgt spid="8">
                                            <p:graphicEl>
                                              <a:dgm id="{C37DC2FA-CB51-4BE8-B28E-BE7CBBCC56FA}"/>
                                            </p:graphicEl>
                                          </p:spTgt>
                                        </p:tgtEl>
                                      </p:cBhvr>
                                    </p:animEffect>
                                  </p:childTnLst>
                                </p:cTn>
                              </p:par>
                            </p:childTnLst>
                          </p:cTn>
                        </p:par>
                        <p:par>
                          <p:cTn id="48" fill="hold">
                            <p:stCondLst>
                              <p:cond delay="275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500" tmFilter="0, 0; .2, .5; .8, .5; 1, 0"/>
                                        <p:tgtEl>
                                          <p:spTgt spid="8">
                                            <p:graphicEl>
                                              <a:dgm id="{92AA1496-1A9D-4127-9074-5B287A06C5F1}"/>
                                            </p:graphicEl>
                                          </p:spTgt>
                                        </p:tgtEl>
                                      </p:cBhvr>
                                    </p:animEffect>
                                    <p:animScale>
                                      <p:cBhvr>
                                        <p:cTn id="51" dur="250" autoRev="1" fill="hold"/>
                                        <p:tgtEl>
                                          <p:spTgt spid="8">
                                            <p:graphicEl>
                                              <a:dgm id="{92AA1496-1A9D-4127-9074-5B287A06C5F1}"/>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500" tmFilter="0, 0; .2, .5; .8, .5; 1, 0"/>
                                        <p:tgtEl>
                                          <p:spTgt spid="8">
                                            <p:graphicEl>
                                              <a:dgm id="{71F9798A-EF2A-454A-B9CD-A44B256DC1EA}"/>
                                            </p:graphicEl>
                                          </p:spTgt>
                                        </p:tgtEl>
                                      </p:cBhvr>
                                    </p:animEffect>
                                    <p:animScale>
                                      <p:cBhvr>
                                        <p:cTn id="54" dur="250" autoRev="1" fill="hold"/>
                                        <p:tgtEl>
                                          <p:spTgt spid="8">
                                            <p:graphicEl>
                                              <a:dgm id="{71F9798A-EF2A-454A-B9CD-A44B256DC1E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8"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408176"/>
          </a:xfrm>
        </p:spPr>
        <p:txBody>
          <a:bodyPr>
            <a:normAutofit fontScale="90000"/>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قُلْ مَا يَعْبَؤُا بِكُمْ رَبِّيْ لَوْ لَا دُعَآؤُكُمْ١ۚ فَقَدْ كَذَّبْتُمْ فَسَوْفَ يَكُوْنُ لِزَامًاؒ۰۰۷۷</a:t>
            </a:r>
            <a:r>
              <a:rPr lang="ur-PK" sz="3600" b="0" dirty="0" smtClean="0">
                <a:latin typeface="Al Qalam Quran Publisher" pitchFamily="18" charset="-78"/>
                <a:cs typeface="Al Qalam Quran Publisher" pitchFamily="18" charset="-78"/>
              </a:rPr>
              <a:t/>
            </a:r>
            <a:br>
              <a:rPr lang="ur-PK" sz="3600" b="0" dirty="0" smtClean="0">
                <a:latin typeface="Al Qalam Quran Publisher" pitchFamily="18" charset="-78"/>
                <a:cs typeface="Al Qalam Quran Publisher" pitchFamily="18" charset="-78"/>
              </a:rPr>
            </a:br>
            <a:r>
              <a:rPr lang="ur-PK" sz="2800" b="0" dirty="0">
                <a:solidFill>
                  <a:schemeClr val="bg1"/>
                </a:solidFill>
                <a:latin typeface="Jameel Noori Nastaleeq" pitchFamily="2" charset="-78"/>
                <a:ea typeface="Calibri"/>
                <a:cs typeface="Jameel Noori Nastaleeq" pitchFamily="2" charset="-78"/>
              </a:rPr>
              <a:t>کہہ دو میرارب تمہاری کچھ پروا نہیں کرتا اگر نہ ہوتا تم کو دعوت دینا پس تم نے جھٹلادیا ہے سو عنقریب لازم ہوگی </a:t>
            </a:r>
            <a:r>
              <a:rPr lang="ur-PK" sz="2800" b="0" dirty="0" smtClean="0">
                <a:solidFill>
                  <a:schemeClr val="bg1"/>
                </a:solidFill>
                <a:latin typeface="Jameel Noori Nastaleeq" pitchFamily="2" charset="-78"/>
                <a:ea typeface="Calibri"/>
                <a:cs typeface="Jameel Noori Nastaleeq" pitchFamily="2" charset="-78"/>
              </a:rPr>
              <a:t/>
            </a:r>
            <a:br>
              <a:rPr lang="ur-PK" sz="2800" b="0" dirty="0" smtClean="0">
                <a:solidFill>
                  <a:schemeClr val="bg1"/>
                </a:solidFill>
                <a:latin typeface="Jameel Noori Nastaleeq" pitchFamily="2" charset="-78"/>
                <a:ea typeface="Calibri"/>
                <a:cs typeface="Jameel Noori Nastaleeq" pitchFamily="2" charset="-78"/>
              </a:rPr>
            </a:br>
            <a:r>
              <a:rPr lang="ur-PK" sz="2800" b="0" dirty="0" smtClean="0">
                <a:solidFill>
                  <a:schemeClr val="bg1"/>
                </a:solidFill>
                <a:latin typeface="Jameel Noori Nastaleeq" pitchFamily="2" charset="-78"/>
                <a:ea typeface="Calibri"/>
                <a:cs typeface="Jameel Noori Nastaleeq" pitchFamily="2" charset="-78"/>
              </a:rPr>
              <a:t>( </a:t>
            </a:r>
            <a:r>
              <a:rPr lang="ur-PK" sz="2800" b="0" dirty="0">
                <a:solidFill>
                  <a:schemeClr val="bg1"/>
                </a:solidFill>
                <a:latin typeface="Jameel Noori Nastaleeq" pitchFamily="2" charset="-78"/>
                <a:ea typeface="Calibri"/>
                <a:cs typeface="Jameel Noori Nastaleeq" pitchFamily="2" charset="-78"/>
              </a:rPr>
              <a:t>تمہارے لئے) اِس کی </a:t>
            </a:r>
            <a:r>
              <a:rPr lang="ur-PK" sz="2800" b="0" dirty="0" smtClean="0">
                <a:solidFill>
                  <a:schemeClr val="bg1"/>
                </a:solidFill>
                <a:latin typeface="Jameel Noori Nastaleeq" pitchFamily="2" charset="-78"/>
                <a:ea typeface="Calibri"/>
                <a:cs typeface="Jameel Noori Nastaleeq" pitchFamily="2" charset="-78"/>
              </a:rPr>
              <a:t>سزا۔</a:t>
            </a:r>
            <a:endParaRPr lang="en-US" sz="3200" b="0" dirty="0">
              <a:solidFill>
                <a:schemeClr val="bg1"/>
              </a:solidFill>
              <a:latin typeface="Jameel Noori Nastaleeq" pitchFamily="2" charset="-78"/>
              <a:cs typeface="Jameel Noori Nastaleeq" pitchFamily="2" charset="-78"/>
            </a:endParaRPr>
          </a:p>
        </p:txBody>
      </p:sp>
      <p:sp>
        <p:nvSpPr>
          <p:cNvPr id="7" name="TextBox 6"/>
          <p:cNvSpPr txBox="1"/>
          <p:nvPr/>
        </p:nvSpPr>
        <p:spPr>
          <a:xfrm>
            <a:off x="3239765" y="1730514"/>
            <a:ext cx="2663076"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دو ترجمے</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8" name="Diagram 7"/>
          <p:cNvGraphicFramePr/>
          <p:nvPr>
            <p:extLst>
              <p:ext uri="{D42A27DB-BD31-4B8C-83A1-F6EECF244321}">
                <p14:modId xmlns:p14="http://schemas.microsoft.com/office/powerpoint/2010/main" val="3329651385"/>
              </p:ext>
            </p:extLst>
          </p:nvPr>
        </p:nvGraphicFramePr>
        <p:xfrm>
          <a:off x="381000" y="2590800"/>
          <a:ext cx="8534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70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fade">
                                      <p:cBhvr>
                                        <p:cTn id="7" dur="500"/>
                                        <p:tgtEl>
                                          <p:spTgt spid="8">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8160EAE7-75B1-40CC-8765-BEF41E203B77}"/>
                                            </p:graphicEl>
                                          </p:spTgt>
                                        </p:tgtEl>
                                        <p:attrNameLst>
                                          <p:attrName>style.visibility</p:attrName>
                                        </p:attrNameLst>
                                      </p:cBhvr>
                                      <p:to>
                                        <p:strVal val="visible"/>
                                      </p:to>
                                    </p:set>
                                    <p:animEffect transition="in" filter="fade">
                                      <p:cBhvr>
                                        <p:cTn id="12" dur="500"/>
                                        <p:tgtEl>
                                          <p:spTgt spid="8">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57512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143000"/>
          </a:xfrm>
        </p:spPr>
        <p:txBody>
          <a:bodyPr>
            <a:normAutofit/>
          </a:bodyPr>
          <a:lstStyle/>
          <a:p>
            <a:pPr algn="ctr" rtl="1" eaLnBrk="1" fontAlgn="auto" hangingPunct="1">
              <a:spcAft>
                <a:spcPts val="0"/>
              </a:spcAft>
              <a:defRPr/>
            </a:pPr>
            <a:r>
              <a:rPr lang="ur-PK" sz="4400" dirty="0" smtClean="0">
                <a:solidFill>
                  <a:schemeClr val="accent1">
                    <a:satMod val="150000"/>
                  </a:schemeClr>
                </a:solidFill>
                <a:cs typeface="UL Sajid Heading" pitchFamily="2" charset="-78"/>
              </a:rPr>
              <a:t>بندۂ مؤمن کے تکمیلی اوصاف</a:t>
            </a:r>
            <a:endParaRPr lang="en-US" sz="3600" i="1" dirty="0">
              <a:solidFill>
                <a:schemeClr val="accent1">
                  <a:satMod val="150000"/>
                </a:schemeClr>
              </a:solidFill>
            </a:endParaRPr>
          </a:p>
        </p:txBody>
      </p:sp>
      <p:sp>
        <p:nvSpPr>
          <p:cNvPr id="19459" name="Text Placeholder 4"/>
          <p:cNvSpPr>
            <a:spLocks noGrp="1"/>
          </p:cNvSpPr>
          <p:nvPr>
            <p:ph type="body" idx="1"/>
          </p:nvPr>
        </p:nvSpPr>
        <p:spPr>
          <a:xfrm>
            <a:off x="561181" y="1524000"/>
            <a:ext cx="8021637" cy="685800"/>
          </a:xfrm>
        </p:spPr>
        <p:txBody>
          <a:bodyPr/>
          <a:lstStyle/>
          <a:p>
            <a:pPr algn="ctr" rtl="1" eaLnBrk="1" hangingPunct="1"/>
            <a:r>
              <a:rPr lang="ur-PK" sz="3600" dirty="0" smtClean="0">
                <a:latin typeface="Jameel Noori Nastaleeq" pitchFamily="2" charset="-78"/>
                <a:cs typeface="Jameel Noori Nastaleeq" pitchFamily="2" charset="-78"/>
              </a:rPr>
              <a:t>سورۃ الفرقان آخری رکوع کی روشنی میں</a:t>
            </a:r>
            <a:endParaRPr lang="en-US" sz="36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13</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8915400" cy="4800600"/>
          </a:xfrm>
        </p:spPr>
        <p:txBody>
          <a:bodyPr>
            <a:noAutofit/>
          </a:bodyPr>
          <a:lstStyle/>
          <a:p>
            <a:pPr algn="ctr" rtl="1">
              <a:lnSpc>
                <a:spcPct val="110000"/>
              </a:lnSpc>
            </a:pPr>
            <a:r>
              <a:rPr lang="ar-SA" sz="3600" b="0" dirty="0">
                <a:latin typeface="Al Qalam Quran Publisher" pitchFamily="18" charset="-78"/>
                <a:cs typeface="Al Qalam Quran Publisher" pitchFamily="18" charset="-78"/>
              </a:rPr>
              <a:t>تَبٰرَكَ الَّذِيْ جَعَلَ فِي السَّمَآءِ بُرُوْجًا وَّ جَعَلَ فِيْهَا سِرٰجًا وَّ قَمَرًا </a:t>
            </a:r>
            <a:r>
              <a:rPr lang="ar-SA" sz="3600" b="0" dirty="0" smtClean="0">
                <a:latin typeface="Al Qalam Quran Publisher" pitchFamily="18" charset="-78"/>
                <a:cs typeface="Al Qalam Quran Publisher" pitchFamily="18" charset="-78"/>
              </a:rPr>
              <a:t>مُّنِيْرًا۰۰۶۱</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هُوَ الَّذِيْ جَعَلَ الَّيْلَ وَ النَّهَارَ خِلْفَةً لِّمَنْ اَرَادَ اَنْ يَّذَّكَّرَ اَوْ اَرَادَ </a:t>
            </a:r>
            <a:r>
              <a:rPr lang="ar-SA" sz="3600" b="0" dirty="0" smtClean="0">
                <a:latin typeface="Al Qalam Quran Publisher" pitchFamily="18" charset="-78"/>
                <a:cs typeface="Al Qalam Quran Publisher" pitchFamily="18" charset="-78"/>
              </a:rPr>
              <a:t>شُكُوْرًا۰۰۶۲</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عِبَادُ الرَّحْمٰنِ الَّذِيْنَ يَمْشُوْنَ عَلَى الْاَرْضِ هَوْنًا وَّ اِذَا خَاطَبَهُمُ الْجٰهِلُوْنَ قَالُوْا </a:t>
            </a:r>
            <a:r>
              <a:rPr lang="ar-SA" sz="3600" b="0" dirty="0" smtClean="0">
                <a:latin typeface="Al Qalam Quran Publisher" pitchFamily="18" charset="-78"/>
                <a:cs typeface="Al Qalam Quran Publisher" pitchFamily="18" charset="-78"/>
              </a:rPr>
              <a:t>سَلٰمًا۰۰۶۳</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يَبِيْتُوْنَ لِرَبِّهِمْ سُجَّدًا وَّ </a:t>
            </a:r>
            <a:r>
              <a:rPr lang="ar-SA" sz="3600" b="0" dirty="0" smtClean="0">
                <a:latin typeface="Al Qalam Quran Publisher" pitchFamily="18" charset="-78"/>
                <a:cs typeface="Al Qalam Quran Publisher" pitchFamily="18" charset="-78"/>
              </a:rPr>
              <a:t>قِيَامًا۰۰۶۴</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يَقُوْلُوْنَ رَبَّنَا اصْرِفْ عَنَّا عَذَابَ جَهَنَّمَ١ۖۗ اِنَّ عَذَابَهَا كَانَ </a:t>
            </a:r>
            <a:r>
              <a:rPr lang="ar-SA" sz="3600" b="0" dirty="0" smtClean="0">
                <a:latin typeface="Al Qalam Quran Publisher" pitchFamily="18" charset="-78"/>
                <a:cs typeface="Al Qalam Quran Publisher" pitchFamily="18" charset="-78"/>
              </a:rPr>
              <a:t>غَرَامًاۗۖ۰۰۶۵</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اِنَّهَا </a:t>
            </a:r>
            <a:r>
              <a:rPr lang="ar-SA" sz="3600" b="0" dirty="0">
                <a:latin typeface="Al Qalam Quran Publisher" pitchFamily="18" charset="-78"/>
                <a:cs typeface="Al Qalam Quran Publisher" pitchFamily="18" charset="-78"/>
              </a:rPr>
              <a:t>سَآءَتْ مُسْتَقَرًّا وَّ </a:t>
            </a:r>
            <a:r>
              <a:rPr lang="ar-SA" sz="3600" b="0" dirty="0" smtClean="0">
                <a:latin typeface="Al Qalam Quran Publisher" pitchFamily="18" charset="-78"/>
                <a:cs typeface="Al Qalam Quran Publisher" pitchFamily="18" charset="-78"/>
              </a:rPr>
              <a:t>مُقَامًا۰۰۶۶</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اِذَاۤ اَنْفَقُوْا لَمْ يُسْرِفُوْا وَ لَمْ يَقْتُرُوْا وَ كَانَ بَيْنَ ذٰلِكَ </a:t>
            </a:r>
            <a:r>
              <a:rPr lang="ar-SA" sz="3600" b="0" dirty="0" smtClean="0">
                <a:latin typeface="Al Qalam Quran Publisher" pitchFamily="18" charset="-78"/>
                <a:cs typeface="Al Qalam Quran Publisher" pitchFamily="18" charset="-78"/>
              </a:rPr>
              <a:t>قَوَامًا۰۰۶۷</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لَا يَدْعُوْنَ مَعَ اللّٰهِ اِلٰهًا اٰخَرَ وَ لَا يَقْتُلُوْنَ النَّفْسَ الَّتِيْ حَرَّمَ اللّٰهُ اِلَّا بِالْحَقِّ وَ لَا يَزْنُوْنَ١ۚ وَ مَنْ يَّفْعَلْ ذٰلِكَ يَلْقَ </a:t>
            </a:r>
            <a:r>
              <a:rPr lang="ar-SA" sz="3600" b="0" dirty="0" smtClean="0">
                <a:latin typeface="Al Qalam Quran Publisher" pitchFamily="18" charset="-78"/>
                <a:cs typeface="Al Qalam Quran Publisher" pitchFamily="18" charset="-78"/>
              </a:rPr>
              <a:t>اَثَامًاۙ۰۰۶۸</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يُّضٰعَفْ </a:t>
            </a:r>
            <a:r>
              <a:rPr lang="ar-SA" sz="3600" b="0" dirty="0">
                <a:latin typeface="Al Qalam Quran Publisher" pitchFamily="18" charset="-78"/>
                <a:cs typeface="Al Qalam Quran Publisher" pitchFamily="18" charset="-78"/>
              </a:rPr>
              <a:t>لَهُ الْعَذَابُ يَوْمَ الْقِيٰمَةِ وَ يَخْلُدْ فِيْهٖ مُهَانًاۗۖ۰۰۶۹</a:t>
            </a:r>
          </a:p>
        </p:txBody>
      </p:sp>
      <p:sp>
        <p:nvSpPr>
          <p:cNvPr id="20483" name="Rectangle 5"/>
          <p:cNvSpPr>
            <a:spLocks noChangeArrowheads="1"/>
          </p:cNvSpPr>
          <p:nvPr/>
        </p:nvSpPr>
        <p:spPr bwMode="auto">
          <a:xfrm>
            <a:off x="1910053" y="5714997"/>
            <a:ext cx="5323893" cy="646331"/>
          </a:xfrm>
          <a:prstGeom prst="rect">
            <a:avLst/>
          </a:prstGeom>
          <a:noFill/>
          <a:ln w="9525">
            <a:noFill/>
            <a:miter lim="800000"/>
            <a:headEnd/>
            <a:tailEnd/>
          </a:ln>
        </p:spPr>
        <p:txBody>
          <a:bodyPr wrap="none">
            <a:spAutoFit/>
          </a:bodyPr>
          <a:lstStyle/>
          <a:p>
            <a:pPr algn="r" rtl="1"/>
            <a:r>
              <a:rPr lang="ur-PK" sz="3600" i="1"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a:t>
            </a:r>
            <a:r>
              <a:rPr lang="ar-SA" sz="3600" i="1"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a:t>
            </a:r>
            <a:r>
              <a:rPr lang="ur-PK" sz="3600" i="1"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الفرقان:61-77 </a:t>
            </a:r>
            <a:r>
              <a:rPr lang="ur-PK" sz="36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(آخری رکوع)</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8915400" cy="4800600"/>
          </a:xfrm>
        </p:spPr>
        <p:txBody>
          <a:bodyPr>
            <a:noAutofit/>
          </a:bodyPr>
          <a:lstStyle/>
          <a:p>
            <a:pPr algn="ctr" rtl="1">
              <a:lnSpc>
                <a:spcPct val="110000"/>
              </a:lnSpc>
            </a:pPr>
            <a:r>
              <a:rPr lang="ar-SA" sz="3600" b="0" dirty="0">
                <a:latin typeface="Al Qalam Quran Publisher" pitchFamily="18" charset="-78"/>
                <a:cs typeface="Al Qalam Quran Publisher" pitchFamily="18" charset="-78"/>
              </a:rPr>
              <a:t>اِلَّا مَنْ تَابَ وَ اٰمَنَ وَ عَمِلَ عَمَلًا صَالِحًا فَاُولٰٓىِٕكَ يُبَدِّلُ اللّٰهُ سَيِّاٰتِهِمْ حَسَنٰتٍ١ؕ وَ كَانَ اللّٰهُ غَفُوْرًا </a:t>
            </a:r>
            <a:r>
              <a:rPr lang="ar-SA" sz="3600" b="0" dirty="0" smtClean="0">
                <a:latin typeface="Al Qalam Quran Publisher" pitchFamily="18" charset="-78"/>
                <a:cs typeface="Al Qalam Quran Publisher" pitchFamily="18" charset="-78"/>
              </a:rPr>
              <a:t>رَّحِيْمًا۰۰۷۰</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مَنْ تَابَ وَ عَمِلَ صَالِحًا فَاِنَّهٗ يَتُوْبُ اِلَى اللّٰهِ </a:t>
            </a:r>
            <a:r>
              <a:rPr lang="ar-SA" sz="3600" b="0" dirty="0" smtClean="0">
                <a:latin typeface="Al Qalam Quran Publisher" pitchFamily="18" charset="-78"/>
                <a:cs typeface="Al Qalam Quran Publisher" pitchFamily="18" charset="-78"/>
              </a:rPr>
              <a:t>مَتَابًا۰۰۷۱</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لَا يَشْهَدُوْنَ الزُّوْرَ١ۙ وَ اِذَا مَرُّوْا بِاللَّغْوِ مَرُّوْا </a:t>
            </a:r>
            <a:r>
              <a:rPr lang="ar-SA" sz="3600" b="0" dirty="0" smtClean="0">
                <a:latin typeface="Al Qalam Quran Publisher" pitchFamily="18" charset="-78"/>
                <a:cs typeface="Al Qalam Quran Publisher" pitchFamily="18" charset="-78"/>
              </a:rPr>
              <a:t>كِرَامًا۰۰۷۲</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اِذَا ذُكِّرُوْا بِاٰيٰتِ رَبِّهِمْ لَمْ يَخِرُّوْا عَلَيْهَا صُمًّا وَّ </a:t>
            </a:r>
            <a:r>
              <a:rPr lang="ar-SA" sz="3600" b="0" dirty="0" smtClean="0">
                <a:latin typeface="Al Qalam Quran Publisher" pitchFamily="18" charset="-78"/>
                <a:cs typeface="Al Qalam Quran Publisher" pitchFamily="18" charset="-78"/>
              </a:rPr>
              <a:t>عُمْيَانًا۰۰۷۳</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وَ </a:t>
            </a:r>
            <a:r>
              <a:rPr lang="ar-SA" sz="3600" b="0" dirty="0">
                <a:latin typeface="Al Qalam Quran Publisher" pitchFamily="18" charset="-78"/>
                <a:cs typeface="Al Qalam Quran Publisher" pitchFamily="18" charset="-78"/>
              </a:rPr>
              <a:t>الَّذِيْنَ يَقُوْلُوْنَ رَبَّنَا هَبْ لَنَا مِنْ اَزْوَاجِنَا وَ ذُرِّيّٰتِنَا قُرَّةَ اَعْيُنٍ وَّ اجْعَلْنَا لِلْمُتَّقِيْنَ </a:t>
            </a:r>
            <a:r>
              <a:rPr lang="ar-SA" sz="3600" b="0" dirty="0" smtClean="0">
                <a:latin typeface="Al Qalam Quran Publisher" pitchFamily="18" charset="-78"/>
                <a:cs typeface="Al Qalam Quran Publisher" pitchFamily="18" charset="-78"/>
              </a:rPr>
              <a:t>اِمَامًا۰۰۷۴</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اُولٰٓىِٕكَ </a:t>
            </a:r>
            <a:r>
              <a:rPr lang="ar-SA" sz="3600" b="0" dirty="0">
                <a:latin typeface="Al Qalam Quran Publisher" pitchFamily="18" charset="-78"/>
                <a:cs typeface="Al Qalam Quran Publisher" pitchFamily="18" charset="-78"/>
              </a:rPr>
              <a:t>يُجْزَوْنَ الْغُرْفَةَ بِمَا صَبَرُوْا وَ يُلَقَّوْنَ فِيْهَا تَحِيَّةً وَّ </a:t>
            </a:r>
            <a:r>
              <a:rPr lang="ar-SA" sz="3600" b="0" dirty="0" smtClean="0">
                <a:latin typeface="Al Qalam Quran Publisher" pitchFamily="18" charset="-78"/>
                <a:cs typeface="Al Qalam Quran Publisher" pitchFamily="18" charset="-78"/>
              </a:rPr>
              <a:t>سَلٰمًاۙ۰۰۷۵</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خٰلِدِيْنَ </a:t>
            </a:r>
            <a:r>
              <a:rPr lang="ar-SA" sz="3600" b="0" dirty="0">
                <a:latin typeface="Al Qalam Quran Publisher" pitchFamily="18" charset="-78"/>
                <a:cs typeface="Al Qalam Quran Publisher" pitchFamily="18" charset="-78"/>
              </a:rPr>
              <a:t>فِيْهَا١ؕ حَسُنَتْ مُسْتَقَرًّا وَّ </a:t>
            </a:r>
            <a:r>
              <a:rPr lang="ar-SA" sz="3600" b="0" dirty="0" smtClean="0">
                <a:latin typeface="Al Qalam Quran Publisher" pitchFamily="18" charset="-78"/>
                <a:cs typeface="Al Qalam Quran Publisher" pitchFamily="18" charset="-78"/>
              </a:rPr>
              <a:t>مُقَامًا۰۰۷۶</a:t>
            </a:r>
            <a:r>
              <a:rPr lang="ur-PK" sz="3600" b="0" dirty="0" smtClean="0">
                <a:latin typeface="Al Qalam Quran Publisher" pitchFamily="18" charset="-78"/>
                <a:cs typeface="Al Qalam Quran Publisher" pitchFamily="18" charset="-78"/>
              </a:rPr>
              <a:t> </a:t>
            </a:r>
            <a:r>
              <a:rPr lang="ar-SA" sz="3600" b="0" dirty="0" smtClean="0">
                <a:latin typeface="Al Qalam Quran Publisher" pitchFamily="18" charset="-78"/>
                <a:cs typeface="Al Qalam Quran Publisher" pitchFamily="18" charset="-78"/>
              </a:rPr>
              <a:t>قُلْ </a:t>
            </a:r>
            <a:r>
              <a:rPr lang="ar-SA" sz="3600" b="0" dirty="0">
                <a:latin typeface="Al Qalam Quran Publisher" pitchFamily="18" charset="-78"/>
                <a:cs typeface="Al Qalam Quran Publisher" pitchFamily="18" charset="-78"/>
              </a:rPr>
              <a:t>مَا يَعْبَؤُا بِكُمْ رَبِّيْ لَوْ لَا دُعَآؤُكُمْ١ۚ فَقَدْ كَذَّبْتُمْ فَسَوْفَ يَكُوْنُ لِزَامًاؒ۰۰۷۷</a:t>
            </a:r>
          </a:p>
        </p:txBody>
      </p:sp>
      <p:sp>
        <p:nvSpPr>
          <p:cNvPr id="20483" name="Rectangle 5"/>
          <p:cNvSpPr>
            <a:spLocks noChangeArrowheads="1"/>
          </p:cNvSpPr>
          <p:nvPr/>
        </p:nvSpPr>
        <p:spPr bwMode="auto">
          <a:xfrm>
            <a:off x="1910053" y="5714997"/>
            <a:ext cx="5323893" cy="646331"/>
          </a:xfrm>
          <a:prstGeom prst="rect">
            <a:avLst/>
          </a:prstGeom>
          <a:noFill/>
          <a:ln w="9525">
            <a:noFill/>
            <a:miter lim="800000"/>
            <a:headEnd/>
            <a:tailEnd/>
          </a:ln>
        </p:spPr>
        <p:txBody>
          <a:bodyPr wrap="none">
            <a:spAutoFit/>
          </a:bodyPr>
          <a:lstStyle/>
          <a:p>
            <a:pPr algn="r" rtl="1"/>
            <a:r>
              <a:rPr lang="ur-PK" sz="3600" i="1"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a:t>
            </a:r>
            <a:r>
              <a:rPr lang="ar-SA" sz="3600" i="1"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a:t>
            </a:r>
            <a:r>
              <a:rPr lang="ur-PK" sz="3600" i="1"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الفرقان:61-77 </a:t>
            </a:r>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(آخری رکوع)</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extLst>
      <p:ext uri="{BB962C8B-B14F-4D97-AF65-F5344CB8AC3E}">
        <p14:creationId xmlns:p14="http://schemas.microsoft.com/office/powerpoint/2010/main" val="2608783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a:t>
            </a:r>
            <a:endParaRPr lang="en-US" dirty="0">
              <a:cs typeface="UL Sajid Heading"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454469205"/>
              </p:ext>
            </p:extLst>
          </p:nvPr>
        </p:nvGraphicFramePr>
        <p:xfrm>
          <a:off x="454324" y="1600200"/>
          <a:ext cx="830867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2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81306C2E-24F1-4D6A-960B-0D7C5D775B96}"/>
                                            </p:graphicEl>
                                          </p:spTgt>
                                        </p:tgtEl>
                                        <p:attrNameLst>
                                          <p:attrName>style.visibility</p:attrName>
                                        </p:attrNameLst>
                                      </p:cBhvr>
                                      <p:to>
                                        <p:strVal val="visible"/>
                                      </p:to>
                                    </p:set>
                                    <p:animEffect transition="in" filter="fade">
                                      <p:cBhvr>
                                        <p:cTn id="7" dur="500"/>
                                        <p:tgtEl>
                                          <p:spTgt spid="7">
                                            <p:graphicEl>
                                              <a:dgm id="{81306C2E-24F1-4D6A-960B-0D7C5D775B9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2A98422B-447B-414C-A535-AB7D5A2142DD}"/>
                                            </p:graphicEl>
                                          </p:spTgt>
                                        </p:tgtEl>
                                        <p:attrNameLst>
                                          <p:attrName>style.visibility</p:attrName>
                                        </p:attrNameLst>
                                      </p:cBhvr>
                                      <p:to>
                                        <p:strVal val="visible"/>
                                      </p:to>
                                    </p:set>
                                    <p:animEffect transition="in" filter="fade">
                                      <p:cBhvr>
                                        <p:cTn id="12" dur="500"/>
                                        <p:tgtEl>
                                          <p:spTgt spid="7">
                                            <p:graphicEl>
                                              <a:dgm id="{2A98422B-447B-414C-A535-AB7D5A2142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B86CDC0-C3BA-420E-8D43-1B493B71B7EA}"/>
                                            </p:graphicEl>
                                          </p:spTgt>
                                        </p:tgtEl>
                                        <p:attrNameLst>
                                          <p:attrName>style.visibility</p:attrName>
                                        </p:attrNameLst>
                                      </p:cBhvr>
                                      <p:to>
                                        <p:strVal val="visible"/>
                                      </p:to>
                                    </p:set>
                                    <p:animEffect transition="in" filter="fade">
                                      <p:cBhvr>
                                        <p:cTn id="17" dur="500"/>
                                        <p:tgtEl>
                                          <p:spTgt spid="7">
                                            <p:graphicEl>
                                              <a:dgm id="{2B86CDC0-C3BA-420E-8D43-1B493B71B7E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23289A4-FF66-4D3E-8FF1-6260F55D19DA}"/>
                                            </p:graphicEl>
                                          </p:spTgt>
                                        </p:tgtEl>
                                        <p:attrNameLst>
                                          <p:attrName>style.visibility</p:attrName>
                                        </p:attrNameLst>
                                      </p:cBhvr>
                                      <p:to>
                                        <p:strVal val="visible"/>
                                      </p:to>
                                    </p:set>
                                    <p:animEffect transition="in" filter="fade">
                                      <p:cBhvr>
                                        <p:cTn id="22" dur="500"/>
                                        <p:tgtEl>
                                          <p:spTgt spid="7">
                                            <p:graphicEl>
                                              <a:dgm id="{C23289A4-FF66-4D3E-8FF1-6260F55D19D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D62EB9E8-8EC9-4D14-9037-696967E95521}"/>
                                            </p:graphicEl>
                                          </p:spTgt>
                                        </p:tgtEl>
                                        <p:attrNameLst>
                                          <p:attrName>style.visibility</p:attrName>
                                        </p:attrNameLst>
                                      </p:cBhvr>
                                      <p:to>
                                        <p:strVal val="visible"/>
                                      </p:to>
                                    </p:set>
                                    <p:animEffect transition="in" filter="fade">
                                      <p:cBhvr>
                                        <p:cTn id="27" dur="500"/>
                                        <p:tgtEl>
                                          <p:spTgt spid="7">
                                            <p:graphicEl>
                                              <a:dgm id="{D62EB9E8-8EC9-4D14-9037-696967E9552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19B565ED-605C-4645-BAD0-61764AEA4F44}"/>
                                            </p:graphicEl>
                                          </p:spTgt>
                                        </p:tgtEl>
                                        <p:attrNameLst>
                                          <p:attrName>style.visibility</p:attrName>
                                        </p:attrNameLst>
                                      </p:cBhvr>
                                      <p:to>
                                        <p:strVal val="visible"/>
                                      </p:to>
                                    </p:set>
                                    <p:animEffect transition="in" filter="fade">
                                      <p:cBhvr>
                                        <p:cTn id="32" dur="500"/>
                                        <p:tgtEl>
                                          <p:spTgt spid="7">
                                            <p:graphicEl>
                                              <a:dgm id="{19B565ED-605C-4645-BAD0-61764AEA4F4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CE56956D-51C9-4640-83D6-90A7A7810561}"/>
                                            </p:graphicEl>
                                          </p:spTgt>
                                        </p:tgtEl>
                                        <p:attrNameLst>
                                          <p:attrName>style.visibility</p:attrName>
                                        </p:attrNameLst>
                                      </p:cBhvr>
                                      <p:to>
                                        <p:strVal val="visible"/>
                                      </p:to>
                                    </p:set>
                                    <p:animEffect transition="in" filter="fade">
                                      <p:cBhvr>
                                        <p:cTn id="37" dur="500"/>
                                        <p:tgtEl>
                                          <p:spTgt spid="7">
                                            <p:graphicEl>
                                              <a:dgm id="{CE56956D-51C9-4640-83D6-90A7A781056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858A465B-074E-4F52-B899-4B621D9D5378}"/>
                                            </p:graphicEl>
                                          </p:spTgt>
                                        </p:tgtEl>
                                        <p:attrNameLst>
                                          <p:attrName>style.visibility</p:attrName>
                                        </p:attrNameLst>
                                      </p:cBhvr>
                                      <p:to>
                                        <p:strVal val="visible"/>
                                      </p:to>
                                    </p:set>
                                    <p:animEffect transition="in" filter="fade">
                                      <p:cBhvr>
                                        <p:cTn id="42" dur="500"/>
                                        <p:tgtEl>
                                          <p:spTgt spid="7">
                                            <p:graphicEl>
                                              <a:dgm id="{858A465B-074E-4F52-B899-4B621D9D537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2ED8B29C-E33A-42D6-BA01-5B647931F1A9}"/>
                                            </p:graphicEl>
                                          </p:spTgt>
                                        </p:tgtEl>
                                        <p:attrNameLst>
                                          <p:attrName>style.visibility</p:attrName>
                                        </p:attrNameLst>
                                      </p:cBhvr>
                                      <p:to>
                                        <p:strVal val="visible"/>
                                      </p:to>
                                    </p:set>
                                    <p:animEffect transition="in" filter="fade">
                                      <p:cBhvr>
                                        <p:cTn id="47" dur="500"/>
                                        <p:tgtEl>
                                          <p:spTgt spid="7">
                                            <p:graphicEl>
                                              <a:dgm id="{2ED8B29C-E33A-42D6-BA01-5B647931F1A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graphicEl>
                                              <a:dgm id="{6DAB4F74-B166-4AC8-9F51-E1FB14826B95}"/>
                                            </p:graphicEl>
                                          </p:spTgt>
                                        </p:tgtEl>
                                        <p:attrNameLst>
                                          <p:attrName>style.visibility</p:attrName>
                                        </p:attrNameLst>
                                      </p:cBhvr>
                                      <p:to>
                                        <p:strVal val="visible"/>
                                      </p:to>
                                    </p:set>
                                    <p:animEffect transition="in" filter="fade">
                                      <p:cBhvr>
                                        <p:cTn id="52" dur="500"/>
                                        <p:tgtEl>
                                          <p:spTgt spid="7">
                                            <p:graphicEl>
                                              <a:dgm id="{6DAB4F74-B166-4AC8-9F51-E1FB14826B9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graphicEl>
                                              <a:dgm id="{75BE10B8-97FB-4E40-A7E4-80321A4BD84A}"/>
                                            </p:graphicEl>
                                          </p:spTgt>
                                        </p:tgtEl>
                                        <p:attrNameLst>
                                          <p:attrName>style.visibility</p:attrName>
                                        </p:attrNameLst>
                                      </p:cBhvr>
                                      <p:to>
                                        <p:strVal val="visible"/>
                                      </p:to>
                                    </p:set>
                                    <p:animEffect transition="in" filter="fade">
                                      <p:cBhvr>
                                        <p:cTn id="57" dur="500"/>
                                        <p:tgtEl>
                                          <p:spTgt spid="7">
                                            <p:graphicEl>
                                              <a:dgm id="{75BE10B8-97FB-4E40-A7E4-80321A4BD84A}"/>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graphicEl>
                                              <a:dgm id="{B7D8EEAB-5A4D-4FA7-9666-562D0E4C907A}"/>
                                            </p:graphicEl>
                                          </p:spTgt>
                                        </p:tgtEl>
                                        <p:attrNameLst>
                                          <p:attrName>style.visibility</p:attrName>
                                        </p:attrNameLst>
                                      </p:cBhvr>
                                      <p:to>
                                        <p:strVal val="visible"/>
                                      </p:to>
                                    </p:set>
                                    <p:animEffect transition="in" filter="fade">
                                      <p:cBhvr>
                                        <p:cTn id="62" dur="500"/>
                                        <p:tgtEl>
                                          <p:spTgt spid="7">
                                            <p:graphicEl>
                                              <a:dgm id="{B7D8EEAB-5A4D-4FA7-9666-562D0E4C90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rmAutofit/>
          </a:bodyPr>
          <a:lstStyle/>
          <a:p>
            <a:pPr algn="ctr"/>
            <a:r>
              <a:rPr lang="ur-PK" sz="8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ایمان باللہ</a:t>
            </a:r>
            <a:endParaRPr lang="en-US" sz="8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61-62</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1442160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smtClean="0">
                <a:latin typeface="Al Qalam Quran Publisher" pitchFamily="18" charset="-78"/>
                <a:cs typeface="Al Qalam Quran Publisher" pitchFamily="18" charset="-78"/>
              </a:rPr>
              <a:t>تَبٰرَكَ الَّذِيْ جَعَلَ فِي السَّمَآءِ بُرُوْجًا وَّ جَعَلَ فِيْهَا سِرٰجًا وَّ قَمَرًا مُّنِيْرًا۰۰۶۱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بڑی با برکت ہے وہ ذات جس نے آسمانوں میں بُرج </a:t>
            </a:r>
            <a:r>
              <a:rPr lang="ur-PK" sz="2800" b="0" dirty="0" smtClean="0">
                <a:solidFill>
                  <a:schemeClr val="bg1"/>
                </a:solidFill>
                <a:latin typeface="Jameel Noori Nastaleeq" pitchFamily="2" charset="-78"/>
                <a:ea typeface="Calibri"/>
                <a:cs typeface="Jameel Noori Nastaleeq" pitchFamily="2" charset="-78"/>
              </a:rPr>
              <a:t>بنائےاور </a:t>
            </a:r>
            <a:r>
              <a:rPr lang="ur-PK" sz="2800" b="0" dirty="0">
                <a:solidFill>
                  <a:schemeClr val="bg1"/>
                </a:solidFill>
                <a:latin typeface="Jameel Noori Nastaleeq" pitchFamily="2" charset="-78"/>
                <a:ea typeface="Calibri"/>
                <a:cs typeface="Jameel Noori Nastaleeq" pitchFamily="2" charset="-78"/>
              </a:rPr>
              <a:t>اس میں بنایا ایک چراغ(سورج) اور ایک چمکتا ہوا </a:t>
            </a:r>
            <a:r>
              <a:rPr lang="ur-PK" sz="2800" b="0" dirty="0" smtClean="0">
                <a:solidFill>
                  <a:schemeClr val="bg1"/>
                </a:solidFill>
                <a:latin typeface="Jameel Noori Nastaleeq" pitchFamily="2" charset="-78"/>
                <a:ea typeface="Calibri"/>
                <a:cs typeface="Jameel Noori Nastaleeq" pitchFamily="2" charset="-78"/>
              </a:rPr>
              <a:t>چاند</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001769645"/>
              </p:ext>
            </p:extLst>
          </p:nvPr>
        </p:nvGraphicFramePr>
        <p:xfrm>
          <a:off x="533400" y="2590800"/>
          <a:ext cx="82296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509124" y="1639669"/>
            <a:ext cx="22058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 Qalam Quran Publisher" pitchFamily="18" charset="-78"/>
                <a:cs typeface="Al Qalam Quran Publisher" pitchFamily="18" charset="-78"/>
              </a:rPr>
              <a:t>تَبٰرَكَ</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UL Sajid Heading" pitchFamily="2" charset="-78"/>
            </a:endParaRPr>
          </a:p>
        </p:txBody>
      </p:sp>
    </p:spTree>
    <p:extLst>
      <p:ext uri="{BB962C8B-B14F-4D97-AF65-F5344CB8AC3E}">
        <p14:creationId xmlns:p14="http://schemas.microsoft.com/office/powerpoint/2010/main" val="28344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D2C0C83-C2E2-4878-A803-A512A6FA7E3A}"/>
                                            </p:graphicEl>
                                          </p:spTgt>
                                        </p:tgtEl>
                                        <p:attrNameLst>
                                          <p:attrName>style.visibility</p:attrName>
                                        </p:attrNameLst>
                                      </p:cBhvr>
                                      <p:to>
                                        <p:strVal val="visible"/>
                                      </p:to>
                                    </p:set>
                                    <p:animEffect transition="in" filter="fade">
                                      <p:cBhvr>
                                        <p:cTn id="27" dur="500"/>
                                        <p:tgtEl>
                                          <p:spTgt spid="7">
                                            <p:graphicEl>
                                              <a:dgm id="{5D2C0C83-C2E2-4878-A803-A512A6FA7E3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61065D85-F5CD-4474-9DB2-6076BC784FBC}"/>
                                            </p:graphicEl>
                                          </p:spTgt>
                                        </p:tgtEl>
                                        <p:attrNameLst>
                                          <p:attrName>style.visibility</p:attrName>
                                        </p:attrNameLst>
                                      </p:cBhvr>
                                      <p:to>
                                        <p:strVal val="visible"/>
                                      </p:to>
                                    </p:set>
                                    <p:animEffect transition="in" filter="fade">
                                      <p:cBhvr>
                                        <p:cTn id="32" dur="500"/>
                                        <p:tgtEl>
                                          <p:spTgt spid="7">
                                            <p:graphicEl>
                                              <a:dgm id="{61065D85-F5CD-4474-9DB2-6076BC784F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3464</TotalTime>
  <Words>1560</Words>
  <Application>Microsoft Office PowerPoint</Application>
  <PresentationFormat>On-screen Show (4:3)</PresentationFormat>
  <Paragraphs>168</Paragraphs>
  <Slides>31</Slides>
  <Notes>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31</vt:i4>
      </vt:variant>
    </vt:vector>
  </HeadingPairs>
  <TitlesOfParts>
    <vt:vector size="51" baseType="lpstr">
      <vt:lpstr>Arial</vt:lpstr>
      <vt:lpstr>UL Sajid Heading</vt:lpstr>
      <vt:lpstr>Aharoni</vt:lpstr>
      <vt:lpstr>Jameel Noori Nastaleeq</vt:lpstr>
      <vt:lpstr>Nafees Web Naskh</vt:lpstr>
      <vt:lpstr>Wingdings 2</vt:lpstr>
      <vt:lpstr>Wingdings</vt:lpstr>
      <vt:lpstr>Wingdings 3</vt:lpstr>
      <vt:lpstr>Al Qalam Quran Publisher</vt:lpstr>
      <vt:lpstr>Al_Mushaf</vt:lpstr>
      <vt:lpstr>Impact</vt:lpstr>
      <vt:lpstr>Corbel</vt:lpstr>
      <vt:lpstr>noorehira</vt:lpstr>
      <vt:lpstr>Times New Roman</vt:lpstr>
      <vt:lpstr>Calibri</vt:lpstr>
      <vt:lpstr>QCF_P556</vt:lpstr>
      <vt:lpstr>Candara</vt:lpstr>
      <vt:lpstr>Module</vt:lpstr>
      <vt:lpstr>Quranic Prism Theme</vt:lpstr>
      <vt:lpstr>2_Module</vt:lpstr>
      <vt:lpstr>PowerPoint Presentation</vt:lpstr>
      <vt:lpstr>Designed by:  DR. ISRAR AHMAD</vt:lpstr>
      <vt:lpstr>تیسرا حصہ: عملِ صالح</vt:lpstr>
      <vt:lpstr>بندۂ مؤمن کے تکمیلی اوصاف</vt:lpstr>
      <vt:lpstr>تَبٰرَكَ الَّذِيْ جَعَلَ فِي السَّمَآءِ بُرُوْجًا وَّ جَعَلَ فِيْهَا سِرٰجًا وَّ قَمَرًا مُّنِيْرًا۰۰۶۱ وَ هُوَ الَّذِيْ جَعَلَ الَّيْلَ وَ النَّهَارَ خِلْفَةً لِّمَنْ اَرَادَ اَنْ يَّذَّكَّرَ اَوْ اَرَادَ شُكُوْرًا۰۰۶۲ وَ عِبَادُ الرَّحْمٰنِ الَّذِيْنَ يَمْشُوْنَ عَلَى الْاَرْضِ هَوْنًا وَّ اِذَا خَاطَبَهُمُ الْجٰهِلُوْنَ قَالُوْا سَلٰمًا۰۰۶۳ وَ الَّذِيْنَ يَبِيْتُوْنَ لِرَبِّهِمْ سُجَّدًا وَّ قِيَامًا۰۰۶۴ وَ الَّذِيْنَ يَقُوْلُوْنَ رَبَّنَا اصْرِفْ عَنَّا عَذَابَ جَهَنَّمَ١ۖۗ اِنَّ عَذَابَهَا كَانَ غَرَامًاۗۖ۰۰۶۵ اِنَّهَا سَآءَتْ مُسْتَقَرًّا وَّ مُقَامًا۰۰۶۶ وَ الَّذِيْنَ اِذَاۤ اَنْفَقُوْا لَمْ يُسْرِفُوْا وَ لَمْ يَقْتُرُوْا وَ كَانَ بَيْنَ ذٰلِكَ قَوَامًا۰۰۶۷ وَ الَّذِيْنَ لَا يَدْعُوْنَ مَعَ اللّٰهِ اِلٰهًا اٰخَرَ وَ لَا يَقْتُلُوْنَ النَّفْسَ الَّتِيْ حَرَّمَ اللّٰهُ اِلَّا بِالْحَقِّ وَ لَا يَزْنُوْنَ١ۚ وَ مَنْ يَّفْعَلْ ذٰلِكَ يَلْقَ اَثَامًاۙ۰۰۶۸ يُّضٰعَفْ لَهُ الْعَذَابُ يَوْمَ الْقِيٰمَةِ وَ يَخْلُدْ فِيْهٖ مُهَانًاۗۖ۰۰۶۹</vt:lpstr>
      <vt:lpstr>اِلَّا مَنْ تَابَ وَ اٰمَنَ وَ عَمِلَ عَمَلًا صَالِحًا فَاُولٰٓىِٕكَ يُبَدِّلُ اللّٰهُ سَيِّاٰتِهِمْ حَسَنٰتٍ١ؕ وَ كَانَ اللّٰهُ غَفُوْرًا رَّحِيْمًا۰۰۷۰ وَ مَنْ تَابَ وَ عَمِلَ صَالِحًا فَاِنَّهٗ يَتُوْبُ اِلَى اللّٰهِ مَتَابًا۰۰۷۱ وَ الَّذِيْنَ لَا يَشْهَدُوْنَ الزُّوْرَ١ۙ وَ اِذَا مَرُّوْا بِاللَّغْوِ مَرُّوْا كِرَامًا۰۰۷۲ وَ الَّذِيْنَ اِذَا ذُكِّرُوْا بِاٰيٰتِ رَبِّهِمْ لَمْ يَخِرُّوْا عَلَيْهَا صُمًّا وَّ عُمْيَانًا۰۰۷۳ وَ الَّذِيْنَ يَقُوْلُوْنَ رَبَّنَا هَبْ لَنَا مِنْ اَزْوَاجِنَا وَ ذُرِّيّٰتِنَا قُرَّةَ اَعْيُنٍ وَّ اجْعَلْنَا لِلْمُتَّقِيْنَ اِمَامًا۰۰۷۴ اُولٰٓىِٕكَ يُجْزَوْنَ الْغُرْفَةَ بِمَا صَبَرُوْا وَ يُلَقَّوْنَ فِيْهَا تَحِيَّةً وَّ سَلٰمًاۙ۰۰۷۵ خٰلِدِيْنَ فِيْهَا١ؕ حَسُنَتْ مُسْتَقَرًّا وَّ مُقَامًا۰۰۷۶ قُلْ مَا يَعْبَؤُا بِكُمْ رَبِّيْ لَوْ لَا دُعَآؤُكُمْ١ۚ فَقَدْ كَذَّبْتُمْ فَسَوْفَ يَكُوْنُ لِزَامًاؒ۰۰۷۷</vt:lpstr>
      <vt:lpstr>آیات کا تجزیہ</vt:lpstr>
      <vt:lpstr>ایمان باللہ</vt:lpstr>
      <vt:lpstr>تَبٰرَكَ الَّذِيْ جَعَلَ فِي السَّمَآءِ بُرُوْجًا وَّ جَعَلَ فِيْهَا سِرٰجًا وَّ قَمَرًا مُّنِيْرًا۰۰۶۱ بڑی با برکت ہے وہ ذات جس نے آسمانوں میں بُرج بنائےاور اس میں بنایا ایک چراغ(سورج) اور ایک چمکتا ہوا چاند</vt:lpstr>
      <vt:lpstr>تَبٰرَكَ الَّذِيْ جَعَلَ فِي السَّمَآءِ بُرُوْجًا وَّ جَعَلَ فِيْهَا سِرٰجًا وَّ قَمَرًا مُّنِيْرًا۰۰۶۱ بڑی با برکت ہے وہ ذات جس نے آسمانوں میں بُرج بنائےاور اس میں بنایا ایک چراغ(سورج) اور ایک چمکتا ہوا چاند</vt:lpstr>
      <vt:lpstr>تَبٰرَكَ الَّذِيْ جَعَلَ فِي السَّمَآءِ بُرُوْجًا وَّ جَعَلَ فِيْهَا سِرٰجًا وَّ قَمَرًا مُّنِيْرًا۰۰۶۱ بڑی با برکت ہے وہ ذات جس نے آسمانوں میں بُرج بنائےاور اس میں بنایا ایک چراغ(سورج) اور ایک چمکتا ہوا چاند</vt:lpstr>
      <vt:lpstr>تَبٰرَكَ الَّذِيْ جَعَلَ فِي السَّمَآءِ بُرُوْجًا وَّ جَعَلَ فِيْهَا سِرٰجًا وَّ قَمَرًا مُّنِيْرًا۰۰۶۱ بڑی با برکت ہے وہ ذات جس نے آسمانوں میں بُرج بنائےاور اس میں بنایا ایک چراغ(سورج) اور ایک چمکتا ہوا چاند</vt:lpstr>
      <vt:lpstr>وَ هُوَ الَّذِيْ جَعَلَ الَّيْلَ وَ النَّہَارَخِلْفَةً لِّمَنْ اَرَادَ اَنْ يَّذَّكَّرَ اَوْ اَرَادَ شُكُوْرًا۰۰۶۲ اور اسی نے بنایا رات اور دن کو ایک دوسرے کے پیچھے آنے جانے والا اُس کے لئے جو یاد دہانی حاصل کرنا  چاہے (اللہ کی) یا شکر گزار ہونا چاہے (اللہ کا) </vt:lpstr>
      <vt:lpstr>وَ هُوَ الَّذِيْ جَعَلَ الَّيْلَ وَ النَّهَارَ خِلْفَةً لِّمَنْ اَرَادَ اَنْ يَّذَّكَّرَ اَوْ اَرَادَ شُكُوْرًا۰۰۶۲ اور اسی نے بنایا رات اور دن کو ایک دوسرے کے پیچھے آنے جانے والا اُس کے لئے جو یاد دہانی حاصل کرنا  چاہے (اللہ کی) یا شکر گزار ہونا چاہے (اللہ کا) </vt:lpstr>
      <vt:lpstr>بندۂ مومن کے تکمیلی اوصاف</vt:lpstr>
      <vt:lpstr>وَ عِبَادُ الرَّحْمٰنِ الَّذِيْنَ يَمْشُوْنَ عَلَى الْاَرْضِ هَوْنًا وَّ اِذَا خَاطَبَهُمُ الْجٰهِلُوْنَ قَالُوْا سَلٰمًا۰۰۶۳ وَ الَّذِيْنَ يَبِيْتُوْنَ لِرَبِّهِمْ سُجَّدًا وَّ قِيَامًا۰۰۶۴ وَ الَّذِيْنَ يَقُوْلُوْنَ رَبَّنَا اصْرِفْ عَنَّا عَذَابَ جَهَنَّمَ١ۖۗ اِنَّ عَذَابَهَا كَانَ غَرَامًاۗۖ۰۰۶۵ اِنَّهَا سَآءَتْ مُسْتَقَرًّا وَّ مُقَامًا۰۰۶۶ وَ الَّذِيْنَ اِذَاۤ اَنْفَقُوْا لَمْ يُسْرِفُوْا وَ لَمْ يَقْتُرُوْا وَ كَانَ بَيْنَ ذٰلِكَ قَوَامًا۰۰۶۷ اور رحمان کے بندے زمین پر چلتے ہیں آہستگی سے اور جب اُن سے الجھتے ہیں جذباتی لوگ تو وہ کہتے ہیں سلام۔ اور جو رات بسر کرتے ہیں اپنے رب کے حضور  سجدے اور قیام کرتے ہوئے۔ جو دُعا مانگتے رہتے ہیں اے ہمارے رب! دوزح کا عذاب ہم سے دُور کردے بے شک اس کا عذاب چمٹنے والا ہے۔ دوزخ بری جگہ ہے مستقل رہنے کے اعتبار سے اور عارضی رہنے کے اعتبار سے۔ اور جب وہ خرچ کرتے ہیں تو  اسراف نہیں کرتے اور نہ بخل کرتے ہیں اور ان کی روش ہوتی ہے اعتدال کی۔</vt:lpstr>
      <vt:lpstr>وَ عِبَادُ الرَّحْمٰنِ الَّذِيْنَ يَمْشُوْنَ عَلَى الْاَرْضِ هَوْنًا وَّ اِذَا خَاطَبَهُمُ الْجٰهِلُوْنَ قَالُوْا سَلٰمًا۰۰۶۳ اور رحمان کے بندے زمین پر چلتے ہیں آہستگی سے اور جب اُن سے الجھتے ہیں جذباتی لوگ تو وہ کہتے ہیں سلام</vt:lpstr>
      <vt:lpstr>PowerPoint Presentation</vt:lpstr>
      <vt:lpstr>کبیرہ گناہ کی سزا  اور سزا سے بچنے کے لیے توبہ کا بیان</vt:lpstr>
      <vt:lpstr>وَ الَّذِيْنَ لَا يَدْعُوْنَ مَعَ اللّٰهِ اِلٰهًا اٰخَرَ وَ لَا يَقْتُلُوْنَ النَّفْسَ الَّتِيْ حَرَّمَ اللّٰهُ اِلَّا بِالْحَقِّ وَ لَا يَزْنُوْنَ١ۚ وَ مَنْ يَّفْعَلْ ذٰلِكَ يَلْقَ اَثَامًاۙ۰۰۶۸ اور وہ جو اللہ کے ساتھ کسی دوسرے معبود کو نہیں پکارتے اور وہ کسی جان کو قتل نہیں کرتے جسے اللہ نے محترم ٹھہرایا ہے مگر جائز طریقے یعنی شریعت کے حکم سےاور بدکاری نہیں کرتےاور جو یہ کام کرے گا اُس کا وبال پائے گا</vt:lpstr>
      <vt:lpstr>يُّضٰعَفْ لَهُ الْعَذَابُ يَوْمَ الْقِيٰمَةِ وَ يَخْلُدْ فِيْهٖ مُهَانًاۗۖ۰۰۶۹ بڑھایا جائے گا اس کے لئے عذاب روزِقیامت اور ذلّت و خواری سے ہمیشہ اُس میں رہے گا</vt:lpstr>
      <vt:lpstr>اِلَّا مَنْ تَابَ وَ اٰمَنَ وَ عَمِلَ عَمَلًا صَالِحًا  مگر جس نے توبہ کی اور ایمان لایا اور اچھے کام کئے </vt:lpstr>
      <vt:lpstr>فَاُولٰٓىِٕكَ يُبَدِّلُ اللّٰهُ سَيِّاٰتِهِمْ حَسَنٰتٍ١ؕ وَ كَانَ اللّٰهُ غَفُوْرًا رَّحِيْمًا۰۰۷۰ تو ایسے لوگوں کے گناہوں کواللہ نیکیوں سے بدل دے گا اوراللہ تو بخشنے والا مہربان ہے۔ </vt:lpstr>
      <vt:lpstr>وَ مَنْ تَابَ وَ عَمِلَ صَالِحًا فَاِنَّهٗ يَتُوْبُ اِلَى اللّٰهِ مَتَابًا۰۰۷۱ اور جو توبہ کرتا ہے اور عمل کرتا ہے اچھا تو بے شک وہ ہی اللہ کے حضور سچی توبہ کرتا ہے</vt:lpstr>
      <vt:lpstr>وَ الَّذِيْنَ لَا يَشْهَدُوْنَ الزُّوْرَ١ۙ وَ اِذَا مَرُّوْا بِاللَّغْوِ مَرُّوْا كِرَامًا۰۰۷۲ وَ الَّذِيْنَ اِذَا ذُكِّرُوْا بِاٰيٰتِ رَبِّهِمْ لَمْ يَخِرُّوْا عَلَيْهَا صُمًّا وَّ عُمْيَانًا۰۰۷۳ وَ الَّذِيْنَ يَقُوْلُوْنَ رَبَّنَا هَبْ لَنَا مِنْ اَزْوَاجِنَا وَ ذُرِّيّٰتِنَا قُرَّةَ اَعْيُنٍ وَّ اجْعَلْنَا لِلْمُتَّقِيْنَ اِمَامًا۰۰۷۴ اور وہ جوجھوٹ پر موجودگی گوارا نہیں کرتے اور جب گزرتے ہیں کسی لا یعنی کام کے پاس سے تو گزرتے ہیں بے نیازی سے۔ اور جب اُن کو نصیحت کی جاتی ہے اُن کے رب کی آیات کے ذریعہ تو اُن پر اندھے اور بہرے ہوکر نہیں گرتے (بلکہ توجہ سے سنتے ہیں)۔ اور وہ جو دُعا مانگتے رہتے ہیں کہ اے پروردگار ہم کو ہماری بیویوں اور اولاد کی طرف سے عطا فرما  آنکھوں کی ٹھنڈک اور ہمیں پرہیزگاروں کا امام بنا ۔</vt:lpstr>
      <vt:lpstr>PowerPoint Presentation</vt:lpstr>
      <vt:lpstr>عباد الرحمان کا حسین انجام</vt:lpstr>
      <vt:lpstr>اُولٰٓىِٕكَ يُجْزَوْنَ الْغُرْفَةَ بِمَا صَبَرُوْا وَ يُلَقَّوْنَ فِيْهَا تَحِيَّةً وَّ سَلٰمًاۙ۰۰۷۵ خٰلِدِيْنَ فِيْهَا١ؕ حَسُنَتْ مُسْتَقَرًّا وَّ مُقَامًا۰۰۷۶  ان لوگوں کو صبر کے بدلے اُونچے اُونچے محل دیئے جائیں گے اور وہاں فرشتے ان سے دُعا و سلام کے ساتھ ملاقات کریں گے۔ اُن میں وہ ہمیشہ رہیں گے اور وہ بہت ہی عمدہ جگہ ہے مستقل رہنے کے اعتبار سے اور عارضی رہنے کے اعتبار سے ۔</vt:lpstr>
      <vt:lpstr>ایمان بالرسالت</vt:lpstr>
      <vt:lpstr>قُلْ مَا يَعْبَؤُا بِكُمْ رَبِّيْ لَوْ لَا دُعَآؤُكُمْ١ۚ فَقَدْ كَذَّبْتُمْ فَسَوْفَ يَكُوْنُ لِزَامًاؒ۰۰۷۷ کہہ دو میرارب تمہاری کچھ پروا نہیں کرتا اگر نہ ہوتا تم کو دعوت دینا پس تم نے جھٹلادیا ہے سو عنقریب لازم ہوگی  ( تمہارے لئے) اِس کی سزا۔</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351</cp:revision>
  <dcterms:created xsi:type="dcterms:W3CDTF">2008-04-30T07:12:15Z</dcterms:created>
  <dcterms:modified xsi:type="dcterms:W3CDTF">2018-10-17T05:12:53Z</dcterms:modified>
</cp:coreProperties>
</file>