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828" r:id="rId1"/>
    <p:sldMasterId id="2147484335" r:id="rId2"/>
    <p:sldMasterId id="2147484349" r:id="rId3"/>
    <p:sldMasterId id="2147484361" r:id="rId4"/>
  </p:sldMasterIdLst>
  <p:notesMasterIdLst>
    <p:notesMasterId r:id="rId41"/>
  </p:notesMasterIdLst>
  <p:sldIdLst>
    <p:sldId id="379" r:id="rId5"/>
    <p:sldId id="380" r:id="rId6"/>
    <p:sldId id="384" r:id="rId7"/>
    <p:sldId id="258" r:id="rId8"/>
    <p:sldId id="259" r:id="rId9"/>
    <p:sldId id="325" r:id="rId10"/>
    <p:sldId id="326" r:id="rId11"/>
    <p:sldId id="328" r:id="rId12"/>
    <p:sldId id="344" r:id="rId13"/>
    <p:sldId id="345" r:id="rId14"/>
    <p:sldId id="346" r:id="rId15"/>
    <p:sldId id="347" r:id="rId16"/>
    <p:sldId id="348" r:id="rId17"/>
    <p:sldId id="349" r:id="rId18"/>
    <p:sldId id="350" r:id="rId19"/>
    <p:sldId id="351" r:id="rId20"/>
    <p:sldId id="366" r:id="rId21"/>
    <p:sldId id="353" r:id="rId22"/>
    <p:sldId id="368" r:id="rId23"/>
    <p:sldId id="367" r:id="rId24"/>
    <p:sldId id="382" r:id="rId25"/>
    <p:sldId id="356" r:id="rId26"/>
    <p:sldId id="357" r:id="rId27"/>
    <p:sldId id="369" r:id="rId28"/>
    <p:sldId id="358" r:id="rId29"/>
    <p:sldId id="359" r:id="rId30"/>
    <p:sldId id="360" r:id="rId31"/>
    <p:sldId id="370" r:id="rId32"/>
    <p:sldId id="361" r:id="rId33"/>
    <p:sldId id="362" r:id="rId34"/>
    <p:sldId id="371" r:id="rId35"/>
    <p:sldId id="372" r:id="rId36"/>
    <p:sldId id="374" r:id="rId37"/>
    <p:sldId id="364" r:id="rId38"/>
    <p:sldId id="365" r:id="rId39"/>
    <p:sldId id="383" r:id="rId40"/>
  </p:sldIdLst>
  <p:sldSz cx="9144000" cy="6858000" type="screen4x3"/>
  <p:notesSz cx="6858000" cy="9144000"/>
  <p:embeddedFontLst>
    <p:embeddedFont>
      <p:font typeface="Nafees Web Naskh" pitchFamily="2" charset="-78"/>
      <p:regular r:id="rId42"/>
    </p:embeddedFont>
    <p:embeddedFont>
      <p:font typeface="Aharoni" pitchFamily="2" charset="-79"/>
      <p:bold r:id="rId43"/>
    </p:embeddedFont>
    <p:embeddedFont>
      <p:font typeface="QCF_P556" pitchFamily="2" charset="2"/>
      <p:regular r:id="rId44"/>
    </p:embeddedFont>
    <p:embeddedFont>
      <p:font typeface="Wingdings 2" pitchFamily="18" charset="2"/>
      <p:regular r:id="rId45"/>
    </p:embeddedFont>
    <p:embeddedFont>
      <p:font typeface="Wingdings 3" pitchFamily="18" charset="2"/>
      <p:regular r:id="rId46"/>
    </p:embeddedFont>
    <p:embeddedFont>
      <p:font typeface="UL Sajid Heading" pitchFamily="2" charset="-78"/>
      <p:regular r:id="rId47"/>
    </p:embeddedFont>
    <p:embeddedFont>
      <p:font typeface="Arial Black" pitchFamily="34" charset="0"/>
      <p:bold r:id="rId48"/>
    </p:embeddedFont>
    <p:embeddedFont>
      <p:font typeface="Jameel Noori Nastaleeq" pitchFamily="2" charset="-78"/>
      <p:regular r:id="rId49"/>
      <p:italic r:id="rId50"/>
    </p:embeddedFont>
    <p:embeddedFont>
      <p:font typeface="Corbel" pitchFamily="34" charset="0"/>
      <p:regular r:id="rId51"/>
      <p:bold r:id="rId52"/>
      <p:italic r:id="rId53"/>
      <p:boldItalic r:id="rId54"/>
    </p:embeddedFont>
    <p:embeddedFont>
      <p:font typeface="Impact" pitchFamily="34" charset="0"/>
      <p:regular r:id="rId55"/>
    </p:embeddedFont>
    <p:embeddedFont>
      <p:font typeface="Al Qalam Quran Publisher" pitchFamily="18" charset="-78"/>
      <p:regular r:id="rId56"/>
    </p:embeddedFont>
    <p:embeddedFont>
      <p:font typeface="Calibri" pitchFamily="34" charset="0"/>
      <p:regular r:id="rId57"/>
      <p:bold r:id="rId58"/>
      <p:italic r:id="rId59"/>
      <p:boldItalic r:id="rId60"/>
    </p:embeddedFont>
    <p:embeddedFont>
      <p:font typeface="Al_Mushaf" pitchFamily="2" charset="-78"/>
      <p:regular r:id="rId61"/>
    </p:embeddedFont>
    <p:embeddedFont>
      <p:font typeface="noorehira" pitchFamily="2" charset="-78"/>
      <p:regular r:id="rId62"/>
    </p:embeddedFont>
    <p:embeddedFont>
      <p:font typeface="Candara" pitchFamily="34" charset="0"/>
      <p:regular r:id="rId63"/>
      <p:bold r:id="rId64"/>
      <p:italic r:id="rId65"/>
      <p:boldItalic r:id="rId66"/>
    </p:embeddedFont>
    <p:embeddedFont>
      <p:font typeface="QCF_P557" pitchFamily="2" charset="2"/>
      <p:regular r:id="rId6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a:latin typeface="Jameel Noori Nastaleeq" pitchFamily="2" charset="-78"/>
            <a:cs typeface="Jameel Noori Nastaleeq" pitchFamily="2" charset="-78"/>
          </a:endParaRPr>
        </a:p>
      </dgm:t>
    </dgm:pt>
    <dgm:pt modelId="{88D0FC1A-7669-4237-9E0A-9BA9CBBE627D}">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a:latin typeface="Jameel Noori Nastaleeq" pitchFamily="2" charset="-78"/>
            <a:cs typeface="Jameel Noori Nastaleeq" pitchFamily="2" charset="-78"/>
          </a:endParaRPr>
        </a:p>
      </dgm:t>
    </dgm:pt>
    <dgm:pt modelId="{D8EACAFA-908F-4B41-B929-48F074817F1B}">
      <dgm:prSet phldrT="[Text]"/>
      <dgm:spPr/>
      <dgm:t>
        <a:bodyPr/>
        <a:lstStyle/>
        <a:p>
          <a:pPr rtl="1"/>
          <a:r>
            <a:rPr lang="ur-PK" dirty="0" smtClean="0">
              <a:latin typeface="Jameel Noori Nastaleeq" pitchFamily="2" charset="-78"/>
              <a:cs typeface="Jameel Noori Nastaleeq" pitchFamily="2" charset="-78"/>
            </a:rPr>
            <a:t>سورۃ آل عمران آخری رکوع</a:t>
          </a:r>
        </a:p>
      </dgm:t>
    </dgm:pt>
    <dgm:pt modelId="{B552770D-74AC-4DC1-B69A-78D0A9F7E052}" type="parTrans" cxnId="{53A77E71-A01B-4A46-A6E7-52D6C0E114B9}">
      <dgm:prSet/>
      <dgm:spPr/>
      <dgm:t>
        <a:bodyPr/>
        <a:lstStyle/>
        <a:p>
          <a:endParaRPr lang="en-US">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a:latin typeface="Jameel Noori Nastaleeq" pitchFamily="2" charset="-78"/>
            <a:cs typeface="Jameel Noori Nastaleeq" pitchFamily="2" charset="-78"/>
          </a:endParaRPr>
        </a:p>
      </dgm:t>
    </dgm:pt>
    <dgm:pt modelId="{C0A4B61F-FEDA-4368-8243-B32E98A9C202}">
      <dgm:prSet phldrT="[Text]"/>
      <dgm:spPr/>
      <dgm:t>
        <a:bodyPr/>
        <a:lstStyle/>
        <a:p>
          <a:pPr rtl="1"/>
          <a:r>
            <a:rPr lang="ur-PK" dirty="0" smtClean="0">
              <a:latin typeface="Jameel Noori Nastaleeq" pitchFamily="2" charset="-78"/>
              <a:cs typeface="Jameel Noori Nastaleeq" pitchFamily="2" charset="-78"/>
            </a:rPr>
            <a:t>سورۃ التغابن</a:t>
          </a:r>
        </a:p>
      </dgm:t>
    </dgm:pt>
    <dgm:pt modelId="{7AF7AF30-BC15-4C3B-B02F-776656E3D4F2}" type="parTrans" cxnId="{450074BD-A10B-4688-AE0C-808E7E40087D}">
      <dgm:prSet/>
      <dgm:spPr/>
      <dgm:t>
        <a:bodyPr/>
        <a:lstStyle/>
        <a:p>
          <a:endParaRPr lang="en-US">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a:latin typeface="Jameel Noori Nastaleeq" pitchFamily="2" charset="-78"/>
            <a:cs typeface="Jameel Noori Nastaleeq" pitchFamily="2" charset="-78"/>
          </a:endParaRPr>
        </a:p>
      </dgm:t>
    </dgm:pt>
    <dgm:pt modelId="{EFB59917-76AA-4DB0-93F5-CF8AE34BDE3D}">
      <dgm:prSet phldrT="[Text]"/>
      <dgm:spPr/>
      <dgm:t>
        <a:bodyPr/>
        <a:lstStyle/>
        <a:p>
          <a:pPr rtl="1"/>
          <a:r>
            <a:rPr lang="ur-PK" dirty="0" smtClean="0">
              <a:latin typeface="Jameel Noori Nastaleeq" pitchFamily="2" charset="-78"/>
              <a:cs typeface="Jameel Noori Nastaleeq" pitchFamily="2" charset="-78"/>
            </a:rPr>
            <a:t>سورۃ الفاتحہ</a:t>
          </a:r>
          <a:endParaRPr lang="en-US"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a:latin typeface="Jameel Noori Nastaleeq" pitchFamily="2" charset="-78"/>
            <a:cs typeface="Jameel Noori Nastaleeq" pitchFamily="2" charset="-78"/>
          </a:endParaRPr>
        </a:p>
      </dgm:t>
    </dgm:pt>
    <dgm:pt modelId="{312C3F98-3618-45C6-87C2-C84B8191908E}">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gm:t>
    </dgm:pt>
    <dgm:pt modelId="{83D8E016-52B4-4303-90A8-6B5F301161E1}" type="parTrans" cxnId="{E22BDC0F-847A-4A90-A4A0-FE3485EF9D95}">
      <dgm:prSet/>
      <dgm:spPr/>
      <dgm:t>
        <a:bodyPr/>
        <a:lstStyle/>
        <a:p>
          <a:endParaRPr lang="en-US">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a:latin typeface="Jameel Noori Nastaleeq" pitchFamily="2" charset="-78"/>
            <a:cs typeface="Jameel Noori Nastaleeq" pitchFamily="2" charset="-78"/>
          </a:endParaRPr>
        </a:p>
      </dgm:t>
    </dgm:pt>
    <dgm:pt modelId="{D974C1AA-9DCA-465F-B5D6-F8DCC3177D8E}">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gm:t>
    </dgm:pt>
    <dgm:pt modelId="{4C565DD1-F062-4B43-BDFD-928D922EF19F}" type="parTrans" cxnId="{9DA05B52-BCC2-4380-A633-25B847B74326}">
      <dgm:prSet/>
      <dgm:spPr/>
      <dgm:t>
        <a:bodyPr/>
        <a:lstStyle/>
        <a:p>
          <a:endParaRPr lang="en-US">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a:latin typeface="Jameel Noori Nastaleeq" pitchFamily="2" charset="-78"/>
            <a:cs typeface="Jameel Noori Nastaleeq" pitchFamily="2" charset="-78"/>
          </a:endParaRPr>
        </a:p>
      </dgm:t>
    </dgm:pt>
    <dgm:pt modelId="{0E7CFA20-CC6A-4C52-B85A-71AA3F65C925}">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gm:t>
    </dgm:pt>
    <dgm:pt modelId="{0326A0D1-562C-4426-ABEA-89C20D0BD16E}" type="parTrans" cxnId="{B1B0B0B4-10A5-487E-A752-1DF14BC43FC0}">
      <dgm:prSet/>
      <dgm:spPr/>
      <dgm:t>
        <a:bodyPr/>
        <a:lstStyle/>
        <a:p>
          <a:endParaRPr lang="en-US">
            <a:latin typeface="Jameel Noori Nastaleeq" pitchFamily="2" charset="-78"/>
            <a:cs typeface="Jameel Noori Nastaleeq" pitchFamily="2" charset="-78"/>
          </a:endParaRPr>
        </a:p>
      </dgm:t>
    </dgm:pt>
    <dgm:pt modelId="{BE977354-D227-4A9B-9E40-67A7EE5E250D}" type="sibTrans" cxnId="{B1B0B0B4-10A5-487E-A752-1DF14BC43FC0}">
      <dgm:prSet/>
      <dgm:spPr/>
      <dgm:t>
        <a:bodyPr/>
        <a:lstStyle/>
        <a:p>
          <a:endParaRPr lang="en-US">
            <a:latin typeface="Jameel Noori Nastaleeq" pitchFamily="2" charset="-78"/>
            <a:cs typeface="Jameel Noori Nastaleeq" pitchFamily="2" charset="-78"/>
          </a:endParaRPr>
        </a:p>
      </dgm:t>
    </dgm:pt>
    <dgm:pt modelId="{D2D8C708-B4FF-4CB5-A66C-EF5A15668C0D}">
      <dgm:prSet phldrT="[Text]"/>
      <dgm:spPr/>
      <dgm:t>
        <a:bodyPr/>
        <a:lstStyle/>
        <a:p>
          <a:pPr rtl="1"/>
          <a:r>
            <a:rPr lang="ur-PK" dirty="0" smtClean="0">
              <a:latin typeface="Jameel Noori Nastaleeq" pitchFamily="2" charset="-78"/>
              <a:cs typeface="Jameel Noori Nastaleeq" pitchFamily="2" charset="-78"/>
            </a:rPr>
            <a:t>سورۃ النور رکوع 5</a:t>
          </a:r>
        </a:p>
      </dgm:t>
    </dgm:pt>
    <dgm:pt modelId="{5176E12B-DB8E-44C5-A0BD-2DE4E412A985}" type="parTrans" cxnId="{4F447099-B3C1-44E0-8AD1-45249F840787}">
      <dgm:prSet/>
      <dgm:spPr/>
      <dgm:t>
        <a:bodyPr/>
        <a:lstStyle/>
        <a:p>
          <a:endParaRPr lang="en-US"/>
        </a:p>
      </dgm:t>
    </dgm:pt>
    <dgm:pt modelId="{0C74B579-B7EA-415C-9DA2-2B48EE286D48}" type="sibTrans" cxnId="{4F447099-B3C1-44E0-8AD1-45249F840787}">
      <dgm:prSet/>
      <dgm:spPr/>
      <dgm:t>
        <a:bodyPr/>
        <a:lstStyle/>
        <a:p>
          <a:endParaRPr lang="en-US"/>
        </a:p>
      </dgm:t>
    </dgm:pt>
    <dgm:pt modelId="{C7DF121C-3580-4D23-947C-53B6F8A661FF}">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gm:t>
    </dgm:pt>
    <dgm:pt modelId="{420358D2-C2BB-4193-9A21-76C6DB13E5BC}" type="parTrans" cxnId="{4D751F7E-3D09-405B-AE27-2BAACC9A802B}">
      <dgm:prSet/>
      <dgm:spPr/>
      <dgm:t>
        <a:bodyPr/>
        <a:lstStyle/>
        <a:p>
          <a:endParaRPr lang="en-US"/>
        </a:p>
      </dgm:t>
    </dgm:pt>
    <dgm:pt modelId="{AAC31DF8-1098-4691-B416-2B351E0C33D3}" type="sibTrans" cxnId="{4D751F7E-3D09-405B-AE27-2BAACC9A802B}">
      <dgm:prSet/>
      <dgm:spPr/>
      <dgm:t>
        <a:bodyPr/>
        <a:lstStyle/>
        <a:p>
          <a:endParaRPr lang="en-US"/>
        </a:p>
      </dgm:t>
    </dgm:pt>
    <dgm:pt modelId="{6729D9CC-03A1-4D6B-B8F1-203BEE3313BE}">
      <dgm:prSet phldrT="[Text]"/>
      <dgm:spPr/>
      <dgm:t>
        <a:bodyPr/>
        <a:lstStyle/>
        <a:p>
          <a:pPr rtl="1"/>
          <a:r>
            <a:rPr lang="ur-PK" dirty="0" smtClean="0">
              <a:latin typeface="Jameel Noori Nastaleeq" pitchFamily="2" charset="-78"/>
              <a:cs typeface="Jameel Noori Nastaleeq" pitchFamily="2" charset="-78"/>
            </a:rPr>
            <a:t>سورۃ القیامہ</a:t>
          </a:r>
        </a:p>
      </dgm:t>
    </dgm:pt>
    <dgm:pt modelId="{C515ED0D-8293-4D71-8A90-14A0A2C0DFF0}" type="parTrans" cxnId="{5519B133-1A41-44B0-AA0E-496931FB45D3}">
      <dgm:prSet/>
      <dgm:spPr/>
      <dgm:t>
        <a:bodyPr/>
        <a:lstStyle/>
        <a:p>
          <a:endParaRPr lang="en-US"/>
        </a:p>
      </dgm:t>
    </dgm:pt>
    <dgm:pt modelId="{0A9BC5D9-1EAD-4105-8891-68F5A387420A}" type="sibTrans" cxnId="{5519B133-1A41-44B0-AA0E-496931FB45D3}">
      <dgm:prSet/>
      <dgm:spPr/>
      <dgm:t>
        <a:bodyPr/>
        <a:lstStyle/>
        <a:p>
          <a:endParaRPr lang="en-US"/>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333578"/>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20330"/>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0" presStyleCnt="5" custScaleX="152106">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20330"/>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5" custScaleX="152106">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CC06CFEF-419F-4916-A36A-E3B2FE12E36F}" type="pres">
      <dgm:prSet presAssocID="{0E7CFA20-CC6A-4C52-B85A-71AA3F65C925}" presName="horFlow" presStyleCnt="0"/>
      <dgm:spPr/>
      <dgm:t>
        <a:bodyPr/>
        <a:lstStyle/>
        <a:p>
          <a:endParaRPr lang="en-US"/>
        </a:p>
      </dgm:t>
    </dgm:pt>
    <dgm:pt modelId="{0AECD693-E47F-47D3-890A-71B101F2C770}" type="pres">
      <dgm:prSet presAssocID="{0E7CFA20-CC6A-4C52-B85A-71AA3F65C925}" presName="bigChev" presStyleLbl="node1" presStyleIdx="3" presStyleCnt="6" custScaleX="220330"/>
      <dgm:spPr/>
      <dgm:t>
        <a:bodyPr/>
        <a:lstStyle/>
        <a:p>
          <a:endParaRPr lang="en-US"/>
        </a:p>
      </dgm:t>
    </dgm:pt>
    <dgm:pt modelId="{CAB5EFF2-D3B5-479C-A3E4-CF3D9F605004}" type="pres">
      <dgm:prSet presAssocID="{5176E12B-DB8E-44C5-A0BD-2DE4E412A985}" presName="parTrans" presStyleCnt="0"/>
      <dgm:spPr/>
    </dgm:pt>
    <dgm:pt modelId="{84F55392-DAC7-4820-8E0A-9450D092CA82}" type="pres">
      <dgm:prSet presAssocID="{D2D8C708-B4FF-4CB5-A66C-EF5A15668C0D}" presName="node" presStyleLbl="alignAccFollowNode1" presStyleIdx="2" presStyleCnt="5" custScaleX="152106">
        <dgm:presLayoutVars>
          <dgm:bulletEnabled val="1"/>
        </dgm:presLayoutVars>
      </dgm:prSet>
      <dgm:spPr/>
      <dgm:t>
        <a:bodyPr/>
        <a:lstStyle/>
        <a:p>
          <a:endParaRPr lang="en-US"/>
        </a:p>
      </dgm:t>
    </dgm:pt>
    <dgm:pt modelId="{2E05719F-FDA6-4D60-B9C1-097CC986E66C}" type="pres">
      <dgm:prSet presAssocID="{0E7CFA20-CC6A-4C52-B85A-71AA3F65C925}"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4" presStyleCnt="6" custScaleX="220330"/>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152106">
        <dgm:presLayoutVars>
          <dgm:bulletEnabled val="1"/>
        </dgm:presLayoutVars>
      </dgm:prSet>
      <dgm:spPr/>
      <dgm:t>
        <a:bodyPr/>
        <a:lstStyle/>
        <a:p>
          <a:endParaRPr lang="en-US"/>
        </a:p>
      </dgm:t>
    </dgm:pt>
    <dgm:pt modelId="{89E80F6F-DEE0-4F49-98AD-0B436719265C}" type="pres">
      <dgm:prSet presAssocID="{D974C1AA-9DCA-465F-B5D6-F8DCC3177D8E}" presName="vSp" presStyleCnt="0"/>
      <dgm:spPr/>
    </dgm:pt>
    <dgm:pt modelId="{F1A1894B-3D79-4C30-BE2B-999F004C4F8A}" type="pres">
      <dgm:prSet presAssocID="{C7DF121C-3580-4D23-947C-53B6F8A661FF}" presName="horFlow" presStyleCnt="0"/>
      <dgm:spPr/>
    </dgm:pt>
    <dgm:pt modelId="{E44A20ED-C457-4029-80DC-6BB30FC42A76}" type="pres">
      <dgm:prSet presAssocID="{C7DF121C-3580-4D23-947C-53B6F8A661FF}" presName="bigChev" presStyleLbl="node1" presStyleIdx="5" presStyleCnt="6" custScaleX="220330"/>
      <dgm:spPr/>
      <dgm:t>
        <a:bodyPr/>
        <a:lstStyle/>
        <a:p>
          <a:endParaRPr lang="en-US"/>
        </a:p>
      </dgm:t>
    </dgm:pt>
    <dgm:pt modelId="{DE06735C-63DE-440B-81D6-174F70707B39}" type="pres">
      <dgm:prSet presAssocID="{C515ED0D-8293-4D71-8A90-14A0A2C0DFF0}" presName="parTrans" presStyleCnt="0"/>
      <dgm:spPr/>
    </dgm:pt>
    <dgm:pt modelId="{D3B5E165-9210-43FE-8962-17EDF9D66E2C}" type="pres">
      <dgm:prSet presAssocID="{6729D9CC-03A1-4D6B-B8F1-203BEE3313BE}" presName="node" presStyleLbl="alignAccFollowNode1" presStyleIdx="4" presStyleCnt="5" custScaleX="152106">
        <dgm:presLayoutVars>
          <dgm:bulletEnabled val="1"/>
        </dgm:presLayoutVars>
      </dgm:prSet>
      <dgm:spPr/>
      <dgm:t>
        <a:bodyPr/>
        <a:lstStyle/>
        <a:p>
          <a:endParaRPr lang="en-US"/>
        </a:p>
      </dgm:t>
    </dgm:pt>
  </dgm:ptLst>
  <dgm:cxnLst>
    <dgm:cxn modelId="{52750F90-DD0F-44B2-9282-C9A8FAFDA304}" type="presOf" srcId="{312C3F98-3618-45C6-87C2-C84B8191908E}" destId="{4126A610-2CCE-4B06-A29F-0223994C73EF}" srcOrd="0" destOrd="0" presId="urn:microsoft.com/office/officeart/2005/8/layout/lProcess3"/>
    <dgm:cxn modelId="{58290AAC-1A15-4210-9A75-6B47596304EC}" type="presOf" srcId="{EFB59917-76AA-4DB0-93F5-CF8AE34BDE3D}" destId="{71F9798A-EF2A-454A-B9CD-A44B256DC1EA}" srcOrd="0" destOrd="0" presId="urn:microsoft.com/office/officeart/2005/8/layout/lProcess3"/>
    <dgm:cxn modelId="{B1B0B0B4-10A5-487E-A752-1DF14BC43FC0}" srcId="{417CD2D6-C29E-49AC-9A27-829C82AE2773}" destId="{0E7CFA20-CC6A-4C52-B85A-71AA3F65C925}" srcOrd="3" destOrd="0" parTransId="{0326A0D1-562C-4426-ABEA-89C20D0BD16E}" sibTransId="{BE977354-D227-4A9B-9E40-67A7EE5E250D}"/>
    <dgm:cxn modelId="{B90FCB21-F96A-4CD7-89D5-119BA90ADB68}" type="presOf" srcId="{C0A4B61F-FEDA-4368-8243-B32E98A9C202}" destId="{37900F7A-BA6B-45F1-AC4D-5C79E61058E6}" srcOrd="0" destOrd="0" presId="urn:microsoft.com/office/officeart/2005/8/layout/lProcess3"/>
    <dgm:cxn modelId="{67156280-32F0-4226-9984-BBD8BFF4173B}" srcId="{417CD2D6-C29E-49AC-9A27-829C82AE2773}" destId="{D5272905-D666-48D7-8CF4-7B30A90B22B5}" srcOrd="0" destOrd="0" parTransId="{E9AB0B45-7CE2-4410-BE55-158E39EA228C}" sibTransId="{B7B6C7AC-39E2-4BDE-B334-8DC5EE6F5E0D}"/>
    <dgm:cxn modelId="{A807EA47-60FC-40E5-AA28-BD4A02D8C848}" type="presOf" srcId="{417CD2D6-C29E-49AC-9A27-829C82AE2773}" destId="{F0FCB771-FCA3-4403-B3FF-D66ABD8C7757}" srcOrd="0" destOrd="0" presId="urn:microsoft.com/office/officeart/2005/8/layout/lProcess3"/>
    <dgm:cxn modelId="{C6BE9E7F-890D-4E36-9B75-458DA496B2AE}" type="presOf" srcId="{D974C1AA-9DCA-465F-B5D6-F8DCC3177D8E}" destId="{0D93DD93-DD0D-478D-A5EF-03D4D39780DC}" srcOrd="0" destOrd="0" presId="urn:microsoft.com/office/officeart/2005/8/layout/lProcess3"/>
    <dgm:cxn modelId="{82D4E9D5-42CF-483A-8991-352C14D3F458}" type="presOf" srcId="{0E7CFA20-CC6A-4C52-B85A-71AA3F65C925}" destId="{0AECD693-E47F-47D3-890A-71B101F2C770}"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F5A75A29-4D9D-4F1F-8A96-DD6C9D3083C0}" type="presOf" srcId="{D2D8C708-B4FF-4CB5-A66C-EF5A15668C0D}" destId="{84F55392-DAC7-4820-8E0A-9450D092CA82}" srcOrd="0" destOrd="0" presId="urn:microsoft.com/office/officeart/2005/8/layout/lProcess3"/>
    <dgm:cxn modelId="{9DA05B52-BCC2-4380-A633-25B847B74326}" srcId="{417CD2D6-C29E-49AC-9A27-829C82AE2773}" destId="{D974C1AA-9DCA-465F-B5D6-F8DCC3177D8E}" srcOrd="4" destOrd="0" parTransId="{4C565DD1-F062-4B43-BDFD-928D922EF19F}" sibTransId="{E7720E69-B774-4F87-A571-6F8AAE6D2C7C}"/>
    <dgm:cxn modelId="{4D751F7E-3D09-405B-AE27-2BAACC9A802B}" srcId="{417CD2D6-C29E-49AC-9A27-829C82AE2773}" destId="{C7DF121C-3580-4D23-947C-53B6F8A661FF}" srcOrd="5" destOrd="0" parTransId="{420358D2-C2BB-4193-9A21-76C6DB13E5BC}" sibTransId="{AAC31DF8-1098-4691-B416-2B351E0C33D3}"/>
    <dgm:cxn modelId="{4F447099-B3C1-44E0-8AD1-45249F840787}" srcId="{0E7CFA20-CC6A-4C52-B85A-71AA3F65C925}" destId="{D2D8C708-B4FF-4CB5-A66C-EF5A15668C0D}" srcOrd="0" destOrd="0" parTransId="{5176E12B-DB8E-44C5-A0BD-2DE4E412A985}" sibTransId="{0C74B579-B7EA-415C-9DA2-2B48EE286D48}"/>
    <dgm:cxn modelId="{5519B133-1A41-44B0-AA0E-496931FB45D3}" srcId="{C7DF121C-3580-4D23-947C-53B6F8A661FF}" destId="{6729D9CC-03A1-4D6B-B8F1-203BEE3313BE}" srcOrd="0" destOrd="0" parTransId="{C515ED0D-8293-4D71-8A90-14A0A2C0DFF0}" sibTransId="{0A9BC5D9-1EAD-4105-8891-68F5A387420A}"/>
    <dgm:cxn modelId="{4A6B46DA-5AF3-499E-B0E5-71A590FB1E71}" type="presOf" srcId="{88D0FC1A-7669-4237-9E0A-9BA9CBBE627D}" destId="{92AA1496-1A9D-4127-9074-5B287A06C5F1}"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BA846EA7-7CA6-4B99-BDE1-AB3EE07D0187}" type="presOf" srcId="{D5272905-D666-48D7-8CF4-7B30A90B22B5}" destId="{427F0D4D-B7B9-4BBB-8BB4-FEBF2E2276D9}" srcOrd="0" destOrd="0" presId="urn:microsoft.com/office/officeart/2005/8/layout/lProcess3"/>
    <dgm:cxn modelId="{2D84B21C-25C5-4778-861F-793E722C0FAD}" type="presOf" srcId="{D8EACAFA-908F-4B41-B929-48F074817F1B}" destId="{ACE2A377-0506-4ED5-B0D6-68213B77C015}" srcOrd="0" destOrd="0" presId="urn:microsoft.com/office/officeart/2005/8/layout/lProcess3"/>
    <dgm:cxn modelId="{FBCFE932-675E-45A9-8D60-0592317FEA39}" type="presOf" srcId="{C7DF121C-3580-4D23-947C-53B6F8A661FF}" destId="{E44A20ED-C457-4029-80DC-6BB30FC42A76}"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B9B67930-4D30-4081-B703-8DE9ED6CD2CD}" type="presOf" srcId="{6729D9CC-03A1-4D6B-B8F1-203BEE3313BE}" destId="{D3B5E165-9210-43FE-8962-17EDF9D66E2C}"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315FF16F-C8AD-4C16-A7F9-C8886149A4B8}" type="presParOf" srcId="{F0FCB771-FCA3-4403-B3FF-D66ABD8C7757}" destId="{EE15CEB6-F32B-4539-9164-DBDEE97433FB}" srcOrd="0" destOrd="0" presId="urn:microsoft.com/office/officeart/2005/8/layout/lProcess3"/>
    <dgm:cxn modelId="{FDF416D7-BD29-42CA-9757-AE2D7ABF0B5C}" type="presParOf" srcId="{EE15CEB6-F32B-4539-9164-DBDEE97433FB}" destId="{427F0D4D-B7B9-4BBB-8BB4-FEBF2E2276D9}" srcOrd="0" destOrd="0" presId="urn:microsoft.com/office/officeart/2005/8/layout/lProcess3"/>
    <dgm:cxn modelId="{06990089-64FC-42A0-B7AE-1A0EEF44D3BE}" type="presParOf" srcId="{F0FCB771-FCA3-4403-B3FF-D66ABD8C7757}" destId="{CFBC8134-F293-4ACE-831F-0F8D04ADD1DE}" srcOrd="1" destOrd="0" presId="urn:microsoft.com/office/officeart/2005/8/layout/lProcess3"/>
    <dgm:cxn modelId="{4F94692A-4F3F-4377-97E4-358AD891B582}" type="presParOf" srcId="{F0FCB771-FCA3-4403-B3FF-D66ABD8C7757}" destId="{44A7A681-7ECB-4C35-BDAF-B16F693871E1}" srcOrd="2" destOrd="0" presId="urn:microsoft.com/office/officeart/2005/8/layout/lProcess3"/>
    <dgm:cxn modelId="{68506704-0248-440C-8467-5F0A2D24BB78}" type="presParOf" srcId="{44A7A681-7ECB-4C35-BDAF-B16F693871E1}" destId="{92AA1496-1A9D-4127-9074-5B287A06C5F1}" srcOrd="0" destOrd="0" presId="urn:microsoft.com/office/officeart/2005/8/layout/lProcess3"/>
    <dgm:cxn modelId="{E3BE5D0E-3A09-486C-93F9-43CAF80FEDDA}" type="presParOf" srcId="{44A7A681-7ECB-4C35-BDAF-B16F693871E1}" destId="{C34077B3-5151-4A39-9707-14C0CC92477B}" srcOrd="1" destOrd="0" presId="urn:microsoft.com/office/officeart/2005/8/layout/lProcess3"/>
    <dgm:cxn modelId="{E5B3A972-EA90-4DC8-9EA7-D00DF58EA3C5}" type="presParOf" srcId="{44A7A681-7ECB-4C35-BDAF-B16F693871E1}" destId="{71F9798A-EF2A-454A-B9CD-A44B256DC1EA}" srcOrd="2" destOrd="0" presId="urn:microsoft.com/office/officeart/2005/8/layout/lProcess3"/>
    <dgm:cxn modelId="{AD20E1F1-8163-41DA-9CB2-3849BB091FE7}" type="presParOf" srcId="{F0FCB771-FCA3-4403-B3FF-D66ABD8C7757}" destId="{6B5805C7-A036-4608-8186-A8E5BC1580EE}" srcOrd="3" destOrd="0" presId="urn:microsoft.com/office/officeart/2005/8/layout/lProcess3"/>
    <dgm:cxn modelId="{E7E55EEB-F7F6-4233-9B11-F8B7E779965A}" type="presParOf" srcId="{F0FCB771-FCA3-4403-B3FF-D66ABD8C7757}" destId="{1EB49BC3-BA2D-49CB-8D7A-3D2561464D80}" srcOrd="4" destOrd="0" presId="urn:microsoft.com/office/officeart/2005/8/layout/lProcess3"/>
    <dgm:cxn modelId="{F4FC7996-7864-4CE2-944A-B14B18848BFC}" type="presParOf" srcId="{1EB49BC3-BA2D-49CB-8D7A-3D2561464D80}" destId="{4126A610-2CCE-4B06-A29F-0223994C73EF}" srcOrd="0" destOrd="0" presId="urn:microsoft.com/office/officeart/2005/8/layout/lProcess3"/>
    <dgm:cxn modelId="{A0EE1399-E66C-4770-9747-13EDD8CA0B8A}" type="presParOf" srcId="{1EB49BC3-BA2D-49CB-8D7A-3D2561464D80}" destId="{DB656B91-BB6C-4BBB-AD97-9EA220C48A5E}" srcOrd="1" destOrd="0" presId="urn:microsoft.com/office/officeart/2005/8/layout/lProcess3"/>
    <dgm:cxn modelId="{47BA160A-2F8C-4CB4-81A3-F9D23DDFFCD1}" type="presParOf" srcId="{1EB49BC3-BA2D-49CB-8D7A-3D2561464D80}" destId="{ACE2A377-0506-4ED5-B0D6-68213B77C015}" srcOrd="2" destOrd="0" presId="urn:microsoft.com/office/officeart/2005/8/layout/lProcess3"/>
    <dgm:cxn modelId="{D284218C-3872-4D68-B5F3-D91093C2E985}" type="presParOf" srcId="{F0FCB771-FCA3-4403-B3FF-D66ABD8C7757}" destId="{F453FEA8-7CFD-4F53-81F1-51A06BD72051}" srcOrd="5" destOrd="0" presId="urn:microsoft.com/office/officeart/2005/8/layout/lProcess3"/>
    <dgm:cxn modelId="{64288B71-9E17-46C2-BE62-88B74109DF47}" type="presParOf" srcId="{F0FCB771-FCA3-4403-B3FF-D66ABD8C7757}" destId="{CC06CFEF-419F-4916-A36A-E3B2FE12E36F}" srcOrd="6" destOrd="0" presId="urn:microsoft.com/office/officeart/2005/8/layout/lProcess3"/>
    <dgm:cxn modelId="{75BC7627-6198-495A-B40C-9A6E4A3322BD}" type="presParOf" srcId="{CC06CFEF-419F-4916-A36A-E3B2FE12E36F}" destId="{0AECD693-E47F-47D3-890A-71B101F2C770}" srcOrd="0" destOrd="0" presId="urn:microsoft.com/office/officeart/2005/8/layout/lProcess3"/>
    <dgm:cxn modelId="{8CAA228A-E7F0-4DCC-B578-498ECD98550D}" type="presParOf" srcId="{CC06CFEF-419F-4916-A36A-E3B2FE12E36F}" destId="{CAB5EFF2-D3B5-479C-A3E4-CF3D9F605004}" srcOrd="1" destOrd="0" presId="urn:microsoft.com/office/officeart/2005/8/layout/lProcess3"/>
    <dgm:cxn modelId="{80B426EC-CF48-4636-9FD8-B16CE68724A6}" type="presParOf" srcId="{CC06CFEF-419F-4916-A36A-E3B2FE12E36F}" destId="{84F55392-DAC7-4820-8E0A-9450D092CA82}" srcOrd="2" destOrd="0" presId="urn:microsoft.com/office/officeart/2005/8/layout/lProcess3"/>
    <dgm:cxn modelId="{BA928034-56AF-4F31-AB97-8A99AE54883F}" type="presParOf" srcId="{F0FCB771-FCA3-4403-B3FF-D66ABD8C7757}" destId="{2E05719F-FDA6-4D60-B9C1-097CC986E66C}" srcOrd="7" destOrd="0" presId="urn:microsoft.com/office/officeart/2005/8/layout/lProcess3"/>
    <dgm:cxn modelId="{C6E5CA39-A11F-4A81-B974-635D63B32028}" type="presParOf" srcId="{F0FCB771-FCA3-4403-B3FF-D66ABD8C7757}" destId="{29382A42-C48B-4D75-A2DB-B9F35EC19A6D}" srcOrd="8" destOrd="0" presId="urn:microsoft.com/office/officeart/2005/8/layout/lProcess3"/>
    <dgm:cxn modelId="{9316D98D-10F4-4CD2-992F-7DBFBF9800AB}" type="presParOf" srcId="{29382A42-C48B-4D75-A2DB-B9F35EC19A6D}" destId="{0D93DD93-DD0D-478D-A5EF-03D4D39780DC}" srcOrd="0" destOrd="0" presId="urn:microsoft.com/office/officeart/2005/8/layout/lProcess3"/>
    <dgm:cxn modelId="{836B4AEA-FB8B-4473-8F11-9A432B65AC7A}" type="presParOf" srcId="{29382A42-C48B-4D75-A2DB-B9F35EC19A6D}" destId="{D3479434-4748-415E-929C-F4828F19ECF2}" srcOrd="1" destOrd="0" presId="urn:microsoft.com/office/officeart/2005/8/layout/lProcess3"/>
    <dgm:cxn modelId="{90F74D6A-461E-48A6-BA58-ACB80DFEC356}" type="presParOf" srcId="{29382A42-C48B-4D75-A2DB-B9F35EC19A6D}" destId="{37900F7A-BA6B-45F1-AC4D-5C79E61058E6}" srcOrd="2" destOrd="0" presId="urn:microsoft.com/office/officeart/2005/8/layout/lProcess3"/>
    <dgm:cxn modelId="{76A74036-81E3-4C35-9731-E043B7C950FE}" type="presParOf" srcId="{F0FCB771-FCA3-4403-B3FF-D66ABD8C7757}" destId="{89E80F6F-DEE0-4F49-98AD-0B436719265C}" srcOrd="9" destOrd="0" presId="urn:microsoft.com/office/officeart/2005/8/layout/lProcess3"/>
    <dgm:cxn modelId="{09023C25-8175-43B1-8318-06607C4715C2}" type="presParOf" srcId="{F0FCB771-FCA3-4403-B3FF-D66ABD8C7757}" destId="{F1A1894B-3D79-4C30-BE2B-999F004C4F8A}" srcOrd="10" destOrd="0" presId="urn:microsoft.com/office/officeart/2005/8/layout/lProcess3"/>
    <dgm:cxn modelId="{4CA1CA27-EDE0-4D8F-923B-8C439601CC4A}" type="presParOf" srcId="{F1A1894B-3D79-4C30-BE2B-999F004C4F8A}" destId="{E44A20ED-C457-4029-80DC-6BB30FC42A76}" srcOrd="0" destOrd="0" presId="urn:microsoft.com/office/officeart/2005/8/layout/lProcess3"/>
    <dgm:cxn modelId="{CE4B1349-70D3-48A5-9672-E71D8D00E821}" type="presParOf" srcId="{F1A1894B-3D79-4C30-BE2B-999F004C4F8A}" destId="{DE06735C-63DE-440B-81D6-174F70707B39}" srcOrd="1" destOrd="0" presId="urn:microsoft.com/office/officeart/2005/8/layout/lProcess3"/>
    <dgm:cxn modelId="{066DEFD0-5797-4CAA-8802-BEE9EB8E1412}" type="presParOf" srcId="{F1A1894B-3D79-4C30-BE2B-999F004C4F8A}" destId="{D3B5E165-9210-43FE-8962-17EDF9D66E2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6E16A6A-1A2A-4843-8FF4-0C49E8C74C47}"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FD8E9BA7-2E80-443F-A3F7-358BC5478CAB}">
      <dgm:prSet phldrT="[Text]"/>
      <dgm:spPr/>
      <dgm:t>
        <a:bodyPr/>
        <a:lstStyle/>
        <a:p>
          <a:pPr rtl="1"/>
          <a:r>
            <a:rPr lang="ar-SA"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انباء الرسل کا ذکر</a:t>
          </a:r>
          <a:endParaRPr lang="en-US"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15CF4F1-C688-48B4-A87F-E552EE8C62FB}" type="parTrans" cxnId="{DB426D0C-04C4-4DB6-AB15-60453AE78E11}">
      <dgm:prSet/>
      <dgm:spPr/>
      <dgm:t>
        <a:bodyPr/>
        <a:lstStyle/>
        <a:p>
          <a:pPr rtl="1"/>
          <a:endParaRPr lang="en-US">
            <a:latin typeface="Jameel Noori Nastaleeq" pitchFamily="2" charset="-78"/>
            <a:cs typeface="Jameel Noori Nastaleeq" pitchFamily="2" charset="-78"/>
          </a:endParaRPr>
        </a:p>
      </dgm:t>
    </dgm:pt>
    <dgm:pt modelId="{161E47A2-6FC0-462E-B1D4-F6F99A93A534}" type="sibTrans" cxnId="{DB426D0C-04C4-4DB6-AB15-60453AE78E11}">
      <dgm:prSet/>
      <dgm:spPr/>
      <dgm:t>
        <a:bodyPr/>
        <a:lstStyle/>
        <a:p>
          <a:pPr rtl="1"/>
          <a:endParaRPr lang="en-US">
            <a:latin typeface="Jameel Noori Nastaleeq" pitchFamily="2" charset="-78"/>
            <a:cs typeface="Jameel Noori Nastaleeq" pitchFamily="2" charset="-78"/>
          </a:endParaRPr>
        </a:p>
      </dgm:t>
    </dgm:pt>
    <dgm:pt modelId="{258B1D08-F80C-4E53-AA7F-13D33B420E1C}">
      <dgm:prSet phldrT="[Text]"/>
      <dgm:spPr/>
      <dgm:t>
        <a:bodyPr/>
        <a:lstStyle/>
        <a:p>
          <a:pPr rtl="1"/>
          <a:r>
            <a:rPr lang="ar-SA" b="0" i="0" smtClean="0">
              <a:latin typeface="Jameel Noori Nastaleeq" pitchFamily="2" charset="-78"/>
              <a:ea typeface="Times New Roman" pitchFamily="18" charset="0"/>
              <a:cs typeface="Jameel Noori Nastaleeq" pitchFamily="2" charset="-78"/>
            </a:rPr>
            <a:t>سورۂ اعراف، سورۂ ھود اور سورۂ شعراء</a:t>
          </a:r>
          <a:endParaRPr lang="en-US" b="0" dirty="0">
            <a:latin typeface="Jameel Noori Nastaleeq" pitchFamily="2" charset="-78"/>
            <a:cs typeface="Jameel Noori Nastaleeq" pitchFamily="2" charset="-78"/>
          </a:endParaRPr>
        </a:p>
      </dgm:t>
    </dgm:pt>
    <dgm:pt modelId="{A2711C5A-984F-4A39-931A-CE5658247359}" type="parTrans" cxnId="{391AAE84-4920-4E66-A252-D146558D7007}">
      <dgm:prSet/>
      <dgm:spPr/>
      <dgm:t>
        <a:bodyPr/>
        <a:lstStyle/>
        <a:p>
          <a:pPr rtl="1"/>
          <a:endParaRPr lang="en-US">
            <a:latin typeface="Jameel Noori Nastaleeq" pitchFamily="2" charset="-78"/>
            <a:cs typeface="Jameel Noori Nastaleeq" pitchFamily="2" charset="-78"/>
          </a:endParaRPr>
        </a:p>
      </dgm:t>
    </dgm:pt>
    <dgm:pt modelId="{988A15AA-7D86-40AF-B85B-8A7B8DB71BE6}" type="sibTrans" cxnId="{391AAE84-4920-4E66-A252-D146558D7007}">
      <dgm:prSet/>
      <dgm:spPr/>
      <dgm:t>
        <a:bodyPr/>
        <a:lstStyle/>
        <a:p>
          <a:pPr rtl="1"/>
          <a:endParaRPr lang="en-US">
            <a:latin typeface="Jameel Noori Nastaleeq" pitchFamily="2" charset="-78"/>
            <a:cs typeface="Jameel Noori Nastaleeq" pitchFamily="2" charset="-78"/>
          </a:endParaRPr>
        </a:p>
      </dgm:t>
    </dgm:pt>
    <dgm:pt modelId="{5C2B3075-0786-48BA-9579-5B27B67748D7}">
      <dgm:prSet phldrT="[Text]" custT="1"/>
      <dgm:spPr/>
      <dgm:t>
        <a:bodyPr/>
        <a:lstStyle/>
        <a:p>
          <a:pPr rtl="1"/>
          <a:r>
            <a:rPr lang="ar-SA" sz="4000" b="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فَذَاقُوْا وَبَالَ اَمْرِهِمْ </a:t>
          </a:r>
          <a:endParaRPr lang="en-US" sz="4000" b="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A3A4E66-FC40-4C50-B6EC-BD6AC0950D67}" type="parTrans" cxnId="{D0F44D36-485A-4F39-A3B5-3AE565586EB0}">
      <dgm:prSet/>
      <dgm:spPr/>
      <dgm:t>
        <a:bodyPr/>
        <a:lstStyle/>
        <a:p>
          <a:pPr rtl="1"/>
          <a:endParaRPr lang="en-US">
            <a:latin typeface="Jameel Noori Nastaleeq" pitchFamily="2" charset="-78"/>
            <a:cs typeface="Jameel Noori Nastaleeq" pitchFamily="2" charset="-78"/>
          </a:endParaRPr>
        </a:p>
      </dgm:t>
    </dgm:pt>
    <dgm:pt modelId="{928C7F94-29D5-455A-A544-C7F7A65B371A}" type="sibTrans" cxnId="{D0F44D36-485A-4F39-A3B5-3AE565586EB0}">
      <dgm:prSet/>
      <dgm:spPr/>
      <dgm:t>
        <a:bodyPr/>
        <a:lstStyle/>
        <a:p>
          <a:pPr rtl="1"/>
          <a:endParaRPr lang="en-US">
            <a:latin typeface="Jameel Noori Nastaleeq" pitchFamily="2" charset="-78"/>
            <a:cs typeface="Jameel Noori Nastaleeq" pitchFamily="2" charset="-78"/>
          </a:endParaRPr>
        </a:p>
      </dgm:t>
    </dgm:pt>
    <dgm:pt modelId="{E316F206-4309-4D8E-871E-086719427364}">
      <dgm:prSet phldrT="[Text]"/>
      <dgm:spPr/>
      <dgm:t>
        <a:bodyPr/>
        <a:lstStyle/>
        <a:p>
          <a:pPr rtl="1"/>
          <a:r>
            <a:rPr lang="ar-SA" b="0" i="0" smtClean="0">
              <a:latin typeface="Jameel Noori Nastaleeq" pitchFamily="2" charset="-78"/>
              <a:ea typeface="Times New Roman" pitchFamily="18" charset="0"/>
              <a:cs typeface="Jameel Noori Nastaleeq" pitchFamily="2" charset="-78"/>
            </a:rPr>
            <a:t>اُن عذابوں کی طرف اشارہ جو دنیا ہی میں آئے</a:t>
          </a:r>
          <a:endParaRPr lang="en-US" b="0" dirty="0">
            <a:latin typeface="Jameel Noori Nastaleeq" pitchFamily="2" charset="-78"/>
            <a:cs typeface="Jameel Noori Nastaleeq" pitchFamily="2" charset="-78"/>
          </a:endParaRPr>
        </a:p>
      </dgm:t>
    </dgm:pt>
    <dgm:pt modelId="{C5353EA0-0D8A-495D-A29F-367A6A4C540C}" type="parTrans" cxnId="{208D36B4-F0E5-4991-B943-A4B91C8ECD95}">
      <dgm:prSet/>
      <dgm:spPr/>
      <dgm:t>
        <a:bodyPr/>
        <a:lstStyle/>
        <a:p>
          <a:pPr rtl="1"/>
          <a:endParaRPr lang="en-US">
            <a:latin typeface="Jameel Noori Nastaleeq" pitchFamily="2" charset="-78"/>
            <a:cs typeface="Jameel Noori Nastaleeq" pitchFamily="2" charset="-78"/>
          </a:endParaRPr>
        </a:p>
      </dgm:t>
    </dgm:pt>
    <dgm:pt modelId="{FED2D31D-E645-416A-B48F-5BB881D23971}" type="sibTrans" cxnId="{208D36B4-F0E5-4991-B943-A4B91C8ECD95}">
      <dgm:prSet/>
      <dgm:spPr/>
      <dgm:t>
        <a:bodyPr/>
        <a:lstStyle/>
        <a:p>
          <a:pPr rtl="1"/>
          <a:endParaRPr lang="en-US">
            <a:latin typeface="Jameel Noori Nastaleeq" pitchFamily="2" charset="-78"/>
            <a:cs typeface="Jameel Noori Nastaleeq" pitchFamily="2" charset="-78"/>
          </a:endParaRPr>
        </a:p>
      </dgm:t>
    </dgm:pt>
    <dgm:pt modelId="{5B37FF6C-03E0-4B17-B585-9FC4DBBE7C87}">
      <dgm:prSet phldrT="[Text]" custT="1"/>
      <dgm:spPr/>
      <dgm:t>
        <a:bodyPr/>
        <a:lstStyle/>
        <a:p>
          <a:pPr rtl="1"/>
          <a:r>
            <a:rPr lang="ar-SA" sz="4000" b="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وَ لَهُمْ عَذَابٌ اَلِيْمٌ</a:t>
          </a:r>
          <a:endParaRPr lang="en-US" sz="4000" b="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0D9BC6D-AE3B-48B7-923A-07E64A5AEB4F}" type="parTrans" cxnId="{40750A75-7BD9-40BD-BED1-90A77358AB7E}">
      <dgm:prSet/>
      <dgm:spPr/>
      <dgm:t>
        <a:bodyPr/>
        <a:lstStyle/>
        <a:p>
          <a:pPr rtl="1"/>
          <a:endParaRPr lang="en-US">
            <a:latin typeface="Jameel Noori Nastaleeq" pitchFamily="2" charset="-78"/>
            <a:cs typeface="Jameel Noori Nastaleeq" pitchFamily="2" charset="-78"/>
          </a:endParaRPr>
        </a:p>
      </dgm:t>
    </dgm:pt>
    <dgm:pt modelId="{47C16461-03B0-47B4-8045-28E07D8F6C15}" type="sibTrans" cxnId="{40750A75-7BD9-40BD-BED1-90A77358AB7E}">
      <dgm:prSet/>
      <dgm:spPr/>
      <dgm:t>
        <a:bodyPr/>
        <a:lstStyle/>
        <a:p>
          <a:pPr rtl="1"/>
          <a:endParaRPr lang="en-US">
            <a:latin typeface="Jameel Noori Nastaleeq" pitchFamily="2" charset="-78"/>
            <a:cs typeface="Jameel Noori Nastaleeq" pitchFamily="2" charset="-78"/>
          </a:endParaRPr>
        </a:p>
      </dgm:t>
    </dgm:pt>
    <dgm:pt modelId="{0F50D7AF-A381-4D8E-85E0-0AD550B8C792}">
      <dgm:prSet phldrT="[Text]"/>
      <dgm:spPr/>
      <dgm:t>
        <a:bodyPr/>
        <a:lstStyle/>
        <a:p>
          <a:pPr rtl="1"/>
          <a:r>
            <a:rPr lang="ar-SA" b="0" i="0" smtClean="0">
              <a:latin typeface="Jameel Noori Nastaleeq" pitchFamily="2" charset="-78"/>
              <a:ea typeface="Times New Roman" pitchFamily="18" charset="0"/>
              <a:cs typeface="Jameel Noori Nastaleeq" pitchFamily="2" charset="-78"/>
            </a:rPr>
            <a:t>آخرت کی سزا</a:t>
          </a:r>
          <a:endParaRPr lang="en-US" b="0" dirty="0">
            <a:latin typeface="Jameel Noori Nastaleeq" pitchFamily="2" charset="-78"/>
            <a:cs typeface="Jameel Noori Nastaleeq" pitchFamily="2" charset="-78"/>
          </a:endParaRPr>
        </a:p>
      </dgm:t>
    </dgm:pt>
    <dgm:pt modelId="{828BCBAB-FEDF-4FCD-BC22-6CE5F7180BE2}" type="parTrans" cxnId="{8A99A339-3654-4173-8100-65D467A837DC}">
      <dgm:prSet/>
      <dgm:spPr/>
      <dgm:t>
        <a:bodyPr/>
        <a:lstStyle/>
        <a:p>
          <a:pPr rtl="1"/>
          <a:endParaRPr lang="en-US">
            <a:latin typeface="Jameel Noori Nastaleeq" pitchFamily="2" charset="-78"/>
            <a:cs typeface="Jameel Noori Nastaleeq" pitchFamily="2" charset="-78"/>
          </a:endParaRPr>
        </a:p>
      </dgm:t>
    </dgm:pt>
    <dgm:pt modelId="{12198A8B-1DA9-4AD0-BCDE-0BD04240D8FD}" type="sibTrans" cxnId="{8A99A339-3654-4173-8100-65D467A837DC}">
      <dgm:prSet/>
      <dgm:spPr/>
      <dgm:t>
        <a:bodyPr/>
        <a:lstStyle/>
        <a:p>
          <a:pPr rtl="1"/>
          <a:endParaRPr lang="en-US">
            <a:latin typeface="Jameel Noori Nastaleeq" pitchFamily="2" charset="-78"/>
            <a:cs typeface="Jameel Noori Nastaleeq" pitchFamily="2" charset="-78"/>
          </a:endParaRPr>
        </a:p>
      </dgm:t>
    </dgm:pt>
    <dgm:pt modelId="{8C748257-E821-4CA8-8546-A397CF94C8A8}" type="pres">
      <dgm:prSet presAssocID="{36E16A6A-1A2A-4843-8FF4-0C49E8C74C47}" presName="Name0" presStyleCnt="0">
        <dgm:presLayoutVars>
          <dgm:dir val="rev"/>
          <dgm:animLvl val="lvl"/>
          <dgm:resizeHandles val="exact"/>
        </dgm:presLayoutVars>
      </dgm:prSet>
      <dgm:spPr/>
      <dgm:t>
        <a:bodyPr/>
        <a:lstStyle/>
        <a:p>
          <a:endParaRPr lang="en-US"/>
        </a:p>
      </dgm:t>
    </dgm:pt>
    <dgm:pt modelId="{79C889ED-37F2-469F-999A-D99BF1BD2159}" type="pres">
      <dgm:prSet presAssocID="{FD8E9BA7-2E80-443F-A3F7-358BC5478CAB}" presName="linNode" presStyleCnt="0"/>
      <dgm:spPr/>
      <dgm:t>
        <a:bodyPr/>
        <a:lstStyle/>
        <a:p>
          <a:endParaRPr lang="en-US"/>
        </a:p>
      </dgm:t>
    </dgm:pt>
    <dgm:pt modelId="{066BD4AE-817E-4ABD-93E0-7744099A00B9}" type="pres">
      <dgm:prSet presAssocID="{FD8E9BA7-2E80-443F-A3F7-358BC5478CAB}" presName="parentText" presStyleLbl="node1" presStyleIdx="0" presStyleCnt="3">
        <dgm:presLayoutVars>
          <dgm:chMax val="1"/>
          <dgm:bulletEnabled val="1"/>
        </dgm:presLayoutVars>
      </dgm:prSet>
      <dgm:spPr/>
      <dgm:t>
        <a:bodyPr/>
        <a:lstStyle/>
        <a:p>
          <a:endParaRPr lang="en-US"/>
        </a:p>
      </dgm:t>
    </dgm:pt>
    <dgm:pt modelId="{86554F72-6A0D-43D9-9638-80FA9AD5C9BF}" type="pres">
      <dgm:prSet presAssocID="{FD8E9BA7-2E80-443F-A3F7-358BC5478CAB}" presName="descendantText" presStyleLbl="alignAccFollowNode1" presStyleIdx="0" presStyleCnt="3">
        <dgm:presLayoutVars>
          <dgm:bulletEnabled val="1"/>
        </dgm:presLayoutVars>
      </dgm:prSet>
      <dgm:spPr/>
      <dgm:t>
        <a:bodyPr/>
        <a:lstStyle/>
        <a:p>
          <a:endParaRPr lang="en-US"/>
        </a:p>
      </dgm:t>
    </dgm:pt>
    <dgm:pt modelId="{CCEF4B0B-CDB6-4537-AE16-DAD02059A874}" type="pres">
      <dgm:prSet presAssocID="{161E47A2-6FC0-462E-B1D4-F6F99A93A534}" presName="sp" presStyleCnt="0"/>
      <dgm:spPr/>
      <dgm:t>
        <a:bodyPr/>
        <a:lstStyle/>
        <a:p>
          <a:endParaRPr lang="en-US"/>
        </a:p>
      </dgm:t>
    </dgm:pt>
    <dgm:pt modelId="{639DCC7E-4D3A-4332-A367-DBA786EDF59F}" type="pres">
      <dgm:prSet presAssocID="{5C2B3075-0786-48BA-9579-5B27B67748D7}" presName="linNode" presStyleCnt="0"/>
      <dgm:spPr/>
      <dgm:t>
        <a:bodyPr/>
        <a:lstStyle/>
        <a:p>
          <a:endParaRPr lang="en-US"/>
        </a:p>
      </dgm:t>
    </dgm:pt>
    <dgm:pt modelId="{2FD0C318-C90D-43D0-9A05-B7DC7FEB4AF1}" type="pres">
      <dgm:prSet presAssocID="{5C2B3075-0786-48BA-9579-5B27B67748D7}" presName="parentText" presStyleLbl="node1" presStyleIdx="1" presStyleCnt="3">
        <dgm:presLayoutVars>
          <dgm:chMax val="1"/>
          <dgm:bulletEnabled val="1"/>
        </dgm:presLayoutVars>
      </dgm:prSet>
      <dgm:spPr/>
      <dgm:t>
        <a:bodyPr/>
        <a:lstStyle/>
        <a:p>
          <a:endParaRPr lang="en-US"/>
        </a:p>
      </dgm:t>
    </dgm:pt>
    <dgm:pt modelId="{02E05D86-8202-4ABA-BE57-7B37236A83BA}" type="pres">
      <dgm:prSet presAssocID="{5C2B3075-0786-48BA-9579-5B27B67748D7}" presName="descendantText" presStyleLbl="alignAccFollowNode1" presStyleIdx="1" presStyleCnt="3">
        <dgm:presLayoutVars>
          <dgm:bulletEnabled val="1"/>
        </dgm:presLayoutVars>
      </dgm:prSet>
      <dgm:spPr/>
      <dgm:t>
        <a:bodyPr/>
        <a:lstStyle/>
        <a:p>
          <a:endParaRPr lang="en-US"/>
        </a:p>
      </dgm:t>
    </dgm:pt>
    <dgm:pt modelId="{F809DF40-D4CE-49AC-83AE-A8803DF64BCA}" type="pres">
      <dgm:prSet presAssocID="{928C7F94-29D5-455A-A544-C7F7A65B371A}" presName="sp" presStyleCnt="0"/>
      <dgm:spPr/>
      <dgm:t>
        <a:bodyPr/>
        <a:lstStyle/>
        <a:p>
          <a:endParaRPr lang="en-US"/>
        </a:p>
      </dgm:t>
    </dgm:pt>
    <dgm:pt modelId="{E1C49549-1080-4B9A-91F0-01ED40422315}" type="pres">
      <dgm:prSet presAssocID="{5B37FF6C-03E0-4B17-B585-9FC4DBBE7C87}" presName="linNode" presStyleCnt="0"/>
      <dgm:spPr/>
      <dgm:t>
        <a:bodyPr/>
        <a:lstStyle/>
        <a:p>
          <a:endParaRPr lang="en-US"/>
        </a:p>
      </dgm:t>
    </dgm:pt>
    <dgm:pt modelId="{C58ACAFE-BDFC-402E-BE22-3FEC3685F58B}" type="pres">
      <dgm:prSet presAssocID="{5B37FF6C-03E0-4B17-B585-9FC4DBBE7C87}" presName="parentText" presStyleLbl="node1" presStyleIdx="2" presStyleCnt="3">
        <dgm:presLayoutVars>
          <dgm:chMax val="1"/>
          <dgm:bulletEnabled val="1"/>
        </dgm:presLayoutVars>
      </dgm:prSet>
      <dgm:spPr/>
      <dgm:t>
        <a:bodyPr/>
        <a:lstStyle/>
        <a:p>
          <a:endParaRPr lang="en-US"/>
        </a:p>
      </dgm:t>
    </dgm:pt>
    <dgm:pt modelId="{4E786E7B-6E8E-4DB6-9E46-FCF2290F6820}" type="pres">
      <dgm:prSet presAssocID="{5B37FF6C-03E0-4B17-B585-9FC4DBBE7C87}" presName="descendantText" presStyleLbl="alignAccFollowNode1" presStyleIdx="2" presStyleCnt="3">
        <dgm:presLayoutVars>
          <dgm:bulletEnabled val="1"/>
        </dgm:presLayoutVars>
      </dgm:prSet>
      <dgm:spPr/>
      <dgm:t>
        <a:bodyPr/>
        <a:lstStyle/>
        <a:p>
          <a:endParaRPr lang="en-US"/>
        </a:p>
      </dgm:t>
    </dgm:pt>
  </dgm:ptLst>
  <dgm:cxnLst>
    <dgm:cxn modelId="{9592F33E-B197-4D70-9363-DD095C83A417}" type="presOf" srcId="{5C2B3075-0786-48BA-9579-5B27B67748D7}" destId="{2FD0C318-C90D-43D0-9A05-B7DC7FEB4AF1}" srcOrd="0" destOrd="0" presId="urn:microsoft.com/office/officeart/2005/8/layout/vList5"/>
    <dgm:cxn modelId="{11CBA787-DEB5-44FC-927B-B8D3B796519D}" type="presOf" srcId="{0F50D7AF-A381-4D8E-85E0-0AD550B8C792}" destId="{4E786E7B-6E8E-4DB6-9E46-FCF2290F6820}" srcOrd="0" destOrd="0" presId="urn:microsoft.com/office/officeart/2005/8/layout/vList5"/>
    <dgm:cxn modelId="{40750A75-7BD9-40BD-BED1-90A77358AB7E}" srcId="{36E16A6A-1A2A-4843-8FF4-0C49E8C74C47}" destId="{5B37FF6C-03E0-4B17-B585-9FC4DBBE7C87}" srcOrd="2" destOrd="0" parTransId="{50D9BC6D-AE3B-48B7-923A-07E64A5AEB4F}" sibTransId="{47C16461-03B0-47B4-8045-28E07D8F6C15}"/>
    <dgm:cxn modelId="{8A99A339-3654-4173-8100-65D467A837DC}" srcId="{5B37FF6C-03E0-4B17-B585-9FC4DBBE7C87}" destId="{0F50D7AF-A381-4D8E-85E0-0AD550B8C792}" srcOrd="0" destOrd="0" parTransId="{828BCBAB-FEDF-4FCD-BC22-6CE5F7180BE2}" sibTransId="{12198A8B-1DA9-4AD0-BCDE-0BD04240D8FD}"/>
    <dgm:cxn modelId="{0CA501B9-7F69-4DBA-94CA-2A7FACDB5AA5}" type="presOf" srcId="{258B1D08-F80C-4E53-AA7F-13D33B420E1C}" destId="{86554F72-6A0D-43D9-9638-80FA9AD5C9BF}" srcOrd="0" destOrd="0" presId="urn:microsoft.com/office/officeart/2005/8/layout/vList5"/>
    <dgm:cxn modelId="{1585982D-A629-4F76-9D06-2B89186098EB}" type="presOf" srcId="{36E16A6A-1A2A-4843-8FF4-0C49E8C74C47}" destId="{8C748257-E821-4CA8-8546-A397CF94C8A8}" srcOrd="0" destOrd="0" presId="urn:microsoft.com/office/officeart/2005/8/layout/vList5"/>
    <dgm:cxn modelId="{DB9FEFC3-3B77-4598-9FD4-A7C9D2BC5525}" type="presOf" srcId="{5B37FF6C-03E0-4B17-B585-9FC4DBBE7C87}" destId="{C58ACAFE-BDFC-402E-BE22-3FEC3685F58B}" srcOrd="0" destOrd="0" presId="urn:microsoft.com/office/officeart/2005/8/layout/vList5"/>
    <dgm:cxn modelId="{0C6AACA9-7D85-45E4-BB07-03478EE1216C}" type="presOf" srcId="{FD8E9BA7-2E80-443F-A3F7-358BC5478CAB}" destId="{066BD4AE-817E-4ABD-93E0-7744099A00B9}" srcOrd="0" destOrd="0" presId="urn:microsoft.com/office/officeart/2005/8/layout/vList5"/>
    <dgm:cxn modelId="{DB426D0C-04C4-4DB6-AB15-60453AE78E11}" srcId="{36E16A6A-1A2A-4843-8FF4-0C49E8C74C47}" destId="{FD8E9BA7-2E80-443F-A3F7-358BC5478CAB}" srcOrd="0" destOrd="0" parTransId="{F15CF4F1-C688-48B4-A87F-E552EE8C62FB}" sibTransId="{161E47A2-6FC0-462E-B1D4-F6F99A93A534}"/>
    <dgm:cxn modelId="{F12C5917-34CD-4069-A55C-AA237EDA498C}" type="presOf" srcId="{E316F206-4309-4D8E-871E-086719427364}" destId="{02E05D86-8202-4ABA-BE57-7B37236A83BA}" srcOrd="0" destOrd="0" presId="urn:microsoft.com/office/officeart/2005/8/layout/vList5"/>
    <dgm:cxn modelId="{D0F44D36-485A-4F39-A3B5-3AE565586EB0}" srcId="{36E16A6A-1A2A-4843-8FF4-0C49E8C74C47}" destId="{5C2B3075-0786-48BA-9579-5B27B67748D7}" srcOrd="1" destOrd="0" parTransId="{6A3A4E66-FC40-4C50-B6EC-BD6AC0950D67}" sibTransId="{928C7F94-29D5-455A-A544-C7F7A65B371A}"/>
    <dgm:cxn modelId="{391AAE84-4920-4E66-A252-D146558D7007}" srcId="{FD8E9BA7-2E80-443F-A3F7-358BC5478CAB}" destId="{258B1D08-F80C-4E53-AA7F-13D33B420E1C}" srcOrd="0" destOrd="0" parTransId="{A2711C5A-984F-4A39-931A-CE5658247359}" sibTransId="{988A15AA-7D86-40AF-B85B-8A7B8DB71BE6}"/>
    <dgm:cxn modelId="{208D36B4-F0E5-4991-B943-A4B91C8ECD95}" srcId="{5C2B3075-0786-48BA-9579-5B27B67748D7}" destId="{E316F206-4309-4D8E-871E-086719427364}" srcOrd="0" destOrd="0" parTransId="{C5353EA0-0D8A-495D-A29F-367A6A4C540C}" sibTransId="{FED2D31D-E645-416A-B48F-5BB881D23971}"/>
    <dgm:cxn modelId="{EF8FE273-A492-4C23-9CE3-E39D1503C996}" type="presParOf" srcId="{8C748257-E821-4CA8-8546-A397CF94C8A8}" destId="{79C889ED-37F2-469F-999A-D99BF1BD2159}" srcOrd="0" destOrd="0" presId="urn:microsoft.com/office/officeart/2005/8/layout/vList5"/>
    <dgm:cxn modelId="{781D90EA-0893-40A1-B0A1-CF2400FCF263}" type="presParOf" srcId="{79C889ED-37F2-469F-999A-D99BF1BD2159}" destId="{066BD4AE-817E-4ABD-93E0-7744099A00B9}" srcOrd="0" destOrd="0" presId="urn:microsoft.com/office/officeart/2005/8/layout/vList5"/>
    <dgm:cxn modelId="{4E0157DC-7327-4D7F-BB9F-7B8DBE2413A5}" type="presParOf" srcId="{79C889ED-37F2-469F-999A-D99BF1BD2159}" destId="{86554F72-6A0D-43D9-9638-80FA9AD5C9BF}" srcOrd="1" destOrd="0" presId="urn:microsoft.com/office/officeart/2005/8/layout/vList5"/>
    <dgm:cxn modelId="{42E6F6F7-0A41-4130-A963-05E708CE9700}" type="presParOf" srcId="{8C748257-E821-4CA8-8546-A397CF94C8A8}" destId="{CCEF4B0B-CDB6-4537-AE16-DAD02059A874}" srcOrd="1" destOrd="0" presId="urn:microsoft.com/office/officeart/2005/8/layout/vList5"/>
    <dgm:cxn modelId="{BB25E795-FDC6-4607-AD85-D4A4A3192D1F}" type="presParOf" srcId="{8C748257-E821-4CA8-8546-A397CF94C8A8}" destId="{639DCC7E-4D3A-4332-A367-DBA786EDF59F}" srcOrd="2" destOrd="0" presId="urn:microsoft.com/office/officeart/2005/8/layout/vList5"/>
    <dgm:cxn modelId="{6266EEF7-A570-4998-82C4-926622B18BC5}" type="presParOf" srcId="{639DCC7E-4D3A-4332-A367-DBA786EDF59F}" destId="{2FD0C318-C90D-43D0-9A05-B7DC7FEB4AF1}" srcOrd="0" destOrd="0" presId="urn:microsoft.com/office/officeart/2005/8/layout/vList5"/>
    <dgm:cxn modelId="{6E1065C6-B8C4-47D4-988A-701AB12824C9}" type="presParOf" srcId="{639DCC7E-4D3A-4332-A367-DBA786EDF59F}" destId="{02E05D86-8202-4ABA-BE57-7B37236A83BA}" srcOrd="1" destOrd="0" presId="urn:microsoft.com/office/officeart/2005/8/layout/vList5"/>
    <dgm:cxn modelId="{6324B676-31D4-4C26-9F7D-C4CA6AB5D9B4}" type="presParOf" srcId="{8C748257-E821-4CA8-8546-A397CF94C8A8}" destId="{F809DF40-D4CE-49AC-83AE-A8803DF64BCA}" srcOrd="3" destOrd="0" presId="urn:microsoft.com/office/officeart/2005/8/layout/vList5"/>
    <dgm:cxn modelId="{B1DF0BAF-EEBC-4B8E-B736-20CA4C2A9F28}" type="presParOf" srcId="{8C748257-E821-4CA8-8546-A397CF94C8A8}" destId="{E1C49549-1080-4B9A-91F0-01ED40422315}" srcOrd="4" destOrd="0" presId="urn:microsoft.com/office/officeart/2005/8/layout/vList5"/>
    <dgm:cxn modelId="{9869F913-80D4-46E6-BBF4-A35054D8AF03}" type="presParOf" srcId="{E1C49549-1080-4B9A-91F0-01ED40422315}" destId="{C58ACAFE-BDFC-402E-BE22-3FEC3685F58B}" srcOrd="0" destOrd="0" presId="urn:microsoft.com/office/officeart/2005/8/layout/vList5"/>
    <dgm:cxn modelId="{143B518F-73D3-4FCE-946A-D18B31B8C056}" type="presParOf" srcId="{E1C49549-1080-4B9A-91F0-01ED40422315}" destId="{4E786E7B-6E8E-4DB6-9E46-FCF2290F682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600" dirty="0" smtClean="0">
              <a:effectLst>
                <a:outerShdw blurRad="38100" dist="38100" dir="2700000" algn="tl">
                  <a:srgbClr val="000000">
                    <a:alpha val="43137"/>
                  </a:srgbClr>
                </a:outerShdw>
              </a:effectLst>
              <a:cs typeface="UL Sajid Heading" pitchFamily="2" charset="-78"/>
            </a:rPr>
            <a:t>نتیجہ</a:t>
          </a:r>
          <a:endParaRPr lang="en-US" sz="36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0"/>
          <a:r>
            <a:rPr lang="ur-PK" sz="2800" smtClean="0">
              <a:latin typeface="Jameel Noori Nastaleeq" pitchFamily="2" charset="-78"/>
              <a:cs typeface="Jameel Noori Nastaleeq" pitchFamily="2" charset="-78"/>
            </a:rPr>
            <a:t>رسول کی اطاعت اور اتباع سے فرار</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8410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209776">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02D5AD6A-05D3-4746-91D5-F270E5CBC214}" type="presOf" srcId="{720C5FC1-1B5C-4E16-A6F5-FD1D33E007DA}" destId="{EE487FF6-6F0A-4769-A149-C6E60F0C1FC5}" srcOrd="0" destOrd="0" presId="urn:microsoft.com/office/officeart/2005/8/layout/lProcess3"/>
    <dgm:cxn modelId="{532E3509-5949-4B78-841D-009E4B25EFFE}" type="presOf" srcId="{A9368323-C714-446A-9715-8AAF848C6E18}" destId="{CAFB9C3E-0258-44BF-B172-D508CF55783A}" srcOrd="0" destOrd="0" presId="urn:microsoft.com/office/officeart/2005/8/layout/lProcess3"/>
    <dgm:cxn modelId="{A2A96853-4DFD-4576-95E7-7B779FB064EF}" type="presOf" srcId="{39DAEB90-3C44-415E-839B-55876C892F66}" destId="{0B41CBAD-43C5-447A-97D9-1746CDF159A0}" srcOrd="0" destOrd="0" presId="urn:microsoft.com/office/officeart/2005/8/layout/lProcess3"/>
    <dgm:cxn modelId="{A3DF50D3-B47B-482A-A147-713839347571}" type="presParOf" srcId="{0B41CBAD-43C5-447A-97D9-1746CDF159A0}" destId="{063E4DF4-3D4E-4DFE-9488-7227DE66F151}" srcOrd="0" destOrd="0" presId="urn:microsoft.com/office/officeart/2005/8/layout/lProcess3"/>
    <dgm:cxn modelId="{5C1DFB84-B12C-4FB8-ACB8-61A922ACF090}" type="presParOf" srcId="{063E4DF4-3D4E-4DFE-9488-7227DE66F151}" destId="{EE487FF6-6F0A-4769-A149-C6E60F0C1FC5}" srcOrd="0" destOrd="0" presId="urn:microsoft.com/office/officeart/2005/8/layout/lProcess3"/>
    <dgm:cxn modelId="{D8EB1EFA-4DDC-4D4D-989D-606328DAD1D9}" type="presParOf" srcId="{063E4DF4-3D4E-4DFE-9488-7227DE66F151}" destId="{E2C40281-1E7B-4A5B-87A7-0E6682B935BC}" srcOrd="1" destOrd="0" presId="urn:microsoft.com/office/officeart/2005/8/layout/lProcess3"/>
    <dgm:cxn modelId="{46C3C271-A15E-4377-9DFA-2B7A79F46A9B}"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E39EAF-5C41-4F8C-A0E7-15F517C5B30B}" type="doc">
      <dgm:prSet loTypeId="urn:microsoft.com/office/officeart/2005/8/layout/arrow6" loCatId="relationship" qsTypeId="urn:microsoft.com/office/officeart/2005/8/quickstyle/simple5" qsCatId="simple" csTypeId="urn:microsoft.com/office/officeart/2005/8/colors/colorful1" csCatId="colorful" phldr="1"/>
      <dgm:spPr/>
      <dgm:t>
        <a:bodyPr/>
        <a:lstStyle/>
        <a:p>
          <a:endParaRPr lang="en-US"/>
        </a:p>
      </dgm:t>
    </dgm:pt>
    <dgm:pt modelId="{43E2702F-022A-4CD6-B38F-2167765F2610}">
      <dgm:prSet phldrT="[Text]" custT="1"/>
      <dgm:spPr/>
      <dgm:t>
        <a:bodyPr/>
        <a:lstStyle/>
        <a:p>
          <a:pPr algn="ctr" rtl="1">
            <a:spcAft>
              <a:spcPts val="0"/>
            </a:spcAft>
          </a:pPr>
          <a:r>
            <a:rPr lang="ur-PK" sz="2600" dirty="0" smtClean="0">
              <a:latin typeface="Jameel Noori Nastaleeq" pitchFamily="2" charset="-78"/>
              <a:cs typeface="Jameel Noori Nastaleeq" pitchFamily="2" charset="-78"/>
            </a:rPr>
            <a:t>بشر مان کر رسالت کا انکار</a:t>
          </a:r>
          <a:endParaRPr lang="en-US" sz="2600" dirty="0">
            <a:latin typeface="Jameel Noori Nastaleeq" pitchFamily="2" charset="-78"/>
            <a:cs typeface="Jameel Noori Nastaleeq" pitchFamily="2" charset="-78"/>
          </a:endParaRPr>
        </a:p>
      </dgm:t>
    </dgm:pt>
    <dgm:pt modelId="{B53E7D07-59EE-43D2-9F72-AA5501BA711B}" type="parTrans" cxnId="{8713A87B-74D2-421F-A226-8719AE099592}">
      <dgm:prSet/>
      <dgm:spPr/>
      <dgm:t>
        <a:bodyPr/>
        <a:lstStyle/>
        <a:p>
          <a:endParaRPr lang="en-US" sz="2600">
            <a:latin typeface="Jameel Noori Nastaleeq" pitchFamily="2" charset="-78"/>
            <a:cs typeface="Jameel Noori Nastaleeq" pitchFamily="2" charset="-78"/>
          </a:endParaRPr>
        </a:p>
      </dgm:t>
    </dgm:pt>
    <dgm:pt modelId="{00DE37D3-FB55-4C52-9852-1F8B263A4AAB}" type="sibTrans" cxnId="{8713A87B-74D2-421F-A226-8719AE099592}">
      <dgm:prSet/>
      <dgm:spPr/>
      <dgm:t>
        <a:bodyPr/>
        <a:lstStyle/>
        <a:p>
          <a:endParaRPr lang="en-US" sz="2600">
            <a:latin typeface="Jameel Noori Nastaleeq" pitchFamily="2" charset="-78"/>
            <a:cs typeface="Jameel Noori Nastaleeq" pitchFamily="2" charset="-78"/>
          </a:endParaRPr>
        </a:p>
      </dgm:t>
    </dgm:pt>
    <dgm:pt modelId="{4A3A4EA1-7268-4210-989B-8230EA15794A}">
      <dgm:prSet phldrT="[Text]" custT="1"/>
      <dgm:spPr/>
      <dgm:t>
        <a:bodyPr/>
        <a:lstStyle/>
        <a:p>
          <a:pPr algn="ctr" rtl="1">
            <a:spcAft>
              <a:spcPts val="0"/>
            </a:spcAft>
          </a:pPr>
          <a:r>
            <a:rPr lang="ur-PK" sz="2600" dirty="0" smtClean="0">
              <a:latin typeface="Jameel Noori Nastaleeq" pitchFamily="2" charset="-78"/>
              <a:cs typeface="Jameel Noori Nastaleeq" pitchFamily="2" charset="-78"/>
            </a:rPr>
            <a:t>رسول مان کر بشریت کا انکار</a:t>
          </a:r>
          <a:endParaRPr lang="en-US" sz="2600" dirty="0">
            <a:latin typeface="Jameel Noori Nastaleeq" pitchFamily="2" charset="-78"/>
            <a:cs typeface="Jameel Noori Nastaleeq" pitchFamily="2" charset="-78"/>
          </a:endParaRPr>
        </a:p>
      </dgm:t>
    </dgm:pt>
    <dgm:pt modelId="{BC6E46CC-0CE7-4915-BC91-2C7FDDCAC188}" type="parTrans" cxnId="{B77D7760-F408-4BAA-8DA3-4E8CFDD7B866}">
      <dgm:prSet/>
      <dgm:spPr/>
      <dgm:t>
        <a:bodyPr/>
        <a:lstStyle/>
        <a:p>
          <a:endParaRPr lang="en-US" sz="2600">
            <a:latin typeface="Jameel Noori Nastaleeq" pitchFamily="2" charset="-78"/>
            <a:cs typeface="Jameel Noori Nastaleeq" pitchFamily="2" charset="-78"/>
          </a:endParaRPr>
        </a:p>
      </dgm:t>
    </dgm:pt>
    <dgm:pt modelId="{109F0EDA-56D9-4DE1-A0F2-081843FCDE9E}" type="sibTrans" cxnId="{B77D7760-F408-4BAA-8DA3-4E8CFDD7B866}">
      <dgm:prSet/>
      <dgm:spPr/>
      <dgm:t>
        <a:bodyPr/>
        <a:lstStyle/>
        <a:p>
          <a:endParaRPr lang="en-US" sz="2600">
            <a:latin typeface="Jameel Noori Nastaleeq" pitchFamily="2" charset="-78"/>
            <a:cs typeface="Jameel Noori Nastaleeq" pitchFamily="2" charset="-78"/>
          </a:endParaRPr>
        </a:p>
      </dgm:t>
    </dgm:pt>
    <dgm:pt modelId="{C7E92AE4-0717-4AAE-A083-5F0E9524966A}" type="pres">
      <dgm:prSet presAssocID="{3DE39EAF-5C41-4F8C-A0E7-15F517C5B30B}" presName="compositeShape" presStyleCnt="0">
        <dgm:presLayoutVars>
          <dgm:chMax val="2"/>
          <dgm:dir val="rev"/>
          <dgm:resizeHandles val="exact"/>
        </dgm:presLayoutVars>
      </dgm:prSet>
      <dgm:spPr/>
      <dgm:t>
        <a:bodyPr/>
        <a:lstStyle/>
        <a:p>
          <a:endParaRPr lang="en-US"/>
        </a:p>
      </dgm:t>
    </dgm:pt>
    <dgm:pt modelId="{6B790BFD-7F60-4AFE-BAFC-2C5467488A4B}" type="pres">
      <dgm:prSet presAssocID="{3DE39EAF-5C41-4F8C-A0E7-15F517C5B30B}" presName="ribbon" presStyleLbl="node1" presStyleIdx="0" presStyleCnt="1" custScaleX="154823"/>
      <dgm:spPr/>
      <dgm:t>
        <a:bodyPr/>
        <a:lstStyle/>
        <a:p>
          <a:endParaRPr lang="en-US"/>
        </a:p>
      </dgm:t>
    </dgm:pt>
    <dgm:pt modelId="{D2AB1F6F-44F3-4DE6-BDF0-23B5D058DD02}" type="pres">
      <dgm:prSet presAssocID="{3DE39EAF-5C41-4F8C-A0E7-15F517C5B30B}" presName="leftArrowText" presStyleLbl="node1" presStyleIdx="0" presStyleCnt="1" custScaleX="137789" custLinFactNeighborX="-33512">
        <dgm:presLayoutVars>
          <dgm:chMax val="0"/>
          <dgm:bulletEnabled val="1"/>
        </dgm:presLayoutVars>
      </dgm:prSet>
      <dgm:spPr/>
      <dgm:t>
        <a:bodyPr/>
        <a:lstStyle/>
        <a:p>
          <a:endParaRPr lang="en-US"/>
        </a:p>
      </dgm:t>
    </dgm:pt>
    <dgm:pt modelId="{4F4B9163-D4A9-43A6-9216-967A4AABCAC3}" type="pres">
      <dgm:prSet presAssocID="{3DE39EAF-5C41-4F8C-A0E7-15F517C5B30B}" presName="rightArrowText" presStyleLbl="node1" presStyleIdx="0" presStyleCnt="1" custScaleX="110644" custLinFactNeighborX="32407">
        <dgm:presLayoutVars>
          <dgm:chMax val="0"/>
          <dgm:bulletEnabled val="1"/>
        </dgm:presLayoutVars>
      </dgm:prSet>
      <dgm:spPr/>
      <dgm:t>
        <a:bodyPr/>
        <a:lstStyle/>
        <a:p>
          <a:endParaRPr lang="en-US"/>
        </a:p>
      </dgm:t>
    </dgm:pt>
  </dgm:ptLst>
  <dgm:cxnLst>
    <dgm:cxn modelId="{8713A87B-74D2-421F-A226-8719AE099592}" srcId="{3DE39EAF-5C41-4F8C-A0E7-15F517C5B30B}" destId="{43E2702F-022A-4CD6-B38F-2167765F2610}" srcOrd="0" destOrd="0" parTransId="{B53E7D07-59EE-43D2-9F72-AA5501BA711B}" sibTransId="{00DE37D3-FB55-4C52-9852-1F8B263A4AAB}"/>
    <dgm:cxn modelId="{6292EAC3-1AC1-43B5-B29E-66DCDC16EAEA}" type="presOf" srcId="{4A3A4EA1-7268-4210-989B-8230EA15794A}" destId="{D2AB1F6F-44F3-4DE6-BDF0-23B5D058DD02}" srcOrd="0" destOrd="0" presId="urn:microsoft.com/office/officeart/2005/8/layout/arrow6"/>
    <dgm:cxn modelId="{D0A91201-5165-4E29-8B97-C8CF80715311}" type="presOf" srcId="{3DE39EAF-5C41-4F8C-A0E7-15F517C5B30B}" destId="{C7E92AE4-0717-4AAE-A083-5F0E9524966A}" srcOrd="0" destOrd="0" presId="urn:microsoft.com/office/officeart/2005/8/layout/arrow6"/>
    <dgm:cxn modelId="{B77D7760-F408-4BAA-8DA3-4E8CFDD7B866}" srcId="{3DE39EAF-5C41-4F8C-A0E7-15F517C5B30B}" destId="{4A3A4EA1-7268-4210-989B-8230EA15794A}" srcOrd="1" destOrd="0" parTransId="{BC6E46CC-0CE7-4915-BC91-2C7FDDCAC188}" sibTransId="{109F0EDA-56D9-4DE1-A0F2-081843FCDE9E}"/>
    <dgm:cxn modelId="{325E04A4-66F8-46E8-82E3-58D8221E07EA}" type="presOf" srcId="{43E2702F-022A-4CD6-B38F-2167765F2610}" destId="{4F4B9163-D4A9-43A6-9216-967A4AABCAC3}" srcOrd="0" destOrd="0" presId="urn:microsoft.com/office/officeart/2005/8/layout/arrow6"/>
    <dgm:cxn modelId="{9B35A185-1085-4110-B22E-DDCD26E9F9C7}" type="presParOf" srcId="{C7E92AE4-0717-4AAE-A083-5F0E9524966A}" destId="{6B790BFD-7F60-4AFE-BAFC-2C5467488A4B}" srcOrd="0" destOrd="0" presId="urn:microsoft.com/office/officeart/2005/8/layout/arrow6"/>
    <dgm:cxn modelId="{67E922F4-B4E3-4C8F-ACFB-322EE9AAE6A1}" type="presParOf" srcId="{C7E92AE4-0717-4AAE-A083-5F0E9524966A}" destId="{D2AB1F6F-44F3-4DE6-BDF0-23B5D058DD02}" srcOrd="1" destOrd="0" presId="urn:microsoft.com/office/officeart/2005/8/layout/arrow6"/>
    <dgm:cxn modelId="{D1B209C7-FC1E-4522-ABE9-7721DDB0158E}" type="presParOf" srcId="{C7E92AE4-0717-4AAE-A083-5F0E9524966A}" destId="{4F4B9163-D4A9-43A6-9216-967A4AABCAC3}"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E16A6A-1A2A-4843-8FF4-0C49E8C74C47}"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5C2B3075-0786-48BA-9579-5B27B67748D7}">
      <dgm:prSet phldrT="[Text]" custT="1"/>
      <dgm:spPr/>
      <dgm:t>
        <a:bodyPr/>
        <a:lstStyle/>
        <a:p>
          <a:pPr rtl="1"/>
          <a:r>
            <a:rPr lang="ar-SA" sz="4000" b="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بَلٰى وَ رَبِّيْ </a:t>
          </a:r>
          <a:endParaRPr lang="en-US" sz="4000" b="1" dirty="0">
            <a:effectLst>
              <a:outerShdw blurRad="38100" dist="38100" dir="2700000" algn="tl">
                <a:srgbClr val="000000">
                  <a:alpha val="43137"/>
                </a:srgbClr>
              </a:outerShdw>
            </a:effectLst>
          </a:endParaRPr>
        </a:p>
      </dgm:t>
    </dgm:pt>
    <dgm:pt modelId="{6A3A4E66-FC40-4C50-B6EC-BD6AC0950D67}" type="parTrans" cxnId="{D0F44D36-485A-4F39-A3B5-3AE565586EB0}">
      <dgm:prSet/>
      <dgm:spPr/>
      <dgm:t>
        <a:bodyPr/>
        <a:lstStyle/>
        <a:p>
          <a:pPr rtl="1"/>
          <a:endParaRPr lang="en-US"/>
        </a:p>
      </dgm:t>
    </dgm:pt>
    <dgm:pt modelId="{928C7F94-29D5-455A-A544-C7F7A65B371A}" type="sibTrans" cxnId="{D0F44D36-485A-4F39-A3B5-3AE565586EB0}">
      <dgm:prSet/>
      <dgm:spPr/>
      <dgm:t>
        <a:bodyPr/>
        <a:lstStyle/>
        <a:p>
          <a:pPr rtl="1"/>
          <a:endParaRPr lang="en-US"/>
        </a:p>
      </dgm:t>
    </dgm:pt>
    <dgm:pt modelId="{E316F206-4309-4D8E-871E-086719427364}">
      <dgm:prSet phldrT="[Text]"/>
      <dgm:spPr/>
      <dgm:t>
        <a:bodyPr/>
        <a:lstStyle/>
        <a:p>
          <a:pPr rtl="1"/>
          <a:r>
            <a:rPr lang="ar-SA" b="0" i="0" smtClean="0">
              <a:latin typeface="Jameel Noori Nastaleeq" pitchFamily="2" charset="-78"/>
              <a:ea typeface="Times New Roman" pitchFamily="18" charset="0"/>
              <a:cs typeface="Jameel Noori Nastaleeq" pitchFamily="2" charset="-78"/>
            </a:rPr>
            <a:t>قسم کے پس منظر میں دلیل</a:t>
          </a:r>
          <a:r>
            <a:rPr lang="ur-PK" b="0" i="0" smtClean="0">
              <a:latin typeface="Jameel Noori Nastaleeq" pitchFamily="2" charset="-78"/>
              <a:ea typeface="Times New Roman" pitchFamily="18" charset="0"/>
              <a:cs typeface="Jameel Noori Nastaleeq" pitchFamily="2" charset="-78"/>
            </a:rPr>
            <a:t>: رسول اکرم ﷺ </a:t>
          </a:r>
          <a:r>
            <a:rPr lang="ar-SA" b="0" i="0" smtClean="0">
              <a:latin typeface="Jameel Noori Nastaleeq" pitchFamily="2" charset="-78"/>
              <a:ea typeface="Times New Roman" pitchFamily="18" charset="0"/>
              <a:cs typeface="Jameel Noori Nastaleeq" pitchFamily="2" charset="-78"/>
            </a:rPr>
            <a:t>کا مثالی سیرت و کردار</a:t>
          </a:r>
          <a:endParaRPr lang="en-US" b="0" dirty="0">
            <a:latin typeface="Jameel Noori Nastaleeq" pitchFamily="2" charset="-78"/>
            <a:cs typeface="Jameel Noori Nastaleeq" pitchFamily="2" charset="-78"/>
          </a:endParaRPr>
        </a:p>
      </dgm:t>
    </dgm:pt>
    <dgm:pt modelId="{C5353EA0-0D8A-495D-A29F-367A6A4C540C}" type="parTrans" cxnId="{208D36B4-F0E5-4991-B943-A4B91C8ECD95}">
      <dgm:prSet/>
      <dgm:spPr/>
      <dgm:t>
        <a:bodyPr/>
        <a:lstStyle/>
        <a:p>
          <a:pPr rtl="1"/>
          <a:endParaRPr lang="en-US"/>
        </a:p>
      </dgm:t>
    </dgm:pt>
    <dgm:pt modelId="{FED2D31D-E645-416A-B48F-5BB881D23971}" type="sibTrans" cxnId="{208D36B4-F0E5-4991-B943-A4B91C8ECD95}">
      <dgm:prSet/>
      <dgm:spPr/>
      <dgm:t>
        <a:bodyPr/>
        <a:lstStyle/>
        <a:p>
          <a:pPr rtl="1"/>
          <a:endParaRPr lang="en-US"/>
        </a:p>
      </dgm:t>
    </dgm:pt>
    <dgm:pt modelId="{8C748257-E821-4CA8-8546-A397CF94C8A8}" type="pres">
      <dgm:prSet presAssocID="{36E16A6A-1A2A-4843-8FF4-0C49E8C74C47}" presName="Name0" presStyleCnt="0">
        <dgm:presLayoutVars>
          <dgm:dir val="rev"/>
          <dgm:animLvl val="lvl"/>
          <dgm:resizeHandles val="exact"/>
        </dgm:presLayoutVars>
      </dgm:prSet>
      <dgm:spPr/>
      <dgm:t>
        <a:bodyPr/>
        <a:lstStyle/>
        <a:p>
          <a:endParaRPr lang="en-US"/>
        </a:p>
      </dgm:t>
    </dgm:pt>
    <dgm:pt modelId="{639DCC7E-4D3A-4332-A367-DBA786EDF59F}" type="pres">
      <dgm:prSet presAssocID="{5C2B3075-0786-48BA-9579-5B27B67748D7}" presName="linNode" presStyleCnt="0"/>
      <dgm:spPr/>
      <dgm:t>
        <a:bodyPr/>
        <a:lstStyle/>
        <a:p>
          <a:endParaRPr lang="en-US"/>
        </a:p>
      </dgm:t>
    </dgm:pt>
    <dgm:pt modelId="{2FD0C318-C90D-43D0-9A05-B7DC7FEB4AF1}" type="pres">
      <dgm:prSet presAssocID="{5C2B3075-0786-48BA-9579-5B27B67748D7}" presName="parentText" presStyleLbl="node1" presStyleIdx="0" presStyleCnt="1">
        <dgm:presLayoutVars>
          <dgm:chMax val="1"/>
          <dgm:bulletEnabled val="1"/>
        </dgm:presLayoutVars>
      </dgm:prSet>
      <dgm:spPr/>
      <dgm:t>
        <a:bodyPr/>
        <a:lstStyle/>
        <a:p>
          <a:endParaRPr lang="en-US"/>
        </a:p>
      </dgm:t>
    </dgm:pt>
    <dgm:pt modelId="{02E05D86-8202-4ABA-BE57-7B37236A83BA}" type="pres">
      <dgm:prSet presAssocID="{5C2B3075-0786-48BA-9579-5B27B67748D7}" presName="descendantText" presStyleLbl="alignAccFollowNode1" presStyleIdx="0" presStyleCnt="1">
        <dgm:presLayoutVars>
          <dgm:bulletEnabled val="1"/>
        </dgm:presLayoutVars>
      </dgm:prSet>
      <dgm:spPr/>
      <dgm:t>
        <a:bodyPr/>
        <a:lstStyle/>
        <a:p>
          <a:endParaRPr lang="en-US"/>
        </a:p>
      </dgm:t>
    </dgm:pt>
  </dgm:ptLst>
  <dgm:cxnLst>
    <dgm:cxn modelId="{D0F44D36-485A-4F39-A3B5-3AE565586EB0}" srcId="{36E16A6A-1A2A-4843-8FF4-0C49E8C74C47}" destId="{5C2B3075-0786-48BA-9579-5B27B67748D7}" srcOrd="0" destOrd="0" parTransId="{6A3A4E66-FC40-4C50-B6EC-BD6AC0950D67}" sibTransId="{928C7F94-29D5-455A-A544-C7F7A65B371A}"/>
    <dgm:cxn modelId="{AAEE8C61-A16F-47AC-8580-D63790E2A775}" type="presOf" srcId="{5C2B3075-0786-48BA-9579-5B27B67748D7}" destId="{2FD0C318-C90D-43D0-9A05-B7DC7FEB4AF1}" srcOrd="0" destOrd="0" presId="urn:microsoft.com/office/officeart/2005/8/layout/vList5"/>
    <dgm:cxn modelId="{AB6E3CDA-75B8-43BE-B18D-09E3D296F85E}" type="presOf" srcId="{E316F206-4309-4D8E-871E-086719427364}" destId="{02E05D86-8202-4ABA-BE57-7B37236A83BA}" srcOrd="0" destOrd="0" presId="urn:microsoft.com/office/officeart/2005/8/layout/vList5"/>
    <dgm:cxn modelId="{208D36B4-F0E5-4991-B943-A4B91C8ECD95}" srcId="{5C2B3075-0786-48BA-9579-5B27B67748D7}" destId="{E316F206-4309-4D8E-871E-086719427364}" srcOrd="0" destOrd="0" parTransId="{C5353EA0-0D8A-495D-A29F-367A6A4C540C}" sibTransId="{FED2D31D-E645-416A-B48F-5BB881D23971}"/>
    <dgm:cxn modelId="{2D9C2DF6-B81A-4233-A6C2-73DF1A4B6AA0}" type="presOf" srcId="{36E16A6A-1A2A-4843-8FF4-0C49E8C74C47}" destId="{8C748257-E821-4CA8-8546-A397CF94C8A8}" srcOrd="0" destOrd="0" presId="urn:microsoft.com/office/officeart/2005/8/layout/vList5"/>
    <dgm:cxn modelId="{10569FCA-A716-4E77-8659-7043E0A567DA}" type="presParOf" srcId="{8C748257-E821-4CA8-8546-A397CF94C8A8}" destId="{639DCC7E-4D3A-4332-A367-DBA786EDF59F}" srcOrd="0" destOrd="0" presId="urn:microsoft.com/office/officeart/2005/8/layout/vList5"/>
    <dgm:cxn modelId="{DFD58398-B95C-499C-A282-02E3BA62EC1B}" type="presParOf" srcId="{639DCC7E-4D3A-4332-A367-DBA786EDF59F}" destId="{2FD0C318-C90D-43D0-9A05-B7DC7FEB4AF1}" srcOrd="0" destOrd="0" presId="urn:microsoft.com/office/officeart/2005/8/layout/vList5"/>
    <dgm:cxn modelId="{B3B0B91A-2D76-4974-89B1-4906B8425C46}" type="presParOf" srcId="{639DCC7E-4D3A-4332-A367-DBA786EDF59F}" destId="{02E05D86-8202-4ABA-BE57-7B37236A83B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E16A6A-1A2A-4843-8FF4-0C49E8C74C47}"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5C2B3075-0786-48BA-9579-5B27B67748D7}">
      <dgm:prSet phldrT="[Text]" custT="1"/>
      <dgm:spPr/>
      <dgm:t>
        <a:bodyPr/>
        <a:lstStyle/>
        <a:p>
          <a:pPr rtl="1"/>
          <a:r>
            <a:rPr lang="ar-SA" sz="5400" b="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فَاٰمِنُوْا </a:t>
          </a:r>
          <a:endParaRPr lang="en-US" sz="5400" b="1" dirty="0">
            <a:effectLst>
              <a:outerShdw blurRad="38100" dist="38100" dir="2700000" algn="tl">
                <a:srgbClr val="000000">
                  <a:alpha val="43137"/>
                </a:srgbClr>
              </a:outerShdw>
            </a:effectLst>
          </a:endParaRPr>
        </a:p>
      </dgm:t>
    </dgm:pt>
    <dgm:pt modelId="{6A3A4E66-FC40-4C50-B6EC-BD6AC0950D67}" type="parTrans" cxnId="{D0F44D36-485A-4F39-A3B5-3AE565586EB0}">
      <dgm:prSet/>
      <dgm:spPr/>
      <dgm:t>
        <a:bodyPr/>
        <a:lstStyle/>
        <a:p>
          <a:pPr rtl="1"/>
          <a:endParaRPr lang="en-US"/>
        </a:p>
      </dgm:t>
    </dgm:pt>
    <dgm:pt modelId="{928C7F94-29D5-455A-A544-C7F7A65B371A}" type="sibTrans" cxnId="{D0F44D36-485A-4F39-A3B5-3AE565586EB0}">
      <dgm:prSet/>
      <dgm:spPr/>
      <dgm:t>
        <a:bodyPr/>
        <a:lstStyle/>
        <a:p>
          <a:pPr rtl="1"/>
          <a:endParaRPr lang="en-US"/>
        </a:p>
      </dgm:t>
    </dgm:pt>
    <dgm:pt modelId="{E316F206-4309-4D8E-871E-086719427364}">
      <dgm:prSet phldrT="[Text]" custT="1"/>
      <dgm:spPr/>
      <dgm:t>
        <a:bodyPr/>
        <a:lstStyle/>
        <a:p>
          <a:pPr rtl="1"/>
          <a:r>
            <a:rPr lang="ar-SA" sz="2800" b="0" i="0" smtClean="0">
              <a:latin typeface="Jameel Noori Nastaleeq" pitchFamily="2" charset="-78"/>
              <a:ea typeface="Times New Roman" pitchFamily="18" charset="0"/>
              <a:cs typeface="Jameel Noori Nastaleeq" pitchFamily="2" charset="-78"/>
            </a:rPr>
            <a:t>جو مضامین بیان ہوئے وہ تو حق ہیں ہی</a:t>
          </a:r>
          <a:r>
            <a:rPr lang="ur-PK" sz="2800" b="0" i="0" smtClean="0">
              <a:latin typeface="Jameel Noori Nastaleeq" pitchFamily="2" charset="-78"/>
              <a:ea typeface="Times New Roman" pitchFamily="18" charset="0"/>
              <a:cs typeface="Jameel Noori Nastaleeq" pitchFamily="2" charset="-78"/>
            </a:rPr>
            <a:t> </a:t>
          </a:r>
          <a:r>
            <a:rPr lang="ar-SA" sz="2800" b="0" i="0" smtClean="0">
              <a:latin typeface="Jameel Noori Nastaleeq" pitchFamily="2" charset="-78"/>
              <a:ea typeface="Times New Roman" pitchFamily="18" charset="0"/>
              <a:cs typeface="Jameel Noori Nastaleeq" pitchFamily="2" charset="-78"/>
            </a:rPr>
            <a:t>بہتر یہ ہے کہ ان پر ایمان لے آؤ</a:t>
          </a:r>
          <a:endParaRPr lang="en-US" sz="2800" b="0" dirty="0">
            <a:latin typeface="Jameel Noori Nastaleeq" pitchFamily="2" charset="-78"/>
            <a:cs typeface="Jameel Noori Nastaleeq" pitchFamily="2" charset="-78"/>
          </a:endParaRPr>
        </a:p>
      </dgm:t>
    </dgm:pt>
    <dgm:pt modelId="{C5353EA0-0D8A-495D-A29F-367A6A4C540C}" type="parTrans" cxnId="{208D36B4-F0E5-4991-B943-A4B91C8ECD95}">
      <dgm:prSet/>
      <dgm:spPr/>
      <dgm:t>
        <a:bodyPr/>
        <a:lstStyle/>
        <a:p>
          <a:pPr rtl="1"/>
          <a:endParaRPr lang="en-US"/>
        </a:p>
      </dgm:t>
    </dgm:pt>
    <dgm:pt modelId="{FED2D31D-E645-416A-B48F-5BB881D23971}" type="sibTrans" cxnId="{208D36B4-F0E5-4991-B943-A4B91C8ECD95}">
      <dgm:prSet/>
      <dgm:spPr/>
      <dgm:t>
        <a:bodyPr/>
        <a:lstStyle/>
        <a:p>
          <a:pPr rtl="1"/>
          <a:endParaRPr lang="en-US"/>
        </a:p>
      </dgm:t>
    </dgm:pt>
    <dgm:pt modelId="{5B37FF6C-03E0-4B17-B585-9FC4DBBE7C87}">
      <dgm:prSet phldrT="[Text]" custT="1"/>
      <dgm:spPr/>
      <dgm:t>
        <a:bodyPr/>
        <a:lstStyle/>
        <a:p>
          <a:pPr rtl="1"/>
          <a:r>
            <a:rPr lang="ar-SA" sz="5400" b="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خَبِيْرٌ</a:t>
          </a:r>
          <a:endParaRPr lang="en-US" sz="5400" b="1" dirty="0">
            <a:effectLst>
              <a:outerShdw blurRad="38100" dist="38100" dir="2700000" algn="tl">
                <a:srgbClr val="000000">
                  <a:alpha val="43137"/>
                </a:srgbClr>
              </a:outerShdw>
            </a:effectLst>
          </a:endParaRPr>
        </a:p>
      </dgm:t>
    </dgm:pt>
    <dgm:pt modelId="{50D9BC6D-AE3B-48B7-923A-07E64A5AEB4F}" type="parTrans" cxnId="{40750A75-7BD9-40BD-BED1-90A77358AB7E}">
      <dgm:prSet/>
      <dgm:spPr/>
      <dgm:t>
        <a:bodyPr/>
        <a:lstStyle/>
        <a:p>
          <a:pPr rtl="1"/>
          <a:endParaRPr lang="en-US"/>
        </a:p>
      </dgm:t>
    </dgm:pt>
    <dgm:pt modelId="{47C16461-03B0-47B4-8045-28E07D8F6C15}" type="sibTrans" cxnId="{40750A75-7BD9-40BD-BED1-90A77358AB7E}">
      <dgm:prSet/>
      <dgm:spPr/>
      <dgm:t>
        <a:bodyPr/>
        <a:lstStyle/>
        <a:p>
          <a:pPr rtl="1"/>
          <a:endParaRPr lang="en-US"/>
        </a:p>
      </dgm:t>
    </dgm:pt>
    <dgm:pt modelId="{0F50D7AF-A381-4D8E-85E0-0AD550B8C792}">
      <dgm:prSet phldrT="[Text]" custT="1"/>
      <dgm:spPr/>
      <dgm:t>
        <a:bodyPr/>
        <a:lstStyle/>
        <a:p>
          <a:pPr rtl="1"/>
          <a:r>
            <a:rPr lang="ar-SA" sz="2800" b="0" i="0" smtClean="0">
              <a:latin typeface="Jameel Noori Nastaleeq" pitchFamily="2" charset="-78"/>
              <a:ea typeface="Times New Roman" pitchFamily="18" charset="0"/>
              <a:cs typeface="Jameel Noori Nastaleeq" pitchFamily="2" charset="-78"/>
            </a:rPr>
            <a:t>دیگر صفات سے زیادہ جامع</a:t>
          </a:r>
          <a:r>
            <a:rPr lang="ur-PK" sz="2800" b="0" i="0" smtClean="0">
              <a:latin typeface="Jameel Noori Nastaleeq" pitchFamily="2" charset="-78"/>
              <a:ea typeface="Times New Roman" pitchFamily="18" charset="0"/>
              <a:cs typeface="Jameel Noori Nastaleeq" pitchFamily="2" charset="-78"/>
            </a:rPr>
            <a:t> </a:t>
          </a:r>
          <a:r>
            <a:rPr lang="ar-SA" sz="2800" b="0" i="0" smtClean="0">
              <a:latin typeface="Jameel Noori Nastaleeq" pitchFamily="2" charset="-78"/>
              <a:ea typeface="Times New Roman" pitchFamily="18" charset="0"/>
              <a:cs typeface="Jameel Noori Nastaleeq" pitchFamily="2" charset="-78"/>
            </a:rPr>
            <a:t>نتائج اخذ کرتی ہے</a:t>
          </a:r>
          <a:endParaRPr lang="en-US" sz="2800" b="0" dirty="0">
            <a:latin typeface="Jameel Noori Nastaleeq" pitchFamily="2" charset="-78"/>
            <a:cs typeface="Jameel Noori Nastaleeq" pitchFamily="2" charset="-78"/>
          </a:endParaRPr>
        </a:p>
      </dgm:t>
    </dgm:pt>
    <dgm:pt modelId="{828BCBAB-FEDF-4FCD-BC22-6CE5F7180BE2}" type="parTrans" cxnId="{8A99A339-3654-4173-8100-65D467A837DC}">
      <dgm:prSet/>
      <dgm:spPr/>
      <dgm:t>
        <a:bodyPr/>
        <a:lstStyle/>
        <a:p>
          <a:pPr rtl="1"/>
          <a:endParaRPr lang="en-US"/>
        </a:p>
      </dgm:t>
    </dgm:pt>
    <dgm:pt modelId="{12198A8B-1DA9-4AD0-BCDE-0BD04240D8FD}" type="sibTrans" cxnId="{8A99A339-3654-4173-8100-65D467A837DC}">
      <dgm:prSet/>
      <dgm:spPr/>
      <dgm:t>
        <a:bodyPr/>
        <a:lstStyle/>
        <a:p>
          <a:pPr rtl="1"/>
          <a:endParaRPr lang="en-US"/>
        </a:p>
      </dgm:t>
    </dgm:pt>
    <dgm:pt modelId="{8C748257-E821-4CA8-8546-A397CF94C8A8}" type="pres">
      <dgm:prSet presAssocID="{36E16A6A-1A2A-4843-8FF4-0C49E8C74C47}" presName="Name0" presStyleCnt="0">
        <dgm:presLayoutVars>
          <dgm:dir val="rev"/>
          <dgm:animLvl val="lvl"/>
          <dgm:resizeHandles val="exact"/>
        </dgm:presLayoutVars>
      </dgm:prSet>
      <dgm:spPr/>
      <dgm:t>
        <a:bodyPr/>
        <a:lstStyle/>
        <a:p>
          <a:endParaRPr lang="en-US"/>
        </a:p>
      </dgm:t>
    </dgm:pt>
    <dgm:pt modelId="{639DCC7E-4D3A-4332-A367-DBA786EDF59F}" type="pres">
      <dgm:prSet presAssocID="{5C2B3075-0786-48BA-9579-5B27B67748D7}" presName="linNode" presStyleCnt="0"/>
      <dgm:spPr/>
      <dgm:t>
        <a:bodyPr/>
        <a:lstStyle/>
        <a:p>
          <a:endParaRPr lang="en-US"/>
        </a:p>
      </dgm:t>
    </dgm:pt>
    <dgm:pt modelId="{2FD0C318-C90D-43D0-9A05-B7DC7FEB4AF1}" type="pres">
      <dgm:prSet presAssocID="{5C2B3075-0786-48BA-9579-5B27B67748D7}" presName="parentText" presStyleLbl="node1" presStyleIdx="0" presStyleCnt="2">
        <dgm:presLayoutVars>
          <dgm:chMax val="1"/>
          <dgm:bulletEnabled val="1"/>
        </dgm:presLayoutVars>
      </dgm:prSet>
      <dgm:spPr/>
      <dgm:t>
        <a:bodyPr/>
        <a:lstStyle/>
        <a:p>
          <a:endParaRPr lang="en-US"/>
        </a:p>
      </dgm:t>
    </dgm:pt>
    <dgm:pt modelId="{02E05D86-8202-4ABA-BE57-7B37236A83BA}" type="pres">
      <dgm:prSet presAssocID="{5C2B3075-0786-48BA-9579-5B27B67748D7}" presName="descendantText" presStyleLbl="alignAccFollowNode1" presStyleIdx="0" presStyleCnt="2">
        <dgm:presLayoutVars>
          <dgm:bulletEnabled val="1"/>
        </dgm:presLayoutVars>
      </dgm:prSet>
      <dgm:spPr/>
      <dgm:t>
        <a:bodyPr/>
        <a:lstStyle/>
        <a:p>
          <a:endParaRPr lang="en-US"/>
        </a:p>
      </dgm:t>
    </dgm:pt>
    <dgm:pt modelId="{F809DF40-D4CE-49AC-83AE-A8803DF64BCA}" type="pres">
      <dgm:prSet presAssocID="{928C7F94-29D5-455A-A544-C7F7A65B371A}" presName="sp" presStyleCnt="0"/>
      <dgm:spPr/>
      <dgm:t>
        <a:bodyPr/>
        <a:lstStyle/>
        <a:p>
          <a:endParaRPr lang="en-US"/>
        </a:p>
      </dgm:t>
    </dgm:pt>
    <dgm:pt modelId="{E1C49549-1080-4B9A-91F0-01ED40422315}" type="pres">
      <dgm:prSet presAssocID="{5B37FF6C-03E0-4B17-B585-9FC4DBBE7C87}" presName="linNode" presStyleCnt="0"/>
      <dgm:spPr/>
      <dgm:t>
        <a:bodyPr/>
        <a:lstStyle/>
        <a:p>
          <a:endParaRPr lang="en-US"/>
        </a:p>
      </dgm:t>
    </dgm:pt>
    <dgm:pt modelId="{C58ACAFE-BDFC-402E-BE22-3FEC3685F58B}" type="pres">
      <dgm:prSet presAssocID="{5B37FF6C-03E0-4B17-B585-9FC4DBBE7C87}" presName="parentText" presStyleLbl="node1" presStyleIdx="1" presStyleCnt="2">
        <dgm:presLayoutVars>
          <dgm:chMax val="1"/>
          <dgm:bulletEnabled val="1"/>
        </dgm:presLayoutVars>
      </dgm:prSet>
      <dgm:spPr/>
      <dgm:t>
        <a:bodyPr/>
        <a:lstStyle/>
        <a:p>
          <a:endParaRPr lang="en-US"/>
        </a:p>
      </dgm:t>
    </dgm:pt>
    <dgm:pt modelId="{4E786E7B-6E8E-4DB6-9E46-FCF2290F6820}" type="pres">
      <dgm:prSet presAssocID="{5B37FF6C-03E0-4B17-B585-9FC4DBBE7C87}" presName="descendantText" presStyleLbl="alignAccFollowNode1" presStyleIdx="1" presStyleCnt="2">
        <dgm:presLayoutVars>
          <dgm:bulletEnabled val="1"/>
        </dgm:presLayoutVars>
      </dgm:prSet>
      <dgm:spPr/>
      <dgm:t>
        <a:bodyPr/>
        <a:lstStyle/>
        <a:p>
          <a:endParaRPr lang="en-US"/>
        </a:p>
      </dgm:t>
    </dgm:pt>
  </dgm:ptLst>
  <dgm:cxnLst>
    <dgm:cxn modelId="{479CF5CD-7316-40FB-847D-D96C5AE73DC6}" type="presOf" srcId="{5B37FF6C-03E0-4B17-B585-9FC4DBBE7C87}" destId="{C58ACAFE-BDFC-402E-BE22-3FEC3685F58B}" srcOrd="0" destOrd="0" presId="urn:microsoft.com/office/officeart/2005/8/layout/vList5"/>
    <dgm:cxn modelId="{40750A75-7BD9-40BD-BED1-90A77358AB7E}" srcId="{36E16A6A-1A2A-4843-8FF4-0C49E8C74C47}" destId="{5B37FF6C-03E0-4B17-B585-9FC4DBBE7C87}" srcOrd="1" destOrd="0" parTransId="{50D9BC6D-AE3B-48B7-923A-07E64A5AEB4F}" sibTransId="{47C16461-03B0-47B4-8045-28E07D8F6C15}"/>
    <dgm:cxn modelId="{D0F44D36-485A-4F39-A3B5-3AE565586EB0}" srcId="{36E16A6A-1A2A-4843-8FF4-0C49E8C74C47}" destId="{5C2B3075-0786-48BA-9579-5B27B67748D7}" srcOrd="0" destOrd="0" parTransId="{6A3A4E66-FC40-4C50-B6EC-BD6AC0950D67}" sibTransId="{928C7F94-29D5-455A-A544-C7F7A65B371A}"/>
    <dgm:cxn modelId="{865C64C9-1175-45A0-9A84-21ABD41C374C}" type="presOf" srcId="{E316F206-4309-4D8E-871E-086719427364}" destId="{02E05D86-8202-4ABA-BE57-7B37236A83BA}" srcOrd="0" destOrd="0" presId="urn:microsoft.com/office/officeart/2005/8/layout/vList5"/>
    <dgm:cxn modelId="{208D36B4-F0E5-4991-B943-A4B91C8ECD95}" srcId="{5C2B3075-0786-48BA-9579-5B27B67748D7}" destId="{E316F206-4309-4D8E-871E-086719427364}" srcOrd="0" destOrd="0" parTransId="{C5353EA0-0D8A-495D-A29F-367A6A4C540C}" sibTransId="{FED2D31D-E645-416A-B48F-5BB881D23971}"/>
    <dgm:cxn modelId="{E22BF36A-489E-4794-87FC-17B91F372505}" type="presOf" srcId="{0F50D7AF-A381-4D8E-85E0-0AD550B8C792}" destId="{4E786E7B-6E8E-4DB6-9E46-FCF2290F6820}" srcOrd="0" destOrd="0" presId="urn:microsoft.com/office/officeart/2005/8/layout/vList5"/>
    <dgm:cxn modelId="{D4A7B29C-E065-490D-80B3-8360208BF1C6}" type="presOf" srcId="{5C2B3075-0786-48BA-9579-5B27B67748D7}" destId="{2FD0C318-C90D-43D0-9A05-B7DC7FEB4AF1}" srcOrd="0" destOrd="0" presId="urn:microsoft.com/office/officeart/2005/8/layout/vList5"/>
    <dgm:cxn modelId="{8A99A339-3654-4173-8100-65D467A837DC}" srcId="{5B37FF6C-03E0-4B17-B585-9FC4DBBE7C87}" destId="{0F50D7AF-A381-4D8E-85E0-0AD550B8C792}" srcOrd="0" destOrd="0" parTransId="{828BCBAB-FEDF-4FCD-BC22-6CE5F7180BE2}" sibTransId="{12198A8B-1DA9-4AD0-BCDE-0BD04240D8FD}"/>
    <dgm:cxn modelId="{6C7E54F1-D035-4030-8FB3-579B4A4E228B}" type="presOf" srcId="{36E16A6A-1A2A-4843-8FF4-0C49E8C74C47}" destId="{8C748257-E821-4CA8-8546-A397CF94C8A8}" srcOrd="0" destOrd="0" presId="urn:microsoft.com/office/officeart/2005/8/layout/vList5"/>
    <dgm:cxn modelId="{EC550671-FA9D-4096-A96C-C5F885FB4426}" type="presParOf" srcId="{8C748257-E821-4CA8-8546-A397CF94C8A8}" destId="{639DCC7E-4D3A-4332-A367-DBA786EDF59F}" srcOrd="0" destOrd="0" presId="urn:microsoft.com/office/officeart/2005/8/layout/vList5"/>
    <dgm:cxn modelId="{C6F734C5-868C-43CB-A7D3-2C1D016EAF2E}" type="presParOf" srcId="{639DCC7E-4D3A-4332-A367-DBA786EDF59F}" destId="{2FD0C318-C90D-43D0-9A05-B7DC7FEB4AF1}" srcOrd="0" destOrd="0" presId="urn:microsoft.com/office/officeart/2005/8/layout/vList5"/>
    <dgm:cxn modelId="{9EAF394A-E773-41C6-B07A-EDF9951608D2}" type="presParOf" srcId="{639DCC7E-4D3A-4332-A367-DBA786EDF59F}" destId="{02E05D86-8202-4ABA-BE57-7B37236A83BA}" srcOrd="1" destOrd="0" presId="urn:microsoft.com/office/officeart/2005/8/layout/vList5"/>
    <dgm:cxn modelId="{E2C1F494-D975-477F-B2E5-DED568542C56}" type="presParOf" srcId="{8C748257-E821-4CA8-8546-A397CF94C8A8}" destId="{F809DF40-D4CE-49AC-83AE-A8803DF64BCA}" srcOrd="1" destOrd="0" presId="urn:microsoft.com/office/officeart/2005/8/layout/vList5"/>
    <dgm:cxn modelId="{70F0E0B6-9317-499B-A6EA-2309DB0CCC17}" type="presParOf" srcId="{8C748257-E821-4CA8-8546-A397CF94C8A8}" destId="{E1C49549-1080-4B9A-91F0-01ED40422315}" srcOrd="2" destOrd="0" presId="urn:microsoft.com/office/officeart/2005/8/layout/vList5"/>
    <dgm:cxn modelId="{7CDEDC3B-B293-4399-A16B-7E88D6671295}" type="presParOf" srcId="{E1C49549-1080-4B9A-91F0-01ED40422315}" destId="{C58ACAFE-BDFC-402E-BE22-3FEC3685F58B}" srcOrd="0" destOrd="0" presId="urn:microsoft.com/office/officeart/2005/8/layout/vList5"/>
    <dgm:cxn modelId="{5401CA0F-D1F9-4440-8B70-D0E498A3AE85}" type="presParOf" srcId="{E1C49549-1080-4B9A-91F0-01ED40422315}" destId="{4E786E7B-6E8E-4DB6-9E46-FCF2290F682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spcAft>
              <a:spcPts val="0"/>
            </a:spcAft>
          </a:pPr>
          <a:r>
            <a:rPr lang="ur-PK" sz="3200" b="0" dirty="0" smtClean="0">
              <a:effectLst>
                <a:outerShdw blurRad="38100" dist="38100" dir="2700000" algn="tl">
                  <a:srgbClr val="000000">
                    <a:alpha val="43137"/>
                  </a:srgbClr>
                </a:outerShdw>
              </a:effectLst>
              <a:cs typeface="UL Sajid Heading" pitchFamily="2" charset="-78"/>
            </a:rPr>
            <a:t>لغوی معنی</a:t>
          </a:r>
          <a:endParaRPr lang="en-US" sz="3200" b="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0"/>
          <a:r>
            <a:rPr lang="ur-PK" sz="3200" dirty="0" smtClean="0">
              <a:latin typeface="Jameel Noori Nastaleeq" pitchFamily="2" charset="-78"/>
              <a:cs typeface="Jameel Noori Nastaleeq" pitchFamily="2" charset="-78"/>
            </a:rPr>
            <a:t>کسی کو نقصان پہنچانا</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5ED54C84-DEB2-4D89-BD4B-69F377F1E822}">
      <dgm:prSet phldrT="[Text]" custT="1"/>
      <dgm:spPr/>
      <dgm:t>
        <a:bodyPr/>
        <a:lstStyle/>
        <a:p>
          <a:pPr rtl="0">
            <a:spcAft>
              <a:spcPts val="0"/>
            </a:spcAft>
          </a:pPr>
          <a:r>
            <a:rPr lang="ur-PK" sz="3200" b="0" dirty="0" smtClean="0">
              <a:effectLst>
                <a:outerShdw blurRad="38100" dist="38100" dir="2700000" algn="tl">
                  <a:srgbClr val="000000">
                    <a:alpha val="43137"/>
                  </a:srgbClr>
                </a:outerShdw>
              </a:effectLst>
              <a:cs typeface="UL Sajid Heading" pitchFamily="2" charset="-78"/>
            </a:rPr>
            <a:t>اصطلاحی معنی</a:t>
          </a:r>
          <a:endParaRPr lang="en-US" sz="3200" b="0" dirty="0">
            <a:effectLst>
              <a:outerShdw blurRad="38100" dist="38100" dir="2700000" algn="tl">
                <a:srgbClr val="000000">
                  <a:alpha val="43137"/>
                </a:srgbClr>
              </a:outerShdw>
            </a:effectLst>
            <a:cs typeface="UL Sajid Heading" pitchFamily="2" charset="-78"/>
          </a:endParaRPr>
        </a:p>
      </dgm:t>
    </dgm:pt>
    <dgm:pt modelId="{052033E2-7A0A-4259-B462-2E3828B31E35}" type="parTrans" cxnId="{E436EF26-B0F2-4DC7-B8FA-D3E8DFA9FAD1}">
      <dgm:prSet/>
      <dgm:spPr/>
      <dgm:t>
        <a:bodyPr/>
        <a:lstStyle/>
        <a:p>
          <a:endParaRPr lang="en-US"/>
        </a:p>
      </dgm:t>
    </dgm:pt>
    <dgm:pt modelId="{E1AD9C45-F7E8-4F3A-9D38-3E5DCFFA16A3}" type="sibTrans" cxnId="{E436EF26-B0F2-4DC7-B8FA-D3E8DFA9FAD1}">
      <dgm:prSet/>
      <dgm:spPr/>
      <dgm:t>
        <a:bodyPr/>
        <a:lstStyle/>
        <a:p>
          <a:endParaRPr lang="en-US"/>
        </a:p>
      </dgm:t>
    </dgm:pt>
    <dgm:pt modelId="{20C0B8E1-7EEB-4C2B-A0F9-FF22FA3C11E1}">
      <dgm:prSet phldrT="[Text]" custT="1"/>
      <dgm:spPr/>
      <dgm:t>
        <a:bodyPr/>
        <a:lstStyle/>
        <a:p>
          <a:pPr rtl="0"/>
          <a:r>
            <a:rPr lang="ur-PK" sz="3200" smtClean="0">
              <a:latin typeface="Jameel Noori Nastaleeq" pitchFamily="2" charset="-78"/>
              <a:cs typeface="Jameel Noori Nastaleeq" pitchFamily="2" charset="-78"/>
            </a:rPr>
            <a:t>ہار اور جیت</a:t>
          </a:r>
          <a:endParaRPr lang="en-US" sz="3200" dirty="0">
            <a:latin typeface="Jameel Noori Nastaleeq" pitchFamily="2" charset="-78"/>
            <a:cs typeface="Jameel Noori Nastaleeq" pitchFamily="2" charset="-78"/>
          </a:endParaRPr>
        </a:p>
      </dgm:t>
    </dgm:pt>
    <dgm:pt modelId="{BB4914A0-F19C-40F8-8CCA-7D7DC60A2CE5}" type="parTrans" cxnId="{DA15433A-A422-42EE-B408-9D66F94AA89F}">
      <dgm:prSet/>
      <dgm:spPr/>
      <dgm:t>
        <a:bodyPr/>
        <a:lstStyle/>
        <a:p>
          <a:endParaRPr lang="en-US"/>
        </a:p>
      </dgm:t>
    </dgm:pt>
    <dgm:pt modelId="{2FBFA915-5FDB-4AE4-9F9C-92C50551F4A2}" type="sibTrans" cxnId="{DA15433A-A422-42EE-B408-9D66F94AA89F}">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127294"/>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141422">
        <dgm:presLayoutVars>
          <dgm:bulletEnabled val="1"/>
        </dgm:presLayoutVars>
      </dgm:prSet>
      <dgm:spPr/>
      <dgm:t>
        <a:bodyPr/>
        <a:lstStyle/>
        <a:p>
          <a:endParaRPr lang="en-US"/>
        </a:p>
      </dgm:t>
    </dgm:pt>
    <dgm:pt modelId="{30C9FF0D-17D2-46DD-AF0A-324B61526447}" type="pres">
      <dgm:prSet presAssocID="{720C5FC1-1B5C-4E16-A6F5-FD1D33E007DA}" presName="vSp" presStyleCnt="0"/>
      <dgm:spPr/>
      <dgm:t>
        <a:bodyPr/>
        <a:lstStyle/>
        <a:p>
          <a:endParaRPr lang="en-US"/>
        </a:p>
      </dgm:t>
    </dgm:pt>
    <dgm:pt modelId="{8B289601-9220-4F4F-841C-70C3C27BDDBA}" type="pres">
      <dgm:prSet presAssocID="{5ED54C84-DEB2-4D89-BD4B-69F377F1E822}" presName="horFlow" presStyleCnt="0"/>
      <dgm:spPr/>
      <dgm:t>
        <a:bodyPr/>
        <a:lstStyle/>
        <a:p>
          <a:endParaRPr lang="en-US"/>
        </a:p>
      </dgm:t>
    </dgm:pt>
    <dgm:pt modelId="{9F3B49CB-A902-4BD4-9356-5BB88765F980}" type="pres">
      <dgm:prSet presAssocID="{5ED54C84-DEB2-4D89-BD4B-69F377F1E822}" presName="bigChev" presStyleLbl="node1" presStyleIdx="1" presStyleCnt="2" custScaleX="127294"/>
      <dgm:spPr/>
      <dgm:t>
        <a:bodyPr/>
        <a:lstStyle/>
        <a:p>
          <a:endParaRPr lang="en-US"/>
        </a:p>
      </dgm:t>
    </dgm:pt>
    <dgm:pt modelId="{6F0FCA9B-FC95-4732-B60E-D55CCDD848C5}" type="pres">
      <dgm:prSet presAssocID="{BB4914A0-F19C-40F8-8CCA-7D7DC60A2CE5}" presName="parTrans" presStyleCnt="0"/>
      <dgm:spPr/>
      <dgm:t>
        <a:bodyPr/>
        <a:lstStyle/>
        <a:p>
          <a:endParaRPr lang="en-US"/>
        </a:p>
      </dgm:t>
    </dgm:pt>
    <dgm:pt modelId="{7539A1BC-1822-46C2-9CE4-804B112DD9A5}" type="pres">
      <dgm:prSet presAssocID="{20C0B8E1-7EEB-4C2B-A0F9-FF22FA3C11E1}" presName="node" presStyleLbl="alignAccFollowNode1" presStyleIdx="1" presStyleCnt="2" custScaleX="141422">
        <dgm:presLayoutVars>
          <dgm:bulletEnabled val="1"/>
        </dgm:presLayoutVars>
      </dgm:prSet>
      <dgm:spPr/>
      <dgm:t>
        <a:bodyPr/>
        <a:lstStyle/>
        <a:p>
          <a:endParaRPr lang="en-US"/>
        </a:p>
      </dgm:t>
    </dgm:pt>
  </dgm:ptLst>
  <dgm:cxnLst>
    <dgm:cxn modelId="{83A146EC-5132-4DCC-BD90-CF3104AB4692}" type="presOf" srcId="{39DAEB90-3C44-415E-839B-55876C892F66}" destId="{0B41CBAD-43C5-447A-97D9-1746CDF159A0}"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2E830718-0130-4B9E-9E4F-9A754DD49873}" type="presOf" srcId="{5ED54C84-DEB2-4D89-BD4B-69F377F1E822}" destId="{9F3B49CB-A902-4BD4-9356-5BB88765F980}" srcOrd="0" destOrd="0" presId="urn:microsoft.com/office/officeart/2005/8/layout/lProcess3"/>
    <dgm:cxn modelId="{49D46137-3400-4710-9FD9-CC0BE567955A}" type="presOf" srcId="{720C5FC1-1B5C-4E16-A6F5-FD1D33E007DA}" destId="{EE487FF6-6F0A-4769-A149-C6E60F0C1FC5}" srcOrd="0" destOrd="0" presId="urn:microsoft.com/office/officeart/2005/8/layout/lProcess3"/>
    <dgm:cxn modelId="{B4676C1F-8121-4936-8170-2E5376906521}" type="presOf" srcId="{20C0B8E1-7EEB-4C2B-A0F9-FF22FA3C11E1}" destId="{7539A1BC-1822-46C2-9CE4-804B112DD9A5}"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EA58A4C5-1D4B-4F78-8065-CF069E75F6F3}" type="presOf" srcId="{A9368323-C714-446A-9715-8AAF848C6E18}" destId="{CAFB9C3E-0258-44BF-B172-D508CF55783A}" srcOrd="0" destOrd="0" presId="urn:microsoft.com/office/officeart/2005/8/layout/lProcess3"/>
    <dgm:cxn modelId="{E436EF26-B0F2-4DC7-B8FA-D3E8DFA9FAD1}" srcId="{39DAEB90-3C44-415E-839B-55876C892F66}" destId="{5ED54C84-DEB2-4D89-BD4B-69F377F1E822}" srcOrd="1" destOrd="0" parTransId="{052033E2-7A0A-4259-B462-2E3828B31E35}" sibTransId="{E1AD9C45-F7E8-4F3A-9D38-3E5DCFFA16A3}"/>
    <dgm:cxn modelId="{DA15433A-A422-42EE-B408-9D66F94AA89F}" srcId="{5ED54C84-DEB2-4D89-BD4B-69F377F1E822}" destId="{20C0B8E1-7EEB-4C2B-A0F9-FF22FA3C11E1}" srcOrd="0" destOrd="0" parTransId="{BB4914A0-F19C-40F8-8CCA-7D7DC60A2CE5}" sibTransId="{2FBFA915-5FDB-4AE4-9F9C-92C50551F4A2}"/>
    <dgm:cxn modelId="{AEABD4A9-62E2-4814-AAAB-2934A7EC2A3B}" type="presParOf" srcId="{0B41CBAD-43C5-447A-97D9-1746CDF159A0}" destId="{063E4DF4-3D4E-4DFE-9488-7227DE66F151}" srcOrd="0" destOrd="0" presId="urn:microsoft.com/office/officeart/2005/8/layout/lProcess3"/>
    <dgm:cxn modelId="{9DB23439-188F-49DA-8F2E-F349F21CBB77}" type="presParOf" srcId="{063E4DF4-3D4E-4DFE-9488-7227DE66F151}" destId="{EE487FF6-6F0A-4769-A149-C6E60F0C1FC5}" srcOrd="0" destOrd="0" presId="urn:microsoft.com/office/officeart/2005/8/layout/lProcess3"/>
    <dgm:cxn modelId="{901F3DC6-AF24-4CE8-819C-F592EF123CCD}" type="presParOf" srcId="{063E4DF4-3D4E-4DFE-9488-7227DE66F151}" destId="{E2C40281-1E7B-4A5B-87A7-0E6682B935BC}" srcOrd="1" destOrd="0" presId="urn:microsoft.com/office/officeart/2005/8/layout/lProcess3"/>
    <dgm:cxn modelId="{A0617B41-4BBC-4472-8E28-3740C981D368}" type="presParOf" srcId="{063E4DF4-3D4E-4DFE-9488-7227DE66F151}" destId="{CAFB9C3E-0258-44BF-B172-D508CF55783A}" srcOrd="2" destOrd="0" presId="urn:microsoft.com/office/officeart/2005/8/layout/lProcess3"/>
    <dgm:cxn modelId="{67F65058-ADDF-4822-BCF7-01327C5A3313}" type="presParOf" srcId="{0B41CBAD-43C5-447A-97D9-1746CDF159A0}" destId="{30C9FF0D-17D2-46DD-AF0A-324B61526447}" srcOrd="1" destOrd="0" presId="urn:microsoft.com/office/officeart/2005/8/layout/lProcess3"/>
    <dgm:cxn modelId="{6AFAE9B6-481B-4847-85CB-DC44DD1A9EC7}" type="presParOf" srcId="{0B41CBAD-43C5-447A-97D9-1746CDF159A0}" destId="{8B289601-9220-4F4F-841C-70C3C27BDDBA}" srcOrd="2" destOrd="0" presId="urn:microsoft.com/office/officeart/2005/8/layout/lProcess3"/>
    <dgm:cxn modelId="{D514D52E-6864-44D1-B5F5-FF0A8165DFBD}" type="presParOf" srcId="{8B289601-9220-4F4F-841C-70C3C27BDDBA}" destId="{9F3B49CB-A902-4BD4-9356-5BB88765F980}" srcOrd="0" destOrd="0" presId="urn:microsoft.com/office/officeart/2005/8/layout/lProcess3"/>
    <dgm:cxn modelId="{E1146255-2C74-4376-9168-ABAFE9C133C8}" type="presParOf" srcId="{8B289601-9220-4F4F-841C-70C3C27BDDBA}" destId="{6F0FCA9B-FC95-4732-B60E-D55CCDD848C5}" srcOrd="1" destOrd="0" presId="urn:microsoft.com/office/officeart/2005/8/layout/lProcess3"/>
    <dgm:cxn modelId="{A3B19B6E-29F3-43D8-9CB1-6D17D8246761}" type="presParOf" srcId="{8B289601-9220-4F4F-841C-70C3C27BDDBA}" destId="{7539A1BC-1822-46C2-9CE4-804B112DD9A5}"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6E16A6A-1A2A-4843-8FF4-0C49E8C74C47}" type="doc">
      <dgm:prSet loTypeId="urn:microsoft.com/office/officeart/2005/8/layout/process5" loCatId="process" qsTypeId="urn:microsoft.com/office/officeart/2005/8/quickstyle/simple4" qsCatId="simple" csTypeId="urn:microsoft.com/office/officeart/2005/8/colors/colorful1" csCatId="colorful" phldr="1"/>
      <dgm:spPr/>
      <dgm:t>
        <a:bodyPr/>
        <a:lstStyle/>
        <a:p>
          <a:endParaRPr lang="en-US"/>
        </a:p>
      </dgm:t>
    </dgm:pt>
    <dgm:pt modelId="{5C2B3075-0786-48BA-9579-5B27B67748D7}">
      <dgm:prSet phldrT="[Text]" custT="1"/>
      <dgm:spPr/>
      <dgm:t>
        <a:bodyPr/>
        <a:lstStyle/>
        <a:p>
          <a:pPr rtl="1">
            <a:spcAft>
              <a:spcPts val="0"/>
            </a:spcAft>
          </a:pPr>
          <a:r>
            <a:rPr lang="ur-PK" sz="3600" b="0" i="0" dirty="0" smtClean="0">
              <a:effectLst>
                <a:outerShdw blurRad="38100" dist="38100" dir="2700000" algn="tl">
                  <a:srgbClr val="000000">
                    <a:alpha val="43137"/>
                  </a:srgbClr>
                </a:outerShdw>
              </a:effectLst>
              <a:latin typeface="Nafees Web Naskh" pitchFamily="2" charset="-78"/>
              <a:cs typeface="UL Sajid Heading" pitchFamily="2" charset="-78"/>
            </a:rPr>
            <a:t>ہار جیت کا اصل دن</a:t>
          </a:r>
          <a:endParaRPr lang="en-US" sz="3600" b="0" dirty="0">
            <a:effectLst>
              <a:outerShdw blurRad="38100" dist="38100" dir="2700000" algn="tl">
                <a:srgbClr val="000000">
                  <a:alpha val="43137"/>
                </a:srgbClr>
              </a:outerShdw>
            </a:effectLst>
            <a:latin typeface="Nafees Web Naskh" pitchFamily="2" charset="-78"/>
            <a:cs typeface="UL Sajid Heading" pitchFamily="2" charset="-78"/>
          </a:endParaRPr>
        </a:p>
      </dgm:t>
    </dgm:pt>
    <dgm:pt modelId="{6A3A4E66-FC40-4C50-B6EC-BD6AC0950D67}" type="parTrans" cxnId="{D0F44D36-485A-4F39-A3B5-3AE565586EB0}">
      <dgm:prSet/>
      <dgm:spPr/>
      <dgm:t>
        <a:bodyPr/>
        <a:lstStyle/>
        <a:p>
          <a:pPr rtl="1"/>
          <a:endParaRPr lang="en-US">
            <a:latin typeface="Nafees Web Naskh" pitchFamily="2" charset="-78"/>
            <a:cs typeface="Nafees Web Naskh" pitchFamily="2" charset="-78"/>
          </a:endParaRPr>
        </a:p>
      </dgm:t>
    </dgm:pt>
    <dgm:pt modelId="{928C7F94-29D5-455A-A544-C7F7A65B371A}" type="sibTrans" cxnId="{D0F44D36-485A-4F39-A3B5-3AE565586EB0}">
      <dgm:prSet/>
      <dgm:spPr/>
      <dgm:t>
        <a:bodyPr/>
        <a:lstStyle/>
        <a:p>
          <a:pPr rtl="1"/>
          <a:endParaRPr lang="en-US">
            <a:latin typeface="Nafees Web Naskh" pitchFamily="2" charset="-78"/>
            <a:cs typeface="Nafees Web Naskh" pitchFamily="2" charset="-78"/>
          </a:endParaRPr>
        </a:p>
      </dgm:t>
    </dgm:pt>
    <dgm:pt modelId="{E316F206-4309-4D8E-871E-086719427364}">
      <dgm:prSet phldrT="[Text]" custT="1"/>
      <dgm:spPr/>
      <dgm:t>
        <a:bodyPr/>
        <a:lstStyle/>
        <a:p>
          <a:pPr rtl="1"/>
          <a:r>
            <a:rPr lang="ur-PK" sz="4000" b="0" dirty="0" smtClean="0">
              <a:effectLst>
                <a:outerShdw blurRad="38100" dist="38100" dir="2700000" algn="tl">
                  <a:srgbClr val="000000">
                    <a:alpha val="43137"/>
                  </a:srgbClr>
                </a:outerShdw>
              </a:effectLst>
              <a:latin typeface="Jameel Noori Nastaleeq" pitchFamily="2" charset="-78"/>
              <a:cs typeface="Jameel Noori Nastaleeq" pitchFamily="2" charset="-78"/>
            </a:rPr>
            <a:t>آخرت</a:t>
          </a:r>
          <a:endParaRPr lang="en-US" sz="40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D2D31D-E645-416A-B48F-5BB881D23971}" type="sibTrans" cxnId="{208D36B4-F0E5-4991-B943-A4B91C8ECD95}">
      <dgm:prSet/>
      <dgm:spPr/>
      <dgm:t>
        <a:bodyPr/>
        <a:lstStyle/>
        <a:p>
          <a:pPr rtl="1"/>
          <a:endParaRPr lang="en-US">
            <a:latin typeface="Nafees Web Naskh" pitchFamily="2" charset="-78"/>
            <a:cs typeface="Nafees Web Naskh" pitchFamily="2" charset="-78"/>
          </a:endParaRPr>
        </a:p>
      </dgm:t>
    </dgm:pt>
    <dgm:pt modelId="{C5353EA0-0D8A-495D-A29F-367A6A4C540C}" type="parTrans" cxnId="{208D36B4-F0E5-4991-B943-A4B91C8ECD95}">
      <dgm:prSet/>
      <dgm:spPr/>
      <dgm:t>
        <a:bodyPr/>
        <a:lstStyle/>
        <a:p>
          <a:pPr rtl="1"/>
          <a:endParaRPr lang="en-US">
            <a:latin typeface="Nafees Web Naskh" pitchFamily="2" charset="-78"/>
            <a:cs typeface="Nafees Web Naskh" pitchFamily="2" charset="-78"/>
          </a:endParaRPr>
        </a:p>
      </dgm:t>
    </dgm:pt>
    <dgm:pt modelId="{2A56D48D-EBF8-4604-A09E-216DCB21D2AF}" type="pres">
      <dgm:prSet presAssocID="{36E16A6A-1A2A-4843-8FF4-0C49E8C74C47}" presName="diagram" presStyleCnt="0">
        <dgm:presLayoutVars>
          <dgm:dir val="rev"/>
          <dgm:resizeHandles val="exact"/>
        </dgm:presLayoutVars>
      </dgm:prSet>
      <dgm:spPr/>
      <dgm:t>
        <a:bodyPr/>
        <a:lstStyle/>
        <a:p>
          <a:endParaRPr lang="en-US"/>
        </a:p>
      </dgm:t>
    </dgm:pt>
    <dgm:pt modelId="{CB0418EB-A5C4-48E6-B394-4CD88CFF074F}" type="pres">
      <dgm:prSet presAssocID="{5C2B3075-0786-48BA-9579-5B27B67748D7}" presName="node" presStyleLbl="node1" presStyleIdx="0" presStyleCnt="2" custScaleX="212586">
        <dgm:presLayoutVars>
          <dgm:bulletEnabled val="1"/>
        </dgm:presLayoutVars>
      </dgm:prSet>
      <dgm:spPr/>
      <dgm:t>
        <a:bodyPr/>
        <a:lstStyle/>
        <a:p>
          <a:endParaRPr lang="en-US"/>
        </a:p>
      </dgm:t>
    </dgm:pt>
    <dgm:pt modelId="{0CF068D5-7792-4CFA-A529-9CF68C2D12C2}" type="pres">
      <dgm:prSet presAssocID="{928C7F94-29D5-455A-A544-C7F7A65B371A}" presName="sibTrans" presStyleLbl="sibTrans2D1" presStyleIdx="0" presStyleCnt="1"/>
      <dgm:spPr/>
      <dgm:t>
        <a:bodyPr/>
        <a:lstStyle/>
        <a:p>
          <a:endParaRPr lang="en-US"/>
        </a:p>
      </dgm:t>
    </dgm:pt>
    <dgm:pt modelId="{0FE57DCB-04CE-4A7B-9F76-62EB6FC09E70}" type="pres">
      <dgm:prSet presAssocID="{928C7F94-29D5-455A-A544-C7F7A65B371A}" presName="connectorText" presStyleLbl="sibTrans2D1" presStyleIdx="0" presStyleCnt="1"/>
      <dgm:spPr/>
      <dgm:t>
        <a:bodyPr/>
        <a:lstStyle/>
        <a:p>
          <a:endParaRPr lang="en-US"/>
        </a:p>
      </dgm:t>
    </dgm:pt>
    <dgm:pt modelId="{3E10567D-04D7-4052-8A07-D03A1F56D01E}" type="pres">
      <dgm:prSet presAssocID="{E316F206-4309-4D8E-871E-086719427364}" presName="node" presStyleLbl="node1" presStyleIdx="1" presStyleCnt="2">
        <dgm:presLayoutVars>
          <dgm:bulletEnabled val="1"/>
        </dgm:presLayoutVars>
      </dgm:prSet>
      <dgm:spPr/>
      <dgm:t>
        <a:bodyPr/>
        <a:lstStyle/>
        <a:p>
          <a:endParaRPr lang="en-US"/>
        </a:p>
      </dgm:t>
    </dgm:pt>
  </dgm:ptLst>
  <dgm:cxnLst>
    <dgm:cxn modelId="{3BF78FEA-ED42-40D9-9929-C8FBC034B518}" type="presOf" srcId="{5C2B3075-0786-48BA-9579-5B27B67748D7}" destId="{CB0418EB-A5C4-48E6-B394-4CD88CFF074F}" srcOrd="0" destOrd="0" presId="urn:microsoft.com/office/officeart/2005/8/layout/process5"/>
    <dgm:cxn modelId="{5290B20B-E3CA-4599-B78C-A66978ED8F20}" type="presOf" srcId="{E316F206-4309-4D8E-871E-086719427364}" destId="{3E10567D-04D7-4052-8A07-D03A1F56D01E}" srcOrd="0" destOrd="0" presId="urn:microsoft.com/office/officeart/2005/8/layout/process5"/>
    <dgm:cxn modelId="{D0F44D36-485A-4F39-A3B5-3AE565586EB0}" srcId="{36E16A6A-1A2A-4843-8FF4-0C49E8C74C47}" destId="{5C2B3075-0786-48BA-9579-5B27B67748D7}" srcOrd="0" destOrd="0" parTransId="{6A3A4E66-FC40-4C50-B6EC-BD6AC0950D67}" sibTransId="{928C7F94-29D5-455A-A544-C7F7A65B371A}"/>
    <dgm:cxn modelId="{F8DAC18C-DA84-4869-950D-D64EE257AF3A}" type="presOf" srcId="{928C7F94-29D5-455A-A544-C7F7A65B371A}" destId="{0CF068D5-7792-4CFA-A529-9CF68C2D12C2}" srcOrd="0" destOrd="0" presId="urn:microsoft.com/office/officeart/2005/8/layout/process5"/>
    <dgm:cxn modelId="{208D36B4-F0E5-4991-B943-A4B91C8ECD95}" srcId="{36E16A6A-1A2A-4843-8FF4-0C49E8C74C47}" destId="{E316F206-4309-4D8E-871E-086719427364}" srcOrd="1" destOrd="0" parTransId="{C5353EA0-0D8A-495D-A29F-367A6A4C540C}" sibTransId="{FED2D31D-E645-416A-B48F-5BB881D23971}"/>
    <dgm:cxn modelId="{FFDBFE76-4B44-4394-BAB7-870AA905C702}" type="presOf" srcId="{36E16A6A-1A2A-4843-8FF4-0C49E8C74C47}" destId="{2A56D48D-EBF8-4604-A09E-216DCB21D2AF}" srcOrd="0" destOrd="0" presId="urn:microsoft.com/office/officeart/2005/8/layout/process5"/>
    <dgm:cxn modelId="{A6401693-B141-48D4-BA97-FFB6B4FBDDDB}" type="presOf" srcId="{928C7F94-29D5-455A-A544-C7F7A65B371A}" destId="{0FE57DCB-04CE-4A7B-9F76-62EB6FC09E70}" srcOrd="1" destOrd="0" presId="urn:microsoft.com/office/officeart/2005/8/layout/process5"/>
    <dgm:cxn modelId="{F799D874-E737-4DE0-B369-E3CF09152AC3}" type="presParOf" srcId="{2A56D48D-EBF8-4604-A09E-216DCB21D2AF}" destId="{CB0418EB-A5C4-48E6-B394-4CD88CFF074F}" srcOrd="0" destOrd="0" presId="urn:microsoft.com/office/officeart/2005/8/layout/process5"/>
    <dgm:cxn modelId="{750CF071-0114-4F48-BB81-77353F224989}" type="presParOf" srcId="{2A56D48D-EBF8-4604-A09E-216DCB21D2AF}" destId="{0CF068D5-7792-4CFA-A529-9CF68C2D12C2}" srcOrd="1" destOrd="0" presId="urn:microsoft.com/office/officeart/2005/8/layout/process5"/>
    <dgm:cxn modelId="{9DC23599-A718-40F5-91F1-7FE5A027CF29}" type="presParOf" srcId="{0CF068D5-7792-4CFA-A529-9CF68C2D12C2}" destId="{0FE57DCB-04CE-4A7B-9F76-62EB6FC09E70}" srcOrd="0" destOrd="0" presId="urn:microsoft.com/office/officeart/2005/8/layout/process5"/>
    <dgm:cxn modelId="{4B91345D-3BC3-4596-BAB2-E6B2FE444A20}" type="presParOf" srcId="{2A56D48D-EBF8-4604-A09E-216DCB21D2AF}" destId="{3E10567D-04D7-4052-8A07-D03A1F56D01E}" srcOrd="2"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6E16A6A-1A2A-4843-8FF4-0C49E8C74C47}"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5C2B3075-0786-48BA-9579-5B27B67748D7}">
      <dgm:prSet phldrT="[Text]" custT="1"/>
      <dgm:spPr/>
      <dgm:t>
        <a:bodyPr/>
        <a:lstStyle/>
        <a:p>
          <a:pPr rtl="1"/>
          <a:r>
            <a:rPr lang="ur-PK" sz="4000" b="1" i="0" smtClean="0">
              <a:effectLst>
                <a:outerShdw blurRad="38100" dist="38100" dir="2700000" algn="tl">
                  <a:srgbClr val="000000">
                    <a:alpha val="43137"/>
                  </a:srgbClr>
                </a:outerShdw>
              </a:effectLst>
              <a:cs typeface="UL Sajid Heading" pitchFamily="2" charset="-78"/>
            </a:rPr>
            <a:t>کفر</a:t>
          </a:r>
          <a:endParaRPr lang="en-US" sz="4000" b="1" dirty="0">
            <a:effectLst>
              <a:outerShdw blurRad="38100" dist="38100" dir="2700000" algn="tl">
                <a:srgbClr val="000000">
                  <a:alpha val="43137"/>
                </a:srgbClr>
              </a:outerShdw>
            </a:effectLst>
            <a:cs typeface="UL Sajid Heading" pitchFamily="2" charset="-78"/>
          </a:endParaRPr>
        </a:p>
      </dgm:t>
    </dgm:pt>
    <dgm:pt modelId="{6A3A4E66-FC40-4C50-B6EC-BD6AC0950D67}" type="parTrans" cxnId="{D0F44D36-485A-4F39-A3B5-3AE565586EB0}">
      <dgm:prSet/>
      <dgm:spPr/>
      <dgm:t>
        <a:bodyPr/>
        <a:lstStyle/>
        <a:p>
          <a:pPr rtl="1"/>
          <a:endParaRPr lang="en-US"/>
        </a:p>
      </dgm:t>
    </dgm:pt>
    <dgm:pt modelId="{928C7F94-29D5-455A-A544-C7F7A65B371A}" type="sibTrans" cxnId="{D0F44D36-485A-4F39-A3B5-3AE565586EB0}">
      <dgm:prSet/>
      <dgm:spPr/>
      <dgm:t>
        <a:bodyPr/>
        <a:lstStyle/>
        <a:p>
          <a:pPr rtl="1"/>
          <a:endParaRPr lang="en-US"/>
        </a:p>
      </dgm:t>
    </dgm:pt>
    <dgm:pt modelId="{E316F206-4309-4D8E-871E-086719427364}">
      <dgm:prSet phldrT="[Text]" custT="1"/>
      <dgm:spPr/>
      <dgm:t>
        <a:bodyPr/>
        <a:lstStyle/>
        <a:p>
          <a:pPr rtl="1"/>
          <a:r>
            <a:rPr lang="ar-SA" sz="2800" b="0" i="0" dirty="0" smtClean="0">
              <a:latin typeface="Jameel Noori Nastaleeq" pitchFamily="2" charset="-78"/>
              <a:ea typeface="Times New Roman" pitchFamily="18" charset="0"/>
              <a:cs typeface="Jameel Noori Nastaleeq" pitchFamily="2" charset="-78"/>
            </a:rPr>
            <a:t>اندر موجود حقیقت کو چھپانا</a:t>
          </a:r>
          <a:endParaRPr lang="en-US" sz="2800" b="0" dirty="0">
            <a:latin typeface="Jameel Noori Nastaleeq" pitchFamily="2" charset="-78"/>
            <a:cs typeface="Jameel Noori Nastaleeq" pitchFamily="2" charset="-78"/>
          </a:endParaRPr>
        </a:p>
      </dgm:t>
    </dgm:pt>
    <dgm:pt modelId="{C5353EA0-0D8A-495D-A29F-367A6A4C540C}" type="parTrans" cxnId="{208D36B4-F0E5-4991-B943-A4B91C8ECD95}">
      <dgm:prSet/>
      <dgm:spPr/>
      <dgm:t>
        <a:bodyPr/>
        <a:lstStyle/>
        <a:p>
          <a:pPr rtl="1"/>
          <a:endParaRPr lang="en-US"/>
        </a:p>
      </dgm:t>
    </dgm:pt>
    <dgm:pt modelId="{FED2D31D-E645-416A-B48F-5BB881D23971}" type="sibTrans" cxnId="{208D36B4-F0E5-4991-B943-A4B91C8ECD95}">
      <dgm:prSet/>
      <dgm:spPr/>
      <dgm:t>
        <a:bodyPr/>
        <a:lstStyle/>
        <a:p>
          <a:pPr rtl="1"/>
          <a:endParaRPr lang="en-US"/>
        </a:p>
      </dgm:t>
    </dgm:pt>
    <dgm:pt modelId="{5B37FF6C-03E0-4B17-B585-9FC4DBBE7C87}">
      <dgm:prSet phldrT="[Text]" custT="1"/>
      <dgm:spPr/>
      <dgm:t>
        <a:bodyPr/>
        <a:lstStyle/>
        <a:p>
          <a:pPr rtl="1"/>
          <a:r>
            <a:rPr lang="ur-PK" sz="4000" b="0" i="0" smtClean="0">
              <a:effectLst>
                <a:outerShdw blurRad="38100" dist="38100" dir="2700000" algn="tl">
                  <a:srgbClr val="000000">
                    <a:alpha val="43137"/>
                  </a:srgbClr>
                </a:outerShdw>
              </a:effectLst>
              <a:cs typeface="UL Sajid Heading" pitchFamily="2" charset="-78"/>
            </a:rPr>
            <a:t>تکذیب</a:t>
          </a:r>
          <a:endParaRPr lang="en-US" sz="4000" b="0" dirty="0">
            <a:effectLst>
              <a:outerShdw blurRad="38100" dist="38100" dir="2700000" algn="tl">
                <a:srgbClr val="000000">
                  <a:alpha val="43137"/>
                </a:srgbClr>
              </a:outerShdw>
            </a:effectLst>
            <a:cs typeface="UL Sajid Heading" pitchFamily="2" charset="-78"/>
          </a:endParaRPr>
        </a:p>
      </dgm:t>
    </dgm:pt>
    <dgm:pt modelId="{50D9BC6D-AE3B-48B7-923A-07E64A5AEB4F}" type="parTrans" cxnId="{40750A75-7BD9-40BD-BED1-90A77358AB7E}">
      <dgm:prSet/>
      <dgm:spPr/>
      <dgm:t>
        <a:bodyPr/>
        <a:lstStyle/>
        <a:p>
          <a:pPr rtl="1"/>
          <a:endParaRPr lang="en-US"/>
        </a:p>
      </dgm:t>
    </dgm:pt>
    <dgm:pt modelId="{47C16461-03B0-47B4-8045-28E07D8F6C15}" type="sibTrans" cxnId="{40750A75-7BD9-40BD-BED1-90A77358AB7E}">
      <dgm:prSet/>
      <dgm:spPr/>
      <dgm:t>
        <a:bodyPr/>
        <a:lstStyle/>
        <a:p>
          <a:pPr rtl="1"/>
          <a:endParaRPr lang="en-US"/>
        </a:p>
      </dgm:t>
    </dgm:pt>
    <dgm:pt modelId="{0F50D7AF-A381-4D8E-85E0-0AD550B8C792}">
      <dgm:prSet phldrT="[Text]" custT="1"/>
      <dgm:spPr/>
      <dgm:t>
        <a:bodyPr/>
        <a:lstStyle/>
        <a:p>
          <a:pPr rtl="1"/>
          <a:r>
            <a:rPr lang="ar-SA" sz="2800" b="0" i="0" smtClean="0">
              <a:latin typeface="Jameel Noori Nastaleeq" pitchFamily="2" charset="-78"/>
              <a:ea typeface="Times New Roman" pitchFamily="18" charset="0"/>
              <a:cs typeface="Jameel Noori Nastaleeq" pitchFamily="2" charset="-78"/>
            </a:rPr>
            <a:t>دعوتِ ایمان کو جھٹلانا</a:t>
          </a:r>
          <a:endParaRPr lang="en-US" sz="2800" b="0" dirty="0">
            <a:latin typeface="Jameel Noori Nastaleeq" pitchFamily="2" charset="-78"/>
            <a:cs typeface="Jameel Noori Nastaleeq" pitchFamily="2" charset="-78"/>
          </a:endParaRPr>
        </a:p>
      </dgm:t>
    </dgm:pt>
    <dgm:pt modelId="{828BCBAB-FEDF-4FCD-BC22-6CE5F7180BE2}" type="parTrans" cxnId="{8A99A339-3654-4173-8100-65D467A837DC}">
      <dgm:prSet/>
      <dgm:spPr/>
      <dgm:t>
        <a:bodyPr/>
        <a:lstStyle/>
        <a:p>
          <a:pPr rtl="1"/>
          <a:endParaRPr lang="en-US"/>
        </a:p>
      </dgm:t>
    </dgm:pt>
    <dgm:pt modelId="{12198A8B-1DA9-4AD0-BCDE-0BD04240D8FD}" type="sibTrans" cxnId="{8A99A339-3654-4173-8100-65D467A837DC}">
      <dgm:prSet/>
      <dgm:spPr/>
      <dgm:t>
        <a:bodyPr/>
        <a:lstStyle/>
        <a:p>
          <a:pPr rtl="1"/>
          <a:endParaRPr lang="en-US"/>
        </a:p>
      </dgm:t>
    </dgm:pt>
    <dgm:pt modelId="{8C748257-E821-4CA8-8546-A397CF94C8A8}" type="pres">
      <dgm:prSet presAssocID="{36E16A6A-1A2A-4843-8FF4-0C49E8C74C47}" presName="Name0" presStyleCnt="0">
        <dgm:presLayoutVars>
          <dgm:dir val="rev"/>
          <dgm:animLvl val="lvl"/>
          <dgm:resizeHandles val="exact"/>
        </dgm:presLayoutVars>
      </dgm:prSet>
      <dgm:spPr/>
      <dgm:t>
        <a:bodyPr/>
        <a:lstStyle/>
        <a:p>
          <a:endParaRPr lang="en-US"/>
        </a:p>
      </dgm:t>
    </dgm:pt>
    <dgm:pt modelId="{639DCC7E-4D3A-4332-A367-DBA786EDF59F}" type="pres">
      <dgm:prSet presAssocID="{5C2B3075-0786-48BA-9579-5B27B67748D7}" presName="linNode" presStyleCnt="0"/>
      <dgm:spPr/>
      <dgm:t>
        <a:bodyPr/>
        <a:lstStyle/>
        <a:p>
          <a:endParaRPr lang="en-US"/>
        </a:p>
      </dgm:t>
    </dgm:pt>
    <dgm:pt modelId="{2FD0C318-C90D-43D0-9A05-B7DC7FEB4AF1}" type="pres">
      <dgm:prSet presAssocID="{5C2B3075-0786-48BA-9579-5B27B67748D7}" presName="parentText" presStyleLbl="node1" presStyleIdx="0" presStyleCnt="2">
        <dgm:presLayoutVars>
          <dgm:chMax val="1"/>
          <dgm:bulletEnabled val="1"/>
        </dgm:presLayoutVars>
      </dgm:prSet>
      <dgm:spPr/>
      <dgm:t>
        <a:bodyPr/>
        <a:lstStyle/>
        <a:p>
          <a:endParaRPr lang="en-US"/>
        </a:p>
      </dgm:t>
    </dgm:pt>
    <dgm:pt modelId="{02E05D86-8202-4ABA-BE57-7B37236A83BA}" type="pres">
      <dgm:prSet presAssocID="{5C2B3075-0786-48BA-9579-5B27B67748D7}" presName="descendantText" presStyleLbl="alignAccFollowNode1" presStyleIdx="0" presStyleCnt="2">
        <dgm:presLayoutVars>
          <dgm:bulletEnabled val="1"/>
        </dgm:presLayoutVars>
      </dgm:prSet>
      <dgm:spPr/>
      <dgm:t>
        <a:bodyPr/>
        <a:lstStyle/>
        <a:p>
          <a:endParaRPr lang="en-US"/>
        </a:p>
      </dgm:t>
    </dgm:pt>
    <dgm:pt modelId="{F809DF40-D4CE-49AC-83AE-A8803DF64BCA}" type="pres">
      <dgm:prSet presAssocID="{928C7F94-29D5-455A-A544-C7F7A65B371A}" presName="sp" presStyleCnt="0"/>
      <dgm:spPr/>
      <dgm:t>
        <a:bodyPr/>
        <a:lstStyle/>
        <a:p>
          <a:endParaRPr lang="en-US"/>
        </a:p>
      </dgm:t>
    </dgm:pt>
    <dgm:pt modelId="{E1C49549-1080-4B9A-91F0-01ED40422315}" type="pres">
      <dgm:prSet presAssocID="{5B37FF6C-03E0-4B17-B585-9FC4DBBE7C87}" presName="linNode" presStyleCnt="0"/>
      <dgm:spPr/>
      <dgm:t>
        <a:bodyPr/>
        <a:lstStyle/>
        <a:p>
          <a:endParaRPr lang="en-US"/>
        </a:p>
      </dgm:t>
    </dgm:pt>
    <dgm:pt modelId="{C58ACAFE-BDFC-402E-BE22-3FEC3685F58B}" type="pres">
      <dgm:prSet presAssocID="{5B37FF6C-03E0-4B17-B585-9FC4DBBE7C87}" presName="parentText" presStyleLbl="node1" presStyleIdx="1" presStyleCnt="2">
        <dgm:presLayoutVars>
          <dgm:chMax val="1"/>
          <dgm:bulletEnabled val="1"/>
        </dgm:presLayoutVars>
      </dgm:prSet>
      <dgm:spPr/>
      <dgm:t>
        <a:bodyPr/>
        <a:lstStyle/>
        <a:p>
          <a:endParaRPr lang="en-US"/>
        </a:p>
      </dgm:t>
    </dgm:pt>
    <dgm:pt modelId="{4E786E7B-6E8E-4DB6-9E46-FCF2290F6820}" type="pres">
      <dgm:prSet presAssocID="{5B37FF6C-03E0-4B17-B585-9FC4DBBE7C87}" presName="descendantText" presStyleLbl="alignAccFollowNode1" presStyleIdx="1" presStyleCnt="2">
        <dgm:presLayoutVars>
          <dgm:bulletEnabled val="1"/>
        </dgm:presLayoutVars>
      </dgm:prSet>
      <dgm:spPr/>
      <dgm:t>
        <a:bodyPr/>
        <a:lstStyle/>
        <a:p>
          <a:endParaRPr lang="en-US"/>
        </a:p>
      </dgm:t>
    </dgm:pt>
  </dgm:ptLst>
  <dgm:cxnLst>
    <dgm:cxn modelId="{097F6FF8-7E87-4993-9814-E43F3B644A3C}" type="presOf" srcId="{5B37FF6C-03E0-4B17-B585-9FC4DBBE7C87}" destId="{C58ACAFE-BDFC-402E-BE22-3FEC3685F58B}" srcOrd="0" destOrd="0" presId="urn:microsoft.com/office/officeart/2005/8/layout/vList5"/>
    <dgm:cxn modelId="{77C3E908-D11D-4664-85A8-F41EDBA1469A}" type="presOf" srcId="{36E16A6A-1A2A-4843-8FF4-0C49E8C74C47}" destId="{8C748257-E821-4CA8-8546-A397CF94C8A8}" srcOrd="0" destOrd="0" presId="urn:microsoft.com/office/officeart/2005/8/layout/vList5"/>
    <dgm:cxn modelId="{40750A75-7BD9-40BD-BED1-90A77358AB7E}" srcId="{36E16A6A-1A2A-4843-8FF4-0C49E8C74C47}" destId="{5B37FF6C-03E0-4B17-B585-9FC4DBBE7C87}" srcOrd="1" destOrd="0" parTransId="{50D9BC6D-AE3B-48B7-923A-07E64A5AEB4F}" sibTransId="{47C16461-03B0-47B4-8045-28E07D8F6C15}"/>
    <dgm:cxn modelId="{D0F44D36-485A-4F39-A3B5-3AE565586EB0}" srcId="{36E16A6A-1A2A-4843-8FF4-0C49E8C74C47}" destId="{5C2B3075-0786-48BA-9579-5B27B67748D7}" srcOrd="0" destOrd="0" parTransId="{6A3A4E66-FC40-4C50-B6EC-BD6AC0950D67}" sibTransId="{928C7F94-29D5-455A-A544-C7F7A65B371A}"/>
    <dgm:cxn modelId="{208D36B4-F0E5-4991-B943-A4B91C8ECD95}" srcId="{5C2B3075-0786-48BA-9579-5B27B67748D7}" destId="{E316F206-4309-4D8E-871E-086719427364}" srcOrd="0" destOrd="0" parTransId="{C5353EA0-0D8A-495D-A29F-367A6A4C540C}" sibTransId="{FED2D31D-E645-416A-B48F-5BB881D23971}"/>
    <dgm:cxn modelId="{35FEEA7F-A12B-4935-A119-B375D171403C}" type="presOf" srcId="{E316F206-4309-4D8E-871E-086719427364}" destId="{02E05D86-8202-4ABA-BE57-7B37236A83BA}" srcOrd="0" destOrd="0" presId="urn:microsoft.com/office/officeart/2005/8/layout/vList5"/>
    <dgm:cxn modelId="{B41A3E1A-F261-421E-B3AF-680CEAE6B931}" type="presOf" srcId="{5C2B3075-0786-48BA-9579-5B27B67748D7}" destId="{2FD0C318-C90D-43D0-9A05-B7DC7FEB4AF1}" srcOrd="0" destOrd="0" presId="urn:microsoft.com/office/officeart/2005/8/layout/vList5"/>
    <dgm:cxn modelId="{0A5F9056-3849-4106-89F3-9CBB7226320C}" type="presOf" srcId="{0F50D7AF-A381-4D8E-85E0-0AD550B8C792}" destId="{4E786E7B-6E8E-4DB6-9E46-FCF2290F6820}" srcOrd="0" destOrd="0" presId="urn:microsoft.com/office/officeart/2005/8/layout/vList5"/>
    <dgm:cxn modelId="{8A99A339-3654-4173-8100-65D467A837DC}" srcId="{5B37FF6C-03E0-4B17-B585-9FC4DBBE7C87}" destId="{0F50D7AF-A381-4D8E-85E0-0AD550B8C792}" srcOrd="0" destOrd="0" parTransId="{828BCBAB-FEDF-4FCD-BC22-6CE5F7180BE2}" sibTransId="{12198A8B-1DA9-4AD0-BCDE-0BD04240D8FD}"/>
    <dgm:cxn modelId="{1D3F5F8F-0CB9-4C62-ACE2-DEE1F94A75B2}" type="presParOf" srcId="{8C748257-E821-4CA8-8546-A397CF94C8A8}" destId="{639DCC7E-4D3A-4332-A367-DBA786EDF59F}" srcOrd="0" destOrd="0" presId="urn:microsoft.com/office/officeart/2005/8/layout/vList5"/>
    <dgm:cxn modelId="{7252C0FE-71D8-43FC-BBDB-FCCBFFDEA9E8}" type="presParOf" srcId="{639DCC7E-4D3A-4332-A367-DBA786EDF59F}" destId="{2FD0C318-C90D-43D0-9A05-B7DC7FEB4AF1}" srcOrd="0" destOrd="0" presId="urn:microsoft.com/office/officeart/2005/8/layout/vList5"/>
    <dgm:cxn modelId="{81CCA6A1-1A27-4E6D-BB54-AFCEAE356E2E}" type="presParOf" srcId="{639DCC7E-4D3A-4332-A367-DBA786EDF59F}" destId="{02E05D86-8202-4ABA-BE57-7B37236A83BA}" srcOrd="1" destOrd="0" presId="urn:microsoft.com/office/officeart/2005/8/layout/vList5"/>
    <dgm:cxn modelId="{A500F114-7DF4-4B21-8637-611EC04A8E05}" type="presParOf" srcId="{8C748257-E821-4CA8-8546-A397CF94C8A8}" destId="{F809DF40-D4CE-49AC-83AE-A8803DF64BCA}" srcOrd="1" destOrd="0" presId="urn:microsoft.com/office/officeart/2005/8/layout/vList5"/>
    <dgm:cxn modelId="{317AB1AD-188C-4589-B2C8-4CF0C5141BFC}" type="presParOf" srcId="{8C748257-E821-4CA8-8546-A397CF94C8A8}" destId="{E1C49549-1080-4B9A-91F0-01ED40422315}" srcOrd="2" destOrd="0" presId="urn:microsoft.com/office/officeart/2005/8/layout/vList5"/>
    <dgm:cxn modelId="{8A42E4E0-7B3C-45BE-8E7D-0A7E23FE0F85}" type="presParOf" srcId="{E1C49549-1080-4B9A-91F0-01ED40422315}" destId="{C58ACAFE-BDFC-402E-BE22-3FEC3685F58B}" srcOrd="0" destOrd="0" presId="urn:microsoft.com/office/officeart/2005/8/layout/vList5"/>
    <dgm:cxn modelId="{90151601-F348-4BF9-8CF6-7BD0D3786018}" type="presParOf" srcId="{E1C49549-1080-4B9A-91F0-01ED40422315}" destId="{4E786E7B-6E8E-4DB6-9E46-FCF2290F682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ur-PK" sz="3600" dirty="0" smtClean="0">
              <a:effectLst>
                <a:outerShdw blurRad="38100" dist="38100" dir="2700000" algn="tl">
                  <a:srgbClr val="000000">
                    <a:alpha val="43137"/>
                  </a:srgbClr>
                </a:outerShdw>
              </a:effectLst>
              <a:latin typeface="Arial Black" pitchFamily="34" charset="0"/>
              <a:cs typeface="UL Sajid Heading" pitchFamily="2" charset="-78"/>
            </a:rPr>
            <a:t>آیات 11-13</a:t>
          </a:r>
          <a:endParaRPr lang="en-US" sz="3600" dirty="0">
            <a:effectLst>
              <a:outerShdw blurRad="38100" dist="38100" dir="2700000" algn="tl">
                <a:srgbClr val="000000">
                  <a:alpha val="43137"/>
                </a:srgbClr>
              </a:outerShdw>
            </a:effectLst>
            <a:latin typeface="Arial Black" pitchFamily="34" charset="0"/>
            <a:cs typeface="UL Sajid Heading" pitchFamily="2" charset="-78"/>
          </a:endParaRPr>
        </a:p>
      </dgm:t>
    </dgm:pt>
    <dgm:pt modelId="{8A484020-7876-4E17-9F9A-93681ED9D746}" type="parTrans" cxnId="{061AA5F1-DF8C-4A13-A975-E260D5DE0792}">
      <dgm:prSet/>
      <dgm:spPr/>
      <dgm:t>
        <a:bodyPr/>
        <a:lstStyle/>
        <a:p>
          <a:endParaRPr lang="en-US"/>
        </a:p>
      </dgm:t>
    </dgm:pt>
    <dgm:pt modelId="{1A5A3450-FC44-4129-A94E-81B7B690D936}" type="sibTrans" cxnId="{061AA5F1-DF8C-4A13-A975-E260D5DE0792}">
      <dgm:prSet/>
      <dgm:spPr/>
      <dgm:t>
        <a:bodyPr/>
        <a:lstStyle/>
        <a:p>
          <a:endParaRPr lang="en-US"/>
        </a:p>
      </dgm:t>
    </dgm:pt>
    <dgm:pt modelId="{A9368323-C714-446A-9715-8AAF848C6E18}">
      <dgm:prSet phldrT="[Text]"/>
      <dgm:spPr/>
      <dgm:t>
        <a:bodyPr/>
        <a:lstStyle/>
        <a:p>
          <a:pPr rtl="1"/>
          <a:r>
            <a:rPr lang="ur-PK" dirty="0" smtClean="0">
              <a:latin typeface="Jameel Noori Nastaleeq" pitchFamily="2" charset="-78"/>
              <a:cs typeface="Jameel Noori Nastaleeq" pitchFamily="2" charset="-78"/>
            </a:rPr>
            <a:t>فرد کی ذاتی زندگی پر ایمان کے اثرات</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p>
      </dgm:t>
    </dgm:pt>
    <dgm:pt modelId="{85FB001D-750B-40A8-9812-054F047EB62A}" type="sibTrans" cxnId="{FE51C1DB-7CC7-44D5-A262-5DE0400B4656}">
      <dgm:prSet/>
      <dgm:spPr/>
      <dgm:t>
        <a:bodyPr/>
        <a:lstStyle/>
        <a:p>
          <a:endParaRPr lang="en-US"/>
        </a:p>
      </dgm:t>
    </dgm:pt>
    <dgm:pt modelId="{9CD1454A-8AB9-44A0-ACFF-750430659BAE}">
      <dgm:prSet phldrT="[Text]" custT="1"/>
      <dgm:spPr/>
      <dgm:t>
        <a:bodyPr/>
        <a:lstStyle/>
        <a:p>
          <a:pPr rtl="1"/>
          <a:r>
            <a:rPr lang="ur-PK" sz="3600" dirty="0" smtClean="0">
              <a:effectLst>
                <a:outerShdw blurRad="38100" dist="38100" dir="2700000" algn="tl">
                  <a:srgbClr val="000000">
                    <a:alpha val="43137"/>
                  </a:srgbClr>
                </a:outerShdw>
              </a:effectLst>
              <a:latin typeface="Arial Black" pitchFamily="34" charset="0"/>
              <a:cs typeface="UL Sajid Heading" pitchFamily="2" charset="-78"/>
            </a:rPr>
            <a:t>آیات 14-15</a:t>
          </a:r>
        </a:p>
      </dgm:t>
    </dgm:pt>
    <dgm:pt modelId="{762E50B4-308B-44C3-B2BB-CA71A28D3CC3}" type="parTrans" cxnId="{ECFF5CDD-5F3E-45EB-B651-6167D58B5A2E}">
      <dgm:prSet/>
      <dgm:spPr/>
      <dgm:t>
        <a:bodyPr/>
        <a:lstStyle/>
        <a:p>
          <a:endParaRPr lang="en-US"/>
        </a:p>
      </dgm:t>
    </dgm:pt>
    <dgm:pt modelId="{764C4797-A0F9-4809-B159-2834E1E9B631}" type="sibTrans" cxnId="{ECFF5CDD-5F3E-45EB-B651-6167D58B5A2E}">
      <dgm:prSet/>
      <dgm:spPr/>
      <dgm:t>
        <a:bodyPr/>
        <a:lstStyle/>
        <a:p>
          <a:endParaRPr lang="en-US"/>
        </a:p>
      </dgm:t>
    </dgm:pt>
    <dgm:pt modelId="{88939A25-F61F-4964-8ABC-E580B0AC9766}">
      <dgm:prSet phldrT="[Text]"/>
      <dgm:spPr/>
      <dgm:t>
        <a:bodyPr/>
        <a:lstStyle/>
        <a:p>
          <a:pPr rtl="1"/>
          <a:r>
            <a:rPr lang="ur-PK" smtClean="0">
              <a:latin typeface="Jameel Noori Nastaleeq" pitchFamily="2" charset="-78"/>
              <a:cs typeface="Jameel Noori Nastaleeq" pitchFamily="2" charset="-78"/>
            </a:rPr>
            <a:t>دنیوی تعلقات کے بارے میں فرد کے نقطۂ نظر پر ایمان کے اثرات</a:t>
          </a:r>
          <a:endParaRPr lang="en-US" dirty="0">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a:p>
      </dgm:t>
    </dgm:pt>
    <dgm:pt modelId="{2438FC5C-8FAA-4C62-AEEB-7B9E68AC7D70}" type="sibTrans" cxnId="{3CE14730-80DF-4FC0-9C1D-D10404609F95}">
      <dgm:prSet/>
      <dgm:spPr/>
      <dgm:t>
        <a:bodyPr/>
        <a:lstStyle/>
        <a:p>
          <a:endParaRPr lang="en-US"/>
        </a:p>
      </dgm:t>
    </dgm:pt>
    <dgm:pt modelId="{31D60858-CD3D-4CD5-ADF8-DF635647FAA7}">
      <dgm:prSet phldrT="[Text]" custT="1"/>
      <dgm:spPr/>
      <dgm:t>
        <a:bodyPr/>
        <a:lstStyle/>
        <a:p>
          <a:pPr rtl="1"/>
          <a:r>
            <a:rPr lang="ur-PK" sz="3600" dirty="0" smtClean="0">
              <a:effectLst>
                <a:outerShdw blurRad="38100" dist="38100" dir="2700000" algn="tl">
                  <a:srgbClr val="000000">
                    <a:alpha val="43137"/>
                  </a:srgbClr>
                </a:outerShdw>
              </a:effectLst>
              <a:latin typeface="Arial Black" pitchFamily="34" charset="0"/>
              <a:cs typeface="UL Sajid Heading" pitchFamily="2" charset="-78"/>
            </a:rPr>
            <a:t>آیات 16-17</a:t>
          </a:r>
          <a:endParaRPr lang="en-US" sz="3600" dirty="0">
            <a:effectLst>
              <a:outerShdw blurRad="38100" dist="38100" dir="2700000" algn="tl">
                <a:srgbClr val="000000">
                  <a:alpha val="43137"/>
                </a:srgbClr>
              </a:outerShdw>
            </a:effectLst>
            <a:latin typeface="Arial Black" pitchFamily="34" charset="0"/>
            <a:cs typeface="UL Sajid Heading" pitchFamily="2" charset="-78"/>
          </a:endParaRPr>
        </a:p>
      </dgm:t>
    </dgm:pt>
    <dgm:pt modelId="{E393A2CC-40FB-46CD-BCF6-19F0ABF11FB2}" type="parTrans" cxnId="{373C3A32-86EB-423F-A80B-C8415CE39771}">
      <dgm:prSet/>
      <dgm:spPr/>
      <dgm:t>
        <a:bodyPr/>
        <a:lstStyle/>
        <a:p>
          <a:endParaRPr lang="en-US"/>
        </a:p>
      </dgm:t>
    </dgm:pt>
    <dgm:pt modelId="{84F801AD-6640-4A10-82D7-3EAA565A1097}" type="sibTrans" cxnId="{373C3A32-86EB-423F-A80B-C8415CE39771}">
      <dgm:prSet/>
      <dgm:spPr/>
      <dgm:t>
        <a:bodyPr/>
        <a:lstStyle/>
        <a:p>
          <a:endParaRPr lang="en-US"/>
        </a:p>
      </dgm:t>
    </dgm:pt>
    <dgm:pt modelId="{3F930735-D4A3-4D02-98D9-BCF942EDB800}">
      <dgm:prSet phldrT="[Text]"/>
      <dgm:spPr/>
      <dgm:t>
        <a:bodyPr/>
        <a:lstStyle/>
        <a:p>
          <a:pPr rtl="1"/>
          <a:r>
            <a:rPr lang="ur-PK" smtClean="0">
              <a:latin typeface="Jameel Noori Nastaleeq" pitchFamily="2" charset="-78"/>
              <a:cs typeface="Jameel Noori Nastaleeq" pitchFamily="2" charset="-78"/>
            </a:rPr>
            <a:t>ایمان کے تقاضے ادا کرنے کی دعوت</a:t>
          </a:r>
          <a:endParaRPr lang="en-US" dirty="0">
            <a:latin typeface="Jameel Noori Nastaleeq" pitchFamily="2" charset="-78"/>
            <a:cs typeface="Jameel Noori Nastaleeq" pitchFamily="2" charset="-78"/>
          </a:endParaRPr>
        </a:p>
      </dgm:t>
    </dgm:pt>
    <dgm:pt modelId="{D447F0CE-BDBF-4E0C-AEFB-E4142410C29E}" type="parTrans" cxnId="{EDCC75A3-E962-4017-AD9C-12D8ED66B0A3}">
      <dgm:prSet/>
      <dgm:spPr/>
      <dgm:t>
        <a:bodyPr/>
        <a:lstStyle/>
        <a:p>
          <a:endParaRPr lang="en-US"/>
        </a:p>
      </dgm:t>
    </dgm:pt>
    <dgm:pt modelId="{E71FA060-9716-49B7-8153-6066226A3D99}" type="sibTrans" cxnId="{EDCC75A3-E962-4017-AD9C-12D8ED66B0A3}">
      <dgm:prSet/>
      <dgm:spPr/>
      <dgm:t>
        <a:bodyPr/>
        <a:lstStyle/>
        <a:p>
          <a:endParaRPr lang="en-US"/>
        </a:p>
      </dgm:t>
    </dgm:pt>
    <dgm:pt modelId="{3B423575-0D44-4166-AA3D-4F6A7B7B9AB9}">
      <dgm:prSet phldrT="[Text]" custT="1"/>
      <dgm:spPr/>
      <dgm:t>
        <a:bodyPr/>
        <a:lstStyle/>
        <a:p>
          <a:pPr rtl="1"/>
          <a:r>
            <a:rPr lang="ur-PK" sz="3600" dirty="0" smtClean="0">
              <a:effectLst>
                <a:outerShdw blurRad="38100" dist="38100" dir="2700000" algn="tl">
                  <a:srgbClr val="000000">
                    <a:alpha val="43137"/>
                  </a:srgbClr>
                </a:outerShdw>
              </a:effectLst>
              <a:latin typeface="Arial Black" pitchFamily="34" charset="0"/>
              <a:cs typeface="UL Sajid Heading" pitchFamily="2" charset="-78"/>
            </a:rPr>
            <a:t>آیت 18</a:t>
          </a:r>
          <a:endParaRPr lang="en-US" sz="3600" dirty="0">
            <a:effectLst>
              <a:outerShdw blurRad="38100" dist="38100" dir="2700000" algn="tl">
                <a:srgbClr val="000000">
                  <a:alpha val="43137"/>
                </a:srgbClr>
              </a:outerShdw>
            </a:effectLst>
            <a:latin typeface="Arial Black" pitchFamily="34" charset="0"/>
            <a:cs typeface="UL Sajid Heading" pitchFamily="2" charset="-78"/>
          </a:endParaRPr>
        </a:p>
      </dgm:t>
    </dgm:pt>
    <dgm:pt modelId="{BFCA3E14-3720-4EE6-A920-A72167C2C1FA}" type="parTrans" cxnId="{E241951E-632E-48FF-9CA0-357B74194070}">
      <dgm:prSet/>
      <dgm:spPr/>
      <dgm:t>
        <a:bodyPr/>
        <a:lstStyle/>
        <a:p>
          <a:endParaRPr lang="en-US"/>
        </a:p>
      </dgm:t>
    </dgm:pt>
    <dgm:pt modelId="{ECA5AFC3-AE98-4949-8D47-7ECBF84DC44E}" type="sibTrans" cxnId="{E241951E-632E-48FF-9CA0-357B74194070}">
      <dgm:prSet/>
      <dgm:spPr/>
      <dgm:t>
        <a:bodyPr/>
        <a:lstStyle/>
        <a:p>
          <a:endParaRPr lang="en-US"/>
        </a:p>
      </dgm:t>
    </dgm:pt>
    <dgm:pt modelId="{9D6BF19F-A449-4530-B819-AEC9BE1DABAF}">
      <dgm:prSet phldrT="[Text]"/>
      <dgm:spPr/>
      <dgm:t>
        <a:bodyPr/>
        <a:lstStyle/>
        <a:p>
          <a:pPr rtl="1"/>
          <a:r>
            <a:rPr lang="ur-PK" smtClean="0">
              <a:latin typeface="Jameel Noori Nastaleeq" pitchFamily="2" charset="-78"/>
              <a:cs typeface="Jameel Noori Nastaleeq" pitchFamily="2" charset="-78"/>
            </a:rPr>
            <a:t>توحید باری تعالیٰ کا بیان (اول و آخر توحید)</a:t>
          </a:r>
          <a:endParaRPr lang="en-US" dirty="0">
            <a:latin typeface="Jameel Noori Nastaleeq" pitchFamily="2" charset="-78"/>
            <a:cs typeface="Jameel Noori Nastaleeq" pitchFamily="2" charset="-78"/>
          </a:endParaRPr>
        </a:p>
      </dgm:t>
    </dgm:pt>
    <dgm:pt modelId="{92427858-F01A-455D-B3B1-8F6A1DC4CF8C}" type="parTrans" cxnId="{61E434F0-8B6A-43CE-BA83-87CE3E9D5F40}">
      <dgm:prSet/>
      <dgm:spPr/>
      <dgm:t>
        <a:bodyPr/>
        <a:lstStyle/>
        <a:p>
          <a:endParaRPr lang="en-US"/>
        </a:p>
      </dgm:t>
    </dgm:pt>
    <dgm:pt modelId="{684C6A3E-0973-44EB-87EB-FAAFE382CDE6}" type="sibTrans" cxnId="{61E434F0-8B6A-43CE-BA83-87CE3E9D5F40}">
      <dgm:prSet/>
      <dgm:spPr/>
      <dgm:t>
        <a:bodyPr/>
        <a:lstStyle/>
        <a:p>
          <a:endParaRPr lang="en-US"/>
        </a:p>
      </dgm:t>
    </dgm:pt>
    <dgm:pt modelId="{56C4612B-CF50-4B2F-B898-DD91F1D3F459}" type="pres">
      <dgm:prSet presAssocID="{39DAEB90-3C44-415E-839B-55876C892F66}" presName="Name0" presStyleCnt="0">
        <dgm:presLayoutVars>
          <dgm:dir val="rev"/>
          <dgm:animLvl val="lvl"/>
          <dgm:resizeHandles val="exact"/>
        </dgm:presLayoutVars>
      </dgm:prSet>
      <dgm:spPr/>
      <dgm:t>
        <a:bodyPr/>
        <a:lstStyle/>
        <a:p>
          <a:endParaRPr lang="en-US"/>
        </a:p>
      </dgm:t>
    </dgm:pt>
    <dgm:pt modelId="{87E4D591-F53E-483E-A0CD-CE18B353207E}" type="pres">
      <dgm:prSet presAssocID="{720C5FC1-1B5C-4E16-A6F5-FD1D33E007DA}" presName="linNode" presStyleCnt="0"/>
      <dgm:spPr/>
      <dgm:t>
        <a:bodyPr/>
        <a:lstStyle/>
        <a:p>
          <a:endParaRPr lang="en-US"/>
        </a:p>
      </dgm:t>
    </dgm:pt>
    <dgm:pt modelId="{2B86CDC0-C3BA-420E-8D43-1B493B71B7EA}" type="pres">
      <dgm:prSet presAssocID="{720C5FC1-1B5C-4E16-A6F5-FD1D33E007DA}" presName="parentText" presStyleLbl="node1" presStyleIdx="0" presStyleCnt="4">
        <dgm:presLayoutVars>
          <dgm:chMax val="1"/>
          <dgm:bulletEnabled val="1"/>
        </dgm:presLayoutVars>
      </dgm:prSet>
      <dgm:spPr/>
      <dgm:t>
        <a:bodyPr/>
        <a:lstStyle/>
        <a:p>
          <a:endParaRPr lang="en-US"/>
        </a:p>
      </dgm:t>
    </dgm:pt>
    <dgm:pt modelId="{C23289A4-FF66-4D3E-8FF1-6260F55D19DA}" type="pres">
      <dgm:prSet presAssocID="{720C5FC1-1B5C-4E16-A6F5-FD1D33E007DA}" presName="descendantText" presStyleLbl="alignAccFollowNode1" presStyleIdx="0" presStyleCnt="4">
        <dgm:presLayoutVars>
          <dgm:bulletEnabled val="1"/>
        </dgm:presLayoutVars>
      </dgm:prSet>
      <dgm:spPr/>
      <dgm:t>
        <a:bodyPr/>
        <a:lstStyle/>
        <a:p>
          <a:endParaRPr lang="en-US"/>
        </a:p>
      </dgm:t>
    </dgm:pt>
    <dgm:pt modelId="{DCF7752E-E6ED-4DBB-8C3B-5A06229343A8}" type="pres">
      <dgm:prSet presAssocID="{1A5A3450-FC44-4129-A94E-81B7B690D936}" presName="sp" presStyleCnt="0"/>
      <dgm:spPr/>
      <dgm:t>
        <a:bodyPr/>
        <a:lstStyle/>
        <a:p>
          <a:endParaRPr lang="en-US"/>
        </a:p>
      </dgm:t>
    </dgm:pt>
    <dgm:pt modelId="{3B741CAC-CC2F-4998-A362-3B371565F88C}" type="pres">
      <dgm:prSet presAssocID="{9CD1454A-8AB9-44A0-ACFF-750430659BAE}" presName="linNode" presStyleCnt="0"/>
      <dgm:spPr/>
      <dgm:t>
        <a:bodyPr/>
        <a:lstStyle/>
        <a:p>
          <a:endParaRPr lang="en-US"/>
        </a:p>
      </dgm:t>
    </dgm:pt>
    <dgm:pt modelId="{D62EB9E8-8EC9-4D14-9037-696967E95521}" type="pres">
      <dgm:prSet presAssocID="{9CD1454A-8AB9-44A0-ACFF-750430659BAE}" presName="parentText" presStyleLbl="node1" presStyleIdx="1" presStyleCnt="4">
        <dgm:presLayoutVars>
          <dgm:chMax val="1"/>
          <dgm:bulletEnabled val="1"/>
        </dgm:presLayoutVars>
      </dgm:prSet>
      <dgm:spPr/>
      <dgm:t>
        <a:bodyPr/>
        <a:lstStyle/>
        <a:p>
          <a:endParaRPr lang="en-US"/>
        </a:p>
      </dgm:t>
    </dgm:pt>
    <dgm:pt modelId="{19B565ED-605C-4645-BAD0-61764AEA4F44}" type="pres">
      <dgm:prSet presAssocID="{9CD1454A-8AB9-44A0-ACFF-750430659BAE}" presName="descendantText" presStyleLbl="alignAccFollowNode1" presStyleIdx="1" presStyleCnt="4">
        <dgm:presLayoutVars>
          <dgm:bulletEnabled val="1"/>
        </dgm:presLayoutVars>
      </dgm:prSet>
      <dgm:spPr/>
      <dgm:t>
        <a:bodyPr/>
        <a:lstStyle/>
        <a:p>
          <a:endParaRPr lang="en-US"/>
        </a:p>
      </dgm:t>
    </dgm:pt>
    <dgm:pt modelId="{A5AE3AA9-99D6-4C4C-9069-7D973B9CCB6B}" type="pres">
      <dgm:prSet presAssocID="{764C4797-A0F9-4809-B159-2834E1E9B631}" presName="sp" presStyleCnt="0"/>
      <dgm:spPr/>
      <dgm:t>
        <a:bodyPr/>
        <a:lstStyle/>
        <a:p>
          <a:endParaRPr lang="en-US"/>
        </a:p>
      </dgm:t>
    </dgm:pt>
    <dgm:pt modelId="{16083E89-B571-4A0C-9ABF-0611FCF0E24C}" type="pres">
      <dgm:prSet presAssocID="{31D60858-CD3D-4CD5-ADF8-DF635647FAA7}" presName="linNode" presStyleCnt="0"/>
      <dgm:spPr/>
      <dgm:t>
        <a:bodyPr/>
        <a:lstStyle/>
        <a:p>
          <a:endParaRPr lang="en-US"/>
        </a:p>
      </dgm:t>
    </dgm:pt>
    <dgm:pt modelId="{CE56956D-51C9-4640-83D6-90A7A7810561}" type="pres">
      <dgm:prSet presAssocID="{31D60858-CD3D-4CD5-ADF8-DF635647FAA7}" presName="parentText" presStyleLbl="node1" presStyleIdx="2" presStyleCnt="4">
        <dgm:presLayoutVars>
          <dgm:chMax val="1"/>
          <dgm:bulletEnabled val="1"/>
        </dgm:presLayoutVars>
      </dgm:prSet>
      <dgm:spPr/>
      <dgm:t>
        <a:bodyPr/>
        <a:lstStyle/>
        <a:p>
          <a:endParaRPr lang="en-US"/>
        </a:p>
      </dgm:t>
    </dgm:pt>
    <dgm:pt modelId="{858A465B-074E-4F52-B899-4B621D9D5378}" type="pres">
      <dgm:prSet presAssocID="{31D60858-CD3D-4CD5-ADF8-DF635647FAA7}" presName="descendantText" presStyleLbl="alignAccFollowNode1" presStyleIdx="2" presStyleCnt="4">
        <dgm:presLayoutVars>
          <dgm:bulletEnabled val="1"/>
        </dgm:presLayoutVars>
      </dgm:prSet>
      <dgm:spPr/>
      <dgm:t>
        <a:bodyPr/>
        <a:lstStyle/>
        <a:p>
          <a:endParaRPr lang="en-US"/>
        </a:p>
      </dgm:t>
    </dgm:pt>
    <dgm:pt modelId="{2B72722C-9D6F-4C78-8E28-E9A6CF70B75F}" type="pres">
      <dgm:prSet presAssocID="{84F801AD-6640-4A10-82D7-3EAA565A1097}" presName="sp" presStyleCnt="0"/>
      <dgm:spPr/>
      <dgm:t>
        <a:bodyPr/>
        <a:lstStyle/>
        <a:p>
          <a:endParaRPr lang="en-US"/>
        </a:p>
      </dgm:t>
    </dgm:pt>
    <dgm:pt modelId="{60062A9A-D20D-4654-BF5C-BB65CE673897}" type="pres">
      <dgm:prSet presAssocID="{3B423575-0D44-4166-AA3D-4F6A7B7B9AB9}" presName="linNode" presStyleCnt="0"/>
      <dgm:spPr/>
      <dgm:t>
        <a:bodyPr/>
        <a:lstStyle/>
        <a:p>
          <a:endParaRPr lang="en-US"/>
        </a:p>
      </dgm:t>
    </dgm:pt>
    <dgm:pt modelId="{2ED8B29C-E33A-42D6-BA01-5B647931F1A9}" type="pres">
      <dgm:prSet presAssocID="{3B423575-0D44-4166-AA3D-4F6A7B7B9AB9}" presName="parentText" presStyleLbl="node1" presStyleIdx="3" presStyleCnt="4">
        <dgm:presLayoutVars>
          <dgm:chMax val="1"/>
          <dgm:bulletEnabled val="1"/>
        </dgm:presLayoutVars>
      </dgm:prSet>
      <dgm:spPr/>
      <dgm:t>
        <a:bodyPr/>
        <a:lstStyle/>
        <a:p>
          <a:endParaRPr lang="en-US"/>
        </a:p>
      </dgm:t>
    </dgm:pt>
    <dgm:pt modelId="{6DAB4F74-B166-4AC8-9F51-E1FB14826B95}" type="pres">
      <dgm:prSet presAssocID="{3B423575-0D44-4166-AA3D-4F6A7B7B9AB9}" presName="descendantText" presStyleLbl="alignAccFollowNode1" presStyleIdx="3" presStyleCnt="4">
        <dgm:presLayoutVars>
          <dgm:bulletEnabled val="1"/>
        </dgm:presLayoutVars>
      </dgm:prSet>
      <dgm:spPr/>
      <dgm:t>
        <a:bodyPr/>
        <a:lstStyle/>
        <a:p>
          <a:endParaRPr lang="en-US"/>
        </a:p>
      </dgm:t>
    </dgm:pt>
  </dgm:ptLst>
  <dgm:cxnLst>
    <dgm:cxn modelId="{E690A732-9E58-428E-9D59-4CA8EF1C36D1}" type="presOf" srcId="{9D6BF19F-A449-4530-B819-AEC9BE1DABAF}" destId="{6DAB4F74-B166-4AC8-9F51-E1FB14826B95}" srcOrd="0" destOrd="0" presId="urn:microsoft.com/office/officeart/2005/8/layout/vList5"/>
    <dgm:cxn modelId="{AE2FC1AD-0105-419C-9242-5A031DB16F1D}" type="presOf" srcId="{9CD1454A-8AB9-44A0-ACFF-750430659BAE}" destId="{D62EB9E8-8EC9-4D14-9037-696967E95521}" srcOrd="0" destOrd="0" presId="urn:microsoft.com/office/officeart/2005/8/layout/vList5"/>
    <dgm:cxn modelId="{A317148E-BCD1-4FAB-96AD-F63D8CD77914}" type="presOf" srcId="{88939A25-F61F-4964-8ABC-E580B0AC9766}" destId="{19B565ED-605C-4645-BAD0-61764AEA4F44}" srcOrd="0" destOrd="0" presId="urn:microsoft.com/office/officeart/2005/8/layout/vList5"/>
    <dgm:cxn modelId="{061AA5F1-DF8C-4A13-A975-E260D5DE0792}" srcId="{39DAEB90-3C44-415E-839B-55876C892F66}" destId="{720C5FC1-1B5C-4E16-A6F5-FD1D33E007DA}" srcOrd="0" destOrd="0" parTransId="{8A484020-7876-4E17-9F9A-93681ED9D746}" sibTransId="{1A5A3450-FC44-4129-A94E-81B7B690D936}"/>
    <dgm:cxn modelId="{EDCC75A3-E962-4017-AD9C-12D8ED66B0A3}" srcId="{31D60858-CD3D-4CD5-ADF8-DF635647FAA7}" destId="{3F930735-D4A3-4D02-98D9-BCF942EDB800}" srcOrd="0" destOrd="0" parTransId="{D447F0CE-BDBF-4E0C-AEFB-E4142410C29E}" sibTransId="{E71FA060-9716-49B7-8153-6066226A3D99}"/>
    <dgm:cxn modelId="{2B391A33-B253-4C85-844E-1F5E817B0D07}" type="presOf" srcId="{3B423575-0D44-4166-AA3D-4F6A7B7B9AB9}" destId="{2ED8B29C-E33A-42D6-BA01-5B647931F1A9}" srcOrd="0" destOrd="0" presId="urn:microsoft.com/office/officeart/2005/8/layout/vList5"/>
    <dgm:cxn modelId="{302A5E74-8374-4612-8D88-4724D9CC0CEE}" type="presOf" srcId="{A9368323-C714-446A-9715-8AAF848C6E18}" destId="{C23289A4-FF66-4D3E-8FF1-6260F55D19DA}" srcOrd="0" destOrd="0" presId="urn:microsoft.com/office/officeart/2005/8/layout/vList5"/>
    <dgm:cxn modelId="{A90EA632-D4E9-4EE8-AB26-52D9E965492A}" type="presOf" srcId="{720C5FC1-1B5C-4E16-A6F5-FD1D33E007DA}" destId="{2B86CDC0-C3BA-420E-8D43-1B493B71B7EA}" srcOrd="0" destOrd="0" presId="urn:microsoft.com/office/officeart/2005/8/layout/vList5"/>
    <dgm:cxn modelId="{61E434F0-8B6A-43CE-BA83-87CE3E9D5F40}" srcId="{3B423575-0D44-4166-AA3D-4F6A7B7B9AB9}" destId="{9D6BF19F-A449-4530-B819-AEC9BE1DABAF}" srcOrd="0" destOrd="0" parTransId="{92427858-F01A-455D-B3B1-8F6A1DC4CF8C}" sibTransId="{684C6A3E-0973-44EB-87EB-FAAFE382CDE6}"/>
    <dgm:cxn modelId="{FE51C1DB-7CC7-44D5-A262-5DE0400B4656}" srcId="{720C5FC1-1B5C-4E16-A6F5-FD1D33E007DA}" destId="{A9368323-C714-446A-9715-8AAF848C6E18}" srcOrd="0" destOrd="0" parTransId="{C2490B5E-D681-4B8D-B8C7-6C9070112054}" sibTransId="{85FB001D-750B-40A8-9812-054F047EB62A}"/>
    <dgm:cxn modelId="{12C950FD-E9A6-4AD7-87F4-2E19CECE35CA}" type="presOf" srcId="{3F930735-D4A3-4D02-98D9-BCF942EDB800}" destId="{858A465B-074E-4F52-B899-4B621D9D5378}" srcOrd="0" destOrd="0" presId="urn:microsoft.com/office/officeart/2005/8/layout/vList5"/>
    <dgm:cxn modelId="{3CE14730-80DF-4FC0-9C1D-D10404609F95}" srcId="{9CD1454A-8AB9-44A0-ACFF-750430659BAE}" destId="{88939A25-F61F-4964-8ABC-E580B0AC9766}" srcOrd="0" destOrd="0" parTransId="{96A696C4-C310-4047-8B4E-631522E75BA2}" sibTransId="{2438FC5C-8FAA-4C62-AEEB-7B9E68AC7D70}"/>
    <dgm:cxn modelId="{ECFF5CDD-5F3E-45EB-B651-6167D58B5A2E}" srcId="{39DAEB90-3C44-415E-839B-55876C892F66}" destId="{9CD1454A-8AB9-44A0-ACFF-750430659BAE}" srcOrd="1" destOrd="0" parTransId="{762E50B4-308B-44C3-B2BB-CA71A28D3CC3}" sibTransId="{764C4797-A0F9-4809-B159-2834E1E9B631}"/>
    <dgm:cxn modelId="{9A0E4BEE-B181-4550-A292-619D70CD9685}" type="presOf" srcId="{39DAEB90-3C44-415E-839B-55876C892F66}" destId="{56C4612B-CF50-4B2F-B898-DD91F1D3F459}" srcOrd="0" destOrd="0" presId="urn:microsoft.com/office/officeart/2005/8/layout/vList5"/>
    <dgm:cxn modelId="{E241951E-632E-48FF-9CA0-357B74194070}" srcId="{39DAEB90-3C44-415E-839B-55876C892F66}" destId="{3B423575-0D44-4166-AA3D-4F6A7B7B9AB9}" srcOrd="3" destOrd="0" parTransId="{BFCA3E14-3720-4EE6-A920-A72167C2C1FA}" sibTransId="{ECA5AFC3-AE98-4949-8D47-7ECBF84DC44E}"/>
    <dgm:cxn modelId="{373C3A32-86EB-423F-A80B-C8415CE39771}" srcId="{39DAEB90-3C44-415E-839B-55876C892F66}" destId="{31D60858-CD3D-4CD5-ADF8-DF635647FAA7}" srcOrd="2" destOrd="0" parTransId="{E393A2CC-40FB-46CD-BCF6-19F0ABF11FB2}" sibTransId="{84F801AD-6640-4A10-82D7-3EAA565A1097}"/>
    <dgm:cxn modelId="{4E8484E4-9AB6-43B8-98AD-71809EF2C636}" type="presOf" srcId="{31D60858-CD3D-4CD5-ADF8-DF635647FAA7}" destId="{CE56956D-51C9-4640-83D6-90A7A7810561}" srcOrd="0" destOrd="0" presId="urn:microsoft.com/office/officeart/2005/8/layout/vList5"/>
    <dgm:cxn modelId="{856A9320-0F89-45C4-88F8-E01A55639BC6}" type="presParOf" srcId="{56C4612B-CF50-4B2F-B898-DD91F1D3F459}" destId="{87E4D591-F53E-483E-A0CD-CE18B353207E}" srcOrd="0" destOrd="0" presId="urn:microsoft.com/office/officeart/2005/8/layout/vList5"/>
    <dgm:cxn modelId="{7CB7435C-8402-468E-BC1A-4ED90559CD19}" type="presParOf" srcId="{87E4D591-F53E-483E-A0CD-CE18B353207E}" destId="{2B86CDC0-C3BA-420E-8D43-1B493B71B7EA}" srcOrd="0" destOrd="0" presId="urn:microsoft.com/office/officeart/2005/8/layout/vList5"/>
    <dgm:cxn modelId="{79CD7E8F-F801-4790-B249-1544D1D77743}" type="presParOf" srcId="{87E4D591-F53E-483E-A0CD-CE18B353207E}" destId="{C23289A4-FF66-4D3E-8FF1-6260F55D19DA}" srcOrd="1" destOrd="0" presId="urn:microsoft.com/office/officeart/2005/8/layout/vList5"/>
    <dgm:cxn modelId="{D1DE040A-3D7A-4720-A2C7-03D8126A57C6}" type="presParOf" srcId="{56C4612B-CF50-4B2F-B898-DD91F1D3F459}" destId="{DCF7752E-E6ED-4DBB-8C3B-5A06229343A8}" srcOrd="1" destOrd="0" presId="urn:microsoft.com/office/officeart/2005/8/layout/vList5"/>
    <dgm:cxn modelId="{F49370A4-3F89-4CA6-82E4-8F4BEBE62CCF}" type="presParOf" srcId="{56C4612B-CF50-4B2F-B898-DD91F1D3F459}" destId="{3B741CAC-CC2F-4998-A362-3B371565F88C}" srcOrd="2" destOrd="0" presId="urn:microsoft.com/office/officeart/2005/8/layout/vList5"/>
    <dgm:cxn modelId="{5AE63927-3332-4095-B3A8-2E30B483DB0A}" type="presParOf" srcId="{3B741CAC-CC2F-4998-A362-3B371565F88C}" destId="{D62EB9E8-8EC9-4D14-9037-696967E95521}" srcOrd="0" destOrd="0" presId="urn:microsoft.com/office/officeart/2005/8/layout/vList5"/>
    <dgm:cxn modelId="{CF9E7BE9-C283-460A-B999-8CD079A80B8C}" type="presParOf" srcId="{3B741CAC-CC2F-4998-A362-3B371565F88C}" destId="{19B565ED-605C-4645-BAD0-61764AEA4F44}" srcOrd="1" destOrd="0" presId="urn:microsoft.com/office/officeart/2005/8/layout/vList5"/>
    <dgm:cxn modelId="{E365B084-4BE0-499A-AEDB-E9DDC8033DD6}" type="presParOf" srcId="{56C4612B-CF50-4B2F-B898-DD91F1D3F459}" destId="{A5AE3AA9-99D6-4C4C-9069-7D973B9CCB6B}" srcOrd="3" destOrd="0" presId="urn:microsoft.com/office/officeart/2005/8/layout/vList5"/>
    <dgm:cxn modelId="{39EE60AB-6B34-48DD-A4B8-9BB73AADE46C}" type="presParOf" srcId="{56C4612B-CF50-4B2F-B898-DD91F1D3F459}" destId="{16083E89-B571-4A0C-9ABF-0611FCF0E24C}" srcOrd="4" destOrd="0" presId="urn:microsoft.com/office/officeart/2005/8/layout/vList5"/>
    <dgm:cxn modelId="{BA7C9F48-E12F-40DE-8CF8-979653D4ACB7}" type="presParOf" srcId="{16083E89-B571-4A0C-9ABF-0611FCF0E24C}" destId="{CE56956D-51C9-4640-83D6-90A7A7810561}" srcOrd="0" destOrd="0" presId="urn:microsoft.com/office/officeart/2005/8/layout/vList5"/>
    <dgm:cxn modelId="{F74B62D7-E3BE-47A0-A2DD-68A7688CE048}" type="presParOf" srcId="{16083E89-B571-4A0C-9ABF-0611FCF0E24C}" destId="{858A465B-074E-4F52-B899-4B621D9D5378}" srcOrd="1" destOrd="0" presId="urn:microsoft.com/office/officeart/2005/8/layout/vList5"/>
    <dgm:cxn modelId="{991014A4-A86C-4F59-A426-BF58BD24C9A8}" type="presParOf" srcId="{56C4612B-CF50-4B2F-B898-DD91F1D3F459}" destId="{2B72722C-9D6F-4C78-8E28-E9A6CF70B75F}" srcOrd="5" destOrd="0" presId="urn:microsoft.com/office/officeart/2005/8/layout/vList5"/>
    <dgm:cxn modelId="{778A7492-1978-4848-9C54-771D5806407C}" type="presParOf" srcId="{56C4612B-CF50-4B2F-B898-DD91F1D3F459}" destId="{60062A9A-D20D-4654-BF5C-BB65CE673897}" srcOrd="6" destOrd="0" presId="urn:microsoft.com/office/officeart/2005/8/layout/vList5"/>
    <dgm:cxn modelId="{A390289A-8337-4EF9-BDB0-8EFBFA5F0D3B}" type="presParOf" srcId="{60062A9A-D20D-4654-BF5C-BB65CE673897}" destId="{2ED8B29C-E33A-42D6-BA01-5B647931F1A9}" srcOrd="0" destOrd="0" presId="urn:microsoft.com/office/officeart/2005/8/layout/vList5"/>
    <dgm:cxn modelId="{81A70530-D874-4EBA-8A92-6FF81ADB9526}" type="presParOf" srcId="{60062A9A-D20D-4654-BF5C-BB65CE673897}" destId="{6DAB4F74-B166-4AC8-9F51-E1FB14826B9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spcAft>
              <a:spcPts val="0"/>
            </a:spcAft>
          </a:pPr>
          <a:r>
            <a:rPr lang="ur-PK" sz="3200" b="0" dirty="0" smtClean="0">
              <a:effectLst>
                <a:outerShdw blurRad="38100" dist="38100" dir="2700000" algn="tl">
                  <a:srgbClr val="000000">
                    <a:alpha val="43137"/>
                  </a:srgbClr>
                </a:outerShdw>
              </a:effectLst>
              <a:cs typeface="UL Sajid Heading" pitchFamily="2" charset="-78"/>
            </a:rPr>
            <a:t>مصیبت</a:t>
          </a:r>
          <a:endParaRPr lang="en-US" sz="3200" b="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r>
            <a:rPr lang="ar-SA" sz="2800" b="0" i="0" dirty="0" smtClean="0">
              <a:latin typeface="Jameel Noori Nastaleeq" pitchFamily="2" charset="-78"/>
              <a:ea typeface="Times New Roman" pitchFamily="18" charset="0"/>
              <a:cs typeface="Jameel Noori Nastaleeq" pitchFamily="2" charset="-78"/>
            </a:rPr>
            <a:t>اللہ کی طرف سے وارد ہونے والی خوشگوار یا تکلیف دہ صورت حال</a:t>
          </a:r>
          <a:endParaRPr lang="en-US" sz="2800" b="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8881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223850">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AEF42EC5-174E-4B13-BAB7-B0BFCEAECD5F}" type="presOf" srcId="{720C5FC1-1B5C-4E16-A6F5-FD1D33E007DA}" destId="{EE487FF6-6F0A-4769-A149-C6E60F0C1FC5}"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16D60D60-21D9-4980-87CB-EEA16F41EAE3}" type="presOf" srcId="{39DAEB90-3C44-415E-839B-55876C892F66}" destId="{0B41CBAD-43C5-447A-97D9-1746CDF159A0}" srcOrd="0" destOrd="0" presId="urn:microsoft.com/office/officeart/2005/8/layout/lProcess3"/>
    <dgm:cxn modelId="{684A13E6-1C75-45E9-8DAC-414CD099910E}" type="presOf" srcId="{A9368323-C714-446A-9715-8AAF848C6E18}" destId="{CAFB9C3E-0258-44BF-B172-D508CF55783A}" srcOrd="0" destOrd="0" presId="urn:microsoft.com/office/officeart/2005/8/layout/lProcess3"/>
    <dgm:cxn modelId="{D6B55761-F399-4357-A694-A6804B9A2C41}" type="presParOf" srcId="{0B41CBAD-43C5-447A-97D9-1746CDF159A0}" destId="{063E4DF4-3D4E-4DFE-9488-7227DE66F151}" srcOrd="0" destOrd="0" presId="urn:microsoft.com/office/officeart/2005/8/layout/lProcess3"/>
    <dgm:cxn modelId="{5935F556-6514-4CFC-A605-30347E185F13}" type="presParOf" srcId="{063E4DF4-3D4E-4DFE-9488-7227DE66F151}" destId="{EE487FF6-6F0A-4769-A149-C6E60F0C1FC5}" srcOrd="0" destOrd="0" presId="urn:microsoft.com/office/officeart/2005/8/layout/lProcess3"/>
    <dgm:cxn modelId="{664A8BD8-8BC4-4296-90B1-A25EC9C23408}" type="presParOf" srcId="{063E4DF4-3D4E-4DFE-9488-7227DE66F151}" destId="{E2C40281-1E7B-4A5B-87A7-0E6682B935BC}" srcOrd="1" destOrd="0" presId="urn:microsoft.com/office/officeart/2005/8/layout/lProcess3"/>
    <dgm:cxn modelId="{7BDFFCA5-AA82-4940-8060-1D7A083CE0FB}"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CCA44B-0DE1-476B-8FE2-BC6DF4DF8A75}" type="doc">
      <dgm:prSet loTypeId="urn:microsoft.com/office/officeart/2005/8/layout/chevron2" loCatId="process" qsTypeId="urn:microsoft.com/office/officeart/2005/8/quickstyle/simple4" qsCatId="simple" csTypeId="urn:microsoft.com/office/officeart/2005/8/colors/colorful1" csCatId="colorful" phldr="1"/>
      <dgm:spPr/>
      <dgm:t>
        <a:bodyPr/>
        <a:lstStyle/>
        <a:p>
          <a:endParaRPr lang="en-US"/>
        </a:p>
      </dgm:t>
    </dgm:pt>
    <dgm:pt modelId="{072D58D6-322B-4D67-BBE2-2456B8474C6F}">
      <dgm:prSet custT="1"/>
      <dgm:spPr/>
      <dgm:t>
        <a:bodyPr/>
        <a:lstStyle/>
        <a:p>
          <a:pPr rtl="1">
            <a:lnSpc>
              <a:spcPct val="70000"/>
            </a:lnSpc>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رکوع 1</a:t>
          </a:r>
        </a:p>
        <a:p>
          <a:pPr rtl="1">
            <a:lnSpc>
              <a:spcPct val="70000"/>
            </a:lnSpc>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1-10)</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0FD917-302B-4717-819B-74ED1B7529B3}" type="parTrans" cxnId="{E2AB79FF-B397-4001-94D4-C91156BB9B65}">
      <dgm:prSet/>
      <dgm:spPr/>
      <dgm:t>
        <a:bodyPr/>
        <a:lstStyle/>
        <a:p>
          <a:pPr rtl="1"/>
          <a:endParaRPr lang="en-US">
            <a:latin typeface="Jameel Noori Nastaleeq" pitchFamily="2" charset="-78"/>
            <a:cs typeface="Jameel Noori Nastaleeq" pitchFamily="2" charset="-78"/>
          </a:endParaRPr>
        </a:p>
      </dgm:t>
    </dgm:pt>
    <dgm:pt modelId="{651508FF-68AC-4919-989C-90B5914732DA}" type="sibTrans" cxnId="{E2AB79FF-B397-4001-94D4-C91156BB9B65}">
      <dgm:prSet/>
      <dgm:spPr/>
      <dgm:t>
        <a:bodyPr/>
        <a:lstStyle/>
        <a:p>
          <a:pPr rtl="1"/>
          <a:endParaRPr lang="en-US">
            <a:latin typeface="Jameel Noori Nastaleeq" pitchFamily="2" charset="-78"/>
            <a:cs typeface="Jameel Noori Nastaleeq" pitchFamily="2" charset="-78"/>
          </a:endParaRPr>
        </a:p>
      </dgm:t>
    </dgm:pt>
    <dgm:pt modelId="{27E8A47A-133F-47A1-B687-CE99AC99AA13}">
      <dgm:prSet custT="1"/>
      <dgm:spPr/>
      <dgm:t>
        <a:bodyPr/>
        <a:lstStyle/>
        <a:p>
          <a:pPr rtl="1"/>
          <a:r>
            <a:rPr lang="ur-PK" sz="2800" smtClean="0">
              <a:latin typeface="Jameel Noori Nastaleeq" pitchFamily="2" charset="-78"/>
              <a:cs typeface="Jameel Noori Nastaleeq" pitchFamily="2" charset="-78"/>
            </a:rPr>
            <a:t>7 آیات: وضاحت ایمان</a:t>
          </a:r>
          <a:endParaRPr lang="en-US" sz="28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a:latin typeface="Jameel Noori Nastaleeq" pitchFamily="2" charset="-78"/>
            <a:cs typeface="Jameel Noori Nastaleeq" pitchFamily="2" charset="-78"/>
          </a:endParaRPr>
        </a:p>
      </dgm:t>
    </dgm:pt>
    <dgm:pt modelId="{5FE44775-69FA-4EFD-97BF-A5D95002B07D}" type="sibTrans" cxnId="{FD0E444A-9D4C-4B50-9E6B-13C97086D187}">
      <dgm:prSet/>
      <dgm:spPr/>
      <dgm:t>
        <a:bodyPr/>
        <a:lstStyle/>
        <a:p>
          <a:pPr rtl="1"/>
          <a:endParaRPr lang="en-US">
            <a:latin typeface="Jameel Noori Nastaleeq" pitchFamily="2" charset="-78"/>
            <a:cs typeface="Jameel Noori Nastaleeq" pitchFamily="2" charset="-78"/>
          </a:endParaRPr>
        </a:p>
      </dgm:t>
    </dgm:pt>
    <dgm:pt modelId="{4B9D9DBB-042A-42AE-A441-4DCB5D502BB2}">
      <dgm:prSet custT="1"/>
      <dgm:spPr/>
      <dgm:t>
        <a:bodyPr/>
        <a:lstStyle/>
        <a:p>
          <a:pPr rtl="1"/>
          <a:r>
            <a:rPr lang="ur-PK" sz="2800" smtClean="0">
              <a:latin typeface="Jameel Noori Nastaleeq" pitchFamily="2" charset="-78"/>
              <a:cs typeface="Jameel Noori Nastaleeq" pitchFamily="2" charset="-78"/>
            </a:rPr>
            <a:t>3 آیات: دعوت ایمان</a:t>
          </a:r>
          <a:endParaRPr lang="en-US" sz="2800" dirty="0">
            <a:latin typeface="Jameel Noori Nastaleeq" pitchFamily="2" charset="-78"/>
            <a:cs typeface="Jameel Noori Nastaleeq" pitchFamily="2" charset="-78"/>
          </a:endParaRPr>
        </a:p>
      </dgm:t>
    </dgm:pt>
    <dgm:pt modelId="{971E373F-FB50-48D3-B135-9F018C9D1393}" type="parTrans" cxnId="{DAC138E2-DAF8-46DF-8FB2-03248E40D925}">
      <dgm:prSet/>
      <dgm:spPr/>
      <dgm:t>
        <a:bodyPr/>
        <a:lstStyle/>
        <a:p>
          <a:pPr rtl="1"/>
          <a:endParaRPr lang="en-US">
            <a:latin typeface="Jameel Noori Nastaleeq" pitchFamily="2" charset="-78"/>
            <a:cs typeface="Jameel Noori Nastaleeq" pitchFamily="2" charset="-78"/>
          </a:endParaRPr>
        </a:p>
      </dgm:t>
    </dgm:pt>
    <dgm:pt modelId="{63C069BE-2A86-4FC2-89FD-60CE9E408D01}" type="sibTrans" cxnId="{DAC138E2-DAF8-46DF-8FB2-03248E40D925}">
      <dgm:prSet/>
      <dgm:spPr/>
      <dgm:t>
        <a:bodyPr/>
        <a:lstStyle/>
        <a:p>
          <a:pPr rtl="1"/>
          <a:endParaRPr lang="en-US">
            <a:latin typeface="Jameel Noori Nastaleeq" pitchFamily="2" charset="-78"/>
            <a:cs typeface="Jameel Noori Nastaleeq" pitchFamily="2" charset="-78"/>
          </a:endParaRPr>
        </a:p>
      </dgm:t>
    </dgm:pt>
    <dgm:pt modelId="{D681572D-0962-45E0-BF3F-7A3071D5D961}">
      <dgm:prSet custT="1"/>
      <dgm:spPr/>
      <dgm:t>
        <a:bodyPr/>
        <a:lstStyle/>
        <a:p>
          <a:pPr rtl="1">
            <a:lnSpc>
              <a:spcPct val="70000"/>
            </a:lnSpc>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رکوع </a:t>
          </a:r>
          <a:r>
            <a:rPr lang="en-US"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2</a:t>
          </a:r>
          <a:endPar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rtl="1">
            <a:lnSpc>
              <a:spcPct val="70000"/>
            </a:lnSpc>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en-US"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11-18</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B42424D-582C-44B9-8DC5-16D46AB1E67C}" type="parTrans" cxnId="{6A198F67-A835-40F7-802B-9DB137DD0DA6}">
      <dgm:prSet/>
      <dgm:spPr/>
      <dgm:t>
        <a:bodyPr/>
        <a:lstStyle/>
        <a:p>
          <a:pPr rtl="1"/>
          <a:endParaRPr lang="en-US">
            <a:latin typeface="Jameel Noori Nastaleeq" pitchFamily="2" charset="-78"/>
            <a:cs typeface="Jameel Noori Nastaleeq" pitchFamily="2" charset="-78"/>
          </a:endParaRPr>
        </a:p>
      </dgm:t>
    </dgm:pt>
    <dgm:pt modelId="{84C9B20E-52C9-49B3-96FB-124F9A40747E}" type="sibTrans" cxnId="{6A198F67-A835-40F7-802B-9DB137DD0DA6}">
      <dgm:prSet/>
      <dgm:spPr/>
      <dgm:t>
        <a:bodyPr/>
        <a:lstStyle/>
        <a:p>
          <a:pPr rtl="1"/>
          <a:endParaRPr lang="en-US">
            <a:latin typeface="Jameel Noori Nastaleeq" pitchFamily="2" charset="-78"/>
            <a:cs typeface="Jameel Noori Nastaleeq" pitchFamily="2" charset="-78"/>
          </a:endParaRPr>
        </a:p>
      </dgm:t>
    </dgm:pt>
    <dgm:pt modelId="{50E5ACCA-4F3A-4DCE-B545-DA10F8FBB8CE}">
      <dgm:prSet custT="1"/>
      <dgm:spPr/>
      <dgm:t>
        <a:bodyPr/>
        <a:lstStyle/>
        <a:p>
          <a:pPr rtl="1"/>
          <a:r>
            <a:rPr lang="en-US" sz="2800" smtClean="0">
              <a:latin typeface="Jameel Noori Nastaleeq" pitchFamily="2" charset="-78"/>
              <a:cs typeface="Jameel Noori Nastaleeq" pitchFamily="2" charset="-78"/>
            </a:rPr>
            <a:t>5</a:t>
          </a:r>
          <a:r>
            <a:rPr lang="ur-PK" sz="2800" smtClean="0">
              <a:latin typeface="Jameel Noori Nastaleeq" pitchFamily="2" charset="-78"/>
              <a:cs typeface="Jameel Noori Nastaleeq" pitchFamily="2" charset="-78"/>
            </a:rPr>
            <a:t> آیات: ایمان کے ثمرات و تقاضے</a:t>
          </a:r>
          <a:endParaRPr lang="en-US" sz="28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a:latin typeface="Jameel Noori Nastaleeq" pitchFamily="2" charset="-78"/>
            <a:cs typeface="Jameel Noori Nastaleeq" pitchFamily="2" charset="-78"/>
          </a:endParaRPr>
        </a:p>
      </dgm:t>
    </dgm:pt>
    <dgm:pt modelId="{A378F6AA-A76F-4E09-B556-2D26BCA2689B}" type="sibTrans" cxnId="{98E28093-17ED-42A1-90AC-5F6793231AC6}">
      <dgm:prSet/>
      <dgm:spPr/>
      <dgm:t>
        <a:bodyPr/>
        <a:lstStyle/>
        <a:p>
          <a:pPr rtl="1"/>
          <a:endParaRPr lang="en-US">
            <a:latin typeface="Jameel Noori Nastaleeq" pitchFamily="2" charset="-78"/>
            <a:cs typeface="Jameel Noori Nastaleeq" pitchFamily="2" charset="-78"/>
          </a:endParaRPr>
        </a:p>
      </dgm:t>
    </dgm:pt>
    <dgm:pt modelId="{A533BA25-D707-4D03-832D-B930037447CB}">
      <dgm:prSet custT="1"/>
      <dgm:spPr/>
      <dgm:t>
        <a:bodyPr/>
        <a:lstStyle/>
        <a:p>
          <a:pPr rtl="1"/>
          <a:r>
            <a:rPr lang="ur-PK" sz="2800" smtClean="0">
              <a:latin typeface="Jameel Noori Nastaleeq" pitchFamily="2" charset="-78"/>
              <a:cs typeface="Jameel Noori Nastaleeq" pitchFamily="2" charset="-78"/>
            </a:rPr>
            <a:t>3 آیات: ایمان کے تقاضوں کی ادائیگی کی دعوت</a:t>
          </a:r>
          <a:endParaRPr lang="en-US" sz="2800" dirty="0">
            <a:latin typeface="Jameel Noori Nastaleeq" pitchFamily="2" charset="-78"/>
            <a:cs typeface="Jameel Noori Nastaleeq" pitchFamily="2" charset="-78"/>
          </a:endParaRPr>
        </a:p>
      </dgm:t>
    </dgm:pt>
    <dgm:pt modelId="{EAB235AE-384F-4745-BBD1-2307C0C1428C}" type="parTrans" cxnId="{79731160-F622-431C-B010-4E49EFB5D2D7}">
      <dgm:prSet/>
      <dgm:spPr/>
      <dgm:t>
        <a:bodyPr/>
        <a:lstStyle/>
        <a:p>
          <a:endParaRPr lang="en-US">
            <a:latin typeface="Jameel Noori Nastaleeq" pitchFamily="2" charset="-78"/>
            <a:cs typeface="Jameel Noori Nastaleeq" pitchFamily="2" charset="-78"/>
          </a:endParaRPr>
        </a:p>
      </dgm:t>
    </dgm:pt>
    <dgm:pt modelId="{E497651D-B0DF-4A75-B3A7-4B31B0D8E686}" type="sibTrans" cxnId="{79731160-F622-431C-B010-4E49EFB5D2D7}">
      <dgm:prSet/>
      <dgm:spPr/>
      <dgm:t>
        <a:bodyPr/>
        <a:lstStyle/>
        <a:p>
          <a:endParaRPr lang="en-US">
            <a:latin typeface="Jameel Noori Nastaleeq" pitchFamily="2" charset="-78"/>
            <a:cs typeface="Jameel Noori Nastaleeq" pitchFamily="2" charset="-78"/>
          </a:endParaRPr>
        </a:p>
      </dgm:t>
    </dgm:pt>
    <dgm:pt modelId="{DB6E3062-BC41-40F6-BB05-487A8175A507}" type="pres">
      <dgm:prSet presAssocID="{DBCCA44B-0DE1-476B-8FE2-BC6DF4DF8A75}" presName="linearFlow" presStyleCnt="0">
        <dgm:presLayoutVars>
          <dgm:dir val="rev"/>
          <dgm:animLvl val="lvl"/>
          <dgm:resizeHandles val="exact"/>
        </dgm:presLayoutVars>
      </dgm:prSet>
      <dgm:spPr/>
      <dgm:t>
        <a:bodyPr/>
        <a:lstStyle/>
        <a:p>
          <a:endParaRPr lang="en-US"/>
        </a:p>
      </dgm:t>
    </dgm:pt>
    <dgm:pt modelId="{826C6C18-05F9-4BC3-8378-14AD6EA3DE45}" type="pres">
      <dgm:prSet presAssocID="{072D58D6-322B-4D67-BBE2-2456B8474C6F}" presName="composite" presStyleCnt="0"/>
      <dgm:spPr/>
      <dgm:t>
        <a:bodyPr/>
        <a:lstStyle/>
        <a:p>
          <a:endParaRPr lang="en-US"/>
        </a:p>
      </dgm:t>
    </dgm:pt>
    <dgm:pt modelId="{8AB0040E-5D6E-4196-963D-86C8BDBEAC37}" type="pres">
      <dgm:prSet presAssocID="{072D58D6-322B-4D67-BBE2-2456B8474C6F}" presName="parentText" presStyleLbl="alignNode1" presStyleIdx="0" presStyleCnt="2">
        <dgm:presLayoutVars>
          <dgm:chMax val="1"/>
          <dgm:bulletEnabled val="1"/>
        </dgm:presLayoutVars>
      </dgm:prSet>
      <dgm:spPr/>
      <dgm:t>
        <a:bodyPr/>
        <a:lstStyle/>
        <a:p>
          <a:endParaRPr lang="en-US"/>
        </a:p>
      </dgm:t>
    </dgm:pt>
    <dgm:pt modelId="{7F55ABE5-41E3-45DE-823A-97BDA19261AB}" type="pres">
      <dgm:prSet presAssocID="{072D58D6-322B-4D67-BBE2-2456B8474C6F}" presName="descendantText" presStyleLbl="alignAcc1" presStyleIdx="0" presStyleCnt="2">
        <dgm:presLayoutVars>
          <dgm:bulletEnabled val="1"/>
        </dgm:presLayoutVars>
      </dgm:prSet>
      <dgm:spPr/>
      <dgm:t>
        <a:bodyPr/>
        <a:lstStyle/>
        <a:p>
          <a:endParaRPr lang="en-US"/>
        </a:p>
      </dgm:t>
    </dgm:pt>
    <dgm:pt modelId="{D43F37E0-C651-4523-A642-8F4B6F5DA105}" type="pres">
      <dgm:prSet presAssocID="{651508FF-68AC-4919-989C-90B5914732DA}" presName="sp" presStyleCnt="0"/>
      <dgm:spPr/>
      <dgm:t>
        <a:bodyPr/>
        <a:lstStyle/>
        <a:p>
          <a:endParaRPr lang="en-US"/>
        </a:p>
      </dgm:t>
    </dgm:pt>
    <dgm:pt modelId="{215BF692-E187-4D3D-A408-10A0498FA305}" type="pres">
      <dgm:prSet presAssocID="{D681572D-0962-45E0-BF3F-7A3071D5D961}" presName="composite" presStyleCnt="0"/>
      <dgm:spPr/>
      <dgm:t>
        <a:bodyPr/>
        <a:lstStyle/>
        <a:p>
          <a:endParaRPr lang="en-US"/>
        </a:p>
      </dgm:t>
    </dgm:pt>
    <dgm:pt modelId="{148064B4-395A-4A77-A026-309861FE6EB8}" type="pres">
      <dgm:prSet presAssocID="{D681572D-0962-45E0-BF3F-7A3071D5D961}" presName="parentText" presStyleLbl="alignNode1" presStyleIdx="1" presStyleCnt="2">
        <dgm:presLayoutVars>
          <dgm:chMax val="1"/>
          <dgm:bulletEnabled val="1"/>
        </dgm:presLayoutVars>
      </dgm:prSet>
      <dgm:spPr/>
      <dgm:t>
        <a:bodyPr/>
        <a:lstStyle/>
        <a:p>
          <a:endParaRPr lang="en-US"/>
        </a:p>
      </dgm:t>
    </dgm:pt>
    <dgm:pt modelId="{87EB0CE1-D81E-4E3A-A9C5-F3D61958672F}" type="pres">
      <dgm:prSet presAssocID="{D681572D-0962-45E0-BF3F-7A3071D5D961}" presName="descendantText" presStyleLbl="alignAcc1" presStyleIdx="1" presStyleCnt="2">
        <dgm:presLayoutVars>
          <dgm:bulletEnabled val="1"/>
        </dgm:presLayoutVars>
      </dgm:prSet>
      <dgm:spPr/>
      <dgm:t>
        <a:bodyPr/>
        <a:lstStyle/>
        <a:p>
          <a:endParaRPr lang="en-US"/>
        </a:p>
      </dgm:t>
    </dgm:pt>
  </dgm:ptLst>
  <dgm:cxnLst>
    <dgm:cxn modelId="{1AB353EC-E531-4E61-AE83-9C874370C924}" type="presOf" srcId="{072D58D6-322B-4D67-BBE2-2456B8474C6F}" destId="{8AB0040E-5D6E-4196-963D-86C8BDBEAC37}" srcOrd="0" destOrd="0" presId="urn:microsoft.com/office/officeart/2005/8/layout/chevron2"/>
    <dgm:cxn modelId="{92F81C9D-9337-45E9-B7CC-3BAA9EAFC95B}" type="presOf" srcId="{DBCCA44B-0DE1-476B-8FE2-BC6DF4DF8A75}" destId="{DB6E3062-BC41-40F6-BB05-487A8175A507}" srcOrd="0" destOrd="0" presId="urn:microsoft.com/office/officeart/2005/8/layout/chevron2"/>
    <dgm:cxn modelId="{E2AB79FF-B397-4001-94D4-C91156BB9B65}" srcId="{DBCCA44B-0DE1-476B-8FE2-BC6DF4DF8A75}" destId="{072D58D6-322B-4D67-BBE2-2456B8474C6F}" srcOrd="0" destOrd="0" parTransId="{ED0FD917-302B-4717-819B-74ED1B7529B3}" sibTransId="{651508FF-68AC-4919-989C-90B5914732DA}"/>
    <dgm:cxn modelId="{80D6C18B-72DF-4001-AF5C-29E0D4BC1A29}" type="presOf" srcId="{D681572D-0962-45E0-BF3F-7A3071D5D961}" destId="{148064B4-395A-4A77-A026-309861FE6EB8}" srcOrd="0" destOrd="0" presId="urn:microsoft.com/office/officeart/2005/8/layout/chevron2"/>
    <dgm:cxn modelId="{06F068D0-F437-4D7F-88A2-240384295A29}" type="presOf" srcId="{27E8A47A-133F-47A1-B687-CE99AC99AA13}" destId="{7F55ABE5-41E3-45DE-823A-97BDA19261AB}" srcOrd="0" destOrd="0" presId="urn:microsoft.com/office/officeart/2005/8/layout/chevron2"/>
    <dgm:cxn modelId="{2053E6B8-FE37-4FA7-BD6F-53964AF21CE8}" type="presOf" srcId="{50E5ACCA-4F3A-4DCE-B545-DA10F8FBB8CE}" destId="{87EB0CE1-D81E-4E3A-A9C5-F3D61958672F}" srcOrd="0" destOrd="0" presId="urn:microsoft.com/office/officeart/2005/8/layout/chevron2"/>
    <dgm:cxn modelId="{FD0E444A-9D4C-4B50-9E6B-13C97086D187}" srcId="{072D58D6-322B-4D67-BBE2-2456B8474C6F}" destId="{27E8A47A-133F-47A1-B687-CE99AC99AA13}" srcOrd="0" destOrd="0" parTransId="{3513BAEB-B407-4CB9-847C-69F6B84B20FB}" sibTransId="{5FE44775-69FA-4EFD-97BF-A5D95002B07D}"/>
    <dgm:cxn modelId="{6A198F67-A835-40F7-802B-9DB137DD0DA6}" srcId="{DBCCA44B-0DE1-476B-8FE2-BC6DF4DF8A75}" destId="{D681572D-0962-45E0-BF3F-7A3071D5D961}" srcOrd="1" destOrd="0" parTransId="{BB42424D-582C-44B9-8DC5-16D46AB1E67C}" sibTransId="{84C9B20E-52C9-49B3-96FB-124F9A40747E}"/>
    <dgm:cxn modelId="{8CD12047-2A94-4474-AD9D-262FD9CBBBAA}" type="presOf" srcId="{4B9D9DBB-042A-42AE-A441-4DCB5D502BB2}" destId="{7F55ABE5-41E3-45DE-823A-97BDA19261AB}" srcOrd="0" destOrd="1" presId="urn:microsoft.com/office/officeart/2005/8/layout/chevron2"/>
    <dgm:cxn modelId="{38A5B6ED-94AD-4928-B285-640E366E7515}" type="presOf" srcId="{A533BA25-D707-4D03-832D-B930037447CB}" destId="{87EB0CE1-D81E-4E3A-A9C5-F3D61958672F}" srcOrd="0" destOrd="1" presId="urn:microsoft.com/office/officeart/2005/8/layout/chevron2"/>
    <dgm:cxn modelId="{98E28093-17ED-42A1-90AC-5F6793231AC6}" srcId="{D681572D-0962-45E0-BF3F-7A3071D5D961}" destId="{50E5ACCA-4F3A-4DCE-B545-DA10F8FBB8CE}" srcOrd="0" destOrd="0" parTransId="{4F168D85-C908-4801-B7CF-C2FFB88B769B}" sibTransId="{A378F6AA-A76F-4E09-B556-2D26BCA2689B}"/>
    <dgm:cxn modelId="{DAC138E2-DAF8-46DF-8FB2-03248E40D925}" srcId="{072D58D6-322B-4D67-BBE2-2456B8474C6F}" destId="{4B9D9DBB-042A-42AE-A441-4DCB5D502BB2}" srcOrd="1" destOrd="0" parTransId="{971E373F-FB50-48D3-B135-9F018C9D1393}" sibTransId="{63C069BE-2A86-4FC2-89FD-60CE9E408D01}"/>
    <dgm:cxn modelId="{79731160-F622-431C-B010-4E49EFB5D2D7}" srcId="{D681572D-0962-45E0-BF3F-7A3071D5D961}" destId="{A533BA25-D707-4D03-832D-B930037447CB}" srcOrd="1" destOrd="0" parTransId="{EAB235AE-384F-4745-BBD1-2307C0C1428C}" sibTransId="{E497651D-B0DF-4A75-B3A7-4B31B0D8E686}"/>
    <dgm:cxn modelId="{6A1353D3-D840-4395-8D36-C280DFAB671E}" type="presParOf" srcId="{DB6E3062-BC41-40F6-BB05-487A8175A507}" destId="{826C6C18-05F9-4BC3-8378-14AD6EA3DE45}" srcOrd="0" destOrd="0" presId="urn:microsoft.com/office/officeart/2005/8/layout/chevron2"/>
    <dgm:cxn modelId="{0E0F673A-9F5C-4AF9-A5C4-9B7CE3AA72CF}" type="presParOf" srcId="{826C6C18-05F9-4BC3-8378-14AD6EA3DE45}" destId="{8AB0040E-5D6E-4196-963D-86C8BDBEAC37}" srcOrd="0" destOrd="0" presId="urn:microsoft.com/office/officeart/2005/8/layout/chevron2"/>
    <dgm:cxn modelId="{73927F8F-46D9-424E-9CC8-6FBB3AB39E39}" type="presParOf" srcId="{826C6C18-05F9-4BC3-8378-14AD6EA3DE45}" destId="{7F55ABE5-41E3-45DE-823A-97BDA19261AB}" srcOrd="1" destOrd="0" presId="urn:microsoft.com/office/officeart/2005/8/layout/chevron2"/>
    <dgm:cxn modelId="{BAAF7F31-D818-4B9C-A966-D7888D033603}" type="presParOf" srcId="{DB6E3062-BC41-40F6-BB05-487A8175A507}" destId="{D43F37E0-C651-4523-A642-8F4B6F5DA105}" srcOrd="1" destOrd="0" presId="urn:microsoft.com/office/officeart/2005/8/layout/chevron2"/>
    <dgm:cxn modelId="{49E419CC-1CB4-4851-8893-5AA1C317FEBA}" type="presParOf" srcId="{DB6E3062-BC41-40F6-BB05-487A8175A507}" destId="{215BF692-E187-4D3D-A408-10A0498FA305}" srcOrd="2" destOrd="0" presId="urn:microsoft.com/office/officeart/2005/8/layout/chevron2"/>
    <dgm:cxn modelId="{ABA1D533-1B44-48BF-9C00-56EE9DFEDEDC}" type="presParOf" srcId="{215BF692-E187-4D3D-A408-10A0498FA305}" destId="{148064B4-395A-4A77-A026-309861FE6EB8}" srcOrd="0" destOrd="0" presId="urn:microsoft.com/office/officeart/2005/8/layout/chevron2"/>
    <dgm:cxn modelId="{82EB00B5-E073-4DE1-BEAC-02474301409E}" type="presParOf" srcId="{215BF692-E187-4D3D-A408-10A0498FA305}" destId="{87EB0CE1-D81E-4E3A-A9C5-F3D61958672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6CBB2C8-CCA6-4887-882B-F151C068DAFE}" type="doc">
      <dgm:prSet loTypeId="urn:microsoft.com/office/officeart/2005/8/layout/hList3" loCatId="list" qsTypeId="urn:microsoft.com/office/officeart/2005/8/quickstyle/simple5" qsCatId="simple" csTypeId="urn:microsoft.com/office/officeart/2005/8/colors/colorful1" csCatId="colorful" phldr="1"/>
      <dgm:spPr/>
      <dgm:t>
        <a:bodyPr/>
        <a:lstStyle/>
        <a:p>
          <a:endParaRPr lang="en-US"/>
        </a:p>
      </dgm:t>
    </dgm:pt>
    <dgm:pt modelId="{5BAFC1D8-2B33-4524-8856-38F52A7E1288}">
      <dgm:prSet phldrT="[Text]" custT="1"/>
      <dgm:spPr/>
      <dgm:t>
        <a:bodyPr/>
        <a:lstStyle/>
        <a:p>
          <a:pPr rtl="1"/>
          <a:r>
            <a:rPr lang="ar-SA" sz="4400" b="0" spc="-1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يَهْدِ قَلْبَهٗ</a:t>
          </a:r>
          <a:endParaRPr lang="en-US" sz="4400" dirty="0">
            <a:effectLst>
              <a:outerShdw blurRad="38100" dist="38100" dir="2700000" algn="tl">
                <a:srgbClr val="000000">
                  <a:alpha val="43137"/>
                </a:srgbClr>
              </a:outerShdw>
            </a:effectLst>
          </a:endParaRPr>
        </a:p>
      </dgm:t>
    </dgm:pt>
    <dgm:pt modelId="{FDA4DAFF-9374-4227-AFDA-33C22A0BCBB7}" type="parTrans" cxnId="{C9F34E85-D92D-4412-B229-5A787D1164F7}">
      <dgm:prSet/>
      <dgm:spPr/>
      <dgm:t>
        <a:bodyPr/>
        <a:lstStyle/>
        <a:p>
          <a:endParaRPr lang="en-US">
            <a:effectLst>
              <a:outerShdw blurRad="38100" dist="38100" dir="2700000" algn="tl">
                <a:srgbClr val="000000">
                  <a:alpha val="43137"/>
                </a:srgbClr>
              </a:outerShdw>
            </a:effectLst>
          </a:endParaRPr>
        </a:p>
      </dgm:t>
    </dgm:pt>
    <dgm:pt modelId="{4A9DE31F-BAAB-4F2A-BE25-E31EBAB921F5}" type="sibTrans" cxnId="{C9F34E85-D92D-4412-B229-5A787D1164F7}">
      <dgm:prSet/>
      <dgm:spPr/>
      <dgm:t>
        <a:bodyPr/>
        <a:lstStyle/>
        <a:p>
          <a:endParaRPr lang="en-US">
            <a:effectLst>
              <a:outerShdw blurRad="38100" dist="38100" dir="2700000" algn="tl">
                <a:srgbClr val="000000">
                  <a:alpha val="43137"/>
                </a:srgbClr>
              </a:outerShdw>
            </a:effectLst>
          </a:endParaRPr>
        </a:p>
      </dgm:t>
    </dgm:pt>
    <dgm:pt modelId="{1A4D5D3E-E43C-44B0-B71F-514AB11607E5}">
      <dgm:prSet phldrT="[Text]" custT="1"/>
      <dgm:spPr/>
      <dgm:t>
        <a:bodyPr/>
        <a:lstStyle/>
        <a:p>
          <a:pPr rtl="1"/>
          <a:r>
            <a:rPr lang="ar-SA" sz="3200" b="0" i="0" dirty="0" smtClean="0">
              <a:effectLst>
                <a:outerShdw blurRad="38100" dist="38100" dir="2700000" algn="tl">
                  <a:srgbClr val="000000">
                    <a:alpha val="43137"/>
                  </a:srgbClr>
                </a:outerShdw>
              </a:effectLst>
              <a:latin typeface="Jameel Noori Nastaleeq" pitchFamily="2" charset="-78"/>
              <a:cs typeface="Jameel Noori Nastaleeq" pitchFamily="2" charset="-78"/>
            </a:rPr>
            <a:t>جو کچھ ہوا </a:t>
          </a:r>
          <a:r>
            <a:rPr lang="ur-PK" sz="3200" b="0" i="0" dirty="0" smtClean="0">
              <a:effectLst>
                <a:outerShdw blurRad="38100" dist="38100" dir="2700000" algn="tl">
                  <a:srgbClr val="000000">
                    <a:alpha val="43137"/>
                  </a:srgbClr>
                </a:outerShdw>
              </a:effectLst>
              <a:latin typeface="Jameel Noori Nastaleeq" pitchFamily="2" charset="-78"/>
              <a:cs typeface="Jameel Noori Nastaleeq" pitchFamily="2" charset="-78"/>
            </a:rPr>
            <a:t>ا</a:t>
          </a:r>
          <a:r>
            <a:rPr lang="ar-SA" sz="3200" b="0" i="0" dirty="0" smtClean="0">
              <a:effectLst>
                <a:outerShdw blurRad="38100" dist="38100" dir="2700000" algn="tl">
                  <a:srgbClr val="000000">
                    <a:alpha val="43137"/>
                  </a:srgbClr>
                </a:outerShdw>
              </a:effectLst>
              <a:latin typeface="Jameel Noori Nastaleeq" pitchFamily="2" charset="-78"/>
              <a:cs typeface="Jameel Noori Nastaleeq" pitchFamily="2" charset="-78"/>
            </a:rPr>
            <a:t>لل</a:t>
          </a:r>
          <a:r>
            <a:rPr lang="ur-PK" sz="3200" b="0" i="0" dirty="0" smtClean="0">
              <a:effectLst>
                <a:outerShdw blurRad="38100" dist="38100" dir="2700000" algn="tl">
                  <a:srgbClr val="000000">
                    <a:alpha val="43137"/>
                  </a:srgbClr>
                </a:outerShdw>
              </a:effectLst>
              <a:latin typeface="Jameel Noori Nastaleeq" pitchFamily="2" charset="-78"/>
              <a:cs typeface="Jameel Noori Nastaleeq" pitchFamily="2" charset="-78"/>
            </a:rPr>
            <a:t>ہ </a:t>
          </a:r>
          <a:r>
            <a:rPr lang="ar-SA" sz="3200" b="0" i="0" dirty="0" smtClean="0">
              <a:effectLst>
                <a:outerShdw blurRad="38100" dist="38100" dir="2700000" algn="tl">
                  <a:srgbClr val="000000">
                    <a:alpha val="43137"/>
                  </a:srgbClr>
                </a:outerShdw>
              </a:effectLst>
              <a:latin typeface="Jameel Noori Nastaleeq" pitchFamily="2" charset="-78"/>
              <a:cs typeface="Jameel Noori Nastaleeq" pitchFamily="2" charset="-78"/>
            </a:rPr>
            <a:t>کے حکم سے  ہوا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B9D6C4D-30BF-465C-8466-572BBCFE8082}" type="parTrans" cxnId="{A76AAF10-382F-431B-8789-FC14D0191C58}">
      <dgm:prSet/>
      <dgm:spPr/>
      <dgm:t>
        <a:bodyPr/>
        <a:lstStyle/>
        <a:p>
          <a:endParaRPr lang="en-US">
            <a:effectLst>
              <a:outerShdw blurRad="38100" dist="38100" dir="2700000" algn="tl">
                <a:srgbClr val="000000">
                  <a:alpha val="43137"/>
                </a:srgbClr>
              </a:outerShdw>
            </a:effectLst>
          </a:endParaRPr>
        </a:p>
      </dgm:t>
    </dgm:pt>
    <dgm:pt modelId="{50876603-3D1C-428C-8C38-C71C346DE97E}" type="sibTrans" cxnId="{A76AAF10-382F-431B-8789-FC14D0191C58}">
      <dgm:prSet/>
      <dgm:spPr/>
      <dgm:t>
        <a:bodyPr/>
        <a:lstStyle/>
        <a:p>
          <a:endParaRPr lang="en-US">
            <a:effectLst>
              <a:outerShdw blurRad="38100" dist="38100" dir="2700000" algn="tl">
                <a:srgbClr val="000000">
                  <a:alpha val="43137"/>
                </a:srgbClr>
              </a:outerShdw>
            </a:effectLst>
          </a:endParaRPr>
        </a:p>
      </dgm:t>
    </dgm:pt>
    <dgm:pt modelId="{E54D8BCE-77F4-4B2A-BA15-7B0895ECCE39}">
      <dgm:prSet phldrT="[Text]" custT="1"/>
      <dgm:spPr/>
      <dgm:t>
        <a:bodyPr/>
        <a:lstStyle/>
        <a:p>
          <a:pPr rtl="1"/>
          <a:r>
            <a:rPr lang="ar-SA" sz="3200" b="0" i="0" smtClean="0">
              <a:effectLst>
                <a:outerShdw blurRad="38100" dist="38100" dir="2700000" algn="tl">
                  <a:srgbClr val="000000">
                    <a:alpha val="43137"/>
                  </a:srgbClr>
                </a:outerShdw>
              </a:effectLst>
              <a:latin typeface="Jameel Noori Nastaleeq" pitchFamily="2" charset="-78"/>
              <a:cs typeface="Jameel Noori Nastaleeq" pitchFamily="2" charset="-78"/>
            </a:rPr>
            <a:t>جو کچھ ہوا </a:t>
          </a:r>
          <a:r>
            <a:rPr lang="ur-PK" sz="3200" b="0" i="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b="0" i="0" smtClean="0">
              <a:effectLst>
                <a:outerShdw blurRad="38100" dist="38100" dir="2700000" algn="tl">
                  <a:srgbClr val="000000">
                    <a:alpha val="43137"/>
                  </a:srgbClr>
                </a:outerShdw>
              </a:effectLst>
              <a:latin typeface="Jameel Noori Nastaleeq" pitchFamily="2" charset="-78"/>
              <a:cs typeface="Jameel Noori Nastaleeq" pitchFamily="2" charset="-78"/>
            </a:rPr>
            <a:t>پہلے</a:t>
          </a:r>
          <a:r>
            <a:rPr lang="ur-PK" sz="3200" b="0" i="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b="0" i="0" smtClean="0">
              <a:effectLst>
                <a:outerShdw blurRad="38100" dist="38100" dir="2700000" algn="tl">
                  <a:srgbClr val="000000">
                    <a:alpha val="43137"/>
                  </a:srgbClr>
                </a:outerShdw>
              </a:effectLst>
              <a:latin typeface="Jameel Noori Nastaleeq" pitchFamily="2" charset="-78"/>
              <a:cs typeface="Jameel Noori Nastaleeq" pitchFamily="2" charset="-78"/>
            </a:rPr>
            <a:t>سے طے شدہ تھا</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AF9D1F3-1A28-4B88-9821-BEC973D63D56}" type="parTrans" cxnId="{07F7C679-DB33-41FB-90C7-541E3E132C03}">
      <dgm:prSet/>
      <dgm:spPr/>
      <dgm:t>
        <a:bodyPr/>
        <a:lstStyle/>
        <a:p>
          <a:endParaRPr lang="en-US">
            <a:effectLst>
              <a:outerShdw blurRad="38100" dist="38100" dir="2700000" algn="tl">
                <a:srgbClr val="000000">
                  <a:alpha val="43137"/>
                </a:srgbClr>
              </a:outerShdw>
            </a:effectLst>
          </a:endParaRPr>
        </a:p>
      </dgm:t>
    </dgm:pt>
    <dgm:pt modelId="{3928CD77-EDF5-4EE6-A7FF-174D1F02E933}" type="sibTrans" cxnId="{07F7C679-DB33-41FB-90C7-541E3E132C03}">
      <dgm:prSet/>
      <dgm:spPr/>
      <dgm:t>
        <a:bodyPr/>
        <a:lstStyle/>
        <a:p>
          <a:endParaRPr lang="en-US">
            <a:effectLst>
              <a:outerShdw blurRad="38100" dist="38100" dir="2700000" algn="tl">
                <a:srgbClr val="000000">
                  <a:alpha val="43137"/>
                </a:srgbClr>
              </a:outerShdw>
            </a:effectLst>
          </a:endParaRPr>
        </a:p>
      </dgm:t>
    </dgm:pt>
    <dgm:pt modelId="{56E26A47-CC78-45A4-AC61-AD45DABDA4DC}">
      <dgm:prSet phldrT="[Text]" custT="1"/>
      <dgm:spPr/>
      <dgm:t>
        <a:bodyPr/>
        <a:lstStyle/>
        <a:p>
          <a:r>
            <a:rPr lang="ar-SA" sz="3200" b="0" i="0" smtClean="0">
              <a:effectLst>
                <a:outerShdw blurRad="38100" dist="38100" dir="2700000" algn="tl">
                  <a:srgbClr val="000000">
                    <a:alpha val="43137"/>
                  </a:srgbClr>
                </a:outerShdw>
              </a:effectLst>
              <a:latin typeface="Jameel Noori Nastaleeq" pitchFamily="2" charset="-78"/>
              <a:cs typeface="Jameel Noori Nastaleeq" pitchFamily="2" charset="-78"/>
            </a:rPr>
            <a:t>جو کچھ ہوا</a:t>
          </a:r>
          <a:r>
            <a:rPr lang="ur-PK" sz="3200" b="0" i="0" smtClean="0">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b="0" i="0" smtClean="0">
              <a:effectLst>
                <a:outerShdw blurRad="38100" dist="38100" dir="2700000" algn="tl">
                  <a:srgbClr val="000000">
                    <a:alpha val="43137"/>
                  </a:srgbClr>
                </a:outerShdw>
              </a:effectLst>
              <a:latin typeface="Jameel Noori Nastaleeq" pitchFamily="2" charset="-78"/>
              <a:cs typeface="Jameel Noori Nastaleeq" pitchFamily="2" charset="-78"/>
            </a:rPr>
            <a:t>اسی میں خیر ہے</a:t>
          </a:r>
          <a:endParaRPr lang="en-US" sz="32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24DA2B9-30D9-4D60-BD30-7D64308E824B}" type="parTrans" cxnId="{9FBAB750-5F5F-474A-8093-2C8B9AE1FECC}">
      <dgm:prSet/>
      <dgm:spPr/>
      <dgm:t>
        <a:bodyPr/>
        <a:lstStyle/>
        <a:p>
          <a:endParaRPr lang="en-US">
            <a:effectLst>
              <a:outerShdw blurRad="38100" dist="38100" dir="2700000" algn="tl">
                <a:srgbClr val="000000">
                  <a:alpha val="43137"/>
                </a:srgbClr>
              </a:outerShdw>
            </a:effectLst>
          </a:endParaRPr>
        </a:p>
      </dgm:t>
    </dgm:pt>
    <dgm:pt modelId="{56D91159-CC9D-49C6-BAFA-3249351CA926}" type="sibTrans" cxnId="{9FBAB750-5F5F-474A-8093-2C8B9AE1FECC}">
      <dgm:prSet/>
      <dgm:spPr/>
      <dgm:t>
        <a:bodyPr/>
        <a:lstStyle/>
        <a:p>
          <a:endParaRPr lang="en-US">
            <a:effectLst>
              <a:outerShdw blurRad="38100" dist="38100" dir="2700000" algn="tl">
                <a:srgbClr val="000000">
                  <a:alpha val="43137"/>
                </a:srgbClr>
              </a:outerShdw>
            </a:effectLst>
          </a:endParaRPr>
        </a:p>
      </dgm:t>
    </dgm:pt>
    <dgm:pt modelId="{C0222A36-B5DE-4A27-9E67-3CC0BC17598C}" type="pres">
      <dgm:prSet presAssocID="{F6CBB2C8-CCA6-4887-882B-F151C068DAFE}" presName="composite" presStyleCnt="0">
        <dgm:presLayoutVars>
          <dgm:chMax val="1"/>
          <dgm:dir val="rev"/>
          <dgm:resizeHandles val="exact"/>
        </dgm:presLayoutVars>
      </dgm:prSet>
      <dgm:spPr/>
      <dgm:t>
        <a:bodyPr/>
        <a:lstStyle/>
        <a:p>
          <a:endParaRPr lang="en-US"/>
        </a:p>
      </dgm:t>
    </dgm:pt>
    <dgm:pt modelId="{521823CF-3C37-471B-B18E-349E43D53BBD}" type="pres">
      <dgm:prSet presAssocID="{5BAFC1D8-2B33-4524-8856-38F52A7E1288}" presName="roof" presStyleLbl="dkBgShp" presStyleIdx="0" presStyleCnt="2"/>
      <dgm:spPr/>
      <dgm:t>
        <a:bodyPr/>
        <a:lstStyle/>
        <a:p>
          <a:endParaRPr lang="en-US"/>
        </a:p>
      </dgm:t>
    </dgm:pt>
    <dgm:pt modelId="{D7EEBA86-EC55-4546-9DD5-7EB224777EC3}" type="pres">
      <dgm:prSet presAssocID="{5BAFC1D8-2B33-4524-8856-38F52A7E1288}" presName="pillars" presStyleCnt="0"/>
      <dgm:spPr/>
      <dgm:t>
        <a:bodyPr/>
        <a:lstStyle/>
        <a:p>
          <a:endParaRPr lang="en-US"/>
        </a:p>
      </dgm:t>
    </dgm:pt>
    <dgm:pt modelId="{FDDA0F5E-9326-4296-9CCE-3FA7D555F98F}" type="pres">
      <dgm:prSet presAssocID="{5BAFC1D8-2B33-4524-8856-38F52A7E1288}" presName="pillar1" presStyleLbl="node1" presStyleIdx="0" presStyleCnt="3">
        <dgm:presLayoutVars>
          <dgm:bulletEnabled val="1"/>
        </dgm:presLayoutVars>
      </dgm:prSet>
      <dgm:spPr/>
      <dgm:t>
        <a:bodyPr/>
        <a:lstStyle/>
        <a:p>
          <a:endParaRPr lang="en-US"/>
        </a:p>
      </dgm:t>
    </dgm:pt>
    <dgm:pt modelId="{A2BD32C1-E273-4B0E-B939-32BA3A1ED981}" type="pres">
      <dgm:prSet presAssocID="{E54D8BCE-77F4-4B2A-BA15-7B0895ECCE39}" presName="pillarX" presStyleLbl="node1" presStyleIdx="1" presStyleCnt="3">
        <dgm:presLayoutVars>
          <dgm:bulletEnabled val="1"/>
        </dgm:presLayoutVars>
      </dgm:prSet>
      <dgm:spPr/>
      <dgm:t>
        <a:bodyPr/>
        <a:lstStyle/>
        <a:p>
          <a:endParaRPr lang="en-US"/>
        </a:p>
      </dgm:t>
    </dgm:pt>
    <dgm:pt modelId="{879324E0-0088-4894-B6C3-15EF73A871D7}" type="pres">
      <dgm:prSet presAssocID="{56E26A47-CC78-45A4-AC61-AD45DABDA4DC}" presName="pillarX" presStyleLbl="node1" presStyleIdx="2" presStyleCnt="3">
        <dgm:presLayoutVars>
          <dgm:bulletEnabled val="1"/>
        </dgm:presLayoutVars>
      </dgm:prSet>
      <dgm:spPr/>
      <dgm:t>
        <a:bodyPr/>
        <a:lstStyle/>
        <a:p>
          <a:endParaRPr lang="en-US"/>
        </a:p>
      </dgm:t>
    </dgm:pt>
    <dgm:pt modelId="{A96E4C7E-C635-4BFC-8D18-25105F861610}" type="pres">
      <dgm:prSet presAssocID="{5BAFC1D8-2B33-4524-8856-38F52A7E1288}" presName="base" presStyleLbl="dkBgShp" presStyleIdx="1" presStyleCnt="2"/>
      <dgm:spPr/>
      <dgm:t>
        <a:bodyPr/>
        <a:lstStyle/>
        <a:p>
          <a:endParaRPr lang="en-US"/>
        </a:p>
      </dgm:t>
    </dgm:pt>
  </dgm:ptLst>
  <dgm:cxnLst>
    <dgm:cxn modelId="{A76AAF10-382F-431B-8789-FC14D0191C58}" srcId="{5BAFC1D8-2B33-4524-8856-38F52A7E1288}" destId="{1A4D5D3E-E43C-44B0-B71F-514AB11607E5}" srcOrd="0" destOrd="0" parTransId="{1B9D6C4D-30BF-465C-8466-572BBCFE8082}" sibTransId="{50876603-3D1C-428C-8C38-C71C346DE97E}"/>
    <dgm:cxn modelId="{9FBAB750-5F5F-474A-8093-2C8B9AE1FECC}" srcId="{5BAFC1D8-2B33-4524-8856-38F52A7E1288}" destId="{56E26A47-CC78-45A4-AC61-AD45DABDA4DC}" srcOrd="2" destOrd="0" parTransId="{E24DA2B9-30D9-4D60-BD30-7D64308E824B}" sibTransId="{56D91159-CC9D-49C6-BAFA-3249351CA926}"/>
    <dgm:cxn modelId="{96C0D88C-172D-4D77-A3D3-3332B73C3DC9}" type="presOf" srcId="{56E26A47-CC78-45A4-AC61-AD45DABDA4DC}" destId="{879324E0-0088-4894-B6C3-15EF73A871D7}" srcOrd="0" destOrd="0" presId="urn:microsoft.com/office/officeart/2005/8/layout/hList3"/>
    <dgm:cxn modelId="{07F7C679-DB33-41FB-90C7-541E3E132C03}" srcId="{5BAFC1D8-2B33-4524-8856-38F52A7E1288}" destId="{E54D8BCE-77F4-4B2A-BA15-7B0895ECCE39}" srcOrd="1" destOrd="0" parTransId="{DAF9D1F3-1A28-4B88-9821-BEC973D63D56}" sibTransId="{3928CD77-EDF5-4EE6-A7FF-174D1F02E933}"/>
    <dgm:cxn modelId="{2652E8A6-3E80-4F2C-A32D-025C9180BC99}" type="presOf" srcId="{F6CBB2C8-CCA6-4887-882B-F151C068DAFE}" destId="{C0222A36-B5DE-4A27-9E67-3CC0BC17598C}" srcOrd="0" destOrd="0" presId="urn:microsoft.com/office/officeart/2005/8/layout/hList3"/>
    <dgm:cxn modelId="{C9F34E85-D92D-4412-B229-5A787D1164F7}" srcId="{F6CBB2C8-CCA6-4887-882B-F151C068DAFE}" destId="{5BAFC1D8-2B33-4524-8856-38F52A7E1288}" srcOrd="0" destOrd="0" parTransId="{FDA4DAFF-9374-4227-AFDA-33C22A0BCBB7}" sibTransId="{4A9DE31F-BAAB-4F2A-BE25-E31EBAB921F5}"/>
    <dgm:cxn modelId="{19A7735D-5F94-419B-B04F-012AFAD0D680}" type="presOf" srcId="{1A4D5D3E-E43C-44B0-B71F-514AB11607E5}" destId="{FDDA0F5E-9326-4296-9CCE-3FA7D555F98F}" srcOrd="0" destOrd="0" presId="urn:microsoft.com/office/officeart/2005/8/layout/hList3"/>
    <dgm:cxn modelId="{C30747A3-506E-4C9F-A969-017B4D1524CC}" type="presOf" srcId="{E54D8BCE-77F4-4B2A-BA15-7B0895ECCE39}" destId="{A2BD32C1-E273-4B0E-B939-32BA3A1ED981}" srcOrd="0" destOrd="0" presId="urn:microsoft.com/office/officeart/2005/8/layout/hList3"/>
    <dgm:cxn modelId="{ECFDEA08-F878-455B-9CAC-7E5AA1C64AA1}" type="presOf" srcId="{5BAFC1D8-2B33-4524-8856-38F52A7E1288}" destId="{521823CF-3C37-471B-B18E-349E43D53BBD}" srcOrd="0" destOrd="0" presId="urn:microsoft.com/office/officeart/2005/8/layout/hList3"/>
    <dgm:cxn modelId="{0B4E307F-28AC-444D-8558-D49D0368A486}" type="presParOf" srcId="{C0222A36-B5DE-4A27-9E67-3CC0BC17598C}" destId="{521823CF-3C37-471B-B18E-349E43D53BBD}" srcOrd="0" destOrd="0" presId="urn:microsoft.com/office/officeart/2005/8/layout/hList3"/>
    <dgm:cxn modelId="{9F1ED1C6-6772-4868-87DF-064370944B7A}" type="presParOf" srcId="{C0222A36-B5DE-4A27-9E67-3CC0BC17598C}" destId="{D7EEBA86-EC55-4546-9DD5-7EB224777EC3}" srcOrd="1" destOrd="0" presId="urn:microsoft.com/office/officeart/2005/8/layout/hList3"/>
    <dgm:cxn modelId="{676E2150-98AD-4E13-97FF-32CB13429D8F}" type="presParOf" srcId="{D7EEBA86-EC55-4546-9DD5-7EB224777EC3}" destId="{FDDA0F5E-9326-4296-9CCE-3FA7D555F98F}" srcOrd="0" destOrd="0" presId="urn:microsoft.com/office/officeart/2005/8/layout/hList3"/>
    <dgm:cxn modelId="{E5C6F49E-DE1E-40D1-9EC1-FF2CCA4158CF}" type="presParOf" srcId="{D7EEBA86-EC55-4546-9DD5-7EB224777EC3}" destId="{A2BD32C1-E273-4B0E-B939-32BA3A1ED981}" srcOrd="1" destOrd="0" presId="urn:microsoft.com/office/officeart/2005/8/layout/hList3"/>
    <dgm:cxn modelId="{B0A6080D-B23B-4C79-940A-4EFC15F1EA10}" type="presParOf" srcId="{D7EEBA86-EC55-4546-9DD5-7EB224777EC3}" destId="{879324E0-0088-4894-B6C3-15EF73A871D7}" srcOrd="2" destOrd="0" presId="urn:microsoft.com/office/officeart/2005/8/layout/hList3"/>
    <dgm:cxn modelId="{A90895E4-9024-4023-BAA5-A7140035E6B0}" type="presParOf" srcId="{C0222A36-B5DE-4A27-9E67-3CC0BC17598C}" destId="{A96E4C7E-C635-4BFC-8D18-25105F861610}"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ماضی سے</a:t>
          </a:r>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سبق حاصل</a:t>
          </a:r>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نہ کیا جائے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FA1F7B-F0F2-45A0-94E0-AAFFAB9B6890}">
      <dgm:prSet phldrT="[Text]" custT="1"/>
      <dgm:spPr/>
      <dgm:t>
        <a:bodyPr/>
        <a:lstStyle/>
        <a:p>
          <a:pPr algn="ctr" rtl="1"/>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ظلم کے خلاف جہاد نہ کیا جائے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C8BB43-9D4A-4307-8BF8-215A711B5FEE}" type="parTrans" cxnId="{3917F802-9109-4D76-823A-7BF2457C0169}">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770237-E3F7-4EAB-A799-DEDEBE193924}" type="sibTrans" cxnId="{3917F802-9109-4D76-823A-7BF2457C0169}">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مجرموں کو سزا نہ دی</a:t>
          </a:r>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جائے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140C58-5279-46F8-8385-B9F0FB783DE9}" type="parTrans" cxnId="{540A019B-B1B1-4727-A0AD-EA3B8AC51F87}">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7A71710-B974-4118-B16C-BF8FDE3FD6A0}">
      <dgm:prSet phldrT="[Text]" custT="1"/>
      <dgm:spPr/>
      <dgm:t>
        <a:bodyPr/>
        <a:lstStyle/>
        <a:p>
          <a:pPr algn="ctr" rtl="1"/>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ظالموں سے</a:t>
          </a:r>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بدلہ نہ لیا جائے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4F841B8-98AE-451A-AB27-CDD4207320F6}" type="parTrans" cxnId="{421EBE47-4C6B-4C8B-BDCE-54D83C2F9CFB}">
      <dgm:prSet/>
      <dgm:spPr/>
      <dgm:t>
        <a:bodyPr/>
        <a:lstStyle/>
        <a:p>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6EB124-AA69-4962-AF41-7AA2E7FE4A03}" type="sibTrans" cxnId="{421EBE47-4C6B-4C8B-BDCE-54D83C2F9CFB}">
      <dgm:prSet/>
      <dgm:spPr/>
      <dgm:t>
        <a:bodyPr/>
        <a:lstStyle/>
        <a:p>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4">
        <dgm:presLayoutVars>
          <dgm:chMax val="0"/>
          <dgm:bulletEnabled val="1"/>
        </dgm:presLayoutVars>
      </dgm:prSet>
      <dgm:spPr/>
      <dgm:t>
        <a:bodyPr/>
        <a:lstStyle/>
        <a:p>
          <a:endParaRPr lang="en-US"/>
        </a:p>
      </dgm:t>
    </dgm:pt>
    <dgm:pt modelId="{F06712EB-A990-429E-A6C5-AF4E7BD82C5D}" type="pres">
      <dgm:prSet presAssocID="{101D7631-5DA0-4562-AA72-850D2F3FC528}" presName="spacer" presStyleCnt="0"/>
      <dgm:spPr/>
      <dgm:t>
        <a:bodyPr/>
        <a:lstStyle/>
        <a:p>
          <a:endParaRPr lang="en-US"/>
        </a:p>
      </dgm:t>
    </dgm:pt>
    <dgm:pt modelId="{FD485FE1-F867-4343-BB5B-44636579DC08}" type="pres">
      <dgm:prSet presAssocID="{DFFA1F7B-F0F2-45A0-94E0-AAFFAB9B6890}" presName="parentText" presStyleLbl="node1" presStyleIdx="2" presStyleCnt="4">
        <dgm:presLayoutVars>
          <dgm:chMax val="0"/>
          <dgm:bulletEnabled val="1"/>
        </dgm:presLayoutVars>
      </dgm:prSet>
      <dgm:spPr/>
      <dgm:t>
        <a:bodyPr/>
        <a:lstStyle/>
        <a:p>
          <a:endParaRPr lang="en-US"/>
        </a:p>
      </dgm:t>
    </dgm:pt>
    <dgm:pt modelId="{05D107C1-2A6E-418E-A0AD-D0CF02D6F303}" type="pres">
      <dgm:prSet presAssocID="{82770237-E3F7-4EAB-A799-DEDEBE193924}" presName="spacer" presStyleCnt="0"/>
      <dgm:spPr/>
      <dgm:t>
        <a:bodyPr/>
        <a:lstStyle/>
        <a:p>
          <a:endParaRPr lang="en-US"/>
        </a:p>
      </dgm:t>
    </dgm:pt>
    <dgm:pt modelId="{E0EFE074-2994-470C-9FD6-A0102363025F}" type="pres">
      <dgm:prSet presAssocID="{A7A71710-B974-4118-B16C-BF8FDE3FD6A0}" presName="parentText" presStyleLbl="node1" presStyleIdx="3" presStyleCnt="4">
        <dgm:presLayoutVars>
          <dgm:chMax val="0"/>
          <dgm:bulletEnabled val="1"/>
        </dgm:presLayoutVars>
      </dgm:prSet>
      <dgm:spPr/>
      <dgm:t>
        <a:bodyPr/>
        <a:lstStyle/>
        <a:p>
          <a:endParaRPr lang="en-US"/>
        </a:p>
      </dgm:t>
    </dgm:pt>
  </dgm:ptLst>
  <dgm:cxnLst>
    <dgm:cxn modelId="{842F955C-06B5-4A66-916B-329F32ABD0A5}" srcId="{A22174DA-82A8-41B1-921C-243A48BD35E8}" destId="{85FB63D9-CDDA-45EA-9A65-94AF3A950CC2}" srcOrd="0" destOrd="0" parTransId="{6CD64587-15E4-411D-8D0F-F7B449474FEA}" sibTransId="{65809DDF-2E97-48B8-955C-35AC2BE86A30}"/>
    <dgm:cxn modelId="{421EBE47-4C6B-4C8B-BDCE-54D83C2F9CFB}" srcId="{A22174DA-82A8-41B1-921C-243A48BD35E8}" destId="{A7A71710-B974-4118-B16C-BF8FDE3FD6A0}" srcOrd="3" destOrd="0" parTransId="{64F841B8-98AE-451A-AB27-CDD4207320F6}" sibTransId="{8C6EB124-AA69-4962-AF41-7AA2E7FE4A03}"/>
    <dgm:cxn modelId="{CBB5AA48-CA60-457C-BE4E-1E07194A55F5}" type="presOf" srcId="{85FB63D9-CDDA-45EA-9A65-94AF3A950CC2}" destId="{C641DEA9-B2FE-42D2-90A6-FB26FB24702A}" srcOrd="0" destOrd="0" presId="urn:microsoft.com/office/officeart/2005/8/layout/vList2"/>
    <dgm:cxn modelId="{F3AE210C-B3DB-4507-8E05-85E5F2CDDB03}" type="presOf" srcId="{DFFA1F7B-F0F2-45A0-94E0-AAFFAB9B6890}" destId="{FD485FE1-F867-4343-BB5B-44636579DC08}" srcOrd="0" destOrd="0" presId="urn:microsoft.com/office/officeart/2005/8/layout/vList2"/>
    <dgm:cxn modelId="{3917F802-9109-4D76-823A-7BF2457C0169}" srcId="{A22174DA-82A8-41B1-921C-243A48BD35E8}" destId="{DFFA1F7B-F0F2-45A0-94E0-AAFFAB9B6890}" srcOrd="2" destOrd="0" parTransId="{FCC8BB43-9D4A-4307-8BF8-215A711B5FEE}" sibTransId="{82770237-E3F7-4EAB-A799-DEDEBE193924}"/>
    <dgm:cxn modelId="{EB2ADF33-F18C-43E2-8F2D-5A580DA6967A}" type="presOf" srcId="{A22174DA-82A8-41B1-921C-243A48BD35E8}" destId="{848F32F7-7535-433E-B81B-20B752B1B3F4}" srcOrd="0" destOrd="0" presId="urn:microsoft.com/office/officeart/2005/8/layout/vList2"/>
    <dgm:cxn modelId="{4FEB9185-73FE-4FDC-996C-3DAE53DF6908}" type="presOf" srcId="{A7A71710-B974-4118-B16C-BF8FDE3FD6A0}" destId="{E0EFE074-2994-470C-9FD6-A0102363025F}" srcOrd="0" destOrd="0" presId="urn:microsoft.com/office/officeart/2005/8/layout/vList2"/>
    <dgm:cxn modelId="{67E7926B-288B-4BA2-B10D-6D5409D8F3A9}" type="presOf" srcId="{0B495FDD-121B-407F-AE89-EA13DC3FA786}" destId="{A9CBDE04-201D-4011-8AF1-06473950E854}"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7830E707-F8C4-4DFE-8674-9B626F47BF77}" type="presParOf" srcId="{848F32F7-7535-433E-B81B-20B752B1B3F4}" destId="{C641DEA9-B2FE-42D2-90A6-FB26FB24702A}" srcOrd="0" destOrd="0" presId="urn:microsoft.com/office/officeart/2005/8/layout/vList2"/>
    <dgm:cxn modelId="{23A5FDAB-68D1-4177-A248-001BA560963D}" type="presParOf" srcId="{848F32F7-7535-433E-B81B-20B752B1B3F4}" destId="{EDC8EA1E-E210-4E9B-AB18-98552B9B3972}" srcOrd="1" destOrd="0" presId="urn:microsoft.com/office/officeart/2005/8/layout/vList2"/>
    <dgm:cxn modelId="{90CD6216-ECD5-4D5C-91FA-D9C54C1AEA6F}" type="presParOf" srcId="{848F32F7-7535-433E-B81B-20B752B1B3F4}" destId="{A9CBDE04-201D-4011-8AF1-06473950E854}" srcOrd="2" destOrd="0" presId="urn:microsoft.com/office/officeart/2005/8/layout/vList2"/>
    <dgm:cxn modelId="{56144826-1963-4814-BD98-055EFB5914D8}" type="presParOf" srcId="{848F32F7-7535-433E-B81B-20B752B1B3F4}" destId="{F06712EB-A990-429E-A6C5-AF4E7BD82C5D}" srcOrd="3" destOrd="0" presId="urn:microsoft.com/office/officeart/2005/8/layout/vList2"/>
    <dgm:cxn modelId="{A33606C9-AC3C-444E-A106-F0652497AAA4}" type="presParOf" srcId="{848F32F7-7535-433E-B81B-20B752B1B3F4}" destId="{FD485FE1-F867-4343-BB5B-44636579DC08}" srcOrd="4" destOrd="0" presId="urn:microsoft.com/office/officeart/2005/8/layout/vList2"/>
    <dgm:cxn modelId="{3F44B76B-7A4E-4E47-A2FA-348E55418F2D}" type="presParOf" srcId="{848F32F7-7535-433E-B81B-20B752B1B3F4}" destId="{05D107C1-2A6E-418E-A0AD-D0CF02D6F303}" srcOrd="5" destOrd="0" presId="urn:microsoft.com/office/officeart/2005/8/layout/vList2"/>
    <dgm:cxn modelId="{E5BE7555-CCA5-414E-9F02-1D21F12CB9F4}" type="presParOf" srcId="{848F32F7-7535-433E-B81B-20B752B1B3F4}" destId="{E0EFE074-2994-470C-9FD6-A010236302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spcAft>
              <a:spcPts val="0"/>
            </a:spcAft>
          </a:pPr>
          <a:r>
            <a:rPr lang="ur-PK" sz="3600" b="0" dirty="0" smtClean="0">
              <a:effectLst>
                <a:outerShdw blurRad="38100" dist="38100" dir="2700000" algn="tl">
                  <a:srgbClr val="000000">
                    <a:alpha val="43137"/>
                  </a:srgbClr>
                </a:outerShdw>
              </a:effectLst>
              <a:cs typeface="UL Sajid Heading" pitchFamily="2" charset="-78"/>
            </a:rPr>
            <a:t>اطاعت</a:t>
          </a:r>
          <a:endParaRPr lang="en-US" sz="3600" b="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r>
            <a:rPr lang="ar-SA" sz="2800" b="0" i="0" dirty="0" smtClean="0">
              <a:latin typeface="Jameel Noori Nastaleeq" pitchFamily="2" charset="-78"/>
              <a:ea typeface="Times New Roman" pitchFamily="18" charset="0"/>
              <a:cs typeface="Jameel Noori Nastaleeq" pitchFamily="2" charset="-78"/>
            </a:rPr>
            <a:t>بات غور سے سننا، اہمیت دینا، ماننا</a:t>
          </a:r>
          <a:endParaRPr lang="en-US" sz="2800" b="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99920"/>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9949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F153C09C-C349-4A52-A9C1-A33CB135EB98}" type="presOf" srcId="{720C5FC1-1B5C-4E16-A6F5-FD1D33E007DA}" destId="{EE487FF6-6F0A-4769-A149-C6E60F0C1FC5}" srcOrd="0" destOrd="0" presId="urn:microsoft.com/office/officeart/2005/8/layout/lProcess3"/>
    <dgm:cxn modelId="{6B197EBE-9ACF-46E3-9E3C-A35EAB8D340A}" type="presOf" srcId="{A9368323-C714-446A-9715-8AAF848C6E18}" destId="{CAFB9C3E-0258-44BF-B172-D508CF55783A}" srcOrd="0" destOrd="0" presId="urn:microsoft.com/office/officeart/2005/8/layout/lProcess3"/>
    <dgm:cxn modelId="{F56F103D-8B94-497E-9B28-06DCE651C9CC}" type="presOf" srcId="{39DAEB90-3C44-415E-839B-55876C892F66}" destId="{0B41CBAD-43C5-447A-97D9-1746CDF159A0}" srcOrd="0" destOrd="0" presId="urn:microsoft.com/office/officeart/2005/8/layout/lProcess3"/>
    <dgm:cxn modelId="{C678A546-DBA3-4C40-8086-73529EE5A7C6}" type="presParOf" srcId="{0B41CBAD-43C5-447A-97D9-1746CDF159A0}" destId="{063E4DF4-3D4E-4DFE-9488-7227DE66F151}" srcOrd="0" destOrd="0" presId="urn:microsoft.com/office/officeart/2005/8/layout/lProcess3"/>
    <dgm:cxn modelId="{C8CF8CAB-02F4-48DA-9B38-B00299EA3364}" type="presParOf" srcId="{063E4DF4-3D4E-4DFE-9488-7227DE66F151}" destId="{EE487FF6-6F0A-4769-A149-C6E60F0C1FC5}" srcOrd="0" destOrd="0" presId="urn:microsoft.com/office/officeart/2005/8/layout/lProcess3"/>
    <dgm:cxn modelId="{088D0AF3-84C1-4F53-B82E-EF1360C098F0}" type="presParOf" srcId="{063E4DF4-3D4E-4DFE-9488-7227DE66F151}" destId="{E2C40281-1E7B-4A5B-87A7-0E6682B935BC}" srcOrd="1" destOrd="0" presId="urn:microsoft.com/office/officeart/2005/8/layout/lProcess3"/>
    <dgm:cxn modelId="{8FFF6DE5-6647-4B03-9AF0-C7B2D196F169}"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1902270-9B7E-47B3-8510-B72DEF704479}"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5F71966D-5999-415E-9FDA-EFA2E7573EED}">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11 مرتبہ حکم</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CA24FB-D6E9-4C66-A66C-5C6D15C5A2E6}" type="parTrans" cxnId="{53DFB239-4E78-4BDB-816F-61123537E8FF}">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176D61D-D8D1-43E5-BC89-4C6EF57A5638}" type="sibTrans" cxnId="{53DFB239-4E78-4BDB-816F-61123537E8FF}">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88B0B11-0683-4BBF-ADFB-DB746DBFF188}">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اصلاً اللہ کی عملاً رسول کی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D2C7302-4F7E-473E-9D91-17C578B5139C}" type="parTrans" cxnId="{1CA0928B-0D44-4EAE-A6EC-707CF1A59375}">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9D1C949-41CE-4DA6-A0A1-6BE6079EA250}" type="sibTrans" cxnId="{1CA0928B-0D44-4EAE-A6EC-707CF1A59375}">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F715557-B84D-45E6-9DEF-70A480D2B4F3}">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اب آپﷺ کی مکمل اطاعت کے لئے خلافت کا قیام ضروری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B6463E2-91DC-45B0-B8D2-DA026B0F07D3}" type="parTrans" cxnId="{CB894B2E-2CDF-4127-834E-7657C9A4110C}">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A4B4F1-7262-4292-846A-B5CFB8892626}" type="sibTrans" cxnId="{CB894B2E-2CDF-4127-834E-7657C9A4110C}">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0A0E70-EF68-4C1D-AE94-B6EC80CC81E9}">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اطاعت رسول حقیقی ایمان کی نمایاں علامت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087980E-BC89-4BE5-B71C-7E510C7CECB2}" type="parTrans" cxnId="{9DD8A944-1725-4B4F-B2C2-F84072F4840A}">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F80C266-6E12-4F42-9998-937E5EBAF7B5}" type="sibTrans" cxnId="{9DD8A944-1725-4B4F-B2C2-F84072F4840A}">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0BD19FA-6FB9-405D-A3C9-8893C9C2E4DF}">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اطاعت رسول سے گریز: نفاق کی علامت</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7A5B20-A825-4470-B948-B14562E2674B}" type="parTrans" cxnId="{8E5EB9EA-4A6F-4540-B939-46F5150B9332}">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5E03074-750C-495F-875C-743DC14EFC4A}" type="sibTrans" cxnId="{8E5EB9EA-4A6F-4540-B939-46F5150B9332}">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1D0193B-3BAB-4B9F-8F19-5247A71F1EF8}">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اطاعت رسول سے فرار کا نتیجہ: فتنہ انکار حدیث</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D142E3-65A5-4E7D-BF6A-9F76DAFF04BA}" type="parTrans" cxnId="{E3951442-9784-4539-806B-B6537C240099}">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E67488-0EB4-45BA-A220-14D63B52DB26}" type="sibTrans" cxnId="{E3951442-9784-4539-806B-B6537C240099}">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7F68A1E-56D2-4FE0-8FE6-068A442FD70C}">
      <dgm:prSet phldrT="[Text]" custT="1"/>
      <dgm:spPr/>
      <dgm:t>
        <a:bodyPr/>
        <a:lstStyle/>
        <a:p>
          <a:pPr algn="ctr" rtl="0"/>
          <a:r>
            <a:rPr lang="ur-PK" sz="2800" smtClean="0">
              <a:effectLst>
                <a:outerShdw blurRad="38100" dist="38100" dir="2700000" algn="tl">
                  <a:srgbClr val="000000">
                    <a:alpha val="43137"/>
                  </a:srgbClr>
                </a:outerShdw>
              </a:effectLst>
              <a:latin typeface="Jameel Noori Nastaleeq" pitchFamily="2" charset="-78"/>
              <a:cs typeface="Jameel Noori Nastaleeq" pitchFamily="2" charset="-78"/>
            </a:rPr>
            <a:t>اولو الامر کی اطاعت اللہ اور رسول کی اطاعت کے تابع</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67B3605-C828-4C38-87CD-0C93ACB52492}" type="parTrans" cxnId="{281550EC-1B57-4383-B7B0-785EA13465F9}">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16409E-E7A3-44A3-8541-CC46FAE9759E}" type="sibTrans" cxnId="{281550EC-1B57-4383-B7B0-785EA13465F9}">
      <dgm:prSet/>
      <dgm:spPr/>
      <dgm:t>
        <a:bodyPr/>
        <a:lstStyle/>
        <a:p>
          <a:pPr algn="ctr" rtl="0"/>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52EFD5F-E7D6-4F96-BBD7-A38A321728CA}" type="pres">
      <dgm:prSet presAssocID="{E1902270-9B7E-47B3-8510-B72DEF704479}" presName="linear" presStyleCnt="0">
        <dgm:presLayoutVars>
          <dgm:animLvl val="lvl"/>
          <dgm:resizeHandles val="exact"/>
        </dgm:presLayoutVars>
      </dgm:prSet>
      <dgm:spPr/>
      <dgm:t>
        <a:bodyPr/>
        <a:lstStyle/>
        <a:p>
          <a:endParaRPr lang="en-US"/>
        </a:p>
      </dgm:t>
    </dgm:pt>
    <dgm:pt modelId="{543BB7F2-B4DF-4375-A9AE-A74B839C8865}" type="pres">
      <dgm:prSet presAssocID="{5F71966D-5999-415E-9FDA-EFA2E7573EED}" presName="parentText" presStyleLbl="node1" presStyleIdx="0" presStyleCnt="7">
        <dgm:presLayoutVars>
          <dgm:chMax val="0"/>
          <dgm:bulletEnabled val="1"/>
        </dgm:presLayoutVars>
      </dgm:prSet>
      <dgm:spPr/>
      <dgm:t>
        <a:bodyPr/>
        <a:lstStyle/>
        <a:p>
          <a:endParaRPr lang="en-US"/>
        </a:p>
      </dgm:t>
    </dgm:pt>
    <dgm:pt modelId="{06D3B1CC-E599-43A0-9140-63EE8678DE6A}" type="pres">
      <dgm:prSet presAssocID="{D176D61D-D8D1-43E5-BC89-4C6EF57A5638}" presName="spacer" presStyleCnt="0"/>
      <dgm:spPr/>
      <dgm:t>
        <a:bodyPr/>
        <a:lstStyle/>
        <a:p>
          <a:endParaRPr lang="en-US"/>
        </a:p>
      </dgm:t>
    </dgm:pt>
    <dgm:pt modelId="{D0A1F129-16F1-42D2-A7F1-046E35EB4A4E}" type="pres">
      <dgm:prSet presAssocID="{988B0B11-0683-4BBF-ADFB-DB746DBFF188}" presName="parentText" presStyleLbl="node1" presStyleIdx="1" presStyleCnt="7">
        <dgm:presLayoutVars>
          <dgm:chMax val="0"/>
          <dgm:bulletEnabled val="1"/>
        </dgm:presLayoutVars>
      </dgm:prSet>
      <dgm:spPr/>
      <dgm:t>
        <a:bodyPr/>
        <a:lstStyle/>
        <a:p>
          <a:endParaRPr lang="en-US"/>
        </a:p>
      </dgm:t>
    </dgm:pt>
    <dgm:pt modelId="{8D63DD7F-C09B-4EF4-A1BF-CC36EA8C0AEA}" type="pres">
      <dgm:prSet presAssocID="{89D1C949-41CE-4DA6-A0A1-6BE6079EA250}" presName="spacer" presStyleCnt="0"/>
      <dgm:spPr/>
      <dgm:t>
        <a:bodyPr/>
        <a:lstStyle/>
        <a:p>
          <a:endParaRPr lang="en-US"/>
        </a:p>
      </dgm:t>
    </dgm:pt>
    <dgm:pt modelId="{15777172-3F0B-4DB5-A3CB-E2FF68386C75}" type="pres">
      <dgm:prSet presAssocID="{E10A0E70-EF68-4C1D-AE94-B6EC80CC81E9}" presName="parentText" presStyleLbl="node1" presStyleIdx="2" presStyleCnt="7">
        <dgm:presLayoutVars>
          <dgm:chMax val="0"/>
          <dgm:bulletEnabled val="1"/>
        </dgm:presLayoutVars>
      </dgm:prSet>
      <dgm:spPr/>
      <dgm:t>
        <a:bodyPr/>
        <a:lstStyle/>
        <a:p>
          <a:endParaRPr lang="en-US"/>
        </a:p>
      </dgm:t>
    </dgm:pt>
    <dgm:pt modelId="{614F4537-3B85-4DD9-BB7E-58F7DBDB1B65}" type="pres">
      <dgm:prSet presAssocID="{DF80C266-6E12-4F42-9998-937E5EBAF7B5}" presName="spacer" presStyleCnt="0"/>
      <dgm:spPr/>
      <dgm:t>
        <a:bodyPr/>
        <a:lstStyle/>
        <a:p>
          <a:endParaRPr lang="en-US"/>
        </a:p>
      </dgm:t>
    </dgm:pt>
    <dgm:pt modelId="{96E34365-46C9-42A6-9DF0-9995F6C89D53}" type="pres">
      <dgm:prSet presAssocID="{E0BD19FA-6FB9-405D-A3C9-8893C9C2E4DF}" presName="parentText" presStyleLbl="node1" presStyleIdx="3" presStyleCnt="7">
        <dgm:presLayoutVars>
          <dgm:chMax val="0"/>
          <dgm:bulletEnabled val="1"/>
        </dgm:presLayoutVars>
      </dgm:prSet>
      <dgm:spPr/>
      <dgm:t>
        <a:bodyPr/>
        <a:lstStyle/>
        <a:p>
          <a:endParaRPr lang="en-US"/>
        </a:p>
      </dgm:t>
    </dgm:pt>
    <dgm:pt modelId="{42B79572-58C0-4003-B84C-7A613676DDB0}" type="pres">
      <dgm:prSet presAssocID="{F5E03074-750C-495F-875C-743DC14EFC4A}" presName="spacer" presStyleCnt="0"/>
      <dgm:spPr/>
      <dgm:t>
        <a:bodyPr/>
        <a:lstStyle/>
        <a:p>
          <a:endParaRPr lang="en-US"/>
        </a:p>
      </dgm:t>
    </dgm:pt>
    <dgm:pt modelId="{7BF9397D-8FE0-4343-8FDB-844F37238D7C}" type="pres">
      <dgm:prSet presAssocID="{41D0193B-3BAB-4B9F-8F19-5247A71F1EF8}" presName="parentText" presStyleLbl="node1" presStyleIdx="4" presStyleCnt="7">
        <dgm:presLayoutVars>
          <dgm:chMax val="0"/>
          <dgm:bulletEnabled val="1"/>
        </dgm:presLayoutVars>
      </dgm:prSet>
      <dgm:spPr/>
      <dgm:t>
        <a:bodyPr/>
        <a:lstStyle/>
        <a:p>
          <a:endParaRPr lang="en-US"/>
        </a:p>
      </dgm:t>
    </dgm:pt>
    <dgm:pt modelId="{6446C1FA-A4E3-4FE9-8D00-6D2FAB84501D}" type="pres">
      <dgm:prSet presAssocID="{68E67488-0EB4-45BA-A220-14D63B52DB26}" presName="spacer" presStyleCnt="0"/>
      <dgm:spPr/>
      <dgm:t>
        <a:bodyPr/>
        <a:lstStyle/>
        <a:p>
          <a:endParaRPr lang="en-US"/>
        </a:p>
      </dgm:t>
    </dgm:pt>
    <dgm:pt modelId="{5C149780-77D1-41E9-8094-8E5C73B1A780}" type="pres">
      <dgm:prSet presAssocID="{67F68A1E-56D2-4FE0-8FE6-068A442FD70C}" presName="parentText" presStyleLbl="node1" presStyleIdx="5" presStyleCnt="7">
        <dgm:presLayoutVars>
          <dgm:chMax val="0"/>
          <dgm:bulletEnabled val="1"/>
        </dgm:presLayoutVars>
      </dgm:prSet>
      <dgm:spPr/>
      <dgm:t>
        <a:bodyPr/>
        <a:lstStyle/>
        <a:p>
          <a:endParaRPr lang="en-US"/>
        </a:p>
      </dgm:t>
    </dgm:pt>
    <dgm:pt modelId="{9ECBD1D5-83CB-4759-9F71-5A948A9BDDF3}" type="pres">
      <dgm:prSet presAssocID="{8216409E-E7A3-44A3-8541-CC46FAE9759E}" presName="spacer" presStyleCnt="0"/>
      <dgm:spPr/>
      <dgm:t>
        <a:bodyPr/>
        <a:lstStyle/>
        <a:p>
          <a:endParaRPr lang="en-US"/>
        </a:p>
      </dgm:t>
    </dgm:pt>
    <dgm:pt modelId="{44719B56-4EFD-4094-8DF5-F21DDC135519}" type="pres">
      <dgm:prSet presAssocID="{EF715557-B84D-45E6-9DEF-70A480D2B4F3}" presName="parentText" presStyleLbl="node1" presStyleIdx="6" presStyleCnt="7">
        <dgm:presLayoutVars>
          <dgm:chMax val="0"/>
          <dgm:bulletEnabled val="1"/>
        </dgm:presLayoutVars>
      </dgm:prSet>
      <dgm:spPr/>
      <dgm:t>
        <a:bodyPr/>
        <a:lstStyle/>
        <a:p>
          <a:endParaRPr lang="en-US"/>
        </a:p>
      </dgm:t>
    </dgm:pt>
  </dgm:ptLst>
  <dgm:cxnLst>
    <dgm:cxn modelId="{AFDECC93-E3BF-4915-906F-B924B47B0A43}" type="presOf" srcId="{E10A0E70-EF68-4C1D-AE94-B6EC80CC81E9}" destId="{15777172-3F0B-4DB5-A3CB-E2FF68386C75}" srcOrd="0" destOrd="0" presId="urn:microsoft.com/office/officeart/2005/8/layout/vList2"/>
    <dgm:cxn modelId="{EDB9F3B7-E84F-418D-9F85-25DE30C67A1E}" type="presOf" srcId="{988B0B11-0683-4BBF-ADFB-DB746DBFF188}" destId="{D0A1F129-16F1-42D2-A7F1-046E35EB4A4E}" srcOrd="0" destOrd="0" presId="urn:microsoft.com/office/officeart/2005/8/layout/vList2"/>
    <dgm:cxn modelId="{1CA0928B-0D44-4EAE-A6EC-707CF1A59375}" srcId="{E1902270-9B7E-47B3-8510-B72DEF704479}" destId="{988B0B11-0683-4BBF-ADFB-DB746DBFF188}" srcOrd="1" destOrd="0" parTransId="{5D2C7302-4F7E-473E-9D91-17C578B5139C}" sibTransId="{89D1C949-41CE-4DA6-A0A1-6BE6079EA250}"/>
    <dgm:cxn modelId="{3C69FAB2-DFC1-402A-941A-B7C6C5A4A960}" type="presOf" srcId="{E0BD19FA-6FB9-405D-A3C9-8893C9C2E4DF}" destId="{96E34365-46C9-42A6-9DF0-9995F6C89D53}" srcOrd="0" destOrd="0" presId="urn:microsoft.com/office/officeart/2005/8/layout/vList2"/>
    <dgm:cxn modelId="{8E5EB9EA-4A6F-4540-B939-46F5150B9332}" srcId="{E1902270-9B7E-47B3-8510-B72DEF704479}" destId="{E0BD19FA-6FB9-405D-A3C9-8893C9C2E4DF}" srcOrd="3" destOrd="0" parTransId="{E67A5B20-A825-4470-B948-B14562E2674B}" sibTransId="{F5E03074-750C-495F-875C-743DC14EFC4A}"/>
    <dgm:cxn modelId="{E3951442-9784-4539-806B-B6537C240099}" srcId="{E1902270-9B7E-47B3-8510-B72DEF704479}" destId="{41D0193B-3BAB-4B9F-8F19-5247A71F1EF8}" srcOrd="4" destOrd="0" parTransId="{68D142E3-65A5-4E7D-BF6A-9F76DAFF04BA}" sibTransId="{68E67488-0EB4-45BA-A220-14D63B52DB26}"/>
    <dgm:cxn modelId="{281550EC-1B57-4383-B7B0-785EA13465F9}" srcId="{E1902270-9B7E-47B3-8510-B72DEF704479}" destId="{67F68A1E-56D2-4FE0-8FE6-068A442FD70C}" srcOrd="5" destOrd="0" parTransId="{867B3605-C828-4C38-87CD-0C93ACB52492}" sibTransId="{8216409E-E7A3-44A3-8541-CC46FAE9759E}"/>
    <dgm:cxn modelId="{53DFB239-4E78-4BDB-816F-61123537E8FF}" srcId="{E1902270-9B7E-47B3-8510-B72DEF704479}" destId="{5F71966D-5999-415E-9FDA-EFA2E7573EED}" srcOrd="0" destOrd="0" parTransId="{C9CA24FB-D6E9-4C66-A66C-5C6D15C5A2E6}" sibTransId="{D176D61D-D8D1-43E5-BC89-4C6EF57A5638}"/>
    <dgm:cxn modelId="{1795F02F-4492-478F-A602-A622B7E3AC3C}" type="presOf" srcId="{E1902270-9B7E-47B3-8510-B72DEF704479}" destId="{E52EFD5F-E7D6-4F96-BBD7-A38A321728CA}" srcOrd="0" destOrd="0" presId="urn:microsoft.com/office/officeart/2005/8/layout/vList2"/>
    <dgm:cxn modelId="{3C6BE134-066B-464D-8D0C-8AAB024E6BC2}" type="presOf" srcId="{41D0193B-3BAB-4B9F-8F19-5247A71F1EF8}" destId="{7BF9397D-8FE0-4343-8FDB-844F37238D7C}" srcOrd="0" destOrd="0" presId="urn:microsoft.com/office/officeart/2005/8/layout/vList2"/>
    <dgm:cxn modelId="{CB894B2E-2CDF-4127-834E-7657C9A4110C}" srcId="{E1902270-9B7E-47B3-8510-B72DEF704479}" destId="{EF715557-B84D-45E6-9DEF-70A480D2B4F3}" srcOrd="6" destOrd="0" parTransId="{AB6463E2-91DC-45B0-B8D2-DA026B0F07D3}" sibTransId="{63A4B4F1-7262-4292-846A-B5CFB8892626}"/>
    <dgm:cxn modelId="{9DD8A944-1725-4B4F-B2C2-F84072F4840A}" srcId="{E1902270-9B7E-47B3-8510-B72DEF704479}" destId="{E10A0E70-EF68-4C1D-AE94-B6EC80CC81E9}" srcOrd="2" destOrd="0" parTransId="{A087980E-BC89-4BE5-B71C-7E510C7CECB2}" sibTransId="{DF80C266-6E12-4F42-9998-937E5EBAF7B5}"/>
    <dgm:cxn modelId="{8137EC18-3954-40B2-9000-F8E405E8F47D}" type="presOf" srcId="{67F68A1E-56D2-4FE0-8FE6-068A442FD70C}" destId="{5C149780-77D1-41E9-8094-8E5C73B1A780}" srcOrd="0" destOrd="0" presId="urn:microsoft.com/office/officeart/2005/8/layout/vList2"/>
    <dgm:cxn modelId="{1EC29E73-99AE-4E10-8EB9-DDC438832467}" type="presOf" srcId="{EF715557-B84D-45E6-9DEF-70A480D2B4F3}" destId="{44719B56-4EFD-4094-8DF5-F21DDC135519}" srcOrd="0" destOrd="0" presId="urn:microsoft.com/office/officeart/2005/8/layout/vList2"/>
    <dgm:cxn modelId="{4CB910C5-13E3-4AF0-B2F9-6F53F6C54B8D}" type="presOf" srcId="{5F71966D-5999-415E-9FDA-EFA2E7573EED}" destId="{543BB7F2-B4DF-4375-A9AE-A74B839C8865}" srcOrd="0" destOrd="0" presId="urn:microsoft.com/office/officeart/2005/8/layout/vList2"/>
    <dgm:cxn modelId="{497B15D7-CA62-4CC5-8187-F1104196D735}" type="presParOf" srcId="{E52EFD5F-E7D6-4F96-BBD7-A38A321728CA}" destId="{543BB7F2-B4DF-4375-A9AE-A74B839C8865}" srcOrd="0" destOrd="0" presId="urn:microsoft.com/office/officeart/2005/8/layout/vList2"/>
    <dgm:cxn modelId="{DD273812-A9C5-465D-9686-D541CE831A26}" type="presParOf" srcId="{E52EFD5F-E7D6-4F96-BBD7-A38A321728CA}" destId="{06D3B1CC-E599-43A0-9140-63EE8678DE6A}" srcOrd="1" destOrd="0" presId="urn:microsoft.com/office/officeart/2005/8/layout/vList2"/>
    <dgm:cxn modelId="{10BED192-0A2B-4D95-A5A0-99109F35068A}" type="presParOf" srcId="{E52EFD5F-E7D6-4F96-BBD7-A38A321728CA}" destId="{D0A1F129-16F1-42D2-A7F1-046E35EB4A4E}" srcOrd="2" destOrd="0" presId="urn:microsoft.com/office/officeart/2005/8/layout/vList2"/>
    <dgm:cxn modelId="{3C89AA52-1002-4B46-AD73-80C23D7D4701}" type="presParOf" srcId="{E52EFD5F-E7D6-4F96-BBD7-A38A321728CA}" destId="{8D63DD7F-C09B-4EF4-A1BF-CC36EA8C0AEA}" srcOrd="3" destOrd="0" presId="urn:microsoft.com/office/officeart/2005/8/layout/vList2"/>
    <dgm:cxn modelId="{6B1D7048-1F09-454A-95F3-E27B15F1664B}" type="presParOf" srcId="{E52EFD5F-E7D6-4F96-BBD7-A38A321728CA}" destId="{15777172-3F0B-4DB5-A3CB-E2FF68386C75}" srcOrd="4" destOrd="0" presId="urn:microsoft.com/office/officeart/2005/8/layout/vList2"/>
    <dgm:cxn modelId="{8109AE48-11D1-43AB-B455-F06A67C0AB46}" type="presParOf" srcId="{E52EFD5F-E7D6-4F96-BBD7-A38A321728CA}" destId="{614F4537-3B85-4DD9-BB7E-58F7DBDB1B65}" srcOrd="5" destOrd="0" presId="urn:microsoft.com/office/officeart/2005/8/layout/vList2"/>
    <dgm:cxn modelId="{824870AD-66EC-4FB8-A026-BD35314AB51E}" type="presParOf" srcId="{E52EFD5F-E7D6-4F96-BBD7-A38A321728CA}" destId="{96E34365-46C9-42A6-9DF0-9995F6C89D53}" srcOrd="6" destOrd="0" presId="urn:microsoft.com/office/officeart/2005/8/layout/vList2"/>
    <dgm:cxn modelId="{C9D90730-68BC-4BE7-B80A-A7B322795E59}" type="presParOf" srcId="{E52EFD5F-E7D6-4F96-BBD7-A38A321728CA}" destId="{42B79572-58C0-4003-B84C-7A613676DDB0}" srcOrd="7" destOrd="0" presId="urn:microsoft.com/office/officeart/2005/8/layout/vList2"/>
    <dgm:cxn modelId="{BC7F3C8F-CE81-44D9-97BB-1F2DC124C0A7}" type="presParOf" srcId="{E52EFD5F-E7D6-4F96-BBD7-A38A321728CA}" destId="{7BF9397D-8FE0-4343-8FDB-844F37238D7C}" srcOrd="8" destOrd="0" presId="urn:microsoft.com/office/officeart/2005/8/layout/vList2"/>
    <dgm:cxn modelId="{1F18298C-28EA-4B6E-9755-9C94A2A660F0}" type="presParOf" srcId="{E52EFD5F-E7D6-4F96-BBD7-A38A321728CA}" destId="{6446C1FA-A4E3-4FE9-8D00-6D2FAB84501D}" srcOrd="9" destOrd="0" presId="urn:microsoft.com/office/officeart/2005/8/layout/vList2"/>
    <dgm:cxn modelId="{E242E0D5-87A1-4C9A-9532-5F9229FC8925}" type="presParOf" srcId="{E52EFD5F-E7D6-4F96-BBD7-A38A321728CA}" destId="{5C149780-77D1-41E9-8094-8E5C73B1A780}" srcOrd="10" destOrd="0" presId="urn:microsoft.com/office/officeart/2005/8/layout/vList2"/>
    <dgm:cxn modelId="{87A86801-0000-45D9-ACF5-8013286D2F0B}" type="presParOf" srcId="{E52EFD5F-E7D6-4F96-BBD7-A38A321728CA}" destId="{9ECBD1D5-83CB-4759-9F71-5A948A9BDDF3}" srcOrd="11" destOrd="0" presId="urn:microsoft.com/office/officeart/2005/8/layout/vList2"/>
    <dgm:cxn modelId="{36821B31-562C-4559-B3D5-0B355E0972C1}" type="presParOf" srcId="{E52EFD5F-E7D6-4F96-BBD7-A38A321728CA}" destId="{44719B56-4EFD-4094-8DF5-F21DDC135519}" srcOrd="1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BCCA44B-0DE1-476B-8FE2-BC6DF4DF8A75}" type="doc">
      <dgm:prSet loTypeId="urn:microsoft.com/office/officeart/2005/8/layout/default#1" loCatId="list" qsTypeId="urn:microsoft.com/office/officeart/2005/8/quickstyle/simple4" qsCatId="simple" csTypeId="urn:microsoft.com/office/officeart/2005/8/colors/colorful1" csCatId="colorful" phldr="1"/>
      <dgm:spPr/>
      <dgm:t>
        <a:bodyPr/>
        <a:lstStyle/>
        <a:p>
          <a:endParaRPr lang="en-US"/>
        </a:p>
      </dgm:t>
    </dgm:pt>
    <dgm:pt modelId="{69506B52-13AD-4A95-874F-E347F9CBF61D}">
      <dgm:prSet phldrT="[Text]" custT="1"/>
      <dgm:spPr/>
      <dgm:t>
        <a:bodyPr/>
        <a:lstStyle/>
        <a:p>
          <a:pPr rtl="1">
            <a:spcAft>
              <a:spcPts val="0"/>
            </a:spcAft>
          </a:pPr>
          <a:r>
            <a:rPr lang="ur-PK" sz="2800" b="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توقعات صرف اللہ سے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C3A4AE4-5AA8-40E6-A61C-2BB627B7D3C5}" type="parTrans" cxnId="{45FC6CDF-E0AB-4323-9883-CD2B81DD1AB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80A0DBF-B1BF-456B-8746-E81A6DB9F6BC}" type="sibTrans" cxnId="{45FC6CDF-E0AB-4323-9883-CD2B81DD1AB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C66EC3-0528-4BC9-971D-8D602211A3B2}">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فاعل حقیقی ہے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41B8A6-80D3-4DE7-9C1D-CBDA5511BB74}" type="parTrans" cxnId="{37AD2BE0-215B-4E3D-8515-17F77E681FA1}">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AE7609D-9554-49CE-A394-D2B9CA67B4D5}" type="sibTrans" cxnId="{37AD2BE0-215B-4E3D-8515-17F77E681FA1}">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0CF34C3-B289-412F-90E3-DD14C75FEB2B}">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مؤثر حقیقی ہے</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87BD73-B4F7-43D8-B6F6-55C23D1DA42C}" type="parTrans" cxnId="{42DB12DB-1107-4C50-86F4-2E094882A73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361960F-F115-4F9E-A10B-FDCF3A9B21F6}" type="sibTrans" cxnId="{42DB12DB-1107-4C50-86F4-2E094882A73D}">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2EEE67F-974A-4227-92FF-C501833F8C92}">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اللہ اسباب کا پابند نہیں</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D684232-A2EB-4CF0-BDBD-94C9489CBB48}" type="parTrans" cxnId="{3B99ECFD-E85D-4B5A-A400-78C5BE83C9C2}">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E5D35D8-E430-45BA-883D-97F75B91AF6C}" type="sibTrans" cxnId="{3B99ECFD-E85D-4B5A-A400-78C5BE83C9C2}">
      <dgm:prSet/>
      <dgm:spPr/>
      <dgm:t>
        <a:bodyPr/>
        <a:lstStyle/>
        <a:p>
          <a:pPr rtl="1"/>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1AF89AB-5975-4F9C-A22F-08E89865C416}" type="pres">
      <dgm:prSet presAssocID="{DBCCA44B-0DE1-476B-8FE2-BC6DF4DF8A75}" presName="diagram" presStyleCnt="0">
        <dgm:presLayoutVars>
          <dgm:dir val="rev"/>
          <dgm:resizeHandles val="exact"/>
        </dgm:presLayoutVars>
      </dgm:prSet>
      <dgm:spPr/>
      <dgm:t>
        <a:bodyPr/>
        <a:lstStyle/>
        <a:p>
          <a:endParaRPr lang="en-US"/>
        </a:p>
      </dgm:t>
    </dgm:pt>
    <dgm:pt modelId="{4A18EEBD-7D93-4A7F-A9E5-838B9B587511}" type="pres">
      <dgm:prSet presAssocID="{69506B52-13AD-4A95-874F-E347F9CBF61D}" presName="node" presStyleLbl="node1" presStyleIdx="0" presStyleCnt="4">
        <dgm:presLayoutVars>
          <dgm:bulletEnabled val="1"/>
        </dgm:presLayoutVars>
      </dgm:prSet>
      <dgm:spPr/>
      <dgm:t>
        <a:bodyPr/>
        <a:lstStyle/>
        <a:p>
          <a:endParaRPr lang="en-US"/>
        </a:p>
      </dgm:t>
    </dgm:pt>
    <dgm:pt modelId="{D0E9C191-F6F1-4968-BA69-32FE12FE1C90}" type="pres">
      <dgm:prSet presAssocID="{180A0DBF-B1BF-456B-8746-E81A6DB9F6BC}" presName="sibTrans" presStyleCnt="0"/>
      <dgm:spPr/>
      <dgm:t>
        <a:bodyPr/>
        <a:lstStyle/>
        <a:p>
          <a:endParaRPr lang="en-US"/>
        </a:p>
      </dgm:t>
    </dgm:pt>
    <dgm:pt modelId="{49B231F4-ED93-4BC1-8789-BE60C46E05FE}" type="pres">
      <dgm:prSet presAssocID="{8AC66EC3-0528-4BC9-971D-8D602211A3B2}" presName="node" presStyleLbl="node1" presStyleIdx="1" presStyleCnt="4">
        <dgm:presLayoutVars>
          <dgm:bulletEnabled val="1"/>
        </dgm:presLayoutVars>
      </dgm:prSet>
      <dgm:spPr/>
      <dgm:t>
        <a:bodyPr/>
        <a:lstStyle/>
        <a:p>
          <a:endParaRPr lang="en-US"/>
        </a:p>
      </dgm:t>
    </dgm:pt>
    <dgm:pt modelId="{1E1FAB19-041D-453F-9F7D-A648CBA566FF}" type="pres">
      <dgm:prSet presAssocID="{5AE7609D-9554-49CE-A394-D2B9CA67B4D5}" presName="sibTrans" presStyleCnt="0"/>
      <dgm:spPr/>
      <dgm:t>
        <a:bodyPr/>
        <a:lstStyle/>
        <a:p>
          <a:endParaRPr lang="en-US"/>
        </a:p>
      </dgm:t>
    </dgm:pt>
    <dgm:pt modelId="{08231F08-6981-48B2-A24E-EDE57D9B8B52}" type="pres">
      <dgm:prSet presAssocID="{20CF34C3-B289-412F-90E3-DD14C75FEB2B}" presName="node" presStyleLbl="node1" presStyleIdx="2" presStyleCnt="4">
        <dgm:presLayoutVars>
          <dgm:bulletEnabled val="1"/>
        </dgm:presLayoutVars>
      </dgm:prSet>
      <dgm:spPr/>
      <dgm:t>
        <a:bodyPr/>
        <a:lstStyle/>
        <a:p>
          <a:endParaRPr lang="en-US"/>
        </a:p>
      </dgm:t>
    </dgm:pt>
    <dgm:pt modelId="{DF14444E-8D6D-4DA8-A461-722FD59C8BBA}" type="pres">
      <dgm:prSet presAssocID="{A361960F-F115-4F9E-A10B-FDCF3A9B21F6}" presName="sibTrans" presStyleCnt="0"/>
      <dgm:spPr/>
      <dgm:t>
        <a:bodyPr/>
        <a:lstStyle/>
        <a:p>
          <a:endParaRPr lang="en-US"/>
        </a:p>
      </dgm:t>
    </dgm:pt>
    <dgm:pt modelId="{31714994-C971-4E60-98BB-356B7961CB13}" type="pres">
      <dgm:prSet presAssocID="{62EEE67F-974A-4227-92FF-C501833F8C92}" presName="node" presStyleLbl="node1" presStyleIdx="3" presStyleCnt="4">
        <dgm:presLayoutVars>
          <dgm:bulletEnabled val="1"/>
        </dgm:presLayoutVars>
      </dgm:prSet>
      <dgm:spPr/>
      <dgm:t>
        <a:bodyPr/>
        <a:lstStyle/>
        <a:p>
          <a:endParaRPr lang="en-US"/>
        </a:p>
      </dgm:t>
    </dgm:pt>
  </dgm:ptLst>
  <dgm:cxnLst>
    <dgm:cxn modelId="{FA22584A-4659-465F-8D9F-899491EA161D}" type="presOf" srcId="{69506B52-13AD-4A95-874F-E347F9CBF61D}" destId="{4A18EEBD-7D93-4A7F-A9E5-838B9B587511}" srcOrd="0" destOrd="0" presId="urn:microsoft.com/office/officeart/2005/8/layout/default#1"/>
    <dgm:cxn modelId="{0B933C61-5A76-4E62-AAA9-F606D1456D13}" type="presOf" srcId="{20CF34C3-B289-412F-90E3-DD14C75FEB2B}" destId="{08231F08-6981-48B2-A24E-EDE57D9B8B52}" srcOrd="0" destOrd="0" presId="urn:microsoft.com/office/officeart/2005/8/layout/default#1"/>
    <dgm:cxn modelId="{5EEEC62B-9671-46A1-8581-E0D881AEFDB2}" type="presOf" srcId="{8AC66EC3-0528-4BC9-971D-8D602211A3B2}" destId="{49B231F4-ED93-4BC1-8789-BE60C46E05FE}" srcOrd="0" destOrd="0" presId="urn:microsoft.com/office/officeart/2005/8/layout/default#1"/>
    <dgm:cxn modelId="{37AD2BE0-215B-4E3D-8515-17F77E681FA1}" srcId="{DBCCA44B-0DE1-476B-8FE2-BC6DF4DF8A75}" destId="{8AC66EC3-0528-4BC9-971D-8D602211A3B2}" srcOrd="1" destOrd="0" parTransId="{C641B8A6-80D3-4DE7-9C1D-CBDA5511BB74}" sibTransId="{5AE7609D-9554-49CE-A394-D2B9CA67B4D5}"/>
    <dgm:cxn modelId="{3B99ECFD-E85D-4B5A-A400-78C5BE83C9C2}" srcId="{DBCCA44B-0DE1-476B-8FE2-BC6DF4DF8A75}" destId="{62EEE67F-974A-4227-92FF-C501833F8C92}" srcOrd="3" destOrd="0" parTransId="{7D684232-A2EB-4CF0-BDBD-94C9489CBB48}" sibTransId="{7E5D35D8-E430-45BA-883D-97F75B91AF6C}"/>
    <dgm:cxn modelId="{CF4ABBF3-CDD0-45A2-9B3C-84F66B1E2752}" type="presOf" srcId="{62EEE67F-974A-4227-92FF-C501833F8C92}" destId="{31714994-C971-4E60-98BB-356B7961CB13}" srcOrd="0" destOrd="0" presId="urn:microsoft.com/office/officeart/2005/8/layout/default#1"/>
    <dgm:cxn modelId="{42DB12DB-1107-4C50-86F4-2E094882A73D}" srcId="{DBCCA44B-0DE1-476B-8FE2-BC6DF4DF8A75}" destId="{20CF34C3-B289-412F-90E3-DD14C75FEB2B}" srcOrd="2" destOrd="0" parTransId="{7D87BD73-B4F7-43D8-B6F6-55C23D1DA42C}" sibTransId="{A361960F-F115-4F9E-A10B-FDCF3A9B21F6}"/>
    <dgm:cxn modelId="{45FC6CDF-E0AB-4323-9883-CD2B81DD1ABD}" srcId="{DBCCA44B-0DE1-476B-8FE2-BC6DF4DF8A75}" destId="{69506B52-13AD-4A95-874F-E347F9CBF61D}" srcOrd="0" destOrd="0" parTransId="{FC3A4AE4-5AA8-40E6-A61C-2BB627B7D3C5}" sibTransId="{180A0DBF-B1BF-456B-8746-E81A6DB9F6BC}"/>
    <dgm:cxn modelId="{9951A5B0-34F7-4147-9D8C-7AECA1D19852}" type="presOf" srcId="{DBCCA44B-0DE1-476B-8FE2-BC6DF4DF8A75}" destId="{A1AF89AB-5975-4F9C-A22F-08E89865C416}" srcOrd="0" destOrd="0" presId="urn:microsoft.com/office/officeart/2005/8/layout/default#1"/>
    <dgm:cxn modelId="{9809AEF2-4B14-4887-A4D2-5266153A199A}" type="presParOf" srcId="{A1AF89AB-5975-4F9C-A22F-08E89865C416}" destId="{4A18EEBD-7D93-4A7F-A9E5-838B9B587511}" srcOrd="0" destOrd="0" presId="urn:microsoft.com/office/officeart/2005/8/layout/default#1"/>
    <dgm:cxn modelId="{533B789E-BA02-4C3A-9600-6CF8FB5ABFD3}" type="presParOf" srcId="{A1AF89AB-5975-4F9C-A22F-08E89865C416}" destId="{D0E9C191-F6F1-4968-BA69-32FE12FE1C90}" srcOrd="1" destOrd="0" presId="urn:microsoft.com/office/officeart/2005/8/layout/default#1"/>
    <dgm:cxn modelId="{63374572-1832-4B43-97C0-3DDE83553A08}" type="presParOf" srcId="{A1AF89AB-5975-4F9C-A22F-08E89865C416}" destId="{49B231F4-ED93-4BC1-8789-BE60C46E05FE}" srcOrd="2" destOrd="0" presId="urn:microsoft.com/office/officeart/2005/8/layout/default#1"/>
    <dgm:cxn modelId="{1235AD76-7463-4483-BC00-A328E01C9CED}" type="presParOf" srcId="{A1AF89AB-5975-4F9C-A22F-08E89865C416}" destId="{1E1FAB19-041D-453F-9F7D-A648CBA566FF}" srcOrd="3" destOrd="0" presId="urn:microsoft.com/office/officeart/2005/8/layout/default#1"/>
    <dgm:cxn modelId="{5ABC812C-05DF-4DB6-85DD-847AD5BE6D65}" type="presParOf" srcId="{A1AF89AB-5975-4F9C-A22F-08E89865C416}" destId="{08231F08-6981-48B2-A24E-EDE57D9B8B52}" srcOrd="4" destOrd="0" presId="urn:microsoft.com/office/officeart/2005/8/layout/default#1"/>
    <dgm:cxn modelId="{50ABC27F-7117-4D29-9FFC-907FB77B22FD}" type="presParOf" srcId="{A1AF89AB-5975-4F9C-A22F-08E89865C416}" destId="{DF14444E-8D6D-4DA8-A461-722FD59C8BBA}" srcOrd="5" destOrd="0" presId="urn:microsoft.com/office/officeart/2005/8/layout/default#1"/>
    <dgm:cxn modelId="{2E70F7AF-810F-4C3E-84E6-329B9C9DD5F2}" type="presParOf" srcId="{A1AF89AB-5975-4F9C-A22F-08E89865C416}" destId="{31714994-C971-4E60-98BB-356B7961CB13}"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0"/>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اسباب فراہم کیے جائیں لیکن بھروسہ مسبب الاسباب پر کیا جائے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1">
        <dgm:presLayoutVars>
          <dgm:chMax val="0"/>
          <dgm:bulletEnabled val="1"/>
        </dgm:presLayoutVars>
      </dgm:prSet>
      <dgm:spPr/>
      <dgm:t>
        <a:bodyPr/>
        <a:lstStyle/>
        <a:p>
          <a:endParaRPr lang="en-US"/>
        </a:p>
      </dgm:t>
    </dgm:pt>
  </dgm:ptLst>
  <dgm:cxnLst>
    <dgm:cxn modelId="{9C05762A-08E3-4B78-A65D-3AF2D55DECFB}" type="presOf" srcId="{85FB63D9-CDDA-45EA-9A65-94AF3A950CC2}" destId="{C641DEA9-B2FE-42D2-90A6-FB26FB24702A}"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D506CED7-20E9-4388-A14B-BD75483B198C}" type="presOf" srcId="{A22174DA-82A8-41B1-921C-243A48BD35E8}" destId="{848F32F7-7535-433E-B81B-20B752B1B3F4}" srcOrd="0" destOrd="0" presId="urn:microsoft.com/office/officeart/2005/8/layout/vList2"/>
    <dgm:cxn modelId="{EADB38B3-D06C-402B-82E9-0AE9A7BEE9BA}" type="presParOf" srcId="{848F32F7-7535-433E-B81B-20B752B1B3F4}" destId="{C641DEA9-B2FE-42D2-90A6-FB26FB24702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کو سب سے بڑھ کر محبت بیوی اور اولاد سے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34A57DF-16F8-44EB-BE72-04F548BEEAF4}">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ہر دم چوکنا رہنے کا حکم کہیں خلاف شرع کام نہ ہوجائے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D8B2DD6-7A81-41A5-8972-409983B1AB6C}" type="parTrans" cxnId="{80E4CE4E-757D-4989-A62C-99282A09533A}">
      <dgm:prSet/>
      <dgm:spPr/>
      <dgm:t>
        <a:bodyPr/>
        <a:lstStyle/>
        <a:p>
          <a:endParaRPr lang="en-US">
            <a:latin typeface="Jameel Noori Nastaleeq" pitchFamily="2" charset="-78"/>
            <a:cs typeface="Jameel Noori Nastaleeq" pitchFamily="2" charset="-78"/>
          </a:endParaRPr>
        </a:p>
      </dgm:t>
    </dgm:pt>
    <dgm:pt modelId="{C59467C9-7691-4F23-838F-D326249CB1BE}" type="sibTrans" cxnId="{80E4CE4E-757D-4989-A62C-99282A09533A}">
      <dgm:prSet/>
      <dgm:spPr/>
      <dgm:t>
        <a:bodyPr/>
        <a:lstStyle/>
        <a:p>
          <a:endParaRPr lang="en-US">
            <a:latin typeface="Jameel Noori Nastaleeq" pitchFamily="2" charset="-78"/>
            <a:cs typeface="Jameel Noori Nastaleeq" pitchFamily="2" charset="-78"/>
          </a:endParaRPr>
        </a:p>
      </dgm:t>
    </dgm:pt>
    <dgm:pt modelId="{7F5D7E40-2535-4AA9-8F5D-C408613793F1}">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لفظ دشمن کے مقابلے میں تین الفاظ کا استعمال</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C20051-19D7-4AA0-BCC6-F148EF0174BA}" type="parTrans" cxnId="{DBC63A9C-17E4-4529-B9A7-2AC33D3EA8D1}">
      <dgm:prSet/>
      <dgm:spPr/>
      <dgm:t>
        <a:bodyPr/>
        <a:lstStyle/>
        <a:p>
          <a:endParaRPr lang="en-US">
            <a:latin typeface="Jameel Noori Nastaleeq" pitchFamily="2" charset="-78"/>
            <a:cs typeface="Jameel Noori Nastaleeq" pitchFamily="2" charset="-78"/>
          </a:endParaRPr>
        </a:p>
      </dgm:t>
    </dgm:pt>
    <dgm:pt modelId="{DD2CCB07-4AA5-48F4-A274-BD8C2ED3E5D1}" type="sibTrans" cxnId="{DBC63A9C-17E4-4529-B9A7-2AC33D3EA8D1}">
      <dgm:prSet/>
      <dgm:spPr/>
      <dgm:t>
        <a:bodyPr/>
        <a:lstStyle/>
        <a:p>
          <a:endParaRPr lang="en-US">
            <a:latin typeface="Jameel Noori Nastaleeq" pitchFamily="2" charset="-78"/>
            <a:cs typeface="Jameel Noori Nastaleeq" pitchFamily="2" charset="-78"/>
          </a:endParaRPr>
        </a:p>
      </dgm:t>
    </dgm:pt>
    <dgm:pt modelId="{50587EB6-D9EF-4A20-B683-CC17FCB79E66}">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اہل خانہ کی تربیت نرمی اور سختی کے امتزاج کے ساتھ</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61AB88A-1FE2-484B-B064-7CE07D58F172}" type="parTrans" cxnId="{4F63A690-A3EE-4CD5-ACC2-1F27FECCB7DE}">
      <dgm:prSet/>
      <dgm:spPr/>
      <dgm:t>
        <a:bodyPr/>
        <a:lstStyle/>
        <a:p>
          <a:endParaRPr lang="en-US">
            <a:latin typeface="Jameel Noori Nastaleeq" pitchFamily="2" charset="-78"/>
            <a:cs typeface="Jameel Noori Nastaleeq" pitchFamily="2" charset="-78"/>
          </a:endParaRPr>
        </a:p>
      </dgm:t>
    </dgm:pt>
    <dgm:pt modelId="{0C559E4D-6988-47E4-8B4F-92EB2CDFABAA}" type="sibTrans" cxnId="{4F63A690-A3EE-4CD5-ACC2-1F27FECCB7DE}">
      <dgm:prSet/>
      <dgm:spPr/>
      <dgm:t>
        <a:bodyPr/>
        <a:lstStyle/>
        <a:p>
          <a:endParaRPr lang="en-US">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4">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F98CB69-0152-45E9-902A-2100CF563113}" type="pres">
      <dgm:prSet presAssocID="{034A57DF-16F8-44EB-BE72-04F548BEEAF4}" presName="parentText" presStyleLbl="node1" presStyleIdx="1" presStyleCnt="4">
        <dgm:presLayoutVars>
          <dgm:chMax val="0"/>
          <dgm:bulletEnabled val="1"/>
        </dgm:presLayoutVars>
      </dgm:prSet>
      <dgm:spPr/>
      <dgm:t>
        <a:bodyPr/>
        <a:lstStyle/>
        <a:p>
          <a:endParaRPr lang="en-US"/>
        </a:p>
      </dgm:t>
    </dgm:pt>
    <dgm:pt modelId="{D67BB7E4-8E5A-4980-9640-AC0FB91309E7}" type="pres">
      <dgm:prSet presAssocID="{C59467C9-7691-4F23-838F-D326249CB1BE}" presName="spacer" presStyleCnt="0"/>
      <dgm:spPr/>
      <dgm:t>
        <a:bodyPr/>
        <a:lstStyle/>
        <a:p>
          <a:endParaRPr lang="en-US"/>
        </a:p>
      </dgm:t>
    </dgm:pt>
    <dgm:pt modelId="{B82C03ED-40D9-4910-A714-A6A88F84E3EA}" type="pres">
      <dgm:prSet presAssocID="{7F5D7E40-2535-4AA9-8F5D-C408613793F1}" presName="parentText" presStyleLbl="node1" presStyleIdx="2" presStyleCnt="4">
        <dgm:presLayoutVars>
          <dgm:chMax val="0"/>
          <dgm:bulletEnabled val="1"/>
        </dgm:presLayoutVars>
      </dgm:prSet>
      <dgm:spPr/>
      <dgm:t>
        <a:bodyPr/>
        <a:lstStyle/>
        <a:p>
          <a:endParaRPr lang="en-US"/>
        </a:p>
      </dgm:t>
    </dgm:pt>
    <dgm:pt modelId="{15F9A8C9-E112-49D3-8662-67E6EAED5039}" type="pres">
      <dgm:prSet presAssocID="{DD2CCB07-4AA5-48F4-A274-BD8C2ED3E5D1}" presName="spacer" presStyleCnt="0"/>
      <dgm:spPr/>
      <dgm:t>
        <a:bodyPr/>
        <a:lstStyle/>
        <a:p>
          <a:endParaRPr lang="en-US"/>
        </a:p>
      </dgm:t>
    </dgm:pt>
    <dgm:pt modelId="{03ADF433-AF60-4F67-A763-96162342EF67}" type="pres">
      <dgm:prSet presAssocID="{50587EB6-D9EF-4A20-B683-CC17FCB79E66}" presName="parentText" presStyleLbl="node1" presStyleIdx="3" presStyleCnt="4">
        <dgm:presLayoutVars>
          <dgm:chMax val="0"/>
          <dgm:bulletEnabled val="1"/>
        </dgm:presLayoutVars>
      </dgm:prSet>
      <dgm:spPr/>
      <dgm:t>
        <a:bodyPr/>
        <a:lstStyle/>
        <a:p>
          <a:endParaRPr lang="en-US"/>
        </a:p>
      </dgm:t>
    </dgm:pt>
  </dgm:ptLst>
  <dgm:cxnLst>
    <dgm:cxn modelId="{80E4CE4E-757D-4989-A62C-99282A09533A}" srcId="{A22174DA-82A8-41B1-921C-243A48BD35E8}" destId="{034A57DF-16F8-44EB-BE72-04F548BEEAF4}" srcOrd="1" destOrd="0" parTransId="{FD8B2DD6-7A81-41A5-8972-409983B1AB6C}" sibTransId="{C59467C9-7691-4F23-838F-D326249CB1BE}"/>
    <dgm:cxn modelId="{842F955C-06B5-4A66-916B-329F32ABD0A5}" srcId="{A22174DA-82A8-41B1-921C-243A48BD35E8}" destId="{85FB63D9-CDDA-45EA-9A65-94AF3A950CC2}" srcOrd="0" destOrd="0" parTransId="{6CD64587-15E4-411D-8D0F-F7B449474FEA}" sibTransId="{65809DDF-2E97-48B8-955C-35AC2BE86A30}"/>
    <dgm:cxn modelId="{225A1774-449C-4129-B5E9-C4B3EA91F462}" type="presOf" srcId="{A22174DA-82A8-41B1-921C-243A48BD35E8}" destId="{848F32F7-7535-433E-B81B-20B752B1B3F4}" srcOrd="0" destOrd="0" presId="urn:microsoft.com/office/officeart/2005/8/layout/vList2"/>
    <dgm:cxn modelId="{DBC63A9C-17E4-4529-B9A7-2AC33D3EA8D1}" srcId="{A22174DA-82A8-41B1-921C-243A48BD35E8}" destId="{7F5D7E40-2535-4AA9-8F5D-C408613793F1}" srcOrd="2" destOrd="0" parTransId="{EBC20051-19D7-4AA0-BCC6-F148EF0174BA}" sibTransId="{DD2CCB07-4AA5-48F4-A274-BD8C2ED3E5D1}"/>
    <dgm:cxn modelId="{4F63A690-A3EE-4CD5-ACC2-1F27FECCB7DE}" srcId="{A22174DA-82A8-41B1-921C-243A48BD35E8}" destId="{50587EB6-D9EF-4A20-B683-CC17FCB79E66}" srcOrd="3" destOrd="0" parTransId="{C61AB88A-1FE2-484B-B064-7CE07D58F172}" sibTransId="{0C559E4D-6988-47E4-8B4F-92EB2CDFABAA}"/>
    <dgm:cxn modelId="{0F810ECD-4781-4C43-8972-2E43CCB03ECC}" type="presOf" srcId="{7F5D7E40-2535-4AA9-8F5D-C408613793F1}" destId="{B82C03ED-40D9-4910-A714-A6A88F84E3EA}" srcOrd="0" destOrd="0" presId="urn:microsoft.com/office/officeart/2005/8/layout/vList2"/>
    <dgm:cxn modelId="{71342261-F73D-492C-BA4B-AFC4F6BB3AB2}" type="presOf" srcId="{50587EB6-D9EF-4A20-B683-CC17FCB79E66}" destId="{03ADF433-AF60-4F67-A763-96162342EF67}" srcOrd="0" destOrd="0" presId="urn:microsoft.com/office/officeart/2005/8/layout/vList2"/>
    <dgm:cxn modelId="{D9EB81A4-9AE6-4CF1-BB2B-92AB9E773E19}" type="presOf" srcId="{034A57DF-16F8-44EB-BE72-04F548BEEAF4}" destId="{AF98CB69-0152-45E9-902A-2100CF563113}" srcOrd="0" destOrd="0" presId="urn:microsoft.com/office/officeart/2005/8/layout/vList2"/>
    <dgm:cxn modelId="{8BB76ED4-7894-438B-AF13-724EA5DF8C47}" type="presOf" srcId="{85FB63D9-CDDA-45EA-9A65-94AF3A950CC2}" destId="{C641DEA9-B2FE-42D2-90A6-FB26FB24702A}" srcOrd="0" destOrd="0" presId="urn:microsoft.com/office/officeart/2005/8/layout/vList2"/>
    <dgm:cxn modelId="{C2F2A64B-474C-4E65-B300-F482DC6DC9D0}" type="presParOf" srcId="{848F32F7-7535-433E-B81B-20B752B1B3F4}" destId="{C641DEA9-B2FE-42D2-90A6-FB26FB24702A}" srcOrd="0" destOrd="0" presId="urn:microsoft.com/office/officeart/2005/8/layout/vList2"/>
    <dgm:cxn modelId="{A3AD1D5F-B81C-4D8C-A9E3-6822E10A052D}" type="presParOf" srcId="{848F32F7-7535-433E-B81B-20B752B1B3F4}" destId="{EDC8EA1E-E210-4E9B-AB18-98552B9B3972}" srcOrd="1" destOrd="0" presId="urn:microsoft.com/office/officeart/2005/8/layout/vList2"/>
    <dgm:cxn modelId="{3A2794FF-3E86-406F-A02B-2285DA4AB8A5}" type="presParOf" srcId="{848F32F7-7535-433E-B81B-20B752B1B3F4}" destId="{AF98CB69-0152-45E9-902A-2100CF563113}" srcOrd="2" destOrd="0" presId="urn:microsoft.com/office/officeart/2005/8/layout/vList2"/>
    <dgm:cxn modelId="{7A42EB26-F21E-4D87-9FAA-57AD91231F75}" type="presParOf" srcId="{848F32F7-7535-433E-B81B-20B752B1B3F4}" destId="{D67BB7E4-8E5A-4980-9640-AC0FB91309E7}" srcOrd="3" destOrd="0" presId="urn:microsoft.com/office/officeart/2005/8/layout/vList2"/>
    <dgm:cxn modelId="{B1384E17-421E-4D3E-A6D4-C6587EBCB145}" type="presParOf" srcId="{848F32F7-7535-433E-B81B-20B752B1B3F4}" destId="{B82C03ED-40D9-4910-A714-A6A88F84E3EA}" srcOrd="4" destOrd="0" presId="urn:microsoft.com/office/officeart/2005/8/layout/vList2"/>
    <dgm:cxn modelId="{579076E5-01AE-4A25-92BD-E572183B0B2B}" type="presParOf" srcId="{848F32F7-7535-433E-B81B-20B752B1B3F4}" destId="{15F9A8C9-E112-49D3-8662-67E6EAED5039}" srcOrd="5" destOrd="0" presId="urn:microsoft.com/office/officeart/2005/8/layout/vList2"/>
    <dgm:cxn modelId="{5A5109BE-8A44-47D8-A344-02E8D6CB6185}" type="presParOf" srcId="{848F32F7-7535-433E-B81B-20B752B1B3F4}" destId="{03ADF433-AF60-4F67-A763-96162342EF6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en-US"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Assets</a:t>
          </a:r>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نہیں </a:t>
          </a:r>
          <a:r>
            <a:rPr lang="en-US"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Liabilities</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34A57DF-16F8-44EB-BE72-04F548BEEAF4}">
      <dgm:prSet phldrT="[Text]" custT="1"/>
      <dgm:spPr/>
      <dgm:t>
        <a:bodyPr/>
        <a:lstStyle/>
        <a:p>
          <a:pPr algn="ctr" rtl="1"/>
          <a:r>
            <a:rPr lang="ur-PK" sz="2800" b="0" dirty="0" smtClean="0">
              <a:effectLst>
                <a:outerShdw blurRad="38100" dist="38100" dir="2700000" algn="tl">
                  <a:srgbClr val="000000">
                    <a:alpha val="43137"/>
                  </a:srgbClr>
                </a:outerShdw>
              </a:effectLst>
              <a:latin typeface="Jameel Noori Nastaleeq" pitchFamily="2" charset="-78"/>
              <a:cs typeface="Jameel Noori Nastaleeq" pitchFamily="2" charset="-78"/>
            </a:rPr>
            <a:t>ان کی خاطر اللہ کو ناراض یا صدقہ جاریہ بناکر راضی کیا جاسکتا ہے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D8B2DD6-7A81-41A5-8972-409983B1AB6C}" type="parTrans" cxnId="{80E4CE4E-757D-4989-A62C-99282A09533A}">
      <dgm:prSet/>
      <dgm:spPr/>
      <dgm:t>
        <a:bodyPr/>
        <a:lstStyle/>
        <a:p>
          <a:endParaRPr lang="en-US">
            <a:latin typeface="Jameel Noori Nastaleeq" pitchFamily="2" charset="-78"/>
            <a:cs typeface="Jameel Noori Nastaleeq" pitchFamily="2" charset="-78"/>
          </a:endParaRPr>
        </a:p>
      </dgm:t>
    </dgm:pt>
    <dgm:pt modelId="{C59467C9-7691-4F23-838F-D326249CB1BE}" type="sibTrans" cxnId="{80E4CE4E-757D-4989-A62C-99282A09533A}">
      <dgm:prSet/>
      <dgm:spPr/>
      <dgm:t>
        <a:bodyPr/>
        <a:lstStyle/>
        <a:p>
          <a:endParaRPr lang="en-US">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F98CB69-0152-45E9-902A-2100CF563113}" type="pres">
      <dgm:prSet presAssocID="{034A57DF-16F8-44EB-BE72-04F548BEEAF4}" presName="parentText" presStyleLbl="node1" presStyleIdx="1" presStyleCnt="2">
        <dgm:presLayoutVars>
          <dgm:chMax val="0"/>
          <dgm:bulletEnabled val="1"/>
        </dgm:presLayoutVars>
      </dgm:prSet>
      <dgm:spPr/>
      <dgm:t>
        <a:bodyPr/>
        <a:lstStyle/>
        <a:p>
          <a:endParaRPr lang="en-US"/>
        </a:p>
      </dgm:t>
    </dgm:pt>
  </dgm:ptLst>
  <dgm:cxnLst>
    <dgm:cxn modelId="{80E4CE4E-757D-4989-A62C-99282A09533A}" srcId="{A22174DA-82A8-41B1-921C-243A48BD35E8}" destId="{034A57DF-16F8-44EB-BE72-04F548BEEAF4}" srcOrd="1" destOrd="0" parTransId="{FD8B2DD6-7A81-41A5-8972-409983B1AB6C}" sibTransId="{C59467C9-7691-4F23-838F-D326249CB1BE}"/>
    <dgm:cxn modelId="{9203689C-E81C-43F3-9BE4-3D50C2277711}" type="presOf" srcId="{034A57DF-16F8-44EB-BE72-04F548BEEAF4}" destId="{AF98CB69-0152-45E9-902A-2100CF563113}"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7538A949-7B40-4B79-98A0-CCAB791BD764}" type="presOf" srcId="{A22174DA-82A8-41B1-921C-243A48BD35E8}" destId="{848F32F7-7535-433E-B81B-20B752B1B3F4}" srcOrd="0" destOrd="0" presId="urn:microsoft.com/office/officeart/2005/8/layout/vList2"/>
    <dgm:cxn modelId="{B9231A2E-FB54-4EE3-A083-BE8CA7A0B48A}" type="presOf" srcId="{85FB63D9-CDDA-45EA-9A65-94AF3A950CC2}" destId="{C641DEA9-B2FE-42D2-90A6-FB26FB24702A}" srcOrd="0" destOrd="0" presId="urn:microsoft.com/office/officeart/2005/8/layout/vList2"/>
    <dgm:cxn modelId="{9E0168B5-6BEE-403D-B051-8C0B494C87B3}" type="presParOf" srcId="{848F32F7-7535-433E-B81B-20B752B1B3F4}" destId="{C641DEA9-B2FE-42D2-90A6-FB26FB24702A}" srcOrd="0" destOrd="0" presId="urn:microsoft.com/office/officeart/2005/8/layout/vList2"/>
    <dgm:cxn modelId="{B12675D1-FAD9-473B-BF61-0943B85DB278}" type="presParOf" srcId="{848F32F7-7535-433E-B81B-20B752B1B3F4}" destId="{EDC8EA1E-E210-4E9B-AB18-98552B9B3972}" srcOrd="1" destOrd="0" presId="urn:microsoft.com/office/officeart/2005/8/layout/vList2"/>
    <dgm:cxn modelId="{A34B4084-125D-47E3-B4F0-EBF395694A48}" type="presParOf" srcId="{848F32F7-7535-433E-B81B-20B752B1B3F4}" destId="{AF98CB69-0152-45E9-902A-2100CF56311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200" dirty="0" smtClean="0">
              <a:effectLst>
                <a:outerShdw blurRad="38100" dist="38100" dir="2700000" algn="tl">
                  <a:srgbClr val="000000">
                    <a:alpha val="43137"/>
                  </a:srgbClr>
                </a:outerShdw>
              </a:effectLst>
              <a:cs typeface="UL Sajid Heading" pitchFamily="2" charset="-78"/>
            </a:rPr>
            <a:t>لغوی مفہوم</a:t>
          </a:r>
          <a:endParaRPr lang="en-US" sz="32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r>
            <a:rPr lang="ur-PK" sz="3200" smtClean="0">
              <a:latin typeface="Jameel Noori Nastaleeq" pitchFamily="2" charset="-78"/>
              <a:cs typeface="Jameel Noori Nastaleeq" pitchFamily="2" charset="-78"/>
            </a:rPr>
            <a:t>بچنا</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3061BE2C-AD99-4500-BB06-7AA77BE06261}">
      <dgm:prSet phldrT="[Text]" custT="1"/>
      <dgm:spPr/>
      <dgm:t>
        <a:bodyPr/>
        <a:lstStyle/>
        <a:p>
          <a:pPr rtl="1"/>
          <a:r>
            <a:rPr lang="ur-PK" sz="3200" dirty="0" smtClean="0">
              <a:effectLst>
                <a:outerShdw blurRad="38100" dist="38100" dir="2700000" algn="tl">
                  <a:srgbClr val="000000">
                    <a:alpha val="43137"/>
                  </a:srgbClr>
                </a:outerShdw>
              </a:effectLst>
              <a:cs typeface="UL Sajid Heading" pitchFamily="2" charset="-78"/>
            </a:rPr>
            <a:t>اصطلاحی مفہوم</a:t>
          </a:r>
          <a:endParaRPr lang="en-US" sz="3200" dirty="0">
            <a:effectLst>
              <a:outerShdw blurRad="38100" dist="38100" dir="2700000" algn="tl">
                <a:srgbClr val="000000">
                  <a:alpha val="43137"/>
                </a:srgbClr>
              </a:outerShdw>
            </a:effectLst>
            <a:cs typeface="UL Sajid Heading" pitchFamily="2" charset="-78"/>
          </a:endParaRPr>
        </a:p>
      </dgm:t>
    </dgm:pt>
    <dgm:pt modelId="{72923B2C-490B-4824-835F-C6AAC20E4A7C}" type="parTrans" cxnId="{50004388-09BD-4579-ACC9-0607C36FB572}">
      <dgm:prSet/>
      <dgm:spPr/>
      <dgm:t>
        <a:bodyPr/>
        <a:lstStyle/>
        <a:p>
          <a:endParaRPr lang="en-US"/>
        </a:p>
      </dgm:t>
    </dgm:pt>
    <dgm:pt modelId="{14A2A5C2-15FA-40AD-95F4-35FA95D73857}" type="sibTrans" cxnId="{50004388-09BD-4579-ACC9-0607C36FB572}">
      <dgm:prSet/>
      <dgm:spPr/>
      <dgm:t>
        <a:bodyPr/>
        <a:lstStyle/>
        <a:p>
          <a:endParaRPr lang="en-US"/>
        </a:p>
      </dgm:t>
    </dgm:pt>
    <dgm:pt modelId="{ED37F1BC-56A5-4F21-A60C-15D7C05A7961}">
      <dgm:prSet phldrT="[Text]" custT="1"/>
      <dgm:spPr/>
      <dgm:t>
        <a:bodyPr/>
        <a:lstStyle/>
        <a:p>
          <a:pPr rtl="1"/>
          <a:r>
            <a:rPr lang="ur-PK" sz="3200" smtClean="0">
              <a:latin typeface="Jameel Noori Nastaleeq" pitchFamily="2" charset="-78"/>
              <a:cs typeface="Jameel Noori Nastaleeq" pitchFamily="2" charset="-78"/>
            </a:rPr>
            <a:t>اللہ کی نافرمانی یا ناراضگی سے بچنا</a:t>
          </a:r>
          <a:endParaRPr lang="en-US" sz="3200" dirty="0">
            <a:latin typeface="Jameel Noori Nastaleeq" pitchFamily="2" charset="-78"/>
            <a:cs typeface="Jameel Noori Nastaleeq" pitchFamily="2" charset="-78"/>
          </a:endParaRPr>
        </a:p>
      </dgm:t>
    </dgm:pt>
    <dgm:pt modelId="{75A01F40-F6D4-4605-A72C-9FEDD668ABC2}" type="parTrans" cxnId="{4997E294-D302-44D3-8A38-C26FD19ED55C}">
      <dgm:prSet/>
      <dgm:spPr/>
      <dgm:t>
        <a:bodyPr/>
        <a:lstStyle/>
        <a:p>
          <a:endParaRPr lang="en-US"/>
        </a:p>
      </dgm:t>
    </dgm:pt>
    <dgm:pt modelId="{5AA82FF6-4D8E-4AB8-94A6-192CBC5B5ABA}" type="sibTrans" cxnId="{4997E294-D302-44D3-8A38-C26FD19ED55C}">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140085"/>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193253">
        <dgm:presLayoutVars>
          <dgm:bulletEnabled val="1"/>
        </dgm:presLayoutVars>
      </dgm:prSet>
      <dgm:spPr/>
      <dgm:t>
        <a:bodyPr/>
        <a:lstStyle/>
        <a:p>
          <a:endParaRPr lang="en-US"/>
        </a:p>
      </dgm:t>
    </dgm:pt>
    <dgm:pt modelId="{30C9FF0D-17D2-46DD-AF0A-324B61526447}" type="pres">
      <dgm:prSet presAssocID="{720C5FC1-1B5C-4E16-A6F5-FD1D33E007DA}" presName="vSp" presStyleCnt="0"/>
      <dgm:spPr/>
      <dgm:t>
        <a:bodyPr/>
        <a:lstStyle/>
        <a:p>
          <a:endParaRPr lang="en-US"/>
        </a:p>
      </dgm:t>
    </dgm:pt>
    <dgm:pt modelId="{9FC491D6-FD8C-4511-AC73-5A79A5ADE536}" type="pres">
      <dgm:prSet presAssocID="{3061BE2C-AD99-4500-BB06-7AA77BE06261}" presName="horFlow" presStyleCnt="0"/>
      <dgm:spPr/>
      <dgm:t>
        <a:bodyPr/>
        <a:lstStyle/>
        <a:p>
          <a:endParaRPr lang="en-US"/>
        </a:p>
      </dgm:t>
    </dgm:pt>
    <dgm:pt modelId="{91378210-0511-4335-B307-65C8E7492801}" type="pres">
      <dgm:prSet presAssocID="{3061BE2C-AD99-4500-BB06-7AA77BE06261}" presName="bigChev" presStyleLbl="node1" presStyleIdx="1" presStyleCnt="2" custScaleX="140085"/>
      <dgm:spPr/>
      <dgm:t>
        <a:bodyPr/>
        <a:lstStyle/>
        <a:p>
          <a:endParaRPr lang="en-US"/>
        </a:p>
      </dgm:t>
    </dgm:pt>
    <dgm:pt modelId="{58CBE594-EAE2-4CC4-9DB1-D80C40847E15}" type="pres">
      <dgm:prSet presAssocID="{75A01F40-F6D4-4605-A72C-9FEDD668ABC2}" presName="parTrans" presStyleCnt="0"/>
      <dgm:spPr/>
      <dgm:t>
        <a:bodyPr/>
        <a:lstStyle/>
        <a:p>
          <a:endParaRPr lang="en-US"/>
        </a:p>
      </dgm:t>
    </dgm:pt>
    <dgm:pt modelId="{15D3A09A-DD30-465A-AF2D-4A854940267F}" type="pres">
      <dgm:prSet presAssocID="{ED37F1BC-56A5-4F21-A60C-15D7C05A7961}" presName="node" presStyleLbl="alignAccFollowNode1" presStyleIdx="1" presStyleCnt="2" custScaleX="193253">
        <dgm:presLayoutVars>
          <dgm:bulletEnabled val="1"/>
        </dgm:presLayoutVars>
      </dgm:prSet>
      <dgm:spPr/>
      <dgm:t>
        <a:bodyPr/>
        <a:lstStyle/>
        <a:p>
          <a:endParaRPr lang="en-US"/>
        </a:p>
      </dgm:t>
    </dgm:pt>
  </dgm:ptLst>
  <dgm:cxnLst>
    <dgm:cxn modelId="{E3EE2F8F-E179-4EB5-97D3-146988E6D252}" type="presOf" srcId="{ED37F1BC-56A5-4F21-A60C-15D7C05A7961}" destId="{15D3A09A-DD30-465A-AF2D-4A854940267F}" srcOrd="0" destOrd="0" presId="urn:microsoft.com/office/officeart/2005/8/layout/lProcess3"/>
    <dgm:cxn modelId="{50004388-09BD-4579-ACC9-0607C36FB572}" srcId="{39DAEB90-3C44-415E-839B-55876C892F66}" destId="{3061BE2C-AD99-4500-BB06-7AA77BE06261}" srcOrd="1" destOrd="0" parTransId="{72923B2C-490B-4824-835F-C6AAC20E4A7C}" sibTransId="{14A2A5C2-15FA-40AD-95F4-35FA95D73857}"/>
    <dgm:cxn modelId="{061AA5F1-DF8C-4A13-A975-E260D5DE0792}" srcId="{39DAEB90-3C44-415E-839B-55876C892F66}" destId="{720C5FC1-1B5C-4E16-A6F5-FD1D33E007DA}" srcOrd="0" destOrd="0" parTransId="{8A484020-7876-4E17-9F9A-93681ED9D746}" sibTransId="{1A5A3450-FC44-4129-A94E-81B7B690D936}"/>
    <dgm:cxn modelId="{4C08AFFE-27BE-4B41-A7D2-B292335BFA00}" type="presOf" srcId="{A9368323-C714-446A-9715-8AAF848C6E18}" destId="{CAFB9C3E-0258-44BF-B172-D508CF55783A}"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4997E294-D302-44D3-8A38-C26FD19ED55C}" srcId="{3061BE2C-AD99-4500-BB06-7AA77BE06261}" destId="{ED37F1BC-56A5-4F21-A60C-15D7C05A7961}" srcOrd="0" destOrd="0" parTransId="{75A01F40-F6D4-4605-A72C-9FEDD668ABC2}" sibTransId="{5AA82FF6-4D8E-4AB8-94A6-192CBC5B5ABA}"/>
    <dgm:cxn modelId="{3D80B996-2161-4063-AE70-DD99EBE57328}" type="presOf" srcId="{39DAEB90-3C44-415E-839B-55876C892F66}" destId="{0B41CBAD-43C5-447A-97D9-1746CDF159A0}" srcOrd="0" destOrd="0" presId="urn:microsoft.com/office/officeart/2005/8/layout/lProcess3"/>
    <dgm:cxn modelId="{0D0E9F5F-7094-45CB-85E5-929D74904BF0}" type="presOf" srcId="{3061BE2C-AD99-4500-BB06-7AA77BE06261}" destId="{91378210-0511-4335-B307-65C8E7492801}" srcOrd="0" destOrd="0" presId="urn:microsoft.com/office/officeart/2005/8/layout/lProcess3"/>
    <dgm:cxn modelId="{B7973690-24C6-404D-B0FE-B848E97E51D8}" type="presOf" srcId="{720C5FC1-1B5C-4E16-A6F5-FD1D33E007DA}" destId="{EE487FF6-6F0A-4769-A149-C6E60F0C1FC5}" srcOrd="0" destOrd="0" presId="urn:microsoft.com/office/officeart/2005/8/layout/lProcess3"/>
    <dgm:cxn modelId="{6A0973DB-3B9C-4A62-91FD-B5AC2521AF4D}" type="presParOf" srcId="{0B41CBAD-43C5-447A-97D9-1746CDF159A0}" destId="{063E4DF4-3D4E-4DFE-9488-7227DE66F151}" srcOrd="0" destOrd="0" presId="urn:microsoft.com/office/officeart/2005/8/layout/lProcess3"/>
    <dgm:cxn modelId="{8C2AF571-3593-418E-AC99-4DA305EE9414}" type="presParOf" srcId="{063E4DF4-3D4E-4DFE-9488-7227DE66F151}" destId="{EE487FF6-6F0A-4769-A149-C6E60F0C1FC5}" srcOrd="0" destOrd="0" presId="urn:microsoft.com/office/officeart/2005/8/layout/lProcess3"/>
    <dgm:cxn modelId="{44625BD0-74F2-489C-AADA-23562E173CCC}" type="presParOf" srcId="{063E4DF4-3D4E-4DFE-9488-7227DE66F151}" destId="{E2C40281-1E7B-4A5B-87A7-0E6682B935BC}" srcOrd="1" destOrd="0" presId="urn:microsoft.com/office/officeart/2005/8/layout/lProcess3"/>
    <dgm:cxn modelId="{33227AB2-E672-4252-AC6A-13A0DDF5372E}" type="presParOf" srcId="{063E4DF4-3D4E-4DFE-9488-7227DE66F151}" destId="{CAFB9C3E-0258-44BF-B172-D508CF55783A}" srcOrd="2" destOrd="0" presId="urn:microsoft.com/office/officeart/2005/8/layout/lProcess3"/>
    <dgm:cxn modelId="{6C0BAE11-339D-42A3-893A-CCAAFF8EC0DF}" type="presParOf" srcId="{0B41CBAD-43C5-447A-97D9-1746CDF159A0}" destId="{30C9FF0D-17D2-46DD-AF0A-324B61526447}" srcOrd="1" destOrd="0" presId="urn:microsoft.com/office/officeart/2005/8/layout/lProcess3"/>
    <dgm:cxn modelId="{C8D6466F-8C0F-405F-A569-B398B5F505CC}" type="presParOf" srcId="{0B41CBAD-43C5-447A-97D9-1746CDF159A0}" destId="{9FC491D6-FD8C-4511-AC73-5A79A5ADE536}" srcOrd="2" destOrd="0" presId="urn:microsoft.com/office/officeart/2005/8/layout/lProcess3"/>
    <dgm:cxn modelId="{C0FC974A-1A54-4886-8C64-619206D53595}" type="presParOf" srcId="{9FC491D6-FD8C-4511-AC73-5A79A5ADE536}" destId="{91378210-0511-4335-B307-65C8E7492801}" srcOrd="0" destOrd="0" presId="urn:microsoft.com/office/officeart/2005/8/layout/lProcess3"/>
    <dgm:cxn modelId="{BD70EAAC-91AD-4841-B304-870C78DE9A2A}" type="presParOf" srcId="{9FC491D6-FD8C-4511-AC73-5A79A5ADE536}" destId="{58CBE594-EAE2-4CC4-9DB1-D80C40847E15}" srcOrd="1" destOrd="0" presId="urn:microsoft.com/office/officeart/2005/8/layout/lProcess3"/>
    <dgm:cxn modelId="{060A6607-A51E-4949-8E29-1B31FB050FA0}" type="presParOf" srcId="{9FC491D6-FD8C-4511-AC73-5A79A5ADE536}" destId="{15D3A09A-DD30-465A-AF2D-4A854940267F}"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0"/>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ابی بن کعبؓ کی وضاحت</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1">
        <dgm:presLayoutVars>
          <dgm:chMax val="0"/>
          <dgm:bulletEnabled val="1"/>
        </dgm:presLayoutVars>
      </dgm:prSet>
      <dgm:spPr/>
      <dgm:t>
        <a:bodyPr/>
        <a:lstStyle/>
        <a:p>
          <a:endParaRPr lang="en-US"/>
        </a:p>
      </dgm:t>
    </dgm:pt>
  </dgm:ptLst>
  <dgm:cxnLst>
    <dgm:cxn modelId="{A4B831AB-61B3-4BA5-B426-49C05E5C039F}" type="presOf" srcId="{85FB63D9-CDDA-45EA-9A65-94AF3A950CC2}" destId="{C641DEA9-B2FE-42D2-90A6-FB26FB24702A}" srcOrd="0" destOrd="0" presId="urn:microsoft.com/office/officeart/2005/8/layout/vList2"/>
    <dgm:cxn modelId="{02C71A1F-1A1F-4830-BB34-ECBF4128C246}" type="presOf" srcId="{A22174DA-82A8-41B1-921C-243A48BD35E8}" destId="{848F32F7-7535-433E-B81B-20B752B1B3F4}"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F31B8D31-7184-4530-A6C8-E8AA76564ABD}" type="presParOf" srcId="{848F32F7-7535-433E-B81B-20B752B1B3F4}" destId="{C641DEA9-B2FE-42D2-90A6-FB26FB24702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1"/>
          <a:r>
            <a:rPr lang="ur-PK" dirty="0" smtClean="0">
              <a:effectLst>
                <a:outerShdw blurRad="38100" dist="38100" dir="2700000" algn="tl">
                  <a:srgbClr val="000000">
                    <a:alpha val="43137"/>
                  </a:srgbClr>
                </a:outerShdw>
              </a:effectLst>
              <a:latin typeface="Arial Black" pitchFamily="34" charset="0"/>
              <a:cs typeface="UL Sajid Heading" pitchFamily="2" charset="-78"/>
            </a:rPr>
            <a:t>آیات 1-4</a:t>
          </a:r>
          <a:endParaRPr lang="en-US" dirty="0">
            <a:effectLst>
              <a:outerShdw blurRad="38100" dist="38100" dir="2700000" algn="tl">
                <a:srgbClr val="000000">
                  <a:alpha val="43137"/>
                </a:srgbClr>
              </a:outerShdw>
            </a:effectLst>
            <a:latin typeface="Arial Black" pitchFamily="34" charset="0"/>
            <a:cs typeface="UL Sajid Heading" pitchFamily="2" charset="-78"/>
          </a:endParaRPr>
        </a:p>
      </dgm:t>
    </dgm:pt>
    <dgm:pt modelId="{8A484020-7876-4E17-9F9A-93681ED9D746}" type="parTrans" cxnId="{061AA5F1-DF8C-4A13-A975-E260D5DE0792}">
      <dgm:prSet/>
      <dgm:spPr/>
      <dgm:t>
        <a:bodyPr/>
        <a:lstStyle/>
        <a:p>
          <a:endParaRPr lang="en-US"/>
        </a:p>
      </dgm:t>
    </dgm:pt>
    <dgm:pt modelId="{1A5A3450-FC44-4129-A94E-81B7B690D936}" type="sibTrans" cxnId="{061AA5F1-DF8C-4A13-A975-E260D5DE0792}">
      <dgm:prSet/>
      <dgm:spPr/>
      <dgm:t>
        <a:bodyPr/>
        <a:lstStyle/>
        <a:p>
          <a:endParaRPr lang="en-US"/>
        </a:p>
      </dgm:t>
    </dgm:pt>
    <dgm:pt modelId="{A9368323-C714-446A-9715-8AAF848C6E18}">
      <dgm:prSet phldrT="[Text]"/>
      <dgm:spPr/>
      <dgm:t>
        <a:bodyPr/>
        <a:lstStyle/>
        <a:p>
          <a:pPr rtl="1"/>
          <a:r>
            <a:rPr lang="ur-PK" smtClean="0">
              <a:latin typeface="Jameel Noori Nastaleeq" pitchFamily="2" charset="-78"/>
              <a:cs typeface="Jameel Noori Nastaleeq" pitchFamily="2" charset="-78"/>
            </a:rPr>
            <a:t>ایمان باللہ</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p>
      </dgm:t>
    </dgm:pt>
    <dgm:pt modelId="{85FB001D-750B-40A8-9812-054F047EB62A}" type="sibTrans" cxnId="{FE51C1DB-7CC7-44D5-A262-5DE0400B4656}">
      <dgm:prSet/>
      <dgm:spPr/>
      <dgm:t>
        <a:bodyPr/>
        <a:lstStyle/>
        <a:p>
          <a:endParaRPr lang="en-US"/>
        </a:p>
      </dgm:t>
    </dgm:pt>
    <dgm:pt modelId="{9CD1454A-8AB9-44A0-ACFF-750430659BAE}">
      <dgm:prSet phldrT="[Text]"/>
      <dgm:spPr/>
      <dgm:t>
        <a:bodyPr/>
        <a:lstStyle/>
        <a:p>
          <a:pPr rtl="1"/>
          <a:r>
            <a:rPr lang="ur-PK" dirty="0" smtClean="0">
              <a:effectLst>
                <a:outerShdw blurRad="38100" dist="38100" dir="2700000" algn="tl">
                  <a:srgbClr val="000000">
                    <a:alpha val="43137"/>
                  </a:srgbClr>
                </a:outerShdw>
              </a:effectLst>
              <a:latin typeface="Arial Black" pitchFamily="34" charset="0"/>
              <a:cs typeface="UL Sajid Heading" pitchFamily="2" charset="-78"/>
            </a:rPr>
            <a:t>آیات 5-6</a:t>
          </a:r>
        </a:p>
      </dgm:t>
    </dgm:pt>
    <dgm:pt modelId="{762E50B4-308B-44C3-B2BB-CA71A28D3CC3}" type="parTrans" cxnId="{ECFF5CDD-5F3E-45EB-B651-6167D58B5A2E}">
      <dgm:prSet/>
      <dgm:spPr/>
      <dgm:t>
        <a:bodyPr/>
        <a:lstStyle/>
        <a:p>
          <a:endParaRPr lang="en-US"/>
        </a:p>
      </dgm:t>
    </dgm:pt>
    <dgm:pt modelId="{764C4797-A0F9-4809-B159-2834E1E9B631}" type="sibTrans" cxnId="{ECFF5CDD-5F3E-45EB-B651-6167D58B5A2E}">
      <dgm:prSet/>
      <dgm:spPr/>
      <dgm:t>
        <a:bodyPr/>
        <a:lstStyle/>
        <a:p>
          <a:endParaRPr lang="en-US"/>
        </a:p>
      </dgm:t>
    </dgm:pt>
    <dgm:pt modelId="{88939A25-F61F-4964-8ABC-E580B0AC9766}">
      <dgm:prSet phldrT="[Text]"/>
      <dgm:spPr/>
      <dgm:t>
        <a:bodyPr/>
        <a:lstStyle/>
        <a:p>
          <a:pPr rtl="1"/>
          <a:r>
            <a:rPr lang="ur-PK" smtClean="0">
              <a:latin typeface="Jameel Noori Nastaleeq" pitchFamily="2" charset="-78"/>
              <a:cs typeface="Jameel Noori Nastaleeq" pitchFamily="2" charset="-78"/>
            </a:rPr>
            <a:t>ایمان بالرسالت</a:t>
          </a:r>
          <a:endParaRPr lang="en-US" dirty="0">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a:p>
      </dgm:t>
    </dgm:pt>
    <dgm:pt modelId="{2438FC5C-8FAA-4C62-AEEB-7B9E68AC7D70}" type="sibTrans" cxnId="{3CE14730-80DF-4FC0-9C1D-D10404609F95}">
      <dgm:prSet/>
      <dgm:spPr/>
      <dgm:t>
        <a:bodyPr/>
        <a:lstStyle/>
        <a:p>
          <a:endParaRPr lang="en-US"/>
        </a:p>
      </dgm:t>
    </dgm:pt>
    <dgm:pt modelId="{31D60858-CD3D-4CD5-ADF8-DF635647FAA7}">
      <dgm:prSet phldrT="[Text]"/>
      <dgm:spPr/>
      <dgm:t>
        <a:bodyPr/>
        <a:lstStyle/>
        <a:p>
          <a:pPr rtl="1"/>
          <a:r>
            <a:rPr lang="ur-PK" dirty="0" smtClean="0">
              <a:effectLst>
                <a:outerShdw blurRad="38100" dist="38100" dir="2700000" algn="tl">
                  <a:srgbClr val="000000">
                    <a:alpha val="43137"/>
                  </a:srgbClr>
                </a:outerShdw>
              </a:effectLst>
              <a:latin typeface="Arial Black" pitchFamily="34" charset="0"/>
              <a:cs typeface="UL Sajid Heading" pitchFamily="2" charset="-78"/>
            </a:rPr>
            <a:t>آیت 7</a:t>
          </a:r>
          <a:endParaRPr lang="en-US" dirty="0">
            <a:effectLst>
              <a:outerShdw blurRad="38100" dist="38100" dir="2700000" algn="tl">
                <a:srgbClr val="000000">
                  <a:alpha val="43137"/>
                </a:srgbClr>
              </a:outerShdw>
            </a:effectLst>
            <a:latin typeface="Arial Black" pitchFamily="34" charset="0"/>
            <a:cs typeface="UL Sajid Heading" pitchFamily="2" charset="-78"/>
          </a:endParaRPr>
        </a:p>
      </dgm:t>
    </dgm:pt>
    <dgm:pt modelId="{E393A2CC-40FB-46CD-BCF6-19F0ABF11FB2}" type="parTrans" cxnId="{373C3A32-86EB-423F-A80B-C8415CE39771}">
      <dgm:prSet/>
      <dgm:spPr/>
      <dgm:t>
        <a:bodyPr/>
        <a:lstStyle/>
        <a:p>
          <a:endParaRPr lang="en-US"/>
        </a:p>
      </dgm:t>
    </dgm:pt>
    <dgm:pt modelId="{84F801AD-6640-4A10-82D7-3EAA565A1097}" type="sibTrans" cxnId="{373C3A32-86EB-423F-A80B-C8415CE39771}">
      <dgm:prSet/>
      <dgm:spPr/>
      <dgm:t>
        <a:bodyPr/>
        <a:lstStyle/>
        <a:p>
          <a:endParaRPr lang="en-US"/>
        </a:p>
      </dgm:t>
    </dgm:pt>
    <dgm:pt modelId="{3F930735-D4A3-4D02-98D9-BCF942EDB800}">
      <dgm:prSet phldrT="[Text]"/>
      <dgm:spPr/>
      <dgm:t>
        <a:bodyPr/>
        <a:lstStyle/>
        <a:p>
          <a:pPr rtl="1"/>
          <a:r>
            <a:rPr lang="ur-PK" smtClean="0">
              <a:latin typeface="Jameel Noori Nastaleeq" pitchFamily="2" charset="-78"/>
              <a:cs typeface="Jameel Noori Nastaleeq" pitchFamily="2" charset="-78"/>
            </a:rPr>
            <a:t>ایمان بالآخرت</a:t>
          </a:r>
          <a:endParaRPr lang="en-US" dirty="0">
            <a:latin typeface="Jameel Noori Nastaleeq" pitchFamily="2" charset="-78"/>
            <a:cs typeface="Jameel Noori Nastaleeq" pitchFamily="2" charset="-78"/>
          </a:endParaRPr>
        </a:p>
      </dgm:t>
    </dgm:pt>
    <dgm:pt modelId="{D447F0CE-BDBF-4E0C-AEFB-E4142410C29E}" type="parTrans" cxnId="{EDCC75A3-E962-4017-AD9C-12D8ED66B0A3}">
      <dgm:prSet/>
      <dgm:spPr/>
      <dgm:t>
        <a:bodyPr/>
        <a:lstStyle/>
        <a:p>
          <a:endParaRPr lang="en-US"/>
        </a:p>
      </dgm:t>
    </dgm:pt>
    <dgm:pt modelId="{E71FA060-9716-49B7-8153-6066226A3D99}" type="sibTrans" cxnId="{EDCC75A3-E962-4017-AD9C-12D8ED66B0A3}">
      <dgm:prSet/>
      <dgm:spPr/>
      <dgm:t>
        <a:bodyPr/>
        <a:lstStyle/>
        <a:p>
          <a:endParaRPr lang="en-US"/>
        </a:p>
      </dgm:t>
    </dgm:pt>
    <dgm:pt modelId="{3B423575-0D44-4166-AA3D-4F6A7B7B9AB9}">
      <dgm:prSet phldrT="[Text]"/>
      <dgm:spPr/>
      <dgm:t>
        <a:bodyPr/>
        <a:lstStyle/>
        <a:p>
          <a:pPr rtl="1"/>
          <a:r>
            <a:rPr lang="ur-PK" dirty="0" smtClean="0">
              <a:effectLst>
                <a:outerShdw blurRad="38100" dist="38100" dir="2700000" algn="tl">
                  <a:srgbClr val="000000">
                    <a:alpha val="43137"/>
                  </a:srgbClr>
                </a:outerShdw>
              </a:effectLst>
              <a:latin typeface="Arial Black" pitchFamily="34" charset="0"/>
              <a:cs typeface="UL Sajid Heading" pitchFamily="2" charset="-78"/>
            </a:rPr>
            <a:t>آیت 8</a:t>
          </a:r>
          <a:endParaRPr lang="en-US" dirty="0">
            <a:effectLst>
              <a:outerShdw blurRad="38100" dist="38100" dir="2700000" algn="tl">
                <a:srgbClr val="000000">
                  <a:alpha val="43137"/>
                </a:srgbClr>
              </a:outerShdw>
            </a:effectLst>
            <a:latin typeface="Arial Black" pitchFamily="34" charset="0"/>
            <a:cs typeface="UL Sajid Heading" pitchFamily="2" charset="-78"/>
          </a:endParaRPr>
        </a:p>
      </dgm:t>
    </dgm:pt>
    <dgm:pt modelId="{BFCA3E14-3720-4EE6-A920-A72167C2C1FA}" type="parTrans" cxnId="{E241951E-632E-48FF-9CA0-357B74194070}">
      <dgm:prSet/>
      <dgm:spPr/>
      <dgm:t>
        <a:bodyPr/>
        <a:lstStyle/>
        <a:p>
          <a:endParaRPr lang="en-US"/>
        </a:p>
      </dgm:t>
    </dgm:pt>
    <dgm:pt modelId="{ECA5AFC3-AE98-4949-8D47-7ECBF84DC44E}" type="sibTrans" cxnId="{E241951E-632E-48FF-9CA0-357B74194070}">
      <dgm:prSet/>
      <dgm:spPr/>
      <dgm:t>
        <a:bodyPr/>
        <a:lstStyle/>
        <a:p>
          <a:endParaRPr lang="en-US"/>
        </a:p>
      </dgm:t>
    </dgm:pt>
    <dgm:pt modelId="{1A189300-EFB3-4614-BC92-7D2AB827691C}">
      <dgm:prSet phldrT="[Text]"/>
      <dgm:spPr/>
      <dgm:t>
        <a:bodyPr/>
        <a:lstStyle/>
        <a:p>
          <a:pPr rtl="1"/>
          <a:r>
            <a:rPr lang="ur-PK" dirty="0" smtClean="0">
              <a:effectLst>
                <a:outerShdw blurRad="38100" dist="38100" dir="2700000" algn="tl">
                  <a:srgbClr val="000000">
                    <a:alpha val="43137"/>
                  </a:srgbClr>
                </a:outerShdw>
              </a:effectLst>
              <a:latin typeface="Arial Black" pitchFamily="34" charset="0"/>
              <a:cs typeface="UL Sajid Heading" pitchFamily="2" charset="-78"/>
            </a:rPr>
            <a:t>آیت 9</a:t>
          </a:r>
          <a:endParaRPr lang="en-US" dirty="0">
            <a:effectLst>
              <a:outerShdw blurRad="38100" dist="38100" dir="2700000" algn="tl">
                <a:srgbClr val="000000">
                  <a:alpha val="43137"/>
                </a:srgbClr>
              </a:outerShdw>
            </a:effectLst>
            <a:latin typeface="Arial Black" pitchFamily="34" charset="0"/>
            <a:cs typeface="UL Sajid Heading" pitchFamily="2" charset="-78"/>
          </a:endParaRPr>
        </a:p>
      </dgm:t>
    </dgm:pt>
    <dgm:pt modelId="{50D3E323-E903-4EA2-9ECC-02E78E840013}" type="parTrans" cxnId="{E478A432-A57A-48E8-9A77-27FC822BD1AE}">
      <dgm:prSet/>
      <dgm:spPr/>
      <dgm:t>
        <a:bodyPr/>
        <a:lstStyle/>
        <a:p>
          <a:endParaRPr lang="en-US"/>
        </a:p>
      </dgm:t>
    </dgm:pt>
    <dgm:pt modelId="{BAA7D541-33F8-4426-A83A-35C92401E83C}" type="sibTrans" cxnId="{E478A432-A57A-48E8-9A77-27FC822BD1AE}">
      <dgm:prSet/>
      <dgm:spPr/>
      <dgm:t>
        <a:bodyPr/>
        <a:lstStyle/>
        <a:p>
          <a:endParaRPr lang="en-US"/>
        </a:p>
      </dgm:t>
    </dgm:pt>
    <dgm:pt modelId="{9D6BF19F-A449-4530-B819-AEC9BE1DABAF}">
      <dgm:prSet phldrT="[Text]"/>
      <dgm:spPr/>
      <dgm:t>
        <a:bodyPr/>
        <a:lstStyle/>
        <a:p>
          <a:pPr rtl="1"/>
          <a:r>
            <a:rPr lang="ur-PK" smtClean="0">
              <a:latin typeface="Jameel Noori Nastaleeq" pitchFamily="2" charset="-78"/>
              <a:cs typeface="Jameel Noori Nastaleeq" pitchFamily="2" charset="-78"/>
            </a:rPr>
            <a:t>ایمان کی دعوت</a:t>
          </a:r>
          <a:endParaRPr lang="en-US" dirty="0">
            <a:latin typeface="Jameel Noori Nastaleeq" pitchFamily="2" charset="-78"/>
            <a:cs typeface="Jameel Noori Nastaleeq" pitchFamily="2" charset="-78"/>
          </a:endParaRPr>
        </a:p>
      </dgm:t>
    </dgm:pt>
    <dgm:pt modelId="{92427858-F01A-455D-B3B1-8F6A1DC4CF8C}" type="parTrans" cxnId="{61E434F0-8B6A-43CE-BA83-87CE3E9D5F40}">
      <dgm:prSet/>
      <dgm:spPr/>
      <dgm:t>
        <a:bodyPr/>
        <a:lstStyle/>
        <a:p>
          <a:endParaRPr lang="en-US"/>
        </a:p>
      </dgm:t>
    </dgm:pt>
    <dgm:pt modelId="{684C6A3E-0973-44EB-87EB-FAAFE382CDE6}" type="sibTrans" cxnId="{61E434F0-8B6A-43CE-BA83-87CE3E9D5F40}">
      <dgm:prSet/>
      <dgm:spPr/>
      <dgm:t>
        <a:bodyPr/>
        <a:lstStyle/>
        <a:p>
          <a:endParaRPr lang="en-US"/>
        </a:p>
      </dgm:t>
    </dgm:pt>
    <dgm:pt modelId="{4DC84C92-99CE-4FE7-BD07-5D2AD3BB22B5}">
      <dgm:prSet phldrT="[Text]"/>
      <dgm:spPr/>
      <dgm:t>
        <a:bodyPr/>
        <a:lstStyle/>
        <a:p>
          <a:pPr rtl="1"/>
          <a:r>
            <a:rPr lang="ur-PK" dirty="0" smtClean="0">
              <a:effectLst>
                <a:outerShdw blurRad="38100" dist="38100" dir="2700000" algn="tl">
                  <a:srgbClr val="000000">
                    <a:alpha val="43137"/>
                  </a:srgbClr>
                </a:outerShdw>
              </a:effectLst>
              <a:latin typeface="Arial Black" pitchFamily="34" charset="0"/>
              <a:cs typeface="UL Sajid Heading" pitchFamily="2" charset="-78"/>
            </a:rPr>
            <a:t>آیت 10</a:t>
          </a:r>
          <a:endParaRPr lang="en-US" dirty="0">
            <a:effectLst>
              <a:outerShdw blurRad="38100" dist="38100" dir="2700000" algn="tl">
                <a:srgbClr val="000000">
                  <a:alpha val="43137"/>
                </a:srgbClr>
              </a:outerShdw>
            </a:effectLst>
            <a:latin typeface="Arial Black" pitchFamily="34" charset="0"/>
            <a:cs typeface="UL Sajid Heading" pitchFamily="2" charset="-78"/>
          </a:endParaRPr>
        </a:p>
      </dgm:t>
    </dgm:pt>
    <dgm:pt modelId="{EBE7CE64-3BCF-4419-A275-6B39A37EA6D5}" type="parTrans" cxnId="{D955D9B9-C303-4ED7-8C97-F2810E05BF03}">
      <dgm:prSet/>
      <dgm:spPr/>
      <dgm:t>
        <a:bodyPr/>
        <a:lstStyle/>
        <a:p>
          <a:endParaRPr lang="en-US"/>
        </a:p>
      </dgm:t>
    </dgm:pt>
    <dgm:pt modelId="{89B76D35-4970-4EDD-B37D-AAD280B79993}" type="sibTrans" cxnId="{D955D9B9-C303-4ED7-8C97-F2810E05BF03}">
      <dgm:prSet/>
      <dgm:spPr/>
      <dgm:t>
        <a:bodyPr/>
        <a:lstStyle/>
        <a:p>
          <a:endParaRPr lang="en-US"/>
        </a:p>
      </dgm:t>
    </dgm:pt>
    <dgm:pt modelId="{CB962949-29F0-4E69-94F1-8B18B1B187F3}">
      <dgm:prSet phldrT="[Text]"/>
      <dgm:spPr/>
      <dgm:t>
        <a:bodyPr/>
        <a:lstStyle/>
        <a:p>
          <a:pPr rtl="1"/>
          <a:r>
            <a:rPr lang="ur-PK" smtClean="0">
              <a:latin typeface="Jameel Noori Nastaleeq" pitchFamily="2" charset="-78"/>
              <a:cs typeface="Jameel Noori Nastaleeq" pitchFamily="2" charset="-78"/>
            </a:rPr>
            <a:t>دعوت ایمان قبول کرنے والوں کے لئے انعامات</a:t>
          </a:r>
          <a:endParaRPr lang="en-US" dirty="0">
            <a:latin typeface="Jameel Noori Nastaleeq" pitchFamily="2" charset="-78"/>
            <a:cs typeface="Jameel Noori Nastaleeq" pitchFamily="2" charset="-78"/>
          </a:endParaRPr>
        </a:p>
      </dgm:t>
    </dgm:pt>
    <dgm:pt modelId="{BC407ADF-327C-4989-994D-4B9061939507}" type="parTrans" cxnId="{59FA671A-504D-4B15-BD5F-876E7F3D752A}">
      <dgm:prSet/>
      <dgm:spPr/>
      <dgm:t>
        <a:bodyPr/>
        <a:lstStyle/>
        <a:p>
          <a:endParaRPr lang="en-US"/>
        </a:p>
      </dgm:t>
    </dgm:pt>
    <dgm:pt modelId="{920B1F24-E535-4E0F-AE04-D1D4A2703460}" type="sibTrans" cxnId="{59FA671A-504D-4B15-BD5F-876E7F3D752A}">
      <dgm:prSet/>
      <dgm:spPr/>
      <dgm:t>
        <a:bodyPr/>
        <a:lstStyle/>
        <a:p>
          <a:endParaRPr lang="en-US"/>
        </a:p>
      </dgm:t>
    </dgm:pt>
    <dgm:pt modelId="{5B0EDC09-8817-4F35-992D-9897E106D682}">
      <dgm:prSet phldrT="[Text]"/>
      <dgm:spPr/>
      <dgm:t>
        <a:bodyPr/>
        <a:lstStyle/>
        <a:p>
          <a:pPr rtl="1"/>
          <a:r>
            <a:rPr lang="ur-PK" smtClean="0">
              <a:latin typeface="Jameel Noori Nastaleeq" pitchFamily="2" charset="-78"/>
              <a:cs typeface="Jameel Noori Nastaleeq" pitchFamily="2" charset="-78"/>
            </a:rPr>
            <a:t>دعوت ایمان قبول نہ کرنے والوں کا انجام</a:t>
          </a:r>
          <a:endParaRPr lang="en-US" dirty="0">
            <a:latin typeface="Jameel Noori Nastaleeq" pitchFamily="2" charset="-78"/>
            <a:cs typeface="Jameel Noori Nastaleeq" pitchFamily="2" charset="-78"/>
          </a:endParaRPr>
        </a:p>
      </dgm:t>
    </dgm:pt>
    <dgm:pt modelId="{9B81529A-9AED-43A8-8BA3-5799509FA986}" type="parTrans" cxnId="{217E24B8-AD7E-4491-B1FE-73C3E265258C}">
      <dgm:prSet/>
      <dgm:spPr/>
      <dgm:t>
        <a:bodyPr/>
        <a:lstStyle/>
        <a:p>
          <a:endParaRPr lang="en-US"/>
        </a:p>
      </dgm:t>
    </dgm:pt>
    <dgm:pt modelId="{EBDFBD9F-D98D-4D9D-8E27-1F1B637BDBF3}" type="sibTrans" cxnId="{217E24B8-AD7E-4491-B1FE-73C3E265258C}">
      <dgm:prSet/>
      <dgm:spPr/>
      <dgm:t>
        <a:bodyPr/>
        <a:lstStyle/>
        <a:p>
          <a:endParaRPr lang="en-US"/>
        </a:p>
      </dgm:t>
    </dgm:pt>
    <dgm:pt modelId="{56C4612B-CF50-4B2F-B898-DD91F1D3F459}" type="pres">
      <dgm:prSet presAssocID="{39DAEB90-3C44-415E-839B-55876C892F66}" presName="Name0" presStyleCnt="0">
        <dgm:presLayoutVars>
          <dgm:dir val="rev"/>
          <dgm:animLvl val="lvl"/>
          <dgm:resizeHandles val="exact"/>
        </dgm:presLayoutVars>
      </dgm:prSet>
      <dgm:spPr/>
      <dgm:t>
        <a:bodyPr/>
        <a:lstStyle/>
        <a:p>
          <a:endParaRPr lang="en-US"/>
        </a:p>
      </dgm:t>
    </dgm:pt>
    <dgm:pt modelId="{87E4D591-F53E-483E-A0CD-CE18B353207E}" type="pres">
      <dgm:prSet presAssocID="{720C5FC1-1B5C-4E16-A6F5-FD1D33E007DA}" presName="linNode" presStyleCnt="0"/>
      <dgm:spPr/>
      <dgm:t>
        <a:bodyPr/>
        <a:lstStyle/>
        <a:p>
          <a:endParaRPr lang="en-US"/>
        </a:p>
      </dgm:t>
    </dgm:pt>
    <dgm:pt modelId="{2B86CDC0-C3BA-420E-8D43-1B493B71B7EA}" type="pres">
      <dgm:prSet presAssocID="{720C5FC1-1B5C-4E16-A6F5-FD1D33E007DA}" presName="parentText" presStyleLbl="node1" presStyleIdx="0" presStyleCnt="6">
        <dgm:presLayoutVars>
          <dgm:chMax val="1"/>
          <dgm:bulletEnabled val="1"/>
        </dgm:presLayoutVars>
      </dgm:prSet>
      <dgm:spPr/>
      <dgm:t>
        <a:bodyPr/>
        <a:lstStyle/>
        <a:p>
          <a:endParaRPr lang="en-US"/>
        </a:p>
      </dgm:t>
    </dgm:pt>
    <dgm:pt modelId="{C23289A4-FF66-4D3E-8FF1-6260F55D19DA}" type="pres">
      <dgm:prSet presAssocID="{720C5FC1-1B5C-4E16-A6F5-FD1D33E007DA}" presName="descendantText" presStyleLbl="alignAccFollowNode1" presStyleIdx="0" presStyleCnt="6">
        <dgm:presLayoutVars>
          <dgm:bulletEnabled val="1"/>
        </dgm:presLayoutVars>
      </dgm:prSet>
      <dgm:spPr/>
      <dgm:t>
        <a:bodyPr/>
        <a:lstStyle/>
        <a:p>
          <a:endParaRPr lang="en-US"/>
        </a:p>
      </dgm:t>
    </dgm:pt>
    <dgm:pt modelId="{DCF7752E-E6ED-4DBB-8C3B-5A06229343A8}" type="pres">
      <dgm:prSet presAssocID="{1A5A3450-FC44-4129-A94E-81B7B690D936}" presName="sp" presStyleCnt="0"/>
      <dgm:spPr/>
      <dgm:t>
        <a:bodyPr/>
        <a:lstStyle/>
        <a:p>
          <a:endParaRPr lang="en-US"/>
        </a:p>
      </dgm:t>
    </dgm:pt>
    <dgm:pt modelId="{3B741CAC-CC2F-4998-A362-3B371565F88C}" type="pres">
      <dgm:prSet presAssocID="{9CD1454A-8AB9-44A0-ACFF-750430659BAE}" presName="linNode" presStyleCnt="0"/>
      <dgm:spPr/>
      <dgm:t>
        <a:bodyPr/>
        <a:lstStyle/>
        <a:p>
          <a:endParaRPr lang="en-US"/>
        </a:p>
      </dgm:t>
    </dgm:pt>
    <dgm:pt modelId="{D62EB9E8-8EC9-4D14-9037-696967E95521}" type="pres">
      <dgm:prSet presAssocID="{9CD1454A-8AB9-44A0-ACFF-750430659BAE}" presName="parentText" presStyleLbl="node1" presStyleIdx="1" presStyleCnt="6">
        <dgm:presLayoutVars>
          <dgm:chMax val="1"/>
          <dgm:bulletEnabled val="1"/>
        </dgm:presLayoutVars>
      </dgm:prSet>
      <dgm:spPr/>
      <dgm:t>
        <a:bodyPr/>
        <a:lstStyle/>
        <a:p>
          <a:endParaRPr lang="en-US"/>
        </a:p>
      </dgm:t>
    </dgm:pt>
    <dgm:pt modelId="{19B565ED-605C-4645-BAD0-61764AEA4F44}" type="pres">
      <dgm:prSet presAssocID="{9CD1454A-8AB9-44A0-ACFF-750430659BAE}" presName="descendantText" presStyleLbl="alignAccFollowNode1" presStyleIdx="1" presStyleCnt="6">
        <dgm:presLayoutVars>
          <dgm:bulletEnabled val="1"/>
        </dgm:presLayoutVars>
      </dgm:prSet>
      <dgm:spPr/>
      <dgm:t>
        <a:bodyPr/>
        <a:lstStyle/>
        <a:p>
          <a:endParaRPr lang="en-US"/>
        </a:p>
      </dgm:t>
    </dgm:pt>
    <dgm:pt modelId="{A5AE3AA9-99D6-4C4C-9069-7D973B9CCB6B}" type="pres">
      <dgm:prSet presAssocID="{764C4797-A0F9-4809-B159-2834E1E9B631}" presName="sp" presStyleCnt="0"/>
      <dgm:spPr/>
      <dgm:t>
        <a:bodyPr/>
        <a:lstStyle/>
        <a:p>
          <a:endParaRPr lang="en-US"/>
        </a:p>
      </dgm:t>
    </dgm:pt>
    <dgm:pt modelId="{16083E89-B571-4A0C-9ABF-0611FCF0E24C}" type="pres">
      <dgm:prSet presAssocID="{31D60858-CD3D-4CD5-ADF8-DF635647FAA7}" presName="linNode" presStyleCnt="0"/>
      <dgm:spPr/>
      <dgm:t>
        <a:bodyPr/>
        <a:lstStyle/>
        <a:p>
          <a:endParaRPr lang="en-US"/>
        </a:p>
      </dgm:t>
    </dgm:pt>
    <dgm:pt modelId="{CE56956D-51C9-4640-83D6-90A7A7810561}" type="pres">
      <dgm:prSet presAssocID="{31D60858-CD3D-4CD5-ADF8-DF635647FAA7}" presName="parentText" presStyleLbl="node1" presStyleIdx="2" presStyleCnt="6">
        <dgm:presLayoutVars>
          <dgm:chMax val="1"/>
          <dgm:bulletEnabled val="1"/>
        </dgm:presLayoutVars>
      </dgm:prSet>
      <dgm:spPr/>
      <dgm:t>
        <a:bodyPr/>
        <a:lstStyle/>
        <a:p>
          <a:endParaRPr lang="en-US"/>
        </a:p>
      </dgm:t>
    </dgm:pt>
    <dgm:pt modelId="{858A465B-074E-4F52-B899-4B621D9D5378}" type="pres">
      <dgm:prSet presAssocID="{31D60858-CD3D-4CD5-ADF8-DF635647FAA7}" presName="descendantText" presStyleLbl="alignAccFollowNode1" presStyleIdx="2" presStyleCnt="6">
        <dgm:presLayoutVars>
          <dgm:bulletEnabled val="1"/>
        </dgm:presLayoutVars>
      </dgm:prSet>
      <dgm:spPr/>
      <dgm:t>
        <a:bodyPr/>
        <a:lstStyle/>
        <a:p>
          <a:endParaRPr lang="en-US"/>
        </a:p>
      </dgm:t>
    </dgm:pt>
    <dgm:pt modelId="{2B72722C-9D6F-4C78-8E28-E9A6CF70B75F}" type="pres">
      <dgm:prSet presAssocID="{84F801AD-6640-4A10-82D7-3EAA565A1097}" presName="sp" presStyleCnt="0"/>
      <dgm:spPr/>
      <dgm:t>
        <a:bodyPr/>
        <a:lstStyle/>
        <a:p>
          <a:endParaRPr lang="en-US"/>
        </a:p>
      </dgm:t>
    </dgm:pt>
    <dgm:pt modelId="{60062A9A-D20D-4654-BF5C-BB65CE673897}" type="pres">
      <dgm:prSet presAssocID="{3B423575-0D44-4166-AA3D-4F6A7B7B9AB9}" presName="linNode" presStyleCnt="0"/>
      <dgm:spPr/>
      <dgm:t>
        <a:bodyPr/>
        <a:lstStyle/>
        <a:p>
          <a:endParaRPr lang="en-US"/>
        </a:p>
      </dgm:t>
    </dgm:pt>
    <dgm:pt modelId="{2ED8B29C-E33A-42D6-BA01-5B647931F1A9}" type="pres">
      <dgm:prSet presAssocID="{3B423575-0D44-4166-AA3D-4F6A7B7B9AB9}" presName="parentText" presStyleLbl="node1" presStyleIdx="3" presStyleCnt="6">
        <dgm:presLayoutVars>
          <dgm:chMax val="1"/>
          <dgm:bulletEnabled val="1"/>
        </dgm:presLayoutVars>
      </dgm:prSet>
      <dgm:spPr/>
      <dgm:t>
        <a:bodyPr/>
        <a:lstStyle/>
        <a:p>
          <a:endParaRPr lang="en-US"/>
        </a:p>
      </dgm:t>
    </dgm:pt>
    <dgm:pt modelId="{6DAB4F74-B166-4AC8-9F51-E1FB14826B95}" type="pres">
      <dgm:prSet presAssocID="{3B423575-0D44-4166-AA3D-4F6A7B7B9AB9}" presName="descendantText" presStyleLbl="alignAccFollowNode1" presStyleIdx="3" presStyleCnt="6">
        <dgm:presLayoutVars>
          <dgm:bulletEnabled val="1"/>
        </dgm:presLayoutVars>
      </dgm:prSet>
      <dgm:spPr/>
      <dgm:t>
        <a:bodyPr/>
        <a:lstStyle/>
        <a:p>
          <a:endParaRPr lang="en-US"/>
        </a:p>
      </dgm:t>
    </dgm:pt>
    <dgm:pt modelId="{E4DABDCA-EE46-4047-9E2F-8AB448CB8EEC}" type="pres">
      <dgm:prSet presAssocID="{ECA5AFC3-AE98-4949-8D47-7ECBF84DC44E}" presName="sp" presStyleCnt="0"/>
      <dgm:spPr/>
      <dgm:t>
        <a:bodyPr/>
        <a:lstStyle/>
        <a:p>
          <a:endParaRPr lang="en-US"/>
        </a:p>
      </dgm:t>
    </dgm:pt>
    <dgm:pt modelId="{29216EAF-0CE8-47BE-B9FD-9A6CB7765B8F}" type="pres">
      <dgm:prSet presAssocID="{1A189300-EFB3-4614-BC92-7D2AB827691C}" presName="linNode" presStyleCnt="0"/>
      <dgm:spPr/>
      <dgm:t>
        <a:bodyPr/>
        <a:lstStyle/>
        <a:p>
          <a:endParaRPr lang="en-US"/>
        </a:p>
      </dgm:t>
    </dgm:pt>
    <dgm:pt modelId="{75BE10B8-97FB-4E40-A7E4-80321A4BD84A}" type="pres">
      <dgm:prSet presAssocID="{1A189300-EFB3-4614-BC92-7D2AB827691C}" presName="parentText" presStyleLbl="node1" presStyleIdx="4" presStyleCnt="6">
        <dgm:presLayoutVars>
          <dgm:chMax val="1"/>
          <dgm:bulletEnabled val="1"/>
        </dgm:presLayoutVars>
      </dgm:prSet>
      <dgm:spPr/>
      <dgm:t>
        <a:bodyPr/>
        <a:lstStyle/>
        <a:p>
          <a:endParaRPr lang="en-US"/>
        </a:p>
      </dgm:t>
    </dgm:pt>
    <dgm:pt modelId="{B7D8EEAB-5A4D-4FA7-9666-562D0E4C907A}" type="pres">
      <dgm:prSet presAssocID="{1A189300-EFB3-4614-BC92-7D2AB827691C}" presName="descendantText" presStyleLbl="alignAccFollowNode1" presStyleIdx="4" presStyleCnt="6">
        <dgm:presLayoutVars>
          <dgm:bulletEnabled val="1"/>
        </dgm:presLayoutVars>
      </dgm:prSet>
      <dgm:spPr/>
      <dgm:t>
        <a:bodyPr/>
        <a:lstStyle/>
        <a:p>
          <a:endParaRPr lang="en-US"/>
        </a:p>
      </dgm:t>
    </dgm:pt>
    <dgm:pt modelId="{BEAFEBBC-D1DF-4B1F-B94D-3A69F4A01585}" type="pres">
      <dgm:prSet presAssocID="{BAA7D541-33F8-4426-A83A-35C92401E83C}" presName="sp" presStyleCnt="0"/>
      <dgm:spPr/>
      <dgm:t>
        <a:bodyPr/>
        <a:lstStyle/>
        <a:p>
          <a:endParaRPr lang="en-US"/>
        </a:p>
      </dgm:t>
    </dgm:pt>
    <dgm:pt modelId="{BA1588C6-765F-44B3-BC2D-223C5CA3B431}" type="pres">
      <dgm:prSet presAssocID="{4DC84C92-99CE-4FE7-BD07-5D2AD3BB22B5}" presName="linNode" presStyleCnt="0"/>
      <dgm:spPr/>
      <dgm:t>
        <a:bodyPr/>
        <a:lstStyle/>
        <a:p>
          <a:endParaRPr lang="en-US"/>
        </a:p>
      </dgm:t>
    </dgm:pt>
    <dgm:pt modelId="{592714E1-F627-4A38-B558-2E289643161B}" type="pres">
      <dgm:prSet presAssocID="{4DC84C92-99CE-4FE7-BD07-5D2AD3BB22B5}" presName="parentText" presStyleLbl="node1" presStyleIdx="5" presStyleCnt="6">
        <dgm:presLayoutVars>
          <dgm:chMax val="1"/>
          <dgm:bulletEnabled val="1"/>
        </dgm:presLayoutVars>
      </dgm:prSet>
      <dgm:spPr/>
      <dgm:t>
        <a:bodyPr/>
        <a:lstStyle/>
        <a:p>
          <a:endParaRPr lang="en-US"/>
        </a:p>
      </dgm:t>
    </dgm:pt>
    <dgm:pt modelId="{3D9A4CE9-A9A3-45EF-8A01-10611D237501}" type="pres">
      <dgm:prSet presAssocID="{4DC84C92-99CE-4FE7-BD07-5D2AD3BB22B5}" presName="descendantText" presStyleLbl="alignAccFollowNode1" presStyleIdx="5" presStyleCnt="6">
        <dgm:presLayoutVars>
          <dgm:bulletEnabled val="1"/>
        </dgm:presLayoutVars>
      </dgm:prSet>
      <dgm:spPr/>
      <dgm:t>
        <a:bodyPr/>
        <a:lstStyle/>
        <a:p>
          <a:endParaRPr lang="en-US"/>
        </a:p>
      </dgm:t>
    </dgm:pt>
  </dgm:ptLst>
  <dgm:cxnLst>
    <dgm:cxn modelId="{3D197A9E-650F-485F-B38B-4E3BEA860C4C}" type="presOf" srcId="{A9368323-C714-446A-9715-8AAF848C6E18}" destId="{C23289A4-FF66-4D3E-8FF1-6260F55D19DA}" srcOrd="0" destOrd="0" presId="urn:microsoft.com/office/officeart/2005/8/layout/vList5"/>
    <dgm:cxn modelId="{59FA671A-504D-4B15-BD5F-876E7F3D752A}" srcId="{1A189300-EFB3-4614-BC92-7D2AB827691C}" destId="{CB962949-29F0-4E69-94F1-8B18B1B187F3}" srcOrd="0" destOrd="0" parTransId="{BC407ADF-327C-4989-994D-4B9061939507}" sibTransId="{920B1F24-E535-4E0F-AE04-D1D4A2703460}"/>
    <dgm:cxn modelId="{E241951E-632E-48FF-9CA0-357B74194070}" srcId="{39DAEB90-3C44-415E-839B-55876C892F66}" destId="{3B423575-0D44-4166-AA3D-4F6A7B7B9AB9}" srcOrd="3" destOrd="0" parTransId="{BFCA3E14-3720-4EE6-A920-A72167C2C1FA}" sibTransId="{ECA5AFC3-AE98-4949-8D47-7ECBF84DC44E}"/>
    <dgm:cxn modelId="{09BC7235-A7A2-408F-B797-9BBB90E9DDC7}" type="presOf" srcId="{9D6BF19F-A449-4530-B819-AEC9BE1DABAF}" destId="{6DAB4F74-B166-4AC8-9F51-E1FB14826B95}" srcOrd="0" destOrd="0" presId="urn:microsoft.com/office/officeart/2005/8/layout/vList5"/>
    <dgm:cxn modelId="{007E4972-612F-4ECF-A680-18D70DA16C28}" type="presOf" srcId="{3F930735-D4A3-4D02-98D9-BCF942EDB800}" destId="{858A465B-074E-4F52-B899-4B621D9D5378}" srcOrd="0" destOrd="0" presId="urn:microsoft.com/office/officeart/2005/8/layout/vList5"/>
    <dgm:cxn modelId="{651DB657-09EE-4827-B615-26257594A7F9}" type="presOf" srcId="{4DC84C92-99CE-4FE7-BD07-5D2AD3BB22B5}" destId="{592714E1-F627-4A38-B558-2E289643161B}" srcOrd="0" destOrd="0" presId="urn:microsoft.com/office/officeart/2005/8/layout/vList5"/>
    <dgm:cxn modelId="{3CE14730-80DF-4FC0-9C1D-D10404609F95}" srcId="{9CD1454A-8AB9-44A0-ACFF-750430659BAE}" destId="{88939A25-F61F-4964-8ABC-E580B0AC9766}" srcOrd="0" destOrd="0" parTransId="{96A696C4-C310-4047-8B4E-631522E75BA2}" sibTransId="{2438FC5C-8FAA-4C62-AEEB-7B9E68AC7D70}"/>
    <dgm:cxn modelId="{6579F2D9-9D2B-4C40-BD60-F0E85EED9E2F}" type="presOf" srcId="{39DAEB90-3C44-415E-839B-55876C892F66}" destId="{56C4612B-CF50-4B2F-B898-DD91F1D3F459}" srcOrd="0" destOrd="0" presId="urn:microsoft.com/office/officeart/2005/8/layout/vList5"/>
    <dgm:cxn modelId="{6FB485F3-E68F-4379-A483-211603EA4FFF}" type="presOf" srcId="{1A189300-EFB3-4614-BC92-7D2AB827691C}" destId="{75BE10B8-97FB-4E40-A7E4-80321A4BD84A}" srcOrd="0" destOrd="0" presId="urn:microsoft.com/office/officeart/2005/8/layout/vList5"/>
    <dgm:cxn modelId="{373C3A32-86EB-423F-A80B-C8415CE39771}" srcId="{39DAEB90-3C44-415E-839B-55876C892F66}" destId="{31D60858-CD3D-4CD5-ADF8-DF635647FAA7}" srcOrd="2" destOrd="0" parTransId="{E393A2CC-40FB-46CD-BCF6-19F0ABF11FB2}" sibTransId="{84F801AD-6640-4A10-82D7-3EAA565A1097}"/>
    <dgm:cxn modelId="{061AA5F1-DF8C-4A13-A975-E260D5DE0792}" srcId="{39DAEB90-3C44-415E-839B-55876C892F66}" destId="{720C5FC1-1B5C-4E16-A6F5-FD1D33E007DA}" srcOrd="0" destOrd="0" parTransId="{8A484020-7876-4E17-9F9A-93681ED9D746}" sibTransId="{1A5A3450-FC44-4129-A94E-81B7B690D936}"/>
    <dgm:cxn modelId="{E478A432-A57A-48E8-9A77-27FC822BD1AE}" srcId="{39DAEB90-3C44-415E-839B-55876C892F66}" destId="{1A189300-EFB3-4614-BC92-7D2AB827691C}" srcOrd="4" destOrd="0" parTransId="{50D3E323-E903-4EA2-9ECC-02E78E840013}" sibTransId="{BAA7D541-33F8-4426-A83A-35C92401E83C}"/>
    <dgm:cxn modelId="{EDCC75A3-E962-4017-AD9C-12D8ED66B0A3}" srcId="{31D60858-CD3D-4CD5-ADF8-DF635647FAA7}" destId="{3F930735-D4A3-4D02-98D9-BCF942EDB800}" srcOrd="0" destOrd="0" parTransId="{D447F0CE-BDBF-4E0C-AEFB-E4142410C29E}" sibTransId="{E71FA060-9716-49B7-8153-6066226A3D99}"/>
    <dgm:cxn modelId="{ECFF5CDD-5F3E-45EB-B651-6167D58B5A2E}" srcId="{39DAEB90-3C44-415E-839B-55876C892F66}" destId="{9CD1454A-8AB9-44A0-ACFF-750430659BAE}" srcOrd="1" destOrd="0" parTransId="{762E50B4-308B-44C3-B2BB-CA71A28D3CC3}" sibTransId="{764C4797-A0F9-4809-B159-2834E1E9B631}"/>
    <dgm:cxn modelId="{823E82CF-8121-4A7D-99F3-FA331A4EC554}" type="presOf" srcId="{88939A25-F61F-4964-8ABC-E580B0AC9766}" destId="{19B565ED-605C-4645-BAD0-61764AEA4F44}" srcOrd="0" destOrd="0" presId="urn:microsoft.com/office/officeart/2005/8/layout/vList5"/>
    <dgm:cxn modelId="{2C924266-F011-4444-9A3B-607368CFC0B6}" type="presOf" srcId="{720C5FC1-1B5C-4E16-A6F5-FD1D33E007DA}" destId="{2B86CDC0-C3BA-420E-8D43-1B493B71B7EA}" srcOrd="0" destOrd="0" presId="urn:microsoft.com/office/officeart/2005/8/layout/vList5"/>
    <dgm:cxn modelId="{217E24B8-AD7E-4491-B1FE-73C3E265258C}" srcId="{4DC84C92-99CE-4FE7-BD07-5D2AD3BB22B5}" destId="{5B0EDC09-8817-4F35-992D-9897E106D682}" srcOrd="0" destOrd="0" parTransId="{9B81529A-9AED-43A8-8BA3-5799509FA986}" sibTransId="{EBDFBD9F-D98D-4D9D-8E27-1F1B637BDBF3}"/>
    <dgm:cxn modelId="{00D06F31-D48D-4914-BA85-0D33CDBEC2CE}" type="presOf" srcId="{9CD1454A-8AB9-44A0-ACFF-750430659BAE}" destId="{D62EB9E8-8EC9-4D14-9037-696967E95521}" srcOrd="0" destOrd="0" presId="urn:microsoft.com/office/officeart/2005/8/layout/vList5"/>
    <dgm:cxn modelId="{1C9BA5F0-2B08-4F89-A38C-F166601F0621}" type="presOf" srcId="{CB962949-29F0-4E69-94F1-8B18B1B187F3}" destId="{B7D8EEAB-5A4D-4FA7-9666-562D0E4C907A}" srcOrd="0" destOrd="0" presId="urn:microsoft.com/office/officeart/2005/8/layout/vList5"/>
    <dgm:cxn modelId="{61E434F0-8B6A-43CE-BA83-87CE3E9D5F40}" srcId="{3B423575-0D44-4166-AA3D-4F6A7B7B9AB9}" destId="{9D6BF19F-A449-4530-B819-AEC9BE1DABAF}" srcOrd="0" destOrd="0" parTransId="{92427858-F01A-455D-B3B1-8F6A1DC4CF8C}" sibTransId="{684C6A3E-0973-44EB-87EB-FAAFE382CDE6}"/>
    <dgm:cxn modelId="{8D876AC4-017E-4F6A-9155-2B56DE83AC73}" type="presOf" srcId="{3B423575-0D44-4166-AA3D-4F6A7B7B9AB9}" destId="{2ED8B29C-E33A-42D6-BA01-5B647931F1A9}" srcOrd="0" destOrd="0" presId="urn:microsoft.com/office/officeart/2005/8/layout/vList5"/>
    <dgm:cxn modelId="{FE51C1DB-7CC7-44D5-A262-5DE0400B4656}" srcId="{720C5FC1-1B5C-4E16-A6F5-FD1D33E007DA}" destId="{A9368323-C714-446A-9715-8AAF848C6E18}" srcOrd="0" destOrd="0" parTransId="{C2490B5E-D681-4B8D-B8C7-6C9070112054}" sibTransId="{85FB001D-750B-40A8-9812-054F047EB62A}"/>
    <dgm:cxn modelId="{D955D9B9-C303-4ED7-8C97-F2810E05BF03}" srcId="{39DAEB90-3C44-415E-839B-55876C892F66}" destId="{4DC84C92-99CE-4FE7-BD07-5D2AD3BB22B5}" srcOrd="5" destOrd="0" parTransId="{EBE7CE64-3BCF-4419-A275-6B39A37EA6D5}" sibTransId="{89B76D35-4970-4EDD-B37D-AAD280B79993}"/>
    <dgm:cxn modelId="{7A524BAA-1F6F-4405-8E5F-8D3EA1AB7CA2}" type="presOf" srcId="{5B0EDC09-8817-4F35-992D-9897E106D682}" destId="{3D9A4CE9-A9A3-45EF-8A01-10611D237501}" srcOrd="0" destOrd="0" presId="urn:microsoft.com/office/officeart/2005/8/layout/vList5"/>
    <dgm:cxn modelId="{FD5C8C72-831E-4EF6-BB99-E6DC1F4264B5}" type="presOf" srcId="{31D60858-CD3D-4CD5-ADF8-DF635647FAA7}" destId="{CE56956D-51C9-4640-83D6-90A7A7810561}" srcOrd="0" destOrd="0" presId="urn:microsoft.com/office/officeart/2005/8/layout/vList5"/>
    <dgm:cxn modelId="{FD364066-8401-4C9E-81E6-85F8B93E8829}" type="presParOf" srcId="{56C4612B-CF50-4B2F-B898-DD91F1D3F459}" destId="{87E4D591-F53E-483E-A0CD-CE18B353207E}" srcOrd="0" destOrd="0" presId="urn:microsoft.com/office/officeart/2005/8/layout/vList5"/>
    <dgm:cxn modelId="{7382B761-1975-42E9-87DC-3B991FB311ED}" type="presParOf" srcId="{87E4D591-F53E-483E-A0CD-CE18B353207E}" destId="{2B86CDC0-C3BA-420E-8D43-1B493B71B7EA}" srcOrd="0" destOrd="0" presId="urn:microsoft.com/office/officeart/2005/8/layout/vList5"/>
    <dgm:cxn modelId="{052124A8-D9EE-426F-A4BB-73BE69551034}" type="presParOf" srcId="{87E4D591-F53E-483E-A0CD-CE18B353207E}" destId="{C23289A4-FF66-4D3E-8FF1-6260F55D19DA}" srcOrd="1" destOrd="0" presId="urn:microsoft.com/office/officeart/2005/8/layout/vList5"/>
    <dgm:cxn modelId="{9247B994-3EEA-4EBF-BCB2-E30BCA072245}" type="presParOf" srcId="{56C4612B-CF50-4B2F-B898-DD91F1D3F459}" destId="{DCF7752E-E6ED-4DBB-8C3B-5A06229343A8}" srcOrd="1" destOrd="0" presId="urn:microsoft.com/office/officeart/2005/8/layout/vList5"/>
    <dgm:cxn modelId="{DEA35A0A-5EAA-424F-BDAE-9692831D6FC4}" type="presParOf" srcId="{56C4612B-CF50-4B2F-B898-DD91F1D3F459}" destId="{3B741CAC-CC2F-4998-A362-3B371565F88C}" srcOrd="2" destOrd="0" presId="urn:microsoft.com/office/officeart/2005/8/layout/vList5"/>
    <dgm:cxn modelId="{1142E538-CE10-4C69-9803-1218D4F382F7}" type="presParOf" srcId="{3B741CAC-CC2F-4998-A362-3B371565F88C}" destId="{D62EB9E8-8EC9-4D14-9037-696967E95521}" srcOrd="0" destOrd="0" presId="urn:microsoft.com/office/officeart/2005/8/layout/vList5"/>
    <dgm:cxn modelId="{C2AB7DBF-B04A-4A17-B9F9-4F0B745DB36E}" type="presParOf" srcId="{3B741CAC-CC2F-4998-A362-3B371565F88C}" destId="{19B565ED-605C-4645-BAD0-61764AEA4F44}" srcOrd="1" destOrd="0" presId="urn:microsoft.com/office/officeart/2005/8/layout/vList5"/>
    <dgm:cxn modelId="{1E1F4510-6D0B-4FB9-BFD3-F25DAD7E1A06}" type="presParOf" srcId="{56C4612B-CF50-4B2F-B898-DD91F1D3F459}" destId="{A5AE3AA9-99D6-4C4C-9069-7D973B9CCB6B}" srcOrd="3" destOrd="0" presId="urn:microsoft.com/office/officeart/2005/8/layout/vList5"/>
    <dgm:cxn modelId="{AB3DEA45-3594-41BD-8919-28762573D105}" type="presParOf" srcId="{56C4612B-CF50-4B2F-B898-DD91F1D3F459}" destId="{16083E89-B571-4A0C-9ABF-0611FCF0E24C}" srcOrd="4" destOrd="0" presId="urn:microsoft.com/office/officeart/2005/8/layout/vList5"/>
    <dgm:cxn modelId="{56212046-F015-4064-B2C9-856344C029C0}" type="presParOf" srcId="{16083E89-B571-4A0C-9ABF-0611FCF0E24C}" destId="{CE56956D-51C9-4640-83D6-90A7A7810561}" srcOrd="0" destOrd="0" presId="urn:microsoft.com/office/officeart/2005/8/layout/vList5"/>
    <dgm:cxn modelId="{B31B3DCE-CFBA-4B2E-AEAD-B40C039C4129}" type="presParOf" srcId="{16083E89-B571-4A0C-9ABF-0611FCF0E24C}" destId="{858A465B-074E-4F52-B899-4B621D9D5378}" srcOrd="1" destOrd="0" presId="urn:microsoft.com/office/officeart/2005/8/layout/vList5"/>
    <dgm:cxn modelId="{1BC47672-E726-4ABB-ADB6-0711DBBA02C7}" type="presParOf" srcId="{56C4612B-CF50-4B2F-B898-DD91F1D3F459}" destId="{2B72722C-9D6F-4C78-8E28-E9A6CF70B75F}" srcOrd="5" destOrd="0" presId="urn:microsoft.com/office/officeart/2005/8/layout/vList5"/>
    <dgm:cxn modelId="{AE520264-5128-46A1-AB77-212953B0E55F}" type="presParOf" srcId="{56C4612B-CF50-4B2F-B898-DD91F1D3F459}" destId="{60062A9A-D20D-4654-BF5C-BB65CE673897}" srcOrd="6" destOrd="0" presId="urn:microsoft.com/office/officeart/2005/8/layout/vList5"/>
    <dgm:cxn modelId="{A3A1C337-7A3C-4372-B32B-6BE5A996B943}" type="presParOf" srcId="{60062A9A-D20D-4654-BF5C-BB65CE673897}" destId="{2ED8B29C-E33A-42D6-BA01-5B647931F1A9}" srcOrd="0" destOrd="0" presId="urn:microsoft.com/office/officeart/2005/8/layout/vList5"/>
    <dgm:cxn modelId="{69365B42-D301-43B3-9C44-7919E7293171}" type="presParOf" srcId="{60062A9A-D20D-4654-BF5C-BB65CE673897}" destId="{6DAB4F74-B166-4AC8-9F51-E1FB14826B95}" srcOrd="1" destOrd="0" presId="urn:microsoft.com/office/officeart/2005/8/layout/vList5"/>
    <dgm:cxn modelId="{C8D2F9FD-ED34-44C1-AB66-7228C0DCC064}" type="presParOf" srcId="{56C4612B-CF50-4B2F-B898-DD91F1D3F459}" destId="{E4DABDCA-EE46-4047-9E2F-8AB448CB8EEC}" srcOrd="7" destOrd="0" presId="urn:microsoft.com/office/officeart/2005/8/layout/vList5"/>
    <dgm:cxn modelId="{9CDD8BA8-BE42-4D5B-9A29-97E28EA9966C}" type="presParOf" srcId="{56C4612B-CF50-4B2F-B898-DD91F1D3F459}" destId="{29216EAF-0CE8-47BE-B9FD-9A6CB7765B8F}" srcOrd="8" destOrd="0" presId="urn:microsoft.com/office/officeart/2005/8/layout/vList5"/>
    <dgm:cxn modelId="{E1293648-69E7-4A0B-9A4C-72096F8D017B}" type="presParOf" srcId="{29216EAF-0CE8-47BE-B9FD-9A6CB7765B8F}" destId="{75BE10B8-97FB-4E40-A7E4-80321A4BD84A}" srcOrd="0" destOrd="0" presId="urn:microsoft.com/office/officeart/2005/8/layout/vList5"/>
    <dgm:cxn modelId="{A84FFEEC-6CA3-443E-B052-F2E20F702195}" type="presParOf" srcId="{29216EAF-0CE8-47BE-B9FD-9A6CB7765B8F}" destId="{B7D8EEAB-5A4D-4FA7-9666-562D0E4C907A}" srcOrd="1" destOrd="0" presId="urn:microsoft.com/office/officeart/2005/8/layout/vList5"/>
    <dgm:cxn modelId="{60C1A9DA-72C8-4BE9-A140-5BDE965617E5}" type="presParOf" srcId="{56C4612B-CF50-4B2F-B898-DD91F1D3F459}" destId="{BEAFEBBC-D1DF-4B1F-B94D-3A69F4A01585}" srcOrd="9" destOrd="0" presId="urn:microsoft.com/office/officeart/2005/8/layout/vList5"/>
    <dgm:cxn modelId="{BF2BB4EC-D682-4644-BFE7-5869F753A99F}" type="presParOf" srcId="{56C4612B-CF50-4B2F-B898-DD91F1D3F459}" destId="{BA1588C6-765F-44B3-BC2D-223C5CA3B431}" srcOrd="10" destOrd="0" presId="urn:microsoft.com/office/officeart/2005/8/layout/vList5"/>
    <dgm:cxn modelId="{DB414816-D1E8-4466-942B-B1542B32A584}" type="presParOf" srcId="{BA1588C6-765F-44B3-BC2D-223C5CA3B431}" destId="{592714E1-F627-4A38-B558-2E289643161B}" srcOrd="0" destOrd="0" presId="urn:microsoft.com/office/officeart/2005/8/layout/vList5"/>
    <dgm:cxn modelId="{F61D996B-6918-42F3-84BC-946157F8E6E0}" type="presParOf" srcId="{BA1588C6-765F-44B3-BC2D-223C5CA3B431}" destId="{3D9A4CE9-A9A3-45EF-8A01-10611D23750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5"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200" dirty="0" smtClean="0">
              <a:effectLst>
                <a:outerShdw blurRad="38100" dist="38100" dir="2700000" algn="tl">
                  <a:srgbClr val="000000">
                    <a:alpha val="43137"/>
                  </a:srgbClr>
                </a:outerShdw>
              </a:effectLst>
              <a:cs typeface="UL Sajid Heading" pitchFamily="2" charset="-78"/>
            </a:rPr>
            <a:t>انفاق</a:t>
          </a:r>
          <a:endParaRPr lang="en-US" sz="32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r>
            <a:rPr lang="ur-PK" sz="3200" dirty="0" smtClean="0">
              <a:latin typeface="Jameel Noori Nastaleeq" pitchFamily="2" charset="-78"/>
              <a:cs typeface="Jameel Noori Nastaleeq" pitchFamily="2" charset="-78"/>
            </a:rPr>
            <a:t>کسی شے کو خرچ کردینا یا کھپا دینا</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140085"/>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93253">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D6DD474B-8C72-446D-A08E-CB1105D10A9A}" type="presOf" srcId="{A9368323-C714-446A-9715-8AAF848C6E18}" destId="{CAFB9C3E-0258-44BF-B172-D508CF55783A}"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03EF8695-4E81-46E5-82F6-34173CED0D55}" type="presOf" srcId="{39DAEB90-3C44-415E-839B-55876C892F66}" destId="{0B41CBAD-43C5-447A-97D9-1746CDF159A0}" srcOrd="0" destOrd="0" presId="urn:microsoft.com/office/officeart/2005/8/layout/lProcess3"/>
    <dgm:cxn modelId="{8EA3B3C2-B4CF-4D89-BAE3-DE68C7693F7F}" type="presOf" srcId="{720C5FC1-1B5C-4E16-A6F5-FD1D33E007DA}" destId="{EE487FF6-6F0A-4769-A149-C6E60F0C1FC5}" srcOrd="0" destOrd="0" presId="urn:microsoft.com/office/officeart/2005/8/layout/lProcess3"/>
    <dgm:cxn modelId="{B02535D3-114C-40BA-926B-74ADDE5FC38F}" type="presParOf" srcId="{0B41CBAD-43C5-447A-97D9-1746CDF159A0}" destId="{063E4DF4-3D4E-4DFE-9488-7227DE66F151}" srcOrd="0" destOrd="0" presId="urn:microsoft.com/office/officeart/2005/8/layout/lProcess3"/>
    <dgm:cxn modelId="{DCA4EB05-D21A-454A-BC15-ABDE295E462F}" type="presParOf" srcId="{063E4DF4-3D4E-4DFE-9488-7227DE66F151}" destId="{EE487FF6-6F0A-4769-A149-C6E60F0C1FC5}" srcOrd="0" destOrd="0" presId="urn:microsoft.com/office/officeart/2005/8/layout/lProcess3"/>
    <dgm:cxn modelId="{C6BE85F1-70CC-41BC-8E95-49B39E56E55F}" type="presParOf" srcId="{063E4DF4-3D4E-4DFE-9488-7227DE66F151}" destId="{E2C40281-1E7B-4A5B-87A7-0E6682B935BC}" srcOrd="1" destOrd="0" presId="urn:microsoft.com/office/officeart/2005/8/layout/lProcess3"/>
    <dgm:cxn modelId="{D8A72749-D440-4A1F-8E71-0EE15D36FC77}"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0"/>
          <a:r>
            <a:rPr lang="ur-PK" sz="2800" b="0" i="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اس شے کا انفاق جس پر اللہ نے اختیار دیا ہے (الحدید: 7)</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1">
        <dgm:presLayoutVars>
          <dgm:chMax val="0"/>
          <dgm:bulletEnabled val="1"/>
        </dgm:presLayoutVars>
      </dgm:prSet>
      <dgm:spPr/>
      <dgm:t>
        <a:bodyPr/>
        <a:lstStyle/>
        <a:p>
          <a:endParaRPr lang="en-US"/>
        </a:p>
      </dgm:t>
    </dgm:pt>
  </dgm:ptLst>
  <dgm:cxnLst>
    <dgm:cxn modelId="{D55536BB-340C-438F-AE92-E989A99FEFB7}" type="presOf" srcId="{85FB63D9-CDDA-45EA-9A65-94AF3A950CC2}" destId="{C641DEA9-B2FE-42D2-90A6-FB26FB24702A}"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0589D944-AAFE-40CF-BB4E-F26644FD1BFE}" type="presOf" srcId="{A22174DA-82A8-41B1-921C-243A48BD35E8}" destId="{848F32F7-7535-433E-B81B-20B752B1B3F4}" srcOrd="0" destOrd="0" presId="urn:microsoft.com/office/officeart/2005/8/layout/vList2"/>
    <dgm:cxn modelId="{8FECA352-AD9D-4550-A366-FABD1C5BC4F6}" type="presParOf" srcId="{848F32F7-7535-433E-B81B-20B752B1B3F4}" destId="{C641DEA9-B2FE-42D2-90A6-FB26FB24702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8306712-7F3C-4A90-992F-19444BB4C23B}"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85352066-8FAA-47AC-B37F-38C28AA91C80}">
      <dgm:prSet phldrT="[Text]" custT="1"/>
      <dgm:spPr/>
      <dgm:t>
        <a:bodyPr/>
        <a:lstStyle/>
        <a:p>
          <a:r>
            <a:rPr lang="ur-PK" sz="2800" i="1" dirty="0" smtClean="0">
              <a:latin typeface="Jameel Noori Nastaleeq" pitchFamily="2" charset="-78"/>
              <a:cs typeface="Jameel Noori Nastaleeq" pitchFamily="2" charset="-78"/>
            </a:rPr>
            <a:t>انفاق کی صورتیں</a:t>
          </a:r>
          <a:endParaRPr lang="en-US" sz="2800" i="1" dirty="0">
            <a:latin typeface="Jameel Noori Nastaleeq" pitchFamily="2" charset="-78"/>
            <a:cs typeface="Jameel Noori Nastaleeq" pitchFamily="2" charset="-78"/>
          </a:endParaRPr>
        </a:p>
      </dgm:t>
    </dgm:pt>
    <dgm:pt modelId="{6107414E-CF2D-44E3-818B-6654E0DC6879}" type="parTrans" cxnId="{ADFFC87D-2452-4B93-A721-7E8D331DE6FA}">
      <dgm:prSet/>
      <dgm:spPr/>
      <dgm:t>
        <a:bodyPr/>
        <a:lstStyle/>
        <a:p>
          <a:endParaRPr lang="en-US">
            <a:latin typeface="Nafees Web Naskh" pitchFamily="2" charset="-78"/>
            <a:cs typeface="Nafees Web Naskh" pitchFamily="2" charset="-78"/>
          </a:endParaRPr>
        </a:p>
      </dgm:t>
    </dgm:pt>
    <dgm:pt modelId="{00060051-FDC7-4D0F-9D91-C72AE42FAB4B}" type="sibTrans" cxnId="{ADFFC87D-2452-4B93-A721-7E8D331DE6FA}">
      <dgm:prSet/>
      <dgm:spPr/>
      <dgm:t>
        <a:bodyPr/>
        <a:lstStyle/>
        <a:p>
          <a:endParaRPr lang="en-US">
            <a:latin typeface="Nafees Web Naskh" pitchFamily="2" charset="-78"/>
            <a:cs typeface="Nafees Web Naskh" pitchFamily="2" charset="-78"/>
          </a:endParaRPr>
        </a:p>
      </dgm:t>
    </dgm:pt>
    <dgm:pt modelId="{2B655683-F7F1-4B92-89DB-BC7AF6C76BE8}">
      <dgm:prSet phldrT="[Text]" custT="1"/>
      <dgm:spPr/>
      <dgm:t>
        <a:bodyPr/>
        <a:lstStyle/>
        <a:p>
          <a:r>
            <a:rPr lang="ur-PK" sz="2800" smtClean="0">
              <a:latin typeface="Jameel Noori Nastaleeq" pitchFamily="2" charset="-78"/>
              <a:cs typeface="Jameel Noori Nastaleeq" pitchFamily="2" charset="-78"/>
            </a:rPr>
            <a:t>صدقہ</a:t>
          </a:r>
          <a:endParaRPr lang="en-US" sz="2800" dirty="0">
            <a:latin typeface="Jameel Noori Nastaleeq" pitchFamily="2" charset="-78"/>
            <a:cs typeface="Jameel Noori Nastaleeq" pitchFamily="2" charset="-78"/>
          </a:endParaRPr>
        </a:p>
      </dgm:t>
    </dgm:pt>
    <dgm:pt modelId="{D240E14C-041B-46CE-9B4B-8B5EBD5D93F1}" type="parTrans" cxnId="{5C12126E-F58E-4944-8F7A-520E65E7E1F6}">
      <dgm:prSet/>
      <dgm:spPr/>
      <dgm:t>
        <a:bodyPr/>
        <a:lstStyle/>
        <a:p>
          <a:endParaRPr lang="en-US">
            <a:latin typeface="Nafees Web Naskh" pitchFamily="2" charset="-78"/>
            <a:cs typeface="Nafees Web Naskh" pitchFamily="2" charset="-78"/>
          </a:endParaRPr>
        </a:p>
      </dgm:t>
    </dgm:pt>
    <dgm:pt modelId="{ED0AEE58-5E84-47CE-BD87-8E63C3B85D3D}" type="sibTrans" cxnId="{5C12126E-F58E-4944-8F7A-520E65E7E1F6}">
      <dgm:prSet/>
      <dgm:spPr/>
      <dgm:t>
        <a:bodyPr/>
        <a:lstStyle/>
        <a:p>
          <a:endParaRPr lang="en-US">
            <a:latin typeface="Nafees Web Naskh" pitchFamily="2" charset="-78"/>
            <a:cs typeface="Nafees Web Naskh" pitchFamily="2" charset="-78"/>
          </a:endParaRPr>
        </a:p>
      </dgm:t>
    </dgm:pt>
    <dgm:pt modelId="{F09EE6DE-2BB9-4884-8648-447CC268B6F8}">
      <dgm:prSet phldrT="[Text]" custT="1"/>
      <dgm:spPr/>
      <dgm:t>
        <a:bodyPr/>
        <a:lstStyle/>
        <a:p>
          <a:r>
            <a:rPr lang="ur-PK" sz="2800" smtClean="0">
              <a:latin typeface="Jameel Noori Nastaleeq" pitchFamily="2" charset="-78"/>
              <a:cs typeface="Jameel Noori Nastaleeq" pitchFamily="2" charset="-78"/>
            </a:rPr>
            <a:t>قرض حسنہ</a:t>
          </a:r>
          <a:endParaRPr lang="en-US" sz="2800" dirty="0">
            <a:latin typeface="Jameel Noori Nastaleeq" pitchFamily="2" charset="-78"/>
            <a:cs typeface="Jameel Noori Nastaleeq" pitchFamily="2" charset="-78"/>
          </a:endParaRPr>
        </a:p>
      </dgm:t>
    </dgm:pt>
    <dgm:pt modelId="{D500D58A-7830-42DC-85C5-9E56B6E8BD7C}" type="parTrans" cxnId="{28E42E46-6E64-4A78-93D4-61448E77B7AF}">
      <dgm:prSet/>
      <dgm:spPr/>
      <dgm:t>
        <a:bodyPr/>
        <a:lstStyle/>
        <a:p>
          <a:endParaRPr lang="en-US">
            <a:latin typeface="Nafees Web Naskh" pitchFamily="2" charset="-78"/>
            <a:cs typeface="Nafees Web Naskh" pitchFamily="2" charset="-78"/>
          </a:endParaRPr>
        </a:p>
      </dgm:t>
    </dgm:pt>
    <dgm:pt modelId="{AA790DB7-130A-4917-852D-7D60FC38E080}" type="sibTrans" cxnId="{28E42E46-6E64-4A78-93D4-61448E77B7AF}">
      <dgm:prSet/>
      <dgm:spPr/>
      <dgm:t>
        <a:bodyPr/>
        <a:lstStyle/>
        <a:p>
          <a:endParaRPr lang="en-US">
            <a:latin typeface="Nafees Web Naskh" pitchFamily="2" charset="-78"/>
            <a:cs typeface="Nafees Web Naskh" pitchFamily="2" charset="-78"/>
          </a:endParaRPr>
        </a:p>
      </dgm:t>
    </dgm:pt>
    <dgm:pt modelId="{836ACB62-992C-4E02-AAFB-C4EBF029654B}" type="pres">
      <dgm:prSet presAssocID="{48306712-7F3C-4A90-992F-19444BB4C23B}" presName="hierChild1" presStyleCnt="0">
        <dgm:presLayoutVars>
          <dgm:chPref val="1"/>
          <dgm:dir val="rev"/>
          <dgm:animOne val="branch"/>
          <dgm:animLvl val="lvl"/>
          <dgm:resizeHandles/>
        </dgm:presLayoutVars>
      </dgm:prSet>
      <dgm:spPr/>
      <dgm:t>
        <a:bodyPr/>
        <a:lstStyle/>
        <a:p>
          <a:endParaRPr lang="en-US"/>
        </a:p>
      </dgm:t>
    </dgm:pt>
    <dgm:pt modelId="{F2F7428B-F915-478D-8D40-74B19F84449E}" type="pres">
      <dgm:prSet presAssocID="{85352066-8FAA-47AC-B37F-38C28AA91C80}" presName="hierRoot1" presStyleCnt="0"/>
      <dgm:spPr/>
      <dgm:t>
        <a:bodyPr/>
        <a:lstStyle/>
        <a:p>
          <a:endParaRPr lang="en-US"/>
        </a:p>
      </dgm:t>
    </dgm:pt>
    <dgm:pt modelId="{9AA3A523-E784-4875-8283-88815FF41D61}" type="pres">
      <dgm:prSet presAssocID="{85352066-8FAA-47AC-B37F-38C28AA91C80}" presName="composite" presStyleCnt="0"/>
      <dgm:spPr/>
      <dgm:t>
        <a:bodyPr/>
        <a:lstStyle/>
        <a:p>
          <a:endParaRPr lang="en-US"/>
        </a:p>
      </dgm:t>
    </dgm:pt>
    <dgm:pt modelId="{D8D2BB5E-ED23-4021-B7ED-FC5040BBD01B}" type="pres">
      <dgm:prSet presAssocID="{85352066-8FAA-47AC-B37F-38C28AA91C80}" presName="background" presStyleLbl="node0" presStyleIdx="0" presStyleCnt="1"/>
      <dgm:spPr/>
      <dgm:t>
        <a:bodyPr/>
        <a:lstStyle/>
        <a:p>
          <a:endParaRPr lang="en-US"/>
        </a:p>
      </dgm:t>
    </dgm:pt>
    <dgm:pt modelId="{9348AF73-C1DE-40F5-B9A7-31C853A40320}" type="pres">
      <dgm:prSet presAssocID="{85352066-8FAA-47AC-B37F-38C28AA91C80}" presName="text" presStyleLbl="fgAcc0" presStyleIdx="0" presStyleCnt="1" custScaleX="168141">
        <dgm:presLayoutVars>
          <dgm:chPref val="3"/>
        </dgm:presLayoutVars>
      </dgm:prSet>
      <dgm:spPr/>
      <dgm:t>
        <a:bodyPr/>
        <a:lstStyle/>
        <a:p>
          <a:endParaRPr lang="en-US"/>
        </a:p>
      </dgm:t>
    </dgm:pt>
    <dgm:pt modelId="{58C62A96-4F0F-4106-B46A-19BE3DDB4458}" type="pres">
      <dgm:prSet presAssocID="{85352066-8FAA-47AC-B37F-38C28AA91C80}" presName="hierChild2" presStyleCnt="0"/>
      <dgm:spPr/>
      <dgm:t>
        <a:bodyPr/>
        <a:lstStyle/>
        <a:p>
          <a:endParaRPr lang="en-US"/>
        </a:p>
      </dgm:t>
    </dgm:pt>
    <dgm:pt modelId="{BC039C19-05B3-4BB0-9CEC-22D9D90643C3}" type="pres">
      <dgm:prSet presAssocID="{D240E14C-041B-46CE-9B4B-8B5EBD5D93F1}" presName="Name10" presStyleLbl="parChTrans1D2" presStyleIdx="0" presStyleCnt="2"/>
      <dgm:spPr/>
      <dgm:t>
        <a:bodyPr/>
        <a:lstStyle/>
        <a:p>
          <a:endParaRPr lang="en-US"/>
        </a:p>
      </dgm:t>
    </dgm:pt>
    <dgm:pt modelId="{F21C0AE9-0ADD-42B7-B1B3-C4C05B741266}" type="pres">
      <dgm:prSet presAssocID="{2B655683-F7F1-4B92-89DB-BC7AF6C76BE8}" presName="hierRoot2" presStyleCnt="0"/>
      <dgm:spPr/>
      <dgm:t>
        <a:bodyPr/>
        <a:lstStyle/>
        <a:p>
          <a:endParaRPr lang="en-US"/>
        </a:p>
      </dgm:t>
    </dgm:pt>
    <dgm:pt modelId="{CA167DFF-701F-4AF4-8B94-8E55AF74106C}" type="pres">
      <dgm:prSet presAssocID="{2B655683-F7F1-4B92-89DB-BC7AF6C76BE8}" presName="composite2" presStyleCnt="0"/>
      <dgm:spPr/>
      <dgm:t>
        <a:bodyPr/>
        <a:lstStyle/>
        <a:p>
          <a:endParaRPr lang="en-US"/>
        </a:p>
      </dgm:t>
    </dgm:pt>
    <dgm:pt modelId="{F60ABFD8-C9BD-45C1-AC65-59595371AAC4}" type="pres">
      <dgm:prSet presAssocID="{2B655683-F7F1-4B92-89DB-BC7AF6C76BE8}" presName="background2" presStyleLbl="node2" presStyleIdx="0" presStyleCnt="2"/>
      <dgm:spPr/>
      <dgm:t>
        <a:bodyPr/>
        <a:lstStyle/>
        <a:p>
          <a:endParaRPr lang="en-US"/>
        </a:p>
      </dgm:t>
    </dgm:pt>
    <dgm:pt modelId="{E4787AEE-B358-4E41-AC29-1B6912436BBC}" type="pres">
      <dgm:prSet presAssocID="{2B655683-F7F1-4B92-89DB-BC7AF6C76BE8}" presName="text2" presStyleLbl="fgAcc2" presStyleIdx="0" presStyleCnt="2" custScaleX="168141">
        <dgm:presLayoutVars>
          <dgm:chPref val="3"/>
        </dgm:presLayoutVars>
      </dgm:prSet>
      <dgm:spPr/>
      <dgm:t>
        <a:bodyPr/>
        <a:lstStyle/>
        <a:p>
          <a:endParaRPr lang="en-US"/>
        </a:p>
      </dgm:t>
    </dgm:pt>
    <dgm:pt modelId="{07C27614-194C-41F4-8714-26BDFCC85205}" type="pres">
      <dgm:prSet presAssocID="{2B655683-F7F1-4B92-89DB-BC7AF6C76BE8}" presName="hierChild3" presStyleCnt="0"/>
      <dgm:spPr/>
      <dgm:t>
        <a:bodyPr/>
        <a:lstStyle/>
        <a:p>
          <a:endParaRPr lang="en-US"/>
        </a:p>
      </dgm:t>
    </dgm:pt>
    <dgm:pt modelId="{36F0D464-48E8-4214-B715-8EFC58AC1A44}" type="pres">
      <dgm:prSet presAssocID="{D500D58A-7830-42DC-85C5-9E56B6E8BD7C}" presName="Name10" presStyleLbl="parChTrans1D2" presStyleIdx="1" presStyleCnt="2"/>
      <dgm:spPr/>
      <dgm:t>
        <a:bodyPr/>
        <a:lstStyle/>
        <a:p>
          <a:endParaRPr lang="en-US"/>
        </a:p>
      </dgm:t>
    </dgm:pt>
    <dgm:pt modelId="{434B0569-30B2-4A96-9E16-2372C9A60A2D}" type="pres">
      <dgm:prSet presAssocID="{F09EE6DE-2BB9-4884-8648-447CC268B6F8}" presName="hierRoot2" presStyleCnt="0"/>
      <dgm:spPr/>
      <dgm:t>
        <a:bodyPr/>
        <a:lstStyle/>
        <a:p>
          <a:endParaRPr lang="en-US"/>
        </a:p>
      </dgm:t>
    </dgm:pt>
    <dgm:pt modelId="{D02AC0E7-FACB-4FFE-AF71-60F323A725B8}" type="pres">
      <dgm:prSet presAssocID="{F09EE6DE-2BB9-4884-8648-447CC268B6F8}" presName="composite2" presStyleCnt="0"/>
      <dgm:spPr/>
      <dgm:t>
        <a:bodyPr/>
        <a:lstStyle/>
        <a:p>
          <a:endParaRPr lang="en-US"/>
        </a:p>
      </dgm:t>
    </dgm:pt>
    <dgm:pt modelId="{713E8BEB-3355-46BB-A978-EC34803AF575}" type="pres">
      <dgm:prSet presAssocID="{F09EE6DE-2BB9-4884-8648-447CC268B6F8}" presName="background2" presStyleLbl="node2" presStyleIdx="1" presStyleCnt="2"/>
      <dgm:spPr/>
      <dgm:t>
        <a:bodyPr/>
        <a:lstStyle/>
        <a:p>
          <a:endParaRPr lang="en-US"/>
        </a:p>
      </dgm:t>
    </dgm:pt>
    <dgm:pt modelId="{664F46A5-5A29-4431-B7F2-C9598AFA4425}" type="pres">
      <dgm:prSet presAssocID="{F09EE6DE-2BB9-4884-8648-447CC268B6F8}" presName="text2" presStyleLbl="fgAcc2" presStyleIdx="1" presStyleCnt="2" custScaleX="168141">
        <dgm:presLayoutVars>
          <dgm:chPref val="3"/>
        </dgm:presLayoutVars>
      </dgm:prSet>
      <dgm:spPr/>
      <dgm:t>
        <a:bodyPr/>
        <a:lstStyle/>
        <a:p>
          <a:endParaRPr lang="en-US"/>
        </a:p>
      </dgm:t>
    </dgm:pt>
    <dgm:pt modelId="{AA3832D9-094C-4918-A7D3-7E277520EBDE}" type="pres">
      <dgm:prSet presAssocID="{F09EE6DE-2BB9-4884-8648-447CC268B6F8}" presName="hierChild3" presStyleCnt="0"/>
      <dgm:spPr/>
      <dgm:t>
        <a:bodyPr/>
        <a:lstStyle/>
        <a:p>
          <a:endParaRPr lang="en-US"/>
        </a:p>
      </dgm:t>
    </dgm:pt>
  </dgm:ptLst>
  <dgm:cxnLst>
    <dgm:cxn modelId="{ADFFC87D-2452-4B93-A721-7E8D331DE6FA}" srcId="{48306712-7F3C-4A90-992F-19444BB4C23B}" destId="{85352066-8FAA-47AC-B37F-38C28AA91C80}" srcOrd="0" destOrd="0" parTransId="{6107414E-CF2D-44E3-818B-6654E0DC6879}" sibTransId="{00060051-FDC7-4D0F-9D91-C72AE42FAB4B}"/>
    <dgm:cxn modelId="{E71FBE5E-EE37-4B68-9F87-C1AAFF808B5F}" type="presOf" srcId="{85352066-8FAA-47AC-B37F-38C28AA91C80}" destId="{9348AF73-C1DE-40F5-B9A7-31C853A40320}" srcOrd="0" destOrd="0" presId="urn:microsoft.com/office/officeart/2005/8/layout/hierarchy1"/>
    <dgm:cxn modelId="{28E42E46-6E64-4A78-93D4-61448E77B7AF}" srcId="{85352066-8FAA-47AC-B37F-38C28AA91C80}" destId="{F09EE6DE-2BB9-4884-8648-447CC268B6F8}" srcOrd="1" destOrd="0" parTransId="{D500D58A-7830-42DC-85C5-9E56B6E8BD7C}" sibTransId="{AA790DB7-130A-4917-852D-7D60FC38E080}"/>
    <dgm:cxn modelId="{5C12126E-F58E-4944-8F7A-520E65E7E1F6}" srcId="{85352066-8FAA-47AC-B37F-38C28AA91C80}" destId="{2B655683-F7F1-4B92-89DB-BC7AF6C76BE8}" srcOrd="0" destOrd="0" parTransId="{D240E14C-041B-46CE-9B4B-8B5EBD5D93F1}" sibTransId="{ED0AEE58-5E84-47CE-BD87-8E63C3B85D3D}"/>
    <dgm:cxn modelId="{8086559D-067E-43F8-8D3F-F3098C2DAF67}" type="presOf" srcId="{D500D58A-7830-42DC-85C5-9E56B6E8BD7C}" destId="{36F0D464-48E8-4214-B715-8EFC58AC1A44}" srcOrd="0" destOrd="0" presId="urn:microsoft.com/office/officeart/2005/8/layout/hierarchy1"/>
    <dgm:cxn modelId="{73E9D732-5AFD-4C6B-ABBE-8425792C6697}" type="presOf" srcId="{48306712-7F3C-4A90-992F-19444BB4C23B}" destId="{836ACB62-992C-4E02-AAFB-C4EBF029654B}" srcOrd="0" destOrd="0" presId="urn:microsoft.com/office/officeart/2005/8/layout/hierarchy1"/>
    <dgm:cxn modelId="{E20E78B0-0CB9-41E2-BF23-78A6A83B980A}" type="presOf" srcId="{2B655683-F7F1-4B92-89DB-BC7AF6C76BE8}" destId="{E4787AEE-B358-4E41-AC29-1B6912436BBC}" srcOrd="0" destOrd="0" presId="urn:microsoft.com/office/officeart/2005/8/layout/hierarchy1"/>
    <dgm:cxn modelId="{2C7E1CCB-8A18-4C2F-A7DB-95948F2A5AED}" type="presOf" srcId="{D240E14C-041B-46CE-9B4B-8B5EBD5D93F1}" destId="{BC039C19-05B3-4BB0-9CEC-22D9D90643C3}" srcOrd="0" destOrd="0" presId="urn:microsoft.com/office/officeart/2005/8/layout/hierarchy1"/>
    <dgm:cxn modelId="{A418081A-C144-4443-B26E-E78B6C33DDF9}" type="presOf" srcId="{F09EE6DE-2BB9-4884-8648-447CC268B6F8}" destId="{664F46A5-5A29-4431-B7F2-C9598AFA4425}" srcOrd="0" destOrd="0" presId="urn:microsoft.com/office/officeart/2005/8/layout/hierarchy1"/>
    <dgm:cxn modelId="{1F87A36A-7EB6-4CCC-8221-B64E15209AC7}" type="presParOf" srcId="{836ACB62-992C-4E02-AAFB-C4EBF029654B}" destId="{F2F7428B-F915-478D-8D40-74B19F84449E}" srcOrd="0" destOrd="0" presId="urn:microsoft.com/office/officeart/2005/8/layout/hierarchy1"/>
    <dgm:cxn modelId="{1356B00E-12AF-4D10-8543-78DDD436F25F}" type="presParOf" srcId="{F2F7428B-F915-478D-8D40-74B19F84449E}" destId="{9AA3A523-E784-4875-8283-88815FF41D61}" srcOrd="0" destOrd="0" presId="urn:microsoft.com/office/officeart/2005/8/layout/hierarchy1"/>
    <dgm:cxn modelId="{1A853CFC-F357-42A0-9836-34AEEDBD0216}" type="presParOf" srcId="{9AA3A523-E784-4875-8283-88815FF41D61}" destId="{D8D2BB5E-ED23-4021-B7ED-FC5040BBD01B}" srcOrd="0" destOrd="0" presId="urn:microsoft.com/office/officeart/2005/8/layout/hierarchy1"/>
    <dgm:cxn modelId="{93367AA0-11F9-4016-BBA1-FA67A6F79385}" type="presParOf" srcId="{9AA3A523-E784-4875-8283-88815FF41D61}" destId="{9348AF73-C1DE-40F5-B9A7-31C853A40320}" srcOrd="1" destOrd="0" presId="urn:microsoft.com/office/officeart/2005/8/layout/hierarchy1"/>
    <dgm:cxn modelId="{D3367CC1-13AD-460A-AC0A-653D68908367}" type="presParOf" srcId="{F2F7428B-F915-478D-8D40-74B19F84449E}" destId="{58C62A96-4F0F-4106-B46A-19BE3DDB4458}" srcOrd="1" destOrd="0" presId="urn:microsoft.com/office/officeart/2005/8/layout/hierarchy1"/>
    <dgm:cxn modelId="{4E4B1653-90AA-4723-90A0-DDDB1CBB455A}" type="presParOf" srcId="{58C62A96-4F0F-4106-B46A-19BE3DDB4458}" destId="{BC039C19-05B3-4BB0-9CEC-22D9D90643C3}" srcOrd="0" destOrd="0" presId="urn:microsoft.com/office/officeart/2005/8/layout/hierarchy1"/>
    <dgm:cxn modelId="{D0EAE045-82F9-4B46-81C0-08D883DF2357}" type="presParOf" srcId="{58C62A96-4F0F-4106-B46A-19BE3DDB4458}" destId="{F21C0AE9-0ADD-42B7-B1B3-C4C05B741266}" srcOrd="1" destOrd="0" presId="urn:microsoft.com/office/officeart/2005/8/layout/hierarchy1"/>
    <dgm:cxn modelId="{15CADFE5-CCFF-46D9-929C-90E45BDA447D}" type="presParOf" srcId="{F21C0AE9-0ADD-42B7-B1B3-C4C05B741266}" destId="{CA167DFF-701F-4AF4-8B94-8E55AF74106C}" srcOrd="0" destOrd="0" presId="urn:microsoft.com/office/officeart/2005/8/layout/hierarchy1"/>
    <dgm:cxn modelId="{BDF47FA0-D5A7-4924-A443-56A2A88BC6AD}" type="presParOf" srcId="{CA167DFF-701F-4AF4-8B94-8E55AF74106C}" destId="{F60ABFD8-C9BD-45C1-AC65-59595371AAC4}" srcOrd="0" destOrd="0" presId="urn:microsoft.com/office/officeart/2005/8/layout/hierarchy1"/>
    <dgm:cxn modelId="{3DC9A45A-3F3D-443D-98FA-CD0B3E3D0619}" type="presParOf" srcId="{CA167DFF-701F-4AF4-8B94-8E55AF74106C}" destId="{E4787AEE-B358-4E41-AC29-1B6912436BBC}" srcOrd="1" destOrd="0" presId="urn:microsoft.com/office/officeart/2005/8/layout/hierarchy1"/>
    <dgm:cxn modelId="{E5FAA766-98BA-4150-86CE-48DD8EA9CC6A}" type="presParOf" srcId="{F21C0AE9-0ADD-42B7-B1B3-C4C05B741266}" destId="{07C27614-194C-41F4-8714-26BDFCC85205}" srcOrd="1" destOrd="0" presId="urn:microsoft.com/office/officeart/2005/8/layout/hierarchy1"/>
    <dgm:cxn modelId="{FA7A3C76-0012-4CAB-85D3-BCB2B2EC0410}" type="presParOf" srcId="{58C62A96-4F0F-4106-B46A-19BE3DDB4458}" destId="{36F0D464-48E8-4214-B715-8EFC58AC1A44}" srcOrd="2" destOrd="0" presId="urn:microsoft.com/office/officeart/2005/8/layout/hierarchy1"/>
    <dgm:cxn modelId="{60E19968-B454-494D-9FC7-89A7B91402F0}" type="presParOf" srcId="{58C62A96-4F0F-4106-B46A-19BE3DDB4458}" destId="{434B0569-30B2-4A96-9E16-2372C9A60A2D}" srcOrd="3" destOrd="0" presId="urn:microsoft.com/office/officeart/2005/8/layout/hierarchy1"/>
    <dgm:cxn modelId="{BCD08229-8261-4BEB-9CA6-80596ED6F5D5}" type="presParOf" srcId="{434B0569-30B2-4A96-9E16-2372C9A60A2D}" destId="{D02AC0E7-FACB-4FFE-AF71-60F323A725B8}" srcOrd="0" destOrd="0" presId="urn:microsoft.com/office/officeart/2005/8/layout/hierarchy1"/>
    <dgm:cxn modelId="{1B920E20-67A2-4886-A08B-E95ADE66AC00}" type="presParOf" srcId="{D02AC0E7-FACB-4FFE-AF71-60F323A725B8}" destId="{713E8BEB-3355-46BB-A978-EC34803AF575}" srcOrd="0" destOrd="0" presId="urn:microsoft.com/office/officeart/2005/8/layout/hierarchy1"/>
    <dgm:cxn modelId="{972A5871-DC78-4853-9A46-B618266AEEF5}" type="presParOf" srcId="{D02AC0E7-FACB-4FFE-AF71-60F323A725B8}" destId="{664F46A5-5A29-4431-B7F2-C9598AFA4425}" srcOrd="1" destOrd="0" presId="urn:microsoft.com/office/officeart/2005/8/layout/hierarchy1"/>
    <dgm:cxn modelId="{6ACAE65C-2158-413F-9048-0D1D1BC8EBFF}" type="presParOf" srcId="{434B0569-30B2-4A96-9E16-2372C9A60A2D}" destId="{AA3832D9-094C-4918-A7D3-7E277520EBDE}" srcOrd="1" destOrd="0" presId="urn:microsoft.com/office/officeart/2005/8/layout/hierarchy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4000" dirty="0" smtClean="0">
              <a:effectLst>
                <a:outerShdw blurRad="38100" dist="38100" dir="2700000" algn="tl">
                  <a:srgbClr val="000000">
                    <a:alpha val="43137"/>
                  </a:srgbClr>
                </a:outerShdw>
              </a:effectLst>
              <a:cs typeface="UL Sajid Heading" pitchFamily="2" charset="-78"/>
            </a:rPr>
            <a:t>شُح</a:t>
          </a:r>
          <a:endParaRPr lang="en-US" sz="40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r>
            <a:rPr lang="ur-PK" sz="3600" smtClean="0">
              <a:latin typeface="Jameel Noori Nastaleeq" pitchFamily="2" charset="-78"/>
              <a:cs typeface="Jameel Noori Nastaleeq" pitchFamily="2" charset="-78"/>
            </a:rPr>
            <a:t>جی کا لالچ</a:t>
          </a:r>
          <a:endParaRPr lang="en-US" sz="36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140085"/>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93253">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3B9ECEBE-215F-496B-AD72-D45DB656B92C}" type="presOf" srcId="{720C5FC1-1B5C-4E16-A6F5-FD1D33E007DA}" destId="{EE487FF6-6F0A-4769-A149-C6E60F0C1FC5}" srcOrd="0" destOrd="0" presId="urn:microsoft.com/office/officeart/2005/8/layout/lProcess3"/>
    <dgm:cxn modelId="{31A2F326-2A3A-4917-BAE0-7E72BEE6CEC8}" type="presOf" srcId="{A9368323-C714-446A-9715-8AAF848C6E18}" destId="{CAFB9C3E-0258-44BF-B172-D508CF55783A}" srcOrd="0" destOrd="0" presId="urn:microsoft.com/office/officeart/2005/8/layout/lProcess3"/>
    <dgm:cxn modelId="{722AA70D-F986-42D0-83F4-8748F70E7C24}" type="presOf" srcId="{39DAEB90-3C44-415E-839B-55876C892F66}" destId="{0B41CBAD-43C5-447A-97D9-1746CDF159A0}" srcOrd="0" destOrd="0" presId="urn:microsoft.com/office/officeart/2005/8/layout/lProcess3"/>
    <dgm:cxn modelId="{988DEAB7-977D-403F-AF6A-8D4E3207266E}" type="presParOf" srcId="{0B41CBAD-43C5-447A-97D9-1746CDF159A0}" destId="{063E4DF4-3D4E-4DFE-9488-7227DE66F151}" srcOrd="0" destOrd="0" presId="urn:microsoft.com/office/officeart/2005/8/layout/lProcess3"/>
    <dgm:cxn modelId="{03B127DF-D66A-4A6E-B364-CE62B9F3167C}" type="presParOf" srcId="{063E4DF4-3D4E-4DFE-9488-7227DE66F151}" destId="{EE487FF6-6F0A-4769-A149-C6E60F0C1FC5}" srcOrd="0" destOrd="0" presId="urn:microsoft.com/office/officeart/2005/8/layout/lProcess3"/>
    <dgm:cxn modelId="{8D1AEE06-0F98-44D3-A331-3112FC9F1016}" type="presParOf" srcId="{063E4DF4-3D4E-4DFE-9488-7227DE66F151}" destId="{E2C40281-1E7B-4A5B-87A7-0E6682B935BC}" srcOrd="1" destOrd="0" presId="urn:microsoft.com/office/officeart/2005/8/layout/lProcess3"/>
    <dgm:cxn modelId="{01543FD2-D208-44F7-A668-C05C39ACAB3B}"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22174DA-82A8-41B1-921C-243A48BD35E8}"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ur-PK" sz="2800" b="0" i="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تمام باطنی بیماریوں کی جڑ اور بنیاد</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A6C046E-9253-4F6F-AD66-00AAD59CD804}">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تنگ نظری</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D7AE82D-84EE-4715-A3D0-A79286BB9AFC}" type="parTrans" cxnId="{06DF2828-319B-4D22-9AE2-21DBE90BCA3C}">
      <dgm:prSet/>
      <dgm:spPr/>
      <dgm:t>
        <a:bodyPr/>
        <a:lstStyle/>
        <a:p>
          <a:endParaRPr lang="en-US">
            <a:latin typeface="Jameel Noori Nastaleeq" pitchFamily="2" charset="-78"/>
            <a:cs typeface="Jameel Noori Nastaleeq" pitchFamily="2" charset="-78"/>
          </a:endParaRPr>
        </a:p>
      </dgm:t>
    </dgm:pt>
    <dgm:pt modelId="{E2964F67-70F6-4EC7-A70A-FD9C81B14F82}" type="sibTrans" cxnId="{06DF2828-319B-4D22-9AE2-21DBE90BCA3C}">
      <dgm:prSet/>
      <dgm:spPr/>
      <dgm:t>
        <a:bodyPr/>
        <a:lstStyle/>
        <a:p>
          <a:endParaRPr lang="en-US">
            <a:latin typeface="Jameel Noori Nastaleeq" pitchFamily="2" charset="-78"/>
            <a:cs typeface="Jameel Noori Nastaleeq" pitchFamily="2" charset="-78"/>
          </a:endParaRPr>
        </a:p>
      </dgm:t>
    </dgm:pt>
    <dgm:pt modelId="{3A28BAA8-B126-41DE-9524-580887312736}">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تنگ دلی</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D63CEFE-B120-449F-9D31-9B9D094CDF47}" type="parTrans" cxnId="{F029C1EE-E619-4F44-8D6D-A49824F85DE3}">
      <dgm:prSet/>
      <dgm:spPr/>
      <dgm:t>
        <a:bodyPr/>
        <a:lstStyle/>
        <a:p>
          <a:endParaRPr lang="en-US">
            <a:latin typeface="Jameel Noori Nastaleeq" pitchFamily="2" charset="-78"/>
            <a:cs typeface="Jameel Noori Nastaleeq" pitchFamily="2" charset="-78"/>
          </a:endParaRPr>
        </a:p>
      </dgm:t>
    </dgm:pt>
    <dgm:pt modelId="{A136B33A-EE72-448B-873F-50C11ADB49A5}" type="sibTrans" cxnId="{F029C1EE-E619-4F44-8D6D-A49824F85DE3}">
      <dgm:prSet/>
      <dgm:spPr/>
      <dgm:t>
        <a:bodyPr/>
        <a:lstStyle/>
        <a:p>
          <a:endParaRPr lang="en-US">
            <a:latin typeface="Jameel Noori Nastaleeq" pitchFamily="2" charset="-78"/>
            <a:cs typeface="Jameel Noori Nastaleeq" pitchFamily="2" charset="-78"/>
          </a:endParaRPr>
        </a:p>
      </dgm:t>
    </dgm:pt>
    <dgm:pt modelId="{17EFEC85-A731-40F2-B2A9-802C184E5246}">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بخل</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FAD08F-D076-4B5E-ACDA-99113052F846}" type="parTrans" cxnId="{33380D07-362D-48C0-B4B6-1C55CE2B52F1}">
      <dgm:prSet/>
      <dgm:spPr/>
      <dgm:t>
        <a:bodyPr/>
        <a:lstStyle/>
        <a:p>
          <a:endParaRPr lang="en-US">
            <a:latin typeface="Jameel Noori Nastaleeq" pitchFamily="2" charset="-78"/>
            <a:cs typeface="Jameel Noori Nastaleeq" pitchFamily="2" charset="-78"/>
          </a:endParaRPr>
        </a:p>
      </dgm:t>
    </dgm:pt>
    <dgm:pt modelId="{F154D535-1695-4061-A2D7-A84978D58A7D}" type="sibTrans" cxnId="{33380D07-362D-48C0-B4B6-1C55CE2B52F1}">
      <dgm:prSet/>
      <dgm:spPr/>
      <dgm:t>
        <a:bodyPr/>
        <a:lstStyle/>
        <a:p>
          <a:endParaRPr lang="en-US">
            <a:latin typeface="Jameel Noori Nastaleeq" pitchFamily="2" charset="-78"/>
            <a:cs typeface="Jameel Noori Nastaleeq" pitchFamily="2" charset="-78"/>
          </a:endParaRPr>
        </a:p>
      </dgm:t>
    </dgm:pt>
    <dgm:pt modelId="{21A3EF7E-F2DB-43B2-AF54-422BAF534960}">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حسد</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3849FA-C2DC-4EA0-ABAB-DFD4E67CAE22}" type="parTrans" cxnId="{788FB6E5-F714-414C-A62B-3D6849FA1777}">
      <dgm:prSet/>
      <dgm:spPr/>
      <dgm:t>
        <a:bodyPr/>
        <a:lstStyle/>
        <a:p>
          <a:endParaRPr lang="en-US">
            <a:latin typeface="Jameel Noori Nastaleeq" pitchFamily="2" charset="-78"/>
            <a:cs typeface="Jameel Noori Nastaleeq" pitchFamily="2" charset="-78"/>
          </a:endParaRPr>
        </a:p>
      </dgm:t>
    </dgm:pt>
    <dgm:pt modelId="{055FA45B-82F5-4D91-91A2-4EADB528DE17}" type="sibTrans" cxnId="{788FB6E5-F714-414C-A62B-3D6849FA1777}">
      <dgm:prSet/>
      <dgm:spPr/>
      <dgm:t>
        <a:bodyPr/>
        <a:lstStyle/>
        <a:p>
          <a:endParaRPr lang="en-US">
            <a:latin typeface="Jameel Noori Nastaleeq" pitchFamily="2" charset="-78"/>
            <a:cs typeface="Jameel Noori Nastaleeq" pitchFamily="2" charset="-78"/>
          </a:endParaRPr>
        </a:p>
      </dgm:t>
    </dgm:pt>
    <dgm:pt modelId="{6645C08D-7711-40B6-935D-F82A3E509D69}">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حرص</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C72327-9971-4ED0-8A3D-CED38AADEDC5}" type="parTrans" cxnId="{3278AFFE-C459-484B-8365-66ED36ED3D5F}">
      <dgm:prSet/>
      <dgm:spPr/>
      <dgm:t>
        <a:bodyPr/>
        <a:lstStyle/>
        <a:p>
          <a:endParaRPr lang="en-US">
            <a:latin typeface="Jameel Noori Nastaleeq" pitchFamily="2" charset="-78"/>
            <a:cs typeface="Jameel Noori Nastaleeq" pitchFamily="2" charset="-78"/>
          </a:endParaRPr>
        </a:p>
      </dgm:t>
    </dgm:pt>
    <dgm:pt modelId="{B80D041D-2FC4-431A-98EC-4E0029BEF9C3}" type="sibTrans" cxnId="{3278AFFE-C459-484B-8365-66ED36ED3D5F}">
      <dgm:prSet/>
      <dgm:spPr/>
      <dgm:t>
        <a:bodyPr/>
        <a:lstStyle/>
        <a:p>
          <a:endParaRPr lang="en-US">
            <a:latin typeface="Jameel Noori Nastaleeq" pitchFamily="2" charset="-78"/>
            <a:cs typeface="Jameel Noori Nastaleeq" pitchFamily="2" charset="-78"/>
          </a:endParaRPr>
        </a:p>
      </dgm:t>
    </dgm:pt>
    <dgm:pt modelId="{5B174C7D-A2B4-47C3-90CC-3F4810A6A283}">
      <dgm:prSet phldrT="[Text]" custT="1"/>
      <dgm:spPr/>
      <dgm:t>
        <a:bodyPr/>
        <a:lstStyle/>
        <a:p>
          <a:pPr algn="ctr" rtl="1"/>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کینہ</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534BEEC-F2EE-4273-A650-FB711E73F914}" type="parTrans" cxnId="{94F42677-EACF-4001-A8D1-98FEC9E48043}">
      <dgm:prSet/>
      <dgm:spPr/>
      <dgm:t>
        <a:bodyPr/>
        <a:lstStyle/>
        <a:p>
          <a:endParaRPr lang="en-US">
            <a:latin typeface="Jameel Noori Nastaleeq" pitchFamily="2" charset="-78"/>
            <a:cs typeface="Jameel Noori Nastaleeq" pitchFamily="2" charset="-78"/>
          </a:endParaRPr>
        </a:p>
      </dgm:t>
    </dgm:pt>
    <dgm:pt modelId="{97DABE49-9F56-418C-A96E-02A724FB1FEA}" type="sibTrans" cxnId="{94F42677-EACF-4001-A8D1-98FEC9E48043}">
      <dgm:prSet/>
      <dgm:spPr/>
      <dgm:t>
        <a:bodyPr/>
        <a:lstStyle/>
        <a:p>
          <a:endParaRPr lang="en-US">
            <a:latin typeface="Jameel Noori Nastaleeq" pitchFamily="2" charset="-78"/>
            <a:cs typeface="Jameel Noori Nastaleeq" pitchFamily="2" charset="-78"/>
          </a:endParaRPr>
        </a:p>
      </dgm:t>
    </dgm:pt>
    <dgm:pt modelId="{FF7AA918-58C9-4F45-B030-B480E1C38553}" type="pres">
      <dgm:prSet presAssocID="{A22174DA-82A8-41B1-921C-243A48BD35E8}" presName="hierChild1" presStyleCnt="0">
        <dgm:presLayoutVars>
          <dgm:orgChart val="1"/>
          <dgm:chPref val="1"/>
          <dgm:dir val="rev"/>
          <dgm:animOne val="branch"/>
          <dgm:animLvl val="lvl"/>
          <dgm:resizeHandles/>
        </dgm:presLayoutVars>
      </dgm:prSet>
      <dgm:spPr/>
      <dgm:t>
        <a:bodyPr/>
        <a:lstStyle/>
        <a:p>
          <a:endParaRPr lang="en-US"/>
        </a:p>
      </dgm:t>
    </dgm:pt>
    <dgm:pt modelId="{1E6F6405-7AEF-4F70-9A12-DE2DEE2E88D6}" type="pres">
      <dgm:prSet presAssocID="{85FB63D9-CDDA-45EA-9A65-94AF3A950CC2}" presName="hierRoot1" presStyleCnt="0">
        <dgm:presLayoutVars>
          <dgm:hierBranch val="init"/>
        </dgm:presLayoutVars>
      </dgm:prSet>
      <dgm:spPr/>
      <dgm:t>
        <a:bodyPr/>
        <a:lstStyle/>
        <a:p>
          <a:endParaRPr lang="en-US"/>
        </a:p>
      </dgm:t>
    </dgm:pt>
    <dgm:pt modelId="{AE1A4E59-3D93-462F-B730-112E913B70FA}" type="pres">
      <dgm:prSet presAssocID="{85FB63D9-CDDA-45EA-9A65-94AF3A950CC2}" presName="rootComposite1" presStyleCnt="0"/>
      <dgm:spPr/>
      <dgm:t>
        <a:bodyPr/>
        <a:lstStyle/>
        <a:p>
          <a:endParaRPr lang="en-US"/>
        </a:p>
      </dgm:t>
    </dgm:pt>
    <dgm:pt modelId="{039AFA0A-E861-40D0-BCE1-09B258433140}" type="pres">
      <dgm:prSet presAssocID="{85FB63D9-CDDA-45EA-9A65-94AF3A950CC2}" presName="rootText1" presStyleLbl="node0" presStyleIdx="0" presStyleCnt="1" custScaleX="383664" custScaleY="142654">
        <dgm:presLayoutVars>
          <dgm:chPref val="3"/>
        </dgm:presLayoutVars>
      </dgm:prSet>
      <dgm:spPr/>
      <dgm:t>
        <a:bodyPr/>
        <a:lstStyle/>
        <a:p>
          <a:endParaRPr lang="en-US"/>
        </a:p>
      </dgm:t>
    </dgm:pt>
    <dgm:pt modelId="{D6ACC10A-7022-4CA6-A8D4-5CC6D5A38AFA}" type="pres">
      <dgm:prSet presAssocID="{85FB63D9-CDDA-45EA-9A65-94AF3A950CC2}" presName="rootConnector1" presStyleLbl="node1" presStyleIdx="0" presStyleCnt="0"/>
      <dgm:spPr/>
      <dgm:t>
        <a:bodyPr/>
        <a:lstStyle/>
        <a:p>
          <a:endParaRPr lang="en-US"/>
        </a:p>
      </dgm:t>
    </dgm:pt>
    <dgm:pt modelId="{190FC0A5-88A4-4AC4-8A17-2247EFDE731F}" type="pres">
      <dgm:prSet presAssocID="{85FB63D9-CDDA-45EA-9A65-94AF3A950CC2}" presName="hierChild2" presStyleCnt="0"/>
      <dgm:spPr/>
      <dgm:t>
        <a:bodyPr/>
        <a:lstStyle/>
        <a:p>
          <a:endParaRPr lang="en-US"/>
        </a:p>
      </dgm:t>
    </dgm:pt>
    <dgm:pt modelId="{6D77D1F6-D6ED-4932-9F79-B651B62C7F72}" type="pres">
      <dgm:prSet presAssocID="{3D7AE82D-84EE-4715-A3D0-A79286BB9AFC}" presName="Name37" presStyleLbl="parChTrans1D2" presStyleIdx="0" presStyleCnt="6"/>
      <dgm:spPr/>
      <dgm:t>
        <a:bodyPr/>
        <a:lstStyle/>
        <a:p>
          <a:endParaRPr lang="en-US"/>
        </a:p>
      </dgm:t>
    </dgm:pt>
    <dgm:pt modelId="{C899EA6A-4F2B-4ED4-BA24-8767E13E7350}" type="pres">
      <dgm:prSet presAssocID="{1A6C046E-9253-4F6F-AD66-00AAD59CD804}" presName="hierRoot2" presStyleCnt="0">
        <dgm:presLayoutVars>
          <dgm:hierBranch val="init"/>
        </dgm:presLayoutVars>
      </dgm:prSet>
      <dgm:spPr/>
      <dgm:t>
        <a:bodyPr/>
        <a:lstStyle/>
        <a:p>
          <a:endParaRPr lang="en-US"/>
        </a:p>
      </dgm:t>
    </dgm:pt>
    <dgm:pt modelId="{0AB8B797-06A0-4861-B5E6-B890411FE3F7}" type="pres">
      <dgm:prSet presAssocID="{1A6C046E-9253-4F6F-AD66-00AAD59CD804}" presName="rootComposite" presStyleCnt="0"/>
      <dgm:spPr/>
      <dgm:t>
        <a:bodyPr/>
        <a:lstStyle/>
        <a:p>
          <a:endParaRPr lang="en-US"/>
        </a:p>
      </dgm:t>
    </dgm:pt>
    <dgm:pt modelId="{BE7818D0-B258-40C6-9D88-3C4843808DF6}" type="pres">
      <dgm:prSet presAssocID="{1A6C046E-9253-4F6F-AD66-00AAD59CD804}" presName="rootText" presStyleLbl="node2" presStyleIdx="0" presStyleCnt="6" custScaleY="174257">
        <dgm:presLayoutVars>
          <dgm:chPref val="3"/>
        </dgm:presLayoutVars>
      </dgm:prSet>
      <dgm:spPr/>
      <dgm:t>
        <a:bodyPr/>
        <a:lstStyle/>
        <a:p>
          <a:endParaRPr lang="en-US"/>
        </a:p>
      </dgm:t>
    </dgm:pt>
    <dgm:pt modelId="{DEAB0BA0-2726-48D2-B8D7-489DA997BEBB}" type="pres">
      <dgm:prSet presAssocID="{1A6C046E-9253-4F6F-AD66-00AAD59CD804}" presName="rootConnector" presStyleLbl="node2" presStyleIdx="0" presStyleCnt="6"/>
      <dgm:spPr/>
      <dgm:t>
        <a:bodyPr/>
        <a:lstStyle/>
        <a:p>
          <a:endParaRPr lang="en-US"/>
        </a:p>
      </dgm:t>
    </dgm:pt>
    <dgm:pt modelId="{93E7FF13-6048-4071-8995-67F30388A767}" type="pres">
      <dgm:prSet presAssocID="{1A6C046E-9253-4F6F-AD66-00AAD59CD804}" presName="hierChild4" presStyleCnt="0"/>
      <dgm:spPr/>
      <dgm:t>
        <a:bodyPr/>
        <a:lstStyle/>
        <a:p>
          <a:endParaRPr lang="en-US"/>
        </a:p>
      </dgm:t>
    </dgm:pt>
    <dgm:pt modelId="{D6995085-D434-4EA2-8418-9436CEB2D007}" type="pres">
      <dgm:prSet presAssocID="{1A6C046E-9253-4F6F-AD66-00AAD59CD804}" presName="hierChild5" presStyleCnt="0"/>
      <dgm:spPr/>
      <dgm:t>
        <a:bodyPr/>
        <a:lstStyle/>
        <a:p>
          <a:endParaRPr lang="en-US"/>
        </a:p>
      </dgm:t>
    </dgm:pt>
    <dgm:pt modelId="{CC504810-A6FB-4BB1-B3E8-3C458D7E2604}" type="pres">
      <dgm:prSet presAssocID="{AD63CEFE-B120-449F-9D31-9B9D094CDF47}" presName="Name37" presStyleLbl="parChTrans1D2" presStyleIdx="1" presStyleCnt="6"/>
      <dgm:spPr/>
      <dgm:t>
        <a:bodyPr/>
        <a:lstStyle/>
        <a:p>
          <a:endParaRPr lang="en-US"/>
        </a:p>
      </dgm:t>
    </dgm:pt>
    <dgm:pt modelId="{5B6ADFAF-C3A7-4ED7-843B-6E42BE829193}" type="pres">
      <dgm:prSet presAssocID="{3A28BAA8-B126-41DE-9524-580887312736}" presName="hierRoot2" presStyleCnt="0">
        <dgm:presLayoutVars>
          <dgm:hierBranch val="init"/>
        </dgm:presLayoutVars>
      </dgm:prSet>
      <dgm:spPr/>
      <dgm:t>
        <a:bodyPr/>
        <a:lstStyle/>
        <a:p>
          <a:endParaRPr lang="en-US"/>
        </a:p>
      </dgm:t>
    </dgm:pt>
    <dgm:pt modelId="{AD1D29CE-E4F2-44EC-9D2F-4C460FA6F08A}" type="pres">
      <dgm:prSet presAssocID="{3A28BAA8-B126-41DE-9524-580887312736}" presName="rootComposite" presStyleCnt="0"/>
      <dgm:spPr/>
      <dgm:t>
        <a:bodyPr/>
        <a:lstStyle/>
        <a:p>
          <a:endParaRPr lang="en-US"/>
        </a:p>
      </dgm:t>
    </dgm:pt>
    <dgm:pt modelId="{B809283F-9E54-4C7E-82CB-C852B2E69120}" type="pres">
      <dgm:prSet presAssocID="{3A28BAA8-B126-41DE-9524-580887312736}" presName="rootText" presStyleLbl="node2" presStyleIdx="1" presStyleCnt="6" custScaleY="174257">
        <dgm:presLayoutVars>
          <dgm:chPref val="3"/>
        </dgm:presLayoutVars>
      </dgm:prSet>
      <dgm:spPr/>
      <dgm:t>
        <a:bodyPr/>
        <a:lstStyle/>
        <a:p>
          <a:endParaRPr lang="en-US"/>
        </a:p>
      </dgm:t>
    </dgm:pt>
    <dgm:pt modelId="{980EF9A1-6A94-44D7-8A5F-142A348686CE}" type="pres">
      <dgm:prSet presAssocID="{3A28BAA8-B126-41DE-9524-580887312736}" presName="rootConnector" presStyleLbl="node2" presStyleIdx="1" presStyleCnt="6"/>
      <dgm:spPr/>
      <dgm:t>
        <a:bodyPr/>
        <a:lstStyle/>
        <a:p>
          <a:endParaRPr lang="en-US"/>
        </a:p>
      </dgm:t>
    </dgm:pt>
    <dgm:pt modelId="{95428C4C-E9F9-409E-819B-0DCCB7B04F80}" type="pres">
      <dgm:prSet presAssocID="{3A28BAA8-B126-41DE-9524-580887312736}" presName="hierChild4" presStyleCnt="0"/>
      <dgm:spPr/>
      <dgm:t>
        <a:bodyPr/>
        <a:lstStyle/>
        <a:p>
          <a:endParaRPr lang="en-US"/>
        </a:p>
      </dgm:t>
    </dgm:pt>
    <dgm:pt modelId="{2B376070-70FF-4B0D-AD0B-180E5B899EE2}" type="pres">
      <dgm:prSet presAssocID="{3A28BAA8-B126-41DE-9524-580887312736}" presName="hierChild5" presStyleCnt="0"/>
      <dgm:spPr/>
      <dgm:t>
        <a:bodyPr/>
        <a:lstStyle/>
        <a:p>
          <a:endParaRPr lang="en-US"/>
        </a:p>
      </dgm:t>
    </dgm:pt>
    <dgm:pt modelId="{B318E361-C8F3-434E-8DCF-174C216A269E}" type="pres">
      <dgm:prSet presAssocID="{EBFAD08F-D076-4B5E-ACDA-99113052F846}" presName="Name37" presStyleLbl="parChTrans1D2" presStyleIdx="2" presStyleCnt="6"/>
      <dgm:spPr/>
      <dgm:t>
        <a:bodyPr/>
        <a:lstStyle/>
        <a:p>
          <a:endParaRPr lang="en-US"/>
        </a:p>
      </dgm:t>
    </dgm:pt>
    <dgm:pt modelId="{06A14AC7-40AD-43D6-965E-42237195A6A6}" type="pres">
      <dgm:prSet presAssocID="{17EFEC85-A731-40F2-B2A9-802C184E5246}" presName="hierRoot2" presStyleCnt="0">
        <dgm:presLayoutVars>
          <dgm:hierBranch val="init"/>
        </dgm:presLayoutVars>
      </dgm:prSet>
      <dgm:spPr/>
      <dgm:t>
        <a:bodyPr/>
        <a:lstStyle/>
        <a:p>
          <a:endParaRPr lang="en-US"/>
        </a:p>
      </dgm:t>
    </dgm:pt>
    <dgm:pt modelId="{B911EDC0-4B1D-4023-9E7C-834AB9913360}" type="pres">
      <dgm:prSet presAssocID="{17EFEC85-A731-40F2-B2A9-802C184E5246}" presName="rootComposite" presStyleCnt="0"/>
      <dgm:spPr/>
      <dgm:t>
        <a:bodyPr/>
        <a:lstStyle/>
        <a:p>
          <a:endParaRPr lang="en-US"/>
        </a:p>
      </dgm:t>
    </dgm:pt>
    <dgm:pt modelId="{8DB7F10B-E602-4400-8E2B-3426079CAA1F}" type="pres">
      <dgm:prSet presAssocID="{17EFEC85-A731-40F2-B2A9-802C184E5246}" presName="rootText" presStyleLbl="node2" presStyleIdx="2" presStyleCnt="6" custScaleY="174257">
        <dgm:presLayoutVars>
          <dgm:chPref val="3"/>
        </dgm:presLayoutVars>
      </dgm:prSet>
      <dgm:spPr/>
      <dgm:t>
        <a:bodyPr/>
        <a:lstStyle/>
        <a:p>
          <a:endParaRPr lang="en-US"/>
        </a:p>
      </dgm:t>
    </dgm:pt>
    <dgm:pt modelId="{C7A64566-B5FF-4433-9258-8F20D8C33FB3}" type="pres">
      <dgm:prSet presAssocID="{17EFEC85-A731-40F2-B2A9-802C184E5246}" presName="rootConnector" presStyleLbl="node2" presStyleIdx="2" presStyleCnt="6"/>
      <dgm:spPr/>
      <dgm:t>
        <a:bodyPr/>
        <a:lstStyle/>
        <a:p>
          <a:endParaRPr lang="en-US"/>
        </a:p>
      </dgm:t>
    </dgm:pt>
    <dgm:pt modelId="{E1D9CAEC-C34F-4275-BEAB-D6A2915F2348}" type="pres">
      <dgm:prSet presAssocID="{17EFEC85-A731-40F2-B2A9-802C184E5246}" presName="hierChild4" presStyleCnt="0"/>
      <dgm:spPr/>
      <dgm:t>
        <a:bodyPr/>
        <a:lstStyle/>
        <a:p>
          <a:endParaRPr lang="en-US"/>
        </a:p>
      </dgm:t>
    </dgm:pt>
    <dgm:pt modelId="{8B3112C2-7D18-4ED5-99F9-C8408169D9DE}" type="pres">
      <dgm:prSet presAssocID="{17EFEC85-A731-40F2-B2A9-802C184E5246}" presName="hierChild5" presStyleCnt="0"/>
      <dgm:spPr/>
      <dgm:t>
        <a:bodyPr/>
        <a:lstStyle/>
        <a:p>
          <a:endParaRPr lang="en-US"/>
        </a:p>
      </dgm:t>
    </dgm:pt>
    <dgm:pt modelId="{1E21B4EA-D955-4C9D-A79D-8A6EC8E40867}" type="pres">
      <dgm:prSet presAssocID="{88C72327-9971-4ED0-8A3D-CED38AADEDC5}" presName="Name37" presStyleLbl="parChTrans1D2" presStyleIdx="3" presStyleCnt="6"/>
      <dgm:spPr/>
      <dgm:t>
        <a:bodyPr/>
        <a:lstStyle/>
        <a:p>
          <a:endParaRPr lang="en-US"/>
        </a:p>
      </dgm:t>
    </dgm:pt>
    <dgm:pt modelId="{DEC5D90C-4808-4DD7-8D5E-1E8C0B1CED92}" type="pres">
      <dgm:prSet presAssocID="{6645C08D-7711-40B6-935D-F82A3E509D69}" presName="hierRoot2" presStyleCnt="0">
        <dgm:presLayoutVars>
          <dgm:hierBranch val="init"/>
        </dgm:presLayoutVars>
      </dgm:prSet>
      <dgm:spPr/>
      <dgm:t>
        <a:bodyPr/>
        <a:lstStyle/>
        <a:p>
          <a:endParaRPr lang="en-US"/>
        </a:p>
      </dgm:t>
    </dgm:pt>
    <dgm:pt modelId="{4DC52FC4-98A2-4475-B8B4-DA341C14A02E}" type="pres">
      <dgm:prSet presAssocID="{6645C08D-7711-40B6-935D-F82A3E509D69}" presName="rootComposite" presStyleCnt="0"/>
      <dgm:spPr/>
      <dgm:t>
        <a:bodyPr/>
        <a:lstStyle/>
        <a:p>
          <a:endParaRPr lang="en-US"/>
        </a:p>
      </dgm:t>
    </dgm:pt>
    <dgm:pt modelId="{D2984D7C-F5C2-4C42-B652-801E448849EA}" type="pres">
      <dgm:prSet presAssocID="{6645C08D-7711-40B6-935D-F82A3E509D69}" presName="rootText" presStyleLbl="node2" presStyleIdx="3" presStyleCnt="6" custScaleY="174257">
        <dgm:presLayoutVars>
          <dgm:chPref val="3"/>
        </dgm:presLayoutVars>
      </dgm:prSet>
      <dgm:spPr/>
      <dgm:t>
        <a:bodyPr/>
        <a:lstStyle/>
        <a:p>
          <a:endParaRPr lang="en-US"/>
        </a:p>
      </dgm:t>
    </dgm:pt>
    <dgm:pt modelId="{28765FB2-E7A7-4E30-A722-B52ACAE1D797}" type="pres">
      <dgm:prSet presAssocID="{6645C08D-7711-40B6-935D-F82A3E509D69}" presName="rootConnector" presStyleLbl="node2" presStyleIdx="3" presStyleCnt="6"/>
      <dgm:spPr/>
      <dgm:t>
        <a:bodyPr/>
        <a:lstStyle/>
        <a:p>
          <a:endParaRPr lang="en-US"/>
        </a:p>
      </dgm:t>
    </dgm:pt>
    <dgm:pt modelId="{940669D7-26FC-4D8D-93DF-6A32C81134CE}" type="pres">
      <dgm:prSet presAssocID="{6645C08D-7711-40B6-935D-F82A3E509D69}" presName="hierChild4" presStyleCnt="0"/>
      <dgm:spPr/>
      <dgm:t>
        <a:bodyPr/>
        <a:lstStyle/>
        <a:p>
          <a:endParaRPr lang="en-US"/>
        </a:p>
      </dgm:t>
    </dgm:pt>
    <dgm:pt modelId="{F1BF21FE-44FC-4A6F-A5C0-9A30D4BF45C5}" type="pres">
      <dgm:prSet presAssocID="{6645C08D-7711-40B6-935D-F82A3E509D69}" presName="hierChild5" presStyleCnt="0"/>
      <dgm:spPr/>
      <dgm:t>
        <a:bodyPr/>
        <a:lstStyle/>
        <a:p>
          <a:endParaRPr lang="en-US"/>
        </a:p>
      </dgm:t>
    </dgm:pt>
    <dgm:pt modelId="{371E0B36-BBDB-47AF-8E54-11DCEFB4FDB1}" type="pres">
      <dgm:prSet presAssocID="{373849FA-C2DC-4EA0-ABAB-DFD4E67CAE22}" presName="Name37" presStyleLbl="parChTrans1D2" presStyleIdx="4" presStyleCnt="6"/>
      <dgm:spPr/>
      <dgm:t>
        <a:bodyPr/>
        <a:lstStyle/>
        <a:p>
          <a:endParaRPr lang="en-US"/>
        </a:p>
      </dgm:t>
    </dgm:pt>
    <dgm:pt modelId="{95AFA954-58B7-4D38-90F3-39617D1106E8}" type="pres">
      <dgm:prSet presAssocID="{21A3EF7E-F2DB-43B2-AF54-422BAF534960}" presName="hierRoot2" presStyleCnt="0">
        <dgm:presLayoutVars>
          <dgm:hierBranch val="init"/>
        </dgm:presLayoutVars>
      </dgm:prSet>
      <dgm:spPr/>
      <dgm:t>
        <a:bodyPr/>
        <a:lstStyle/>
        <a:p>
          <a:endParaRPr lang="en-US"/>
        </a:p>
      </dgm:t>
    </dgm:pt>
    <dgm:pt modelId="{D7C031E0-679C-4714-8F00-9BA434B28F12}" type="pres">
      <dgm:prSet presAssocID="{21A3EF7E-F2DB-43B2-AF54-422BAF534960}" presName="rootComposite" presStyleCnt="0"/>
      <dgm:spPr/>
      <dgm:t>
        <a:bodyPr/>
        <a:lstStyle/>
        <a:p>
          <a:endParaRPr lang="en-US"/>
        </a:p>
      </dgm:t>
    </dgm:pt>
    <dgm:pt modelId="{51D12296-DBA4-4A03-AE5E-9CC700C0CA94}" type="pres">
      <dgm:prSet presAssocID="{21A3EF7E-F2DB-43B2-AF54-422BAF534960}" presName="rootText" presStyleLbl="node2" presStyleIdx="4" presStyleCnt="6" custScaleY="174257">
        <dgm:presLayoutVars>
          <dgm:chPref val="3"/>
        </dgm:presLayoutVars>
      </dgm:prSet>
      <dgm:spPr/>
      <dgm:t>
        <a:bodyPr/>
        <a:lstStyle/>
        <a:p>
          <a:endParaRPr lang="en-US"/>
        </a:p>
      </dgm:t>
    </dgm:pt>
    <dgm:pt modelId="{ED0A32AE-D93A-46C4-9EC3-04EF3ECD78F0}" type="pres">
      <dgm:prSet presAssocID="{21A3EF7E-F2DB-43B2-AF54-422BAF534960}" presName="rootConnector" presStyleLbl="node2" presStyleIdx="4" presStyleCnt="6"/>
      <dgm:spPr/>
      <dgm:t>
        <a:bodyPr/>
        <a:lstStyle/>
        <a:p>
          <a:endParaRPr lang="en-US"/>
        </a:p>
      </dgm:t>
    </dgm:pt>
    <dgm:pt modelId="{A9713AC3-5E0D-4775-A3DC-E6269E8586BC}" type="pres">
      <dgm:prSet presAssocID="{21A3EF7E-F2DB-43B2-AF54-422BAF534960}" presName="hierChild4" presStyleCnt="0"/>
      <dgm:spPr/>
      <dgm:t>
        <a:bodyPr/>
        <a:lstStyle/>
        <a:p>
          <a:endParaRPr lang="en-US"/>
        </a:p>
      </dgm:t>
    </dgm:pt>
    <dgm:pt modelId="{BF4E7195-4E0B-4658-9B83-78CDF0339270}" type="pres">
      <dgm:prSet presAssocID="{21A3EF7E-F2DB-43B2-AF54-422BAF534960}" presName="hierChild5" presStyleCnt="0"/>
      <dgm:spPr/>
      <dgm:t>
        <a:bodyPr/>
        <a:lstStyle/>
        <a:p>
          <a:endParaRPr lang="en-US"/>
        </a:p>
      </dgm:t>
    </dgm:pt>
    <dgm:pt modelId="{8161FCEA-81AB-419B-B6D0-966E55CE40C6}" type="pres">
      <dgm:prSet presAssocID="{D534BEEC-F2EE-4273-A650-FB711E73F914}" presName="Name37" presStyleLbl="parChTrans1D2" presStyleIdx="5" presStyleCnt="6"/>
      <dgm:spPr/>
      <dgm:t>
        <a:bodyPr/>
        <a:lstStyle/>
        <a:p>
          <a:endParaRPr lang="en-US"/>
        </a:p>
      </dgm:t>
    </dgm:pt>
    <dgm:pt modelId="{7C175EEA-9D5F-4B86-A435-CFA743438BFB}" type="pres">
      <dgm:prSet presAssocID="{5B174C7D-A2B4-47C3-90CC-3F4810A6A283}" presName="hierRoot2" presStyleCnt="0">
        <dgm:presLayoutVars>
          <dgm:hierBranch val="init"/>
        </dgm:presLayoutVars>
      </dgm:prSet>
      <dgm:spPr/>
      <dgm:t>
        <a:bodyPr/>
        <a:lstStyle/>
        <a:p>
          <a:endParaRPr lang="en-US"/>
        </a:p>
      </dgm:t>
    </dgm:pt>
    <dgm:pt modelId="{4DDDF235-220A-47AB-AD23-27DC821ACCD1}" type="pres">
      <dgm:prSet presAssocID="{5B174C7D-A2B4-47C3-90CC-3F4810A6A283}" presName="rootComposite" presStyleCnt="0"/>
      <dgm:spPr/>
      <dgm:t>
        <a:bodyPr/>
        <a:lstStyle/>
        <a:p>
          <a:endParaRPr lang="en-US"/>
        </a:p>
      </dgm:t>
    </dgm:pt>
    <dgm:pt modelId="{C414ADBC-A036-4CD6-866F-9EDED6EDC7A9}" type="pres">
      <dgm:prSet presAssocID="{5B174C7D-A2B4-47C3-90CC-3F4810A6A283}" presName="rootText" presStyleLbl="node2" presStyleIdx="5" presStyleCnt="6" custScaleY="174257">
        <dgm:presLayoutVars>
          <dgm:chPref val="3"/>
        </dgm:presLayoutVars>
      </dgm:prSet>
      <dgm:spPr/>
      <dgm:t>
        <a:bodyPr/>
        <a:lstStyle/>
        <a:p>
          <a:endParaRPr lang="en-US"/>
        </a:p>
      </dgm:t>
    </dgm:pt>
    <dgm:pt modelId="{EA09625C-EECF-4688-B26E-05F982C6D54F}" type="pres">
      <dgm:prSet presAssocID="{5B174C7D-A2B4-47C3-90CC-3F4810A6A283}" presName="rootConnector" presStyleLbl="node2" presStyleIdx="5" presStyleCnt="6"/>
      <dgm:spPr/>
      <dgm:t>
        <a:bodyPr/>
        <a:lstStyle/>
        <a:p>
          <a:endParaRPr lang="en-US"/>
        </a:p>
      </dgm:t>
    </dgm:pt>
    <dgm:pt modelId="{186673F4-E8C2-4DE2-BE18-AB372284DA29}" type="pres">
      <dgm:prSet presAssocID="{5B174C7D-A2B4-47C3-90CC-3F4810A6A283}" presName="hierChild4" presStyleCnt="0"/>
      <dgm:spPr/>
      <dgm:t>
        <a:bodyPr/>
        <a:lstStyle/>
        <a:p>
          <a:endParaRPr lang="en-US"/>
        </a:p>
      </dgm:t>
    </dgm:pt>
    <dgm:pt modelId="{3996A36A-6078-4915-B91F-1247E686E6EC}" type="pres">
      <dgm:prSet presAssocID="{5B174C7D-A2B4-47C3-90CC-3F4810A6A283}" presName="hierChild5" presStyleCnt="0"/>
      <dgm:spPr/>
      <dgm:t>
        <a:bodyPr/>
        <a:lstStyle/>
        <a:p>
          <a:endParaRPr lang="en-US"/>
        </a:p>
      </dgm:t>
    </dgm:pt>
    <dgm:pt modelId="{1030B13A-93AB-4BC6-A26B-7FC9E8BAA400}" type="pres">
      <dgm:prSet presAssocID="{85FB63D9-CDDA-45EA-9A65-94AF3A950CC2}" presName="hierChild3" presStyleCnt="0"/>
      <dgm:spPr/>
      <dgm:t>
        <a:bodyPr/>
        <a:lstStyle/>
        <a:p>
          <a:endParaRPr lang="en-US"/>
        </a:p>
      </dgm:t>
    </dgm:pt>
  </dgm:ptLst>
  <dgm:cxnLst>
    <dgm:cxn modelId="{7C08F994-A70F-4A87-936F-2F9E770B86A5}" type="presOf" srcId="{AD63CEFE-B120-449F-9D31-9B9D094CDF47}" destId="{CC504810-A6FB-4BB1-B3E8-3C458D7E2604}" srcOrd="0" destOrd="0" presId="urn:microsoft.com/office/officeart/2005/8/layout/orgChart1"/>
    <dgm:cxn modelId="{FA967028-4D03-4B74-A8C3-45524CBB5260}" type="presOf" srcId="{A22174DA-82A8-41B1-921C-243A48BD35E8}" destId="{FF7AA918-58C9-4F45-B030-B480E1C38553}" srcOrd="0" destOrd="0" presId="urn:microsoft.com/office/officeart/2005/8/layout/orgChart1"/>
    <dgm:cxn modelId="{36D395C8-9FF0-4693-B37E-4D064CFC8290}" type="presOf" srcId="{6645C08D-7711-40B6-935D-F82A3E509D69}" destId="{D2984D7C-F5C2-4C42-B652-801E448849EA}" srcOrd="0" destOrd="0" presId="urn:microsoft.com/office/officeart/2005/8/layout/orgChart1"/>
    <dgm:cxn modelId="{C36ABE59-E284-41B0-8B1C-32A6B84A793C}" type="presOf" srcId="{373849FA-C2DC-4EA0-ABAB-DFD4E67CAE22}" destId="{371E0B36-BBDB-47AF-8E54-11DCEFB4FDB1}" srcOrd="0" destOrd="0" presId="urn:microsoft.com/office/officeart/2005/8/layout/orgChart1"/>
    <dgm:cxn modelId="{3E766980-2BA9-444E-8A7D-86B715A48E9E}" type="presOf" srcId="{85FB63D9-CDDA-45EA-9A65-94AF3A950CC2}" destId="{D6ACC10A-7022-4CA6-A8D4-5CC6D5A38AFA}" srcOrd="1" destOrd="0" presId="urn:microsoft.com/office/officeart/2005/8/layout/orgChart1"/>
    <dgm:cxn modelId="{33380D07-362D-48C0-B4B6-1C55CE2B52F1}" srcId="{85FB63D9-CDDA-45EA-9A65-94AF3A950CC2}" destId="{17EFEC85-A731-40F2-B2A9-802C184E5246}" srcOrd="2" destOrd="0" parTransId="{EBFAD08F-D076-4B5E-ACDA-99113052F846}" sibTransId="{F154D535-1695-4061-A2D7-A84978D58A7D}"/>
    <dgm:cxn modelId="{35F09D8B-90E4-4F01-A745-8870E42381B2}" type="presOf" srcId="{17EFEC85-A731-40F2-B2A9-802C184E5246}" destId="{8DB7F10B-E602-4400-8E2B-3426079CAA1F}" srcOrd="0" destOrd="0" presId="urn:microsoft.com/office/officeart/2005/8/layout/orgChart1"/>
    <dgm:cxn modelId="{D399E022-35E7-4543-8EC9-C8288653D6DB}" type="presOf" srcId="{1A6C046E-9253-4F6F-AD66-00AAD59CD804}" destId="{BE7818D0-B258-40C6-9D88-3C4843808DF6}" srcOrd="0" destOrd="0" presId="urn:microsoft.com/office/officeart/2005/8/layout/orgChart1"/>
    <dgm:cxn modelId="{E341ADA4-C1C7-4BC6-8881-4EF885445FD5}" type="presOf" srcId="{EBFAD08F-D076-4B5E-ACDA-99113052F846}" destId="{B318E361-C8F3-434E-8DCF-174C216A269E}" srcOrd="0" destOrd="0" presId="urn:microsoft.com/office/officeart/2005/8/layout/orgChart1"/>
    <dgm:cxn modelId="{D269F0C2-D0DB-4A8A-91F7-1CED76665093}" type="presOf" srcId="{5B174C7D-A2B4-47C3-90CC-3F4810A6A283}" destId="{C414ADBC-A036-4CD6-866F-9EDED6EDC7A9}" srcOrd="0" destOrd="0" presId="urn:microsoft.com/office/officeart/2005/8/layout/orgChart1"/>
    <dgm:cxn modelId="{7782D4DE-A04A-49EF-B272-4FEA6358A1B4}" type="presOf" srcId="{85FB63D9-CDDA-45EA-9A65-94AF3A950CC2}" destId="{039AFA0A-E861-40D0-BCE1-09B258433140}" srcOrd="0" destOrd="0" presId="urn:microsoft.com/office/officeart/2005/8/layout/orgChart1"/>
    <dgm:cxn modelId="{788FB6E5-F714-414C-A62B-3D6849FA1777}" srcId="{85FB63D9-CDDA-45EA-9A65-94AF3A950CC2}" destId="{21A3EF7E-F2DB-43B2-AF54-422BAF534960}" srcOrd="4" destOrd="0" parTransId="{373849FA-C2DC-4EA0-ABAB-DFD4E67CAE22}" sibTransId="{055FA45B-82F5-4D91-91A2-4EADB528DE17}"/>
    <dgm:cxn modelId="{B332495C-47B0-4A78-8A4D-D59CE8C121FA}" type="presOf" srcId="{5B174C7D-A2B4-47C3-90CC-3F4810A6A283}" destId="{EA09625C-EECF-4688-B26E-05F982C6D54F}" srcOrd="1" destOrd="0" presId="urn:microsoft.com/office/officeart/2005/8/layout/orgChart1"/>
    <dgm:cxn modelId="{842F955C-06B5-4A66-916B-329F32ABD0A5}" srcId="{A22174DA-82A8-41B1-921C-243A48BD35E8}" destId="{85FB63D9-CDDA-45EA-9A65-94AF3A950CC2}" srcOrd="0" destOrd="0" parTransId="{6CD64587-15E4-411D-8D0F-F7B449474FEA}" sibTransId="{65809DDF-2E97-48B8-955C-35AC2BE86A30}"/>
    <dgm:cxn modelId="{94F42677-EACF-4001-A8D1-98FEC9E48043}" srcId="{85FB63D9-CDDA-45EA-9A65-94AF3A950CC2}" destId="{5B174C7D-A2B4-47C3-90CC-3F4810A6A283}" srcOrd="5" destOrd="0" parTransId="{D534BEEC-F2EE-4273-A650-FB711E73F914}" sibTransId="{97DABE49-9F56-418C-A96E-02A724FB1FEA}"/>
    <dgm:cxn modelId="{B3E85B2A-A2EB-404D-9767-17CB713CEDFC}" type="presOf" srcId="{D534BEEC-F2EE-4273-A650-FB711E73F914}" destId="{8161FCEA-81AB-419B-B6D0-966E55CE40C6}" srcOrd="0" destOrd="0" presId="urn:microsoft.com/office/officeart/2005/8/layout/orgChart1"/>
    <dgm:cxn modelId="{74D5DB24-9465-47FB-B7D9-FB6199849D10}" type="presOf" srcId="{21A3EF7E-F2DB-43B2-AF54-422BAF534960}" destId="{51D12296-DBA4-4A03-AE5E-9CC700C0CA94}" srcOrd="0" destOrd="0" presId="urn:microsoft.com/office/officeart/2005/8/layout/orgChart1"/>
    <dgm:cxn modelId="{48F3D082-5E0D-4BE4-9703-5FB81905AB1F}" type="presOf" srcId="{3A28BAA8-B126-41DE-9524-580887312736}" destId="{980EF9A1-6A94-44D7-8A5F-142A348686CE}" srcOrd="1" destOrd="0" presId="urn:microsoft.com/office/officeart/2005/8/layout/orgChart1"/>
    <dgm:cxn modelId="{7C216E27-CB95-4B56-9F3F-6F40C3E344C5}" type="presOf" srcId="{88C72327-9971-4ED0-8A3D-CED38AADEDC5}" destId="{1E21B4EA-D955-4C9D-A79D-8A6EC8E40867}" srcOrd="0" destOrd="0" presId="urn:microsoft.com/office/officeart/2005/8/layout/orgChart1"/>
    <dgm:cxn modelId="{F029C1EE-E619-4F44-8D6D-A49824F85DE3}" srcId="{85FB63D9-CDDA-45EA-9A65-94AF3A950CC2}" destId="{3A28BAA8-B126-41DE-9524-580887312736}" srcOrd="1" destOrd="0" parTransId="{AD63CEFE-B120-449F-9D31-9B9D094CDF47}" sibTransId="{A136B33A-EE72-448B-873F-50C11ADB49A5}"/>
    <dgm:cxn modelId="{AED4E1BB-CD64-405C-98D9-4B0B0CFD992A}" type="presOf" srcId="{3D7AE82D-84EE-4715-A3D0-A79286BB9AFC}" destId="{6D77D1F6-D6ED-4932-9F79-B651B62C7F72}" srcOrd="0" destOrd="0" presId="urn:microsoft.com/office/officeart/2005/8/layout/orgChart1"/>
    <dgm:cxn modelId="{13D3A4D8-BAF6-4D96-AFA4-47551EDAB34A}" type="presOf" srcId="{3A28BAA8-B126-41DE-9524-580887312736}" destId="{B809283F-9E54-4C7E-82CB-C852B2E69120}" srcOrd="0" destOrd="0" presId="urn:microsoft.com/office/officeart/2005/8/layout/orgChart1"/>
    <dgm:cxn modelId="{1AE2A962-1FC1-4EA7-B3AD-4F73C8DDF908}" type="presOf" srcId="{1A6C046E-9253-4F6F-AD66-00AAD59CD804}" destId="{DEAB0BA0-2726-48D2-B8D7-489DA997BEBB}" srcOrd="1" destOrd="0" presId="urn:microsoft.com/office/officeart/2005/8/layout/orgChart1"/>
    <dgm:cxn modelId="{05B3B11E-6BA5-49C7-BDCC-CE3EEDDDD742}" type="presOf" srcId="{6645C08D-7711-40B6-935D-F82A3E509D69}" destId="{28765FB2-E7A7-4E30-A722-B52ACAE1D797}" srcOrd="1" destOrd="0" presId="urn:microsoft.com/office/officeart/2005/8/layout/orgChart1"/>
    <dgm:cxn modelId="{055358CA-9CDD-4290-99A2-BC8945BCC480}" type="presOf" srcId="{21A3EF7E-F2DB-43B2-AF54-422BAF534960}" destId="{ED0A32AE-D93A-46C4-9EC3-04EF3ECD78F0}" srcOrd="1" destOrd="0" presId="urn:microsoft.com/office/officeart/2005/8/layout/orgChart1"/>
    <dgm:cxn modelId="{06DF2828-319B-4D22-9AE2-21DBE90BCA3C}" srcId="{85FB63D9-CDDA-45EA-9A65-94AF3A950CC2}" destId="{1A6C046E-9253-4F6F-AD66-00AAD59CD804}" srcOrd="0" destOrd="0" parTransId="{3D7AE82D-84EE-4715-A3D0-A79286BB9AFC}" sibTransId="{E2964F67-70F6-4EC7-A70A-FD9C81B14F82}"/>
    <dgm:cxn modelId="{AFC49E4C-3CBF-4B4A-801D-E95A94A64D02}" type="presOf" srcId="{17EFEC85-A731-40F2-B2A9-802C184E5246}" destId="{C7A64566-B5FF-4433-9258-8F20D8C33FB3}" srcOrd="1" destOrd="0" presId="urn:microsoft.com/office/officeart/2005/8/layout/orgChart1"/>
    <dgm:cxn modelId="{3278AFFE-C459-484B-8365-66ED36ED3D5F}" srcId="{85FB63D9-CDDA-45EA-9A65-94AF3A950CC2}" destId="{6645C08D-7711-40B6-935D-F82A3E509D69}" srcOrd="3" destOrd="0" parTransId="{88C72327-9971-4ED0-8A3D-CED38AADEDC5}" sibTransId="{B80D041D-2FC4-431A-98EC-4E0029BEF9C3}"/>
    <dgm:cxn modelId="{82568B8A-43BD-49AB-B957-C48DA32CDBC8}" type="presParOf" srcId="{FF7AA918-58C9-4F45-B030-B480E1C38553}" destId="{1E6F6405-7AEF-4F70-9A12-DE2DEE2E88D6}" srcOrd="0" destOrd="0" presId="urn:microsoft.com/office/officeart/2005/8/layout/orgChart1"/>
    <dgm:cxn modelId="{BDA11099-2946-467E-BE61-CB2CABEF21DC}" type="presParOf" srcId="{1E6F6405-7AEF-4F70-9A12-DE2DEE2E88D6}" destId="{AE1A4E59-3D93-462F-B730-112E913B70FA}" srcOrd="0" destOrd="0" presId="urn:microsoft.com/office/officeart/2005/8/layout/orgChart1"/>
    <dgm:cxn modelId="{DE6D503C-F57A-4131-85C7-DE9A65AAD8F9}" type="presParOf" srcId="{AE1A4E59-3D93-462F-B730-112E913B70FA}" destId="{039AFA0A-E861-40D0-BCE1-09B258433140}" srcOrd="0" destOrd="0" presId="urn:microsoft.com/office/officeart/2005/8/layout/orgChart1"/>
    <dgm:cxn modelId="{525C9CC8-AEF9-44A6-B0D1-B34C49444969}" type="presParOf" srcId="{AE1A4E59-3D93-462F-B730-112E913B70FA}" destId="{D6ACC10A-7022-4CA6-A8D4-5CC6D5A38AFA}" srcOrd="1" destOrd="0" presId="urn:microsoft.com/office/officeart/2005/8/layout/orgChart1"/>
    <dgm:cxn modelId="{7740A9B9-1953-41E7-BEF1-C05FDFED6354}" type="presParOf" srcId="{1E6F6405-7AEF-4F70-9A12-DE2DEE2E88D6}" destId="{190FC0A5-88A4-4AC4-8A17-2247EFDE731F}" srcOrd="1" destOrd="0" presId="urn:microsoft.com/office/officeart/2005/8/layout/orgChart1"/>
    <dgm:cxn modelId="{65DB214D-B112-43EB-9109-8172AC7B5F43}" type="presParOf" srcId="{190FC0A5-88A4-4AC4-8A17-2247EFDE731F}" destId="{6D77D1F6-D6ED-4932-9F79-B651B62C7F72}" srcOrd="0" destOrd="0" presId="urn:microsoft.com/office/officeart/2005/8/layout/orgChart1"/>
    <dgm:cxn modelId="{DB5B62B9-E6E3-4D57-9C3D-2576863945C9}" type="presParOf" srcId="{190FC0A5-88A4-4AC4-8A17-2247EFDE731F}" destId="{C899EA6A-4F2B-4ED4-BA24-8767E13E7350}" srcOrd="1" destOrd="0" presId="urn:microsoft.com/office/officeart/2005/8/layout/orgChart1"/>
    <dgm:cxn modelId="{807B0751-056C-42F7-808B-9002A7DBF86A}" type="presParOf" srcId="{C899EA6A-4F2B-4ED4-BA24-8767E13E7350}" destId="{0AB8B797-06A0-4861-B5E6-B890411FE3F7}" srcOrd="0" destOrd="0" presId="urn:microsoft.com/office/officeart/2005/8/layout/orgChart1"/>
    <dgm:cxn modelId="{5B8A3469-9A4C-4AFB-8A86-7CF1B9D3F228}" type="presParOf" srcId="{0AB8B797-06A0-4861-B5E6-B890411FE3F7}" destId="{BE7818D0-B258-40C6-9D88-3C4843808DF6}" srcOrd="0" destOrd="0" presId="urn:microsoft.com/office/officeart/2005/8/layout/orgChart1"/>
    <dgm:cxn modelId="{BA57DFDD-0214-4110-B30F-F62730B22F93}" type="presParOf" srcId="{0AB8B797-06A0-4861-B5E6-B890411FE3F7}" destId="{DEAB0BA0-2726-48D2-B8D7-489DA997BEBB}" srcOrd="1" destOrd="0" presId="urn:microsoft.com/office/officeart/2005/8/layout/orgChart1"/>
    <dgm:cxn modelId="{FC4106F4-A89D-4FF8-B5D0-6345AFFC7AB5}" type="presParOf" srcId="{C899EA6A-4F2B-4ED4-BA24-8767E13E7350}" destId="{93E7FF13-6048-4071-8995-67F30388A767}" srcOrd="1" destOrd="0" presId="urn:microsoft.com/office/officeart/2005/8/layout/orgChart1"/>
    <dgm:cxn modelId="{B0E83A49-6A99-48D7-8C6A-C6F6E97557FC}" type="presParOf" srcId="{C899EA6A-4F2B-4ED4-BA24-8767E13E7350}" destId="{D6995085-D434-4EA2-8418-9436CEB2D007}" srcOrd="2" destOrd="0" presId="urn:microsoft.com/office/officeart/2005/8/layout/orgChart1"/>
    <dgm:cxn modelId="{2DD4706F-E664-4CFA-9423-03B802796365}" type="presParOf" srcId="{190FC0A5-88A4-4AC4-8A17-2247EFDE731F}" destId="{CC504810-A6FB-4BB1-B3E8-3C458D7E2604}" srcOrd="2" destOrd="0" presId="urn:microsoft.com/office/officeart/2005/8/layout/orgChart1"/>
    <dgm:cxn modelId="{2F66E033-7295-4D02-BE64-892464D3B078}" type="presParOf" srcId="{190FC0A5-88A4-4AC4-8A17-2247EFDE731F}" destId="{5B6ADFAF-C3A7-4ED7-843B-6E42BE829193}" srcOrd="3" destOrd="0" presId="urn:microsoft.com/office/officeart/2005/8/layout/orgChart1"/>
    <dgm:cxn modelId="{F833A8DD-8071-47AD-AC99-C2FA5B476117}" type="presParOf" srcId="{5B6ADFAF-C3A7-4ED7-843B-6E42BE829193}" destId="{AD1D29CE-E4F2-44EC-9D2F-4C460FA6F08A}" srcOrd="0" destOrd="0" presId="urn:microsoft.com/office/officeart/2005/8/layout/orgChart1"/>
    <dgm:cxn modelId="{75C42232-0BEE-42EF-A2C2-A5A5BF93C1AC}" type="presParOf" srcId="{AD1D29CE-E4F2-44EC-9D2F-4C460FA6F08A}" destId="{B809283F-9E54-4C7E-82CB-C852B2E69120}" srcOrd="0" destOrd="0" presId="urn:microsoft.com/office/officeart/2005/8/layout/orgChart1"/>
    <dgm:cxn modelId="{D095656F-F745-4861-B2F3-63A30E7E9FE6}" type="presParOf" srcId="{AD1D29CE-E4F2-44EC-9D2F-4C460FA6F08A}" destId="{980EF9A1-6A94-44D7-8A5F-142A348686CE}" srcOrd="1" destOrd="0" presId="urn:microsoft.com/office/officeart/2005/8/layout/orgChart1"/>
    <dgm:cxn modelId="{BF0E0E28-630A-4F26-B737-22F6249F46FB}" type="presParOf" srcId="{5B6ADFAF-C3A7-4ED7-843B-6E42BE829193}" destId="{95428C4C-E9F9-409E-819B-0DCCB7B04F80}" srcOrd="1" destOrd="0" presId="urn:microsoft.com/office/officeart/2005/8/layout/orgChart1"/>
    <dgm:cxn modelId="{28126762-DCF0-42F5-A267-2D774E765A0E}" type="presParOf" srcId="{5B6ADFAF-C3A7-4ED7-843B-6E42BE829193}" destId="{2B376070-70FF-4B0D-AD0B-180E5B899EE2}" srcOrd="2" destOrd="0" presId="urn:microsoft.com/office/officeart/2005/8/layout/orgChart1"/>
    <dgm:cxn modelId="{3EF75086-9D25-4774-8AC0-7140C9119010}" type="presParOf" srcId="{190FC0A5-88A4-4AC4-8A17-2247EFDE731F}" destId="{B318E361-C8F3-434E-8DCF-174C216A269E}" srcOrd="4" destOrd="0" presId="urn:microsoft.com/office/officeart/2005/8/layout/orgChart1"/>
    <dgm:cxn modelId="{F890AA86-D94E-4FB3-96A6-8C02F78CC68D}" type="presParOf" srcId="{190FC0A5-88A4-4AC4-8A17-2247EFDE731F}" destId="{06A14AC7-40AD-43D6-965E-42237195A6A6}" srcOrd="5" destOrd="0" presId="urn:microsoft.com/office/officeart/2005/8/layout/orgChart1"/>
    <dgm:cxn modelId="{406F9AEF-2F90-4A43-A2A2-57BA1F63DB26}" type="presParOf" srcId="{06A14AC7-40AD-43D6-965E-42237195A6A6}" destId="{B911EDC0-4B1D-4023-9E7C-834AB9913360}" srcOrd="0" destOrd="0" presId="urn:microsoft.com/office/officeart/2005/8/layout/orgChart1"/>
    <dgm:cxn modelId="{8CD88D1F-E40A-44E5-B95D-5ECF92DAD187}" type="presParOf" srcId="{B911EDC0-4B1D-4023-9E7C-834AB9913360}" destId="{8DB7F10B-E602-4400-8E2B-3426079CAA1F}" srcOrd="0" destOrd="0" presId="urn:microsoft.com/office/officeart/2005/8/layout/orgChart1"/>
    <dgm:cxn modelId="{BD3C5674-016B-4CFB-8853-A902F155E49B}" type="presParOf" srcId="{B911EDC0-4B1D-4023-9E7C-834AB9913360}" destId="{C7A64566-B5FF-4433-9258-8F20D8C33FB3}" srcOrd="1" destOrd="0" presId="urn:microsoft.com/office/officeart/2005/8/layout/orgChart1"/>
    <dgm:cxn modelId="{5934902A-594C-4DA8-A090-1360288D970A}" type="presParOf" srcId="{06A14AC7-40AD-43D6-965E-42237195A6A6}" destId="{E1D9CAEC-C34F-4275-BEAB-D6A2915F2348}" srcOrd="1" destOrd="0" presId="urn:microsoft.com/office/officeart/2005/8/layout/orgChart1"/>
    <dgm:cxn modelId="{380677EC-6CAE-449A-BB1D-97BC5F6051F3}" type="presParOf" srcId="{06A14AC7-40AD-43D6-965E-42237195A6A6}" destId="{8B3112C2-7D18-4ED5-99F9-C8408169D9DE}" srcOrd="2" destOrd="0" presId="urn:microsoft.com/office/officeart/2005/8/layout/orgChart1"/>
    <dgm:cxn modelId="{7E5F3D13-C34E-40E3-B9D2-B6663F991A26}" type="presParOf" srcId="{190FC0A5-88A4-4AC4-8A17-2247EFDE731F}" destId="{1E21B4EA-D955-4C9D-A79D-8A6EC8E40867}" srcOrd="6" destOrd="0" presId="urn:microsoft.com/office/officeart/2005/8/layout/orgChart1"/>
    <dgm:cxn modelId="{92C0D5BD-E2EB-4025-97B8-6FDB91812CF9}" type="presParOf" srcId="{190FC0A5-88A4-4AC4-8A17-2247EFDE731F}" destId="{DEC5D90C-4808-4DD7-8D5E-1E8C0B1CED92}" srcOrd="7" destOrd="0" presId="urn:microsoft.com/office/officeart/2005/8/layout/orgChart1"/>
    <dgm:cxn modelId="{DC4366D3-D607-4E66-A069-1B278B05015A}" type="presParOf" srcId="{DEC5D90C-4808-4DD7-8D5E-1E8C0B1CED92}" destId="{4DC52FC4-98A2-4475-B8B4-DA341C14A02E}" srcOrd="0" destOrd="0" presId="urn:microsoft.com/office/officeart/2005/8/layout/orgChart1"/>
    <dgm:cxn modelId="{52F35D5A-2650-483E-BB28-35809BBCB77A}" type="presParOf" srcId="{4DC52FC4-98A2-4475-B8B4-DA341C14A02E}" destId="{D2984D7C-F5C2-4C42-B652-801E448849EA}" srcOrd="0" destOrd="0" presId="urn:microsoft.com/office/officeart/2005/8/layout/orgChart1"/>
    <dgm:cxn modelId="{B1D0A1B0-D98A-43AD-BCA2-FC6B3CE6CCD5}" type="presParOf" srcId="{4DC52FC4-98A2-4475-B8B4-DA341C14A02E}" destId="{28765FB2-E7A7-4E30-A722-B52ACAE1D797}" srcOrd="1" destOrd="0" presId="urn:microsoft.com/office/officeart/2005/8/layout/orgChart1"/>
    <dgm:cxn modelId="{03FBE136-4F21-48AF-A0DA-5B6AD99F4CA7}" type="presParOf" srcId="{DEC5D90C-4808-4DD7-8D5E-1E8C0B1CED92}" destId="{940669D7-26FC-4D8D-93DF-6A32C81134CE}" srcOrd="1" destOrd="0" presId="urn:microsoft.com/office/officeart/2005/8/layout/orgChart1"/>
    <dgm:cxn modelId="{AA51061B-0D2E-4194-8CE5-9155C47F27FD}" type="presParOf" srcId="{DEC5D90C-4808-4DD7-8D5E-1E8C0B1CED92}" destId="{F1BF21FE-44FC-4A6F-A5C0-9A30D4BF45C5}" srcOrd="2" destOrd="0" presId="urn:microsoft.com/office/officeart/2005/8/layout/orgChart1"/>
    <dgm:cxn modelId="{24AD56BC-7EA7-4DAE-B179-BC6A6E9CD4C0}" type="presParOf" srcId="{190FC0A5-88A4-4AC4-8A17-2247EFDE731F}" destId="{371E0B36-BBDB-47AF-8E54-11DCEFB4FDB1}" srcOrd="8" destOrd="0" presId="urn:microsoft.com/office/officeart/2005/8/layout/orgChart1"/>
    <dgm:cxn modelId="{45AD1BD2-A372-4FF0-856C-D5733271EA37}" type="presParOf" srcId="{190FC0A5-88A4-4AC4-8A17-2247EFDE731F}" destId="{95AFA954-58B7-4D38-90F3-39617D1106E8}" srcOrd="9" destOrd="0" presId="urn:microsoft.com/office/officeart/2005/8/layout/orgChart1"/>
    <dgm:cxn modelId="{84C40CF2-A015-4704-B9EA-6F593A4935A5}" type="presParOf" srcId="{95AFA954-58B7-4D38-90F3-39617D1106E8}" destId="{D7C031E0-679C-4714-8F00-9BA434B28F12}" srcOrd="0" destOrd="0" presId="urn:microsoft.com/office/officeart/2005/8/layout/orgChart1"/>
    <dgm:cxn modelId="{8AB12040-D82D-4825-9156-2971AF31E938}" type="presParOf" srcId="{D7C031E0-679C-4714-8F00-9BA434B28F12}" destId="{51D12296-DBA4-4A03-AE5E-9CC700C0CA94}" srcOrd="0" destOrd="0" presId="urn:microsoft.com/office/officeart/2005/8/layout/orgChart1"/>
    <dgm:cxn modelId="{96AE8B8B-2171-462A-B295-0DC0B7F06F76}" type="presParOf" srcId="{D7C031E0-679C-4714-8F00-9BA434B28F12}" destId="{ED0A32AE-D93A-46C4-9EC3-04EF3ECD78F0}" srcOrd="1" destOrd="0" presId="urn:microsoft.com/office/officeart/2005/8/layout/orgChart1"/>
    <dgm:cxn modelId="{27226FDC-B04C-4FCA-B2F2-2EE349DFF5DB}" type="presParOf" srcId="{95AFA954-58B7-4D38-90F3-39617D1106E8}" destId="{A9713AC3-5E0D-4775-A3DC-E6269E8586BC}" srcOrd="1" destOrd="0" presId="urn:microsoft.com/office/officeart/2005/8/layout/orgChart1"/>
    <dgm:cxn modelId="{EC74205A-D670-44BF-A42F-CAB1B89FD6EE}" type="presParOf" srcId="{95AFA954-58B7-4D38-90F3-39617D1106E8}" destId="{BF4E7195-4E0B-4658-9B83-78CDF0339270}" srcOrd="2" destOrd="0" presId="urn:microsoft.com/office/officeart/2005/8/layout/orgChart1"/>
    <dgm:cxn modelId="{ED6B0A32-3205-4346-8B68-731665BAB08B}" type="presParOf" srcId="{190FC0A5-88A4-4AC4-8A17-2247EFDE731F}" destId="{8161FCEA-81AB-419B-B6D0-966E55CE40C6}" srcOrd="10" destOrd="0" presId="urn:microsoft.com/office/officeart/2005/8/layout/orgChart1"/>
    <dgm:cxn modelId="{CB00D35B-BFFC-4135-976A-FD70EC3F08E5}" type="presParOf" srcId="{190FC0A5-88A4-4AC4-8A17-2247EFDE731F}" destId="{7C175EEA-9D5F-4B86-A435-CFA743438BFB}" srcOrd="11" destOrd="0" presId="urn:microsoft.com/office/officeart/2005/8/layout/orgChart1"/>
    <dgm:cxn modelId="{C40E8735-FA38-4FD8-B1BF-53D7E5E6A349}" type="presParOf" srcId="{7C175EEA-9D5F-4B86-A435-CFA743438BFB}" destId="{4DDDF235-220A-47AB-AD23-27DC821ACCD1}" srcOrd="0" destOrd="0" presId="urn:microsoft.com/office/officeart/2005/8/layout/orgChart1"/>
    <dgm:cxn modelId="{CFD829BB-8971-4044-A3D7-AEE2CFA5FF5D}" type="presParOf" srcId="{4DDDF235-220A-47AB-AD23-27DC821ACCD1}" destId="{C414ADBC-A036-4CD6-866F-9EDED6EDC7A9}" srcOrd="0" destOrd="0" presId="urn:microsoft.com/office/officeart/2005/8/layout/orgChart1"/>
    <dgm:cxn modelId="{646C586E-C3B4-4609-BEA9-055D71149A7D}" type="presParOf" srcId="{4DDDF235-220A-47AB-AD23-27DC821ACCD1}" destId="{EA09625C-EECF-4688-B26E-05F982C6D54F}" srcOrd="1" destOrd="0" presId="urn:microsoft.com/office/officeart/2005/8/layout/orgChart1"/>
    <dgm:cxn modelId="{20DC345C-5EFF-4B3A-A235-8F59C2D2C8A7}" type="presParOf" srcId="{7C175EEA-9D5F-4B86-A435-CFA743438BFB}" destId="{186673F4-E8C2-4DE2-BE18-AB372284DA29}" srcOrd="1" destOrd="0" presId="urn:microsoft.com/office/officeart/2005/8/layout/orgChart1"/>
    <dgm:cxn modelId="{31DA1CF9-7EFC-4CBF-9C76-D638D5576FD8}" type="presParOf" srcId="{7C175EEA-9D5F-4B86-A435-CFA743438BFB}" destId="{3996A36A-6078-4915-B91F-1247E686E6EC}" srcOrd="2" destOrd="0" presId="urn:microsoft.com/office/officeart/2005/8/layout/orgChart1"/>
    <dgm:cxn modelId="{2E47A696-BF4E-48A6-B355-CA065268DC7F}" type="presParOf" srcId="{1E6F6405-7AEF-4F70-9A12-DE2DEE2E88D6}" destId="{1030B13A-93AB-4BC6-A26B-7FC9E8BAA400}"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200" dirty="0" smtClean="0">
              <a:effectLst>
                <a:outerShdw blurRad="38100" dist="38100" dir="2700000" algn="tl">
                  <a:srgbClr val="000000">
                    <a:alpha val="43137"/>
                  </a:srgbClr>
                </a:outerShdw>
              </a:effectLst>
              <a:cs typeface="UL Sajid Heading" pitchFamily="2" charset="-78"/>
            </a:rPr>
            <a:t>قرضِ حسن</a:t>
          </a:r>
          <a:endParaRPr lang="en-US" sz="32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1">
            <a:spcAft>
              <a:spcPts val="0"/>
            </a:spcAft>
          </a:pPr>
          <a:r>
            <a:rPr lang="ur-PK" sz="2400" smtClean="0">
              <a:latin typeface="Jameel Noori Nastaleeq" pitchFamily="2" charset="-78"/>
              <a:cs typeface="Jameel Noori Nastaleeq" pitchFamily="2" charset="-78"/>
            </a:rPr>
            <a:t>دین کی تبلیغ اور غلبے کے لئے کیے گئے انفاق کو اللہ اپنے ذمہ قرض قرار دیتا ہے</a:t>
          </a:r>
          <a:endParaRPr lang="en-US" sz="24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62E9DECB-B199-4312-8708-239AEB2D9BD4}">
      <dgm:prSet phldrT="[Text]" custT="1"/>
      <dgm:spPr/>
      <dgm:t>
        <a:bodyPr/>
        <a:lstStyle/>
        <a:p>
          <a:pPr rtl="1"/>
          <a:r>
            <a:rPr lang="ur-PK" sz="3200" dirty="0" smtClean="0">
              <a:effectLst>
                <a:outerShdw blurRad="38100" dist="38100" dir="2700000" algn="tl">
                  <a:srgbClr val="000000">
                    <a:alpha val="43137"/>
                  </a:srgbClr>
                </a:outerShdw>
              </a:effectLst>
              <a:latin typeface="Nafees Web Naskh" pitchFamily="2" charset="-78"/>
              <a:cs typeface="UL Sajid Heading" pitchFamily="2" charset="-78"/>
            </a:rPr>
            <a:t>شکور</a:t>
          </a:r>
        </a:p>
      </dgm:t>
    </dgm:pt>
    <dgm:pt modelId="{4543EC5C-485E-4172-A62A-6FE00CC9CC1B}" type="parTrans" cxnId="{8ADC12D7-96B0-445E-930E-86C0FCDA2F06}">
      <dgm:prSet/>
      <dgm:spPr/>
      <dgm:t>
        <a:bodyPr/>
        <a:lstStyle/>
        <a:p>
          <a:endParaRPr lang="en-US"/>
        </a:p>
      </dgm:t>
    </dgm:pt>
    <dgm:pt modelId="{8F0194AA-921C-4B6F-8D3E-3BCFDBCD983A}" type="sibTrans" cxnId="{8ADC12D7-96B0-445E-930E-86C0FCDA2F06}">
      <dgm:prSet/>
      <dgm:spPr/>
      <dgm:t>
        <a:bodyPr/>
        <a:lstStyle/>
        <a:p>
          <a:endParaRPr lang="en-US"/>
        </a:p>
      </dgm:t>
    </dgm:pt>
    <dgm:pt modelId="{4C2C353D-DC63-42B1-8786-7289283D90F8}">
      <dgm:prSet phldrT="[Text]" custT="1"/>
      <dgm:spPr/>
      <dgm:t>
        <a:bodyPr/>
        <a:lstStyle/>
        <a:p>
          <a:pPr rtl="1">
            <a:spcAft>
              <a:spcPts val="0"/>
            </a:spcAft>
          </a:pPr>
          <a:r>
            <a:rPr lang="ur-PK" sz="2400" smtClean="0">
              <a:latin typeface="Jameel Noori Nastaleeq" pitchFamily="2" charset="-78"/>
              <a:cs typeface="Jameel Noori Nastaleeq" pitchFamily="2" charset="-78"/>
            </a:rPr>
            <a:t>احسان مند </a:t>
          </a:r>
        </a:p>
        <a:p>
          <a:pPr rtl="1">
            <a:spcAft>
              <a:spcPts val="0"/>
            </a:spcAft>
          </a:pPr>
          <a:r>
            <a:rPr lang="ur-PK" sz="2400" smtClean="0">
              <a:latin typeface="Jameel Noori Nastaleeq" pitchFamily="2" charset="-78"/>
              <a:cs typeface="Jameel Noori Nastaleeq" pitchFamily="2" charset="-78"/>
            </a:rPr>
            <a:t>(بندے کے لئے)</a:t>
          </a:r>
          <a:endParaRPr lang="ur-PK" sz="2400" dirty="0" smtClean="0">
            <a:latin typeface="Jameel Noori Nastaleeq" pitchFamily="2" charset="-78"/>
            <a:cs typeface="Jameel Noori Nastaleeq" pitchFamily="2" charset="-78"/>
          </a:endParaRPr>
        </a:p>
      </dgm:t>
    </dgm:pt>
    <dgm:pt modelId="{2F39B763-6077-4AA5-91D4-4F884B7BC5BF}" type="parTrans" cxnId="{55CF0ED4-D8B5-4443-90F4-64C91914F22C}">
      <dgm:prSet/>
      <dgm:spPr/>
      <dgm:t>
        <a:bodyPr/>
        <a:lstStyle/>
        <a:p>
          <a:endParaRPr lang="en-US"/>
        </a:p>
      </dgm:t>
    </dgm:pt>
    <dgm:pt modelId="{58C9A548-3362-4188-9D3D-F6965EFADD3E}" type="sibTrans" cxnId="{55CF0ED4-D8B5-4443-90F4-64C91914F22C}">
      <dgm:prSet/>
      <dgm:spPr/>
      <dgm:t>
        <a:bodyPr/>
        <a:lstStyle/>
        <a:p>
          <a:endParaRPr lang="en-US"/>
        </a:p>
      </dgm:t>
    </dgm:pt>
    <dgm:pt modelId="{AC92A6B5-A39C-4089-99DF-8823FA9E9D09}">
      <dgm:prSet phldrT="[Text]" custT="1"/>
      <dgm:spPr/>
      <dgm:t>
        <a:bodyPr/>
        <a:lstStyle/>
        <a:p>
          <a:pPr rtl="1">
            <a:spcAft>
              <a:spcPts val="0"/>
            </a:spcAft>
          </a:pPr>
          <a:r>
            <a:rPr lang="ur-PK" sz="2400" smtClean="0">
              <a:latin typeface="Jameel Noori Nastaleeq" pitchFamily="2" charset="-78"/>
              <a:cs typeface="Jameel Noori Nastaleeq" pitchFamily="2" charset="-78"/>
            </a:rPr>
            <a:t>قدر دان </a:t>
          </a:r>
        </a:p>
        <a:p>
          <a:pPr rtl="1">
            <a:spcAft>
              <a:spcPts val="0"/>
            </a:spcAft>
          </a:pPr>
          <a:r>
            <a:rPr lang="ur-PK" sz="2400" smtClean="0">
              <a:latin typeface="Jameel Noori Nastaleeq" pitchFamily="2" charset="-78"/>
              <a:cs typeface="Jameel Noori Nastaleeq" pitchFamily="2" charset="-78"/>
            </a:rPr>
            <a:t>(اللہ کے لئے)</a:t>
          </a:r>
          <a:endParaRPr lang="ur-PK" sz="2400" dirty="0" smtClean="0">
            <a:latin typeface="Jameel Noori Nastaleeq" pitchFamily="2" charset="-78"/>
            <a:cs typeface="Jameel Noori Nastaleeq" pitchFamily="2" charset="-78"/>
          </a:endParaRPr>
        </a:p>
      </dgm:t>
    </dgm:pt>
    <dgm:pt modelId="{9D381FE9-9A57-4923-92B9-64E03A052526}" type="parTrans" cxnId="{FB5DB9DF-A560-4475-8D0B-D96918AA0FD7}">
      <dgm:prSet/>
      <dgm:spPr/>
      <dgm:t>
        <a:bodyPr/>
        <a:lstStyle/>
        <a:p>
          <a:endParaRPr lang="en-US"/>
        </a:p>
      </dgm:t>
    </dgm:pt>
    <dgm:pt modelId="{29786892-71FE-4D1D-8DBB-A82F7145F559}" type="sibTrans" cxnId="{FB5DB9DF-A560-4475-8D0B-D96918AA0FD7}">
      <dgm:prSet/>
      <dgm:spPr/>
      <dgm:t>
        <a:bodyPr/>
        <a:lstStyle/>
        <a:p>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custScaleX="104787"/>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3" custScaleX="245484">
        <dgm:presLayoutVars>
          <dgm:bulletEnabled val="1"/>
        </dgm:presLayoutVars>
      </dgm:prSet>
      <dgm:spPr/>
      <dgm:t>
        <a:bodyPr/>
        <a:lstStyle/>
        <a:p>
          <a:endParaRPr lang="en-US"/>
        </a:p>
      </dgm:t>
    </dgm:pt>
    <dgm:pt modelId="{30C9FF0D-17D2-46DD-AF0A-324B61526447}" type="pres">
      <dgm:prSet presAssocID="{720C5FC1-1B5C-4E16-A6F5-FD1D33E007DA}" presName="vSp" presStyleCnt="0"/>
      <dgm:spPr/>
      <dgm:t>
        <a:bodyPr/>
        <a:lstStyle/>
        <a:p>
          <a:endParaRPr lang="en-US"/>
        </a:p>
      </dgm:t>
    </dgm:pt>
    <dgm:pt modelId="{74CBCE07-71D4-45C3-BC1B-2F9BF9821E1D}" type="pres">
      <dgm:prSet presAssocID="{62E9DECB-B199-4312-8708-239AEB2D9BD4}" presName="horFlow" presStyleCnt="0"/>
      <dgm:spPr/>
      <dgm:t>
        <a:bodyPr/>
        <a:lstStyle/>
        <a:p>
          <a:endParaRPr lang="en-US"/>
        </a:p>
      </dgm:t>
    </dgm:pt>
    <dgm:pt modelId="{32DC1A2A-327F-4A0A-A6CA-27C61D4CA8BA}" type="pres">
      <dgm:prSet presAssocID="{62E9DECB-B199-4312-8708-239AEB2D9BD4}" presName="bigChev" presStyleLbl="node1" presStyleIdx="1" presStyleCnt="2"/>
      <dgm:spPr/>
      <dgm:t>
        <a:bodyPr/>
        <a:lstStyle/>
        <a:p>
          <a:endParaRPr lang="en-US"/>
        </a:p>
      </dgm:t>
    </dgm:pt>
    <dgm:pt modelId="{D776B3E7-BA61-4CA0-BB31-98AE9174EBE3}" type="pres">
      <dgm:prSet presAssocID="{2F39B763-6077-4AA5-91D4-4F884B7BC5BF}" presName="parTrans" presStyleCnt="0"/>
      <dgm:spPr/>
      <dgm:t>
        <a:bodyPr/>
        <a:lstStyle/>
        <a:p>
          <a:endParaRPr lang="en-US"/>
        </a:p>
      </dgm:t>
    </dgm:pt>
    <dgm:pt modelId="{4DC1E134-18ED-49ED-9BDB-C5FB2E033A71}" type="pres">
      <dgm:prSet presAssocID="{4C2C353D-DC63-42B1-8786-7289283D90F8}" presName="node" presStyleLbl="alignAccFollowNode1" presStyleIdx="1" presStyleCnt="3" custScaleX="131684">
        <dgm:presLayoutVars>
          <dgm:bulletEnabled val="1"/>
        </dgm:presLayoutVars>
      </dgm:prSet>
      <dgm:spPr/>
      <dgm:t>
        <a:bodyPr/>
        <a:lstStyle/>
        <a:p>
          <a:endParaRPr lang="en-US"/>
        </a:p>
      </dgm:t>
    </dgm:pt>
    <dgm:pt modelId="{8A0E527E-D904-4FF2-9769-6A3B4FDA3076}" type="pres">
      <dgm:prSet presAssocID="{58C9A548-3362-4188-9D3D-F6965EFADD3E}" presName="sibTrans" presStyleCnt="0"/>
      <dgm:spPr/>
      <dgm:t>
        <a:bodyPr/>
        <a:lstStyle/>
        <a:p>
          <a:endParaRPr lang="en-US"/>
        </a:p>
      </dgm:t>
    </dgm:pt>
    <dgm:pt modelId="{6DCB0117-8927-4242-8C1C-A837752BE9BA}" type="pres">
      <dgm:prSet presAssocID="{AC92A6B5-A39C-4089-99DF-8823FA9E9D09}" presName="node" presStyleLbl="alignAccFollowNode1" presStyleIdx="2" presStyleCnt="3" custScaleX="131684">
        <dgm:presLayoutVars>
          <dgm:bulletEnabled val="1"/>
        </dgm:presLayoutVars>
      </dgm:prSet>
      <dgm:spPr/>
      <dgm:t>
        <a:bodyPr/>
        <a:lstStyle/>
        <a:p>
          <a:endParaRPr lang="en-US"/>
        </a:p>
      </dgm:t>
    </dgm:pt>
  </dgm:ptLst>
  <dgm:cxnLst>
    <dgm:cxn modelId="{811969A2-5646-4B03-85A1-D7FD8DB83A74}" type="presOf" srcId="{A9368323-C714-446A-9715-8AAF848C6E18}" destId="{CAFB9C3E-0258-44BF-B172-D508CF55783A}" srcOrd="0" destOrd="0" presId="urn:microsoft.com/office/officeart/2005/8/layout/lProcess3"/>
    <dgm:cxn modelId="{061AA5F1-DF8C-4A13-A975-E260D5DE0792}" srcId="{39DAEB90-3C44-415E-839B-55876C892F66}" destId="{720C5FC1-1B5C-4E16-A6F5-FD1D33E007DA}" srcOrd="0" destOrd="0" parTransId="{8A484020-7876-4E17-9F9A-93681ED9D746}" sibTransId="{1A5A3450-FC44-4129-A94E-81B7B690D936}"/>
    <dgm:cxn modelId="{DD9815B8-BD30-4B90-A54D-A8608716E69B}" type="presOf" srcId="{720C5FC1-1B5C-4E16-A6F5-FD1D33E007DA}" destId="{EE487FF6-6F0A-4769-A149-C6E60F0C1FC5}" srcOrd="0" destOrd="0" presId="urn:microsoft.com/office/officeart/2005/8/layout/lProcess3"/>
    <dgm:cxn modelId="{33158F42-EB4F-42DB-87DB-E61595714D13}" type="presOf" srcId="{39DAEB90-3C44-415E-839B-55876C892F66}" destId="{0B41CBAD-43C5-447A-97D9-1746CDF159A0}"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CF9F10FC-B9DE-4D4A-B91F-0239638CF568}" type="presOf" srcId="{62E9DECB-B199-4312-8708-239AEB2D9BD4}" destId="{32DC1A2A-327F-4A0A-A6CA-27C61D4CA8BA}" srcOrd="0" destOrd="0" presId="urn:microsoft.com/office/officeart/2005/8/layout/lProcess3"/>
    <dgm:cxn modelId="{FB5DB9DF-A560-4475-8D0B-D96918AA0FD7}" srcId="{62E9DECB-B199-4312-8708-239AEB2D9BD4}" destId="{AC92A6B5-A39C-4089-99DF-8823FA9E9D09}" srcOrd="1" destOrd="0" parTransId="{9D381FE9-9A57-4923-92B9-64E03A052526}" sibTransId="{29786892-71FE-4D1D-8DBB-A82F7145F559}"/>
    <dgm:cxn modelId="{A2E8F312-3E51-4C50-8DBA-ECD06CC7F118}" type="presOf" srcId="{4C2C353D-DC63-42B1-8786-7289283D90F8}" destId="{4DC1E134-18ED-49ED-9BDB-C5FB2E033A71}" srcOrd="0" destOrd="0" presId="urn:microsoft.com/office/officeart/2005/8/layout/lProcess3"/>
    <dgm:cxn modelId="{55CF0ED4-D8B5-4443-90F4-64C91914F22C}" srcId="{62E9DECB-B199-4312-8708-239AEB2D9BD4}" destId="{4C2C353D-DC63-42B1-8786-7289283D90F8}" srcOrd="0" destOrd="0" parTransId="{2F39B763-6077-4AA5-91D4-4F884B7BC5BF}" sibTransId="{58C9A548-3362-4188-9D3D-F6965EFADD3E}"/>
    <dgm:cxn modelId="{0CFFB173-FC16-4B02-842E-7F1D36819887}" type="presOf" srcId="{AC92A6B5-A39C-4089-99DF-8823FA9E9D09}" destId="{6DCB0117-8927-4242-8C1C-A837752BE9BA}" srcOrd="0" destOrd="0" presId="urn:microsoft.com/office/officeart/2005/8/layout/lProcess3"/>
    <dgm:cxn modelId="{8ADC12D7-96B0-445E-930E-86C0FCDA2F06}" srcId="{39DAEB90-3C44-415E-839B-55876C892F66}" destId="{62E9DECB-B199-4312-8708-239AEB2D9BD4}" srcOrd="1" destOrd="0" parTransId="{4543EC5C-485E-4172-A62A-6FE00CC9CC1B}" sibTransId="{8F0194AA-921C-4B6F-8D3E-3BCFDBCD983A}"/>
    <dgm:cxn modelId="{9B8832EE-D1C5-44CB-A6E5-7C674B65CDCC}" type="presParOf" srcId="{0B41CBAD-43C5-447A-97D9-1746CDF159A0}" destId="{063E4DF4-3D4E-4DFE-9488-7227DE66F151}" srcOrd="0" destOrd="0" presId="urn:microsoft.com/office/officeart/2005/8/layout/lProcess3"/>
    <dgm:cxn modelId="{3C7169D6-6BEF-44E2-813A-E786BE3CF54B}" type="presParOf" srcId="{063E4DF4-3D4E-4DFE-9488-7227DE66F151}" destId="{EE487FF6-6F0A-4769-A149-C6E60F0C1FC5}" srcOrd="0" destOrd="0" presId="urn:microsoft.com/office/officeart/2005/8/layout/lProcess3"/>
    <dgm:cxn modelId="{06B32FB4-DFE5-431B-8633-E29008C81DE6}" type="presParOf" srcId="{063E4DF4-3D4E-4DFE-9488-7227DE66F151}" destId="{E2C40281-1E7B-4A5B-87A7-0E6682B935BC}" srcOrd="1" destOrd="0" presId="urn:microsoft.com/office/officeart/2005/8/layout/lProcess3"/>
    <dgm:cxn modelId="{CB6F5266-20AB-4302-B307-714180D11A1C}" type="presParOf" srcId="{063E4DF4-3D4E-4DFE-9488-7227DE66F151}" destId="{CAFB9C3E-0258-44BF-B172-D508CF55783A}" srcOrd="2" destOrd="0" presId="urn:microsoft.com/office/officeart/2005/8/layout/lProcess3"/>
    <dgm:cxn modelId="{EFD8DA52-BDDA-4716-B73D-9EFE3735C49D}" type="presParOf" srcId="{0B41CBAD-43C5-447A-97D9-1746CDF159A0}" destId="{30C9FF0D-17D2-46DD-AF0A-324B61526447}" srcOrd="1" destOrd="0" presId="urn:microsoft.com/office/officeart/2005/8/layout/lProcess3"/>
    <dgm:cxn modelId="{73424A80-3C7A-4F1D-8003-A6E75D34E178}" type="presParOf" srcId="{0B41CBAD-43C5-447A-97D9-1746CDF159A0}" destId="{74CBCE07-71D4-45C3-BC1B-2F9BF9821E1D}" srcOrd="2" destOrd="0" presId="urn:microsoft.com/office/officeart/2005/8/layout/lProcess3"/>
    <dgm:cxn modelId="{3A8855D7-5651-406A-838E-6885163E7AE4}" type="presParOf" srcId="{74CBCE07-71D4-45C3-BC1B-2F9BF9821E1D}" destId="{32DC1A2A-327F-4A0A-A6CA-27C61D4CA8BA}" srcOrd="0" destOrd="0" presId="urn:microsoft.com/office/officeart/2005/8/layout/lProcess3"/>
    <dgm:cxn modelId="{8FF9A111-8094-413A-8988-B80C661607E6}" type="presParOf" srcId="{74CBCE07-71D4-45C3-BC1B-2F9BF9821E1D}" destId="{D776B3E7-BA61-4CA0-BB31-98AE9174EBE3}" srcOrd="1" destOrd="0" presId="urn:microsoft.com/office/officeart/2005/8/layout/lProcess3"/>
    <dgm:cxn modelId="{3187C9BD-6123-4BF4-84D0-F378F1201682}" type="presParOf" srcId="{74CBCE07-71D4-45C3-BC1B-2F9BF9821E1D}" destId="{4DC1E134-18ED-49ED-9BDB-C5FB2E033A71}" srcOrd="2" destOrd="0" presId="urn:microsoft.com/office/officeart/2005/8/layout/lProcess3"/>
    <dgm:cxn modelId="{6A4C17C4-DF81-4645-A02A-DAC677F62AE6}" type="presParOf" srcId="{74CBCE07-71D4-45C3-BC1B-2F9BF9821E1D}" destId="{8A0E527E-D904-4FF2-9769-6A3B4FDA3076}" srcOrd="3" destOrd="0" presId="urn:microsoft.com/office/officeart/2005/8/layout/lProcess3"/>
    <dgm:cxn modelId="{0B74404F-841C-4235-BEA7-2445C3DA08D6}" type="presParOf" srcId="{74CBCE07-71D4-45C3-BC1B-2F9BF9821E1D}" destId="{6DCB0117-8927-4242-8C1C-A837752BE9BA}"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0"/>
          <a:r>
            <a:rPr lang="ur-PK" sz="2800" b="0" i="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غیب اور شہادت کی تقسیم بندوں کے لئے ہے اللہ کے لئے نہیں</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CD64587-15E4-411D-8D0F-F7B449474FEA}" type="par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0"/>
          <a:endParaRPr lang="en-US" sz="28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4615F33-6610-4D35-9A6D-2B8AF896E5B4}">
      <dgm:prSet phldrT="[Text]" custT="1"/>
      <dgm:spPr/>
      <dgm:t>
        <a:bodyPr/>
        <a:lstStyle/>
        <a:p>
          <a:pPr algn="ctr" rtl="0"/>
          <a:r>
            <a:rPr lang="ur-PK" sz="2800" b="0" smtClean="0">
              <a:effectLst>
                <a:outerShdw blurRad="38100" dist="38100" dir="2700000" algn="tl">
                  <a:srgbClr val="000000">
                    <a:alpha val="43137"/>
                  </a:srgbClr>
                </a:outerShdw>
              </a:effectLst>
              <a:latin typeface="Jameel Noori Nastaleeq" pitchFamily="2" charset="-78"/>
              <a:cs typeface="Jameel Noori Nastaleeq" pitchFamily="2" charset="-78"/>
            </a:rPr>
            <a:t>اللہ اپنے اختیارات کو کمال حکمت کے ساتھ استعمال کرتا ہے</a:t>
          </a:r>
          <a:endParaRPr lang="en-US" sz="28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55372D1-3C86-4D2B-AD26-6E5C2B8D11CA}" type="parTrans" cxnId="{6D725303-92CF-4A68-A456-E91D375C44DF}">
      <dgm:prSet/>
      <dgm:spPr/>
      <dgm:t>
        <a:bodyPr/>
        <a:lstStyle/>
        <a:p>
          <a:pPr rtl="0"/>
          <a:endParaRPr lang="en-US">
            <a:latin typeface="Jameel Noori Nastaleeq" pitchFamily="2" charset="-78"/>
            <a:cs typeface="Jameel Noori Nastaleeq" pitchFamily="2" charset="-78"/>
          </a:endParaRPr>
        </a:p>
      </dgm:t>
    </dgm:pt>
    <dgm:pt modelId="{7AE17653-DA5B-4A1B-96A0-4828FADBA46B}" type="sibTrans" cxnId="{6D725303-92CF-4A68-A456-E91D375C44DF}">
      <dgm:prSet/>
      <dgm:spPr/>
      <dgm:t>
        <a:bodyPr/>
        <a:lstStyle/>
        <a:p>
          <a:pPr rtl="0"/>
          <a:endParaRPr lang="en-US">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DEA52656-0860-49A4-BD82-D41E36B02914}" type="pres">
      <dgm:prSet presAssocID="{D4615F33-6610-4D35-9A6D-2B8AF896E5B4}" presName="parentText" presStyleLbl="node1" presStyleIdx="1" presStyleCnt="2">
        <dgm:presLayoutVars>
          <dgm:chMax val="0"/>
          <dgm:bulletEnabled val="1"/>
        </dgm:presLayoutVars>
      </dgm:prSet>
      <dgm:spPr/>
      <dgm:t>
        <a:bodyPr/>
        <a:lstStyle/>
        <a:p>
          <a:endParaRPr lang="en-US"/>
        </a:p>
      </dgm:t>
    </dgm:pt>
  </dgm:ptLst>
  <dgm:cxnLst>
    <dgm:cxn modelId="{6D725303-92CF-4A68-A456-E91D375C44DF}" srcId="{A22174DA-82A8-41B1-921C-243A48BD35E8}" destId="{D4615F33-6610-4D35-9A6D-2B8AF896E5B4}" srcOrd="1" destOrd="0" parTransId="{D55372D1-3C86-4D2B-AD26-6E5C2B8D11CA}" sibTransId="{7AE17653-DA5B-4A1B-96A0-4828FADBA46B}"/>
    <dgm:cxn modelId="{E5EBDCF9-8F3C-4B48-8490-39BC42A73B54}" type="presOf" srcId="{A22174DA-82A8-41B1-921C-243A48BD35E8}" destId="{848F32F7-7535-433E-B81B-20B752B1B3F4}" srcOrd="0" destOrd="0" presId="urn:microsoft.com/office/officeart/2005/8/layout/vList2"/>
    <dgm:cxn modelId="{38B8B94D-F4BE-4259-92C6-909BD327F82E}" type="presOf" srcId="{D4615F33-6610-4D35-9A6D-2B8AF896E5B4}" destId="{DEA52656-0860-49A4-BD82-D41E36B02914}" srcOrd="0" destOrd="0" presId="urn:microsoft.com/office/officeart/2005/8/layout/vList2"/>
    <dgm:cxn modelId="{B77183A8-5D7E-4F4B-9951-8BB5C413C7AC}" type="presOf" srcId="{85FB63D9-CDDA-45EA-9A65-94AF3A950CC2}" destId="{C641DEA9-B2FE-42D2-90A6-FB26FB24702A}" srcOrd="0" destOrd="0" presId="urn:microsoft.com/office/officeart/2005/8/layout/vList2"/>
    <dgm:cxn modelId="{842F955C-06B5-4A66-916B-329F32ABD0A5}" srcId="{A22174DA-82A8-41B1-921C-243A48BD35E8}" destId="{85FB63D9-CDDA-45EA-9A65-94AF3A950CC2}" srcOrd="0" destOrd="0" parTransId="{6CD64587-15E4-411D-8D0F-F7B449474FEA}" sibTransId="{65809DDF-2E97-48B8-955C-35AC2BE86A30}"/>
    <dgm:cxn modelId="{D5711187-3944-4ACA-B7D6-D71A6DF9700F}" type="presParOf" srcId="{848F32F7-7535-433E-B81B-20B752B1B3F4}" destId="{C641DEA9-B2FE-42D2-90A6-FB26FB24702A}" srcOrd="0" destOrd="0" presId="urn:microsoft.com/office/officeart/2005/8/layout/vList2"/>
    <dgm:cxn modelId="{BE9944FC-AE52-4246-91AE-26340A1A14F2}" type="presParOf" srcId="{848F32F7-7535-433E-B81B-20B752B1B3F4}" destId="{EDC8EA1E-E210-4E9B-AB18-98552B9B3972}" srcOrd="1" destOrd="0" presId="urn:microsoft.com/office/officeart/2005/8/layout/vList2"/>
    <dgm:cxn modelId="{26B5D797-0E22-464D-954F-CB00F1C6CCCB}" type="presParOf" srcId="{848F32F7-7535-433E-B81B-20B752B1B3F4}" destId="{DEA52656-0860-49A4-BD82-D41E36B0291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0"/>
          <a:r>
            <a:rPr lang="ur-PK" sz="3600" dirty="0" smtClean="0">
              <a:effectLst>
                <a:outerShdw blurRad="38100" dist="38100" dir="2700000" algn="tl">
                  <a:srgbClr val="000000">
                    <a:alpha val="43137"/>
                  </a:srgbClr>
                </a:outerShdw>
              </a:effectLst>
              <a:cs typeface="UL Sajid Heading" pitchFamily="2" charset="-78"/>
            </a:rPr>
            <a:t>سَبَّحَ - یُسَبِّحُ</a:t>
          </a:r>
          <a:endParaRPr lang="en-US" sz="36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0"/>
          <a:r>
            <a:rPr lang="ur-PK" sz="3600" i="1" smtClean="0">
              <a:latin typeface="Jameel Noori Nastaleeq" pitchFamily="2" charset="-78"/>
              <a:cs typeface="Jameel Noori Nastaleeq" pitchFamily="2" charset="-78"/>
            </a:rPr>
            <a:t>پاکی بیان کرنا</a:t>
          </a:r>
          <a:endParaRPr lang="en-US" sz="3600" i="1"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84101"/>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3D40A32B-A004-4FA5-A7AB-BCFEF688C205}" type="presOf" srcId="{720C5FC1-1B5C-4E16-A6F5-FD1D33E007DA}" destId="{EE487FF6-6F0A-4769-A149-C6E60F0C1FC5}" srcOrd="0" destOrd="0" presId="urn:microsoft.com/office/officeart/2005/8/layout/lProcess3"/>
    <dgm:cxn modelId="{33DF3215-0DC5-42BF-8B17-515BBF828E89}" type="presOf" srcId="{39DAEB90-3C44-415E-839B-55876C892F66}" destId="{0B41CBAD-43C5-447A-97D9-1746CDF159A0}" srcOrd="0" destOrd="0" presId="urn:microsoft.com/office/officeart/2005/8/layout/lProcess3"/>
    <dgm:cxn modelId="{88320A26-CDA7-419B-8D38-C23286BE2891}" type="presOf" srcId="{A9368323-C714-446A-9715-8AAF848C6E18}" destId="{CAFB9C3E-0258-44BF-B172-D508CF55783A}" srcOrd="0" destOrd="0" presId="urn:microsoft.com/office/officeart/2005/8/layout/lProcess3"/>
    <dgm:cxn modelId="{BE4DE33F-4186-4204-BD97-0A02EEE81931}" type="presParOf" srcId="{0B41CBAD-43C5-447A-97D9-1746CDF159A0}" destId="{063E4DF4-3D4E-4DFE-9488-7227DE66F151}" srcOrd="0" destOrd="0" presId="urn:microsoft.com/office/officeart/2005/8/layout/lProcess3"/>
    <dgm:cxn modelId="{310ADC94-69B7-48DE-8D5B-3CEA6DB3669D}" type="presParOf" srcId="{063E4DF4-3D4E-4DFE-9488-7227DE66F151}" destId="{EE487FF6-6F0A-4769-A149-C6E60F0C1FC5}" srcOrd="0" destOrd="0" presId="urn:microsoft.com/office/officeart/2005/8/layout/lProcess3"/>
    <dgm:cxn modelId="{CF90D6FD-44DF-4501-A921-E571F13C24C7}" type="presParOf" srcId="{063E4DF4-3D4E-4DFE-9488-7227DE66F151}" destId="{E2C40281-1E7B-4A5B-87A7-0E6682B935BC}" srcOrd="1" destOrd="0" presId="urn:microsoft.com/office/officeart/2005/8/layout/lProcess3"/>
    <dgm:cxn modelId="{B296708C-A2C3-4DEE-98B4-E4D30327B945}"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custT="1"/>
      <dgm:spPr/>
      <dgm:t>
        <a:bodyPr/>
        <a:lstStyle/>
        <a:p>
          <a:pPr rtl="1"/>
          <a:r>
            <a:rPr lang="ar-SA" sz="4000" b="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كُلِّ </a:t>
          </a:r>
          <a:endParaRPr lang="en-US" sz="4000" dirty="0">
            <a:effectLst>
              <a:outerShdw blurRad="38100" dist="38100" dir="2700000" algn="tl">
                <a:srgbClr val="000000">
                  <a:alpha val="43137"/>
                </a:srgbClr>
              </a:outerShdw>
            </a:effectLst>
            <a:cs typeface="UL Sajid Heading" pitchFamily="2" charset="-78"/>
          </a:endParaRPr>
        </a:p>
      </dgm:t>
    </dgm:pt>
    <dgm:pt modelId="{8A484020-7876-4E17-9F9A-93681ED9D746}" type="parTrans" cxnId="{061AA5F1-DF8C-4A13-A975-E260D5DE0792}">
      <dgm:prSet/>
      <dgm:spPr/>
      <dgm:t>
        <a:bodyPr/>
        <a:lstStyle/>
        <a:p>
          <a:pPr rtl="0"/>
          <a:endParaRPr lang="en-US"/>
        </a:p>
      </dgm:t>
    </dgm:pt>
    <dgm:pt modelId="{1A5A3450-FC44-4129-A94E-81B7B690D936}" type="sibTrans" cxnId="{061AA5F1-DF8C-4A13-A975-E260D5DE0792}">
      <dgm:prSet/>
      <dgm:spPr/>
      <dgm:t>
        <a:bodyPr/>
        <a:lstStyle/>
        <a:p>
          <a:pPr rtl="0"/>
          <a:endParaRPr lang="en-US"/>
        </a:p>
      </dgm:t>
    </dgm:pt>
    <dgm:pt modelId="{A9368323-C714-446A-9715-8AAF848C6E18}">
      <dgm:prSet phldrT="[Text]" custT="1"/>
      <dgm:spPr/>
      <dgm:t>
        <a:bodyPr/>
        <a:lstStyle/>
        <a:p>
          <a:pPr rtl="0"/>
          <a:r>
            <a:rPr lang="ur-PK" sz="3200" dirty="0" smtClean="0">
              <a:latin typeface="Jameel Noori Nastaleeq" pitchFamily="2" charset="-78"/>
              <a:cs typeface="Jameel Noori Nastaleeq" pitchFamily="2" charset="-78"/>
            </a:rPr>
            <a:t>اس کی صفات کی بھی اصل کیفیت ہمارے فہم سے بالاتر ہے</a:t>
          </a:r>
          <a:endParaRPr lang="en-US" sz="32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p>
      </dgm:t>
    </dgm:pt>
    <dgm:pt modelId="{85FB001D-750B-40A8-9812-054F047EB62A}" type="sibTrans" cxnId="{FE51C1DB-7CC7-44D5-A262-5DE0400B4656}">
      <dgm:prSet/>
      <dgm:spPr/>
      <dgm:t>
        <a:bodyPr/>
        <a:lstStyle/>
        <a:p>
          <a:pPr rtl="0"/>
          <a:endParaRPr lang="en-US"/>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65643"/>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31084">
        <dgm:presLayoutVars>
          <dgm:bulletEnabled val="1"/>
        </dgm:presLayoutVars>
      </dgm:prSet>
      <dgm:spPr/>
      <dgm:t>
        <a:bodyPr/>
        <a:lstStyle/>
        <a:p>
          <a:endParaRPr lang="en-US"/>
        </a:p>
      </dgm:t>
    </dgm:pt>
  </dgm:ptLst>
  <dgm:cxnLst>
    <dgm:cxn modelId="{061AA5F1-DF8C-4A13-A975-E260D5DE0792}" srcId="{39DAEB90-3C44-415E-839B-55876C892F66}" destId="{720C5FC1-1B5C-4E16-A6F5-FD1D33E007DA}" srcOrd="0" destOrd="0" parTransId="{8A484020-7876-4E17-9F9A-93681ED9D746}" sibTransId="{1A5A3450-FC44-4129-A94E-81B7B690D936}"/>
    <dgm:cxn modelId="{FE51C1DB-7CC7-44D5-A262-5DE0400B4656}" srcId="{720C5FC1-1B5C-4E16-A6F5-FD1D33E007DA}" destId="{A9368323-C714-446A-9715-8AAF848C6E18}" srcOrd="0" destOrd="0" parTransId="{C2490B5E-D681-4B8D-B8C7-6C9070112054}" sibTransId="{85FB001D-750B-40A8-9812-054F047EB62A}"/>
    <dgm:cxn modelId="{48B25320-4A3A-4AD2-B8D3-90CC5D0A7B5A}" type="presOf" srcId="{39DAEB90-3C44-415E-839B-55876C892F66}" destId="{0B41CBAD-43C5-447A-97D9-1746CDF159A0}" srcOrd="0" destOrd="0" presId="urn:microsoft.com/office/officeart/2005/8/layout/lProcess3"/>
    <dgm:cxn modelId="{430CF2FF-7391-43DE-B1E1-0D36C3D90DCA}" type="presOf" srcId="{A9368323-C714-446A-9715-8AAF848C6E18}" destId="{CAFB9C3E-0258-44BF-B172-D508CF55783A}" srcOrd="0" destOrd="0" presId="urn:microsoft.com/office/officeart/2005/8/layout/lProcess3"/>
    <dgm:cxn modelId="{67FF4EEC-C5B6-47D8-8612-B1145CF11B15}" type="presOf" srcId="{720C5FC1-1B5C-4E16-A6F5-FD1D33E007DA}" destId="{EE487FF6-6F0A-4769-A149-C6E60F0C1FC5}" srcOrd="0" destOrd="0" presId="urn:microsoft.com/office/officeart/2005/8/layout/lProcess3"/>
    <dgm:cxn modelId="{DDABEAEF-330E-4FB8-8E9E-3D4B662EE8E4}" type="presParOf" srcId="{0B41CBAD-43C5-447A-97D9-1746CDF159A0}" destId="{063E4DF4-3D4E-4DFE-9488-7227DE66F151}" srcOrd="0" destOrd="0" presId="urn:microsoft.com/office/officeart/2005/8/layout/lProcess3"/>
    <dgm:cxn modelId="{B342304D-965C-4B59-980C-D19406C76790}" type="presParOf" srcId="{063E4DF4-3D4E-4DFE-9488-7227DE66F151}" destId="{EE487FF6-6F0A-4769-A149-C6E60F0C1FC5}" srcOrd="0" destOrd="0" presId="urn:microsoft.com/office/officeart/2005/8/layout/lProcess3"/>
    <dgm:cxn modelId="{772979AD-6D56-4BB1-9E9D-E9B1B8C4BA2B}" type="presParOf" srcId="{063E4DF4-3D4E-4DFE-9488-7227DE66F151}" destId="{E2C40281-1E7B-4A5B-87A7-0E6682B935BC}" srcOrd="1" destOrd="0" presId="urn:microsoft.com/office/officeart/2005/8/layout/lProcess3"/>
    <dgm:cxn modelId="{39AB76EE-0A03-4F1D-8934-F9231BC4BE00}"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CE1FCE-CF2F-4557-8E58-E57403B31326}" type="doc">
      <dgm:prSet loTypeId="urn:microsoft.com/office/officeart/2005/8/layout/venn2" loCatId="relationship" qsTypeId="urn:microsoft.com/office/officeart/2005/8/quickstyle/simple4" qsCatId="simple" csTypeId="urn:microsoft.com/office/officeart/2005/8/colors/colorful1" csCatId="colorful" phldr="1"/>
      <dgm:spPr/>
      <dgm:t>
        <a:bodyPr/>
        <a:lstStyle/>
        <a:p>
          <a:endParaRPr lang="en-US"/>
        </a:p>
      </dgm:t>
    </dgm:pt>
    <dgm:pt modelId="{8AD4A2E2-9BCB-4003-992C-4A57A558F94D}">
      <dgm:prSet phldrT="[Text]" custT="1"/>
      <dgm:spPr/>
      <dgm:t>
        <a:bodyPr/>
        <a:lstStyle/>
        <a:p>
          <a:pPr rtl="1"/>
          <a:endParaRPr lang="ur-PK" sz="3200" i="1"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rtl="1"/>
          <a:r>
            <a:rPr lang="ur-PK" sz="3200" i="1" dirty="0" smtClean="0">
              <a:effectLst>
                <a:outerShdw blurRad="38100" dist="38100" dir="2700000" algn="tl">
                  <a:srgbClr val="000000">
                    <a:alpha val="43137"/>
                  </a:srgbClr>
                </a:outerShdw>
              </a:effectLst>
              <a:latin typeface="Jameel Noori Nastaleeq" pitchFamily="2" charset="-78"/>
              <a:cs typeface="Jameel Noori Nastaleeq" pitchFamily="2" charset="-78"/>
            </a:rPr>
            <a:t>کل اختیار  اللہ کا ہے</a:t>
          </a:r>
          <a:endParaRPr lang="en-US" sz="3200" i="1"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828DC4D-7EA5-4FE2-89A9-AECCB066A0D0}" type="parTrans" cxnId="{77976957-3303-459B-BCEA-33D32EE95538}">
      <dgm:prSet/>
      <dgm:spPr/>
      <dgm:t>
        <a:bodyPr/>
        <a:lstStyle/>
        <a:p>
          <a:endParaRPr lang="en-US" sz="2000">
            <a:latin typeface="Jameel Noori Nastaleeq" pitchFamily="2" charset="-78"/>
            <a:cs typeface="Jameel Noori Nastaleeq" pitchFamily="2" charset="-78"/>
          </a:endParaRPr>
        </a:p>
      </dgm:t>
    </dgm:pt>
    <dgm:pt modelId="{3DCE779A-19BC-4741-824D-34982DABF429}" type="sibTrans" cxnId="{77976957-3303-459B-BCEA-33D32EE95538}">
      <dgm:prSet/>
      <dgm:spPr/>
      <dgm:t>
        <a:bodyPr/>
        <a:lstStyle/>
        <a:p>
          <a:endParaRPr lang="en-US" sz="2000">
            <a:latin typeface="Jameel Noori Nastaleeq" pitchFamily="2" charset="-78"/>
            <a:cs typeface="Jameel Noori Nastaleeq" pitchFamily="2" charset="-78"/>
          </a:endParaRPr>
        </a:p>
      </dgm:t>
    </dgm:pt>
    <dgm:pt modelId="{3AC1B862-8243-4D79-8879-89E87E79D77D}">
      <dgm:prSet phldrT="[Text]" custT="1"/>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ہمارا معمولی اور عارضی اختیار بھی اسی کا عطا کردہ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8718FD-8AFB-4EA0-A585-A3FECA3CFFF5}" type="parTrans" cxnId="{1BAF3E04-2D86-4913-B8B9-E4F4D548E099}">
      <dgm:prSet/>
      <dgm:spPr/>
      <dgm:t>
        <a:bodyPr/>
        <a:lstStyle/>
        <a:p>
          <a:endParaRPr lang="en-US" sz="2000">
            <a:latin typeface="Jameel Noori Nastaleeq" pitchFamily="2" charset="-78"/>
            <a:cs typeface="Jameel Noori Nastaleeq" pitchFamily="2" charset="-78"/>
          </a:endParaRPr>
        </a:p>
      </dgm:t>
    </dgm:pt>
    <dgm:pt modelId="{1EF7EFAB-ADED-4233-8179-CDD1353E465D}" type="sibTrans" cxnId="{1BAF3E04-2D86-4913-B8B9-E4F4D548E099}">
      <dgm:prSet/>
      <dgm:spPr/>
      <dgm:t>
        <a:bodyPr/>
        <a:lstStyle/>
        <a:p>
          <a:endParaRPr lang="en-US" sz="2000">
            <a:latin typeface="Jameel Noori Nastaleeq" pitchFamily="2" charset="-78"/>
            <a:cs typeface="Jameel Noori Nastaleeq" pitchFamily="2" charset="-78"/>
          </a:endParaRPr>
        </a:p>
      </dgm:t>
    </dgm:pt>
    <dgm:pt modelId="{A3300489-2A21-413C-81E0-1B3316DA5502}" type="pres">
      <dgm:prSet presAssocID="{78CE1FCE-CF2F-4557-8E58-E57403B31326}" presName="Name0" presStyleCnt="0">
        <dgm:presLayoutVars>
          <dgm:chMax val="7"/>
          <dgm:resizeHandles val="exact"/>
        </dgm:presLayoutVars>
      </dgm:prSet>
      <dgm:spPr/>
      <dgm:t>
        <a:bodyPr/>
        <a:lstStyle/>
        <a:p>
          <a:endParaRPr lang="en-US"/>
        </a:p>
      </dgm:t>
    </dgm:pt>
    <dgm:pt modelId="{8674CD4E-384B-4E55-9C14-B1AA076D83B8}" type="pres">
      <dgm:prSet presAssocID="{78CE1FCE-CF2F-4557-8E58-E57403B31326}" presName="comp1" presStyleCnt="0"/>
      <dgm:spPr/>
      <dgm:t>
        <a:bodyPr/>
        <a:lstStyle/>
        <a:p>
          <a:endParaRPr lang="en-US"/>
        </a:p>
      </dgm:t>
    </dgm:pt>
    <dgm:pt modelId="{D52749C2-64FE-43C9-84A9-76DA516E6E54}" type="pres">
      <dgm:prSet presAssocID="{78CE1FCE-CF2F-4557-8E58-E57403B31326}" presName="circle1" presStyleLbl="node1" presStyleIdx="0" presStyleCnt="2" custScaleX="144457" custScaleY="85567" custLinFactNeighborX="321" custLinFactNeighborY="-5534"/>
      <dgm:spPr/>
      <dgm:t>
        <a:bodyPr/>
        <a:lstStyle/>
        <a:p>
          <a:endParaRPr lang="en-US"/>
        </a:p>
      </dgm:t>
    </dgm:pt>
    <dgm:pt modelId="{F8EE6346-2078-4B52-BD88-5C36DB442524}" type="pres">
      <dgm:prSet presAssocID="{78CE1FCE-CF2F-4557-8E58-E57403B31326}" presName="c1text" presStyleLbl="node1" presStyleIdx="0" presStyleCnt="2">
        <dgm:presLayoutVars>
          <dgm:bulletEnabled val="1"/>
        </dgm:presLayoutVars>
      </dgm:prSet>
      <dgm:spPr/>
      <dgm:t>
        <a:bodyPr/>
        <a:lstStyle/>
        <a:p>
          <a:endParaRPr lang="en-US"/>
        </a:p>
      </dgm:t>
    </dgm:pt>
    <dgm:pt modelId="{7C6B38FB-473E-46FA-A663-CB89A2C44954}" type="pres">
      <dgm:prSet presAssocID="{78CE1FCE-CF2F-4557-8E58-E57403B31326}" presName="comp2" presStyleCnt="0"/>
      <dgm:spPr/>
      <dgm:t>
        <a:bodyPr/>
        <a:lstStyle/>
        <a:p>
          <a:endParaRPr lang="en-US"/>
        </a:p>
      </dgm:t>
    </dgm:pt>
    <dgm:pt modelId="{78002D2D-360E-4CDD-B3DB-0378B041A545}" type="pres">
      <dgm:prSet presAssocID="{78CE1FCE-CF2F-4557-8E58-E57403B31326}" presName="circle2" presStyleLbl="node1" presStyleIdx="1" presStyleCnt="2" custScaleX="109369" custScaleY="68385"/>
      <dgm:spPr/>
      <dgm:t>
        <a:bodyPr/>
        <a:lstStyle/>
        <a:p>
          <a:endParaRPr lang="en-US"/>
        </a:p>
      </dgm:t>
    </dgm:pt>
    <dgm:pt modelId="{029A8750-8A91-4662-B4D8-2249E1A51943}" type="pres">
      <dgm:prSet presAssocID="{78CE1FCE-CF2F-4557-8E58-E57403B31326}" presName="c2text" presStyleLbl="node1" presStyleIdx="1" presStyleCnt="2">
        <dgm:presLayoutVars>
          <dgm:bulletEnabled val="1"/>
        </dgm:presLayoutVars>
      </dgm:prSet>
      <dgm:spPr/>
      <dgm:t>
        <a:bodyPr/>
        <a:lstStyle/>
        <a:p>
          <a:endParaRPr lang="en-US"/>
        </a:p>
      </dgm:t>
    </dgm:pt>
  </dgm:ptLst>
  <dgm:cxnLst>
    <dgm:cxn modelId="{7ED53A0E-9A18-415E-A647-5852235DD094}" type="presOf" srcId="{8AD4A2E2-9BCB-4003-992C-4A57A558F94D}" destId="{F8EE6346-2078-4B52-BD88-5C36DB442524}" srcOrd="1" destOrd="0" presId="urn:microsoft.com/office/officeart/2005/8/layout/venn2"/>
    <dgm:cxn modelId="{F476434A-8D10-4FDD-A83E-63FC49D487A6}" type="presOf" srcId="{3AC1B862-8243-4D79-8879-89E87E79D77D}" destId="{029A8750-8A91-4662-B4D8-2249E1A51943}" srcOrd="1" destOrd="0" presId="urn:microsoft.com/office/officeart/2005/8/layout/venn2"/>
    <dgm:cxn modelId="{77976957-3303-459B-BCEA-33D32EE95538}" srcId="{78CE1FCE-CF2F-4557-8E58-E57403B31326}" destId="{8AD4A2E2-9BCB-4003-992C-4A57A558F94D}" srcOrd="0" destOrd="0" parTransId="{3828DC4D-7EA5-4FE2-89A9-AECCB066A0D0}" sibTransId="{3DCE779A-19BC-4741-824D-34982DABF429}"/>
    <dgm:cxn modelId="{50553F53-DD58-48C1-AE77-58312E9503E3}" type="presOf" srcId="{78CE1FCE-CF2F-4557-8E58-E57403B31326}" destId="{A3300489-2A21-413C-81E0-1B3316DA5502}" srcOrd="0" destOrd="0" presId="urn:microsoft.com/office/officeart/2005/8/layout/venn2"/>
    <dgm:cxn modelId="{7EE37874-8B6A-486A-B916-B77EE39AAEF6}" type="presOf" srcId="{3AC1B862-8243-4D79-8879-89E87E79D77D}" destId="{78002D2D-360E-4CDD-B3DB-0378B041A545}" srcOrd="0" destOrd="0" presId="urn:microsoft.com/office/officeart/2005/8/layout/venn2"/>
    <dgm:cxn modelId="{EEB5C052-C055-416D-8FE1-B11286BA7404}" type="presOf" srcId="{8AD4A2E2-9BCB-4003-992C-4A57A558F94D}" destId="{D52749C2-64FE-43C9-84A9-76DA516E6E54}" srcOrd="0" destOrd="0" presId="urn:microsoft.com/office/officeart/2005/8/layout/venn2"/>
    <dgm:cxn modelId="{1BAF3E04-2D86-4913-B8B9-E4F4D548E099}" srcId="{78CE1FCE-CF2F-4557-8E58-E57403B31326}" destId="{3AC1B862-8243-4D79-8879-89E87E79D77D}" srcOrd="1" destOrd="0" parTransId="{548718FD-8AFB-4EA0-A585-A3FECA3CFFF5}" sibTransId="{1EF7EFAB-ADED-4233-8179-CDD1353E465D}"/>
    <dgm:cxn modelId="{BF5B93AD-D0BB-4D8E-A016-76FBA2AB58C8}" type="presParOf" srcId="{A3300489-2A21-413C-81E0-1B3316DA5502}" destId="{8674CD4E-384B-4E55-9C14-B1AA076D83B8}" srcOrd="0" destOrd="0" presId="urn:microsoft.com/office/officeart/2005/8/layout/venn2"/>
    <dgm:cxn modelId="{41A09DF5-F763-4F41-8549-F6FE8B1A62A5}" type="presParOf" srcId="{8674CD4E-384B-4E55-9C14-B1AA076D83B8}" destId="{D52749C2-64FE-43C9-84A9-76DA516E6E54}" srcOrd="0" destOrd="0" presId="urn:microsoft.com/office/officeart/2005/8/layout/venn2"/>
    <dgm:cxn modelId="{74BBBF34-E6DA-4356-911E-EE65BA188257}" type="presParOf" srcId="{8674CD4E-384B-4E55-9C14-B1AA076D83B8}" destId="{F8EE6346-2078-4B52-BD88-5C36DB442524}" srcOrd="1" destOrd="0" presId="urn:microsoft.com/office/officeart/2005/8/layout/venn2"/>
    <dgm:cxn modelId="{C2F4DD13-46D8-4464-B20D-198F16E1647B}" type="presParOf" srcId="{A3300489-2A21-413C-81E0-1B3316DA5502}" destId="{7C6B38FB-473E-46FA-A663-CB89A2C44954}" srcOrd="1" destOrd="0" presId="urn:microsoft.com/office/officeart/2005/8/layout/venn2"/>
    <dgm:cxn modelId="{E1721CC1-8779-456C-B19D-B0D345EA85FE}" type="presParOf" srcId="{7C6B38FB-473E-46FA-A663-CB89A2C44954}" destId="{78002D2D-360E-4CDD-B3DB-0378B041A545}" srcOrd="0" destOrd="0" presId="urn:microsoft.com/office/officeart/2005/8/layout/venn2"/>
    <dgm:cxn modelId="{96AC72B7-2AD4-421B-81D1-DD3A3BE015D4}" type="presParOf" srcId="{7C6B38FB-473E-46FA-A663-CB89A2C44954}" destId="{029A8750-8A91-4662-B4D8-2249E1A51943}"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85FB63D9-CDDA-45EA-9A65-94AF3A950CC2}">
      <dgm:prSet phldrT="[Text]" custT="1"/>
      <dgm:spPr/>
      <dgm:t>
        <a:bodyPr/>
        <a:lstStyle/>
        <a:p>
          <a:pPr algn="ctr" rtl="1"/>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خالق وہی لیکن کچھ مانتے ہیں کچھ نہیں</a:t>
          </a:r>
          <a:endParaRPr lang="en-US" sz="3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6CD64587-15E4-411D-8D0F-F7B449474FEA}" type="par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5809DDF-2E97-48B8-955C-35AC2BE86A30}" type="sibTrans" cxnId="{842F955C-06B5-4A66-916B-329F32ABD0A5}">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B495FDD-121B-407F-AE89-EA13DC3FA786}">
      <dgm:prSet phldrT="[Text]" custT="1"/>
      <dgm:spPr/>
      <dgm:t>
        <a:bodyPr/>
        <a:lstStyle/>
        <a:p>
          <a:pPr algn="ctr" rtl="1"/>
          <a:r>
            <a:rPr lang="ar-SA"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یہاں کافر سے مراد منافق ہے</a:t>
          </a:r>
          <a:endParaRPr lang="en-US" sz="3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76140C58-5279-46F8-8385-B9F0FB783DE9}" type="par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C641DEA9-B2FE-42D2-90A6-FB26FB24702A}" type="pres">
      <dgm:prSet presAssocID="{85FB63D9-CDDA-45EA-9A65-94AF3A950CC2}" presName="parentText" presStyleLbl="node1" presStyleIdx="0" presStyleCnt="2">
        <dgm:presLayoutVars>
          <dgm:chMax val="0"/>
          <dgm:bulletEnabled val="1"/>
        </dgm:presLayoutVars>
      </dgm:prSet>
      <dgm:spPr/>
      <dgm:t>
        <a:bodyPr/>
        <a:lstStyle/>
        <a:p>
          <a:endParaRPr lang="en-US"/>
        </a:p>
      </dgm:t>
    </dgm:pt>
    <dgm:pt modelId="{EDC8EA1E-E210-4E9B-AB18-98552B9B3972}" type="pres">
      <dgm:prSet presAssocID="{65809DDF-2E97-48B8-955C-35AC2BE86A30}" presName="spacer" presStyleCnt="0"/>
      <dgm:spPr/>
      <dgm:t>
        <a:bodyPr/>
        <a:lstStyle/>
        <a:p>
          <a:endParaRPr lang="en-US"/>
        </a:p>
      </dgm:t>
    </dgm:pt>
    <dgm:pt modelId="{A9CBDE04-201D-4011-8AF1-06473950E854}" type="pres">
      <dgm:prSet presAssocID="{0B495FDD-121B-407F-AE89-EA13DC3FA786}" presName="parentText" presStyleLbl="node1" presStyleIdx="1" presStyleCnt="2">
        <dgm:presLayoutVars>
          <dgm:chMax val="0"/>
          <dgm:bulletEnabled val="1"/>
        </dgm:presLayoutVars>
      </dgm:prSet>
      <dgm:spPr/>
      <dgm:t>
        <a:bodyPr/>
        <a:lstStyle/>
        <a:p>
          <a:endParaRPr lang="en-US"/>
        </a:p>
      </dgm:t>
    </dgm:pt>
  </dgm:ptLst>
  <dgm:cxnLst>
    <dgm:cxn modelId="{683D967F-9EFD-46A9-828F-BBC1628FF2C6}" type="presOf" srcId="{85FB63D9-CDDA-45EA-9A65-94AF3A950CC2}" destId="{C641DEA9-B2FE-42D2-90A6-FB26FB24702A}" srcOrd="0" destOrd="0" presId="urn:microsoft.com/office/officeart/2005/8/layout/vList2"/>
    <dgm:cxn modelId="{AA859458-1B86-4AA2-90BC-419B6CCD951E}" type="presOf" srcId="{0B495FDD-121B-407F-AE89-EA13DC3FA786}" destId="{A9CBDE04-201D-4011-8AF1-06473950E854}" srcOrd="0" destOrd="0" presId="urn:microsoft.com/office/officeart/2005/8/layout/vList2"/>
    <dgm:cxn modelId="{540A019B-B1B1-4727-A0AD-EA3B8AC51F87}" srcId="{A22174DA-82A8-41B1-921C-243A48BD35E8}" destId="{0B495FDD-121B-407F-AE89-EA13DC3FA786}" srcOrd="1" destOrd="0" parTransId="{76140C58-5279-46F8-8385-B9F0FB783DE9}" sibTransId="{101D7631-5DA0-4562-AA72-850D2F3FC528}"/>
    <dgm:cxn modelId="{842F955C-06B5-4A66-916B-329F32ABD0A5}" srcId="{A22174DA-82A8-41B1-921C-243A48BD35E8}" destId="{85FB63D9-CDDA-45EA-9A65-94AF3A950CC2}" srcOrd="0" destOrd="0" parTransId="{6CD64587-15E4-411D-8D0F-F7B449474FEA}" sibTransId="{65809DDF-2E97-48B8-955C-35AC2BE86A30}"/>
    <dgm:cxn modelId="{7B945AE9-95F9-405C-AA3F-B52581830A93}" type="presOf" srcId="{A22174DA-82A8-41B1-921C-243A48BD35E8}" destId="{848F32F7-7535-433E-B81B-20B752B1B3F4}" srcOrd="0" destOrd="0" presId="urn:microsoft.com/office/officeart/2005/8/layout/vList2"/>
    <dgm:cxn modelId="{7144FACF-3FBF-40AD-AFE4-B45CE9D8388A}" type="presParOf" srcId="{848F32F7-7535-433E-B81B-20B752B1B3F4}" destId="{C641DEA9-B2FE-42D2-90A6-FB26FB24702A}" srcOrd="0" destOrd="0" presId="urn:microsoft.com/office/officeart/2005/8/layout/vList2"/>
    <dgm:cxn modelId="{7805DDCB-B897-4437-BAF0-D24C1D34A9C7}" type="presParOf" srcId="{848F32F7-7535-433E-B81B-20B752B1B3F4}" destId="{EDC8EA1E-E210-4E9B-AB18-98552B9B3972}" srcOrd="1" destOrd="0" presId="urn:microsoft.com/office/officeart/2005/8/layout/vList2"/>
    <dgm:cxn modelId="{069CA261-98CD-4F2C-B0CE-C00FE8D43461}" type="presParOf" srcId="{848F32F7-7535-433E-B81B-20B752B1B3F4}" destId="{A9CBDE04-201D-4011-8AF1-06473950E85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2174DA-82A8-41B1-921C-243A48BD35E8}"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B495FDD-121B-407F-AE89-EA13DC3FA786}">
      <dgm:prSet phldrT="[Text]" custT="1"/>
      <dgm:spPr/>
      <dgm:t>
        <a:bodyPr/>
        <a:lstStyle/>
        <a:p>
          <a:pPr algn="ctr" rtl="1"/>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شے کو بشمول انسان بامقصد پیدا کیا گیا ہے (الذاریات: </a:t>
          </a:r>
          <a:r>
            <a:rPr lang="en-US"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56</a:t>
          </a:r>
          <a:r>
            <a:rPr lang="ur-PK" sz="3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3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76140C58-5279-46F8-8385-B9F0FB783DE9}" type="par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01D7631-5DA0-4562-AA72-850D2F3FC528}" type="sibTrans" cxnId="{540A019B-B1B1-4727-A0AD-EA3B8AC51F87}">
      <dgm:prSet/>
      <dgm:spPr/>
      <dgm:t>
        <a:bodyPr/>
        <a:lstStyle/>
        <a:p>
          <a:pPr algn="ctr" rtl="1"/>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48F32F7-7535-433E-B81B-20B752B1B3F4}" type="pres">
      <dgm:prSet presAssocID="{A22174DA-82A8-41B1-921C-243A48BD35E8}" presName="linear" presStyleCnt="0">
        <dgm:presLayoutVars>
          <dgm:animLvl val="lvl"/>
          <dgm:resizeHandles val="exact"/>
        </dgm:presLayoutVars>
      </dgm:prSet>
      <dgm:spPr/>
      <dgm:t>
        <a:bodyPr/>
        <a:lstStyle/>
        <a:p>
          <a:endParaRPr lang="en-US"/>
        </a:p>
      </dgm:t>
    </dgm:pt>
    <dgm:pt modelId="{A9CBDE04-201D-4011-8AF1-06473950E854}" type="pres">
      <dgm:prSet presAssocID="{0B495FDD-121B-407F-AE89-EA13DC3FA786}" presName="parentText" presStyleLbl="node1" presStyleIdx="0" presStyleCnt="1">
        <dgm:presLayoutVars>
          <dgm:chMax val="0"/>
          <dgm:bulletEnabled val="1"/>
        </dgm:presLayoutVars>
      </dgm:prSet>
      <dgm:spPr/>
      <dgm:t>
        <a:bodyPr/>
        <a:lstStyle/>
        <a:p>
          <a:endParaRPr lang="en-US"/>
        </a:p>
      </dgm:t>
    </dgm:pt>
  </dgm:ptLst>
  <dgm:cxnLst>
    <dgm:cxn modelId="{D58ADDED-AC32-4F26-B02E-DC6819A959C6}" type="presOf" srcId="{A22174DA-82A8-41B1-921C-243A48BD35E8}" destId="{848F32F7-7535-433E-B81B-20B752B1B3F4}" srcOrd="0" destOrd="0" presId="urn:microsoft.com/office/officeart/2005/8/layout/vList2"/>
    <dgm:cxn modelId="{BE0A7024-A85C-49E6-8621-37F09CA9C6C7}" type="presOf" srcId="{0B495FDD-121B-407F-AE89-EA13DC3FA786}" destId="{A9CBDE04-201D-4011-8AF1-06473950E854}" srcOrd="0" destOrd="0" presId="urn:microsoft.com/office/officeart/2005/8/layout/vList2"/>
    <dgm:cxn modelId="{540A019B-B1B1-4727-A0AD-EA3B8AC51F87}" srcId="{A22174DA-82A8-41B1-921C-243A48BD35E8}" destId="{0B495FDD-121B-407F-AE89-EA13DC3FA786}" srcOrd="0" destOrd="0" parTransId="{76140C58-5279-46F8-8385-B9F0FB783DE9}" sibTransId="{101D7631-5DA0-4562-AA72-850D2F3FC528}"/>
    <dgm:cxn modelId="{B0ACEAEC-9212-4ABC-A5D1-8F80834A2FB8}" type="presParOf" srcId="{848F32F7-7535-433E-B81B-20B752B1B3F4}" destId="{A9CBDE04-201D-4011-8AF1-06473950E85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0E1B47-198D-4329-A3EF-2F17E7A39CF2}" type="doc">
      <dgm:prSet loTypeId="urn:microsoft.com/office/officeart/2005/8/layout/chart3" loCatId="cycle" qsTypeId="urn:microsoft.com/office/officeart/2005/8/quickstyle/simple4" qsCatId="simple" csTypeId="urn:microsoft.com/office/officeart/2005/8/colors/colorful1" csCatId="colorful" phldr="1"/>
      <dgm:spPr/>
    </dgm:pt>
    <dgm:pt modelId="{EDA45BDC-E8B9-4694-8D19-70A675F7FF7A}">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ہر شے کا علم</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F383A0B-E110-42A2-AD83-E08EF95B3C08}" type="parTrans" cxnId="{985B2ACD-9BB9-4A61-B116-5ADC044F4BFD}">
      <dgm:prSet/>
      <dgm:spPr/>
      <dgm:t>
        <a:bodyPr/>
        <a:lstStyle/>
        <a:p>
          <a:pPr>
            <a:lnSpc>
              <a:spcPct val="80000"/>
            </a:lnSpc>
          </a:pPr>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6793AF0-AC3B-4C68-B6D7-B76643E0A9A3}" type="sibTrans" cxnId="{985B2ACD-9BB9-4A61-B116-5ADC044F4BFD}">
      <dgm:prSet/>
      <dgm:spPr/>
      <dgm:t>
        <a:bodyPr/>
        <a:lstStyle/>
        <a:p>
          <a:pPr>
            <a:lnSpc>
              <a:spcPct val="80000"/>
            </a:lnSpc>
          </a:pPr>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E182233-40EE-40B7-856F-1DEA5A2D081C}">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شعوری نیت و ارادہ کا علم (ظاہری و باطنی)</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01F6E2D-D001-4F1A-A281-09ADA1F6B1D6}" type="parTrans" cxnId="{A47A4E63-C40E-41BE-9BC4-44C0FA6199A3}">
      <dgm:prSet/>
      <dgm:spPr/>
      <dgm:t>
        <a:bodyPr/>
        <a:lstStyle/>
        <a:p>
          <a:pPr>
            <a:lnSpc>
              <a:spcPct val="80000"/>
            </a:lnSpc>
          </a:pPr>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51B041C-FF69-49AA-BFE0-8E536FF2770D}" type="sibTrans" cxnId="{A47A4E63-C40E-41BE-9BC4-44C0FA6199A3}">
      <dgm:prSet/>
      <dgm:spPr/>
      <dgm:t>
        <a:bodyPr/>
        <a:lstStyle/>
        <a:p>
          <a:pPr>
            <a:lnSpc>
              <a:spcPct val="80000"/>
            </a:lnSpc>
          </a:pPr>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8BCA710-731D-4FE7-ADC9-F4BC92FE7B6A}">
      <dgm:prSet phldrT="[Text]" custT="1"/>
      <dgm:spPr/>
      <dgm:t>
        <a:bodyPr/>
        <a:lstStyle/>
        <a:p>
          <a:pPr rtl="1">
            <a:lnSpc>
              <a:spcPct val="80000"/>
            </a:lnSpc>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تحت الشعور               </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en-US"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sub-conscious</a:t>
          </a:r>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 کا علم</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5128519-1E73-4D70-9CDF-5B61B984634D}" type="parTrans" cxnId="{15D95883-8A66-464A-BF7A-6F8572AF19B5}">
      <dgm:prSet/>
      <dgm:spPr/>
      <dgm:t>
        <a:bodyPr/>
        <a:lstStyle/>
        <a:p>
          <a:pPr>
            <a:lnSpc>
              <a:spcPct val="80000"/>
            </a:lnSpc>
          </a:pPr>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720C26A-D257-46D5-B2A4-DE324BB1046E}" type="sibTrans" cxnId="{15D95883-8A66-464A-BF7A-6F8572AF19B5}">
      <dgm:prSet/>
      <dgm:spPr/>
      <dgm:t>
        <a:bodyPr/>
        <a:lstStyle/>
        <a:p>
          <a:pPr>
            <a:lnSpc>
              <a:spcPct val="80000"/>
            </a:lnSpc>
          </a:pPr>
          <a:endParaRPr lang="en-US" sz="1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2AA2E2A-6972-4249-AF69-144D4546C921}" type="pres">
      <dgm:prSet presAssocID="{680E1B47-198D-4329-A3EF-2F17E7A39CF2}" presName="compositeShape" presStyleCnt="0">
        <dgm:presLayoutVars>
          <dgm:chMax val="7"/>
          <dgm:dir/>
          <dgm:resizeHandles val="exact"/>
        </dgm:presLayoutVars>
      </dgm:prSet>
      <dgm:spPr/>
    </dgm:pt>
    <dgm:pt modelId="{555AECD2-9BF3-405A-B58D-27CB5395AA7B}" type="pres">
      <dgm:prSet presAssocID="{680E1B47-198D-4329-A3EF-2F17E7A39CF2}" presName="wedge1" presStyleLbl="node1" presStyleIdx="0" presStyleCnt="3" custScaleX="137523" custLinFactNeighborX="-4909" custLinFactNeighborY="2732"/>
      <dgm:spPr/>
      <dgm:t>
        <a:bodyPr/>
        <a:lstStyle/>
        <a:p>
          <a:endParaRPr lang="en-US"/>
        </a:p>
      </dgm:t>
    </dgm:pt>
    <dgm:pt modelId="{47B792AB-CC63-4FAF-BF50-F12F47F66B9C}" type="pres">
      <dgm:prSet presAssocID="{680E1B47-198D-4329-A3EF-2F17E7A39CF2}" presName="wedge1Tx" presStyleLbl="node1" presStyleIdx="0" presStyleCnt="3">
        <dgm:presLayoutVars>
          <dgm:chMax val="0"/>
          <dgm:chPref val="0"/>
          <dgm:bulletEnabled val="1"/>
        </dgm:presLayoutVars>
      </dgm:prSet>
      <dgm:spPr/>
      <dgm:t>
        <a:bodyPr/>
        <a:lstStyle/>
        <a:p>
          <a:endParaRPr lang="en-US"/>
        </a:p>
      </dgm:t>
    </dgm:pt>
    <dgm:pt modelId="{843459C6-D426-4FCA-897A-D4891E4E01A3}" type="pres">
      <dgm:prSet presAssocID="{680E1B47-198D-4329-A3EF-2F17E7A39CF2}" presName="wedge2" presStyleLbl="node1" presStyleIdx="1" presStyleCnt="3" custScaleX="137523"/>
      <dgm:spPr/>
      <dgm:t>
        <a:bodyPr/>
        <a:lstStyle/>
        <a:p>
          <a:endParaRPr lang="en-US"/>
        </a:p>
      </dgm:t>
    </dgm:pt>
    <dgm:pt modelId="{959112AF-55DD-4D5B-9B8C-8554D2E36D3A}" type="pres">
      <dgm:prSet presAssocID="{680E1B47-198D-4329-A3EF-2F17E7A39CF2}" presName="wedge2Tx" presStyleLbl="node1" presStyleIdx="1" presStyleCnt="3">
        <dgm:presLayoutVars>
          <dgm:chMax val="0"/>
          <dgm:chPref val="0"/>
          <dgm:bulletEnabled val="1"/>
        </dgm:presLayoutVars>
      </dgm:prSet>
      <dgm:spPr/>
      <dgm:t>
        <a:bodyPr/>
        <a:lstStyle/>
        <a:p>
          <a:endParaRPr lang="en-US"/>
        </a:p>
      </dgm:t>
    </dgm:pt>
    <dgm:pt modelId="{6CE334FC-608B-4658-AD24-0F41425C9C0F}" type="pres">
      <dgm:prSet presAssocID="{680E1B47-198D-4329-A3EF-2F17E7A39CF2}" presName="wedge3" presStyleLbl="node1" presStyleIdx="2" presStyleCnt="3" custScaleX="137523"/>
      <dgm:spPr/>
      <dgm:t>
        <a:bodyPr/>
        <a:lstStyle/>
        <a:p>
          <a:endParaRPr lang="en-US"/>
        </a:p>
      </dgm:t>
    </dgm:pt>
    <dgm:pt modelId="{C67C6B70-C212-42AD-8D14-5A936D251514}" type="pres">
      <dgm:prSet presAssocID="{680E1B47-198D-4329-A3EF-2F17E7A39CF2}" presName="wedge3Tx" presStyleLbl="node1" presStyleIdx="2" presStyleCnt="3">
        <dgm:presLayoutVars>
          <dgm:chMax val="0"/>
          <dgm:chPref val="0"/>
          <dgm:bulletEnabled val="1"/>
        </dgm:presLayoutVars>
      </dgm:prSet>
      <dgm:spPr/>
      <dgm:t>
        <a:bodyPr/>
        <a:lstStyle/>
        <a:p>
          <a:endParaRPr lang="en-US"/>
        </a:p>
      </dgm:t>
    </dgm:pt>
  </dgm:ptLst>
  <dgm:cxnLst>
    <dgm:cxn modelId="{985B2ACD-9BB9-4A61-B116-5ADC044F4BFD}" srcId="{680E1B47-198D-4329-A3EF-2F17E7A39CF2}" destId="{EDA45BDC-E8B9-4694-8D19-70A675F7FF7A}" srcOrd="0" destOrd="0" parTransId="{AF383A0B-E110-42A2-AD83-E08EF95B3C08}" sibTransId="{96793AF0-AC3B-4C68-B6D7-B76643E0A9A3}"/>
    <dgm:cxn modelId="{3B389422-594A-483B-B8CE-1556382F36E0}" type="presOf" srcId="{EDA45BDC-E8B9-4694-8D19-70A675F7FF7A}" destId="{47B792AB-CC63-4FAF-BF50-F12F47F66B9C}" srcOrd="1" destOrd="0" presId="urn:microsoft.com/office/officeart/2005/8/layout/chart3"/>
    <dgm:cxn modelId="{15D95883-8A66-464A-BF7A-6F8572AF19B5}" srcId="{680E1B47-198D-4329-A3EF-2F17E7A39CF2}" destId="{48BCA710-731D-4FE7-ADC9-F4BC92FE7B6A}" srcOrd="2" destOrd="0" parTransId="{D5128519-1E73-4D70-9CDF-5B61B984634D}" sibTransId="{0720C26A-D257-46D5-B2A4-DE324BB1046E}"/>
    <dgm:cxn modelId="{FF84497B-EAB0-4E0F-9FBE-22EE0B9C52F8}" type="presOf" srcId="{48BCA710-731D-4FE7-ADC9-F4BC92FE7B6A}" destId="{C67C6B70-C212-42AD-8D14-5A936D251514}" srcOrd="1" destOrd="0" presId="urn:microsoft.com/office/officeart/2005/8/layout/chart3"/>
    <dgm:cxn modelId="{4470B483-63FE-488D-A14D-65D456D96149}" type="presOf" srcId="{48BCA710-731D-4FE7-ADC9-F4BC92FE7B6A}" destId="{6CE334FC-608B-4658-AD24-0F41425C9C0F}" srcOrd="0" destOrd="0" presId="urn:microsoft.com/office/officeart/2005/8/layout/chart3"/>
    <dgm:cxn modelId="{887167AF-B3FE-4030-86B5-5CA60B945B5C}" type="presOf" srcId="{EDA45BDC-E8B9-4694-8D19-70A675F7FF7A}" destId="{555AECD2-9BF3-405A-B58D-27CB5395AA7B}" srcOrd="0" destOrd="0" presId="urn:microsoft.com/office/officeart/2005/8/layout/chart3"/>
    <dgm:cxn modelId="{A47A4E63-C40E-41BE-9BC4-44C0FA6199A3}" srcId="{680E1B47-198D-4329-A3EF-2F17E7A39CF2}" destId="{FE182233-40EE-40B7-856F-1DEA5A2D081C}" srcOrd="1" destOrd="0" parTransId="{F01F6E2D-D001-4F1A-A281-09ADA1F6B1D6}" sibTransId="{E51B041C-FF69-49AA-BFE0-8E536FF2770D}"/>
    <dgm:cxn modelId="{B9F0F85C-2248-4E70-B7E7-B1233A3D9831}" type="presOf" srcId="{FE182233-40EE-40B7-856F-1DEA5A2D081C}" destId="{959112AF-55DD-4D5B-9B8C-8554D2E36D3A}" srcOrd="1" destOrd="0" presId="urn:microsoft.com/office/officeart/2005/8/layout/chart3"/>
    <dgm:cxn modelId="{4D916255-82CA-47CE-914B-E5AFA5E90FCE}" type="presOf" srcId="{680E1B47-198D-4329-A3EF-2F17E7A39CF2}" destId="{E2AA2E2A-6972-4249-AF69-144D4546C921}" srcOrd="0" destOrd="0" presId="urn:microsoft.com/office/officeart/2005/8/layout/chart3"/>
    <dgm:cxn modelId="{E235D724-5A10-4B38-A522-5BC36A39658B}" type="presOf" srcId="{FE182233-40EE-40B7-856F-1DEA5A2D081C}" destId="{843459C6-D426-4FCA-897A-D4891E4E01A3}" srcOrd="0" destOrd="0" presId="urn:microsoft.com/office/officeart/2005/8/layout/chart3"/>
    <dgm:cxn modelId="{32D11A45-1EBA-4F26-B6FF-691BE15E735B}" type="presParOf" srcId="{E2AA2E2A-6972-4249-AF69-144D4546C921}" destId="{555AECD2-9BF3-405A-B58D-27CB5395AA7B}" srcOrd="0" destOrd="0" presId="urn:microsoft.com/office/officeart/2005/8/layout/chart3"/>
    <dgm:cxn modelId="{1EBE3843-5541-4E4F-9916-313C51582E9F}" type="presParOf" srcId="{E2AA2E2A-6972-4249-AF69-144D4546C921}" destId="{47B792AB-CC63-4FAF-BF50-F12F47F66B9C}" srcOrd="1" destOrd="0" presId="urn:microsoft.com/office/officeart/2005/8/layout/chart3"/>
    <dgm:cxn modelId="{0CC700D9-9415-4AE0-97F1-EF1461F12820}" type="presParOf" srcId="{E2AA2E2A-6972-4249-AF69-144D4546C921}" destId="{843459C6-D426-4FCA-897A-D4891E4E01A3}" srcOrd="2" destOrd="0" presId="urn:microsoft.com/office/officeart/2005/8/layout/chart3"/>
    <dgm:cxn modelId="{F46D7074-92BC-4761-B625-83E37F466ED0}" type="presParOf" srcId="{E2AA2E2A-6972-4249-AF69-144D4546C921}" destId="{959112AF-55DD-4D5B-9B8C-8554D2E36D3A}" srcOrd="3" destOrd="0" presId="urn:microsoft.com/office/officeart/2005/8/layout/chart3"/>
    <dgm:cxn modelId="{4D68A8A8-DFE8-4C83-849C-B027D8CE7734}" type="presParOf" srcId="{E2AA2E2A-6972-4249-AF69-144D4546C921}" destId="{6CE334FC-608B-4658-AD24-0F41425C9C0F}" srcOrd="4" destOrd="0" presId="urn:microsoft.com/office/officeart/2005/8/layout/chart3"/>
    <dgm:cxn modelId="{7F1C060E-0C62-4C2C-8332-129A5C4C9BAB}" type="presParOf" srcId="{E2AA2E2A-6972-4249-AF69-144D4546C921}" destId="{C67C6B70-C212-42AD-8D14-5A936D25151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1367076" y="1600"/>
          <a:ext cx="5876447"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(۶) حقیقتِ ایمان</a:t>
          </a:r>
          <a:endParaRPr lang="en-US" sz="19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1719404" y="1600"/>
        <a:ext cx="5171791" cy="704656"/>
      </dsp:txXfrm>
    </dsp:sp>
    <dsp:sp modelId="{92AA1496-1A9D-4127-9074-5B287A06C5F1}">
      <dsp:nvSpPr>
        <dsp:cNvPr id="0" name=""/>
        <dsp:cNvSpPr/>
      </dsp:nvSpPr>
      <dsp:spPr>
        <a:xfrm rot="10800000">
          <a:off x="3362099" y="804909"/>
          <a:ext cx="3881424" cy="704656"/>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(۷) قرآنِ حکیم کے فلسفہ و حکمت کی اساسِ کامل</a:t>
          </a:r>
          <a:endParaRPr lang="en-US" sz="19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3714427" y="804909"/>
        <a:ext cx="3176768" cy="704656"/>
      </dsp:txXfrm>
    </dsp:sp>
    <dsp:sp modelId="{71F9798A-EF2A-454A-B9CD-A44B256DC1EA}">
      <dsp:nvSpPr>
        <dsp:cNvPr id="0" name=""/>
        <dsp:cNvSpPr/>
      </dsp:nvSpPr>
      <dsp:spPr>
        <a:xfrm rot="10800000">
          <a:off x="1367076" y="864804"/>
          <a:ext cx="2224036" cy="584864"/>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الفاتحہ</a:t>
          </a:r>
          <a:endParaRPr lang="en-US" sz="1900" kern="1200" dirty="0">
            <a:latin typeface="Jameel Noori Nastaleeq" pitchFamily="2" charset="-78"/>
            <a:cs typeface="Jameel Noori Nastaleeq" pitchFamily="2" charset="-78"/>
          </a:endParaRPr>
        </a:p>
      </dsp:txBody>
      <dsp:txXfrm rot="10800000">
        <a:off x="1659508" y="864804"/>
        <a:ext cx="1639172" cy="584864"/>
      </dsp:txXfrm>
    </dsp:sp>
    <dsp:sp modelId="{4126A610-2CCE-4B06-A29F-0223994C73EF}">
      <dsp:nvSpPr>
        <dsp:cNvPr id="0" name=""/>
        <dsp:cNvSpPr/>
      </dsp:nvSpPr>
      <dsp:spPr>
        <a:xfrm rot="10800000">
          <a:off x="3362099" y="1608217"/>
          <a:ext cx="3881424" cy="704656"/>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(۸) عقل، فطرت اور ایمان</a:t>
          </a:r>
        </a:p>
      </dsp:txBody>
      <dsp:txXfrm rot="10800000">
        <a:off x="3714427" y="1608217"/>
        <a:ext cx="3176768" cy="704656"/>
      </dsp:txXfrm>
    </dsp:sp>
    <dsp:sp modelId="{ACE2A377-0506-4ED5-B0D6-68213B77C015}">
      <dsp:nvSpPr>
        <dsp:cNvPr id="0" name=""/>
        <dsp:cNvSpPr/>
      </dsp:nvSpPr>
      <dsp:spPr>
        <a:xfrm rot="10800000">
          <a:off x="1367076" y="1668113"/>
          <a:ext cx="2224036" cy="584864"/>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آل عمران آخری رکوع</a:t>
          </a:r>
        </a:p>
      </dsp:txBody>
      <dsp:txXfrm rot="10800000">
        <a:off x="1659508" y="1668113"/>
        <a:ext cx="1639172" cy="584864"/>
      </dsp:txXfrm>
    </dsp:sp>
    <dsp:sp modelId="{0AECD693-E47F-47D3-890A-71B101F2C770}">
      <dsp:nvSpPr>
        <dsp:cNvPr id="0" name=""/>
        <dsp:cNvSpPr/>
      </dsp:nvSpPr>
      <dsp:spPr>
        <a:xfrm rot="10800000">
          <a:off x="3362099" y="2411525"/>
          <a:ext cx="3881424" cy="704656"/>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(۹) نورِ ایمان کے اجزائے ترکیبی: نورِ فطرت اور نورِ وحی</a:t>
          </a:r>
        </a:p>
      </dsp:txBody>
      <dsp:txXfrm rot="10800000">
        <a:off x="3714427" y="2411525"/>
        <a:ext cx="3176768" cy="704656"/>
      </dsp:txXfrm>
    </dsp:sp>
    <dsp:sp modelId="{84F55392-DAC7-4820-8E0A-9450D092CA82}">
      <dsp:nvSpPr>
        <dsp:cNvPr id="0" name=""/>
        <dsp:cNvSpPr/>
      </dsp:nvSpPr>
      <dsp:spPr>
        <a:xfrm rot="10800000">
          <a:off x="1367076" y="2471421"/>
          <a:ext cx="2224036" cy="584864"/>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النور رکوع 5</a:t>
          </a:r>
        </a:p>
      </dsp:txBody>
      <dsp:txXfrm rot="10800000">
        <a:off x="1659508" y="2471421"/>
        <a:ext cx="1639172" cy="584864"/>
      </dsp:txXfrm>
    </dsp:sp>
    <dsp:sp modelId="{0D93DD93-DD0D-478D-A5EF-03D4D39780DC}">
      <dsp:nvSpPr>
        <dsp:cNvPr id="0" name=""/>
        <dsp:cNvSpPr/>
      </dsp:nvSpPr>
      <dsp:spPr>
        <a:xfrm rot="10800000">
          <a:off x="3362099" y="3214834"/>
          <a:ext cx="3881424" cy="704656"/>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(۱۰) ایمان اور اس کے ثمرات و مضمرات</a:t>
          </a:r>
        </a:p>
      </dsp:txBody>
      <dsp:txXfrm rot="10800000">
        <a:off x="3714427" y="3214834"/>
        <a:ext cx="3176768" cy="704656"/>
      </dsp:txXfrm>
    </dsp:sp>
    <dsp:sp modelId="{37900F7A-BA6B-45F1-AC4D-5C79E61058E6}">
      <dsp:nvSpPr>
        <dsp:cNvPr id="0" name=""/>
        <dsp:cNvSpPr/>
      </dsp:nvSpPr>
      <dsp:spPr>
        <a:xfrm rot="10800000">
          <a:off x="1367076" y="3274730"/>
          <a:ext cx="2224036" cy="584864"/>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التغابن</a:t>
          </a:r>
        </a:p>
      </dsp:txBody>
      <dsp:txXfrm rot="10800000">
        <a:off x="1659508" y="3274730"/>
        <a:ext cx="1639172" cy="584864"/>
      </dsp:txXfrm>
    </dsp:sp>
    <dsp:sp modelId="{E44A20ED-C457-4029-80DC-6BB30FC42A76}">
      <dsp:nvSpPr>
        <dsp:cNvPr id="0" name=""/>
        <dsp:cNvSpPr/>
      </dsp:nvSpPr>
      <dsp:spPr>
        <a:xfrm rot="10800000">
          <a:off x="3362099" y="4018142"/>
          <a:ext cx="3881424"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(۱۱) اثباتِ آخرت کے لیے قرآن کا استدلال</a:t>
          </a:r>
        </a:p>
      </dsp:txBody>
      <dsp:txXfrm rot="10800000">
        <a:off x="3714427" y="4018142"/>
        <a:ext cx="3176768" cy="704656"/>
      </dsp:txXfrm>
    </dsp:sp>
    <dsp:sp modelId="{D3B5E165-9210-43FE-8962-17EDF9D66E2C}">
      <dsp:nvSpPr>
        <dsp:cNvPr id="0" name=""/>
        <dsp:cNvSpPr/>
      </dsp:nvSpPr>
      <dsp:spPr>
        <a:xfrm rot="10800000">
          <a:off x="1367076" y="4078038"/>
          <a:ext cx="2224036" cy="584864"/>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2065" rIns="24130" bIns="12065" numCol="1" spcCol="1270" anchor="ctr" anchorCtr="0">
          <a:noAutofit/>
        </a:bodyPr>
        <a:lstStyle/>
        <a:p>
          <a:pPr lvl="0" algn="ctr" defTabSz="844550" rtl="1">
            <a:lnSpc>
              <a:spcPct val="90000"/>
            </a:lnSpc>
            <a:spcBef>
              <a:spcPct val="0"/>
            </a:spcBef>
            <a:spcAft>
              <a:spcPct val="35000"/>
            </a:spcAft>
          </a:pPr>
          <a:r>
            <a:rPr lang="ur-PK" sz="1900" kern="1200" dirty="0" smtClean="0">
              <a:latin typeface="Jameel Noori Nastaleeq" pitchFamily="2" charset="-78"/>
              <a:cs typeface="Jameel Noori Nastaleeq" pitchFamily="2" charset="-78"/>
            </a:rPr>
            <a:t>سورۃ القیامہ</a:t>
          </a:r>
        </a:p>
      </dsp:txBody>
      <dsp:txXfrm rot="10800000">
        <a:off x="1659508" y="4078038"/>
        <a:ext cx="1639172" cy="5848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0040E-5D6E-4196-963D-86C8BDBEAC37}">
      <dsp:nvSpPr>
        <dsp:cNvPr id="0" name=""/>
        <dsp:cNvSpPr/>
      </dsp:nvSpPr>
      <dsp:spPr>
        <a:xfrm rot="5400000">
          <a:off x="6367560" y="404704"/>
          <a:ext cx="2660601" cy="1862420"/>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w="6350" cap="rnd" cmpd="sng" algn="ctr">
          <a:solidFill>
            <a:schemeClr val="accent2">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رکوع 1</a:t>
          </a:r>
        </a:p>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1-10)</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5400000">
        <a:off x="6766651" y="936823"/>
        <a:ext cx="1862420" cy="798181"/>
      </dsp:txXfrm>
    </dsp:sp>
    <dsp:sp modelId="{7F55ABE5-41E3-45DE-823A-97BDA19261AB}">
      <dsp:nvSpPr>
        <dsp:cNvPr id="0" name=""/>
        <dsp:cNvSpPr/>
      </dsp:nvSpPr>
      <dsp:spPr>
        <a:xfrm rot="16200000">
          <a:off x="2518175" y="-2512560"/>
          <a:ext cx="1730300" cy="6766650"/>
        </a:xfrm>
        <a:prstGeom prst="round2SameRect">
          <a:avLst/>
        </a:prstGeom>
        <a:solidFill>
          <a:schemeClr val="lt1">
            <a:alpha val="90000"/>
            <a:hueOff val="0"/>
            <a:satOff val="0"/>
            <a:lumOff val="0"/>
            <a:alphaOff val="0"/>
          </a:schemeClr>
        </a:solidFill>
        <a:ln w="635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ur-PK" sz="2800" kern="1200" smtClean="0">
              <a:latin typeface="Jameel Noori Nastaleeq" pitchFamily="2" charset="-78"/>
              <a:cs typeface="Jameel Noori Nastaleeq" pitchFamily="2" charset="-78"/>
            </a:rPr>
            <a:t>7 آیات: وضاحت ایمان</a:t>
          </a:r>
          <a:endParaRPr lang="en-US" sz="2800" kern="1200" dirty="0">
            <a:latin typeface="Jameel Noori Nastaleeq" pitchFamily="2" charset="-78"/>
            <a:cs typeface="Jameel Noori Nastaleeq" pitchFamily="2" charset="-78"/>
          </a:endParaRPr>
        </a:p>
        <a:p>
          <a:pPr marL="285750" lvl="1" indent="-285750" algn="r" defTabSz="1244600" rtl="1">
            <a:lnSpc>
              <a:spcPct val="90000"/>
            </a:lnSpc>
            <a:spcBef>
              <a:spcPct val="0"/>
            </a:spcBef>
            <a:spcAft>
              <a:spcPct val="15000"/>
            </a:spcAft>
            <a:buChar char="••"/>
          </a:pPr>
          <a:r>
            <a:rPr lang="ur-PK" sz="2800" kern="1200" smtClean="0">
              <a:latin typeface="Jameel Noori Nastaleeq" pitchFamily="2" charset="-78"/>
              <a:cs typeface="Jameel Noori Nastaleeq" pitchFamily="2" charset="-78"/>
            </a:rPr>
            <a:t>3 آیات: دعوت ایمان</a:t>
          </a:r>
          <a:endParaRPr lang="en-US" sz="2800" kern="1200" dirty="0">
            <a:latin typeface="Jameel Noori Nastaleeq" pitchFamily="2" charset="-78"/>
            <a:cs typeface="Jameel Noori Nastaleeq" pitchFamily="2" charset="-78"/>
          </a:endParaRPr>
        </a:p>
      </dsp:txBody>
      <dsp:txXfrm rot="5400000">
        <a:off x="84466" y="90081"/>
        <a:ext cx="6682184" cy="1561368"/>
      </dsp:txXfrm>
    </dsp:sp>
    <dsp:sp modelId="{148064B4-395A-4A77-A026-309861FE6EB8}">
      <dsp:nvSpPr>
        <dsp:cNvPr id="0" name=""/>
        <dsp:cNvSpPr/>
      </dsp:nvSpPr>
      <dsp:spPr>
        <a:xfrm rot="5400000">
          <a:off x="6367560" y="2783094"/>
          <a:ext cx="2660601" cy="1862420"/>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w="6350" cap="rnd" cmpd="sng" algn="ctr">
          <a:solidFill>
            <a:schemeClr val="accent3">
              <a:hueOff val="0"/>
              <a:satOff val="0"/>
              <a:lumOff val="0"/>
              <a:alphaOff val="0"/>
            </a:schemeClr>
          </a:solidFill>
          <a:prstDash val="solid"/>
        </a:ln>
        <a:effectLst>
          <a:outerShdw blurRad="39000" dist="25400" dir="5400000" rotWithShape="0">
            <a:srgbClr val="000000">
              <a:alpha val="3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رکوع </a:t>
          </a:r>
          <a:r>
            <a:rPr lang="en-US"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2</a:t>
          </a:r>
          <a:endPar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lvl="0" algn="ctr" defTabSz="1244600" rtl="1">
            <a:lnSpc>
              <a:spcPct val="7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en-US"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11-18</a:t>
          </a: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5400000">
        <a:off x="6766651" y="3315213"/>
        <a:ext cx="1862420" cy="798181"/>
      </dsp:txXfrm>
    </dsp:sp>
    <dsp:sp modelId="{87EB0CE1-D81E-4E3A-A9C5-F3D61958672F}">
      <dsp:nvSpPr>
        <dsp:cNvPr id="0" name=""/>
        <dsp:cNvSpPr/>
      </dsp:nvSpPr>
      <dsp:spPr>
        <a:xfrm rot="16200000">
          <a:off x="2518629" y="-134625"/>
          <a:ext cx="1729390" cy="6766650"/>
        </a:xfrm>
        <a:prstGeom prst="round2SameRect">
          <a:avLst/>
        </a:prstGeom>
        <a:solidFill>
          <a:schemeClr val="lt1">
            <a:alpha val="90000"/>
            <a:hueOff val="0"/>
            <a:satOff val="0"/>
            <a:lumOff val="0"/>
            <a:alphaOff val="0"/>
          </a:schemeClr>
        </a:solidFill>
        <a:ln w="6350"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780" tIns="17780" rIns="199136" bIns="17780" numCol="1" spcCol="1270" anchor="ctr" anchorCtr="0">
          <a:noAutofit/>
        </a:bodyPr>
        <a:lstStyle/>
        <a:p>
          <a:pPr marL="285750" lvl="1" indent="-285750" algn="r" defTabSz="1244600" rtl="1">
            <a:lnSpc>
              <a:spcPct val="90000"/>
            </a:lnSpc>
            <a:spcBef>
              <a:spcPct val="0"/>
            </a:spcBef>
            <a:spcAft>
              <a:spcPct val="15000"/>
            </a:spcAft>
            <a:buChar char="••"/>
          </a:pPr>
          <a:r>
            <a:rPr lang="en-US" sz="2800" kern="1200" smtClean="0">
              <a:latin typeface="Jameel Noori Nastaleeq" pitchFamily="2" charset="-78"/>
              <a:cs typeface="Jameel Noori Nastaleeq" pitchFamily="2" charset="-78"/>
            </a:rPr>
            <a:t>5</a:t>
          </a:r>
          <a:r>
            <a:rPr lang="ur-PK" sz="2800" kern="1200" smtClean="0">
              <a:latin typeface="Jameel Noori Nastaleeq" pitchFamily="2" charset="-78"/>
              <a:cs typeface="Jameel Noori Nastaleeq" pitchFamily="2" charset="-78"/>
            </a:rPr>
            <a:t> آیات: ایمان کے ثمرات و تقاضے</a:t>
          </a:r>
          <a:endParaRPr lang="en-US" sz="2800" kern="1200" dirty="0">
            <a:latin typeface="Jameel Noori Nastaleeq" pitchFamily="2" charset="-78"/>
            <a:cs typeface="Jameel Noori Nastaleeq" pitchFamily="2" charset="-78"/>
          </a:endParaRPr>
        </a:p>
        <a:p>
          <a:pPr marL="285750" lvl="1" indent="-285750" algn="r" defTabSz="1244600" rtl="1">
            <a:lnSpc>
              <a:spcPct val="90000"/>
            </a:lnSpc>
            <a:spcBef>
              <a:spcPct val="0"/>
            </a:spcBef>
            <a:spcAft>
              <a:spcPct val="15000"/>
            </a:spcAft>
            <a:buChar char="••"/>
          </a:pPr>
          <a:r>
            <a:rPr lang="ur-PK" sz="2800" kern="1200" smtClean="0">
              <a:latin typeface="Jameel Noori Nastaleeq" pitchFamily="2" charset="-78"/>
              <a:cs typeface="Jameel Noori Nastaleeq" pitchFamily="2" charset="-78"/>
            </a:rPr>
            <a:t>3 آیات: ایمان کے تقاضوں کی ادائیگی کی دعوت</a:t>
          </a:r>
          <a:endParaRPr lang="en-US" sz="2800" kern="1200" dirty="0">
            <a:latin typeface="Jameel Noori Nastaleeq" pitchFamily="2" charset="-78"/>
            <a:cs typeface="Jameel Noori Nastaleeq" pitchFamily="2" charset="-78"/>
          </a:endParaRPr>
        </a:p>
      </dsp:txBody>
      <dsp:txXfrm rot="5400000">
        <a:off x="84421" y="2468427"/>
        <a:ext cx="6682228" cy="156054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289A4-FF66-4D3E-8FF1-6260F55D19DA}">
      <dsp:nvSpPr>
        <dsp:cNvPr id="0" name=""/>
        <dsp:cNvSpPr/>
      </dsp:nvSpPr>
      <dsp:spPr>
        <a:xfrm rot="16200000">
          <a:off x="2332210" y="-2249166"/>
          <a:ext cx="653132" cy="5317552"/>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ایمان باللہ</a:t>
          </a:r>
          <a:endParaRPr lang="en-US" sz="2400" kern="1200" dirty="0">
            <a:latin typeface="Jameel Noori Nastaleeq" pitchFamily="2" charset="-78"/>
            <a:cs typeface="Jameel Noori Nastaleeq" pitchFamily="2" charset="-78"/>
          </a:endParaRPr>
        </a:p>
      </dsp:txBody>
      <dsp:txXfrm rot="5400000">
        <a:off x="31884" y="114926"/>
        <a:ext cx="5285669" cy="589366"/>
      </dsp:txXfrm>
    </dsp:sp>
    <dsp:sp modelId="{2B86CDC0-C3BA-420E-8D43-1B493B71B7EA}">
      <dsp:nvSpPr>
        <dsp:cNvPr id="0" name=""/>
        <dsp:cNvSpPr/>
      </dsp:nvSpPr>
      <dsp:spPr>
        <a:xfrm>
          <a:off x="5317552" y="1402"/>
          <a:ext cx="2991123" cy="81641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Arial Black" pitchFamily="34" charset="0"/>
              <a:cs typeface="UL Sajid Heading" pitchFamily="2" charset="-78"/>
            </a:rPr>
            <a:t>آیات 1-4</a:t>
          </a:r>
          <a:endParaRPr lang="en-US" sz="2900" kern="1200" dirty="0">
            <a:effectLst>
              <a:outerShdw blurRad="38100" dist="38100" dir="2700000" algn="tl">
                <a:srgbClr val="000000">
                  <a:alpha val="43137"/>
                </a:srgbClr>
              </a:outerShdw>
            </a:effectLst>
            <a:latin typeface="Arial Black" pitchFamily="34" charset="0"/>
            <a:cs typeface="UL Sajid Heading" pitchFamily="2" charset="-78"/>
          </a:endParaRPr>
        </a:p>
      </dsp:txBody>
      <dsp:txXfrm>
        <a:off x="5357406" y="41256"/>
        <a:ext cx="2911415" cy="736707"/>
      </dsp:txXfrm>
    </dsp:sp>
    <dsp:sp modelId="{19B565ED-605C-4645-BAD0-61764AEA4F44}">
      <dsp:nvSpPr>
        <dsp:cNvPr id="0" name=""/>
        <dsp:cNvSpPr/>
      </dsp:nvSpPr>
      <dsp:spPr>
        <a:xfrm rot="16200000">
          <a:off x="2332210" y="-1391930"/>
          <a:ext cx="653132" cy="5317552"/>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ایمان بالرسالت</a:t>
          </a:r>
          <a:endParaRPr lang="en-US" sz="2400" kern="1200" dirty="0">
            <a:latin typeface="Jameel Noori Nastaleeq" pitchFamily="2" charset="-78"/>
            <a:cs typeface="Jameel Noori Nastaleeq" pitchFamily="2" charset="-78"/>
          </a:endParaRPr>
        </a:p>
      </dsp:txBody>
      <dsp:txXfrm rot="5400000">
        <a:off x="31884" y="972162"/>
        <a:ext cx="5285669" cy="589366"/>
      </dsp:txXfrm>
    </dsp:sp>
    <dsp:sp modelId="{D62EB9E8-8EC9-4D14-9037-696967E95521}">
      <dsp:nvSpPr>
        <dsp:cNvPr id="0" name=""/>
        <dsp:cNvSpPr/>
      </dsp:nvSpPr>
      <dsp:spPr>
        <a:xfrm>
          <a:off x="5317552" y="858638"/>
          <a:ext cx="2991123" cy="816415"/>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Arial Black" pitchFamily="34" charset="0"/>
              <a:cs typeface="UL Sajid Heading" pitchFamily="2" charset="-78"/>
            </a:rPr>
            <a:t>آیات 5-6</a:t>
          </a:r>
        </a:p>
      </dsp:txBody>
      <dsp:txXfrm>
        <a:off x="5357406" y="898492"/>
        <a:ext cx="2911415" cy="736707"/>
      </dsp:txXfrm>
    </dsp:sp>
    <dsp:sp modelId="{858A465B-074E-4F52-B899-4B621D9D5378}">
      <dsp:nvSpPr>
        <dsp:cNvPr id="0" name=""/>
        <dsp:cNvSpPr/>
      </dsp:nvSpPr>
      <dsp:spPr>
        <a:xfrm rot="16200000">
          <a:off x="2332210" y="-534694"/>
          <a:ext cx="653132" cy="5317552"/>
        </a:xfrm>
        <a:prstGeom prst="round2SameRect">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ایمان بالآخرت</a:t>
          </a:r>
          <a:endParaRPr lang="en-US" sz="2400" kern="1200" dirty="0">
            <a:latin typeface="Jameel Noori Nastaleeq" pitchFamily="2" charset="-78"/>
            <a:cs typeface="Jameel Noori Nastaleeq" pitchFamily="2" charset="-78"/>
          </a:endParaRPr>
        </a:p>
      </dsp:txBody>
      <dsp:txXfrm rot="5400000">
        <a:off x="31884" y="1829398"/>
        <a:ext cx="5285669" cy="589366"/>
      </dsp:txXfrm>
    </dsp:sp>
    <dsp:sp modelId="{CE56956D-51C9-4640-83D6-90A7A7810561}">
      <dsp:nvSpPr>
        <dsp:cNvPr id="0" name=""/>
        <dsp:cNvSpPr/>
      </dsp:nvSpPr>
      <dsp:spPr>
        <a:xfrm>
          <a:off x="5317552" y="1715874"/>
          <a:ext cx="2991123" cy="816415"/>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Arial Black" pitchFamily="34" charset="0"/>
              <a:cs typeface="UL Sajid Heading" pitchFamily="2" charset="-78"/>
            </a:rPr>
            <a:t>آیت 7</a:t>
          </a:r>
          <a:endParaRPr lang="en-US" sz="2900" kern="1200" dirty="0">
            <a:effectLst>
              <a:outerShdw blurRad="38100" dist="38100" dir="2700000" algn="tl">
                <a:srgbClr val="000000">
                  <a:alpha val="43137"/>
                </a:srgbClr>
              </a:outerShdw>
            </a:effectLst>
            <a:latin typeface="Arial Black" pitchFamily="34" charset="0"/>
            <a:cs typeface="UL Sajid Heading" pitchFamily="2" charset="-78"/>
          </a:endParaRPr>
        </a:p>
      </dsp:txBody>
      <dsp:txXfrm>
        <a:off x="5357406" y="1755728"/>
        <a:ext cx="2911415" cy="736707"/>
      </dsp:txXfrm>
    </dsp:sp>
    <dsp:sp modelId="{6DAB4F74-B166-4AC8-9F51-E1FB14826B95}">
      <dsp:nvSpPr>
        <dsp:cNvPr id="0" name=""/>
        <dsp:cNvSpPr/>
      </dsp:nvSpPr>
      <dsp:spPr>
        <a:xfrm rot="16200000">
          <a:off x="2332210" y="322541"/>
          <a:ext cx="653132" cy="5317552"/>
        </a:xfrm>
        <a:prstGeom prst="round2SameRect">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ایمان کی دعوت</a:t>
          </a:r>
          <a:endParaRPr lang="en-US" sz="2400" kern="1200" dirty="0">
            <a:latin typeface="Jameel Noori Nastaleeq" pitchFamily="2" charset="-78"/>
            <a:cs typeface="Jameel Noori Nastaleeq" pitchFamily="2" charset="-78"/>
          </a:endParaRPr>
        </a:p>
      </dsp:txBody>
      <dsp:txXfrm rot="5400000">
        <a:off x="31884" y="2686634"/>
        <a:ext cx="5285669" cy="589366"/>
      </dsp:txXfrm>
    </dsp:sp>
    <dsp:sp modelId="{2ED8B29C-E33A-42D6-BA01-5B647931F1A9}">
      <dsp:nvSpPr>
        <dsp:cNvPr id="0" name=""/>
        <dsp:cNvSpPr/>
      </dsp:nvSpPr>
      <dsp:spPr>
        <a:xfrm>
          <a:off x="5317552" y="2573110"/>
          <a:ext cx="2991123" cy="81641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Arial Black" pitchFamily="34" charset="0"/>
              <a:cs typeface="UL Sajid Heading" pitchFamily="2" charset="-78"/>
            </a:rPr>
            <a:t>آیت 8</a:t>
          </a:r>
          <a:endParaRPr lang="en-US" sz="2900" kern="1200" dirty="0">
            <a:effectLst>
              <a:outerShdw blurRad="38100" dist="38100" dir="2700000" algn="tl">
                <a:srgbClr val="000000">
                  <a:alpha val="43137"/>
                </a:srgbClr>
              </a:outerShdw>
            </a:effectLst>
            <a:latin typeface="Arial Black" pitchFamily="34" charset="0"/>
            <a:cs typeface="UL Sajid Heading" pitchFamily="2" charset="-78"/>
          </a:endParaRPr>
        </a:p>
      </dsp:txBody>
      <dsp:txXfrm>
        <a:off x="5357406" y="2612964"/>
        <a:ext cx="2911415" cy="736707"/>
      </dsp:txXfrm>
    </dsp:sp>
    <dsp:sp modelId="{B7D8EEAB-5A4D-4FA7-9666-562D0E4C907A}">
      <dsp:nvSpPr>
        <dsp:cNvPr id="0" name=""/>
        <dsp:cNvSpPr/>
      </dsp:nvSpPr>
      <dsp:spPr>
        <a:xfrm rot="16200000">
          <a:off x="2332210" y="1179777"/>
          <a:ext cx="653132" cy="5317552"/>
        </a:xfrm>
        <a:prstGeom prst="round2SameRect">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دعوت ایمان قبول کرنے والوں کے لئے انعامات</a:t>
          </a:r>
          <a:endParaRPr lang="en-US" sz="2400" kern="1200" dirty="0">
            <a:latin typeface="Jameel Noori Nastaleeq" pitchFamily="2" charset="-78"/>
            <a:cs typeface="Jameel Noori Nastaleeq" pitchFamily="2" charset="-78"/>
          </a:endParaRPr>
        </a:p>
      </dsp:txBody>
      <dsp:txXfrm rot="5400000">
        <a:off x="31884" y="3543870"/>
        <a:ext cx="5285669" cy="589366"/>
      </dsp:txXfrm>
    </dsp:sp>
    <dsp:sp modelId="{75BE10B8-97FB-4E40-A7E4-80321A4BD84A}">
      <dsp:nvSpPr>
        <dsp:cNvPr id="0" name=""/>
        <dsp:cNvSpPr/>
      </dsp:nvSpPr>
      <dsp:spPr>
        <a:xfrm>
          <a:off x="5317552" y="3430346"/>
          <a:ext cx="2991123" cy="816415"/>
        </a:xfrm>
        <a:prstGeom prst="round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Arial Black" pitchFamily="34" charset="0"/>
              <a:cs typeface="UL Sajid Heading" pitchFamily="2" charset="-78"/>
            </a:rPr>
            <a:t>آیت 9</a:t>
          </a:r>
          <a:endParaRPr lang="en-US" sz="2900" kern="1200" dirty="0">
            <a:effectLst>
              <a:outerShdw blurRad="38100" dist="38100" dir="2700000" algn="tl">
                <a:srgbClr val="000000">
                  <a:alpha val="43137"/>
                </a:srgbClr>
              </a:outerShdw>
            </a:effectLst>
            <a:latin typeface="Arial Black" pitchFamily="34" charset="0"/>
            <a:cs typeface="UL Sajid Heading" pitchFamily="2" charset="-78"/>
          </a:endParaRPr>
        </a:p>
      </dsp:txBody>
      <dsp:txXfrm>
        <a:off x="5357406" y="3470200"/>
        <a:ext cx="2911415" cy="736707"/>
      </dsp:txXfrm>
    </dsp:sp>
    <dsp:sp modelId="{3D9A4CE9-A9A3-45EF-8A01-10611D237501}">
      <dsp:nvSpPr>
        <dsp:cNvPr id="0" name=""/>
        <dsp:cNvSpPr/>
      </dsp:nvSpPr>
      <dsp:spPr>
        <a:xfrm rot="16200000">
          <a:off x="2332210" y="2037013"/>
          <a:ext cx="653132" cy="5317552"/>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cs typeface="Jameel Noori Nastaleeq" pitchFamily="2" charset="-78"/>
            </a:rPr>
            <a:t>دعوت ایمان قبول نہ کرنے والوں کا انجام</a:t>
          </a:r>
          <a:endParaRPr lang="en-US" sz="2400" kern="1200" dirty="0">
            <a:latin typeface="Jameel Noori Nastaleeq" pitchFamily="2" charset="-78"/>
            <a:cs typeface="Jameel Noori Nastaleeq" pitchFamily="2" charset="-78"/>
          </a:endParaRPr>
        </a:p>
      </dsp:txBody>
      <dsp:txXfrm rot="5400000">
        <a:off x="31884" y="4401106"/>
        <a:ext cx="5285669" cy="589366"/>
      </dsp:txXfrm>
    </dsp:sp>
    <dsp:sp modelId="{592714E1-F627-4A38-B558-2E289643161B}">
      <dsp:nvSpPr>
        <dsp:cNvPr id="0" name=""/>
        <dsp:cNvSpPr/>
      </dsp:nvSpPr>
      <dsp:spPr>
        <a:xfrm>
          <a:off x="5317552" y="4287582"/>
          <a:ext cx="2991123" cy="81641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1">
            <a:lnSpc>
              <a:spcPct val="90000"/>
            </a:lnSpc>
            <a:spcBef>
              <a:spcPct val="0"/>
            </a:spcBef>
            <a:spcAft>
              <a:spcPct val="35000"/>
            </a:spcAft>
          </a:pPr>
          <a:r>
            <a:rPr lang="ur-PK" sz="2900" kern="1200" dirty="0" smtClean="0">
              <a:effectLst>
                <a:outerShdw blurRad="38100" dist="38100" dir="2700000" algn="tl">
                  <a:srgbClr val="000000">
                    <a:alpha val="43137"/>
                  </a:srgbClr>
                </a:outerShdw>
              </a:effectLst>
              <a:latin typeface="Arial Black" pitchFamily="34" charset="0"/>
              <a:cs typeface="UL Sajid Heading" pitchFamily="2" charset="-78"/>
            </a:rPr>
            <a:t>آیت 10</a:t>
          </a:r>
          <a:endParaRPr lang="en-US" sz="2900" kern="1200" dirty="0">
            <a:effectLst>
              <a:outerShdw blurRad="38100" dist="38100" dir="2700000" algn="tl">
                <a:srgbClr val="000000">
                  <a:alpha val="43137"/>
                </a:srgbClr>
              </a:outerShdw>
            </a:effectLst>
            <a:latin typeface="Arial Black" pitchFamily="34" charset="0"/>
            <a:cs typeface="UL Sajid Heading" pitchFamily="2" charset="-78"/>
          </a:endParaRPr>
        </a:p>
      </dsp:txBody>
      <dsp:txXfrm>
        <a:off x="5357406" y="4327436"/>
        <a:ext cx="2911415" cy="73670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3600093" y="20659"/>
          <a:ext cx="4321729" cy="2055495"/>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2860" rIns="45720" bIns="22860" numCol="1" spcCol="1270" anchor="ctr" anchorCtr="0">
          <a:noAutofit/>
        </a:bodyPr>
        <a:lstStyle/>
        <a:p>
          <a:pPr lvl="0" algn="ctr" defTabSz="1600200" rtl="0">
            <a:lnSpc>
              <a:spcPct val="90000"/>
            </a:lnSpc>
            <a:spcBef>
              <a:spcPct val="0"/>
            </a:spcBef>
            <a:spcAft>
              <a:spcPct val="35000"/>
            </a:spcAft>
          </a:pPr>
          <a:r>
            <a:rPr lang="ur-PK" sz="3600" kern="1200" dirty="0" smtClean="0">
              <a:effectLst>
                <a:outerShdw blurRad="38100" dist="38100" dir="2700000" algn="tl">
                  <a:srgbClr val="000000">
                    <a:alpha val="43137"/>
                  </a:srgbClr>
                </a:outerShdw>
              </a:effectLst>
              <a:cs typeface="UL Sajid Heading" pitchFamily="2" charset="-78"/>
            </a:rPr>
            <a:t>سَبَّحَ - یُسَبِّحُ</a:t>
          </a:r>
          <a:endParaRPr lang="en-US" sz="3600" kern="1200" dirty="0">
            <a:effectLst>
              <a:outerShdw blurRad="38100" dist="38100" dir="2700000" algn="tl">
                <a:srgbClr val="000000">
                  <a:alpha val="43137"/>
                </a:srgbClr>
              </a:outerShdw>
            </a:effectLst>
            <a:cs typeface="UL Sajid Heading" pitchFamily="2" charset="-78"/>
          </a:endParaRPr>
        </a:p>
      </dsp:txBody>
      <dsp:txXfrm rot="10800000">
        <a:off x="4627840" y="20659"/>
        <a:ext cx="2266234" cy="2055495"/>
      </dsp:txXfrm>
    </dsp:sp>
    <dsp:sp modelId="{CAFB9C3E-0258-44BF-B172-D508CF55783A}">
      <dsp:nvSpPr>
        <dsp:cNvPr id="0" name=""/>
        <dsp:cNvSpPr/>
      </dsp:nvSpPr>
      <dsp:spPr>
        <a:xfrm rot="10800000">
          <a:off x="2977" y="195376"/>
          <a:ext cx="4265152" cy="1706060"/>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2860" rIns="45720" bIns="22860" numCol="1" spcCol="1270" anchor="ctr" anchorCtr="0">
          <a:noAutofit/>
        </a:bodyPr>
        <a:lstStyle/>
        <a:p>
          <a:pPr lvl="0" algn="ctr" defTabSz="1600200" rtl="0">
            <a:lnSpc>
              <a:spcPct val="90000"/>
            </a:lnSpc>
            <a:spcBef>
              <a:spcPct val="0"/>
            </a:spcBef>
            <a:spcAft>
              <a:spcPct val="35000"/>
            </a:spcAft>
          </a:pPr>
          <a:r>
            <a:rPr lang="ur-PK" sz="3600" i="1" kern="1200" smtClean="0">
              <a:latin typeface="Jameel Noori Nastaleeq" pitchFamily="2" charset="-78"/>
              <a:cs typeface="Jameel Noori Nastaleeq" pitchFamily="2" charset="-78"/>
            </a:rPr>
            <a:t>پاکی بیان کرنا</a:t>
          </a:r>
          <a:endParaRPr lang="en-US" sz="3600" i="1" kern="1200" dirty="0">
            <a:latin typeface="Jameel Noori Nastaleeq" pitchFamily="2" charset="-78"/>
            <a:cs typeface="Jameel Noori Nastaleeq" pitchFamily="2" charset="-78"/>
          </a:endParaRPr>
        </a:p>
      </dsp:txBody>
      <dsp:txXfrm rot="10800000">
        <a:off x="856007" y="195376"/>
        <a:ext cx="2559092" cy="17060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4702229" y="67093"/>
          <a:ext cx="3220816" cy="196262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5400" rIns="50800" bIns="25400" numCol="1" spcCol="1270" anchor="ctr" anchorCtr="0">
          <a:noAutofit/>
        </a:bodyPr>
        <a:lstStyle/>
        <a:p>
          <a:pPr lvl="0" algn="ctr" defTabSz="1778000" rtl="1">
            <a:lnSpc>
              <a:spcPct val="90000"/>
            </a:lnSpc>
            <a:spcBef>
              <a:spcPct val="0"/>
            </a:spcBef>
            <a:spcAft>
              <a:spcPct val="35000"/>
            </a:spcAft>
          </a:pPr>
          <a:r>
            <a:rPr lang="ar-SA" sz="4000" b="0" kern="1200" spc="-4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كُلِّ </a:t>
          </a:r>
          <a:endParaRPr lang="en-US" sz="4000" kern="1200" dirty="0">
            <a:effectLst>
              <a:outerShdw blurRad="38100" dist="38100" dir="2700000" algn="tl">
                <a:srgbClr val="000000">
                  <a:alpha val="43137"/>
                </a:srgbClr>
              </a:outerShdw>
            </a:effectLst>
            <a:cs typeface="UL Sajid Heading" pitchFamily="2" charset="-78"/>
          </a:endParaRPr>
        </a:p>
      </dsp:txBody>
      <dsp:txXfrm rot="10800000">
        <a:off x="5683542" y="67093"/>
        <a:ext cx="1258190" cy="1962626"/>
      </dsp:txXfrm>
    </dsp:sp>
    <dsp:sp modelId="{CAFB9C3E-0258-44BF-B172-D508CF55783A}">
      <dsp:nvSpPr>
        <dsp:cNvPr id="0" name=""/>
        <dsp:cNvSpPr/>
      </dsp:nvSpPr>
      <dsp:spPr>
        <a:xfrm rot="10800000">
          <a:off x="1753" y="233917"/>
          <a:ext cx="5338329" cy="1628979"/>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320" rIns="40640" bIns="20320" numCol="1" spcCol="1270" anchor="ctr" anchorCtr="0">
          <a:noAutofit/>
        </a:bodyPr>
        <a:lstStyle/>
        <a:p>
          <a:pPr lvl="0" algn="ctr" defTabSz="1422400" rtl="0">
            <a:lnSpc>
              <a:spcPct val="90000"/>
            </a:lnSpc>
            <a:spcBef>
              <a:spcPct val="0"/>
            </a:spcBef>
            <a:spcAft>
              <a:spcPct val="35000"/>
            </a:spcAft>
          </a:pPr>
          <a:r>
            <a:rPr lang="ur-PK" sz="3200" kern="1200" dirty="0" smtClean="0">
              <a:latin typeface="Jameel Noori Nastaleeq" pitchFamily="2" charset="-78"/>
              <a:cs typeface="Jameel Noori Nastaleeq" pitchFamily="2" charset="-78"/>
            </a:rPr>
            <a:t>اس کی صفات کی بھی اصل کیفیت ہمارے فہم سے بالاتر ہے</a:t>
          </a:r>
          <a:endParaRPr lang="en-US" sz="3200" kern="1200" dirty="0">
            <a:latin typeface="Jameel Noori Nastaleeq" pitchFamily="2" charset="-78"/>
            <a:cs typeface="Jameel Noori Nastaleeq" pitchFamily="2" charset="-78"/>
          </a:endParaRPr>
        </a:p>
      </dsp:txBody>
      <dsp:txXfrm rot="10800000">
        <a:off x="816242" y="233917"/>
        <a:ext cx="3709350" cy="1628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749C2-64FE-43C9-84A9-76DA516E6E54}">
      <dsp:nvSpPr>
        <dsp:cNvPr id="0" name=""/>
        <dsp:cNvSpPr/>
      </dsp:nvSpPr>
      <dsp:spPr>
        <a:xfrm>
          <a:off x="152386" y="82906"/>
          <a:ext cx="7118263" cy="4216399"/>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1">
            <a:lnSpc>
              <a:spcPct val="90000"/>
            </a:lnSpc>
            <a:spcBef>
              <a:spcPct val="0"/>
            </a:spcBef>
            <a:spcAft>
              <a:spcPct val="35000"/>
            </a:spcAft>
          </a:pPr>
          <a:endParaRPr lang="ur-PK" sz="32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a:p>
          <a:pPr lvl="0" algn="ctr" defTabSz="1422400" rtl="1">
            <a:lnSpc>
              <a:spcPct val="90000"/>
            </a:lnSpc>
            <a:spcBef>
              <a:spcPct val="0"/>
            </a:spcBef>
            <a:spcAft>
              <a:spcPct val="35000"/>
            </a:spcAft>
          </a:pPr>
          <a:r>
            <a:rPr lang="ur-PK" sz="32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کل اختیار  اللہ کا ہے</a:t>
          </a:r>
          <a:endParaRPr lang="en-US" sz="3200" i="1"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1842973" y="399136"/>
        <a:ext cx="3737088" cy="716787"/>
      </dsp:txXfrm>
    </dsp:sp>
    <dsp:sp modelId="{78002D2D-360E-4CDD-B3DB-0378B041A545}">
      <dsp:nvSpPr>
        <dsp:cNvPr id="0" name=""/>
        <dsp:cNvSpPr/>
      </dsp:nvSpPr>
      <dsp:spPr>
        <a:xfrm>
          <a:off x="1674724" y="1816097"/>
          <a:ext cx="4041950" cy="2527304"/>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ہمارا معمولی اور عارضی اختیار بھی اسی کا عطا کردہ ہے</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2266654" y="2447923"/>
        <a:ext cx="2858090" cy="12636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1DEA9-B2FE-42D2-90A6-FB26FB24702A}">
      <dsp:nvSpPr>
        <dsp:cNvPr id="0" name=""/>
        <dsp:cNvSpPr/>
      </dsp:nvSpPr>
      <dsp:spPr>
        <a:xfrm>
          <a:off x="0" y="61199"/>
          <a:ext cx="76200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خالق وہی لیکن کچھ مانتے ہیں کچھ نہیں</a:t>
          </a:r>
          <a:endParaRPr lang="en-US" sz="32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59399" y="120598"/>
        <a:ext cx="7501202" cy="1098002"/>
      </dsp:txXfrm>
    </dsp:sp>
    <dsp:sp modelId="{A9CBDE04-201D-4011-8AF1-06473950E854}">
      <dsp:nvSpPr>
        <dsp:cNvPr id="0" name=""/>
        <dsp:cNvSpPr/>
      </dsp:nvSpPr>
      <dsp:spPr>
        <a:xfrm>
          <a:off x="0" y="1465200"/>
          <a:ext cx="7620000" cy="12168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یہاں کافر سے مراد منافق ہے</a:t>
          </a:r>
          <a:endParaRPr lang="en-US" sz="32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59399" y="1524599"/>
        <a:ext cx="7501202" cy="1098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BDE04-201D-4011-8AF1-06473950E854}">
      <dsp:nvSpPr>
        <dsp:cNvPr id="0" name=""/>
        <dsp:cNvSpPr/>
      </dsp:nvSpPr>
      <dsp:spPr>
        <a:xfrm>
          <a:off x="0" y="839400"/>
          <a:ext cx="7620000" cy="12168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شے کو بشمول انسان بامقصد پیدا کیا گیا ہے (الذاریات: </a:t>
          </a:r>
          <a:r>
            <a:rPr lang="en-US"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56</a:t>
          </a:r>
          <a:r>
            <a:rPr lang="ur-PK" sz="32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3200" kern="12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sp:txBody>
      <dsp:txXfrm>
        <a:off x="59399" y="898799"/>
        <a:ext cx="7501202"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824773B-7AB0-4B80-BDD2-1EEE5B9C3C3A}"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5B1633C-3AEB-4B4A-A546-12F677A505AB}" type="slidenum">
              <a:rPr lang="en-US"/>
              <a:pPr>
                <a:defRPr/>
              </a:pPr>
              <a:t>‹#›</a:t>
            </a:fld>
            <a:endParaRPr lang="en-US"/>
          </a:p>
        </p:txBody>
      </p:sp>
    </p:spTree>
    <p:extLst>
      <p:ext uri="{BB962C8B-B14F-4D97-AF65-F5344CB8AC3E}">
        <p14:creationId xmlns:p14="http://schemas.microsoft.com/office/powerpoint/2010/main" val="4242151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9115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9194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87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601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6171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8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58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502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8792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47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8324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877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967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7664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34010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86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968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solidFill>
                  <a:prstClr val="white">
                    <a:tint val="95000"/>
                  </a:prstClr>
                </a:solidFill>
              </a:rPr>
              <a:pPr>
                <a:defRPr/>
              </a:pPr>
              <a:t>10/17/2018</a:t>
            </a:fld>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177596515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solidFill>
                  <a:prstClr val="black">
                    <a:tint val="95000"/>
                  </a:prstClr>
                </a:solidFill>
              </a:rPr>
              <a:pPr>
                <a:defRPr/>
              </a:pPr>
              <a:t>10/17/2018</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284007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solidFill>
                  <a:prstClr val="white">
                    <a:tint val="95000"/>
                  </a:prstClr>
                </a:solidFill>
              </a:rPr>
              <a:pPr>
                <a:defRPr/>
              </a:pPr>
              <a:t>10/17/2018</a:t>
            </a:fld>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137776005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solidFill>
                  <a:prstClr val="black">
                    <a:tint val="95000"/>
                  </a:prstClr>
                </a:solidFill>
              </a:rPr>
              <a:pPr>
                <a:defRPr/>
              </a:pPr>
              <a:t>10/17/2018</a:t>
            </a:fld>
            <a:endParaRPr lang="en-US">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98728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solidFill>
                  <a:prstClr val="black">
                    <a:tint val="95000"/>
                  </a:prstClr>
                </a:solidFill>
              </a:rPr>
              <a:pPr>
                <a:defRPr/>
              </a:pPr>
              <a:t>10/17/2018</a:t>
            </a:fld>
            <a:endParaRPr lang="en-US">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695878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solidFill>
                  <a:prstClr val="black">
                    <a:tint val="95000"/>
                  </a:prstClr>
                </a:solidFill>
              </a:rPr>
              <a:pPr>
                <a:defRPr/>
              </a:pPr>
              <a:t>10/17/2018</a:t>
            </a:fld>
            <a:endParaRPr lang="en-US">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216891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solidFill>
                  <a:prstClr val="black">
                    <a:tint val="95000"/>
                  </a:prstClr>
                </a:solidFill>
              </a:rPr>
              <a:pPr>
                <a:defRPr/>
              </a:pPr>
              <a:t>10/17/2018</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499657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solidFill>
                  <a:prstClr val="black">
                    <a:tint val="95000"/>
                  </a:prstClr>
                </a:solidFill>
              </a:rPr>
              <a:pPr>
                <a:defRPr/>
              </a:pPr>
              <a:t>10/17/2018</a:t>
            </a:fld>
            <a:endParaRPr lang="en-US">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99251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solidFill>
                  <a:prstClr val="black">
                    <a:tint val="95000"/>
                  </a:prstClr>
                </a:solidFill>
              </a:rPr>
              <a:pPr>
                <a:defRPr/>
              </a:pPr>
              <a:t>10/17/2018</a:t>
            </a:fld>
            <a:endParaRPr lang="en-US">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0860761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solidFill>
                  <a:prstClr val="black">
                    <a:tint val="95000"/>
                  </a:prstClr>
                </a:solidFill>
              </a:rPr>
              <a:pPr>
                <a:defRPr/>
              </a:pPr>
              <a:t>10/17/2018</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262934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solidFill>
                  <a:prstClr val="black">
                    <a:tint val="95000"/>
                  </a:prstClr>
                </a:solidFill>
              </a:rPr>
              <a:pPr>
                <a:defRPr/>
              </a:pPr>
              <a:t>10/17/2018</a:t>
            </a:fld>
            <a:endParaRPr lang="en-US">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59808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02" r:id="rId2"/>
    <p:sldLayoutId id="2147484324" r:id="rId3"/>
    <p:sldLayoutId id="2147484303" r:id="rId4"/>
    <p:sldLayoutId id="2147484304" r:id="rId5"/>
    <p:sldLayoutId id="2147484305" r:id="rId6"/>
    <p:sldLayoutId id="2147484325" r:id="rId7"/>
    <p:sldLayoutId id="2147484326" r:id="rId8"/>
    <p:sldLayoutId id="2147484327" r:id="rId9"/>
    <p:sldLayoutId id="2147484306" r:id="rId10"/>
    <p:sldLayoutId id="2147484328"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98681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0096260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solidFill>
                  <a:prstClr val="black">
                    <a:tint val="95000"/>
                  </a:prstClr>
                </a:solidFill>
              </a:rPr>
              <a:pPr>
                <a:defRPr/>
              </a:pPr>
              <a:t>10/17/2018</a:t>
            </a:fld>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811290381"/>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0.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12" Type="http://schemas.openxmlformats.org/officeDocument/2006/relationships/image" Target="../media/image10.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image" Target="../media/image10.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diagramLayout" Target="../diagrams/layout22.xml"/><Relationship Id="rId7" Type="http://schemas.openxmlformats.org/officeDocument/2006/relationships/diagramData" Target="../diagrams/data23.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11" Type="http://schemas.microsoft.com/office/2007/relationships/diagramDrawing" Target="../diagrams/drawing23.xml"/><Relationship Id="rId5" Type="http://schemas.openxmlformats.org/officeDocument/2006/relationships/diagramColors" Target="../diagrams/colors22.xml"/><Relationship Id="rId10" Type="http://schemas.openxmlformats.org/officeDocument/2006/relationships/diagramColors" Target="../diagrams/colors23.xml"/><Relationship Id="rId4" Type="http://schemas.openxmlformats.org/officeDocument/2006/relationships/diagramQuickStyle" Target="../diagrams/quickStyle22.xml"/><Relationship Id="rId9" Type="http://schemas.openxmlformats.org/officeDocument/2006/relationships/diagramQuickStyle" Target="../diagrams/quickStyle23.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diagramLayout" Target="../diagrams/layout24.xml"/><Relationship Id="rId7" Type="http://schemas.openxmlformats.org/officeDocument/2006/relationships/diagramData" Target="../diagrams/data25.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11" Type="http://schemas.microsoft.com/office/2007/relationships/diagramDrawing" Target="../diagrams/drawing25.xml"/><Relationship Id="rId5" Type="http://schemas.openxmlformats.org/officeDocument/2006/relationships/diagramColors" Target="../diagrams/colors24.xml"/><Relationship Id="rId10" Type="http://schemas.openxmlformats.org/officeDocument/2006/relationships/diagramColors" Target="../diagrams/colors25.xml"/><Relationship Id="rId4" Type="http://schemas.openxmlformats.org/officeDocument/2006/relationships/diagramQuickStyle" Target="../diagrams/quickStyle24.xml"/><Relationship Id="rId9" Type="http://schemas.openxmlformats.org/officeDocument/2006/relationships/diagramQuickStyle" Target="../diagrams/quickStyl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diagramLayout" Target="../diagrams/layout32.xml"/><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diagramData" Target="../diagrams/data32.xml"/><Relationship Id="rId2" Type="http://schemas.openxmlformats.org/officeDocument/2006/relationships/diagramData" Target="../diagrams/data30.xml"/><Relationship Id="rId16" Type="http://schemas.microsoft.com/office/2007/relationships/diagramDrawing" Target="../diagrams/drawing32.xml"/><Relationship Id="rId1" Type="http://schemas.openxmlformats.org/officeDocument/2006/relationships/slideLayout" Target="../slideLayouts/slideLayout2.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5" Type="http://schemas.openxmlformats.org/officeDocument/2006/relationships/diagramColors" Target="../diagrams/colors32.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 Id="rId14" Type="http://schemas.openxmlformats.org/officeDocument/2006/relationships/diagramQuickStyle" Target="../diagrams/quickStyle32.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34.xml"/><Relationship Id="rId3" Type="http://schemas.openxmlformats.org/officeDocument/2006/relationships/diagramLayout" Target="../diagrams/layout33.xml"/><Relationship Id="rId7" Type="http://schemas.openxmlformats.org/officeDocument/2006/relationships/diagramData" Target="../diagrams/data34.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11" Type="http://schemas.microsoft.com/office/2007/relationships/diagramDrawing" Target="../diagrams/drawing34.xml"/><Relationship Id="rId5" Type="http://schemas.openxmlformats.org/officeDocument/2006/relationships/diagramColors" Target="../diagrams/colors33.xml"/><Relationship Id="rId10" Type="http://schemas.openxmlformats.org/officeDocument/2006/relationships/diagramColors" Target="../diagrams/colors34.xml"/><Relationship Id="rId4" Type="http://schemas.openxmlformats.org/officeDocument/2006/relationships/diagramQuickStyle" Target="../diagrams/quickStyle33.xml"/><Relationship Id="rId9" Type="http://schemas.openxmlformats.org/officeDocument/2006/relationships/diagramQuickStyle" Target="../diagrams/quickStyle3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4000" b="0" spc="-40" dirty="0">
                <a:latin typeface="Al Qalam Quran Publisher" pitchFamily="18" charset="-78"/>
                <a:cs typeface="Al Qalam Quran Publisher" pitchFamily="18" charset="-78"/>
              </a:rPr>
              <a:t>لَهُ الْمُلْكُ وَ لَهُ الْحَمْدُ١ٞ وَ هُوَ عَلٰى كُلِّ شَيْءٍ قَدِيْرٌ۰۰۱</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ur-PK" sz="2800" b="0" dirty="0" smtClean="0">
                <a:solidFill>
                  <a:schemeClr val="bg1"/>
                </a:solidFill>
                <a:latin typeface="Jameel Noori Nastaleeq" pitchFamily="2" charset="-78"/>
                <a:ea typeface="Calibri"/>
                <a:cs typeface="Jameel Noori Nastaleeq" pitchFamily="2" charset="-78"/>
              </a:rPr>
              <a:t>اُسی کی ہے باد شا ہی اور اُسی کے لئے ہے کل شکر اور وہ ہر چیز پر قاد ر ہے</a:t>
            </a:r>
            <a:endParaRPr lang="en-US" sz="3200" b="0" dirty="0">
              <a:solidFill>
                <a:schemeClr val="bg1"/>
              </a:solidFill>
              <a:latin typeface="Jameel Noori Nastaleeq" pitchFamily="2" charset="-78"/>
              <a:cs typeface="Jameel Noori Nastaleeq"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2037051284"/>
              </p:ext>
            </p:extLst>
          </p:nvPr>
        </p:nvGraphicFramePr>
        <p:xfrm>
          <a:off x="609600" y="2380593"/>
          <a:ext cx="7924800" cy="2096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148966167"/>
              </p:ext>
            </p:extLst>
          </p:nvPr>
        </p:nvGraphicFramePr>
        <p:xfrm>
          <a:off x="838200" y="1600200"/>
          <a:ext cx="7391400" cy="4927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52749C2-64FE-43C9-84A9-76DA516E6E54}"/>
                                            </p:graphicEl>
                                          </p:spTgt>
                                        </p:tgtEl>
                                        <p:attrNameLst>
                                          <p:attrName>style.visibility</p:attrName>
                                        </p:attrNameLst>
                                      </p:cBhvr>
                                      <p:to>
                                        <p:strVal val="visible"/>
                                      </p:to>
                                    </p:set>
                                    <p:animEffect transition="in" filter="fade">
                                      <p:cBhvr>
                                        <p:cTn id="7" dur="500"/>
                                        <p:tgtEl>
                                          <p:spTgt spid="4">
                                            <p:graphicEl>
                                              <a:dgm id="{D52749C2-64FE-43C9-84A9-76DA516E6E5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8002D2D-360E-4CDD-B3DB-0378B041A545}"/>
                                            </p:graphicEl>
                                          </p:spTgt>
                                        </p:tgtEl>
                                        <p:attrNameLst>
                                          <p:attrName>style.visibility</p:attrName>
                                        </p:attrNameLst>
                                      </p:cBhvr>
                                      <p:to>
                                        <p:strVal val="visible"/>
                                      </p:to>
                                    </p:set>
                                    <p:animEffect transition="in" filter="fade">
                                      <p:cBhvr>
                                        <p:cTn id="12" dur="500"/>
                                        <p:tgtEl>
                                          <p:spTgt spid="4">
                                            <p:graphicEl>
                                              <a:dgm id="{78002D2D-360E-4CDD-B3DB-0378B041A54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graphicEl>
                                              <a:dgm id="{D52749C2-64FE-43C9-84A9-76DA516E6E54}"/>
                                            </p:graphicEl>
                                          </p:spTgt>
                                        </p:tgtEl>
                                      </p:cBhvr>
                                    </p:animEffect>
                                    <p:set>
                                      <p:cBhvr>
                                        <p:cTn id="17" dur="1" fill="hold">
                                          <p:stCondLst>
                                            <p:cond delay="499"/>
                                          </p:stCondLst>
                                        </p:cTn>
                                        <p:tgtEl>
                                          <p:spTgt spid="4">
                                            <p:graphicEl>
                                              <a:dgm id="{D52749C2-64FE-43C9-84A9-76DA516E6E54}"/>
                                            </p:graphicEl>
                                          </p:spTgt>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4">
                                            <p:graphicEl>
                                              <a:dgm id="{78002D2D-360E-4CDD-B3DB-0378B041A545}"/>
                                            </p:graphicEl>
                                          </p:spTgt>
                                        </p:tgtEl>
                                      </p:cBhvr>
                                    </p:animEffect>
                                    <p:set>
                                      <p:cBhvr>
                                        <p:cTn id="20" dur="1" fill="hold">
                                          <p:stCondLst>
                                            <p:cond delay="499"/>
                                          </p:stCondLst>
                                        </p:cTn>
                                        <p:tgtEl>
                                          <p:spTgt spid="4">
                                            <p:graphicEl>
                                              <a:dgm id="{78002D2D-360E-4CDD-B3DB-0378B041A545}"/>
                                            </p:graphic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25" dur="500"/>
                                        <p:tgtEl>
                                          <p:spTgt spid="3">
                                            <p:graphicEl>
                                              <a:dgm id="{EE487FF6-6F0A-4769-A149-C6E60F0C1FC5}"/>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30" dur="500"/>
                                        <p:tgtEl>
                                          <p:spTgt spid="3">
                                            <p:graphicEl>
                                              <a:dgm id="{CAFB9C3E-0258-44BF-B172-D508CF5578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4" grpId="0">
        <p:bldSub>
          <a:bldDgm bld="one"/>
        </p:bldSub>
      </p:bldGraphic>
      <p:bldGraphic spid="4" grpI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524000"/>
          </a:xfrm>
        </p:spPr>
        <p:txBody>
          <a:bodyPr>
            <a:normAutofit fontScale="90000"/>
          </a:bodyPr>
          <a:lstStyle/>
          <a:p>
            <a:pPr algn="ctr" rtl="1" eaLnBrk="1" hangingPunct="1">
              <a:defRPr/>
            </a:pPr>
            <a:r>
              <a:rPr lang="ar-SA" sz="4000" b="0" spc="-40" dirty="0">
                <a:latin typeface="Al Qalam Quran Publisher" pitchFamily="18" charset="-78"/>
                <a:cs typeface="Al Qalam Quran Publisher" pitchFamily="18" charset="-78"/>
              </a:rPr>
              <a:t>هُوَ الَّذِيْ خَلَقَكُمْ فَمِنْكُمْ كَافِرٌ وَّ مِنْكُمْ مُّؤْمِنٌ١ؕ وَ اللّٰهُ بِمَا تَعْمَلُوْنَ بَصِيْرٌ۰۰۲</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ur-PK" sz="3000" b="0" dirty="0">
                <a:solidFill>
                  <a:schemeClr val="bg1"/>
                </a:solidFill>
                <a:latin typeface="Nafees Web Naskh" pitchFamily="2" charset="-78"/>
                <a:ea typeface="Calibri"/>
                <a:cs typeface="Jameel Noori Nastaleeq" pitchFamily="2" charset="-78"/>
              </a:rPr>
              <a:t>وہی تو ہے جس نےتم کو پیدا کیا پھر کوئی تم میں کافر ہے اور کوئی مومن اور اللہ دیکھنے والا ہے جو کچھ تم کررہے </a:t>
            </a:r>
            <a:r>
              <a:rPr lang="ur-PK" sz="3000" b="0" dirty="0" smtClean="0">
                <a:solidFill>
                  <a:schemeClr val="bg1"/>
                </a:solidFill>
                <a:latin typeface="Nafees Web Naskh" pitchFamily="2" charset="-78"/>
                <a:ea typeface="Calibri"/>
                <a:cs typeface="Jameel Noori Nastaleeq" pitchFamily="2" charset="-78"/>
              </a:rPr>
              <a:t>ہو</a:t>
            </a:r>
            <a:endParaRPr lang="en-US" sz="3000" b="0" dirty="0">
              <a:solidFill>
                <a:schemeClr val="bg1"/>
              </a:solidFill>
              <a:latin typeface="Jameel Noori Nastaleeq" pitchFamily="2" charset="-78"/>
              <a:cs typeface="Jameel Noori Nastaleeq"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3623737433"/>
              </p:ext>
            </p:extLst>
          </p:nvPr>
        </p:nvGraphicFramePr>
        <p:xfrm>
          <a:off x="762000" y="2209800"/>
          <a:ext cx="762000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graphicEl>
                                              <a:dgm id="{C641DEA9-B2FE-42D2-90A6-FB26FB24702A}"/>
                                            </p:graphicEl>
                                          </p:spTgt>
                                        </p:tgtEl>
                                        <p:attrNameLst>
                                          <p:attrName>style.visibility</p:attrName>
                                        </p:attrNameLst>
                                      </p:cBhvr>
                                      <p:to>
                                        <p:strVal val="visible"/>
                                      </p:to>
                                    </p:set>
                                    <p:animEffect transition="in" filter="blinds(horizontal)">
                                      <p:cBhvr>
                                        <p:cTn id="7" dur="500"/>
                                        <p:tgtEl>
                                          <p:spTgt spid="3">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graphicEl>
                                              <a:dgm id="{A9CBDE04-201D-4011-8AF1-06473950E854}"/>
                                            </p:graphicEl>
                                          </p:spTgt>
                                        </p:tgtEl>
                                        <p:attrNameLst>
                                          <p:attrName>style.visibility</p:attrName>
                                        </p:attrNameLst>
                                      </p:cBhvr>
                                      <p:to>
                                        <p:strVal val="visible"/>
                                      </p:to>
                                    </p:set>
                                    <p:animEffect transition="in" filter="blinds(horizontal)">
                                      <p:cBhvr>
                                        <p:cTn id="12" dur="500"/>
                                        <p:tgtEl>
                                          <p:spTgt spid="3">
                                            <p:graphicEl>
                                              <a:dgm id="{A9CBDE04-201D-4011-8AF1-06473950E8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524000"/>
          </a:xfrm>
        </p:spPr>
        <p:txBody>
          <a:bodyPr>
            <a:normAutofit/>
          </a:bodyPr>
          <a:lstStyle/>
          <a:p>
            <a:pPr algn="ctr" rtl="1" eaLnBrk="1" hangingPunct="1">
              <a:spcBef>
                <a:spcPts val="600"/>
              </a:spcBef>
              <a:defRPr/>
            </a:pPr>
            <a:r>
              <a:rPr lang="ar-SA" sz="3600" b="0" spc="-40" dirty="0">
                <a:latin typeface="Al Qalam Quran Publisher" pitchFamily="18" charset="-78"/>
                <a:cs typeface="Al Qalam Quran Publisher" pitchFamily="18" charset="-78"/>
              </a:rPr>
              <a:t>خَلَقَ السَّمٰوٰتِ وَ الْاَرْضَ بِالْحَقِّ وَ صَوَّرَكُمْ فَاَحْسَنَ صُوَرَكُمْ١ۚ وَ اِلَيْهِ الْمَصِيْرُ۰۰۳</a:t>
            </a:r>
            <a:r>
              <a:rPr lang="ur-PK" sz="3600" b="0" dirty="0" smtClean="0">
                <a:solidFill>
                  <a:schemeClr val="accent1">
                    <a:lumMod val="60000"/>
                    <a:lumOff val="40000"/>
                  </a:schemeClr>
                </a:solidFill>
                <a:ea typeface="Calibri"/>
                <a:cs typeface="QCF_P556"/>
              </a:rPr>
              <a:t/>
            </a:r>
            <a:br>
              <a:rPr lang="ur-PK" sz="3600" b="0" dirty="0" smtClean="0">
                <a:solidFill>
                  <a:schemeClr val="accent1">
                    <a:lumMod val="60000"/>
                    <a:lumOff val="40000"/>
                  </a:schemeClr>
                </a:solidFill>
                <a:ea typeface="Calibri"/>
                <a:cs typeface="QCF_P556"/>
              </a:rPr>
            </a:br>
            <a:r>
              <a:rPr lang="ar-SA" sz="2800" b="0" dirty="0" smtClean="0">
                <a:solidFill>
                  <a:schemeClr val="bg1"/>
                </a:solidFill>
                <a:latin typeface="Jameel Noori Nastaleeq" pitchFamily="2" charset="-78"/>
                <a:ea typeface="Calibri"/>
                <a:cs typeface="Jameel Noori Nastaleeq" pitchFamily="2" charset="-78"/>
              </a:rPr>
              <a:t>اور اُسی نے آسمانوں اور زمین کو پیدا کیا با مقصد اور اُسی نے تمہاری صورتیں بنائیں اور کیا ہی عمدہ بنایا تمہاری صورتوں کو اور اُسی کی طرف لوٹ کر جانا ہے</a:t>
            </a:r>
            <a:endParaRPr lang="en-US" sz="3200" b="0" dirty="0">
              <a:solidFill>
                <a:schemeClr val="bg1"/>
              </a:solidFill>
              <a:latin typeface="Jameel Noori Nastaleeq" pitchFamily="2" charset="-78"/>
              <a:cs typeface="Jameel Noori Nastaleeq"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4027150384"/>
              </p:ext>
            </p:extLst>
          </p:nvPr>
        </p:nvGraphicFramePr>
        <p:xfrm>
          <a:off x="762000" y="2209800"/>
          <a:ext cx="76200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graphicEl>
                                              <a:dgm id="{A9CBDE04-201D-4011-8AF1-06473950E854}"/>
                                            </p:graphicEl>
                                          </p:spTgt>
                                        </p:tgtEl>
                                        <p:attrNameLst>
                                          <p:attrName>style.visibility</p:attrName>
                                        </p:attrNameLst>
                                      </p:cBhvr>
                                      <p:to>
                                        <p:strVal val="visible"/>
                                      </p:to>
                                    </p:set>
                                    <p:animEffect transition="in" filter="blinds(horizontal)">
                                      <p:cBhvr>
                                        <p:cTn id="7" dur="500"/>
                                        <p:tgtEl>
                                          <p:spTgt spid="3">
                                            <p:graphicEl>
                                              <a:dgm id="{A9CBDE04-201D-4011-8AF1-06473950E85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fontScale="90000"/>
          </a:bodyPr>
          <a:lstStyle/>
          <a:p>
            <a:pPr algn="ctr" rtl="1" eaLnBrk="1" hangingPunct="1">
              <a:spcBef>
                <a:spcPts val="600"/>
              </a:spcBef>
              <a:defRPr/>
            </a:pPr>
            <a:r>
              <a:rPr lang="ar-SA" sz="3600" b="0" spc="-40" dirty="0">
                <a:latin typeface="Al Qalam Quran Publisher" pitchFamily="18" charset="-78"/>
                <a:cs typeface="Al Qalam Quran Publisher" pitchFamily="18" charset="-78"/>
              </a:rPr>
              <a:t>يَعْلَمُ مَا فِي السَّمٰوٰتِ وَ الْاَرْضِ وَ يَعْلَمُ مَا تُسِرُّوْنَ وَ مَا تُعْلِنُوْنَ١ؕ وَ اللّٰهُ عَلِيْمٌۢ بِذَاتِ الصُّدُوْرِ۰۰۴</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ar-SA" sz="2900" b="0" dirty="0" smtClean="0">
                <a:solidFill>
                  <a:schemeClr val="bg1"/>
                </a:solidFill>
                <a:latin typeface="Jameel Noori Nastaleeq" pitchFamily="2" charset="-78"/>
                <a:ea typeface="Calibri"/>
                <a:cs typeface="Jameel Noori Nastaleeq" pitchFamily="2" charset="-78"/>
              </a:rPr>
              <a:t>وہ جانتا ہے جو کچھ آسمانوں اور زمین میں ہے اور وہ جانتا ہے جو تم چھپاتے ہو اور جو تم ظاہر کر تے ہو اور اللہ واقف ہے اُن رازوں سے جو سینوں میں ہیں</a:t>
            </a:r>
            <a:endParaRPr lang="en-US" sz="2900" b="0" dirty="0">
              <a:solidFill>
                <a:schemeClr val="bg1"/>
              </a:solidFill>
              <a:latin typeface="Jameel Noori Nastaleeq" pitchFamily="2" charset="-78"/>
              <a:cs typeface="Jameel Noori Nastaleeq" pitchFamily="2" charset="-78"/>
            </a:endParaRPr>
          </a:p>
        </p:txBody>
      </p:sp>
      <p:graphicFrame>
        <p:nvGraphicFramePr>
          <p:cNvPr id="3" name="Diagram 2"/>
          <p:cNvGraphicFramePr/>
          <p:nvPr>
            <p:extLst>
              <p:ext uri="{D42A27DB-BD31-4B8C-83A1-F6EECF244321}">
                <p14:modId xmlns:p14="http://schemas.microsoft.com/office/powerpoint/2010/main" val="766166544"/>
              </p:ext>
            </p:extLst>
          </p:nvPr>
        </p:nvGraphicFramePr>
        <p:xfrm>
          <a:off x="876300" y="1981200"/>
          <a:ext cx="7581900" cy="505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527924" y="1639669"/>
            <a:ext cx="61682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اللہ کی صفتِ علم کے تین گوشے</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555AECD2-9BF3-405A-B58D-27CB5395AA7B}"/>
                                            </p:graphicEl>
                                          </p:spTgt>
                                        </p:tgtEl>
                                        <p:attrNameLst>
                                          <p:attrName>style.visibility</p:attrName>
                                        </p:attrNameLst>
                                      </p:cBhvr>
                                      <p:to>
                                        <p:strVal val="visible"/>
                                      </p:to>
                                    </p:set>
                                    <p:animEffect transition="in" filter="fade">
                                      <p:cBhvr>
                                        <p:cTn id="7" dur="500"/>
                                        <p:tgtEl>
                                          <p:spTgt spid="3">
                                            <p:graphicEl>
                                              <a:dgm id="{555AECD2-9BF3-405A-B58D-27CB5395AA7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843459C6-D426-4FCA-897A-D4891E4E01A3}"/>
                                            </p:graphicEl>
                                          </p:spTgt>
                                        </p:tgtEl>
                                        <p:attrNameLst>
                                          <p:attrName>style.visibility</p:attrName>
                                        </p:attrNameLst>
                                      </p:cBhvr>
                                      <p:to>
                                        <p:strVal val="visible"/>
                                      </p:to>
                                    </p:set>
                                    <p:animEffect transition="in" filter="fade">
                                      <p:cBhvr>
                                        <p:cTn id="12" dur="500"/>
                                        <p:tgtEl>
                                          <p:spTgt spid="3">
                                            <p:graphicEl>
                                              <a:dgm id="{843459C6-D426-4FCA-897A-D4891E4E01A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6CE334FC-608B-4658-AD24-0F41425C9C0F}"/>
                                            </p:graphicEl>
                                          </p:spTgt>
                                        </p:tgtEl>
                                        <p:attrNameLst>
                                          <p:attrName>style.visibility</p:attrName>
                                        </p:attrNameLst>
                                      </p:cBhvr>
                                      <p:to>
                                        <p:strVal val="visible"/>
                                      </p:to>
                                    </p:set>
                                    <p:animEffect transition="in" filter="fade">
                                      <p:cBhvr>
                                        <p:cTn id="17" dur="500"/>
                                        <p:tgtEl>
                                          <p:spTgt spid="3">
                                            <p:graphicEl>
                                              <a:dgm id="{6CE334FC-608B-4658-AD24-0F41425C9C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fontScale="90000"/>
          </a:bodyPr>
          <a:lstStyle/>
          <a:p>
            <a:pPr algn="ctr" rtl="1" eaLnBrk="1" hangingPunct="1">
              <a:spcBef>
                <a:spcPts val="600"/>
              </a:spcBef>
              <a:defRPr/>
            </a:pPr>
            <a:r>
              <a:rPr lang="ar-SA" sz="4000" b="0" spc="-40" dirty="0">
                <a:latin typeface="Al Qalam Quran Publisher" pitchFamily="18" charset="-78"/>
                <a:cs typeface="Al Qalam Quran Publisher" pitchFamily="18" charset="-78"/>
              </a:rPr>
              <a:t>اَلَمْ يَاْتِكُمْ نَبَؤُا الَّذِيْنَ كَفَرُوْا مِنْ قَبْلُ١ٞ فَذَاقُوْا وَبَالَ اَمْرِهِمْ وَ لَهُمْ عَذَابٌ اَلِيْمٌ۰۰۵</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ar-SA" sz="3100" b="0" dirty="0" smtClean="0">
                <a:solidFill>
                  <a:schemeClr val="bg1"/>
                </a:solidFill>
                <a:latin typeface="Jameel Noori Nastaleeq" pitchFamily="2" charset="-78"/>
                <a:ea typeface="Calibri"/>
                <a:cs typeface="Jameel Noori Nastaleeq" pitchFamily="2" charset="-78"/>
              </a:rPr>
              <a:t>کیا نہیں آگئی تم تک خبر اُن لوگوں کی جنہوں نے تم سے پہلے کفر کیا تو اُنہوں نے اپنے کیے کی سزا کا مزہ چکھ لیا اور اُن کے لئے درد ناک عذاب ہے</a:t>
            </a:r>
            <a:endParaRPr lang="en-US" sz="3600" b="0" dirty="0">
              <a:solidFill>
                <a:schemeClr val="bg1"/>
              </a:solidFill>
              <a:latin typeface="Jameel Noori Nastaleeq" pitchFamily="2" charset="-78"/>
              <a:cs typeface="Jameel Noori Nastaleeq" pitchFamily="2" charset="-78"/>
            </a:endParaRPr>
          </a:p>
        </p:txBody>
      </p:sp>
      <p:graphicFrame>
        <p:nvGraphicFramePr>
          <p:cNvPr id="3" name="Diagram 2"/>
          <p:cNvGraphicFramePr/>
          <p:nvPr>
            <p:extLst>
              <p:ext uri="{D42A27DB-BD31-4B8C-83A1-F6EECF244321}">
                <p14:modId xmlns:p14="http://schemas.microsoft.com/office/powerpoint/2010/main" val="105044938"/>
              </p:ext>
            </p:extLst>
          </p:nvPr>
        </p:nvGraphicFramePr>
        <p:xfrm>
          <a:off x="318655" y="1981200"/>
          <a:ext cx="8534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066BD4AE-817E-4ABD-93E0-7744099A00B9}"/>
                                            </p:graphicEl>
                                          </p:spTgt>
                                        </p:tgtEl>
                                        <p:attrNameLst>
                                          <p:attrName>style.visibility</p:attrName>
                                        </p:attrNameLst>
                                      </p:cBhvr>
                                      <p:to>
                                        <p:strVal val="visible"/>
                                      </p:to>
                                    </p:set>
                                    <p:animEffect transition="in" filter="fade">
                                      <p:cBhvr>
                                        <p:cTn id="7" dur="500"/>
                                        <p:tgtEl>
                                          <p:spTgt spid="3">
                                            <p:graphicEl>
                                              <a:dgm id="{066BD4AE-817E-4ABD-93E0-7744099A00B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86554F72-6A0D-43D9-9638-80FA9AD5C9BF}"/>
                                            </p:graphicEl>
                                          </p:spTgt>
                                        </p:tgtEl>
                                        <p:attrNameLst>
                                          <p:attrName>style.visibility</p:attrName>
                                        </p:attrNameLst>
                                      </p:cBhvr>
                                      <p:to>
                                        <p:strVal val="visible"/>
                                      </p:to>
                                    </p:set>
                                    <p:animEffect transition="in" filter="fade">
                                      <p:cBhvr>
                                        <p:cTn id="12" dur="500"/>
                                        <p:tgtEl>
                                          <p:spTgt spid="3">
                                            <p:graphicEl>
                                              <a:dgm id="{86554F72-6A0D-43D9-9638-80FA9AD5C9B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2FD0C318-C90D-43D0-9A05-B7DC7FEB4AF1}"/>
                                            </p:graphicEl>
                                          </p:spTgt>
                                        </p:tgtEl>
                                        <p:attrNameLst>
                                          <p:attrName>style.visibility</p:attrName>
                                        </p:attrNameLst>
                                      </p:cBhvr>
                                      <p:to>
                                        <p:strVal val="visible"/>
                                      </p:to>
                                    </p:set>
                                    <p:animEffect transition="in" filter="fade">
                                      <p:cBhvr>
                                        <p:cTn id="17" dur="500"/>
                                        <p:tgtEl>
                                          <p:spTgt spid="3">
                                            <p:graphicEl>
                                              <a:dgm id="{2FD0C318-C90D-43D0-9A05-B7DC7FEB4AF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02E05D86-8202-4ABA-BE57-7B37236A83BA}"/>
                                            </p:graphicEl>
                                          </p:spTgt>
                                        </p:tgtEl>
                                        <p:attrNameLst>
                                          <p:attrName>style.visibility</p:attrName>
                                        </p:attrNameLst>
                                      </p:cBhvr>
                                      <p:to>
                                        <p:strVal val="visible"/>
                                      </p:to>
                                    </p:set>
                                    <p:animEffect transition="in" filter="fade">
                                      <p:cBhvr>
                                        <p:cTn id="22" dur="500"/>
                                        <p:tgtEl>
                                          <p:spTgt spid="3">
                                            <p:graphicEl>
                                              <a:dgm id="{02E05D86-8202-4ABA-BE57-7B37236A83B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dgm id="{C58ACAFE-BDFC-402E-BE22-3FEC3685F58B}"/>
                                            </p:graphicEl>
                                          </p:spTgt>
                                        </p:tgtEl>
                                        <p:attrNameLst>
                                          <p:attrName>style.visibility</p:attrName>
                                        </p:attrNameLst>
                                      </p:cBhvr>
                                      <p:to>
                                        <p:strVal val="visible"/>
                                      </p:to>
                                    </p:set>
                                    <p:animEffect transition="in" filter="fade">
                                      <p:cBhvr>
                                        <p:cTn id="27" dur="500"/>
                                        <p:tgtEl>
                                          <p:spTgt spid="3">
                                            <p:graphicEl>
                                              <a:dgm id="{C58ACAFE-BDFC-402E-BE22-3FEC3685F58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dgm id="{4E786E7B-6E8E-4DB6-9E46-FCF2290F6820}"/>
                                            </p:graphicEl>
                                          </p:spTgt>
                                        </p:tgtEl>
                                        <p:attrNameLst>
                                          <p:attrName>style.visibility</p:attrName>
                                        </p:attrNameLst>
                                      </p:cBhvr>
                                      <p:to>
                                        <p:strVal val="visible"/>
                                      </p:to>
                                    </p:set>
                                    <p:animEffect transition="in" filter="fade">
                                      <p:cBhvr>
                                        <p:cTn id="32" dur="500"/>
                                        <p:tgtEl>
                                          <p:spTgt spid="3">
                                            <p:graphicEl>
                                              <a:dgm id="{4E786E7B-6E8E-4DB6-9E46-FCF2290F68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82420"/>
            <a:ext cx="8991600" cy="2895600"/>
          </a:xfrm>
        </p:spPr>
        <p:txBody>
          <a:bodyPr>
            <a:normAutofit/>
          </a:bodyPr>
          <a:lstStyle/>
          <a:p>
            <a:pPr algn="ctr" rtl="1" eaLnBrk="1" hangingPunct="1">
              <a:lnSpc>
                <a:spcPct val="120000"/>
              </a:lnSpc>
              <a:spcBef>
                <a:spcPts val="600"/>
              </a:spcBef>
              <a:defRPr/>
            </a:pPr>
            <a:r>
              <a:rPr lang="ar-SA" sz="3600" b="0" spc="-40" dirty="0">
                <a:latin typeface="Al Qalam Quran Publisher" pitchFamily="18" charset="-78"/>
                <a:cs typeface="Al Qalam Quran Publisher" pitchFamily="18" charset="-78"/>
              </a:rPr>
              <a:t>ذٰلِكَ بِاَنَّهٗ كَانَتْ تَّاْتِيْهِمْ رُسُلُهُمْ بِالْبَيِّنٰتِ فَقَالُوْۤا اَبَشَرٌ يَّهْدُوْنَنَا١ٞ فَكَفَرُوْا وَ تَوَلَّوْا وَّ اسْتَغْنَى اللّٰهُ١ؕ وَ اللّٰهُ غَنِيٌّ حَمِيْدٌ۰۰۶</a:t>
            </a:r>
            <a:r>
              <a:rPr lang="ar-SA" sz="4400" b="0" dirty="0" smtClean="0">
                <a:solidFill>
                  <a:schemeClr val="accent1">
                    <a:lumMod val="60000"/>
                    <a:lumOff val="40000"/>
                  </a:schemeClr>
                </a:solidFill>
                <a:ea typeface="Calibri"/>
                <a:cs typeface="QCF_P556"/>
              </a:rPr>
              <a:t> </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ar-SA" sz="2700" b="0" dirty="0" smtClean="0">
                <a:solidFill>
                  <a:schemeClr val="tx1"/>
                </a:solidFill>
                <a:latin typeface="Jameel Noori Nastaleeq" pitchFamily="2" charset="-78"/>
                <a:ea typeface="Calibri"/>
                <a:cs typeface="Jameel Noori Nastaleeq" pitchFamily="2" charset="-78"/>
              </a:rPr>
              <a:t> یہ اس لئے ہواکہ اُن کے پاس اُن کے رسول واضح نشانیاں لے کر آئے تو انہوں نے کہا کیا انسان ہمیں ہدایت دیں گے پھر انہوں نے انکار کیا اور منہ پھیر لیا</a:t>
            </a:r>
            <a:r>
              <a:rPr lang="ur-PK" sz="2700" b="0" dirty="0" smtClean="0">
                <a:solidFill>
                  <a:schemeClr val="tx1"/>
                </a:solidFill>
                <a:latin typeface="Jameel Noori Nastaleeq" pitchFamily="2" charset="-78"/>
                <a:ea typeface="Calibri"/>
                <a:cs typeface="Jameel Noori Nastaleeq" pitchFamily="2" charset="-78"/>
              </a:rPr>
              <a:t> </a:t>
            </a:r>
            <a:r>
              <a:rPr lang="ar-SA" sz="2700" b="0" dirty="0" smtClean="0">
                <a:solidFill>
                  <a:schemeClr val="tx1"/>
                </a:solidFill>
                <a:latin typeface="Jameel Noori Nastaleeq" pitchFamily="2" charset="-78"/>
                <a:ea typeface="Calibri"/>
                <a:cs typeface="Jameel Noori Nastaleeq" pitchFamily="2" charset="-78"/>
              </a:rPr>
              <a:t>اور اللہ بھی بے نیاز ہوا اور اللہ کسی کا محتاج نہیں اور بذاتِ خود محمود ہے</a:t>
            </a:r>
            <a:endParaRPr lang="en-US" sz="3100" b="0" dirty="0">
              <a:solidFill>
                <a:schemeClr val="tx1"/>
              </a:solidFill>
              <a:latin typeface="Jameel Noori Nastaleeq" pitchFamily="2" charset="-78"/>
              <a:cs typeface="Jameel Noori Nastaleeq" pitchFamily="2" charset="-78"/>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96570556"/>
              </p:ext>
            </p:extLst>
          </p:nvPr>
        </p:nvGraphicFramePr>
        <p:xfrm>
          <a:off x="609600" y="5562600"/>
          <a:ext cx="79248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447800" y="2858869"/>
            <a:ext cx="61682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قدیم گمراہی: رسالت یا بشریت؟</a:t>
            </a:r>
            <a:endParaRPr lang="en-US"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7" name="Diagram 6"/>
          <p:cNvGraphicFramePr/>
          <p:nvPr>
            <p:extLst>
              <p:ext uri="{D42A27DB-BD31-4B8C-83A1-F6EECF244321}">
                <p14:modId xmlns:p14="http://schemas.microsoft.com/office/powerpoint/2010/main" val="1342899997"/>
              </p:ext>
            </p:extLst>
          </p:nvPr>
        </p:nvGraphicFramePr>
        <p:xfrm>
          <a:off x="381000" y="3581400"/>
          <a:ext cx="8534400" cy="19293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6B790BFD-7F60-4AFE-BAFC-2C5467488A4B}"/>
                                            </p:graphicEl>
                                          </p:spTgt>
                                        </p:tgtEl>
                                        <p:attrNameLst>
                                          <p:attrName>style.visibility</p:attrName>
                                        </p:attrNameLst>
                                      </p:cBhvr>
                                      <p:to>
                                        <p:strVal val="visible"/>
                                      </p:to>
                                    </p:set>
                                    <p:animEffect transition="in" filter="fade">
                                      <p:cBhvr>
                                        <p:cTn id="7" dur="500"/>
                                        <p:tgtEl>
                                          <p:spTgt spid="7">
                                            <p:graphicEl>
                                              <a:dgm id="{6B790BFD-7F60-4AFE-BAFC-2C5467488A4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F4B9163-D4A9-43A6-9216-967A4AABCAC3}"/>
                                            </p:graphicEl>
                                          </p:spTgt>
                                        </p:tgtEl>
                                        <p:attrNameLst>
                                          <p:attrName>style.visibility</p:attrName>
                                        </p:attrNameLst>
                                      </p:cBhvr>
                                      <p:to>
                                        <p:strVal val="visible"/>
                                      </p:to>
                                    </p:set>
                                    <p:animEffect transition="in" filter="fade">
                                      <p:cBhvr>
                                        <p:cTn id="12" dur="500"/>
                                        <p:tgtEl>
                                          <p:spTgt spid="7">
                                            <p:graphicEl>
                                              <a:dgm id="{4F4B9163-D4A9-43A6-9216-967A4AABCAC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D2AB1F6F-44F3-4DE6-BDF0-23B5D058DD02}"/>
                                            </p:graphicEl>
                                          </p:spTgt>
                                        </p:tgtEl>
                                        <p:attrNameLst>
                                          <p:attrName>style.visibility</p:attrName>
                                        </p:attrNameLst>
                                      </p:cBhvr>
                                      <p:to>
                                        <p:strVal val="visible"/>
                                      </p:to>
                                    </p:set>
                                    <p:animEffect transition="in" filter="fade">
                                      <p:cBhvr>
                                        <p:cTn id="17" dur="500"/>
                                        <p:tgtEl>
                                          <p:spTgt spid="7">
                                            <p:graphicEl>
                                              <a:dgm id="{D2AB1F6F-44F3-4DE6-BDF0-23B5D058DD0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EE487FF6-6F0A-4769-A149-C6E60F0C1FC5}"/>
                                            </p:graphicEl>
                                          </p:spTgt>
                                        </p:tgtEl>
                                        <p:attrNameLst>
                                          <p:attrName>style.visibility</p:attrName>
                                        </p:attrNameLst>
                                      </p:cBhvr>
                                      <p:to>
                                        <p:strVal val="visible"/>
                                      </p:to>
                                    </p:set>
                                    <p:animEffect transition="in" filter="fade">
                                      <p:cBhvr>
                                        <p:cTn id="22" dur="1000"/>
                                        <p:tgtEl>
                                          <p:spTgt spid="5">
                                            <p:graphicEl>
                                              <a:dgm id="{EE487FF6-6F0A-4769-A149-C6E60F0C1FC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CAFB9C3E-0258-44BF-B172-D508CF55783A}"/>
                                            </p:graphicEl>
                                          </p:spTgt>
                                        </p:tgtEl>
                                        <p:attrNameLst>
                                          <p:attrName>style.visibility</p:attrName>
                                        </p:attrNameLst>
                                      </p:cBhvr>
                                      <p:to>
                                        <p:strVal val="visible"/>
                                      </p:to>
                                    </p:set>
                                    <p:animEffect transition="in" filter="fade">
                                      <p:cBhvr>
                                        <p:cTn id="27" dur="1000"/>
                                        <p:tgtEl>
                                          <p:spTgt spid="5">
                                            <p:graphicEl>
                                              <a:dgm id="{CAFB9C3E-0258-44BF-B172-D508CF5578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7"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2743200"/>
          </a:xfrm>
        </p:spPr>
        <p:txBody>
          <a:bodyPr>
            <a:normAutofit fontScale="90000"/>
          </a:bodyPr>
          <a:lstStyle/>
          <a:p>
            <a:pPr algn="ctr" rtl="1"/>
            <a:r>
              <a:rPr lang="ar-SA" sz="4000" b="0" spc="-40" dirty="0" smtClean="0">
                <a:latin typeface="Al Qalam Quran Publisher" pitchFamily="18" charset="-78"/>
                <a:cs typeface="Al Qalam Quran Publisher" pitchFamily="18" charset="-78"/>
              </a:rPr>
              <a:t>زَعَمَ الَّذِيْنَ كَفَرُوْۤا اَنْ لَّنْ يُّبْعَثُوْا١ؕ قُلْ بَلٰى وَ رَبِّيْ لَتُبْعَثُنَّ ثُمَّ لَتُنَبَّؤُنَّ بِمَا عَمِلْتُمْ١ؕ وَ ذٰلِكَ عَلَى اللّٰهِ يَسِيْرٌ۰۰۷</a:t>
            </a:r>
            <a:r>
              <a:rPr lang="en-US" sz="4000" b="0" dirty="0" smtClean="0">
                <a:solidFill>
                  <a:schemeClr val="accent1">
                    <a:lumMod val="60000"/>
                    <a:lumOff val="40000"/>
                  </a:schemeClr>
                </a:solidFill>
                <a:ea typeface="Calibri"/>
                <a:cs typeface="QCF_P556"/>
              </a:rPr>
              <a:t/>
            </a:r>
            <a:br>
              <a:rPr lang="en-US" sz="4000" b="0" dirty="0" smtClean="0">
                <a:solidFill>
                  <a:schemeClr val="accent1">
                    <a:lumMod val="60000"/>
                    <a:lumOff val="40000"/>
                  </a:schemeClr>
                </a:solidFill>
                <a:ea typeface="Calibri"/>
                <a:cs typeface="QCF_P556"/>
              </a:rPr>
            </a:br>
            <a:r>
              <a:rPr lang="ur-PK" sz="1100" b="0" dirty="0" smtClean="0">
                <a:solidFill>
                  <a:schemeClr val="accent1">
                    <a:lumMod val="60000"/>
                    <a:lumOff val="40000"/>
                  </a:schemeClr>
                </a:solidFill>
                <a:ea typeface="Calibri"/>
                <a:cs typeface="QCF_P556"/>
              </a:rPr>
              <a:t/>
            </a:r>
            <a:br>
              <a:rPr lang="ur-PK" sz="1100" b="0" dirty="0" smtClean="0">
                <a:solidFill>
                  <a:schemeClr val="accent1">
                    <a:lumMod val="60000"/>
                    <a:lumOff val="40000"/>
                  </a:schemeClr>
                </a:solidFill>
                <a:ea typeface="Calibri"/>
                <a:cs typeface="QCF_P556"/>
              </a:rPr>
            </a:br>
            <a:r>
              <a:rPr lang="ur-PK" sz="2800" b="0" dirty="0">
                <a:solidFill>
                  <a:schemeClr val="tx1"/>
                </a:solidFill>
                <a:latin typeface="Nafees Web Naskh" pitchFamily="2" charset="-78"/>
                <a:ea typeface="Calibri"/>
                <a:cs typeface="Jameel Noori Nastaleeq" pitchFamily="2" charset="-78"/>
              </a:rPr>
              <a:t>خوش فہمی ہے اُن لوگوں کو جنہوں نے کفر کیا کہ وہ دوبارہ زندہ نہیں کیے جائیں گے کہہ دیجیے کہ کیوں نہیں! میرے پروردگار کی قسم! تم ضرور اُٹھائے جاؤ گے اور پھر تمہیں ضرور بتا دیا جائے گا جو کچھ تم نے کیا اور یہ (بات) اللہ کے لیے آسان ہے۔</a:t>
            </a:r>
            <a:endParaRPr lang="en-US" sz="2800" b="0" dirty="0">
              <a:solidFill>
                <a:schemeClr val="tx1"/>
              </a:solidFill>
            </a:endParaRPr>
          </a:p>
        </p:txBody>
      </p:sp>
      <p:graphicFrame>
        <p:nvGraphicFramePr>
          <p:cNvPr id="3" name="Diagram 2"/>
          <p:cNvGraphicFramePr/>
          <p:nvPr>
            <p:extLst>
              <p:ext uri="{D42A27DB-BD31-4B8C-83A1-F6EECF244321}">
                <p14:modId xmlns:p14="http://schemas.microsoft.com/office/powerpoint/2010/main" val="4011322286"/>
              </p:ext>
            </p:extLst>
          </p:nvPr>
        </p:nvGraphicFramePr>
        <p:xfrm>
          <a:off x="381000" y="2819400"/>
          <a:ext cx="8534400" cy="137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7"/>
          <p:cNvGrpSpPr>
            <a:grpSpLocks/>
          </p:cNvGrpSpPr>
          <p:nvPr/>
        </p:nvGrpSpPr>
        <p:grpSpPr bwMode="auto">
          <a:xfrm rot="5400000">
            <a:off x="1970881" y="1003300"/>
            <a:ext cx="5202238" cy="6243638"/>
            <a:chOff x="4800600" y="2133600"/>
            <a:chExt cx="3429000" cy="4114800"/>
          </a:xfrm>
        </p:grpSpPr>
        <p:pic>
          <p:nvPicPr>
            <p:cNvPr id="32774" name="Picture 25" descr="E:\e-Library\My Pictures\Backgrounds &amp; Calligraphy\Hancrafted_Wooden_Frame.jpg"/>
            <p:cNvPicPr>
              <a:picLocks noChangeAspect="1" noChangeArrowheads="1"/>
            </p:cNvPicPr>
            <p:nvPr/>
          </p:nvPicPr>
          <p:blipFill>
            <a:blip r:embed="rId7"/>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2775"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1" name="Rectangle 12"/>
          <p:cNvSpPr>
            <a:spLocks noChangeArrowheads="1"/>
          </p:cNvSpPr>
          <p:nvPr/>
        </p:nvSpPr>
        <p:spPr bwMode="auto">
          <a:xfrm>
            <a:off x="1902619" y="1916113"/>
            <a:ext cx="5334000" cy="4464684"/>
          </a:xfrm>
          <a:prstGeom prst="rect">
            <a:avLst/>
          </a:prstGeom>
          <a:noFill/>
          <a:ln w="9525">
            <a:noFill/>
            <a:miter lim="800000"/>
            <a:headEnd/>
            <a:tailEnd/>
          </a:ln>
        </p:spPr>
        <p:txBody>
          <a:bodyPr>
            <a:spAutoFit/>
          </a:bodyPr>
          <a:lstStyle/>
          <a:p>
            <a:pPr algn="just" rtl="1">
              <a:lnSpc>
                <a:spcPct val="114000"/>
              </a:lnSpc>
            </a:pPr>
            <a:r>
              <a:rPr lang="ur-PK" sz="2500" dirty="0">
                <a:solidFill>
                  <a:schemeClr val="bg1"/>
                </a:solidFill>
                <a:latin typeface="Jameel Noori Nastaleeq" pitchFamily="2" charset="-78"/>
                <a:cs typeface="Jameel Noori Nastaleeq" pitchFamily="2" charset="-78"/>
              </a:rPr>
              <a:t>بے شک قافلہ کا رہبرقافلے والوں سے جھوٹ نہیں بولتا۔ اللہ کی قسم! اگر (بالفرض) میں تمام انسانوں سے جھوٹ بولتا تب بھی تم سے کبھی جھوٹ نہ بولتا اور اگر تمام انسانوں کو فریب دیتا تب بھی تمہیں کبھی فریب نہ دیتا۔ قسم ہے اللہ کی جس کے سوا کوئی معبود نہیں! یقینا میں اللہ کا رسول ہوں تمہاری طرف خصوصاً اور پوری نوعِ انسانی کی طرف عموماً۔ اللہ کی قسم ! تم سب یقینا مر جاؤ گے جیسے (روزانہ) سوجاتے ہو پھر یقینا اٹھائے جاؤ گے جیسے(ہر صبح) بیدا ر ہو جاتے ہو پھر لازماً حساب لیا جائے گا اس عمل کا جو تم کر رہے ہو اور پھر لازما تمہیں بدلہ دیا جائے گا اچھائی کا اچھا بدلہ اور برائی کا برا بدلہ اور پھر جنت ہے ہمیشہ ہمیش کی یا آگ ہے ہمیشہ ہمیش کی۔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2FD0C318-C90D-43D0-9A05-B7DC7FEB4AF1}"/>
                                            </p:graphicEl>
                                          </p:spTgt>
                                        </p:tgtEl>
                                        <p:attrNameLst>
                                          <p:attrName>style.visibility</p:attrName>
                                        </p:attrNameLst>
                                      </p:cBhvr>
                                      <p:to>
                                        <p:strVal val="visible"/>
                                      </p:to>
                                    </p:set>
                                    <p:animEffect transition="in" filter="fade">
                                      <p:cBhvr>
                                        <p:cTn id="7" dur="500"/>
                                        <p:tgtEl>
                                          <p:spTgt spid="3">
                                            <p:graphicEl>
                                              <a:dgm id="{2FD0C318-C90D-43D0-9A05-B7DC7FEB4AF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02E05D86-8202-4ABA-BE57-7B37236A83BA}"/>
                                            </p:graphicEl>
                                          </p:spTgt>
                                        </p:tgtEl>
                                        <p:attrNameLst>
                                          <p:attrName>style.visibility</p:attrName>
                                        </p:attrNameLst>
                                      </p:cBhvr>
                                      <p:to>
                                        <p:strVal val="visible"/>
                                      </p:to>
                                    </p:set>
                                    <p:animEffect transition="in" filter="fade">
                                      <p:cBhvr>
                                        <p:cTn id="12" dur="500"/>
                                        <p:tgtEl>
                                          <p:spTgt spid="3">
                                            <p:graphicEl>
                                              <a:dgm id="{02E05D86-8202-4ABA-BE57-7B37236A83B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lstStyle/>
          <a:p>
            <a:pPr algn="ctr" rtl="1" eaLnBrk="1" hangingPunct="1">
              <a:spcBef>
                <a:spcPts val="0"/>
              </a:spcBef>
              <a:defRPr/>
            </a:pPr>
            <a:r>
              <a:rPr lang="ar-SA" sz="3600" b="0" spc="-40" dirty="0">
                <a:latin typeface="Al Qalam Quran Publisher" pitchFamily="18" charset="-78"/>
                <a:cs typeface="Al Qalam Quran Publisher" pitchFamily="18" charset="-78"/>
              </a:rPr>
              <a:t>فَاٰمِنُوْا بِاللّٰهِ وَ رَسُوْلِهٖ وَ النُّوْرِ الَّذِيْۤ اَنْزَلْنَا١ؕ وَ اللّٰهُ بِمَا تَعْمَلُوْنَ خَبِيْرٌ۰۰۸</a:t>
            </a:r>
            <a:r>
              <a:rPr lang="en-US" sz="3600" b="0" dirty="0" smtClean="0">
                <a:solidFill>
                  <a:schemeClr val="accent1">
                    <a:lumMod val="60000"/>
                    <a:lumOff val="40000"/>
                  </a:schemeClr>
                </a:solidFill>
                <a:ea typeface="Calibri"/>
                <a:cs typeface="QCF_P556"/>
              </a:rPr>
              <a:t/>
            </a:r>
            <a:br>
              <a:rPr lang="en-US" sz="3600" b="0" dirty="0" smtClean="0">
                <a:solidFill>
                  <a:schemeClr val="accent1">
                    <a:lumMod val="60000"/>
                    <a:lumOff val="40000"/>
                  </a:schemeClr>
                </a:solidFill>
                <a:ea typeface="Calibri"/>
                <a:cs typeface="QCF_P556"/>
              </a:rPr>
            </a:br>
            <a:r>
              <a:rPr lang="ur-PK" sz="2400" b="0" dirty="0">
                <a:solidFill>
                  <a:schemeClr val="bg1"/>
                </a:solidFill>
                <a:latin typeface="Nafees Web Naskh" pitchFamily="2" charset="-78"/>
                <a:ea typeface="Calibri"/>
                <a:cs typeface="Jameel Noori Nastaleeq" pitchFamily="2" charset="-78"/>
              </a:rPr>
              <a:t>ت</a:t>
            </a:r>
            <a:r>
              <a:rPr lang="kk-KZ" sz="2400" b="0" dirty="0">
                <a:solidFill>
                  <a:schemeClr val="bg1"/>
                </a:solidFill>
                <a:latin typeface="Nafees Web Naskh" pitchFamily="2" charset="-78"/>
                <a:ea typeface="Calibri"/>
                <a:cs typeface="Jameel Noori Nastaleeq" pitchFamily="2" charset="-78"/>
              </a:rPr>
              <a:t>و ایمان لاوٴ اللہ پر اور اُس کے رسول پر اور اُس نور</a:t>
            </a:r>
            <a:r>
              <a:rPr lang="ur-PK" sz="2400" b="0" dirty="0">
                <a:solidFill>
                  <a:schemeClr val="bg1"/>
                </a:solidFill>
                <a:latin typeface="Jameel Noori Nastaleeq" pitchFamily="2" charset="-78"/>
                <a:ea typeface="Calibri"/>
                <a:cs typeface="Jameel Noori Nastaleeq" pitchFamily="2" charset="-78"/>
              </a:rPr>
              <a:t> (</a:t>
            </a:r>
            <a:r>
              <a:rPr lang="kk-KZ" sz="2400" b="0" dirty="0">
                <a:solidFill>
                  <a:schemeClr val="bg1"/>
                </a:solidFill>
                <a:latin typeface="Nafees Web Naskh" pitchFamily="2" charset="-78"/>
                <a:ea typeface="Calibri"/>
                <a:cs typeface="Jameel Noori Nastaleeq" pitchFamily="2" charset="-78"/>
              </a:rPr>
              <a:t>قرآن</a:t>
            </a:r>
            <a:r>
              <a:rPr lang="ur-PK" sz="2400" b="0" dirty="0">
                <a:solidFill>
                  <a:schemeClr val="bg1"/>
                </a:solidFill>
                <a:latin typeface="Jameel Noori Nastaleeq" pitchFamily="2" charset="-78"/>
                <a:ea typeface="Calibri"/>
                <a:cs typeface="Jameel Noori Nastaleeq" pitchFamily="2" charset="-78"/>
              </a:rPr>
              <a:t>) </a:t>
            </a:r>
            <a:r>
              <a:rPr lang="kk-KZ" sz="2400" b="0" dirty="0">
                <a:solidFill>
                  <a:schemeClr val="bg1"/>
                </a:solidFill>
                <a:latin typeface="Nafees Web Naskh" pitchFamily="2" charset="-78"/>
                <a:ea typeface="Calibri"/>
                <a:cs typeface="Jameel Noori Nastaleeq" pitchFamily="2" charset="-78"/>
              </a:rPr>
              <a:t>پر جو ہم نے نازل فرمایا اور اللہ باخبر ہے اس عمل سے جو تم کر رہے ہ</a:t>
            </a:r>
            <a:r>
              <a:rPr lang="ur-PK" sz="2400" b="0" dirty="0">
                <a:solidFill>
                  <a:schemeClr val="bg1"/>
                </a:solidFill>
                <a:latin typeface="Nafees Web Naskh" pitchFamily="2" charset="-78"/>
                <a:ea typeface="Calibri"/>
                <a:cs typeface="Jameel Noori Nastaleeq" pitchFamily="2" charset="-78"/>
              </a:rPr>
              <a:t>و</a:t>
            </a:r>
            <a:endParaRPr lang="kk-KZ" sz="2400" b="0" dirty="0" smtClean="0">
              <a:solidFill>
                <a:schemeClr val="bg1"/>
              </a:solidFill>
              <a:latin typeface="Nafees Web Naskh" pitchFamily="2" charset="-78"/>
              <a:ea typeface="Calibri"/>
              <a:cs typeface="Jameel Noori Nastaleeq" pitchFamily="2" charset="-78"/>
            </a:endParaRPr>
          </a:p>
        </p:txBody>
      </p:sp>
      <p:graphicFrame>
        <p:nvGraphicFramePr>
          <p:cNvPr id="3" name="Diagram 2"/>
          <p:cNvGraphicFramePr/>
          <p:nvPr>
            <p:extLst>
              <p:ext uri="{D42A27DB-BD31-4B8C-83A1-F6EECF244321}">
                <p14:modId xmlns:p14="http://schemas.microsoft.com/office/powerpoint/2010/main" val="748949704"/>
              </p:ext>
            </p:extLst>
          </p:nvPr>
        </p:nvGraphicFramePr>
        <p:xfrm>
          <a:off x="318655" y="1981200"/>
          <a:ext cx="8534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8382000" cy="4724400"/>
          </a:xfrm>
        </p:spPr>
        <p:txBody>
          <a:bodyPr>
            <a:noAutofit/>
          </a:bodyPr>
          <a:lstStyle/>
          <a:p>
            <a:pPr algn="ctr" rtl="1" eaLnBrk="1" hangingPunct="1">
              <a:lnSpc>
                <a:spcPct val="120000"/>
              </a:lnSpc>
              <a:spcBef>
                <a:spcPts val="0"/>
              </a:spcBef>
              <a:defRPr/>
            </a:pPr>
            <a:r>
              <a:rPr lang="ar-SA" sz="4000" b="0" spc="-40" dirty="0">
                <a:latin typeface="Al Qalam Quran Publisher" pitchFamily="18" charset="-78"/>
                <a:cs typeface="Al Qalam Quran Publisher" pitchFamily="18" charset="-78"/>
              </a:rPr>
              <a:t>يَوْمَ يَجْمَعُكُمْ لِيَوْمِ الْجَمْعِ ذٰلِكَ يَوْمُ التَّغَابُنِ١ؕ وَ مَنْ يُّؤْمِنْۢ بِاللّٰهِ وَ يَعْمَلْ صَالِحًا يُّكَفِّرْ عَنْهُ سَيِّاٰتِهٖ وَ يُدْخِلْهُ جَنّٰتٍ تَجْرِيْ مِنْ تَحْتِهَا الْاَنْهٰرُ خٰلِدِيْنَ فِيْهَاۤ اَبَدًا١ؕ ذٰلِكَ الْفَوْزُ الْعَظِيْمُ۰۰۹</a:t>
            </a:r>
            <a:r>
              <a:rPr lang="en-US" sz="4000" b="0" dirty="0" smtClean="0">
                <a:solidFill>
                  <a:schemeClr val="accent1">
                    <a:lumMod val="60000"/>
                    <a:lumOff val="40000"/>
                  </a:schemeClr>
                </a:solidFill>
                <a:ea typeface="Calibri"/>
                <a:cs typeface="QCF_P556"/>
              </a:rPr>
              <a:t/>
            </a:r>
            <a:br>
              <a:rPr lang="en-US" sz="4000" b="0" dirty="0" smtClean="0">
                <a:solidFill>
                  <a:schemeClr val="accent1">
                    <a:lumMod val="60000"/>
                    <a:lumOff val="40000"/>
                  </a:schemeClr>
                </a:solidFill>
                <a:ea typeface="Calibri"/>
                <a:cs typeface="QCF_P556"/>
              </a:rPr>
            </a:br>
            <a:r>
              <a:rPr lang="kk-KZ" sz="3000" b="0" dirty="0" smtClean="0">
                <a:solidFill>
                  <a:schemeClr val="tx1"/>
                </a:solidFill>
                <a:latin typeface="Nafees Web Naskh" pitchFamily="2" charset="-78"/>
                <a:ea typeface="Calibri"/>
                <a:cs typeface="Jameel Noori Nastaleeq" pitchFamily="2" charset="-78"/>
              </a:rPr>
              <a:t>جس دن وہ تم کو جمع کرے گا یعنی جمع کرنے کے دن وہ ہوگا ہار اور جیت کا دن اور جو شخص ایمان لایا اللہ پر اور اُس نے نیک عمل کیے اُس سے اُس کی برائیاں دُور کر دے گا اور اُسے داخل کر ے گا ان باغات میں جن کے نیچے سے نہریں بہہ رہی ہیں رہیں گے اُن میں ہمیشہ  ہمیش یہ شاندار کامیا بی ہے</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lstStyle/>
          <a:p>
            <a:pPr algn="ctr" rtl="1">
              <a:defRPr/>
            </a:pPr>
            <a:r>
              <a:rPr lang="ur-PK" sz="4700" dirty="0" smtClean="0">
                <a:cs typeface="UL Sajid Heading" pitchFamily="2" charset="-78"/>
              </a:rPr>
              <a:t>تغابن</a:t>
            </a:r>
            <a:endParaRPr lang="en-US" sz="4700" dirty="0" smtClean="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08268723"/>
              </p:ext>
            </p:extLst>
          </p:nvPr>
        </p:nvGraphicFramePr>
        <p:xfrm>
          <a:off x="609600" y="1905000"/>
          <a:ext cx="7924800" cy="251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142815573"/>
              </p:ext>
            </p:extLst>
          </p:nvPr>
        </p:nvGraphicFramePr>
        <p:xfrm>
          <a:off x="304800" y="5029200"/>
          <a:ext cx="8534400"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 name="Group 7"/>
          <p:cNvGrpSpPr>
            <a:grpSpLocks/>
          </p:cNvGrpSpPr>
          <p:nvPr/>
        </p:nvGrpSpPr>
        <p:grpSpPr bwMode="auto">
          <a:xfrm rot="10800000">
            <a:off x="2819400" y="1905000"/>
            <a:ext cx="3683000" cy="4419600"/>
            <a:chOff x="4800600" y="2133600"/>
            <a:chExt cx="3429000" cy="4114800"/>
          </a:xfrm>
        </p:grpSpPr>
        <p:pic>
          <p:nvPicPr>
            <p:cNvPr id="35847" name="Picture 25" descr="E:\e-Library\My Pictures\Backgrounds &amp; Calligraphy\Hancrafted_Wooden_Frame.jpg"/>
            <p:cNvPicPr>
              <a:picLocks noChangeAspect="1" noChangeArrowheads="1"/>
            </p:cNvPicPr>
            <p:nvPr/>
          </p:nvPicPr>
          <p:blipFill>
            <a:blip r:embed="rId12"/>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5848"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0" name="Rectangle 12"/>
          <p:cNvSpPr>
            <a:spLocks noChangeArrowheads="1"/>
          </p:cNvSpPr>
          <p:nvPr/>
        </p:nvSpPr>
        <p:spPr bwMode="auto">
          <a:xfrm>
            <a:off x="3124200" y="2697489"/>
            <a:ext cx="3124200" cy="2834622"/>
          </a:xfrm>
          <a:prstGeom prst="rect">
            <a:avLst/>
          </a:prstGeom>
          <a:noFill/>
          <a:ln w="9525">
            <a:noFill/>
            <a:miter lim="800000"/>
            <a:headEnd/>
            <a:tailEnd/>
          </a:ln>
        </p:spPr>
        <p:txBody>
          <a:bodyPr>
            <a:spAutoFit/>
          </a:bodyPr>
          <a:lstStyle/>
          <a:p>
            <a:pPr algn="ctr" rtl="1">
              <a:lnSpc>
                <a:spcPct val="140000"/>
              </a:lnSpc>
            </a:pPr>
            <a:r>
              <a:rPr lang="ur-PK" sz="2900" dirty="0">
                <a:solidFill>
                  <a:srgbClr val="FFFFFF"/>
                </a:solidFill>
                <a:latin typeface="Jameel Noori Nastaleeq" pitchFamily="2" charset="-78"/>
                <a:cs typeface="Jameel Noori Nastaleeq" pitchFamily="2" charset="-78"/>
              </a:rPr>
              <a:t>عقل مند وہ ہے جو اپنے نفس پر قابو پالے اور عمل کرے موت کے بعد کی زندگی کے لئے</a:t>
            </a:r>
          </a:p>
          <a:p>
            <a:pPr algn="ctr" rtl="1">
              <a:lnSpc>
                <a:spcPct val="140000"/>
              </a:lnSpc>
            </a:pPr>
            <a:endParaRPr lang="ur-PK" dirty="0">
              <a:solidFill>
                <a:srgbClr val="FFFFFF"/>
              </a:solidFill>
              <a:latin typeface="Jameel Noori Nastaleeq" pitchFamily="2" charset="-78"/>
              <a:cs typeface="Jameel Noori Nastaleeq" pitchFamily="2" charset="-78"/>
            </a:endParaRPr>
          </a:p>
          <a:p>
            <a:pPr algn="ctr" rtl="1">
              <a:lnSpc>
                <a:spcPct val="140000"/>
              </a:lnSpc>
            </a:pPr>
            <a:r>
              <a:rPr lang="ur-PK" sz="2400" dirty="0">
                <a:solidFill>
                  <a:srgbClr val="FFFFFF"/>
                </a:solidFill>
                <a:latin typeface="Jameel Noori Nastaleeq" pitchFamily="2" charset="-78"/>
                <a:cs typeface="Jameel Noori Nastaleeq" pitchFamily="2" charset="-78"/>
              </a:rPr>
              <a:t>(ترمذی)</a:t>
            </a:r>
            <a:endParaRPr lang="kk-KZ" sz="2400" dirty="0">
              <a:solidFill>
                <a:srgbClr val="FFFFFF"/>
              </a:solidFill>
              <a:latin typeface="Nafees Web Naskh" pitchFamily="2" charset="-78"/>
              <a:cs typeface="Jameel Noori Nastaleeq"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EE487FF6-6F0A-4769-A149-C6E60F0C1FC5}"/>
                                            </p:graphicEl>
                                          </p:spTgt>
                                        </p:tgtEl>
                                        <p:attrNameLst>
                                          <p:attrName>style.visibility</p:attrName>
                                        </p:attrNameLst>
                                      </p:cBhvr>
                                      <p:to>
                                        <p:strVal val="visible"/>
                                      </p:to>
                                    </p:set>
                                    <p:animEffect transition="in" filter="fade">
                                      <p:cBhvr>
                                        <p:cTn id="7" dur="1000"/>
                                        <p:tgtEl>
                                          <p:spTgt spid="4">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CAFB9C3E-0258-44BF-B172-D508CF55783A}"/>
                                            </p:graphicEl>
                                          </p:spTgt>
                                        </p:tgtEl>
                                        <p:attrNameLst>
                                          <p:attrName>style.visibility</p:attrName>
                                        </p:attrNameLst>
                                      </p:cBhvr>
                                      <p:to>
                                        <p:strVal val="visible"/>
                                      </p:to>
                                    </p:set>
                                    <p:animEffect transition="in" filter="fade">
                                      <p:cBhvr>
                                        <p:cTn id="12" dur="1000"/>
                                        <p:tgtEl>
                                          <p:spTgt spid="4">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9F3B49CB-A902-4BD4-9356-5BB88765F980}"/>
                                            </p:graphicEl>
                                          </p:spTgt>
                                        </p:tgtEl>
                                        <p:attrNameLst>
                                          <p:attrName>style.visibility</p:attrName>
                                        </p:attrNameLst>
                                      </p:cBhvr>
                                      <p:to>
                                        <p:strVal val="visible"/>
                                      </p:to>
                                    </p:set>
                                    <p:animEffect transition="in" filter="fade">
                                      <p:cBhvr>
                                        <p:cTn id="17" dur="1000"/>
                                        <p:tgtEl>
                                          <p:spTgt spid="4">
                                            <p:graphicEl>
                                              <a:dgm id="{9F3B49CB-A902-4BD4-9356-5BB88765F98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7539A1BC-1822-46C2-9CE4-804B112DD9A5}"/>
                                            </p:graphicEl>
                                          </p:spTgt>
                                        </p:tgtEl>
                                        <p:attrNameLst>
                                          <p:attrName>style.visibility</p:attrName>
                                        </p:attrNameLst>
                                      </p:cBhvr>
                                      <p:to>
                                        <p:strVal val="visible"/>
                                      </p:to>
                                    </p:set>
                                    <p:animEffect transition="in" filter="fade">
                                      <p:cBhvr>
                                        <p:cTn id="22" dur="1000"/>
                                        <p:tgtEl>
                                          <p:spTgt spid="4">
                                            <p:graphicEl>
                                              <a:dgm id="{7539A1BC-1822-46C2-9CE4-804B112DD9A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22" presetClass="exit" presetSubtype="4" fill="hold" grpId="1" nodeType="withEffect">
                                  <p:stCondLst>
                                    <p:cond delay="0"/>
                                  </p:stCondLst>
                                  <p:childTnLst>
                                    <p:animEffect transition="out" filter="wipe(down)">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graphicEl>
                                              <a:dgm id="{CB0418EB-A5C4-48E6-B394-4CD88CFF074F}"/>
                                            </p:graphicEl>
                                          </p:spTgt>
                                        </p:tgtEl>
                                        <p:attrNameLst>
                                          <p:attrName>style.visibility</p:attrName>
                                        </p:attrNameLst>
                                      </p:cBhvr>
                                      <p:to>
                                        <p:strVal val="visible"/>
                                      </p:to>
                                    </p:set>
                                    <p:animEffect transition="in" filter="fade">
                                      <p:cBhvr>
                                        <p:cTn id="44" dur="500"/>
                                        <p:tgtEl>
                                          <p:spTgt spid="6">
                                            <p:graphicEl>
                                              <a:dgm id="{CB0418EB-A5C4-48E6-B394-4CD88CFF074F}"/>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graphicEl>
                                              <a:dgm id="{0CF068D5-7792-4CFA-A529-9CF68C2D12C2}"/>
                                            </p:graphicEl>
                                          </p:spTgt>
                                        </p:tgtEl>
                                        <p:attrNameLst>
                                          <p:attrName>style.visibility</p:attrName>
                                        </p:attrNameLst>
                                      </p:cBhvr>
                                      <p:to>
                                        <p:strVal val="visible"/>
                                      </p:to>
                                    </p:set>
                                    <p:animEffect transition="in" filter="fade">
                                      <p:cBhvr>
                                        <p:cTn id="49" dur="500"/>
                                        <p:tgtEl>
                                          <p:spTgt spid="6">
                                            <p:graphicEl>
                                              <a:dgm id="{0CF068D5-7792-4CFA-A529-9CF68C2D12C2}"/>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graphicEl>
                                              <a:dgm id="{3E10567D-04D7-4052-8A07-D03A1F56D01E}"/>
                                            </p:graphicEl>
                                          </p:spTgt>
                                        </p:tgtEl>
                                        <p:attrNameLst>
                                          <p:attrName>style.visibility</p:attrName>
                                        </p:attrNameLst>
                                      </p:cBhvr>
                                      <p:to>
                                        <p:strVal val="visible"/>
                                      </p:to>
                                    </p:set>
                                    <p:animEffect transition="in" filter="fade">
                                      <p:cBhvr>
                                        <p:cTn id="52" dur="500"/>
                                        <p:tgtEl>
                                          <p:spTgt spid="6">
                                            <p:graphicEl>
                                              <a:dgm id="{3E10567D-04D7-4052-8A07-D03A1F56D0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Graphic spid="6" grpId="0">
        <p:bldSub>
          <a:bldDgm bld="one"/>
        </p:bldSub>
      </p:bldGraphic>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7600" dirty="0" smtClean="0">
                <a:solidFill>
                  <a:srgbClr val="FEDC5E"/>
                </a:solidFill>
                <a:latin typeface="Al_Mushaf" pitchFamily="2" charset="-78"/>
                <a:cs typeface="Al_Mushaf" pitchFamily="2" charset="-78"/>
              </a:rPr>
              <a:t>ایمان اور اس کے ثمرات و مضمرات</a:t>
            </a:r>
          </a:p>
          <a:p>
            <a:pPr algn="ctr" rtl="1">
              <a:lnSpc>
                <a:spcPct val="170000"/>
              </a:lnSpc>
            </a:pPr>
            <a:r>
              <a:rPr lang="ur-PK" sz="4500" dirty="0" smtClean="0">
                <a:solidFill>
                  <a:srgbClr val="FEDC5E"/>
                </a:solidFill>
                <a:latin typeface="noorehira" pitchFamily="2" charset="-78"/>
                <a:cs typeface="noorehira" pitchFamily="2" charset="-78"/>
              </a:rPr>
              <a:t>سورۃ  التغابن کی روشنی </a:t>
            </a:r>
            <a:r>
              <a:rPr lang="ur-PK" sz="4500" dirty="0" smtClean="0">
                <a:solidFill>
                  <a:srgbClr val="FEDC5E"/>
                </a:solidFill>
                <a:latin typeface="Al_Mushaf" pitchFamily="2" charset="-78"/>
                <a:cs typeface="Al_Mushaf" pitchFamily="2" charset="-78"/>
              </a:rPr>
              <a:t>میں</a:t>
            </a:r>
            <a:endParaRPr lang="en-US" sz="4500" dirty="0">
              <a:solidFill>
                <a:srgbClr val="FEDC5E"/>
              </a:solidFill>
              <a:latin typeface="Al_Mushaf" pitchFamily="2" charset="-78"/>
              <a:cs typeface="Al_Mushaf" pitchFamily="2" charset="-78"/>
            </a:endParaRPr>
          </a:p>
        </p:txBody>
      </p:sp>
    </p:spTree>
    <p:extLst>
      <p:ext uri="{BB962C8B-B14F-4D97-AF65-F5344CB8AC3E}">
        <p14:creationId xmlns:p14="http://schemas.microsoft.com/office/powerpoint/2010/main" val="27417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3600" spc="-40" dirty="0">
                <a:latin typeface="Al Qalam Quran Publisher" pitchFamily="18" charset="-78"/>
                <a:cs typeface="Al Qalam Quran Publisher" pitchFamily="18" charset="-78"/>
              </a:rPr>
              <a:t>وَ الَّذِيْنَ كَفَرُوْا وَ كَذَّبُوْا بِاٰيٰتِنَاۤ اُولٰٓىِٕكَ اَصْحٰبُ النَّارِ خٰلِدِيْنَ فِيْهَا١ؕ وَ بِئْسَ الْمَصِيْرُؒ۰۰۱۰</a:t>
            </a:r>
            <a:r>
              <a:rPr lang="ur-PK" sz="3100" b="0" dirty="0" smtClean="0">
                <a:solidFill>
                  <a:schemeClr val="accent1">
                    <a:lumMod val="60000"/>
                    <a:lumOff val="40000"/>
                  </a:schemeClr>
                </a:solidFill>
                <a:ea typeface="Calibri"/>
                <a:cs typeface="QCF_P557"/>
              </a:rPr>
              <a:t/>
            </a:r>
            <a:br>
              <a:rPr lang="ur-PK" sz="3100" b="0" dirty="0" smtClean="0">
                <a:solidFill>
                  <a:schemeClr val="accent1">
                    <a:lumMod val="60000"/>
                    <a:lumOff val="40000"/>
                  </a:schemeClr>
                </a:solidFill>
                <a:ea typeface="Calibri"/>
                <a:cs typeface="QCF_P557"/>
              </a:rPr>
            </a:br>
            <a:r>
              <a:rPr lang="ar-SA" sz="2800" b="0" dirty="0" smtClean="0">
                <a:solidFill>
                  <a:schemeClr val="bg1"/>
                </a:solidFill>
                <a:latin typeface="Jameel Noori Nastaleeq" pitchFamily="2" charset="-78"/>
                <a:ea typeface="Calibri"/>
                <a:cs typeface="Jameel Noori Nastaleeq" pitchFamily="2" charset="-78"/>
              </a:rPr>
              <a:t>اور جنہوں نے کفر کیا اور ہماری آیات کو جھٹلایا وہی ہیں اہلِ جہنم ہمیشہ اُس میں رہیں گے</a:t>
            </a:r>
            <a:r>
              <a:rPr lang="ur-PK" sz="2800" b="0" dirty="0" smtClean="0">
                <a:solidFill>
                  <a:schemeClr val="bg1"/>
                </a:solidFill>
                <a:latin typeface="Jameel Noori Nastaleeq" pitchFamily="2" charset="-78"/>
                <a:ea typeface="Calibri"/>
                <a:cs typeface="Jameel Noori Nastaleeq" pitchFamily="2" charset="-78"/>
              </a:rPr>
              <a:t> </a:t>
            </a:r>
            <a:r>
              <a:rPr lang="ar-SA" sz="2800" b="0" dirty="0" smtClean="0">
                <a:solidFill>
                  <a:schemeClr val="bg1"/>
                </a:solidFill>
                <a:latin typeface="Jameel Noori Nastaleeq" pitchFamily="2" charset="-78"/>
                <a:ea typeface="Calibri"/>
                <a:cs typeface="Jameel Noori Nastaleeq" pitchFamily="2" charset="-78"/>
              </a:rPr>
              <a:t>اور وہ بر ی جگہ ہے</a:t>
            </a:r>
            <a:endParaRPr lang="kk-KZ" sz="2800" b="0" dirty="0" smtClean="0">
              <a:solidFill>
                <a:schemeClr val="bg1"/>
              </a:solidFill>
              <a:latin typeface="Nafees Web Naskh" pitchFamily="2" charset="-78"/>
              <a:ea typeface="Calibri"/>
              <a:cs typeface="Jameel Noori Nastaleeq" pitchFamily="2" charset="-78"/>
            </a:endParaRPr>
          </a:p>
        </p:txBody>
      </p:sp>
      <p:graphicFrame>
        <p:nvGraphicFramePr>
          <p:cNvPr id="19" name="Diagram 18"/>
          <p:cNvGraphicFramePr/>
          <p:nvPr>
            <p:extLst>
              <p:ext uri="{D42A27DB-BD31-4B8C-83A1-F6EECF244321}">
                <p14:modId xmlns:p14="http://schemas.microsoft.com/office/powerpoint/2010/main" val="2510715569"/>
              </p:ext>
            </p:extLst>
          </p:nvPr>
        </p:nvGraphicFramePr>
        <p:xfrm>
          <a:off x="318655" y="1981200"/>
          <a:ext cx="85344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graphicEl>
                                              <a:dgm id="{2FD0C318-C90D-43D0-9A05-B7DC7FEB4AF1}"/>
                                            </p:graphicEl>
                                          </p:spTgt>
                                        </p:tgtEl>
                                        <p:attrNameLst>
                                          <p:attrName>style.visibility</p:attrName>
                                        </p:attrNameLst>
                                      </p:cBhvr>
                                      <p:to>
                                        <p:strVal val="visible"/>
                                      </p:to>
                                    </p:set>
                                    <p:animEffect transition="in" filter="wipe(right)">
                                      <p:cBhvr>
                                        <p:cTn id="7" dur="500"/>
                                        <p:tgtEl>
                                          <p:spTgt spid="19">
                                            <p:graphicEl>
                                              <a:dgm id="{2FD0C318-C90D-43D0-9A05-B7DC7FEB4AF1}"/>
                                            </p:graphic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
                                            <p:graphicEl>
                                              <a:dgm id="{02E05D86-8202-4ABA-BE57-7B37236A83BA}"/>
                                            </p:graphicEl>
                                          </p:spTgt>
                                        </p:tgtEl>
                                        <p:attrNameLst>
                                          <p:attrName>style.visibility</p:attrName>
                                        </p:attrNameLst>
                                      </p:cBhvr>
                                      <p:to>
                                        <p:strVal val="visible"/>
                                      </p:to>
                                    </p:set>
                                    <p:animEffect transition="in" filter="wipe(right)">
                                      <p:cBhvr>
                                        <p:cTn id="11" dur="500"/>
                                        <p:tgtEl>
                                          <p:spTgt spid="19">
                                            <p:graphicEl>
                                              <a:dgm id="{02E05D86-8202-4ABA-BE57-7B37236A83B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9">
                                            <p:graphicEl>
                                              <a:dgm id="{C58ACAFE-BDFC-402E-BE22-3FEC3685F58B}"/>
                                            </p:graphicEl>
                                          </p:spTgt>
                                        </p:tgtEl>
                                        <p:attrNameLst>
                                          <p:attrName>style.visibility</p:attrName>
                                        </p:attrNameLst>
                                      </p:cBhvr>
                                      <p:to>
                                        <p:strVal val="visible"/>
                                      </p:to>
                                    </p:set>
                                    <p:animEffect transition="in" filter="wipe(right)">
                                      <p:cBhvr>
                                        <p:cTn id="16" dur="500"/>
                                        <p:tgtEl>
                                          <p:spTgt spid="19">
                                            <p:graphicEl>
                                              <a:dgm id="{C58ACAFE-BDFC-402E-BE22-3FEC3685F58B}"/>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9">
                                            <p:graphicEl>
                                              <a:dgm id="{4E786E7B-6E8E-4DB6-9E46-FCF2290F6820}"/>
                                            </p:graphicEl>
                                          </p:spTgt>
                                        </p:tgtEl>
                                        <p:attrNameLst>
                                          <p:attrName>style.visibility</p:attrName>
                                        </p:attrNameLst>
                                      </p:cBhvr>
                                      <p:to>
                                        <p:strVal val="visible"/>
                                      </p:to>
                                    </p:set>
                                    <p:animEffect transition="in" filter="wipe(right)">
                                      <p:cBhvr>
                                        <p:cTn id="20" dur="500"/>
                                        <p:tgtEl>
                                          <p:spTgt spid="19">
                                            <p:graphicEl>
                                              <a:dgm id="{4E786E7B-6E8E-4DB6-9E46-FCF2290F682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03910" y="76200"/>
            <a:ext cx="8915400" cy="6781800"/>
          </a:xfrm>
        </p:spPr>
        <p:txBody>
          <a:bodyPr>
            <a:noAutofit/>
          </a:bodyPr>
          <a:lstStyle/>
          <a:p>
            <a:pPr algn="just" rtl="1">
              <a:lnSpc>
                <a:spcPct val="120000"/>
              </a:lnSpc>
            </a:pPr>
            <a:r>
              <a:rPr lang="ar-SA" sz="4000" b="0" spc="-140" dirty="0">
                <a:latin typeface="Al Qalam Quran Publisher" pitchFamily="18" charset="-78"/>
                <a:cs typeface="Al Qalam Quran Publisher" pitchFamily="18" charset="-78"/>
              </a:rPr>
              <a:t>مَاۤ اَصَابَ مِنْ مُّصِيْبَةٍ اِلَّا بِاِذْنِ اللّٰهِ١ؕ وَ مَنْ يُّؤْمِنْۢ بِاللّٰهِ يَهْدِ قَلْبَهٗ١ؕ وَ اللّٰهُ بِكُلِّ شَيْءٍ </a:t>
            </a:r>
            <a:r>
              <a:rPr lang="ar-SA" sz="4000" b="0" spc="-140" dirty="0" smtClean="0">
                <a:latin typeface="Al Qalam Quran Publisher" pitchFamily="18" charset="-78"/>
                <a:cs typeface="Al Qalam Quran Publisher" pitchFamily="18" charset="-78"/>
              </a:rPr>
              <a:t>عَلِيْمٌ۰۰۱۱</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وَ </a:t>
            </a:r>
            <a:r>
              <a:rPr lang="ar-SA" sz="4000" b="0" spc="-140" dirty="0">
                <a:latin typeface="Al Qalam Quran Publisher" pitchFamily="18" charset="-78"/>
                <a:cs typeface="Al Qalam Quran Publisher" pitchFamily="18" charset="-78"/>
              </a:rPr>
              <a:t>اَطِيْعُوا اللّٰهَ وَ اَطِيْعُوا الرَّسُوْلَ١ۚ فَاِنْ تَوَلَّيْتُمْ فَاِنَّمَا عَلٰى رَسُوْلِنَا الْبَلٰغُ </a:t>
            </a:r>
            <a:r>
              <a:rPr lang="ar-SA" sz="4000" b="0" spc="-140" dirty="0" smtClean="0">
                <a:latin typeface="Al Qalam Quran Publisher" pitchFamily="18" charset="-78"/>
                <a:cs typeface="Al Qalam Quran Publisher" pitchFamily="18" charset="-78"/>
              </a:rPr>
              <a:t>الْمُبِيْنُ۰۰۱۲</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اَللّٰهُ </a:t>
            </a:r>
            <a:r>
              <a:rPr lang="ar-SA" sz="4000" b="0" spc="-140" dirty="0">
                <a:latin typeface="Al Qalam Quran Publisher" pitchFamily="18" charset="-78"/>
                <a:cs typeface="Al Qalam Quran Publisher" pitchFamily="18" charset="-78"/>
              </a:rPr>
              <a:t>لَاۤ اِلٰهَ اِلَّا هُوَ١ؕ وَ عَلَى اللّٰهِ فَلْيَتَوَكَّلِ </a:t>
            </a:r>
            <a:r>
              <a:rPr lang="ar-SA" sz="4000" b="0" spc="-140" dirty="0" smtClean="0">
                <a:latin typeface="Al Qalam Quran Publisher" pitchFamily="18" charset="-78"/>
                <a:cs typeface="Al Qalam Quran Publisher" pitchFamily="18" charset="-78"/>
              </a:rPr>
              <a:t>الْمُؤْمِنُوْنَ۰۰۱۳</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يٰۤاَيُّهَا </a:t>
            </a:r>
            <a:r>
              <a:rPr lang="ar-SA" sz="4000" b="0" spc="-140" dirty="0">
                <a:latin typeface="Al Qalam Quran Publisher" pitchFamily="18" charset="-78"/>
                <a:cs typeface="Al Qalam Quran Publisher" pitchFamily="18" charset="-78"/>
              </a:rPr>
              <a:t>الَّذِيْنَ اٰمَنُوْۤا اِنَّ مِنْ اَزْوَاجِكُمْ وَ اَوْلَادِكُمْ عَدُوًّا لَّكُمْ فَاحْذَرُوْهُمْ١ۚ وَ اِنْ تَعْفُوْا وَ تَصْفَحُوْا وَ تَغْفِرُوْا فَاِنَّ اللّٰهَ غَفُوْرٌ </a:t>
            </a:r>
            <a:r>
              <a:rPr lang="ar-SA" sz="4000" b="0" spc="-140" dirty="0" smtClean="0">
                <a:latin typeface="Al Qalam Quran Publisher" pitchFamily="18" charset="-78"/>
                <a:cs typeface="Al Qalam Quran Publisher" pitchFamily="18" charset="-78"/>
              </a:rPr>
              <a:t>رَّحِيْمٌ۰۰۱۴</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اِنَّمَاۤ </a:t>
            </a:r>
            <a:r>
              <a:rPr lang="ar-SA" sz="4000" b="0" spc="-140" dirty="0">
                <a:latin typeface="Al Qalam Quran Publisher" pitchFamily="18" charset="-78"/>
                <a:cs typeface="Al Qalam Quran Publisher" pitchFamily="18" charset="-78"/>
              </a:rPr>
              <a:t>اَمْوَالُكُمْ وَ اَوْلَادُكُمْ فِتْنَةٌ١ؕ وَ اللّٰهُ عِنْدَهٗۤ اَجْرٌ </a:t>
            </a:r>
            <a:r>
              <a:rPr lang="ar-SA" sz="4000" b="0" spc="-140" dirty="0" smtClean="0">
                <a:latin typeface="Al Qalam Quran Publisher" pitchFamily="18" charset="-78"/>
                <a:cs typeface="Al Qalam Quran Publisher" pitchFamily="18" charset="-78"/>
              </a:rPr>
              <a:t>عَظِيْمٌ۰۰۱۵</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فَاتَّقُوا </a:t>
            </a:r>
            <a:r>
              <a:rPr lang="ar-SA" sz="4000" b="0" spc="-140" dirty="0">
                <a:latin typeface="Al Qalam Quran Publisher" pitchFamily="18" charset="-78"/>
                <a:cs typeface="Al Qalam Quran Publisher" pitchFamily="18" charset="-78"/>
              </a:rPr>
              <a:t>اللّٰهَ مَا اسْتَطَعْتُمْ وَ اسْمَعُوْا وَ اَطِيْعُوْا وَ اَنْفِقُوْا خَيْرًا لِّاَنْفُسِكُمْ١ؕ وَ مَنْ يُّوْقَ شُحَّ نَفْسِهٖ فَاُولٰٓىِٕكَ هُمُ </a:t>
            </a:r>
            <a:r>
              <a:rPr lang="ar-SA" sz="4000" b="0" spc="-140" dirty="0" smtClean="0">
                <a:latin typeface="Al Qalam Quran Publisher" pitchFamily="18" charset="-78"/>
                <a:cs typeface="Al Qalam Quran Publisher" pitchFamily="18" charset="-78"/>
              </a:rPr>
              <a:t>الْمُفْلِحُوْنَ۰۰۱۶</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اِنْ </a:t>
            </a:r>
            <a:r>
              <a:rPr lang="ar-SA" sz="4000" b="0" spc="-140" dirty="0">
                <a:latin typeface="Al Qalam Quran Publisher" pitchFamily="18" charset="-78"/>
                <a:cs typeface="Al Qalam Quran Publisher" pitchFamily="18" charset="-78"/>
              </a:rPr>
              <a:t>تُقْرِضُوا اللّٰهَ قَرْضًا حَسَنًا يُّضٰعِفْهُ لَكُمْ وَ يَغْفِرْ لَكُمْ١ؕ وَ اللّٰهُ شَكُوْرٌ </a:t>
            </a:r>
            <a:r>
              <a:rPr lang="ar-SA" sz="4000" b="0" spc="-140" dirty="0" smtClean="0">
                <a:latin typeface="Al Qalam Quran Publisher" pitchFamily="18" charset="-78"/>
                <a:cs typeface="Al Qalam Quran Publisher" pitchFamily="18" charset="-78"/>
              </a:rPr>
              <a:t>حَلِيْمٌۙ۰۰۱۷</a:t>
            </a:r>
            <a:r>
              <a:rPr lang="ur-PK" sz="4000" b="0" spc="-140" dirty="0" smtClean="0">
                <a:latin typeface="Al Qalam Quran Publisher" pitchFamily="18" charset="-78"/>
                <a:cs typeface="Al Qalam Quran Publisher" pitchFamily="18" charset="-78"/>
              </a:rPr>
              <a:t> </a:t>
            </a:r>
            <a:r>
              <a:rPr lang="ar-SA" sz="4000" b="0" spc="-140" dirty="0" smtClean="0">
                <a:latin typeface="Al Qalam Quran Publisher" pitchFamily="18" charset="-78"/>
                <a:cs typeface="Al Qalam Quran Publisher" pitchFamily="18" charset="-78"/>
              </a:rPr>
              <a:t>عٰلِمُ </a:t>
            </a:r>
            <a:r>
              <a:rPr lang="ar-SA" sz="4000" b="0" spc="-140" dirty="0">
                <a:latin typeface="Al Qalam Quran Publisher" pitchFamily="18" charset="-78"/>
                <a:cs typeface="Al Qalam Quran Publisher" pitchFamily="18" charset="-78"/>
              </a:rPr>
              <a:t>الْغَيْبِ وَ الشَّهَادَةِ الْعَزِيْزُ الْحَكِيْمُؒ۰۰۱۸</a:t>
            </a:r>
            <a:endParaRPr lang="en-US" sz="4000" b="0" spc="-140" dirty="0">
              <a:latin typeface="Al Qalam Quran Publisher" pitchFamily="18" charset="-78"/>
              <a:cs typeface="Al Qalam Quran Publisher" pitchFamily="18" charset="-78"/>
            </a:endParaRPr>
          </a:p>
        </p:txBody>
      </p:sp>
    </p:spTree>
    <p:extLst>
      <p:ext uri="{BB962C8B-B14F-4D97-AF65-F5344CB8AC3E}">
        <p14:creationId xmlns:p14="http://schemas.microsoft.com/office/powerpoint/2010/main" val="36356906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آیات کا تجزیہ (رکوع 2)</a:t>
            </a:r>
            <a:endParaRPr lang="en-US" dirty="0">
              <a:cs typeface="UL Sajid Heading"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473578729"/>
              </p:ext>
            </p:extLst>
          </p:nvPr>
        </p:nvGraphicFramePr>
        <p:xfrm>
          <a:off x="454324" y="1600200"/>
          <a:ext cx="8308676"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2B86CDC0-C3BA-420E-8D43-1B493B71B7EA}"/>
                                            </p:graphicEl>
                                          </p:spTgt>
                                        </p:tgtEl>
                                        <p:attrNameLst>
                                          <p:attrName>style.visibility</p:attrName>
                                        </p:attrNameLst>
                                      </p:cBhvr>
                                      <p:to>
                                        <p:strVal val="visible"/>
                                      </p:to>
                                    </p:set>
                                    <p:animEffect transition="in" filter="fade">
                                      <p:cBhvr>
                                        <p:cTn id="7" dur="1000"/>
                                        <p:tgtEl>
                                          <p:spTgt spid="7">
                                            <p:graphicEl>
                                              <a:dgm id="{2B86CDC0-C3BA-420E-8D43-1B493B71B7E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23289A4-FF66-4D3E-8FF1-6260F55D19DA}"/>
                                            </p:graphicEl>
                                          </p:spTgt>
                                        </p:tgtEl>
                                        <p:attrNameLst>
                                          <p:attrName>style.visibility</p:attrName>
                                        </p:attrNameLst>
                                      </p:cBhvr>
                                      <p:to>
                                        <p:strVal val="visible"/>
                                      </p:to>
                                    </p:set>
                                    <p:animEffect transition="in" filter="fade">
                                      <p:cBhvr>
                                        <p:cTn id="12" dur="1000"/>
                                        <p:tgtEl>
                                          <p:spTgt spid="7">
                                            <p:graphicEl>
                                              <a:dgm id="{C23289A4-FF66-4D3E-8FF1-6260F55D19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D62EB9E8-8EC9-4D14-9037-696967E95521}"/>
                                            </p:graphicEl>
                                          </p:spTgt>
                                        </p:tgtEl>
                                        <p:attrNameLst>
                                          <p:attrName>style.visibility</p:attrName>
                                        </p:attrNameLst>
                                      </p:cBhvr>
                                      <p:to>
                                        <p:strVal val="visible"/>
                                      </p:to>
                                    </p:set>
                                    <p:animEffect transition="in" filter="fade">
                                      <p:cBhvr>
                                        <p:cTn id="17" dur="1000"/>
                                        <p:tgtEl>
                                          <p:spTgt spid="7">
                                            <p:graphicEl>
                                              <a:dgm id="{D62EB9E8-8EC9-4D14-9037-696967E9552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9B565ED-605C-4645-BAD0-61764AEA4F44}"/>
                                            </p:graphicEl>
                                          </p:spTgt>
                                        </p:tgtEl>
                                        <p:attrNameLst>
                                          <p:attrName>style.visibility</p:attrName>
                                        </p:attrNameLst>
                                      </p:cBhvr>
                                      <p:to>
                                        <p:strVal val="visible"/>
                                      </p:to>
                                    </p:set>
                                    <p:animEffect transition="in" filter="fade">
                                      <p:cBhvr>
                                        <p:cTn id="22" dur="1000"/>
                                        <p:tgtEl>
                                          <p:spTgt spid="7">
                                            <p:graphicEl>
                                              <a:dgm id="{19B565ED-605C-4645-BAD0-61764AEA4F4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CE56956D-51C9-4640-83D6-90A7A7810561}"/>
                                            </p:graphicEl>
                                          </p:spTgt>
                                        </p:tgtEl>
                                        <p:attrNameLst>
                                          <p:attrName>style.visibility</p:attrName>
                                        </p:attrNameLst>
                                      </p:cBhvr>
                                      <p:to>
                                        <p:strVal val="visible"/>
                                      </p:to>
                                    </p:set>
                                    <p:animEffect transition="in" filter="fade">
                                      <p:cBhvr>
                                        <p:cTn id="27" dur="1000"/>
                                        <p:tgtEl>
                                          <p:spTgt spid="7">
                                            <p:graphicEl>
                                              <a:dgm id="{CE56956D-51C9-4640-83D6-90A7A781056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858A465B-074E-4F52-B899-4B621D9D5378}"/>
                                            </p:graphicEl>
                                          </p:spTgt>
                                        </p:tgtEl>
                                        <p:attrNameLst>
                                          <p:attrName>style.visibility</p:attrName>
                                        </p:attrNameLst>
                                      </p:cBhvr>
                                      <p:to>
                                        <p:strVal val="visible"/>
                                      </p:to>
                                    </p:set>
                                    <p:animEffect transition="in" filter="fade">
                                      <p:cBhvr>
                                        <p:cTn id="32" dur="1000"/>
                                        <p:tgtEl>
                                          <p:spTgt spid="7">
                                            <p:graphicEl>
                                              <a:dgm id="{858A465B-074E-4F52-B899-4B621D9D537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2ED8B29C-E33A-42D6-BA01-5B647931F1A9}"/>
                                            </p:graphicEl>
                                          </p:spTgt>
                                        </p:tgtEl>
                                        <p:attrNameLst>
                                          <p:attrName>style.visibility</p:attrName>
                                        </p:attrNameLst>
                                      </p:cBhvr>
                                      <p:to>
                                        <p:strVal val="visible"/>
                                      </p:to>
                                    </p:set>
                                    <p:animEffect transition="in" filter="fade">
                                      <p:cBhvr>
                                        <p:cTn id="37" dur="1000"/>
                                        <p:tgtEl>
                                          <p:spTgt spid="7">
                                            <p:graphicEl>
                                              <a:dgm id="{2ED8B29C-E33A-42D6-BA01-5B647931F1A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6DAB4F74-B166-4AC8-9F51-E1FB14826B95}"/>
                                            </p:graphicEl>
                                          </p:spTgt>
                                        </p:tgtEl>
                                        <p:attrNameLst>
                                          <p:attrName>style.visibility</p:attrName>
                                        </p:attrNameLst>
                                      </p:cBhvr>
                                      <p:to>
                                        <p:strVal val="visible"/>
                                      </p:to>
                                    </p:set>
                                    <p:animEffect transition="in" filter="fade">
                                      <p:cBhvr>
                                        <p:cTn id="42" dur="1000"/>
                                        <p:tgtEl>
                                          <p:spTgt spid="7">
                                            <p:graphicEl>
                                              <a:dgm id="{6DAB4F74-B166-4AC8-9F51-E1FB14826B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fontScale="90000"/>
          </a:bodyPr>
          <a:lstStyle/>
          <a:p>
            <a:pPr algn="ctr" rtl="1" eaLnBrk="1" hangingPunct="1">
              <a:spcBef>
                <a:spcPts val="0"/>
              </a:spcBef>
              <a:defRPr/>
            </a:pPr>
            <a:r>
              <a:rPr lang="ar-SA" sz="3600" b="0" spc="-140" dirty="0">
                <a:latin typeface="Al Qalam Quran Publisher" pitchFamily="18" charset="-78"/>
                <a:cs typeface="Al Qalam Quran Publisher" pitchFamily="18" charset="-78"/>
              </a:rPr>
              <a:t>مَاۤ اَصَابَ مِنْ مُّصِيْبَةٍ اِلَّا بِاِذْنِ اللّٰهِ١ؕ وَ مَنْ يُّؤْمِنْۢ بِاللّٰهِ يَهْدِ قَلْبَهٗ١ؕ وَ اللّٰهُ بِكُلِّ شَيْءٍ عَلِيْمٌ۰۰۱۱</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kk-KZ" sz="2700" b="0" dirty="0" smtClean="0">
                <a:solidFill>
                  <a:schemeClr val="bg1"/>
                </a:solidFill>
                <a:latin typeface="Nafees Web Naskh" pitchFamily="2" charset="-78"/>
                <a:ea typeface="Calibri"/>
                <a:cs typeface="Jameel Noori Nastaleeq" pitchFamily="2" charset="-78"/>
              </a:rPr>
              <a:t>کوئی مصیبت ناز ل نہیں ہو تی مگر اللہ کے حکم سے اور جو شخص اللہ پر ایمان رکھتا ہے وہ اُس کے دل کو ھدایت دیتا ہے اوراللہ ہر چیز سے با خبر ہے</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605630167"/>
              </p:ext>
            </p:extLst>
          </p:nvPr>
        </p:nvGraphicFramePr>
        <p:xfrm>
          <a:off x="609600" y="1524000"/>
          <a:ext cx="79248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2918079069"/>
              </p:ext>
            </p:extLst>
          </p:nvPr>
        </p:nvGraphicFramePr>
        <p:xfrm>
          <a:off x="1503216" y="2971800"/>
          <a:ext cx="6096000"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 name="Group 7"/>
          <p:cNvGrpSpPr>
            <a:grpSpLocks/>
          </p:cNvGrpSpPr>
          <p:nvPr/>
        </p:nvGrpSpPr>
        <p:grpSpPr bwMode="auto">
          <a:xfrm>
            <a:off x="2438400" y="1600200"/>
            <a:ext cx="4267200" cy="5121275"/>
            <a:chOff x="4800600" y="2133600"/>
            <a:chExt cx="3429000" cy="4114800"/>
          </a:xfrm>
        </p:grpSpPr>
        <p:pic>
          <p:nvPicPr>
            <p:cNvPr id="39943" name="Picture 25" descr="E:\e-Library\My Pictures\Backgrounds &amp; Calligraphy\Hancrafted_Wooden_Frame.jpg"/>
            <p:cNvPicPr>
              <a:picLocks noChangeAspect="1" noChangeArrowheads="1"/>
            </p:cNvPicPr>
            <p:nvPr/>
          </p:nvPicPr>
          <p:blipFill>
            <a:blip r:embed="rId12"/>
            <a:srcRect l="17097" t="10294" r="16730" b="10295"/>
            <a:stretch>
              <a:fillRect/>
            </a:stretch>
          </p:blipFill>
          <p:spPr bwMode="auto">
            <a:xfrm>
              <a:off x="4800600" y="2133600"/>
              <a:ext cx="3429000" cy="4114800"/>
            </a:xfrm>
            <a:prstGeom prst="rect">
              <a:avLst/>
            </a:prstGeom>
            <a:solidFill>
              <a:srgbClr val="C00000"/>
            </a:solidFill>
            <a:ln w="9525">
              <a:noFill/>
              <a:miter lim="800000"/>
              <a:headEnd/>
              <a:tailEnd/>
            </a:ln>
          </p:spPr>
        </p:pic>
        <p:sp>
          <p:nvSpPr>
            <p:cNvPr id="39944" name="Rectangle 13"/>
            <p:cNvSpPr>
              <a:spLocks noChangeArrowheads="1"/>
            </p:cNvSpPr>
            <p:nvPr/>
          </p:nvSpPr>
          <p:spPr bwMode="auto">
            <a:xfrm>
              <a:off x="6160116" y="5687907"/>
              <a:ext cx="748494" cy="230293"/>
            </a:xfrm>
            <a:prstGeom prst="rect">
              <a:avLst/>
            </a:prstGeom>
            <a:solidFill>
              <a:srgbClr val="860000"/>
            </a:solidFill>
            <a:ln w="12700" algn="ctr">
              <a:noFill/>
              <a:round/>
              <a:headEnd/>
              <a:tailEnd/>
            </a:ln>
          </p:spPr>
          <p:txBody>
            <a:bodyPr wrap="none" anchor="ctr"/>
            <a:lstStyle/>
            <a:p>
              <a:endParaRPr lang="en-US"/>
            </a:p>
          </p:txBody>
        </p:sp>
      </p:grpSp>
      <p:sp>
        <p:nvSpPr>
          <p:cNvPr id="17" name="Rectangle 12"/>
          <p:cNvSpPr>
            <a:spLocks noChangeArrowheads="1"/>
          </p:cNvSpPr>
          <p:nvPr/>
        </p:nvSpPr>
        <p:spPr bwMode="auto">
          <a:xfrm>
            <a:off x="2727325" y="2024867"/>
            <a:ext cx="3657600" cy="4271939"/>
          </a:xfrm>
          <a:prstGeom prst="rect">
            <a:avLst/>
          </a:prstGeom>
          <a:noFill/>
          <a:ln w="9525">
            <a:noFill/>
            <a:miter lim="800000"/>
            <a:headEnd/>
            <a:tailEnd/>
          </a:ln>
        </p:spPr>
        <p:txBody>
          <a:bodyPr>
            <a:spAutoFit/>
          </a:bodyPr>
          <a:lstStyle/>
          <a:p>
            <a:pPr algn="ctr" rtl="1">
              <a:lnSpc>
                <a:spcPct val="140000"/>
              </a:lnSpc>
            </a:pPr>
            <a:r>
              <a:rPr lang="ar-SA" sz="2800" dirty="0" smtClean="0">
                <a:solidFill>
                  <a:srgbClr val="FFFFFF"/>
                </a:solidFill>
                <a:latin typeface="Jameel Noori Nastaleeq" pitchFamily="2" charset="-78"/>
                <a:cs typeface="Jameel Noori Nastaleeq" pitchFamily="2" charset="-78"/>
              </a:rPr>
              <a:t>مومن </a:t>
            </a:r>
            <a:r>
              <a:rPr lang="ar-SA" sz="2800" dirty="0">
                <a:solidFill>
                  <a:srgbClr val="FFFFFF"/>
                </a:solidFill>
                <a:latin typeface="Jameel Noori Nastaleeq" pitchFamily="2" charset="-78"/>
                <a:cs typeface="Jameel Noori Nastaleeq" pitchFamily="2" charset="-78"/>
              </a:rPr>
              <a:t>کا معاملہ بھی عجیب ہے۔ اُس کے ہر معاملے میں خیر ہے اور یہ چیز مومن کے علاوہ کسی کوحاصل نہیں، اگر اُسے نعمت ملے وہ شکر کرتا ہے تو یہ اس کے لئے بہتر ہے اور اگر اُسے تکلیف پہنچے وہ صبر کرے تو یہ اُس کے لئے بہتر ہے۔ </a:t>
            </a:r>
            <a:endParaRPr lang="ur-PK" sz="2800" dirty="0" smtClean="0">
              <a:solidFill>
                <a:srgbClr val="FFFFFF"/>
              </a:solidFill>
              <a:latin typeface="Jameel Noori Nastaleeq" pitchFamily="2" charset="-78"/>
              <a:cs typeface="Jameel Noori Nastaleeq" pitchFamily="2" charset="-78"/>
            </a:endParaRPr>
          </a:p>
          <a:p>
            <a:pPr algn="ctr" rtl="1">
              <a:lnSpc>
                <a:spcPct val="140000"/>
              </a:lnSpc>
            </a:pPr>
            <a:r>
              <a:rPr lang="ar-SA" sz="2800" dirty="0" smtClean="0">
                <a:solidFill>
                  <a:srgbClr val="FFFFFF"/>
                </a:solidFill>
                <a:latin typeface="Jameel Noori Nastaleeq" pitchFamily="2" charset="-78"/>
                <a:cs typeface="Jameel Noori Nastaleeq" pitchFamily="2" charset="-78"/>
              </a:rPr>
              <a:t>(</a:t>
            </a:r>
            <a:r>
              <a:rPr lang="ar-SA" sz="2800" dirty="0">
                <a:solidFill>
                  <a:srgbClr val="FFFFFF"/>
                </a:solidFill>
                <a:latin typeface="Jameel Noori Nastaleeq" pitchFamily="2" charset="-78"/>
                <a:cs typeface="Jameel Noori Nastaleeq" pitchFamily="2" charset="-78"/>
              </a:rPr>
              <a:t>مسلم)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22" presetClass="exit" presetSubtype="4" fill="hold" nodeType="withEffect">
                                  <p:stCondLst>
                                    <p:cond delay="0"/>
                                  </p:stCondLst>
                                  <p:childTnLst>
                                    <p:animEffect transition="out" filter="wipe(down)">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graphicEl>
                                              <a:dgm id="{A96E4C7E-C635-4BFC-8D18-25105F861610}"/>
                                            </p:graphicEl>
                                          </p:spTgt>
                                        </p:tgtEl>
                                        <p:attrNameLst>
                                          <p:attrName>style.visibility</p:attrName>
                                        </p:attrNameLst>
                                      </p:cBhvr>
                                      <p:to>
                                        <p:strVal val="visible"/>
                                      </p:to>
                                    </p:set>
                                    <p:animEffect transition="in" filter="fade">
                                      <p:cBhvr>
                                        <p:cTn id="34" dur="500"/>
                                        <p:tgtEl>
                                          <p:spTgt spid="9">
                                            <p:graphicEl>
                                              <a:dgm id="{A96E4C7E-C635-4BFC-8D18-25105F861610}"/>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graphicEl>
                                              <a:dgm id="{521823CF-3C37-471B-B18E-349E43D53BBD}"/>
                                            </p:graphicEl>
                                          </p:spTgt>
                                        </p:tgtEl>
                                        <p:attrNameLst>
                                          <p:attrName>style.visibility</p:attrName>
                                        </p:attrNameLst>
                                      </p:cBhvr>
                                      <p:to>
                                        <p:strVal val="visible"/>
                                      </p:to>
                                    </p:set>
                                    <p:animEffect transition="in" filter="fade">
                                      <p:cBhvr>
                                        <p:cTn id="37" dur="500"/>
                                        <p:tgtEl>
                                          <p:spTgt spid="9">
                                            <p:graphicEl>
                                              <a:dgm id="{521823CF-3C37-471B-B18E-349E43D53BB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graphicEl>
                                              <a:dgm id="{FDDA0F5E-9326-4296-9CCE-3FA7D555F98F}"/>
                                            </p:graphicEl>
                                          </p:spTgt>
                                        </p:tgtEl>
                                        <p:attrNameLst>
                                          <p:attrName>style.visibility</p:attrName>
                                        </p:attrNameLst>
                                      </p:cBhvr>
                                      <p:to>
                                        <p:strVal val="visible"/>
                                      </p:to>
                                    </p:set>
                                    <p:animEffect transition="in" filter="fade">
                                      <p:cBhvr>
                                        <p:cTn id="42" dur="500"/>
                                        <p:tgtEl>
                                          <p:spTgt spid="9">
                                            <p:graphicEl>
                                              <a:dgm id="{FDDA0F5E-9326-4296-9CCE-3FA7D555F98F}"/>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graphicEl>
                                              <a:dgm id="{A2BD32C1-E273-4B0E-B939-32BA3A1ED981}"/>
                                            </p:graphicEl>
                                          </p:spTgt>
                                        </p:tgtEl>
                                        <p:attrNameLst>
                                          <p:attrName>style.visibility</p:attrName>
                                        </p:attrNameLst>
                                      </p:cBhvr>
                                      <p:to>
                                        <p:strVal val="visible"/>
                                      </p:to>
                                    </p:set>
                                    <p:animEffect transition="in" filter="fade">
                                      <p:cBhvr>
                                        <p:cTn id="47" dur="500"/>
                                        <p:tgtEl>
                                          <p:spTgt spid="9">
                                            <p:graphicEl>
                                              <a:dgm id="{A2BD32C1-E273-4B0E-B939-32BA3A1ED98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graphicEl>
                                              <a:dgm id="{879324E0-0088-4894-B6C3-15EF73A871D7}"/>
                                            </p:graphicEl>
                                          </p:spTgt>
                                        </p:tgtEl>
                                        <p:attrNameLst>
                                          <p:attrName>style.visibility</p:attrName>
                                        </p:attrNameLst>
                                      </p:cBhvr>
                                      <p:to>
                                        <p:strVal val="visible"/>
                                      </p:to>
                                    </p:set>
                                    <p:animEffect transition="in" filter="fade">
                                      <p:cBhvr>
                                        <p:cTn id="52" dur="500"/>
                                        <p:tgtEl>
                                          <p:spTgt spid="9">
                                            <p:graphicEl>
                                              <a:dgm id="{879324E0-0088-4894-B6C3-15EF73A871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9" grpId="0">
        <p:bldSub>
          <a:bldDgm bld="one"/>
        </p:bldSub>
      </p:bldGraphic>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3200" b="0" spc="-140" dirty="0">
                <a:latin typeface="Al Qalam Quran Publisher" pitchFamily="18" charset="-78"/>
                <a:cs typeface="Al Qalam Quran Publisher" pitchFamily="18" charset="-78"/>
              </a:rPr>
              <a:t>مَاۤ اَصَابَ مِنْ مُّصِيْبَةٍ اِلَّا بِاِذْنِ اللّٰهِ١ؕ وَ مَنْ يُّؤْمِنْۢ بِاللّٰهِ يَهْدِ قَلْبَهٗ١ؕ وَ اللّٰهُ بِكُلِّ شَيْءٍ عَلِيْمٌ۰۰۱۱</a:t>
            </a:r>
            <a:r>
              <a:rPr lang="ur-PK" sz="3200" b="0" dirty="0">
                <a:solidFill>
                  <a:schemeClr val="accent1">
                    <a:lumMod val="60000"/>
                    <a:lumOff val="40000"/>
                  </a:schemeClr>
                </a:solidFill>
                <a:latin typeface="Calibri"/>
                <a:ea typeface="Calibri"/>
                <a:cs typeface="QCF_P557"/>
              </a:rPr>
              <a:t/>
            </a:r>
            <a:br>
              <a:rPr lang="ur-PK" sz="3200" b="0" dirty="0">
                <a:solidFill>
                  <a:schemeClr val="accent1">
                    <a:lumMod val="60000"/>
                    <a:lumOff val="40000"/>
                  </a:schemeClr>
                </a:solidFill>
                <a:latin typeface="Calibri"/>
                <a:ea typeface="Calibri"/>
                <a:cs typeface="QCF_P557"/>
              </a:rPr>
            </a:br>
            <a:r>
              <a:rPr lang="kk-KZ" sz="2400" b="0" dirty="0">
                <a:solidFill>
                  <a:schemeClr val="bg1"/>
                </a:solidFill>
                <a:latin typeface="Nafees Web Naskh" pitchFamily="2" charset="-78"/>
                <a:ea typeface="Calibri"/>
                <a:cs typeface="Jameel Noori Nastaleeq" pitchFamily="2" charset="-78"/>
              </a:rPr>
              <a:t>کوئی مصیبت ناز ل نہیں ہو تی مگر اللہ کے حکم سے اور جو شخص اللہ پر ایمان رکھتا ہے وہ اُس کے دل کو ھدایت دیتا ہے اوراللہ ہر چیز سے با خبر ہے</a:t>
            </a:r>
            <a:endParaRPr lang="kk-KZ" sz="2400" b="0" dirty="0" smtClean="0">
              <a:solidFill>
                <a:schemeClr val="bg1"/>
              </a:solidFill>
              <a:latin typeface="Nafees Web Naskh" pitchFamily="2" charset="-78"/>
              <a:ea typeface="Calibri"/>
              <a:cs typeface="Nafees Web Naskh" pitchFamily="2" charset="-78"/>
            </a:endParaRPr>
          </a:p>
        </p:txBody>
      </p:sp>
      <p:sp>
        <p:nvSpPr>
          <p:cNvPr id="11" name="TextBox 10"/>
          <p:cNvSpPr txBox="1"/>
          <p:nvPr/>
        </p:nvSpPr>
        <p:spPr>
          <a:xfrm>
            <a:off x="1070724" y="1752600"/>
            <a:ext cx="7082676" cy="64633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r>
              <a:rPr lang="ur-PK" sz="36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راضی برضائے رب کا مطلب یہ نہیں کہ</a:t>
            </a:r>
          </a:p>
        </p:txBody>
      </p:sp>
      <p:graphicFrame>
        <p:nvGraphicFramePr>
          <p:cNvPr id="12" name="Content Placeholder 3"/>
          <p:cNvGraphicFramePr>
            <a:graphicFrameLocks noGrp="1"/>
          </p:cNvGraphicFramePr>
          <p:nvPr>
            <p:ph idx="1"/>
            <p:extLst>
              <p:ext uri="{D42A27DB-BD31-4B8C-83A1-F6EECF244321}">
                <p14:modId xmlns:p14="http://schemas.microsoft.com/office/powerpoint/2010/main" val="1497219689"/>
              </p:ext>
            </p:extLst>
          </p:nvPr>
        </p:nvGraphicFramePr>
        <p:xfrm>
          <a:off x="1981200" y="2667000"/>
          <a:ext cx="5334000" cy="3595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graphicEl>
                                              <a:dgm id="{C641DEA9-B2FE-42D2-90A6-FB26FB24702A}"/>
                                            </p:graphicEl>
                                          </p:spTgt>
                                        </p:tgtEl>
                                        <p:attrNameLst>
                                          <p:attrName>style.visibility</p:attrName>
                                        </p:attrNameLst>
                                      </p:cBhvr>
                                      <p:to>
                                        <p:strVal val="visible"/>
                                      </p:to>
                                    </p:set>
                                    <p:animEffect transition="in" filter="blinds(horizontal)">
                                      <p:cBhvr>
                                        <p:cTn id="7" dur="500"/>
                                        <p:tgtEl>
                                          <p:spTgt spid="12">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graphicEl>
                                              <a:dgm id="{A9CBDE04-201D-4011-8AF1-06473950E854}"/>
                                            </p:graphicEl>
                                          </p:spTgt>
                                        </p:tgtEl>
                                        <p:attrNameLst>
                                          <p:attrName>style.visibility</p:attrName>
                                        </p:attrNameLst>
                                      </p:cBhvr>
                                      <p:to>
                                        <p:strVal val="visible"/>
                                      </p:to>
                                    </p:set>
                                    <p:animEffect transition="in" filter="blinds(horizontal)">
                                      <p:cBhvr>
                                        <p:cTn id="12" dur="500"/>
                                        <p:tgtEl>
                                          <p:spTgt spid="12">
                                            <p:graphicEl>
                                              <a:dgm id="{A9CBDE04-201D-4011-8AF1-06473950E85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graphicEl>
                                              <a:dgm id="{FD485FE1-F867-4343-BB5B-44636579DC08}"/>
                                            </p:graphicEl>
                                          </p:spTgt>
                                        </p:tgtEl>
                                        <p:attrNameLst>
                                          <p:attrName>style.visibility</p:attrName>
                                        </p:attrNameLst>
                                      </p:cBhvr>
                                      <p:to>
                                        <p:strVal val="visible"/>
                                      </p:to>
                                    </p:set>
                                    <p:animEffect transition="in" filter="blinds(horizontal)">
                                      <p:cBhvr>
                                        <p:cTn id="17" dur="500"/>
                                        <p:tgtEl>
                                          <p:spTgt spid="12">
                                            <p:graphicEl>
                                              <a:dgm id="{FD485FE1-F867-4343-BB5B-44636579DC0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graphicEl>
                                              <a:dgm id="{E0EFE074-2994-470C-9FD6-A0102363025F}"/>
                                            </p:graphicEl>
                                          </p:spTgt>
                                        </p:tgtEl>
                                        <p:attrNameLst>
                                          <p:attrName>style.visibility</p:attrName>
                                        </p:attrNameLst>
                                      </p:cBhvr>
                                      <p:to>
                                        <p:strVal val="visible"/>
                                      </p:to>
                                    </p:set>
                                    <p:animEffect transition="in" filter="blinds(horizontal)">
                                      <p:cBhvr>
                                        <p:cTn id="22" dur="500"/>
                                        <p:tgtEl>
                                          <p:spTgt spid="12">
                                            <p:graphicEl>
                                              <a:dgm id="{E0EFE074-2994-470C-9FD6-A0102363025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lstStyle/>
          <a:p>
            <a:pPr algn="ctr" rtl="1" eaLnBrk="1" hangingPunct="1">
              <a:spcBef>
                <a:spcPts val="0"/>
              </a:spcBef>
              <a:defRPr/>
            </a:pPr>
            <a:r>
              <a:rPr lang="ar-SA" sz="3200" b="0" spc="-140" dirty="0">
                <a:latin typeface="Al Qalam Quran Publisher" pitchFamily="18" charset="-78"/>
                <a:cs typeface="Al Qalam Quran Publisher" pitchFamily="18" charset="-78"/>
              </a:rPr>
              <a:t>وَ اَطِيْعُوا اللّٰهَ وَ اَطِيْعُوا الرَّسُوْلَ١ۚ فَاِنْ تَوَلَّيْتُمْ فَاِنَّمَا عَلٰى رَسُوْلِنَا الْبَلٰغُ الْمُبِيْنُ۰۰۱۲</a:t>
            </a:r>
            <a:r>
              <a:rPr lang="ar-SA" sz="3200" b="0" dirty="0" smtClean="0">
                <a:solidFill>
                  <a:schemeClr val="accent1">
                    <a:lumMod val="60000"/>
                    <a:lumOff val="40000"/>
                  </a:schemeClr>
                </a:solidFill>
                <a:latin typeface="Calibri"/>
                <a:ea typeface="Calibri"/>
                <a:cs typeface="QCF_P557"/>
              </a:rPr>
              <a:t> </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ar-SA" sz="2400" b="0" dirty="0" smtClean="0">
                <a:solidFill>
                  <a:schemeClr val="bg1"/>
                </a:solidFill>
                <a:latin typeface="Jameel Noori Nastaleeq" pitchFamily="2" charset="-78"/>
                <a:ea typeface="Calibri"/>
                <a:cs typeface="Jameel Noori Nastaleeq" pitchFamily="2" charset="-78"/>
              </a:rPr>
              <a:t>اور اطاعت کرو اللہ کی اور اطاعت کر و اُس کے رسول کی</a:t>
            </a:r>
            <a:r>
              <a:rPr lang="ur-PK" sz="2400" b="0" dirty="0" smtClean="0">
                <a:solidFill>
                  <a:schemeClr val="bg1"/>
                </a:solidFill>
                <a:latin typeface="Jameel Noori Nastaleeq" pitchFamily="2" charset="-78"/>
                <a:ea typeface="Calibri"/>
                <a:cs typeface="Jameel Noori Nastaleeq" pitchFamily="2" charset="-78"/>
              </a:rPr>
              <a:t> </a:t>
            </a:r>
            <a:r>
              <a:rPr lang="ar-SA" sz="2400" b="0" dirty="0" smtClean="0">
                <a:solidFill>
                  <a:schemeClr val="bg1"/>
                </a:solidFill>
                <a:latin typeface="Jameel Noori Nastaleeq" pitchFamily="2" charset="-78"/>
                <a:ea typeface="Calibri"/>
                <a:cs typeface="Jameel Noori Nastaleeq" pitchFamily="2" charset="-78"/>
              </a:rPr>
              <a:t>اگر تم منہ پھیرلو گے تو ہمارے رسول کے ذمے تو پیغام کا کھول کھول کر پہنچا دینا ہی ہے </a:t>
            </a:r>
            <a:endParaRPr lang="kk-KZ" sz="2400" b="0" dirty="0" smtClean="0">
              <a:solidFill>
                <a:schemeClr val="bg1"/>
              </a:solidFill>
              <a:latin typeface="Nafees Web Naskh" pitchFamily="2" charset="-78"/>
              <a:ea typeface="Calibri"/>
              <a:cs typeface="Jameel Noori Nastaleeq"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242735992"/>
              </p:ext>
            </p:extLst>
          </p:nvPr>
        </p:nvGraphicFramePr>
        <p:xfrm>
          <a:off x="1143000" y="1524000"/>
          <a:ext cx="6858000" cy="99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538152218"/>
              </p:ext>
            </p:extLst>
          </p:nvPr>
        </p:nvGraphicFramePr>
        <p:xfrm>
          <a:off x="762000" y="1524000"/>
          <a:ext cx="7772400" cy="525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7" dur="1000"/>
                                        <p:tgtEl>
                                          <p:spTgt spid="3">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12" dur="1000"/>
                                        <p:tgtEl>
                                          <p:spTgt spid="3">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graphicEl>
                                              <a:dgm id="{EE487FF6-6F0A-4769-A149-C6E60F0C1FC5}"/>
                                            </p:graphicEl>
                                          </p:spTgt>
                                        </p:tgtEl>
                                      </p:cBhvr>
                                    </p:animEffect>
                                    <p:set>
                                      <p:cBhvr>
                                        <p:cTn id="17" dur="1" fill="hold">
                                          <p:stCondLst>
                                            <p:cond delay="499"/>
                                          </p:stCondLst>
                                        </p:cTn>
                                        <p:tgtEl>
                                          <p:spTgt spid="3">
                                            <p:graphicEl>
                                              <a:dgm id="{EE487FF6-6F0A-4769-A149-C6E60F0C1FC5}"/>
                                            </p:graphicEl>
                                          </p:spTgt>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
                                            <p:graphicEl>
                                              <a:dgm id="{CAFB9C3E-0258-44BF-B172-D508CF55783A}"/>
                                            </p:graphicEl>
                                          </p:spTgt>
                                        </p:tgtEl>
                                      </p:cBhvr>
                                    </p:animEffect>
                                    <p:set>
                                      <p:cBhvr>
                                        <p:cTn id="20" dur="1" fill="hold">
                                          <p:stCondLst>
                                            <p:cond delay="499"/>
                                          </p:stCondLst>
                                        </p:cTn>
                                        <p:tgtEl>
                                          <p:spTgt spid="3">
                                            <p:graphicEl>
                                              <a:dgm id="{CAFB9C3E-0258-44BF-B172-D508CF55783A}"/>
                                            </p:graphic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543BB7F2-B4DF-4375-A9AE-A74B839C8865}"/>
                                            </p:graphicEl>
                                          </p:spTgt>
                                        </p:tgtEl>
                                        <p:attrNameLst>
                                          <p:attrName>style.visibility</p:attrName>
                                        </p:attrNameLst>
                                      </p:cBhvr>
                                      <p:to>
                                        <p:strVal val="visible"/>
                                      </p:to>
                                    </p:set>
                                    <p:animEffect transition="in" filter="fade">
                                      <p:cBhvr>
                                        <p:cTn id="25" dur="500"/>
                                        <p:tgtEl>
                                          <p:spTgt spid="5">
                                            <p:graphicEl>
                                              <a:dgm id="{543BB7F2-B4DF-4375-A9AE-A74B839C8865}"/>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graphicEl>
                                              <a:dgm id="{D0A1F129-16F1-42D2-A7F1-046E35EB4A4E}"/>
                                            </p:graphicEl>
                                          </p:spTgt>
                                        </p:tgtEl>
                                        <p:attrNameLst>
                                          <p:attrName>style.visibility</p:attrName>
                                        </p:attrNameLst>
                                      </p:cBhvr>
                                      <p:to>
                                        <p:strVal val="visible"/>
                                      </p:to>
                                    </p:set>
                                    <p:animEffect transition="in" filter="fade">
                                      <p:cBhvr>
                                        <p:cTn id="30" dur="500"/>
                                        <p:tgtEl>
                                          <p:spTgt spid="5">
                                            <p:graphicEl>
                                              <a:dgm id="{D0A1F129-16F1-42D2-A7F1-046E35EB4A4E}"/>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graphicEl>
                                              <a:dgm id="{15777172-3F0B-4DB5-A3CB-E2FF68386C75}"/>
                                            </p:graphicEl>
                                          </p:spTgt>
                                        </p:tgtEl>
                                        <p:attrNameLst>
                                          <p:attrName>style.visibility</p:attrName>
                                        </p:attrNameLst>
                                      </p:cBhvr>
                                      <p:to>
                                        <p:strVal val="visible"/>
                                      </p:to>
                                    </p:set>
                                    <p:animEffect transition="in" filter="fade">
                                      <p:cBhvr>
                                        <p:cTn id="35" dur="500"/>
                                        <p:tgtEl>
                                          <p:spTgt spid="5">
                                            <p:graphicEl>
                                              <a:dgm id="{15777172-3F0B-4DB5-A3CB-E2FF68386C75}"/>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graphicEl>
                                              <a:dgm id="{96E34365-46C9-42A6-9DF0-9995F6C89D53}"/>
                                            </p:graphicEl>
                                          </p:spTgt>
                                        </p:tgtEl>
                                        <p:attrNameLst>
                                          <p:attrName>style.visibility</p:attrName>
                                        </p:attrNameLst>
                                      </p:cBhvr>
                                      <p:to>
                                        <p:strVal val="visible"/>
                                      </p:to>
                                    </p:set>
                                    <p:animEffect transition="in" filter="fade">
                                      <p:cBhvr>
                                        <p:cTn id="40" dur="500"/>
                                        <p:tgtEl>
                                          <p:spTgt spid="5">
                                            <p:graphicEl>
                                              <a:dgm id="{96E34365-46C9-42A6-9DF0-9995F6C89D53}"/>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graphicEl>
                                              <a:dgm id="{7BF9397D-8FE0-4343-8FDB-844F37238D7C}"/>
                                            </p:graphicEl>
                                          </p:spTgt>
                                        </p:tgtEl>
                                        <p:attrNameLst>
                                          <p:attrName>style.visibility</p:attrName>
                                        </p:attrNameLst>
                                      </p:cBhvr>
                                      <p:to>
                                        <p:strVal val="visible"/>
                                      </p:to>
                                    </p:set>
                                    <p:animEffect transition="in" filter="fade">
                                      <p:cBhvr>
                                        <p:cTn id="45" dur="500"/>
                                        <p:tgtEl>
                                          <p:spTgt spid="5">
                                            <p:graphicEl>
                                              <a:dgm id="{7BF9397D-8FE0-4343-8FDB-844F37238D7C}"/>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graphicEl>
                                              <a:dgm id="{5C149780-77D1-41E9-8094-8E5C73B1A780}"/>
                                            </p:graphicEl>
                                          </p:spTgt>
                                        </p:tgtEl>
                                        <p:attrNameLst>
                                          <p:attrName>style.visibility</p:attrName>
                                        </p:attrNameLst>
                                      </p:cBhvr>
                                      <p:to>
                                        <p:strVal val="visible"/>
                                      </p:to>
                                    </p:set>
                                    <p:animEffect transition="in" filter="fade">
                                      <p:cBhvr>
                                        <p:cTn id="50" dur="500"/>
                                        <p:tgtEl>
                                          <p:spTgt spid="5">
                                            <p:graphicEl>
                                              <a:dgm id="{5C149780-77D1-41E9-8094-8E5C73B1A780}"/>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graphicEl>
                                              <a:dgm id="{44719B56-4EFD-4094-8DF5-F21DDC135519}"/>
                                            </p:graphicEl>
                                          </p:spTgt>
                                        </p:tgtEl>
                                        <p:attrNameLst>
                                          <p:attrName>style.visibility</p:attrName>
                                        </p:attrNameLst>
                                      </p:cBhvr>
                                      <p:to>
                                        <p:strVal val="visible"/>
                                      </p:to>
                                    </p:set>
                                    <p:animEffect transition="in" filter="fade">
                                      <p:cBhvr>
                                        <p:cTn id="55" dur="500"/>
                                        <p:tgtEl>
                                          <p:spTgt spid="5">
                                            <p:graphicEl>
                                              <a:dgm id="{44719B56-4EFD-4094-8DF5-F21DDC1355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3" grpId="1">
        <p:bldSub>
          <a:bldDgm bld="one"/>
        </p:bldSub>
      </p:bldGraphic>
      <p:bldGraphic spid="5"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3600" b="0" spc="-140" dirty="0">
                <a:latin typeface="Al Qalam Quran Publisher" pitchFamily="18" charset="-78"/>
                <a:cs typeface="Al Qalam Quran Publisher" pitchFamily="18" charset="-78"/>
              </a:rPr>
              <a:t>اَللّٰهُ لَاۤ اِلٰهَ اِلَّا هُوَ١ؕ وَ عَلَى اللّٰهِ فَلْيَتَوَكَّلِ الْمُؤْمِنُوْنَ۰۰۱۳</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ur-PK" sz="2800" b="0" dirty="0">
                <a:solidFill>
                  <a:schemeClr val="bg1"/>
                </a:solidFill>
                <a:latin typeface="Nafees Web Naskh" pitchFamily="2" charset="-78"/>
                <a:ea typeface="Calibri"/>
                <a:cs typeface="Jameel Noori Nastaleeq" pitchFamily="2" charset="-78"/>
              </a:rPr>
              <a:t>اللہ (معبودِ برحق ہے اُس) کے سوا کوئی عبادت کے لائق نہیں اور مومنوں کو چاہیے کہ اللہ ہی بھروسہ </a:t>
            </a:r>
            <a:r>
              <a:rPr lang="ur-PK" sz="2800" b="0" dirty="0" smtClean="0">
                <a:solidFill>
                  <a:schemeClr val="bg1"/>
                </a:solidFill>
                <a:latin typeface="Nafees Web Naskh" pitchFamily="2" charset="-78"/>
                <a:ea typeface="Calibri"/>
                <a:cs typeface="Jameel Noori Nastaleeq" pitchFamily="2" charset="-78"/>
              </a:rPr>
              <a:t>کریں</a:t>
            </a:r>
            <a:endParaRPr lang="kk-KZ" sz="2800" b="0" dirty="0" smtClean="0">
              <a:solidFill>
                <a:schemeClr val="bg1"/>
              </a:solidFill>
              <a:latin typeface="Nafees Web Naskh" pitchFamily="2" charset="-78"/>
              <a:ea typeface="Calibri"/>
              <a:cs typeface="Jameel Noori Nastaleeq" pitchFamily="2" charset="-78"/>
            </a:endParaRPr>
          </a:p>
        </p:txBody>
      </p:sp>
      <p:sp>
        <p:nvSpPr>
          <p:cNvPr id="3" name="TextBox 2"/>
          <p:cNvSpPr txBox="1"/>
          <p:nvPr/>
        </p:nvSpPr>
        <p:spPr>
          <a:xfrm>
            <a:off x="3657600" y="1524000"/>
            <a:ext cx="1604124" cy="931024"/>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rtl="1">
              <a:defRPr/>
            </a:pPr>
            <a:endParaRPr lang="ur-PK" sz="105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a:p>
            <a:pPr algn="ctr" rtl="1">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توکّل</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950829919"/>
              </p:ext>
            </p:extLst>
          </p:nvPr>
        </p:nvGraphicFramePr>
        <p:xfrm>
          <a:off x="2152071" y="2590800"/>
          <a:ext cx="4553530" cy="274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379505717"/>
              </p:ext>
            </p:extLst>
          </p:nvPr>
        </p:nvGraphicFramePr>
        <p:xfrm>
          <a:off x="1524000" y="5410200"/>
          <a:ext cx="5791200" cy="1143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4A18EEBD-7D93-4A7F-A9E5-838B9B587511}"/>
                                            </p:graphicEl>
                                          </p:spTgt>
                                        </p:tgtEl>
                                        <p:attrNameLst>
                                          <p:attrName>style.visibility</p:attrName>
                                        </p:attrNameLst>
                                      </p:cBhvr>
                                      <p:to>
                                        <p:strVal val="visible"/>
                                      </p:to>
                                    </p:set>
                                    <p:animEffect transition="in" filter="fade">
                                      <p:cBhvr>
                                        <p:cTn id="7" dur="1000"/>
                                        <p:tgtEl>
                                          <p:spTgt spid="5">
                                            <p:graphicEl>
                                              <a:dgm id="{4A18EEBD-7D93-4A7F-A9E5-838B9B58751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49B231F4-ED93-4BC1-8789-BE60C46E05FE}"/>
                                            </p:graphicEl>
                                          </p:spTgt>
                                        </p:tgtEl>
                                        <p:attrNameLst>
                                          <p:attrName>style.visibility</p:attrName>
                                        </p:attrNameLst>
                                      </p:cBhvr>
                                      <p:to>
                                        <p:strVal val="visible"/>
                                      </p:to>
                                    </p:set>
                                    <p:animEffect transition="in" filter="fade">
                                      <p:cBhvr>
                                        <p:cTn id="12" dur="1000"/>
                                        <p:tgtEl>
                                          <p:spTgt spid="5">
                                            <p:graphicEl>
                                              <a:dgm id="{49B231F4-ED93-4BC1-8789-BE60C46E05F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08231F08-6981-48B2-A24E-EDE57D9B8B52}"/>
                                            </p:graphicEl>
                                          </p:spTgt>
                                        </p:tgtEl>
                                        <p:attrNameLst>
                                          <p:attrName>style.visibility</p:attrName>
                                        </p:attrNameLst>
                                      </p:cBhvr>
                                      <p:to>
                                        <p:strVal val="visible"/>
                                      </p:to>
                                    </p:set>
                                    <p:animEffect transition="in" filter="fade">
                                      <p:cBhvr>
                                        <p:cTn id="17" dur="1000"/>
                                        <p:tgtEl>
                                          <p:spTgt spid="5">
                                            <p:graphicEl>
                                              <a:dgm id="{08231F08-6981-48B2-A24E-EDE57D9B8B5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31714994-C971-4E60-98BB-356B7961CB13}"/>
                                            </p:graphicEl>
                                          </p:spTgt>
                                        </p:tgtEl>
                                        <p:attrNameLst>
                                          <p:attrName>style.visibility</p:attrName>
                                        </p:attrNameLst>
                                      </p:cBhvr>
                                      <p:to>
                                        <p:strVal val="visible"/>
                                      </p:to>
                                    </p:set>
                                    <p:animEffect transition="in" filter="fade">
                                      <p:cBhvr>
                                        <p:cTn id="22" dur="1000"/>
                                        <p:tgtEl>
                                          <p:spTgt spid="5">
                                            <p:graphicEl>
                                              <a:dgm id="{31714994-C971-4E60-98BB-356B7961CB1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graphicEl>
                                              <a:dgm id="{C641DEA9-B2FE-42D2-90A6-FB26FB24702A}"/>
                                            </p:graphicEl>
                                          </p:spTgt>
                                        </p:tgtEl>
                                        <p:attrNameLst>
                                          <p:attrName>style.visibility</p:attrName>
                                        </p:attrNameLst>
                                      </p:cBhvr>
                                      <p:to>
                                        <p:strVal val="visible"/>
                                      </p:to>
                                    </p:set>
                                    <p:animEffect transition="in" filter="blinds(horizontal)">
                                      <p:cBhvr>
                                        <p:cTn id="27" dur="500"/>
                                        <p:tgtEl>
                                          <p:spTgt spid="6">
                                            <p:graphicEl>
                                              <a:dgm id="{C641DEA9-B2FE-42D2-90A6-FB26FB2470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8077200" cy="3505200"/>
          </a:xfrm>
        </p:spPr>
        <p:txBody>
          <a:bodyPr>
            <a:noAutofit/>
          </a:bodyPr>
          <a:lstStyle/>
          <a:p>
            <a:pPr algn="ctr" rtl="1" eaLnBrk="1" hangingPunct="1">
              <a:lnSpc>
                <a:spcPct val="120000"/>
              </a:lnSpc>
              <a:spcBef>
                <a:spcPts val="0"/>
              </a:spcBef>
              <a:defRPr/>
            </a:pPr>
            <a:r>
              <a:rPr lang="ar-SA" sz="4000" b="0" spc="-140" dirty="0">
                <a:latin typeface="Al Qalam Quran Publisher" pitchFamily="18" charset="-78"/>
                <a:cs typeface="Al Qalam Quran Publisher" pitchFamily="18" charset="-78"/>
              </a:rPr>
              <a:t>يٰۤاَيُّهَا الَّذِيْنَ اٰمَنُوْۤا اِنَّ مِنْ اَزْوَاجِكُمْ وَ اَوْلَادِكُمْ عَدُوًّا لَّكُمْ فَاحْذَرُوْهُمْ١ۚ وَ اِنْ تَعْفُوْا وَ تَصْفَحُوْا وَ تَغْفِرُوْا فَاِنَّ اللّٰهَ غَفُوْرٌ رَّحِيْمٌ۰۰۱۴</a:t>
            </a:r>
            <a:r>
              <a:rPr lang="ar-SA" sz="3600" b="0" dirty="0" smtClean="0">
                <a:solidFill>
                  <a:schemeClr val="accent1">
                    <a:lumMod val="60000"/>
                    <a:lumOff val="40000"/>
                  </a:schemeClr>
                </a:solidFill>
                <a:latin typeface="Calibri"/>
                <a:ea typeface="Calibri"/>
                <a:cs typeface="QCF_P557"/>
              </a:rPr>
              <a:t> </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ar-SA" sz="3200" b="0" dirty="0" smtClean="0">
                <a:solidFill>
                  <a:schemeClr val="tx1"/>
                </a:solidFill>
                <a:latin typeface="Jameel Noori Nastaleeq" pitchFamily="2" charset="-78"/>
                <a:ea typeface="Calibri"/>
                <a:cs typeface="Jameel Noori Nastaleeq" pitchFamily="2" charset="-78"/>
              </a:rPr>
              <a:t>اے وہ لوگو جو ایمان لائے بلا شبہ تمہاری بیویوں اور اولادوں میں سے بعض تمہارے دشمن ہیں سو اُن سے ہوشیار رہو اور اگر تم معاف کرتے رہو اور چشم پوشی کرتے رہو اور در گذر کرتے رہو توبے شک اللہ بھی درگذر فرمانے والا مہربان ہے </a:t>
            </a:r>
            <a:r>
              <a:rPr lang="ur-PK" sz="3200" b="0" dirty="0" smtClean="0">
                <a:solidFill>
                  <a:schemeClr val="tx1"/>
                </a:solidFill>
                <a:latin typeface="Jameel Noori Nastaleeq" pitchFamily="2" charset="-78"/>
                <a:ea typeface="Calibri"/>
                <a:cs typeface="Jameel Noori Nastaleeq" pitchFamily="2" charset="-78"/>
              </a:rPr>
              <a:t>۔</a:t>
            </a:r>
            <a:endParaRPr lang="kk-KZ" sz="2800" b="0" dirty="0" smtClean="0">
              <a:solidFill>
                <a:schemeClr val="tx1"/>
              </a:solidFill>
              <a:latin typeface="Nafees Web Naskh" pitchFamily="2" charset="-78"/>
              <a:ea typeface="Calibri"/>
              <a:cs typeface="Jameel Noori Nastaleeq" pitchFamily="2" charset="-7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4005318578"/>
              </p:ext>
            </p:extLst>
          </p:nvPr>
        </p:nvGraphicFramePr>
        <p:xfrm>
          <a:off x="838200" y="2514600"/>
          <a:ext cx="74676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p:cNvSpPr>
            <a:spLocks noGrp="1"/>
          </p:cNvSpPr>
          <p:nvPr>
            <p:ph type="title"/>
          </p:nvPr>
        </p:nvSpPr>
        <p:spPr/>
        <p:txBody>
          <a:bodyPr>
            <a:noAutofit/>
          </a:bodyPr>
          <a:lstStyle/>
          <a:p>
            <a:pPr algn="ctr" rtl="1">
              <a:defRPr/>
            </a:pPr>
            <a:r>
              <a:rPr lang="ar-SA" sz="3600" b="0" spc="-140" dirty="0">
                <a:latin typeface="Al Qalam Quran Publisher" pitchFamily="18" charset="-78"/>
                <a:cs typeface="Al Qalam Quran Publisher" pitchFamily="18" charset="-78"/>
              </a:rPr>
              <a:t>يٰۤاَيُّهَا الَّذِيْنَ اٰمَنُوْۤا اِنَّ مِنْ اَزْوَاجِكُمْ وَ اَوْلَادِكُمْ عَدُوًّا لَّكُمْ فَاحْذَرُوْهُمْ١ۚ وَ اِنْ تَعْفُوْا وَ تَصْفَحُوْا وَ تَغْفِرُوْا فَاِنَّ اللّٰهَ غَفُوْرٌ رَّحِيْمٌ۰۰۱۴</a:t>
            </a:r>
            <a:endParaRPr lang="en-US" sz="3600" b="0" dirty="0"/>
          </a:p>
        </p:txBody>
      </p:sp>
      <p:sp>
        <p:nvSpPr>
          <p:cNvPr id="2" name="Rectangle 1"/>
          <p:cNvSpPr/>
          <p:nvPr/>
        </p:nvSpPr>
        <p:spPr>
          <a:xfrm>
            <a:off x="0" y="1502230"/>
            <a:ext cx="9144000" cy="892552"/>
          </a:xfrm>
          <a:prstGeom prst="rect">
            <a:avLst/>
          </a:prstGeom>
        </p:spPr>
        <p:txBody>
          <a:bodyPr wrap="square">
            <a:spAutoFit/>
          </a:bodyPr>
          <a:lstStyle/>
          <a:p>
            <a:pPr algn="ctr" rtl="1"/>
            <a:r>
              <a:rPr lang="ar-SA" sz="2600" dirty="0">
                <a:latin typeface="Jameel Noori Nastaleeq" pitchFamily="2" charset="-78"/>
                <a:ea typeface="Calibri"/>
                <a:cs typeface="Jameel Noori Nastaleeq" pitchFamily="2" charset="-78"/>
              </a:rPr>
              <a:t>اے وہ لوگو جو ایمان لائے بلا شبہ تمہاری بیویوں اور اولادوں میں سے بعض تمہارے دشمن ہیں سو اُن سے ہوشیار رہو اور اگر تم معاف کرتے رہو اور چشم پوشی کرتے رہو اور در گذر کرتے رہو توبے شک اللہ بھی درگذر فرمانے والا مہربان ہے </a:t>
            </a:r>
            <a:r>
              <a:rPr lang="ur-PK" sz="2600" dirty="0">
                <a:latin typeface="Jameel Noori Nastaleeq" pitchFamily="2" charset="-78"/>
                <a:ea typeface="Calibri"/>
                <a:cs typeface="Jameel Noori Nastaleeq" pitchFamily="2" charset="-78"/>
              </a:rPr>
              <a:t>۔</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graphicEl>
                                              <a:dgm id="{C641DEA9-B2FE-42D2-90A6-FB26FB24702A}"/>
                                            </p:graphicEl>
                                          </p:spTgt>
                                        </p:tgtEl>
                                        <p:attrNameLst>
                                          <p:attrName>style.visibility</p:attrName>
                                        </p:attrNameLst>
                                      </p:cBhvr>
                                      <p:to>
                                        <p:strVal val="visible"/>
                                      </p:to>
                                    </p:set>
                                    <p:animEffect transition="in" filter="blinds(horizontal)">
                                      <p:cBhvr>
                                        <p:cTn id="7" dur="500"/>
                                        <p:tgtEl>
                                          <p:spTgt spid="6">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graphicEl>
                                              <a:dgm id="{AF98CB69-0152-45E9-902A-2100CF563113}"/>
                                            </p:graphicEl>
                                          </p:spTgt>
                                        </p:tgtEl>
                                        <p:attrNameLst>
                                          <p:attrName>style.visibility</p:attrName>
                                        </p:attrNameLst>
                                      </p:cBhvr>
                                      <p:to>
                                        <p:strVal val="visible"/>
                                      </p:to>
                                    </p:set>
                                    <p:animEffect transition="in" filter="blinds(horizontal)">
                                      <p:cBhvr>
                                        <p:cTn id="12" dur="500"/>
                                        <p:tgtEl>
                                          <p:spTgt spid="6">
                                            <p:graphicEl>
                                              <a:dgm id="{AF98CB69-0152-45E9-902A-2100CF56311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graphicEl>
                                              <a:dgm id="{B82C03ED-40D9-4910-A714-A6A88F84E3EA}"/>
                                            </p:graphicEl>
                                          </p:spTgt>
                                        </p:tgtEl>
                                        <p:attrNameLst>
                                          <p:attrName>style.visibility</p:attrName>
                                        </p:attrNameLst>
                                      </p:cBhvr>
                                      <p:to>
                                        <p:strVal val="visible"/>
                                      </p:to>
                                    </p:set>
                                    <p:animEffect transition="in" filter="blinds(horizontal)">
                                      <p:cBhvr>
                                        <p:cTn id="17" dur="500"/>
                                        <p:tgtEl>
                                          <p:spTgt spid="6">
                                            <p:graphicEl>
                                              <a:dgm id="{B82C03ED-40D9-4910-A714-A6A88F84E3E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graphicEl>
                                              <a:dgm id="{03ADF433-AF60-4F67-A763-96162342EF67}"/>
                                            </p:graphicEl>
                                          </p:spTgt>
                                        </p:tgtEl>
                                        <p:attrNameLst>
                                          <p:attrName>style.visibility</p:attrName>
                                        </p:attrNameLst>
                                      </p:cBhvr>
                                      <p:to>
                                        <p:strVal val="visible"/>
                                      </p:to>
                                    </p:set>
                                    <p:animEffect transition="in" filter="blinds(horizontal)">
                                      <p:cBhvr>
                                        <p:cTn id="22" dur="500"/>
                                        <p:tgtEl>
                                          <p:spTgt spid="6">
                                            <p:graphicEl>
                                              <a:dgm id="{03ADF433-AF60-4F67-A763-96162342EF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lstStyle/>
          <a:p>
            <a:pPr algn="ctr" rtl="1" eaLnBrk="1" hangingPunct="1">
              <a:spcBef>
                <a:spcPts val="0"/>
              </a:spcBef>
              <a:defRPr/>
            </a:pPr>
            <a:r>
              <a:rPr lang="ar-SA" sz="3600" b="0" spc="-140" dirty="0">
                <a:latin typeface="Al Qalam Quran Publisher" pitchFamily="18" charset="-78"/>
                <a:cs typeface="Al Qalam Quran Publisher" pitchFamily="18" charset="-78"/>
              </a:rPr>
              <a:t>اِنَّمَاۤ اَمْوَالُكُمْ وَ اَوْلَادُكُمْ فِتْنَةٌ١ؕ وَ اللّٰهُ عِنْدَهٗۤ اَجْرٌ عَظِيْمٌ۰۰۱۵</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ar-SA" sz="2800" b="0" dirty="0" smtClean="0">
                <a:solidFill>
                  <a:schemeClr val="bg1"/>
                </a:solidFill>
                <a:latin typeface="Jameel Noori Nastaleeq" pitchFamily="2" charset="-78"/>
                <a:ea typeface="Calibri"/>
                <a:cs typeface="Jameel Noori Nastaleeq" pitchFamily="2" charset="-78"/>
              </a:rPr>
              <a:t> بے شک تمہارے مال اور تمہاری اولاد تو آزمائش کا ذریعہ ہیں اور اللہ کے ہاں شاندار بدلہ ہے</a:t>
            </a:r>
            <a:endParaRPr lang="kk-KZ" sz="2800" b="0" dirty="0" smtClean="0">
              <a:solidFill>
                <a:schemeClr val="bg1"/>
              </a:solidFill>
              <a:latin typeface="Nafees Web Naskh" pitchFamily="2" charset="-78"/>
              <a:ea typeface="Calibri"/>
              <a:cs typeface="Jameel Noori Nastaleeq" pitchFamily="2" charset="-78"/>
            </a:endParaRPr>
          </a:p>
        </p:txBody>
      </p:sp>
      <p:sp>
        <p:nvSpPr>
          <p:cNvPr id="3" name="TextBox 2"/>
          <p:cNvSpPr txBox="1"/>
          <p:nvPr/>
        </p:nvSpPr>
        <p:spPr>
          <a:xfrm>
            <a:off x="3200400" y="1668959"/>
            <a:ext cx="2823324" cy="7694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مال اور اولاد</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4" name="Content Placeholder 3"/>
          <p:cNvGraphicFramePr>
            <a:graphicFrameLocks/>
          </p:cNvGraphicFramePr>
          <p:nvPr>
            <p:extLst>
              <p:ext uri="{D42A27DB-BD31-4B8C-83A1-F6EECF244321}">
                <p14:modId xmlns:p14="http://schemas.microsoft.com/office/powerpoint/2010/main" val="4027677293"/>
              </p:ext>
            </p:extLst>
          </p:nvPr>
        </p:nvGraphicFramePr>
        <p:xfrm>
          <a:off x="838200" y="2667000"/>
          <a:ext cx="74676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graphicEl>
                                              <a:dgm id="{C641DEA9-B2FE-42D2-90A6-FB26FB24702A}"/>
                                            </p:graphicEl>
                                          </p:spTgt>
                                        </p:tgtEl>
                                        <p:attrNameLst>
                                          <p:attrName>style.visibility</p:attrName>
                                        </p:attrNameLst>
                                      </p:cBhvr>
                                      <p:to>
                                        <p:strVal val="visible"/>
                                      </p:to>
                                    </p:set>
                                    <p:animEffect transition="in" filter="blinds(horizontal)">
                                      <p:cBhvr>
                                        <p:cTn id="7" dur="500"/>
                                        <p:tgtEl>
                                          <p:spTgt spid="4">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graphicEl>
                                              <a:dgm id="{AF98CB69-0152-45E9-902A-2100CF563113}"/>
                                            </p:graphicEl>
                                          </p:spTgt>
                                        </p:tgtEl>
                                        <p:attrNameLst>
                                          <p:attrName>style.visibility</p:attrName>
                                        </p:attrNameLst>
                                      </p:cBhvr>
                                      <p:to>
                                        <p:strVal val="visible"/>
                                      </p:to>
                                    </p:set>
                                    <p:animEffect transition="in" filter="blinds(horizontal)">
                                      <p:cBhvr>
                                        <p:cTn id="12" dur="500"/>
                                        <p:tgtEl>
                                          <p:spTgt spid="4">
                                            <p:graphicEl>
                                              <a:dgm id="{AF98CB69-0152-45E9-902A-2100CF56311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دوسرا حصہ: </a:t>
            </a:r>
            <a:r>
              <a:rPr lang="ur-PK" sz="5400" i="1" dirty="0" smtClean="0">
                <a:latin typeface="Jameel Noori Nastaleeq" pitchFamily="2" charset="-78"/>
                <a:cs typeface="Jameel Noori Nastaleeq" pitchFamily="2" charset="-78"/>
              </a:rPr>
              <a:t>ایمان</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200964019"/>
              </p:ext>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6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500"/>
                                        <p:tgtEl>
                                          <p:spTgt spid="8">
                                            <p:graphicEl>
                                              <a:dgm id="{427F0D4D-B7B9-4BBB-8BB4-FEBF2E2276D9}"/>
                                            </p:graphic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1" dur="500"/>
                                        <p:tgtEl>
                                          <p:spTgt spid="8">
                                            <p:graphicEl>
                                              <a:dgm id="{92AA1496-1A9D-4127-9074-5B287A06C5F1}"/>
                                            </p:graphic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5" dur="500"/>
                                        <p:tgtEl>
                                          <p:spTgt spid="8">
                                            <p:graphicEl>
                                              <a:dgm id="{71F9798A-EF2A-454A-B9CD-A44B256DC1EA}"/>
                                            </p:graphic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19" dur="500"/>
                                        <p:tgtEl>
                                          <p:spTgt spid="8">
                                            <p:graphicEl>
                                              <a:dgm id="{4126A610-2CCE-4B06-A29F-0223994C73EF}"/>
                                            </p:graphic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3" dur="500"/>
                                        <p:tgtEl>
                                          <p:spTgt spid="8">
                                            <p:graphicEl>
                                              <a:dgm id="{ACE2A377-0506-4ED5-B0D6-68213B77C015}"/>
                                            </p:graphicEl>
                                          </p:spTgt>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8">
                                            <p:graphicEl>
                                              <a:dgm id="{0AECD693-E47F-47D3-890A-71B101F2C770}"/>
                                            </p:graphicEl>
                                          </p:spTgt>
                                        </p:tgtEl>
                                        <p:attrNameLst>
                                          <p:attrName>style.visibility</p:attrName>
                                        </p:attrNameLst>
                                      </p:cBhvr>
                                      <p:to>
                                        <p:strVal val="visible"/>
                                      </p:to>
                                    </p:set>
                                    <p:animEffect transition="in" filter="wipe(right)">
                                      <p:cBhvr>
                                        <p:cTn id="27" dur="500"/>
                                        <p:tgtEl>
                                          <p:spTgt spid="8">
                                            <p:graphicEl>
                                              <a:dgm id="{0AECD693-E47F-47D3-890A-71B101F2C770}"/>
                                            </p:graphicEl>
                                          </p:spTgt>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84F55392-DAC7-4820-8E0A-9450D092CA82}"/>
                                            </p:graphicEl>
                                          </p:spTgt>
                                        </p:tgtEl>
                                        <p:attrNameLst>
                                          <p:attrName>style.visibility</p:attrName>
                                        </p:attrNameLst>
                                      </p:cBhvr>
                                      <p:to>
                                        <p:strVal val="visible"/>
                                      </p:to>
                                    </p:set>
                                    <p:animEffect transition="in" filter="wipe(right)">
                                      <p:cBhvr>
                                        <p:cTn id="31" dur="500"/>
                                        <p:tgtEl>
                                          <p:spTgt spid="8">
                                            <p:graphicEl>
                                              <a:dgm id="{84F55392-DAC7-4820-8E0A-9450D092CA82}"/>
                                            </p:graphicEl>
                                          </p:spTgt>
                                        </p:tgtEl>
                                      </p:cBhvr>
                                    </p:animEffect>
                                  </p:childTnLst>
                                </p:cTn>
                              </p:par>
                            </p:childTnLst>
                          </p:cTn>
                        </p:par>
                        <p:par>
                          <p:cTn id="32" fill="hold">
                            <p:stCondLst>
                              <p:cond delay="3500"/>
                            </p:stCondLst>
                            <p:childTnLst>
                              <p:par>
                                <p:cTn id="33" presetID="22" presetClass="entr" presetSubtype="2" fill="hold" grpId="0" nodeType="afterEffect">
                                  <p:stCondLst>
                                    <p:cond delay="0"/>
                                  </p:stCondLst>
                                  <p:childTnLst>
                                    <p:set>
                                      <p:cBhvr>
                                        <p:cTn id="34"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5" dur="500"/>
                                        <p:tgtEl>
                                          <p:spTgt spid="8">
                                            <p:graphicEl>
                                              <a:dgm id="{0D93DD93-DD0D-478D-A5EF-03D4D39780DC}"/>
                                            </p:graphicEl>
                                          </p:spTgt>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9" dur="500"/>
                                        <p:tgtEl>
                                          <p:spTgt spid="8">
                                            <p:graphicEl>
                                              <a:dgm id="{37900F7A-BA6B-45F1-AC4D-5C79E61058E6}"/>
                                            </p:graphicEl>
                                          </p:spTgt>
                                        </p:tgtEl>
                                      </p:cBhvr>
                                    </p:animEffect>
                                  </p:childTnLst>
                                </p:cTn>
                              </p:par>
                            </p:childTnLst>
                          </p:cTn>
                        </p:par>
                        <p:par>
                          <p:cTn id="40" fill="hold">
                            <p:stCondLst>
                              <p:cond delay="4500"/>
                            </p:stCondLst>
                            <p:childTnLst>
                              <p:par>
                                <p:cTn id="41" presetID="22" presetClass="entr" presetSubtype="2" fill="hold" grpId="0" nodeType="afterEffect">
                                  <p:stCondLst>
                                    <p:cond delay="0"/>
                                  </p:stCondLst>
                                  <p:childTnLst>
                                    <p:set>
                                      <p:cBhvr>
                                        <p:cTn id="42" dur="1" fill="hold">
                                          <p:stCondLst>
                                            <p:cond delay="0"/>
                                          </p:stCondLst>
                                        </p:cTn>
                                        <p:tgtEl>
                                          <p:spTgt spid="8">
                                            <p:graphicEl>
                                              <a:dgm id="{E44A20ED-C457-4029-80DC-6BB30FC42A76}"/>
                                            </p:graphicEl>
                                          </p:spTgt>
                                        </p:tgtEl>
                                        <p:attrNameLst>
                                          <p:attrName>style.visibility</p:attrName>
                                        </p:attrNameLst>
                                      </p:cBhvr>
                                      <p:to>
                                        <p:strVal val="visible"/>
                                      </p:to>
                                    </p:set>
                                    <p:animEffect transition="in" filter="wipe(right)">
                                      <p:cBhvr>
                                        <p:cTn id="43" dur="500"/>
                                        <p:tgtEl>
                                          <p:spTgt spid="8">
                                            <p:graphicEl>
                                              <a:dgm id="{E44A20ED-C457-4029-80DC-6BB30FC42A76}"/>
                                            </p:graphicEl>
                                          </p:spTgt>
                                        </p:tgtEl>
                                      </p:cBhvr>
                                    </p:animEffect>
                                  </p:childTnLst>
                                </p:cTn>
                              </p:par>
                            </p:childTnLst>
                          </p:cTn>
                        </p:par>
                        <p:par>
                          <p:cTn id="44" fill="hold">
                            <p:stCondLst>
                              <p:cond delay="5000"/>
                            </p:stCondLst>
                            <p:childTnLst>
                              <p:par>
                                <p:cTn id="45" presetID="22" presetClass="entr" presetSubtype="2" fill="hold" grpId="0" nodeType="afterEffect">
                                  <p:stCondLst>
                                    <p:cond delay="0"/>
                                  </p:stCondLst>
                                  <p:childTnLst>
                                    <p:set>
                                      <p:cBhvr>
                                        <p:cTn id="46" dur="1" fill="hold">
                                          <p:stCondLst>
                                            <p:cond delay="0"/>
                                          </p:stCondLst>
                                        </p:cTn>
                                        <p:tgtEl>
                                          <p:spTgt spid="8">
                                            <p:graphicEl>
                                              <a:dgm id="{D3B5E165-9210-43FE-8962-17EDF9D66E2C}"/>
                                            </p:graphicEl>
                                          </p:spTgt>
                                        </p:tgtEl>
                                        <p:attrNameLst>
                                          <p:attrName>style.visibility</p:attrName>
                                        </p:attrNameLst>
                                      </p:cBhvr>
                                      <p:to>
                                        <p:strVal val="visible"/>
                                      </p:to>
                                    </p:set>
                                    <p:animEffect transition="in" filter="wipe(right)">
                                      <p:cBhvr>
                                        <p:cTn id="47" dur="500"/>
                                        <p:tgtEl>
                                          <p:spTgt spid="8">
                                            <p:graphicEl>
                                              <a:dgm id="{D3B5E165-9210-43FE-8962-17EDF9D66E2C}"/>
                                            </p:graphicEl>
                                          </p:spTgt>
                                        </p:tgtEl>
                                      </p:cBhvr>
                                    </p:animEffect>
                                  </p:childTnLst>
                                </p:cTn>
                              </p:par>
                            </p:childTnLst>
                          </p:cTn>
                        </p:par>
                        <p:par>
                          <p:cTn id="48" fill="hold">
                            <p:stCondLst>
                              <p:cond delay="550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500" tmFilter="0, 0; .2, .5; .8, .5; 1, 0"/>
                                        <p:tgtEl>
                                          <p:spTgt spid="8">
                                            <p:graphicEl>
                                              <a:dgm id="{0D93DD93-DD0D-478D-A5EF-03D4D39780DC}"/>
                                            </p:graphicEl>
                                          </p:spTgt>
                                        </p:tgtEl>
                                      </p:cBhvr>
                                    </p:animEffect>
                                    <p:animScale>
                                      <p:cBhvr>
                                        <p:cTn id="51" dur="250" autoRev="1" fill="hold"/>
                                        <p:tgtEl>
                                          <p:spTgt spid="8">
                                            <p:graphicEl>
                                              <a:dgm id="{0D93DD93-DD0D-478D-A5EF-03D4D39780DC}"/>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500" tmFilter="0, 0; .2, .5; .8, .5; 1, 0"/>
                                        <p:tgtEl>
                                          <p:spTgt spid="8">
                                            <p:graphicEl>
                                              <a:dgm id="{37900F7A-BA6B-45F1-AC4D-5C79E61058E6}"/>
                                            </p:graphicEl>
                                          </p:spTgt>
                                        </p:tgtEl>
                                      </p:cBhvr>
                                    </p:animEffect>
                                    <p:animScale>
                                      <p:cBhvr>
                                        <p:cTn id="54" dur="250" autoRev="1" fill="hold"/>
                                        <p:tgtEl>
                                          <p:spTgt spid="8">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8"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8077200" cy="3657600"/>
          </a:xfrm>
        </p:spPr>
        <p:txBody>
          <a:bodyPr/>
          <a:lstStyle/>
          <a:p>
            <a:pPr algn="ctr" rtl="1" eaLnBrk="1" hangingPunct="1">
              <a:lnSpc>
                <a:spcPct val="130000"/>
              </a:lnSpc>
              <a:spcBef>
                <a:spcPts val="0"/>
              </a:spcBef>
              <a:defRPr/>
            </a:pPr>
            <a:r>
              <a:rPr lang="ar-SA" sz="4000" b="0" spc="-140" dirty="0">
                <a:latin typeface="Al Qalam Quran Publisher" pitchFamily="18" charset="-78"/>
                <a:cs typeface="Al Qalam Quran Publisher" pitchFamily="18" charset="-78"/>
              </a:rPr>
              <a:t>فَاتَّقُوا اللّٰهَ مَا اسْتَطَعْتُمْ وَ اسْمَعُوْا وَ اَطِيْعُوْا وَ اَنْفِقُوْا خَيْرًا لِّاَنْفُسِكُمْ١ؕ وَ مَنْ يُّوْقَ شُحَّ نَفْسِهٖ فَاُولٰٓىِٕكَ هُمُ الْمُفْلِحُوْنَ۰۰۱۶</a:t>
            </a:r>
            <a:r>
              <a:rPr lang="ur-PK" sz="4000" b="0" spc="-140" dirty="0">
                <a:latin typeface="Al Qalam Quran Publisher" pitchFamily="18" charset="-78"/>
                <a:cs typeface="Al Qalam Quran Publisher" pitchFamily="18" charset="-78"/>
              </a:rPr>
              <a:t> </a:t>
            </a:r>
            <a:r>
              <a:rPr lang="ur-PK" sz="4000" spc="-140" dirty="0" smtClean="0">
                <a:latin typeface="Al Qalam Quran Publisher" pitchFamily="18" charset="-78"/>
                <a:cs typeface="Al Qalam Quran Publisher" pitchFamily="18" charset="-78"/>
              </a:rPr>
              <a:t/>
            </a:r>
            <a:br>
              <a:rPr lang="ur-PK" sz="4000" spc="-140" dirty="0" smtClean="0">
                <a:latin typeface="Al Qalam Quran Publisher" pitchFamily="18" charset="-78"/>
                <a:cs typeface="Al Qalam Quran Publisher" pitchFamily="18" charset="-78"/>
              </a:rPr>
            </a:br>
            <a:r>
              <a:rPr lang="ar-SA" sz="3200" b="0" dirty="0" smtClean="0">
                <a:solidFill>
                  <a:schemeClr val="tx1"/>
                </a:solidFill>
                <a:latin typeface="Jameel Noori Nastaleeq" pitchFamily="2" charset="-78"/>
                <a:ea typeface="Calibri"/>
                <a:cs typeface="Jameel Noori Nastaleeq" pitchFamily="2" charset="-78"/>
              </a:rPr>
              <a:t>سو جہاں تک ممکن ہو سکے اللہ کی نافرمانی سے بچو اور (اُس کے احکامات) سنو اور مانو اور (اُس کی راہ میں) خرچ کرو (یہ) بہتر ہے تمہارے حق میں اور جو شخص جی کے لالچ سے بچالیا گیا تو ایسے ہی لوگ کامیاب ہونے والے ہیں </a:t>
            </a:r>
            <a:r>
              <a:rPr lang="ur-PK" sz="3200" b="0" dirty="0" smtClean="0">
                <a:solidFill>
                  <a:schemeClr val="tx1"/>
                </a:solidFill>
                <a:latin typeface="Jameel Noori Nastaleeq" pitchFamily="2" charset="-78"/>
                <a:ea typeface="Calibri"/>
                <a:cs typeface="Jameel Noori Nastaleeq" pitchFamily="2" charset="-78"/>
              </a:rPr>
              <a:t>۔</a:t>
            </a:r>
            <a:endParaRPr lang="kk-KZ" sz="2800" b="0" dirty="0" smtClean="0">
              <a:solidFill>
                <a:schemeClr val="tx1"/>
              </a:solidFill>
              <a:latin typeface="Nafees Web Naskh" pitchFamily="2" charset="-78"/>
              <a:ea typeface="Calibri"/>
              <a:cs typeface="Jameel Noori Nastaleeq"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4000" b="0" spc="-140" dirty="0">
                <a:latin typeface="Al Qalam Quran Publisher" pitchFamily="18" charset="-78"/>
                <a:cs typeface="Al Qalam Quran Publisher" pitchFamily="18" charset="-78"/>
              </a:rPr>
              <a:t>فَاتَّقُوا اللّٰهَ مَا اسْتَطَعْتُمْ وَ اسْمَعُوْا وَ اَطِيْعُوْا وَ اَنْفِقُوْا خَيْرًا لِّاَنْفُسِكُمْ١ؕ وَ مَنْ يُّوْقَ شُحَّ نَفْسِهٖ فَاُولٰٓىِٕكَ هُمُ الْمُفْلِحُوْنَ۰۰۱۶</a:t>
            </a:r>
            <a:endParaRPr lang="kk-KZ" sz="2800" b="0" dirty="0" smtClean="0">
              <a:solidFill>
                <a:schemeClr val="bg1"/>
              </a:solidFill>
              <a:latin typeface="Nafees Web Naskh" pitchFamily="2" charset="-78"/>
              <a:ea typeface="Calibri"/>
              <a:cs typeface="Nafees Web Naskh"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993641342"/>
              </p:ext>
            </p:extLst>
          </p:nvPr>
        </p:nvGraphicFramePr>
        <p:xfrm>
          <a:off x="609600" y="2667000"/>
          <a:ext cx="8229600"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200400" y="1524000"/>
            <a:ext cx="2823324" cy="10156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endParaRPr lang="ur-PK" sz="1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a:p>
            <a:pPr algn="ctr">
              <a:defRPr/>
            </a:pPr>
            <a:r>
              <a:rPr lang="ur-PK"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rPr>
              <a:t>تقوٰی</a:t>
            </a:r>
            <a:endParaRPr lang="en-US" sz="4400" dirty="0">
              <a:ln w="10160">
                <a:solidFill>
                  <a:schemeClr val="accent1"/>
                </a:solidFill>
                <a:prstDash val="solid"/>
              </a:ln>
              <a:solidFill>
                <a:srgbClr val="FFFFFF"/>
              </a:solidFill>
              <a:effectLst>
                <a:outerShdw blurRad="38100" dist="32000" dir="5400000" algn="tl">
                  <a:srgbClr val="000000">
                    <a:alpha val="30000"/>
                  </a:srgbClr>
                </a:outerShdw>
              </a:effectLst>
              <a:cs typeface="UL Sajid Heading" pitchFamily="2" charset="-78"/>
            </a:endParaRPr>
          </a:p>
        </p:txBody>
      </p:sp>
      <p:graphicFrame>
        <p:nvGraphicFramePr>
          <p:cNvPr id="5" name="Content Placeholder 3"/>
          <p:cNvGraphicFramePr>
            <a:graphicFrameLocks/>
          </p:cNvGraphicFramePr>
          <p:nvPr>
            <p:extLst>
              <p:ext uri="{D42A27DB-BD31-4B8C-83A1-F6EECF244321}">
                <p14:modId xmlns:p14="http://schemas.microsoft.com/office/powerpoint/2010/main" val="2962346708"/>
              </p:ext>
            </p:extLst>
          </p:nvPr>
        </p:nvGraphicFramePr>
        <p:xfrm>
          <a:off x="1752600" y="4953000"/>
          <a:ext cx="5638800" cy="1905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7" dur="1000"/>
                                        <p:tgtEl>
                                          <p:spTgt spid="3">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12" dur="1000"/>
                                        <p:tgtEl>
                                          <p:spTgt spid="3">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91378210-0511-4335-B307-65C8E7492801}"/>
                                            </p:graphicEl>
                                          </p:spTgt>
                                        </p:tgtEl>
                                        <p:attrNameLst>
                                          <p:attrName>style.visibility</p:attrName>
                                        </p:attrNameLst>
                                      </p:cBhvr>
                                      <p:to>
                                        <p:strVal val="visible"/>
                                      </p:to>
                                    </p:set>
                                    <p:animEffect transition="in" filter="fade">
                                      <p:cBhvr>
                                        <p:cTn id="17" dur="1000"/>
                                        <p:tgtEl>
                                          <p:spTgt spid="3">
                                            <p:graphicEl>
                                              <a:dgm id="{91378210-0511-4335-B307-65C8E749280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15D3A09A-DD30-465A-AF2D-4A854940267F}"/>
                                            </p:graphicEl>
                                          </p:spTgt>
                                        </p:tgtEl>
                                        <p:attrNameLst>
                                          <p:attrName>style.visibility</p:attrName>
                                        </p:attrNameLst>
                                      </p:cBhvr>
                                      <p:to>
                                        <p:strVal val="visible"/>
                                      </p:to>
                                    </p:set>
                                    <p:animEffect transition="in" filter="fade">
                                      <p:cBhvr>
                                        <p:cTn id="22" dur="1000"/>
                                        <p:tgtEl>
                                          <p:spTgt spid="3">
                                            <p:graphicEl>
                                              <a:dgm id="{15D3A09A-DD30-465A-AF2D-4A854940267F}"/>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graphicEl>
                                              <a:dgm id="{C641DEA9-B2FE-42D2-90A6-FB26FB24702A}"/>
                                            </p:graphicEl>
                                          </p:spTgt>
                                        </p:tgtEl>
                                        <p:attrNameLst>
                                          <p:attrName>style.visibility</p:attrName>
                                        </p:attrNameLst>
                                      </p:cBhvr>
                                      <p:to>
                                        <p:strVal val="visible"/>
                                      </p:to>
                                    </p:set>
                                    <p:animEffect transition="in" filter="blinds(horizontal)">
                                      <p:cBhvr>
                                        <p:cTn id="27" dur="500"/>
                                        <p:tgtEl>
                                          <p:spTgt spid="5">
                                            <p:graphicEl>
                                              <a:dgm id="{C641DEA9-B2FE-42D2-90A6-FB26FB2470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4000" b="0" spc="-140" dirty="0">
                <a:latin typeface="Al Qalam Quran Publisher" pitchFamily="18" charset="-78"/>
                <a:cs typeface="Al Qalam Quran Publisher" pitchFamily="18" charset="-78"/>
              </a:rPr>
              <a:t>فَاتَّقُوا اللّٰهَ مَا اسْتَطَعْتُمْ وَ اسْمَعُوْا وَ اَطِيْعُوْا وَ اَنْفِقُوْا خَيْرًا لِّاَنْفُسِكُمْ١ؕ وَ مَنْ يُّوْقَ شُحَّ نَفْسِهٖ فَاُولٰٓىِٕكَ هُمُ الْمُفْلِحُوْنَ۰۰۱۶</a:t>
            </a:r>
            <a:endParaRPr lang="kk-KZ" sz="2800" b="0" dirty="0" smtClean="0">
              <a:solidFill>
                <a:schemeClr val="bg1"/>
              </a:solidFill>
              <a:latin typeface="Nafees Web Naskh" pitchFamily="2" charset="-78"/>
              <a:ea typeface="Calibri"/>
              <a:cs typeface="Nafees Web Naskh"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2814339"/>
              </p:ext>
            </p:extLst>
          </p:nvPr>
        </p:nvGraphicFramePr>
        <p:xfrm>
          <a:off x="533400" y="1600200"/>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798544953"/>
              </p:ext>
            </p:extLst>
          </p:nvPr>
        </p:nvGraphicFramePr>
        <p:xfrm>
          <a:off x="1447800" y="2819400"/>
          <a:ext cx="6248400" cy="990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extLst>
              <p:ext uri="{D42A27DB-BD31-4B8C-83A1-F6EECF244321}">
                <p14:modId xmlns:p14="http://schemas.microsoft.com/office/powerpoint/2010/main" val="1201592668"/>
              </p:ext>
            </p:extLst>
          </p:nvPr>
        </p:nvGraphicFramePr>
        <p:xfrm>
          <a:off x="1524000" y="3937000"/>
          <a:ext cx="6096000" cy="2692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7" dur="1000"/>
                                        <p:tgtEl>
                                          <p:spTgt spid="3">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12" dur="1000"/>
                                        <p:tgtEl>
                                          <p:spTgt spid="3">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graphicEl>
                                              <a:dgm id="{C641DEA9-B2FE-42D2-90A6-FB26FB24702A}"/>
                                            </p:graphicEl>
                                          </p:spTgt>
                                        </p:tgtEl>
                                        <p:attrNameLst>
                                          <p:attrName>style.visibility</p:attrName>
                                        </p:attrNameLst>
                                      </p:cBhvr>
                                      <p:to>
                                        <p:strVal val="visible"/>
                                      </p:to>
                                    </p:set>
                                    <p:animEffect transition="in" filter="blinds(horizontal)">
                                      <p:cBhvr>
                                        <p:cTn id="17" dur="500"/>
                                        <p:tgtEl>
                                          <p:spTgt spid="5">
                                            <p:graphicEl>
                                              <a:dgm id="{C641DEA9-B2FE-42D2-90A6-FB26FB24702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D8D2BB5E-ED23-4021-B7ED-FC5040BBD01B}"/>
                                            </p:graphicEl>
                                          </p:spTgt>
                                        </p:tgtEl>
                                        <p:attrNameLst>
                                          <p:attrName>style.visibility</p:attrName>
                                        </p:attrNameLst>
                                      </p:cBhvr>
                                      <p:to>
                                        <p:strVal val="visible"/>
                                      </p:to>
                                    </p:set>
                                    <p:animEffect transition="in" filter="fade">
                                      <p:cBhvr>
                                        <p:cTn id="22" dur="500"/>
                                        <p:tgtEl>
                                          <p:spTgt spid="6">
                                            <p:graphicEl>
                                              <a:dgm id="{D8D2BB5E-ED23-4021-B7ED-FC5040BBD01B}"/>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graphicEl>
                                              <a:dgm id="{9348AF73-C1DE-40F5-B9A7-31C853A40320}"/>
                                            </p:graphicEl>
                                          </p:spTgt>
                                        </p:tgtEl>
                                        <p:attrNameLst>
                                          <p:attrName>style.visibility</p:attrName>
                                        </p:attrNameLst>
                                      </p:cBhvr>
                                      <p:to>
                                        <p:strVal val="visible"/>
                                      </p:to>
                                    </p:set>
                                    <p:animEffect transition="in" filter="fade">
                                      <p:cBhvr>
                                        <p:cTn id="25" dur="500"/>
                                        <p:tgtEl>
                                          <p:spTgt spid="6">
                                            <p:graphicEl>
                                              <a:dgm id="{9348AF73-C1DE-40F5-B9A7-31C853A40320}"/>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graphicEl>
                                              <a:dgm id="{BC039C19-05B3-4BB0-9CEC-22D9D90643C3}"/>
                                            </p:graphicEl>
                                          </p:spTgt>
                                        </p:tgtEl>
                                        <p:attrNameLst>
                                          <p:attrName>style.visibility</p:attrName>
                                        </p:attrNameLst>
                                      </p:cBhvr>
                                      <p:to>
                                        <p:strVal val="visible"/>
                                      </p:to>
                                    </p:set>
                                    <p:animEffect transition="in" filter="fade">
                                      <p:cBhvr>
                                        <p:cTn id="30" dur="500"/>
                                        <p:tgtEl>
                                          <p:spTgt spid="6">
                                            <p:graphicEl>
                                              <a:dgm id="{BC039C19-05B3-4BB0-9CEC-22D9D90643C3}"/>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graphicEl>
                                              <a:dgm id="{F60ABFD8-C9BD-45C1-AC65-59595371AAC4}"/>
                                            </p:graphicEl>
                                          </p:spTgt>
                                        </p:tgtEl>
                                        <p:attrNameLst>
                                          <p:attrName>style.visibility</p:attrName>
                                        </p:attrNameLst>
                                      </p:cBhvr>
                                      <p:to>
                                        <p:strVal val="visible"/>
                                      </p:to>
                                    </p:set>
                                    <p:animEffect transition="in" filter="fade">
                                      <p:cBhvr>
                                        <p:cTn id="33" dur="500"/>
                                        <p:tgtEl>
                                          <p:spTgt spid="6">
                                            <p:graphicEl>
                                              <a:dgm id="{F60ABFD8-C9BD-45C1-AC65-59595371AAC4}"/>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graphicEl>
                                              <a:dgm id="{E4787AEE-B358-4E41-AC29-1B6912436BBC}"/>
                                            </p:graphicEl>
                                          </p:spTgt>
                                        </p:tgtEl>
                                        <p:attrNameLst>
                                          <p:attrName>style.visibility</p:attrName>
                                        </p:attrNameLst>
                                      </p:cBhvr>
                                      <p:to>
                                        <p:strVal val="visible"/>
                                      </p:to>
                                    </p:set>
                                    <p:animEffect transition="in" filter="fade">
                                      <p:cBhvr>
                                        <p:cTn id="36" dur="500"/>
                                        <p:tgtEl>
                                          <p:spTgt spid="6">
                                            <p:graphicEl>
                                              <a:dgm id="{E4787AEE-B358-4E41-AC29-1B6912436BB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graphicEl>
                                              <a:dgm id="{36F0D464-48E8-4214-B715-8EFC58AC1A44}"/>
                                            </p:graphicEl>
                                          </p:spTgt>
                                        </p:tgtEl>
                                        <p:attrNameLst>
                                          <p:attrName>style.visibility</p:attrName>
                                        </p:attrNameLst>
                                      </p:cBhvr>
                                      <p:to>
                                        <p:strVal val="visible"/>
                                      </p:to>
                                    </p:set>
                                    <p:animEffect transition="in" filter="fade">
                                      <p:cBhvr>
                                        <p:cTn id="41" dur="500"/>
                                        <p:tgtEl>
                                          <p:spTgt spid="6">
                                            <p:graphicEl>
                                              <a:dgm id="{36F0D464-48E8-4214-B715-8EFC58AC1A44}"/>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713E8BEB-3355-46BB-A978-EC34803AF575}"/>
                                            </p:graphicEl>
                                          </p:spTgt>
                                        </p:tgtEl>
                                        <p:attrNameLst>
                                          <p:attrName>style.visibility</p:attrName>
                                        </p:attrNameLst>
                                      </p:cBhvr>
                                      <p:to>
                                        <p:strVal val="visible"/>
                                      </p:to>
                                    </p:set>
                                    <p:animEffect transition="in" filter="fade">
                                      <p:cBhvr>
                                        <p:cTn id="44" dur="500"/>
                                        <p:tgtEl>
                                          <p:spTgt spid="6">
                                            <p:graphicEl>
                                              <a:dgm id="{713E8BEB-3355-46BB-A978-EC34803AF575}"/>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graphicEl>
                                              <a:dgm id="{664F46A5-5A29-4431-B7F2-C9598AFA4425}"/>
                                            </p:graphicEl>
                                          </p:spTgt>
                                        </p:tgtEl>
                                        <p:attrNameLst>
                                          <p:attrName>style.visibility</p:attrName>
                                        </p:attrNameLst>
                                      </p:cBhvr>
                                      <p:to>
                                        <p:strVal val="visible"/>
                                      </p:to>
                                    </p:set>
                                    <p:animEffect transition="in" filter="fade">
                                      <p:cBhvr>
                                        <p:cTn id="47" dur="500"/>
                                        <p:tgtEl>
                                          <p:spTgt spid="6">
                                            <p:graphicEl>
                                              <a:dgm id="{664F46A5-5A29-4431-B7F2-C9598AFA442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5" grpId="0">
        <p:bldSub>
          <a:bldDgm bld="one"/>
        </p:bldSub>
      </p:bldGraphic>
      <p:bldGraphic spid="6"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4000" b="0" spc="-140" dirty="0">
                <a:latin typeface="Al Qalam Quran Publisher" pitchFamily="18" charset="-78"/>
                <a:cs typeface="Al Qalam Quran Publisher" pitchFamily="18" charset="-78"/>
              </a:rPr>
              <a:t>فَاتَّقُوا اللّٰهَ مَا اسْتَطَعْتُمْ وَ اسْمَعُوْا وَ اَطِيْعُوْا وَ اَنْفِقُوْا خَيْرًا لِّاَنْفُسِكُمْ١ؕ وَ مَنْ يُّوْقَ شُحَّ نَفْسِهٖ فَاُولٰٓىِٕكَ هُمُ الْمُفْلِحُوْنَ۰۰۱۶</a:t>
            </a:r>
            <a:endParaRPr lang="kk-KZ" sz="2800" b="0" dirty="0" smtClean="0">
              <a:solidFill>
                <a:schemeClr val="bg1"/>
              </a:solidFill>
              <a:latin typeface="Nafees Web Naskh" pitchFamily="2" charset="-78"/>
              <a:ea typeface="Calibri"/>
              <a:cs typeface="Nafees Web Naskh"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2370133870"/>
              </p:ext>
            </p:extLst>
          </p:nvPr>
        </p:nvGraphicFramePr>
        <p:xfrm>
          <a:off x="533400" y="1828800"/>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201763130"/>
              </p:ext>
            </p:extLst>
          </p:nvPr>
        </p:nvGraphicFramePr>
        <p:xfrm>
          <a:off x="228600" y="3048000"/>
          <a:ext cx="8686800" cy="2895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7" dur="1000"/>
                                        <p:tgtEl>
                                          <p:spTgt spid="3">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12" dur="1000"/>
                                        <p:tgtEl>
                                          <p:spTgt spid="3">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graphicEl>
                                              <a:dgm id="{039AFA0A-E861-40D0-BCE1-09B258433140}"/>
                                            </p:graphicEl>
                                          </p:spTgt>
                                        </p:tgtEl>
                                        <p:attrNameLst>
                                          <p:attrName>style.visibility</p:attrName>
                                        </p:attrNameLst>
                                      </p:cBhvr>
                                      <p:to>
                                        <p:strVal val="visible"/>
                                      </p:to>
                                    </p:set>
                                    <p:animEffect transition="in" filter="blinds(horizontal)">
                                      <p:cBhvr>
                                        <p:cTn id="17" dur="500"/>
                                        <p:tgtEl>
                                          <p:spTgt spid="5">
                                            <p:graphicEl>
                                              <a:dgm id="{039AFA0A-E861-40D0-BCE1-09B25843314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graphicEl>
                                              <a:dgm id="{6D77D1F6-D6ED-4932-9F79-B651B62C7F72}"/>
                                            </p:graphicEl>
                                          </p:spTgt>
                                        </p:tgtEl>
                                        <p:attrNameLst>
                                          <p:attrName>style.visibility</p:attrName>
                                        </p:attrNameLst>
                                      </p:cBhvr>
                                      <p:to>
                                        <p:strVal val="visible"/>
                                      </p:to>
                                    </p:set>
                                    <p:animEffect transition="in" filter="blinds(horizontal)">
                                      <p:cBhvr>
                                        <p:cTn id="22" dur="500"/>
                                        <p:tgtEl>
                                          <p:spTgt spid="5">
                                            <p:graphicEl>
                                              <a:dgm id="{6D77D1F6-D6ED-4932-9F79-B651B62C7F72}"/>
                                            </p:graphic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
                                            <p:graphicEl>
                                              <a:dgm id="{BE7818D0-B258-40C6-9D88-3C4843808DF6}"/>
                                            </p:graphicEl>
                                          </p:spTgt>
                                        </p:tgtEl>
                                        <p:attrNameLst>
                                          <p:attrName>style.visibility</p:attrName>
                                        </p:attrNameLst>
                                      </p:cBhvr>
                                      <p:to>
                                        <p:strVal val="visible"/>
                                      </p:to>
                                    </p:set>
                                    <p:animEffect transition="in" filter="blinds(horizontal)">
                                      <p:cBhvr>
                                        <p:cTn id="25" dur="500"/>
                                        <p:tgtEl>
                                          <p:spTgt spid="5">
                                            <p:graphicEl>
                                              <a:dgm id="{BE7818D0-B258-40C6-9D88-3C4843808DF6}"/>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graphicEl>
                                              <a:dgm id="{CC504810-A6FB-4BB1-B3E8-3C458D7E2604}"/>
                                            </p:graphicEl>
                                          </p:spTgt>
                                        </p:tgtEl>
                                        <p:attrNameLst>
                                          <p:attrName>style.visibility</p:attrName>
                                        </p:attrNameLst>
                                      </p:cBhvr>
                                      <p:to>
                                        <p:strVal val="visible"/>
                                      </p:to>
                                    </p:set>
                                    <p:animEffect transition="in" filter="blinds(horizontal)">
                                      <p:cBhvr>
                                        <p:cTn id="30" dur="500"/>
                                        <p:tgtEl>
                                          <p:spTgt spid="5">
                                            <p:graphicEl>
                                              <a:dgm id="{CC504810-A6FB-4BB1-B3E8-3C458D7E2604}"/>
                                            </p:graphic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5">
                                            <p:graphicEl>
                                              <a:dgm id="{B809283F-9E54-4C7E-82CB-C852B2E69120}"/>
                                            </p:graphicEl>
                                          </p:spTgt>
                                        </p:tgtEl>
                                        <p:attrNameLst>
                                          <p:attrName>style.visibility</p:attrName>
                                        </p:attrNameLst>
                                      </p:cBhvr>
                                      <p:to>
                                        <p:strVal val="visible"/>
                                      </p:to>
                                    </p:set>
                                    <p:animEffect transition="in" filter="blinds(horizontal)">
                                      <p:cBhvr>
                                        <p:cTn id="33" dur="500"/>
                                        <p:tgtEl>
                                          <p:spTgt spid="5">
                                            <p:graphicEl>
                                              <a:dgm id="{B809283F-9E54-4C7E-82CB-C852B2E6912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
                                            <p:graphicEl>
                                              <a:dgm id="{B318E361-C8F3-434E-8DCF-174C216A269E}"/>
                                            </p:graphicEl>
                                          </p:spTgt>
                                        </p:tgtEl>
                                        <p:attrNameLst>
                                          <p:attrName>style.visibility</p:attrName>
                                        </p:attrNameLst>
                                      </p:cBhvr>
                                      <p:to>
                                        <p:strVal val="visible"/>
                                      </p:to>
                                    </p:set>
                                    <p:animEffect transition="in" filter="blinds(horizontal)">
                                      <p:cBhvr>
                                        <p:cTn id="38" dur="500"/>
                                        <p:tgtEl>
                                          <p:spTgt spid="5">
                                            <p:graphicEl>
                                              <a:dgm id="{B318E361-C8F3-434E-8DCF-174C216A269E}"/>
                                            </p:graphic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
                                            <p:graphicEl>
                                              <a:dgm id="{8DB7F10B-E602-4400-8E2B-3426079CAA1F}"/>
                                            </p:graphicEl>
                                          </p:spTgt>
                                        </p:tgtEl>
                                        <p:attrNameLst>
                                          <p:attrName>style.visibility</p:attrName>
                                        </p:attrNameLst>
                                      </p:cBhvr>
                                      <p:to>
                                        <p:strVal val="visible"/>
                                      </p:to>
                                    </p:set>
                                    <p:animEffect transition="in" filter="blinds(horizontal)">
                                      <p:cBhvr>
                                        <p:cTn id="41" dur="500"/>
                                        <p:tgtEl>
                                          <p:spTgt spid="5">
                                            <p:graphicEl>
                                              <a:dgm id="{8DB7F10B-E602-4400-8E2B-3426079CAA1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5">
                                            <p:graphicEl>
                                              <a:dgm id="{1E21B4EA-D955-4C9D-A79D-8A6EC8E40867}"/>
                                            </p:graphicEl>
                                          </p:spTgt>
                                        </p:tgtEl>
                                        <p:attrNameLst>
                                          <p:attrName>style.visibility</p:attrName>
                                        </p:attrNameLst>
                                      </p:cBhvr>
                                      <p:to>
                                        <p:strVal val="visible"/>
                                      </p:to>
                                    </p:set>
                                    <p:animEffect transition="in" filter="blinds(horizontal)">
                                      <p:cBhvr>
                                        <p:cTn id="46" dur="500"/>
                                        <p:tgtEl>
                                          <p:spTgt spid="5">
                                            <p:graphicEl>
                                              <a:dgm id="{1E21B4EA-D955-4C9D-A79D-8A6EC8E40867}"/>
                                            </p:graphic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5">
                                            <p:graphicEl>
                                              <a:dgm id="{D2984D7C-F5C2-4C42-B652-801E448849EA}"/>
                                            </p:graphicEl>
                                          </p:spTgt>
                                        </p:tgtEl>
                                        <p:attrNameLst>
                                          <p:attrName>style.visibility</p:attrName>
                                        </p:attrNameLst>
                                      </p:cBhvr>
                                      <p:to>
                                        <p:strVal val="visible"/>
                                      </p:to>
                                    </p:set>
                                    <p:animEffect transition="in" filter="blinds(horizontal)">
                                      <p:cBhvr>
                                        <p:cTn id="49" dur="500"/>
                                        <p:tgtEl>
                                          <p:spTgt spid="5">
                                            <p:graphicEl>
                                              <a:dgm id="{D2984D7C-F5C2-4C42-B652-801E448849EA}"/>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
                                            <p:graphicEl>
                                              <a:dgm id="{371E0B36-BBDB-47AF-8E54-11DCEFB4FDB1}"/>
                                            </p:graphicEl>
                                          </p:spTgt>
                                        </p:tgtEl>
                                        <p:attrNameLst>
                                          <p:attrName>style.visibility</p:attrName>
                                        </p:attrNameLst>
                                      </p:cBhvr>
                                      <p:to>
                                        <p:strVal val="visible"/>
                                      </p:to>
                                    </p:set>
                                    <p:animEffect transition="in" filter="blinds(horizontal)">
                                      <p:cBhvr>
                                        <p:cTn id="54" dur="500"/>
                                        <p:tgtEl>
                                          <p:spTgt spid="5">
                                            <p:graphicEl>
                                              <a:dgm id="{371E0B36-BBDB-47AF-8E54-11DCEFB4FDB1}"/>
                                            </p:graphicEl>
                                          </p:spTgt>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
                                            <p:graphicEl>
                                              <a:dgm id="{51D12296-DBA4-4A03-AE5E-9CC700C0CA94}"/>
                                            </p:graphicEl>
                                          </p:spTgt>
                                        </p:tgtEl>
                                        <p:attrNameLst>
                                          <p:attrName>style.visibility</p:attrName>
                                        </p:attrNameLst>
                                      </p:cBhvr>
                                      <p:to>
                                        <p:strVal val="visible"/>
                                      </p:to>
                                    </p:set>
                                    <p:animEffect transition="in" filter="blinds(horizontal)">
                                      <p:cBhvr>
                                        <p:cTn id="57" dur="500"/>
                                        <p:tgtEl>
                                          <p:spTgt spid="5">
                                            <p:graphicEl>
                                              <a:dgm id="{51D12296-DBA4-4A03-AE5E-9CC700C0CA9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
                                            <p:graphicEl>
                                              <a:dgm id="{8161FCEA-81AB-419B-B6D0-966E55CE40C6}"/>
                                            </p:graphicEl>
                                          </p:spTgt>
                                        </p:tgtEl>
                                        <p:attrNameLst>
                                          <p:attrName>style.visibility</p:attrName>
                                        </p:attrNameLst>
                                      </p:cBhvr>
                                      <p:to>
                                        <p:strVal val="visible"/>
                                      </p:to>
                                    </p:set>
                                    <p:animEffect transition="in" filter="blinds(horizontal)">
                                      <p:cBhvr>
                                        <p:cTn id="62" dur="500"/>
                                        <p:tgtEl>
                                          <p:spTgt spid="5">
                                            <p:graphicEl>
                                              <a:dgm id="{8161FCEA-81AB-419B-B6D0-966E55CE40C6}"/>
                                            </p:graphicEl>
                                          </p:spTgt>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5">
                                            <p:graphicEl>
                                              <a:dgm id="{C414ADBC-A036-4CD6-866F-9EDED6EDC7A9}"/>
                                            </p:graphicEl>
                                          </p:spTgt>
                                        </p:tgtEl>
                                        <p:attrNameLst>
                                          <p:attrName>style.visibility</p:attrName>
                                        </p:attrNameLst>
                                      </p:cBhvr>
                                      <p:to>
                                        <p:strVal val="visible"/>
                                      </p:to>
                                    </p:set>
                                    <p:animEffect transition="in" filter="blinds(horizontal)">
                                      <p:cBhvr>
                                        <p:cTn id="65" dur="500"/>
                                        <p:tgtEl>
                                          <p:spTgt spid="5">
                                            <p:graphicEl>
                                              <a:dgm id="{C414ADBC-A036-4CD6-866F-9EDED6EDC7A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normAutofit/>
          </a:bodyPr>
          <a:lstStyle/>
          <a:p>
            <a:pPr algn="ctr" rtl="1" eaLnBrk="1" hangingPunct="1">
              <a:spcBef>
                <a:spcPts val="0"/>
              </a:spcBef>
              <a:defRPr/>
            </a:pPr>
            <a:r>
              <a:rPr lang="ar-SA" sz="3600" b="0" spc="-140" dirty="0">
                <a:latin typeface="Al Qalam Quran Publisher" pitchFamily="18" charset="-78"/>
                <a:cs typeface="Al Qalam Quran Publisher" pitchFamily="18" charset="-78"/>
              </a:rPr>
              <a:t>اِنْ تُقْرِضُوا اللّٰهَ قَرْضًا حَسَنًا يُّضٰعِفْهُ لَكُمْ وَ يَغْفِرْ لَكُمْ١ؕ وَ اللّٰهُ شَكُوْرٌ </a:t>
            </a:r>
            <a:r>
              <a:rPr lang="ar-SA" sz="3600" b="0" spc="-140" dirty="0" smtClean="0">
                <a:latin typeface="Al Qalam Quran Publisher" pitchFamily="18" charset="-78"/>
                <a:cs typeface="Al Qalam Quran Publisher" pitchFamily="18" charset="-78"/>
              </a:rPr>
              <a:t>حَلِيْمٌۙ۰۰۱۷</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ar-SA" sz="2800" b="0" dirty="0" smtClean="0">
                <a:solidFill>
                  <a:schemeClr val="bg1"/>
                </a:solidFill>
                <a:latin typeface="Jameel Noori Nastaleeq" pitchFamily="2" charset="-78"/>
                <a:ea typeface="Calibri"/>
                <a:cs typeface="Jameel Noori Nastaleeq" pitchFamily="2" charset="-78"/>
              </a:rPr>
              <a:t> اگر تم اللہ کو دو گے بہترین قرض تو وہ تم کو اس کا کئی گنا دے گا اور تمہارے گنا ہ بھی معاف کر دے گا اور اللہ بہت قدر دان ہے بردبار ہے</a:t>
            </a:r>
            <a:endParaRPr lang="kk-KZ" sz="2800" b="0" dirty="0" smtClean="0">
              <a:solidFill>
                <a:schemeClr val="bg1"/>
              </a:solidFill>
              <a:latin typeface="Nafees Web Naskh" pitchFamily="2" charset="-78"/>
              <a:ea typeface="Calibri"/>
              <a:cs typeface="Jameel Noori Nastaleeq" pitchFamily="2" charset="-78"/>
            </a:endParaRPr>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2426219153"/>
              </p:ext>
            </p:extLst>
          </p:nvPr>
        </p:nvGraphicFramePr>
        <p:xfrm>
          <a:off x="304800" y="1676400"/>
          <a:ext cx="8458200" cy="236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E487FF6-6F0A-4769-A149-C6E60F0C1FC5}"/>
                                            </p:graphicEl>
                                          </p:spTgt>
                                        </p:tgtEl>
                                        <p:attrNameLst>
                                          <p:attrName>style.visibility</p:attrName>
                                        </p:attrNameLst>
                                      </p:cBhvr>
                                      <p:to>
                                        <p:strVal val="visible"/>
                                      </p:to>
                                    </p:set>
                                    <p:animEffect transition="in" filter="fade">
                                      <p:cBhvr>
                                        <p:cTn id="7" dur="1000"/>
                                        <p:tgtEl>
                                          <p:spTgt spid="3">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CAFB9C3E-0258-44BF-B172-D508CF55783A}"/>
                                            </p:graphicEl>
                                          </p:spTgt>
                                        </p:tgtEl>
                                        <p:attrNameLst>
                                          <p:attrName>style.visibility</p:attrName>
                                        </p:attrNameLst>
                                      </p:cBhvr>
                                      <p:to>
                                        <p:strVal val="visible"/>
                                      </p:to>
                                    </p:set>
                                    <p:animEffect transition="in" filter="fade">
                                      <p:cBhvr>
                                        <p:cTn id="12" dur="1000"/>
                                        <p:tgtEl>
                                          <p:spTgt spid="3">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32DC1A2A-327F-4A0A-A6CA-27C61D4CA8BA}"/>
                                            </p:graphicEl>
                                          </p:spTgt>
                                        </p:tgtEl>
                                        <p:attrNameLst>
                                          <p:attrName>style.visibility</p:attrName>
                                        </p:attrNameLst>
                                      </p:cBhvr>
                                      <p:to>
                                        <p:strVal val="visible"/>
                                      </p:to>
                                    </p:set>
                                    <p:animEffect transition="in" filter="fade">
                                      <p:cBhvr>
                                        <p:cTn id="17" dur="1000"/>
                                        <p:tgtEl>
                                          <p:spTgt spid="3">
                                            <p:graphicEl>
                                              <a:dgm id="{32DC1A2A-327F-4A0A-A6CA-27C61D4CA8B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dgm id="{4DC1E134-18ED-49ED-9BDB-C5FB2E033A71}"/>
                                            </p:graphicEl>
                                          </p:spTgt>
                                        </p:tgtEl>
                                        <p:attrNameLst>
                                          <p:attrName>style.visibility</p:attrName>
                                        </p:attrNameLst>
                                      </p:cBhvr>
                                      <p:to>
                                        <p:strVal val="visible"/>
                                      </p:to>
                                    </p:set>
                                    <p:animEffect transition="in" filter="fade">
                                      <p:cBhvr>
                                        <p:cTn id="22" dur="1000"/>
                                        <p:tgtEl>
                                          <p:spTgt spid="3">
                                            <p:graphicEl>
                                              <a:dgm id="{4DC1E134-18ED-49ED-9BDB-C5FB2E033A7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dgm id="{6DCB0117-8927-4242-8C1C-A837752BE9BA}"/>
                                            </p:graphicEl>
                                          </p:spTgt>
                                        </p:tgtEl>
                                        <p:attrNameLst>
                                          <p:attrName>style.visibility</p:attrName>
                                        </p:attrNameLst>
                                      </p:cBhvr>
                                      <p:to>
                                        <p:strVal val="visible"/>
                                      </p:to>
                                    </p:set>
                                    <p:animEffect transition="in" filter="fade">
                                      <p:cBhvr>
                                        <p:cTn id="27" dur="1000"/>
                                        <p:tgtEl>
                                          <p:spTgt spid="3">
                                            <p:graphicEl>
                                              <a:dgm id="{6DCB0117-8927-4242-8C1C-A837752BE9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524000"/>
          </a:xfrm>
        </p:spPr>
        <p:txBody>
          <a:bodyPr/>
          <a:lstStyle/>
          <a:p>
            <a:pPr algn="ctr" rtl="1" eaLnBrk="1" hangingPunct="1">
              <a:spcBef>
                <a:spcPts val="0"/>
              </a:spcBef>
              <a:defRPr/>
            </a:pPr>
            <a:r>
              <a:rPr lang="ar-SA" sz="3600" b="0" spc="-140" dirty="0">
                <a:latin typeface="Al Qalam Quran Publisher" pitchFamily="18" charset="-78"/>
                <a:cs typeface="Al Qalam Quran Publisher" pitchFamily="18" charset="-78"/>
              </a:rPr>
              <a:t>عٰلِمُ الْغَيْبِ وَ الشَّهَادَةِ الْعَزِيْزُ الْحَكِيْمُؒ۰۰۱۸</a:t>
            </a:r>
            <a:r>
              <a:rPr lang="ur-PK" sz="3600" b="0" dirty="0" smtClean="0">
                <a:solidFill>
                  <a:schemeClr val="accent1">
                    <a:lumMod val="60000"/>
                    <a:lumOff val="40000"/>
                  </a:schemeClr>
                </a:solidFill>
                <a:latin typeface="Calibri"/>
                <a:ea typeface="Calibri"/>
                <a:cs typeface="QCF_P557"/>
              </a:rPr>
              <a:t/>
            </a:r>
            <a:br>
              <a:rPr lang="ur-PK" sz="3600" b="0" dirty="0" smtClean="0">
                <a:solidFill>
                  <a:schemeClr val="accent1">
                    <a:lumMod val="60000"/>
                    <a:lumOff val="40000"/>
                  </a:schemeClr>
                </a:solidFill>
                <a:latin typeface="Calibri"/>
                <a:ea typeface="Calibri"/>
                <a:cs typeface="QCF_P557"/>
              </a:rPr>
            </a:br>
            <a:r>
              <a:rPr lang="ar-SA" sz="2800" b="0" dirty="0" smtClean="0">
                <a:solidFill>
                  <a:schemeClr val="bg1"/>
                </a:solidFill>
                <a:latin typeface="Jameel Noori Nastaleeq" pitchFamily="2" charset="-78"/>
                <a:ea typeface="Calibri"/>
                <a:cs typeface="Jameel Noori Nastaleeq" pitchFamily="2" charset="-78"/>
              </a:rPr>
              <a:t> وہ پوشیدہ اور ظاہر کا جاننے والا ہے زبردست ہے کمالِ حکمت والا</a:t>
            </a:r>
            <a:endParaRPr lang="kk-KZ" sz="2400" b="0" dirty="0" smtClean="0">
              <a:solidFill>
                <a:schemeClr val="bg1"/>
              </a:solidFill>
              <a:latin typeface="Nafees Web Naskh" pitchFamily="2" charset="-78"/>
              <a:ea typeface="Calibri"/>
              <a:cs typeface="Jameel Noori Nastaleeq" pitchFamily="2" charset="-78"/>
            </a:endParaRPr>
          </a:p>
        </p:txBody>
      </p:sp>
      <p:graphicFrame>
        <p:nvGraphicFramePr>
          <p:cNvPr id="3" name="Content Placeholder 3"/>
          <p:cNvGraphicFramePr>
            <a:graphicFrameLocks/>
          </p:cNvGraphicFramePr>
          <p:nvPr>
            <p:extLst>
              <p:ext uri="{D42A27DB-BD31-4B8C-83A1-F6EECF244321}">
                <p14:modId xmlns:p14="http://schemas.microsoft.com/office/powerpoint/2010/main" val="4158714712"/>
              </p:ext>
            </p:extLst>
          </p:nvPr>
        </p:nvGraphicFramePr>
        <p:xfrm>
          <a:off x="1600200" y="1676400"/>
          <a:ext cx="60960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graphicEl>
                                              <a:dgm id="{C641DEA9-B2FE-42D2-90A6-FB26FB24702A}"/>
                                            </p:graphicEl>
                                          </p:spTgt>
                                        </p:tgtEl>
                                        <p:attrNameLst>
                                          <p:attrName>style.visibility</p:attrName>
                                        </p:attrNameLst>
                                      </p:cBhvr>
                                      <p:to>
                                        <p:strVal val="visible"/>
                                      </p:to>
                                    </p:set>
                                    <p:animEffect transition="in" filter="blinds(horizontal)">
                                      <p:cBhvr>
                                        <p:cTn id="7" dur="500"/>
                                        <p:tgtEl>
                                          <p:spTgt spid="3">
                                            <p:graphicEl>
                                              <a:dgm id="{C641DEA9-B2FE-42D2-90A6-FB26FB24702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graphicEl>
                                              <a:dgm id="{DEA52656-0860-49A4-BD82-D41E36B02914}"/>
                                            </p:graphicEl>
                                          </p:spTgt>
                                        </p:tgtEl>
                                        <p:attrNameLst>
                                          <p:attrName>style.visibility</p:attrName>
                                        </p:attrNameLst>
                                      </p:cBhvr>
                                      <p:to>
                                        <p:strVal val="visible"/>
                                      </p:to>
                                    </p:set>
                                    <p:animEffect transition="in" filter="blinds(horizontal)">
                                      <p:cBhvr>
                                        <p:cTn id="12" dur="500"/>
                                        <p:tgtEl>
                                          <p:spTgt spid="3">
                                            <p:graphicEl>
                                              <a:dgm id="{DEA52656-0860-49A4-BD82-D41E36B029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57512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013192" cy="1405128"/>
          </a:xfrm>
        </p:spPr>
        <p:txBody>
          <a:bodyPr>
            <a:normAutofit/>
          </a:bodyPr>
          <a:lstStyle/>
          <a:p>
            <a:pPr algn="ctr" rtl="1" eaLnBrk="1" fontAlgn="auto" hangingPunct="1">
              <a:spcAft>
                <a:spcPts val="0"/>
              </a:spcAft>
              <a:defRPr/>
            </a:pPr>
            <a:r>
              <a:rPr lang="ur-PK" sz="4000" dirty="0" smtClean="0">
                <a:solidFill>
                  <a:schemeClr val="accent1">
                    <a:satMod val="150000"/>
                  </a:schemeClr>
                </a:solidFill>
                <a:cs typeface="UL Sajid Heading" pitchFamily="2" charset="-78"/>
              </a:rPr>
              <a:t>ایمان اور اس کے ثمرات و مضمرات</a:t>
            </a:r>
            <a:br>
              <a:rPr lang="ur-PK" sz="4000" dirty="0" smtClean="0">
                <a:solidFill>
                  <a:schemeClr val="accent1">
                    <a:satMod val="150000"/>
                  </a:schemeClr>
                </a:solidFill>
                <a:cs typeface="UL Sajid Heading" pitchFamily="2" charset="-78"/>
              </a:rPr>
            </a:br>
            <a:r>
              <a:rPr lang="en-US" sz="3200" i="1" dirty="0" smtClean="0">
                <a:solidFill>
                  <a:schemeClr val="accent1">
                    <a:satMod val="150000"/>
                  </a:schemeClr>
                </a:solidFill>
              </a:rPr>
              <a:t>(Blessings of Belief)</a:t>
            </a:r>
            <a:endParaRPr lang="en-US" sz="3200" i="1" dirty="0">
              <a:solidFill>
                <a:schemeClr val="accent1">
                  <a:satMod val="150000"/>
                </a:schemeClr>
              </a:solidFill>
            </a:endParaRPr>
          </a:p>
        </p:txBody>
      </p:sp>
      <p:sp>
        <p:nvSpPr>
          <p:cNvPr id="19459" name="Text Placeholder 4"/>
          <p:cNvSpPr>
            <a:spLocks noGrp="1"/>
          </p:cNvSpPr>
          <p:nvPr>
            <p:ph type="body" idx="1"/>
          </p:nvPr>
        </p:nvSpPr>
        <p:spPr>
          <a:xfrm>
            <a:off x="561181" y="1905000"/>
            <a:ext cx="8021637" cy="685800"/>
          </a:xfrm>
        </p:spPr>
        <p:txBody>
          <a:bodyPr/>
          <a:lstStyle/>
          <a:p>
            <a:pPr algn="ctr" rtl="1" eaLnBrk="1" hangingPunct="1"/>
            <a:r>
              <a:rPr lang="ur-PK" sz="4000" dirty="0" smtClean="0">
                <a:latin typeface="Jameel Noori Nastaleeq" pitchFamily="2" charset="-78"/>
                <a:cs typeface="Jameel Noori Nastaleeq" pitchFamily="2" charset="-78"/>
              </a:rPr>
              <a:t>سورۃ التغابن کی روشنی میں</a:t>
            </a:r>
            <a:endParaRPr lang="en-US" sz="40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10</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9461" name="Group 7"/>
          <p:cNvGrpSpPr>
            <a:grpSpLocks/>
          </p:cNvGrpSpPr>
          <p:nvPr/>
        </p:nvGrpSpPr>
        <p:grpSpPr bwMode="auto">
          <a:xfrm>
            <a:off x="4876800" y="3048000"/>
            <a:ext cx="3810000" cy="3381375"/>
            <a:chOff x="4876800" y="3048000"/>
            <a:chExt cx="3810000" cy="3381375"/>
          </a:xfrm>
        </p:grpSpPr>
        <p:pic>
          <p:nvPicPr>
            <p:cNvPr id="19462"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9463"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3910" y="76200"/>
            <a:ext cx="8915400" cy="5029200"/>
          </a:xfrm>
        </p:spPr>
        <p:txBody>
          <a:bodyPr>
            <a:noAutofit/>
          </a:bodyPr>
          <a:lstStyle/>
          <a:p>
            <a:pPr algn="just" rtl="1">
              <a:lnSpc>
                <a:spcPct val="110000"/>
              </a:lnSpc>
            </a:pPr>
            <a:r>
              <a:rPr lang="ar-SA" sz="3000" b="0" spc="-40" dirty="0" smtClean="0">
                <a:latin typeface="Al Qalam Quran Publisher" pitchFamily="18" charset="-78"/>
                <a:cs typeface="Al Qalam Quran Publisher" pitchFamily="18" charset="-78"/>
              </a:rPr>
              <a:t>يُسَبِّحُ لِلّٰهِ مَا فِي السَّمٰوٰتِ وَ مَا فِي الْاَرْضِ١ۚ لَهُ الْمُلْكُ وَ لَهُ الْحَمْدُ١ٞ وَ هُوَ عَلٰى كُلِّ شَيْءٍ قَدِيْرٌ۰۰۱</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هُوَ الَّذِيْ خَلَقَكُمْ فَمِنْكُمْ كَافِرٌ وَّ مِنْكُمْ مُّؤْمِنٌ١ؕ وَ اللّٰهُ بِمَا تَعْمَلُوْنَ بَصِيْرٌ۰۰۲</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خَلَقَ السَّمٰوٰتِ وَ الْاَرْضَ بِالْحَقِّ وَ صَوَّرَكُمْ فَاَحْسَنَ صُوَرَكُمْ١ۚ وَ اِلَيْهِ الْمَصِيْرُ۰۰۳</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يَعْلَمُ مَا فِي السَّمٰوٰتِ وَ الْاَرْضِ وَ يَعْلَمُ مَا تُسِرُّوْنَ وَ مَا تُعْلِنُوْنَ١ؕ وَ اللّٰهُ عَلِيْمٌۢ بِذَاتِ الصُّدُوْرِ۰۰۴</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اَلَمْ يَاْتِكُمْ نَبَؤُا الَّذِيْنَ كَفَرُوْا مِنْ قَبْلُ١ٞ فَذَاقُوْا وَبَالَ اَمْرِهِمْ وَ لَهُمْ عَذَابٌ اَلِيْمٌ۰۰۵</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ذٰلِكَ بِاَنَّهٗ كَانَتْ تَّاْتِيْهِمْ رُسُلُهُمْ بِالْبَيِّنٰتِ فَقَالُوْۤا اَبَشَرٌ يَّهْدُوْنَنَا١ٞ فَكَفَرُوْا وَ تَوَلَّوْا وَّ اسْتَغْنَى اللّٰهُ١ؕ وَ اللّٰهُ غَنِيٌّ حَمِيْدٌ۰۰۶</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زَعَمَ الَّذِيْنَ كَفَرُوْۤا اَنْ لَّنْ يُّبْعَثُوْا١ؕ قُلْ بَلٰى وَ رَبِّيْ لَتُبْعَثُنَّ ثُمَّ لَتُنَبَّؤُنَّ بِمَا عَمِلْتُمْ١ؕ وَ ذٰلِكَ عَلَى اللّٰهِ يَسِيْرٌ۰۰۷</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فَاٰمِنُوْا بِاللّٰهِ وَ رَسُوْلِهٖ وَ النُّوْرِ الَّذِيْۤ اَنْزَلْنَا١ؕ وَ اللّٰهُ بِمَا تَعْمَلُوْنَ خَبِيْرٌ۰۰۸</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يَوْمَ يَجْمَعُكُمْ لِيَوْمِ الْجَمْعِ ذٰلِكَ يَوْمُ التَّغَابُنِ١ؕ وَ مَنْ يُّؤْمِنْۢ بِاللّٰهِ وَ يَعْمَلْ صَالِحًا يُّكَفِّرْ عَنْهُ سَيِّاٰتِهٖ وَ يُدْخِلْهُ جَنّٰتٍ تَجْرِيْ مِنْ تَحْتِهَا الْاَنْهٰرُ خٰلِدِيْنَ فِيْهَاۤ اَبَدًا١ؕ ذٰلِكَ الْفَوْزُ الْعَظِيْمُ۰۰۹</a:t>
            </a:r>
            <a:r>
              <a:rPr lang="ur-PK" sz="3000" b="0" spc="-40" dirty="0" smtClean="0">
                <a:latin typeface="Al Qalam Quran Publisher" pitchFamily="18" charset="-78"/>
                <a:cs typeface="Al Qalam Quran Publisher" pitchFamily="18" charset="-78"/>
              </a:rPr>
              <a:t> </a:t>
            </a:r>
            <a:r>
              <a:rPr lang="ar-SA" sz="3000" b="0" spc="-40" dirty="0" smtClean="0">
                <a:latin typeface="Al Qalam Quran Publisher" pitchFamily="18" charset="-78"/>
                <a:cs typeface="Al Qalam Quran Publisher" pitchFamily="18" charset="-78"/>
              </a:rPr>
              <a:t>وَ الَّذِيْنَ كَفَرُوْا وَ كَذَّبُوْا بِاٰيٰتِنَاۤ اُولٰٓىِٕكَ اَصْحٰبُ النَّارِ خٰلِدِيْنَ فِيْهَا١ؕ وَ بِئْسَ الْمَصِيْرُؒ۰۰۱۰</a:t>
            </a:r>
            <a:endParaRPr lang="en-US" sz="3000" b="0" spc="-40" dirty="0">
              <a:solidFill>
                <a:schemeClr val="accent1">
                  <a:lumMod val="60000"/>
                  <a:lumOff val="40000"/>
                </a:schemeClr>
              </a:solidFill>
              <a:latin typeface="Al Qalam Quran Publisher" pitchFamily="18" charset="-78"/>
              <a:cs typeface="Al Qalam Quran Publisher" pitchFamily="18" charset="-78"/>
            </a:endParaRPr>
          </a:p>
        </p:txBody>
      </p:sp>
      <p:sp>
        <p:nvSpPr>
          <p:cNvPr id="20483" name="Rectangle 5"/>
          <p:cNvSpPr>
            <a:spLocks noChangeArrowheads="1"/>
          </p:cNvSpPr>
          <p:nvPr/>
        </p:nvSpPr>
        <p:spPr bwMode="auto">
          <a:xfrm>
            <a:off x="3207684" y="5714999"/>
            <a:ext cx="2728632" cy="646331"/>
          </a:xfrm>
          <a:prstGeom prst="rect">
            <a:avLst/>
          </a:prstGeom>
          <a:noFill/>
          <a:ln w="9525">
            <a:noFill/>
            <a:miter lim="800000"/>
            <a:headEnd/>
            <a:tailEnd/>
          </a:ln>
        </p:spPr>
        <p:txBody>
          <a:bodyPr wrap="none">
            <a:spAutoFit/>
          </a:bodyPr>
          <a:lstStyle/>
          <a:p>
            <a:pPr algn="r" rtl="1"/>
            <a:r>
              <a:rPr lang="ur-PK" sz="3600" i="1" dirty="0">
                <a:latin typeface="Jameel Noori Nastaleeq" pitchFamily="2" charset="-78"/>
                <a:ea typeface="Calibri" pitchFamily="34" charset="0"/>
                <a:cs typeface="Jameel Noori Nastaleeq" pitchFamily="2" charset="-78"/>
              </a:rPr>
              <a:t>سورۃ </a:t>
            </a:r>
            <a:r>
              <a:rPr lang="ar-SA" sz="3600" i="1" dirty="0">
                <a:latin typeface="Jameel Noori Nastaleeq" pitchFamily="2" charset="-78"/>
                <a:ea typeface="Calibri" pitchFamily="34" charset="0"/>
                <a:cs typeface="Jameel Noori Nastaleeq" pitchFamily="2" charset="-78"/>
              </a:rPr>
              <a:t>ال</a:t>
            </a:r>
            <a:r>
              <a:rPr lang="ur-PK" sz="3600" i="1" dirty="0" smtClean="0">
                <a:latin typeface="Jameel Noori Nastaleeq" pitchFamily="2" charset="-78"/>
                <a:ea typeface="Calibri" pitchFamily="34" charset="0"/>
                <a:cs typeface="Jameel Noori Nastaleeq" pitchFamily="2" charset="-78"/>
              </a:rPr>
              <a:t>تغابن رکوع 1</a:t>
            </a:r>
            <a:endParaRPr lang="en-US" sz="2400" i="1" dirty="0">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آیات کا تجزیہ</a:t>
            </a:r>
            <a:endParaRPr lang="en-US" dirty="0">
              <a:cs typeface="UL Sajid Heading"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3818595"/>
              </p:ext>
            </p:extLst>
          </p:nvPr>
        </p:nvGraphicFramePr>
        <p:xfrm>
          <a:off x="304800" y="1655380"/>
          <a:ext cx="8629071" cy="5050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AB0040E-5D6E-4196-963D-86C8BDBEAC37}"/>
                                            </p:graphicEl>
                                          </p:spTgt>
                                        </p:tgtEl>
                                        <p:attrNameLst>
                                          <p:attrName>style.visibility</p:attrName>
                                        </p:attrNameLst>
                                      </p:cBhvr>
                                      <p:to>
                                        <p:strVal val="visible"/>
                                      </p:to>
                                    </p:set>
                                    <p:animEffect transition="in" filter="fade">
                                      <p:cBhvr>
                                        <p:cTn id="7" dur="1000"/>
                                        <p:tgtEl>
                                          <p:spTgt spid="4">
                                            <p:graphicEl>
                                              <a:dgm id="{8AB0040E-5D6E-4196-963D-86C8BDBEAC3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F55ABE5-41E3-45DE-823A-97BDA19261AB}"/>
                                            </p:graphicEl>
                                          </p:spTgt>
                                        </p:tgtEl>
                                        <p:attrNameLst>
                                          <p:attrName>style.visibility</p:attrName>
                                        </p:attrNameLst>
                                      </p:cBhvr>
                                      <p:to>
                                        <p:strVal val="visible"/>
                                      </p:to>
                                    </p:set>
                                    <p:animEffect transition="in" filter="fade">
                                      <p:cBhvr>
                                        <p:cTn id="12" dur="1000"/>
                                        <p:tgtEl>
                                          <p:spTgt spid="4">
                                            <p:graphicEl>
                                              <a:dgm id="{7F55ABE5-41E3-45DE-823A-97BDA19261A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148064B4-395A-4A77-A026-309861FE6EB8}"/>
                                            </p:graphicEl>
                                          </p:spTgt>
                                        </p:tgtEl>
                                        <p:attrNameLst>
                                          <p:attrName>style.visibility</p:attrName>
                                        </p:attrNameLst>
                                      </p:cBhvr>
                                      <p:to>
                                        <p:strVal val="visible"/>
                                      </p:to>
                                    </p:set>
                                    <p:animEffect transition="in" filter="fade">
                                      <p:cBhvr>
                                        <p:cTn id="17" dur="1000"/>
                                        <p:tgtEl>
                                          <p:spTgt spid="4">
                                            <p:graphicEl>
                                              <a:dgm id="{148064B4-395A-4A77-A026-309861FE6EB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87EB0CE1-D81E-4E3A-A9C5-F3D61958672F}"/>
                                            </p:graphicEl>
                                          </p:spTgt>
                                        </p:tgtEl>
                                        <p:attrNameLst>
                                          <p:attrName>style.visibility</p:attrName>
                                        </p:attrNameLst>
                                      </p:cBhvr>
                                      <p:to>
                                        <p:strVal val="visible"/>
                                      </p:to>
                                    </p:set>
                                    <p:animEffect transition="in" filter="fade">
                                      <p:cBhvr>
                                        <p:cTn id="22" dur="1000"/>
                                        <p:tgtEl>
                                          <p:spTgt spid="4">
                                            <p:graphicEl>
                                              <a:dgm id="{87EB0CE1-D81E-4E3A-A9C5-F3D61958672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آیات کا تجزیہ (رکوع 1)</a:t>
            </a:r>
            <a:endParaRPr lang="en-US" dirty="0">
              <a:cs typeface="UL Sajid Heading"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403216085"/>
              </p:ext>
            </p:extLst>
          </p:nvPr>
        </p:nvGraphicFramePr>
        <p:xfrm>
          <a:off x="454324" y="1600200"/>
          <a:ext cx="830867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2B86CDC0-C3BA-420E-8D43-1B493B71B7EA}"/>
                                            </p:graphicEl>
                                          </p:spTgt>
                                        </p:tgtEl>
                                        <p:attrNameLst>
                                          <p:attrName>style.visibility</p:attrName>
                                        </p:attrNameLst>
                                      </p:cBhvr>
                                      <p:to>
                                        <p:strVal val="visible"/>
                                      </p:to>
                                    </p:set>
                                    <p:animEffect transition="in" filter="fade">
                                      <p:cBhvr>
                                        <p:cTn id="7" dur="1000"/>
                                        <p:tgtEl>
                                          <p:spTgt spid="7">
                                            <p:graphicEl>
                                              <a:dgm id="{2B86CDC0-C3BA-420E-8D43-1B493B71B7E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23289A4-FF66-4D3E-8FF1-6260F55D19DA}"/>
                                            </p:graphicEl>
                                          </p:spTgt>
                                        </p:tgtEl>
                                        <p:attrNameLst>
                                          <p:attrName>style.visibility</p:attrName>
                                        </p:attrNameLst>
                                      </p:cBhvr>
                                      <p:to>
                                        <p:strVal val="visible"/>
                                      </p:to>
                                    </p:set>
                                    <p:animEffect transition="in" filter="fade">
                                      <p:cBhvr>
                                        <p:cTn id="12" dur="1000"/>
                                        <p:tgtEl>
                                          <p:spTgt spid="7">
                                            <p:graphicEl>
                                              <a:dgm id="{C23289A4-FF66-4D3E-8FF1-6260F55D19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D62EB9E8-8EC9-4D14-9037-696967E95521}"/>
                                            </p:graphicEl>
                                          </p:spTgt>
                                        </p:tgtEl>
                                        <p:attrNameLst>
                                          <p:attrName>style.visibility</p:attrName>
                                        </p:attrNameLst>
                                      </p:cBhvr>
                                      <p:to>
                                        <p:strVal val="visible"/>
                                      </p:to>
                                    </p:set>
                                    <p:animEffect transition="in" filter="fade">
                                      <p:cBhvr>
                                        <p:cTn id="17" dur="1000"/>
                                        <p:tgtEl>
                                          <p:spTgt spid="7">
                                            <p:graphicEl>
                                              <a:dgm id="{D62EB9E8-8EC9-4D14-9037-696967E9552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9B565ED-605C-4645-BAD0-61764AEA4F44}"/>
                                            </p:graphicEl>
                                          </p:spTgt>
                                        </p:tgtEl>
                                        <p:attrNameLst>
                                          <p:attrName>style.visibility</p:attrName>
                                        </p:attrNameLst>
                                      </p:cBhvr>
                                      <p:to>
                                        <p:strVal val="visible"/>
                                      </p:to>
                                    </p:set>
                                    <p:animEffect transition="in" filter="fade">
                                      <p:cBhvr>
                                        <p:cTn id="22" dur="1000"/>
                                        <p:tgtEl>
                                          <p:spTgt spid="7">
                                            <p:graphicEl>
                                              <a:dgm id="{19B565ED-605C-4645-BAD0-61764AEA4F4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CE56956D-51C9-4640-83D6-90A7A7810561}"/>
                                            </p:graphicEl>
                                          </p:spTgt>
                                        </p:tgtEl>
                                        <p:attrNameLst>
                                          <p:attrName>style.visibility</p:attrName>
                                        </p:attrNameLst>
                                      </p:cBhvr>
                                      <p:to>
                                        <p:strVal val="visible"/>
                                      </p:to>
                                    </p:set>
                                    <p:animEffect transition="in" filter="fade">
                                      <p:cBhvr>
                                        <p:cTn id="27" dur="1000"/>
                                        <p:tgtEl>
                                          <p:spTgt spid="7">
                                            <p:graphicEl>
                                              <a:dgm id="{CE56956D-51C9-4640-83D6-90A7A781056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858A465B-074E-4F52-B899-4B621D9D5378}"/>
                                            </p:graphicEl>
                                          </p:spTgt>
                                        </p:tgtEl>
                                        <p:attrNameLst>
                                          <p:attrName>style.visibility</p:attrName>
                                        </p:attrNameLst>
                                      </p:cBhvr>
                                      <p:to>
                                        <p:strVal val="visible"/>
                                      </p:to>
                                    </p:set>
                                    <p:animEffect transition="in" filter="fade">
                                      <p:cBhvr>
                                        <p:cTn id="32" dur="1000"/>
                                        <p:tgtEl>
                                          <p:spTgt spid="7">
                                            <p:graphicEl>
                                              <a:dgm id="{858A465B-074E-4F52-B899-4B621D9D537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2ED8B29C-E33A-42D6-BA01-5B647931F1A9}"/>
                                            </p:graphicEl>
                                          </p:spTgt>
                                        </p:tgtEl>
                                        <p:attrNameLst>
                                          <p:attrName>style.visibility</p:attrName>
                                        </p:attrNameLst>
                                      </p:cBhvr>
                                      <p:to>
                                        <p:strVal val="visible"/>
                                      </p:to>
                                    </p:set>
                                    <p:animEffect transition="in" filter="fade">
                                      <p:cBhvr>
                                        <p:cTn id="37" dur="1000"/>
                                        <p:tgtEl>
                                          <p:spTgt spid="7">
                                            <p:graphicEl>
                                              <a:dgm id="{2ED8B29C-E33A-42D6-BA01-5B647931F1A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6DAB4F74-B166-4AC8-9F51-E1FB14826B95}"/>
                                            </p:graphicEl>
                                          </p:spTgt>
                                        </p:tgtEl>
                                        <p:attrNameLst>
                                          <p:attrName>style.visibility</p:attrName>
                                        </p:attrNameLst>
                                      </p:cBhvr>
                                      <p:to>
                                        <p:strVal val="visible"/>
                                      </p:to>
                                    </p:set>
                                    <p:animEffect transition="in" filter="fade">
                                      <p:cBhvr>
                                        <p:cTn id="42" dur="1000"/>
                                        <p:tgtEl>
                                          <p:spTgt spid="7">
                                            <p:graphicEl>
                                              <a:dgm id="{6DAB4F74-B166-4AC8-9F51-E1FB14826B95}"/>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graphicEl>
                                              <a:dgm id="{75BE10B8-97FB-4E40-A7E4-80321A4BD84A}"/>
                                            </p:graphicEl>
                                          </p:spTgt>
                                        </p:tgtEl>
                                        <p:attrNameLst>
                                          <p:attrName>style.visibility</p:attrName>
                                        </p:attrNameLst>
                                      </p:cBhvr>
                                      <p:to>
                                        <p:strVal val="visible"/>
                                      </p:to>
                                    </p:set>
                                    <p:animEffect transition="in" filter="fade">
                                      <p:cBhvr>
                                        <p:cTn id="47" dur="1000"/>
                                        <p:tgtEl>
                                          <p:spTgt spid="7">
                                            <p:graphicEl>
                                              <a:dgm id="{75BE10B8-97FB-4E40-A7E4-80321A4BD84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graphicEl>
                                              <a:dgm id="{B7D8EEAB-5A4D-4FA7-9666-562D0E4C907A}"/>
                                            </p:graphicEl>
                                          </p:spTgt>
                                        </p:tgtEl>
                                        <p:attrNameLst>
                                          <p:attrName>style.visibility</p:attrName>
                                        </p:attrNameLst>
                                      </p:cBhvr>
                                      <p:to>
                                        <p:strVal val="visible"/>
                                      </p:to>
                                    </p:set>
                                    <p:animEffect transition="in" filter="fade">
                                      <p:cBhvr>
                                        <p:cTn id="52" dur="1000"/>
                                        <p:tgtEl>
                                          <p:spTgt spid="7">
                                            <p:graphicEl>
                                              <a:dgm id="{B7D8EEAB-5A4D-4FA7-9666-562D0E4C907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graphicEl>
                                              <a:dgm id="{592714E1-F627-4A38-B558-2E289643161B}"/>
                                            </p:graphicEl>
                                          </p:spTgt>
                                        </p:tgtEl>
                                        <p:attrNameLst>
                                          <p:attrName>style.visibility</p:attrName>
                                        </p:attrNameLst>
                                      </p:cBhvr>
                                      <p:to>
                                        <p:strVal val="visible"/>
                                      </p:to>
                                    </p:set>
                                    <p:animEffect transition="in" filter="fade">
                                      <p:cBhvr>
                                        <p:cTn id="57" dur="1000"/>
                                        <p:tgtEl>
                                          <p:spTgt spid="7">
                                            <p:graphicEl>
                                              <a:dgm id="{592714E1-F627-4A38-B558-2E289643161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graphicEl>
                                              <a:dgm id="{3D9A4CE9-A9A3-45EF-8A01-10611D237501}"/>
                                            </p:graphicEl>
                                          </p:spTgt>
                                        </p:tgtEl>
                                        <p:attrNameLst>
                                          <p:attrName>style.visibility</p:attrName>
                                        </p:attrNameLst>
                                      </p:cBhvr>
                                      <p:to>
                                        <p:strVal val="visible"/>
                                      </p:to>
                                    </p:set>
                                    <p:animEffect transition="in" filter="fade">
                                      <p:cBhvr>
                                        <p:cTn id="62" dur="1000"/>
                                        <p:tgtEl>
                                          <p:spTgt spid="7">
                                            <p:graphicEl>
                                              <a:dgm id="{3D9A4CE9-A9A3-45EF-8A01-10611D23750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rtl="1">
              <a:defRPr/>
            </a:pPr>
            <a:r>
              <a:rPr lang="ur-PK" dirty="0" smtClean="0">
                <a:cs typeface="UL Sajid Heading" pitchFamily="2" charset="-78"/>
              </a:rPr>
              <a:t>سورۃ التغابن پر غور و فکر</a:t>
            </a:r>
            <a:endParaRPr lang="en-US" dirty="0">
              <a:cs typeface="UL Sajid Heading" pitchFamily="2"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defRPr/>
            </a:pPr>
            <a:r>
              <a:rPr lang="ar-SA" sz="4000" b="0" spc="-40" dirty="0">
                <a:latin typeface="Al Qalam Quran Publisher" pitchFamily="18" charset="-78"/>
                <a:cs typeface="Al Qalam Quran Publisher" pitchFamily="18" charset="-78"/>
              </a:rPr>
              <a:t>يُسَبِّحُ لِلّٰهِ مَا فِي السَّمٰوٰتِ وَ مَا فِي </a:t>
            </a:r>
            <a:r>
              <a:rPr lang="ar-SA" sz="4000" b="0" spc="-40" dirty="0" smtClean="0">
                <a:latin typeface="Al Qalam Quran Publisher" pitchFamily="18" charset="-78"/>
                <a:cs typeface="Al Qalam Quran Publisher" pitchFamily="18" charset="-78"/>
              </a:rPr>
              <a:t>الْاَرْضِ١ۚ</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smtClean="0">
                <a:solidFill>
                  <a:schemeClr val="bg1"/>
                </a:solidFill>
                <a:latin typeface="Jameel Noori Nastaleeq" pitchFamily="2" charset="-78"/>
                <a:ea typeface="Calibri"/>
                <a:cs typeface="Jameel Noori Nastaleeq" pitchFamily="2" charset="-78"/>
              </a:rPr>
              <a:t> اللہ کی تسبیح کر تی ہے اور کرے گی ہر وہ شے جو آسمانوں میں ہے اور ہر وہ شے جو چیز زمین میں ہے</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579837364"/>
              </p:ext>
            </p:extLst>
          </p:nvPr>
        </p:nvGraphicFramePr>
        <p:xfrm>
          <a:off x="685800" y="2057400"/>
          <a:ext cx="7924800" cy="2096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Box 29"/>
          <p:cNvSpPr txBox="1">
            <a:spLocks noChangeArrowheads="1"/>
          </p:cNvSpPr>
          <p:nvPr/>
        </p:nvSpPr>
        <p:spPr bwMode="auto">
          <a:xfrm>
            <a:off x="1914060" y="4629150"/>
            <a:ext cx="5315879" cy="523220"/>
          </a:xfrm>
          <a:prstGeom prst="rect">
            <a:avLst/>
          </a:prstGeom>
          <a:noFill/>
          <a:ln w="9525">
            <a:noFill/>
            <a:miter lim="800000"/>
            <a:headEnd/>
            <a:tailEnd/>
          </a:ln>
          <a:effectLst/>
        </p:spPr>
        <p:txBody>
          <a:bodyPr wrap="none">
            <a:spAutoFit/>
          </a:bodyPr>
          <a:lstStyle/>
          <a:p>
            <a:pPr algn="ctr" rtl="1">
              <a:defRPr/>
            </a:pPr>
            <a:r>
              <a:rPr lang="ar-SA" sz="2800" dirty="0">
                <a:solidFill>
                  <a:schemeClr val="accent2">
                    <a:lumMod val="75000"/>
                  </a:schemeClr>
                </a:solidFill>
                <a:latin typeface="Jameel Noori Nastaleeq" pitchFamily="2" charset="-78"/>
                <a:cs typeface="Jameel Noori Nastaleeq" pitchFamily="2" charset="-78"/>
              </a:rPr>
              <a:t>اللہ ہر کمی، ہر عیب، ہر نقص، ہر احتیاج اور کمزوری سے پاک ہے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10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10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3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2928</TotalTime>
  <Words>1836</Words>
  <Application>Microsoft Office PowerPoint</Application>
  <PresentationFormat>On-screen Show (4:3)</PresentationFormat>
  <Paragraphs>200</Paragraphs>
  <Slides>36</Slides>
  <Notes>1</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36</vt:i4>
      </vt:variant>
    </vt:vector>
  </HeadingPairs>
  <TitlesOfParts>
    <vt:vector size="59" baseType="lpstr">
      <vt:lpstr>Arial</vt:lpstr>
      <vt:lpstr>Nafees Web Naskh</vt:lpstr>
      <vt:lpstr>Aharoni</vt:lpstr>
      <vt:lpstr>QCF_P556</vt:lpstr>
      <vt:lpstr>Wingdings 2</vt:lpstr>
      <vt:lpstr>Wingdings</vt:lpstr>
      <vt:lpstr>Wingdings 3</vt:lpstr>
      <vt:lpstr>UL Sajid Heading</vt:lpstr>
      <vt:lpstr>Arial Black</vt:lpstr>
      <vt:lpstr>Jameel Noori Nastaleeq</vt:lpstr>
      <vt:lpstr>Corbel</vt:lpstr>
      <vt:lpstr>Impact</vt:lpstr>
      <vt:lpstr>Al Qalam Quran Publisher</vt:lpstr>
      <vt:lpstr>Times New Roman</vt:lpstr>
      <vt:lpstr>Calibri</vt:lpstr>
      <vt:lpstr>Al_Mushaf</vt:lpstr>
      <vt:lpstr>noorehira</vt:lpstr>
      <vt:lpstr>Candara</vt:lpstr>
      <vt:lpstr>QCF_P557</vt:lpstr>
      <vt:lpstr>Module</vt:lpstr>
      <vt:lpstr>Quranic Prism Theme</vt:lpstr>
      <vt:lpstr>2_Module</vt:lpstr>
      <vt:lpstr>3_Module</vt:lpstr>
      <vt:lpstr>PowerPoint Presentation</vt:lpstr>
      <vt:lpstr>Designed by:  DR. ISRAR AHMAD</vt:lpstr>
      <vt:lpstr>دوسرا حصہ: ایمان</vt:lpstr>
      <vt:lpstr>ایمان اور اس کے ثمرات و مضمرات (Blessings of Belief)</vt:lpstr>
      <vt:lpstr>يُسَبِّحُ لِلّٰهِ مَا فِي السَّمٰوٰتِ وَ مَا فِي الْاَرْضِ١ۚ لَهُ الْمُلْكُ وَ لَهُ الْحَمْدُ١ٞ وَ هُوَ عَلٰى كُلِّ شَيْءٍ قَدِيْرٌ۰۰۱ هُوَ الَّذِيْ خَلَقَكُمْ فَمِنْكُمْ كَافِرٌ وَّ مِنْكُمْ مُّؤْمِنٌ١ؕ وَ اللّٰهُ بِمَا تَعْمَلُوْنَ بَصِيْرٌ۰۰۲ خَلَقَ السَّمٰوٰتِ وَ الْاَرْضَ بِالْحَقِّ وَ صَوَّرَكُمْ فَاَحْسَنَ صُوَرَكُمْ١ۚ وَ اِلَيْهِ الْمَصِيْرُ۰۰۳ يَعْلَمُ مَا فِي السَّمٰوٰتِ وَ الْاَرْضِ وَ يَعْلَمُ مَا تُسِرُّوْنَ وَ مَا تُعْلِنُوْنَ١ؕ وَ اللّٰهُ عَلِيْمٌۢ بِذَاتِ الصُّدُوْرِ۰۰۴ اَلَمْ يَاْتِكُمْ نَبَؤُا الَّذِيْنَ كَفَرُوْا مِنْ قَبْلُ١ٞ فَذَاقُوْا وَبَالَ اَمْرِهِمْ وَ لَهُمْ عَذَابٌ اَلِيْمٌ۰۰۵ ذٰلِكَ بِاَنَّهٗ كَانَتْ تَّاْتِيْهِمْ رُسُلُهُمْ بِالْبَيِّنٰتِ فَقَالُوْۤا اَبَشَرٌ يَّهْدُوْنَنَا١ٞ فَكَفَرُوْا وَ تَوَلَّوْا وَّ اسْتَغْنَى اللّٰهُ١ؕ وَ اللّٰهُ غَنِيٌّ حَمِيْدٌ۰۰۶ زَعَمَ الَّذِيْنَ كَفَرُوْۤا اَنْ لَّنْ يُّبْعَثُوْا١ؕ قُلْ بَلٰى وَ رَبِّيْ لَتُبْعَثُنَّ ثُمَّ لَتُنَبَّؤُنَّ بِمَا عَمِلْتُمْ١ؕ وَ ذٰلِكَ عَلَى اللّٰهِ يَسِيْرٌ۰۰۷ فَاٰمِنُوْا بِاللّٰهِ وَ رَسُوْلِهٖ وَ النُّوْرِ الَّذِيْۤ اَنْزَلْنَا١ؕ وَ اللّٰهُ بِمَا تَعْمَلُوْنَ خَبِيْرٌ۰۰۸ يَوْمَ يَجْمَعُكُمْ لِيَوْمِ الْجَمْعِ ذٰلِكَ يَوْمُ التَّغَابُنِ١ؕ وَ مَنْ يُّؤْمِنْۢ بِاللّٰهِ وَ يَعْمَلْ صَالِحًا يُّكَفِّرْ عَنْهُ سَيِّاٰتِهٖ وَ يُدْخِلْهُ جَنّٰتٍ تَجْرِيْ مِنْ تَحْتِهَا الْاَنْهٰرُ خٰلِدِيْنَ فِيْهَاۤ اَبَدًا١ؕ ذٰلِكَ الْفَوْزُ الْعَظِيْمُ۰۰۹ وَ الَّذِيْنَ كَفَرُوْا وَ كَذَّبُوْا بِاٰيٰتِنَاۤ اُولٰٓىِٕكَ اَصْحٰبُ النَّارِ خٰلِدِيْنَ فِيْهَا١ؕ وَ بِئْسَ الْمَصِيْرُؒ۰۰۱۰</vt:lpstr>
      <vt:lpstr>آیات کا تجزیہ</vt:lpstr>
      <vt:lpstr>آیات کا تجزیہ (رکوع 1)</vt:lpstr>
      <vt:lpstr>سورۃ التغابن پر غور و فکر</vt:lpstr>
      <vt:lpstr>يُسَبِّحُ لِلّٰهِ مَا فِي السَّمٰوٰتِ وَ مَا فِي الْاَرْضِ١ۚ  اللہ کی تسبیح کر تی ہے اور کرے گی ہر وہ شے جو آسمانوں میں ہے اور ہر وہ شے جو چیز زمین میں ہے</vt:lpstr>
      <vt:lpstr>لَهُ الْمُلْكُ وَ لَهُ الْحَمْدُ١ٞ وَ هُوَ عَلٰى كُلِّ شَيْءٍ قَدِيْرٌ۰۰۱ اُسی کی ہے باد شا ہی اور اُسی کے لئے ہے کل شکر اور وہ ہر چیز پر قاد ر ہے</vt:lpstr>
      <vt:lpstr>هُوَ الَّذِيْ خَلَقَكُمْ فَمِنْكُمْ كَافِرٌ وَّ مِنْكُمْ مُّؤْمِنٌ١ؕ وَ اللّٰهُ بِمَا تَعْمَلُوْنَ بَصِيْرٌ۰۰۲ وہی تو ہے جس نےتم کو پیدا کیا پھر کوئی تم میں کافر ہے اور کوئی مومن اور اللہ دیکھنے والا ہے جو کچھ تم کررہے ہو</vt:lpstr>
      <vt:lpstr>خَلَقَ السَّمٰوٰتِ وَ الْاَرْضَ بِالْحَقِّ وَ صَوَّرَكُمْ فَاَحْسَنَ صُوَرَكُمْ١ۚ وَ اِلَيْهِ الْمَصِيْرُ۰۰۳ اور اُسی نے آسمانوں اور زمین کو پیدا کیا با مقصد اور اُسی نے تمہاری صورتیں بنائیں اور کیا ہی عمدہ بنایا تمہاری صورتوں کو اور اُسی کی طرف لوٹ کر جانا ہے</vt:lpstr>
      <vt:lpstr>يَعْلَمُ مَا فِي السَّمٰوٰتِ وَ الْاَرْضِ وَ يَعْلَمُ مَا تُسِرُّوْنَ وَ مَا تُعْلِنُوْنَ١ؕ وَ اللّٰهُ عَلِيْمٌۢ بِذَاتِ الصُّدُوْرِ۰۰۴ وہ جانتا ہے جو کچھ آسمانوں اور زمین میں ہے اور وہ جانتا ہے جو تم چھپاتے ہو اور جو تم ظاہر کر تے ہو اور اللہ واقف ہے اُن رازوں سے جو سینوں میں ہیں</vt:lpstr>
      <vt:lpstr>اَلَمْ يَاْتِكُمْ نَبَؤُا الَّذِيْنَ كَفَرُوْا مِنْ قَبْلُ١ٞ فَذَاقُوْا وَبَالَ اَمْرِهِمْ وَ لَهُمْ عَذَابٌ اَلِيْمٌ۰۰۵ کیا نہیں آگئی تم تک خبر اُن لوگوں کی جنہوں نے تم سے پہلے کفر کیا تو اُنہوں نے اپنے کیے کی سزا کا مزہ چکھ لیا اور اُن کے لئے درد ناک عذاب ہے</vt:lpstr>
      <vt:lpstr>ذٰلِكَ بِاَنَّهٗ كَانَتْ تَّاْتِيْهِمْ رُسُلُهُمْ بِالْبَيِّنٰتِ فَقَالُوْۤا اَبَشَرٌ يَّهْدُوْنَنَا١ٞ فَكَفَرُوْا وَ تَوَلَّوْا وَّ اسْتَغْنَى اللّٰهُ١ؕ وَ اللّٰهُ غَنِيٌّ حَمِيْدٌ۰۰۶   یہ اس لئے ہواکہ اُن کے پاس اُن کے رسول واضح نشانیاں لے کر آئے تو انہوں نے کہا کیا انسان ہمیں ہدایت دیں گے پھر انہوں نے انکار کیا اور منہ پھیر لیا اور اللہ بھی بے نیاز ہوا اور اللہ کسی کا محتاج نہیں اور بذاتِ خود محمود ہے</vt:lpstr>
      <vt:lpstr>زَعَمَ الَّذِيْنَ كَفَرُوْۤا اَنْ لَّنْ يُّبْعَثُوْا١ؕ قُلْ بَلٰى وَ رَبِّيْ لَتُبْعَثُنَّ ثُمَّ لَتُنَبَّؤُنَّ بِمَا عَمِلْتُمْ١ؕ وَ ذٰلِكَ عَلَى اللّٰهِ يَسِيْرٌ۰۰۷  خوش فہمی ہے اُن لوگوں کو جنہوں نے کفر کیا کہ وہ دوبارہ زندہ نہیں کیے جائیں گے کہہ دیجیے کہ کیوں نہیں! میرے پروردگار کی قسم! تم ضرور اُٹھائے جاؤ گے اور پھر تمہیں ضرور بتا دیا جائے گا جو کچھ تم نے کیا اور یہ (بات) اللہ کے لیے آسان ہے۔</vt:lpstr>
      <vt:lpstr>فَاٰمِنُوْا بِاللّٰهِ وَ رَسُوْلِهٖ وَ النُّوْرِ الَّذِيْۤ اَنْزَلْنَا١ؕ وَ اللّٰهُ بِمَا تَعْمَلُوْنَ خَبِيْرٌ۰۰۸ تو ایمان لاوٴ اللہ پر اور اُس کے رسول پر اور اُس نور (قرآن) پر جو ہم نے نازل فرمایا اور اللہ باخبر ہے اس عمل سے جو تم کر رہے ہو</vt:lpstr>
      <vt:lpstr>يَوْمَ يَجْمَعُكُمْ لِيَوْمِ الْجَمْعِ ذٰلِكَ يَوْمُ التَّغَابُنِ١ؕ وَ مَنْ يُّؤْمِنْۢ بِاللّٰهِ وَ يَعْمَلْ صَالِحًا يُّكَفِّرْ عَنْهُ سَيِّاٰتِهٖ وَ يُدْخِلْهُ جَنّٰتٍ تَجْرِيْ مِنْ تَحْتِهَا الْاَنْهٰرُ خٰلِدِيْنَ فِيْهَاۤ اَبَدًا١ؕ ذٰلِكَ الْفَوْزُ الْعَظِيْمُ۰۰۹ جس دن وہ تم کو جمع کرے گا یعنی جمع کرنے کے دن وہ ہوگا ہار اور جیت کا دن اور جو شخص ایمان لایا اللہ پر اور اُس نے نیک عمل کیے اُس سے اُس کی برائیاں دُور کر دے گا اور اُسے داخل کر ے گا ان باغات میں جن کے نیچے سے نہریں بہہ رہی ہیں رہیں گے اُن میں ہمیشہ  ہمیش یہ شاندار کامیا بی ہے</vt:lpstr>
      <vt:lpstr>تغابن</vt:lpstr>
      <vt:lpstr>وَ الَّذِيْنَ كَفَرُوْا وَ كَذَّبُوْا بِاٰيٰتِنَاۤ اُولٰٓىِٕكَ اَصْحٰبُ النَّارِ خٰلِدِيْنَ فِيْهَا١ؕ وَ بِئْسَ الْمَصِيْرُؒ۰۰۱۰ اور جنہوں نے کفر کیا اور ہماری آیات کو جھٹلایا وہی ہیں اہلِ جہنم ہمیشہ اُس میں رہیں گے اور وہ بر ی جگہ ہے</vt:lpstr>
      <vt:lpstr>مَاۤ اَصَابَ مِنْ مُّصِيْبَةٍ اِلَّا بِاِذْنِ اللّٰهِ١ؕ وَ مَنْ يُّؤْمِنْۢ بِاللّٰهِ يَهْدِ قَلْبَهٗ١ؕ وَ اللّٰهُ بِكُلِّ شَيْءٍ عَلِيْمٌ۰۰۱۱ وَ اَطِيْعُوا اللّٰهَ وَ اَطِيْعُوا الرَّسُوْلَ١ۚ فَاِنْ تَوَلَّيْتُمْ فَاِنَّمَا عَلٰى رَسُوْلِنَا الْبَلٰغُ الْمُبِيْنُ۰۰۱۲ اَللّٰهُ لَاۤ اِلٰهَ اِلَّا هُوَ١ؕ وَ عَلَى اللّٰهِ فَلْيَتَوَكَّلِ الْمُؤْمِنُوْنَ۰۰۱۳ يٰۤاَيُّهَا الَّذِيْنَ اٰمَنُوْۤا اِنَّ مِنْ اَزْوَاجِكُمْ وَ اَوْلَادِكُمْ عَدُوًّا لَّكُمْ فَاحْذَرُوْهُمْ١ۚ وَ اِنْ تَعْفُوْا وَ تَصْفَحُوْا وَ تَغْفِرُوْا فَاِنَّ اللّٰهَ غَفُوْرٌ رَّحِيْمٌ۰۰۱۴ اِنَّمَاۤ اَمْوَالُكُمْ وَ اَوْلَادُكُمْ فِتْنَةٌ١ؕ وَ اللّٰهُ عِنْدَهٗۤ اَجْرٌ عَظِيْمٌ۰۰۱۵ فَاتَّقُوا اللّٰهَ مَا اسْتَطَعْتُمْ وَ اسْمَعُوْا وَ اَطِيْعُوْا وَ اَنْفِقُوْا خَيْرًا لِّاَنْفُسِكُمْ١ؕ وَ مَنْ يُّوْقَ شُحَّ نَفْسِهٖ فَاُولٰٓىِٕكَ هُمُ الْمُفْلِحُوْنَ۰۰۱۶ اِنْ تُقْرِضُوا اللّٰهَ قَرْضًا حَسَنًا يُّضٰعِفْهُ لَكُمْ وَ يَغْفِرْ لَكُمْ١ؕ وَ اللّٰهُ شَكُوْرٌ حَلِيْمٌۙ۰۰۱۷ عٰلِمُ الْغَيْبِ وَ الشَّهَادَةِ الْعَزِيْزُ الْحَكِيْمُؒ۰۰۱۸</vt:lpstr>
      <vt:lpstr>آیات کا تجزیہ (رکوع 2)</vt:lpstr>
      <vt:lpstr>مَاۤ اَصَابَ مِنْ مُّصِيْبَةٍ اِلَّا بِاِذْنِ اللّٰهِ١ؕ وَ مَنْ يُّؤْمِنْۢ بِاللّٰهِ يَهْدِ قَلْبَهٗ١ؕ وَ اللّٰهُ بِكُلِّ شَيْءٍ عَلِيْمٌ۰۰۱۱ کوئی مصیبت ناز ل نہیں ہو تی مگر اللہ کے حکم سے اور جو شخص اللہ پر ایمان رکھتا ہے وہ اُس کے دل کو ھدایت دیتا ہے اوراللہ ہر چیز سے با خبر ہے</vt:lpstr>
      <vt:lpstr>مَاۤ اَصَابَ مِنْ مُّصِيْبَةٍ اِلَّا بِاِذْنِ اللّٰهِ١ؕ وَ مَنْ يُّؤْمِنْۢ بِاللّٰهِ يَهْدِ قَلْبَهٗ١ؕ وَ اللّٰهُ بِكُلِّ شَيْءٍ عَلِيْمٌ۰۰۱۱ کوئی مصیبت ناز ل نہیں ہو تی مگر اللہ کے حکم سے اور جو شخص اللہ پر ایمان رکھتا ہے وہ اُس کے دل کو ھدایت دیتا ہے اوراللہ ہر چیز سے با خبر ہے</vt:lpstr>
      <vt:lpstr>وَ اَطِيْعُوا اللّٰهَ وَ اَطِيْعُوا الرَّسُوْلَ١ۚ فَاِنْ تَوَلَّيْتُمْ فَاِنَّمَا عَلٰى رَسُوْلِنَا الْبَلٰغُ الْمُبِيْنُ۰۰۱۲  اور اطاعت کرو اللہ کی اور اطاعت کر و اُس کے رسول کی اگر تم منہ پھیرلو گے تو ہمارے رسول کے ذمے تو پیغام کا کھول کھول کر پہنچا دینا ہی ہے </vt:lpstr>
      <vt:lpstr>اَللّٰهُ لَاۤ اِلٰهَ اِلَّا هُوَ١ؕ وَ عَلَى اللّٰهِ فَلْيَتَوَكَّلِ الْمُؤْمِنُوْنَ۰۰۱۳ اللہ (معبودِ برحق ہے اُس) کے سوا کوئی عبادت کے لائق نہیں اور مومنوں کو چاہیے کہ اللہ ہی بھروسہ کریں</vt:lpstr>
      <vt:lpstr>يٰۤاَيُّهَا الَّذِيْنَ اٰمَنُوْۤا اِنَّ مِنْ اَزْوَاجِكُمْ وَ اَوْلَادِكُمْ عَدُوًّا لَّكُمْ فَاحْذَرُوْهُمْ١ۚ وَ اِنْ تَعْفُوْا وَ تَصْفَحُوْا وَ تَغْفِرُوْا فَاِنَّ اللّٰهَ غَفُوْرٌ رَّحِيْمٌ۰۰۱۴  اے وہ لوگو جو ایمان لائے بلا شبہ تمہاری بیویوں اور اولادوں میں سے بعض تمہارے دشمن ہیں سو اُن سے ہوشیار رہو اور اگر تم معاف کرتے رہو اور چشم پوشی کرتے رہو اور در گذر کرتے رہو توبے شک اللہ بھی درگذر فرمانے والا مہربان ہے ۔</vt:lpstr>
      <vt:lpstr>يٰۤاَيُّهَا الَّذِيْنَ اٰمَنُوْۤا اِنَّ مِنْ اَزْوَاجِكُمْ وَ اَوْلَادِكُمْ عَدُوًّا لَّكُمْ فَاحْذَرُوْهُمْ١ۚ وَ اِنْ تَعْفُوْا وَ تَصْفَحُوْا وَ تَغْفِرُوْا فَاِنَّ اللّٰهَ غَفُوْرٌ رَّحِيْمٌ۰۰۱۴</vt:lpstr>
      <vt:lpstr>اِنَّمَاۤ اَمْوَالُكُمْ وَ اَوْلَادُكُمْ فِتْنَةٌ١ؕ وَ اللّٰهُ عِنْدَهٗۤ اَجْرٌ عَظِيْمٌ۰۰۱۵  بے شک تمہارے مال اور تمہاری اولاد تو آزمائش کا ذریعہ ہیں اور اللہ کے ہاں شاندار بدلہ ہے</vt:lpstr>
      <vt:lpstr>فَاتَّقُوا اللّٰهَ مَا اسْتَطَعْتُمْ وَ اسْمَعُوْا وَ اَطِيْعُوْا وَ اَنْفِقُوْا خَيْرًا لِّاَنْفُسِكُمْ١ؕ وَ مَنْ يُّوْقَ شُحَّ نَفْسِهٖ فَاُولٰٓىِٕكَ هُمُ الْمُفْلِحُوْنَ۰۰۱۶  سو جہاں تک ممکن ہو سکے اللہ کی نافرمانی سے بچو اور (اُس کے احکامات) سنو اور مانو اور (اُس کی راہ میں) خرچ کرو (یہ) بہتر ہے تمہارے حق میں اور جو شخص جی کے لالچ سے بچالیا گیا تو ایسے ہی لوگ کامیاب ہونے والے ہیں ۔</vt:lpstr>
      <vt:lpstr>فَاتَّقُوا اللّٰهَ مَا اسْتَطَعْتُمْ وَ اسْمَعُوْا وَ اَطِيْعُوْا وَ اَنْفِقُوْا خَيْرًا لِّاَنْفُسِكُمْ١ؕ وَ مَنْ يُّوْقَ شُحَّ نَفْسِهٖ فَاُولٰٓىِٕكَ هُمُ الْمُفْلِحُوْنَ۰۰۱۶</vt:lpstr>
      <vt:lpstr>فَاتَّقُوا اللّٰهَ مَا اسْتَطَعْتُمْ وَ اسْمَعُوْا وَ اَطِيْعُوْا وَ اَنْفِقُوْا خَيْرًا لِّاَنْفُسِكُمْ١ؕ وَ مَنْ يُّوْقَ شُحَّ نَفْسِهٖ فَاُولٰٓىِٕكَ هُمُ الْمُفْلِحُوْنَ۰۰۱۶</vt:lpstr>
      <vt:lpstr>فَاتَّقُوا اللّٰهَ مَا اسْتَطَعْتُمْ وَ اسْمَعُوْا وَ اَطِيْعُوْا وَ اَنْفِقُوْا خَيْرًا لِّاَنْفُسِكُمْ١ؕ وَ مَنْ يُّوْقَ شُحَّ نَفْسِهٖ فَاُولٰٓىِٕكَ هُمُ الْمُفْلِحُوْنَ۰۰۱۶</vt:lpstr>
      <vt:lpstr>اِنْ تُقْرِضُوا اللّٰهَ قَرْضًا حَسَنًا يُّضٰعِفْهُ لَكُمْ وَ يَغْفِرْ لَكُمْ١ؕ وَ اللّٰهُ شَكُوْرٌ حَلِيْمٌۙ۰۰۱۷  اگر تم اللہ کو دو گے بہترین قرض تو وہ تم کو اس کا کئی گنا دے گا اور تمہارے گنا ہ بھی معاف کر دے گا اور اللہ بہت قدر دان ہے بردبار ہے</vt:lpstr>
      <vt:lpstr>عٰلِمُ الْغَيْبِ وَ الشَّهَادَةِ الْعَزِيْزُ الْحَكِيْمُؒ۰۰۱۸  وہ پوشیدہ اور ظاہر کا جاننے والا ہے زبردست ہے کمالِ حکمت والا</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280</cp:revision>
  <dcterms:created xsi:type="dcterms:W3CDTF">2008-04-30T07:12:15Z</dcterms:created>
  <dcterms:modified xsi:type="dcterms:W3CDTF">2018-10-17T05:09:57Z</dcterms:modified>
</cp:coreProperties>
</file>