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Override3.xml" ContentType="application/vnd.openxmlformats-officedocument.themeOverride+xml"/>
  <Override PartName="/ppt/theme/themeOverride4.xml" ContentType="application/vnd.openxmlformats-officedocument.themeOverrid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828" r:id="rId1"/>
    <p:sldMasterId id="2147484178" r:id="rId2"/>
    <p:sldMasterId id="2147484190" r:id="rId3"/>
  </p:sldMasterIdLst>
  <p:notesMasterIdLst>
    <p:notesMasterId r:id="rId31"/>
  </p:notesMasterIdLst>
  <p:sldIdLst>
    <p:sldId id="327" r:id="rId4"/>
    <p:sldId id="326" r:id="rId5"/>
    <p:sldId id="331" r:id="rId6"/>
    <p:sldId id="258" r:id="rId7"/>
    <p:sldId id="259" r:id="rId8"/>
    <p:sldId id="260" r:id="rId9"/>
    <p:sldId id="261" r:id="rId10"/>
    <p:sldId id="305" r:id="rId11"/>
    <p:sldId id="306" r:id="rId12"/>
    <p:sldId id="307" r:id="rId13"/>
    <p:sldId id="295" r:id="rId14"/>
    <p:sldId id="291" r:id="rId15"/>
    <p:sldId id="316" r:id="rId16"/>
    <p:sldId id="314" r:id="rId17"/>
    <p:sldId id="308" r:id="rId18"/>
    <p:sldId id="309" r:id="rId19"/>
    <p:sldId id="317" r:id="rId20"/>
    <p:sldId id="310" r:id="rId21"/>
    <p:sldId id="318" r:id="rId22"/>
    <p:sldId id="319" r:id="rId23"/>
    <p:sldId id="311" r:id="rId24"/>
    <p:sldId id="320" r:id="rId25"/>
    <p:sldId id="321" r:id="rId26"/>
    <p:sldId id="312" r:id="rId27"/>
    <p:sldId id="313" r:id="rId28"/>
    <p:sldId id="322" r:id="rId29"/>
    <p:sldId id="328" r:id="rId30"/>
  </p:sldIdLst>
  <p:sldSz cx="9144000" cy="6858000" type="screen4x3"/>
  <p:notesSz cx="6858000" cy="9144000"/>
  <p:embeddedFontLst>
    <p:embeddedFont>
      <p:font typeface="QCF_P001" pitchFamily="2" charset="2"/>
      <p:regular r:id="rId32"/>
    </p:embeddedFont>
    <p:embeddedFont>
      <p:font typeface="Jameel Noori Nastaleeq" pitchFamily="2" charset="-78"/>
      <p:regular r:id="rId33"/>
      <p:italic r:id="rId34"/>
    </p:embeddedFont>
    <p:embeddedFont>
      <p:font typeface="Aharoni" pitchFamily="2" charset="-79"/>
      <p:bold r:id="rId35"/>
    </p:embeddedFont>
    <p:embeddedFont>
      <p:font typeface="UL Sajid Heading" pitchFamily="2" charset="-78"/>
      <p:regular r:id="rId36"/>
    </p:embeddedFont>
    <p:embeddedFont>
      <p:font typeface="Nafees Web Naskh" pitchFamily="2" charset="-78"/>
      <p:regular r:id="rId37"/>
    </p:embeddedFont>
    <p:embeddedFont>
      <p:font typeface="Wingdings 2" pitchFamily="18" charset="2"/>
      <p:regular r:id="rId38"/>
    </p:embeddedFont>
    <p:embeddedFont>
      <p:font typeface="Al Qalam Quran Publisher" pitchFamily="18" charset="-78"/>
      <p:regular r:id="rId39"/>
    </p:embeddedFont>
    <p:embeddedFont>
      <p:font typeface="Wingdings 3" pitchFamily="18" charset="2"/>
      <p:regular r:id="rId40"/>
    </p:embeddedFont>
    <p:embeddedFont>
      <p:font typeface="Impact" pitchFamily="34" charset="0"/>
      <p:regular r:id="rId41"/>
    </p:embeddedFont>
    <p:embeddedFont>
      <p:font typeface="Corbel" pitchFamily="34" charset="0"/>
      <p:regular r:id="rId42"/>
      <p:bold r:id="rId43"/>
      <p:italic r:id="rId44"/>
      <p:boldItalic r:id="rId45"/>
    </p:embeddedFont>
    <p:embeddedFont>
      <p:font typeface="Al_Mushaf" pitchFamily="2" charset="-78"/>
      <p:regular r:id="rId46"/>
    </p:embeddedFont>
    <p:embeddedFont>
      <p:font typeface="noorehira" pitchFamily="2" charset="-78"/>
      <p:regular r:id="rId47"/>
    </p:embeddedFont>
    <p:embeddedFont>
      <p:font typeface="Aleem Urdu Unicode" pitchFamily="2" charset="-78"/>
      <p:regular r:id="rId48"/>
    </p:embeddedFont>
    <p:embeddedFont>
      <p:font typeface="Calibri" pitchFamily="34" charset="0"/>
      <p:regular r:id="rId49"/>
      <p:bold r:id="rId50"/>
      <p:italic r:id="rId51"/>
      <p:boldItalic r:id="rId52"/>
    </p:embeddedFont>
    <p:embeddedFont>
      <p:font typeface="Candara" pitchFamily="34" charset="0"/>
      <p:regular r:id="rId53"/>
      <p:bold r:id="rId54"/>
      <p:italic r:id="rId55"/>
      <p:boldItalic r:id="rId56"/>
    </p:embeddedFont>
  </p:embeddedFontLst>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6600"/>
    <a:srgbClr val="993300"/>
    <a:srgbClr val="800000"/>
    <a:srgbClr val="663300"/>
    <a:srgbClr val="C44C88"/>
    <a:srgbClr val="993366"/>
    <a:srgbClr val="DA006D"/>
    <a:srgbClr val="CC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3" d="100"/>
          <a:sy n="103" d="100"/>
        </p:scale>
        <p:origin x="-204"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8.fntdata"/><Relationship Id="rId21" Type="http://schemas.openxmlformats.org/officeDocument/2006/relationships/slide" Target="slides/slide18.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font" Target="fonts/font19.fntdata"/><Relationship Id="rId55" Type="http://schemas.openxmlformats.org/officeDocument/2006/relationships/font" Target="fonts/font24.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font" Target="fonts/font10.fntdata"/><Relationship Id="rId54" Type="http://schemas.openxmlformats.org/officeDocument/2006/relationships/font" Target="fonts/font23.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3" Type="http://schemas.openxmlformats.org/officeDocument/2006/relationships/font" Target="fonts/font22.fntdata"/><Relationship Id="rId58"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5.fntdata"/><Relationship Id="rId49" Type="http://schemas.openxmlformats.org/officeDocument/2006/relationships/font" Target="fonts/font18.fntdata"/><Relationship Id="rId57"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4" Type="http://schemas.openxmlformats.org/officeDocument/2006/relationships/font" Target="fonts/font13.fntdata"/><Relationship Id="rId52" Type="http://schemas.openxmlformats.org/officeDocument/2006/relationships/font" Target="fonts/font21.fntdata"/><Relationship Id="rId60"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font" Target="fonts/font17.fntdata"/><Relationship Id="rId56" Type="http://schemas.openxmlformats.org/officeDocument/2006/relationships/font" Target="fonts/font25.fntdata"/><Relationship Id="rId8" Type="http://schemas.openxmlformats.org/officeDocument/2006/relationships/slide" Target="slides/slide5.xml"/><Relationship Id="rId51" Type="http://schemas.openxmlformats.org/officeDocument/2006/relationships/font" Target="fonts/font20.fntdata"/><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17CD2D6-C29E-49AC-9A27-829C82AE2773}" type="doc">
      <dgm:prSet loTypeId="urn:microsoft.com/office/officeart/2005/8/layout/lProcess3" loCatId="process" qsTypeId="urn:microsoft.com/office/officeart/2005/8/quickstyle/simple4" qsCatId="simple" csTypeId="urn:microsoft.com/office/officeart/2005/8/colors/colorful1" csCatId="colorful" phldr="1"/>
      <dgm:spPr/>
      <dgm:t>
        <a:bodyPr/>
        <a:lstStyle/>
        <a:p>
          <a:endParaRPr lang="en-US"/>
        </a:p>
      </dgm:t>
    </dgm:pt>
    <dgm:pt modelId="{D5272905-D666-48D7-8CF4-7B30A90B22B5}">
      <dgm:prSet phldrT="[Text]"/>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(۶) حقیقتِ ایمان</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9AB0B45-7CE2-4410-BE55-158E39EA228C}" type="parTrans" cxnId="{67156280-32F0-4226-9984-BBD8BFF4173B}">
      <dgm:prSet/>
      <dgm:spPr/>
      <dgm:t>
        <a:bodyPr/>
        <a:lstStyle/>
        <a:p>
          <a:endParaRPr lang="en-US">
            <a:latin typeface="Jameel Noori Nastaleeq" pitchFamily="2" charset="-78"/>
            <a:cs typeface="Jameel Noori Nastaleeq" pitchFamily="2" charset="-78"/>
          </a:endParaRPr>
        </a:p>
      </dgm:t>
    </dgm:pt>
    <dgm:pt modelId="{B7B6C7AC-39E2-4BDE-B334-8DC5EE6F5E0D}" type="sibTrans" cxnId="{67156280-32F0-4226-9984-BBD8BFF4173B}">
      <dgm:prSet/>
      <dgm:spPr/>
      <dgm:t>
        <a:bodyPr/>
        <a:lstStyle/>
        <a:p>
          <a:endParaRPr lang="en-US">
            <a:latin typeface="Jameel Noori Nastaleeq" pitchFamily="2" charset="-78"/>
            <a:cs typeface="Jameel Noori Nastaleeq" pitchFamily="2" charset="-78"/>
          </a:endParaRPr>
        </a:p>
      </dgm:t>
    </dgm:pt>
    <dgm:pt modelId="{88D0FC1A-7669-4237-9E0A-9BA9CBBE627D}">
      <dgm:prSet phldrT="[Text]"/>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(۷) قرآنِ حکیم کے فلسفہ و حکمت کی اساسِ کامل</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5F685B7-6F9C-46DD-A000-752956C5287E}" type="parTrans" cxnId="{136EE006-680E-4EF6-A9D2-35D79FC776B5}">
      <dgm:prSet/>
      <dgm:spPr/>
      <dgm:t>
        <a:bodyPr/>
        <a:lstStyle/>
        <a:p>
          <a:endParaRPr lang="en-US">
            <a:latin typeface="Jameel Noori Nastaleeq" pitchFamily="2" charset="-78"/>
            <a:cs typeface="Jameel Noori Nastaleeq" pitchFamily="2" charset="-78"/>
          </a:endParaRPr>
        </a:p>
      </dgm:t>
    </dgm:pt>
    <dgm:pt modelId="{8DD4110A-AAB0-4F3A-9629-1D391895FD2D}" type="sibTrans" cxnId="{136EE006-680E-4EF6-A9D2-35D79FC776B5}">
      <dgm:prSet/>
      <dgm:spPr/>
      <dgm:t>
        <a:bodyPr/>
        <a:lstStyle/>
        <a:p>
          <a:endParaRPr lang="en-US">
            <a:latin typeface="Jameel Noori Nastaleeq" pitchFamily="2" charset="-78"/>
            <a:cs typeface="Jameel Noori Nastaleeq" pitchFamily="2" charset="-78"/>
          </a:endParaRPr>
        </a:p>
      </dgm:t>
    </dgm:pt>
    <dgm:pt modelId="{D8EACAFA-908F-4B41-B929-48F074817F1B}">
      <dgm:prSet phldrT="[Text]"/>
      <dgm:spPr/>
      <dgm:t>
        <a:bodyPr/>
        <a:lstStyle/>
        <a:p>
          <a:pPr rtl="1"/>
          <a:r>
            <a:rPr lang="ur-PK" dirty="0" smtClean="0">
              <a:latin typeface="Jameel Noori Nastaleeq" pitchFamily="2" charset="-78"/>
              <a:cs typeface="Jameel Noori Nastaleeq" pitchFamily="2" charset="-78"/>
            </a:rPr>
            <a:t>سورۃ آل عمران آخری رکوع</a:t>
          </a:r>
        </a:p>
      </dgm:t>
    </dgm:pt>
    <dgm:pt modelId="{B552770D-74AC-4DC1-B69A-78D0A9F7E052}" type="parTrans" cxnId="{53A77E71-A01B-4A46-A6E7-52D6C0E114B9}">
      <dgm:prSet/>
      <dgm:spPr/>
      <dgm:t>
        <a:bodyPr/>
        <a:lstStyle/>
        <a:p>
          <a:endParaRPr lang="en-US">
            <a:latin typeface="Jameel Noori Nastaleeq" pitchFamily="2" charset="-78"/>
            <a:cs typeface="Jameel Noori Nastaleeq" pitchFamily="2" charset="-78"/>
          </a:endParaRPr>
        </a:p>
      </dgm:t>
    </dgm:pt>
    <dgm:pt modelId="{90D54F8D-ACEE-479D-A9A6-31004278A489}" type="sibTrans" cxnId="{53A77E71-A01B-4A46-A6E7-52D6C0E114B9}">
      <dgm:prSet/>
      <dgm:spPr/>
      <dgm:t>
        <a:bodyPr/>
        <a:lstStyle/>
        <a:p>
          <a:endParaRPr lang="en-US">
            <a:latin typeface="Jameel Noori Nastaleeq" pitchFamily="2" charset="-78"/>
            <a:cs typeface="Jameel Noori Nastaleeq" pitchFamily="2" charset="-78"/>
          </a:endParaRPr>
        </a:p>
      </dgm:t>
    </dgm:pt>
    <dgm:pt modelId="{C0A4B61F-FEDA-4368-8243-B32E98A9C202}">
      <dgm:prSet phldrT="[Text]"/>
      <dgm:spPr/>
      <dgm:t>
        <a:bodyPr/>
        <a:lstStyle/>
        <a:p>
          <a:pPr rtl="1"/>
          <a:r>
            <a:rPr lang="ur-PK" dirty="0" smtClean="0">
              <a:latin typeface="Jameel Noori Nastaleeq" pitchFamily="2" charset="-78"/>
              <a:cs typeface="Jameel Noori Nastaleeq" pitchFamily="2" charset="-78"/>
            </a:rPr>
            <a:t>سورۃ التغابن</a:t>
          </a:r>
        </a:p>
      </dgm:t>
    </dgm:pt>
    <dgm:pt modelId="{7AF7AF30-BC15-4C3B-B02F-776656E3D4F2}" type="parTrans" cxnId="{450074BD-A10B-4688-AE0C-808E7E40087D}">
      <dgm:prSet/>
      <dgm:spPr/>
      <dgm:t>
        <a:bodyPr/>
        <a:lstStyle/>
        <a:p>
          <a:endParaRPr lang="en-US">
            <a:latin typeface="Jameel Noori Nastaleeq" pitchFamily="2" charset="-78"/>
            <a:cs typeface="Jameel Noori Nastaleeq" pitchFamily="2" charset="-78"/>
          </a:endParaRPr>
        </a:p>
      </dgm:t>
    </dgm:pt>
    <dgm:pt modelId="{12B26AC8-C5FE-44F6-B1B1-2B3B451DF819}" type="sibTrans" cxnId="{450074BD-A10B-4688-AE0C-808E7E40087D}">
      <dgm:prSet/>
      <dgm:spPr/>
      <dgm:t>
        <a:bodyPr/>
        <a:lstStyle/>
        <a:p>
          <a:endParaRPr lang="en-US">
            <a:latin typeface="Jameel Noori Nastaleeq" pitchFamily="2" charset="-78"/>
            <a:cs typeface="Jameel Noori Nastaleeq" pitchFamily="2" charset="-78"/>
          </a:endParaRPr>
        </a:p>
      </dgm:t>
    </dgm:pt>
    <dgm:pt modelId="{EFB59917-76AA-4DB0-93F5-CF8AE34BDE3D}">
      <dgm:prSet phldrT="[Text]"/>
      <dgm:spPr/>
      <dgm:t>
        <a:bodyPr/>
        <a:lstStyle/>
        <a:p>
          <a:pPr rtl="1"/>
          <a:r>
            <a:rPr lang="ur-PK" dirty="0" smtClean="0">
              <a:latin typeface="Jameel Noori Nastaleeq" pitchFamily="2" charset="-78"/>
              <a:cs typeface="Jameel Noori Nastaleeq" pitchFamily="2" charset="-78"/>
            </a:rPr>
            <a:t>سورۃ الفاتحہ</a:t>
          </a:r>
          <a:endParaRPr lang="en-US" dirty="0">
            <a:latin typeface="Jameel Noori Nastaleeq" pitchFamily="2" charset="-78"/>
            <a:cs typeface="Jameel Noori Nastaleeq" pitchFamily="2" charset="-78"/>
          </a:endParaRPr>
        </a:p>
      </dgm:t>
    </dgm:pt>
    <dgm:pt modelId="{3CC0B3F3-299F-4F8F-B885-EC285D4EB44E}" type="parTrans" cxnId="{572FD0AB-40D0-4549-B697-C1EE4150B339}">
      <dgm:prSet/>
      <dgm:spPr/>
      <dgm:t>
        <a:bodyPr/>
        <a:lstStyle/>
        <a:p>
          <a:endParaRPr lang="en-US">
            <a:latin typeface="Jameel Noori Nastaleeq" pitchFamily="2" charset="-78"/>
            <a:cs typeface="Jameel Noori Nastaleeq" pitchFamily="2" charset="-78"/>
          </a:endParaRPr>
        </a:p>
      </dgm:t>
    </dgm:pt>
    <dgm:pt modelId="{EFE52F5C-1ACF-4EB4-9C14-1CFE26568ABA}" type="sibTrans" cxnId="{572FD0AB-40D0-4549-B697-C1EE4150B339}">
      <dgm:prSet/>
      <dgm:spPr/>
      <dgm:t>
        <a:bodyPr/>
        <a:lstStyle/>
        <a:p>
          <a:endParaRPr lang="en-US">
            <a:latin typeface="Jameel Noori Nastaleeq" pitchFamily="2" charset="-78"/>
            <a:cs typeface="Jameel Noori Nastaleeq" pitchFamily="2" charset="-78"/>
          </a:endParaRPr>
        </a:p>
      </dgm:t>
    </dgm:pt>
    <dgm:pt modelId="{312C3F98-3618-45C6-87C2-C84B8191908E}">
      <dgm:prSet phldrT="[Text]"/>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(۸) عقل، فطرت اور ایمان</a:t>
          </a:r>
        </a:p>
      </dgm:t>
    </dgm:pt>
    <dgm:pt modelId="{83D8E016-52B4-4303-90A8-6B5F301161E1}" type="parTrans" cxnId="{E22BDC0F-847A-4A90-A4A0-FE3485EF9D95}">
      <dgm:prSet/>
      <dgm:spPr/>
      <dgm:t>
        <a:bodyPr/>
        <a:lstStyle/>
        <a:p>
          <a:endParaRPr lang="en-US">
            <a:latin typeface="Jameel Noori Nastaleeq" pitchFamily="2" charset="-78"/>
            <a:cs typeface="Jameel Noori Nastaleeq" pitchFamily="2" charset="-78"/>
          </a:endParaRPr>
        </a:p>
      </dgm:t>
    </dgm:pt>
    <dgm:pt modelId="{8082D625-6DD3-4F75-8398-77AE7741F12F}" type="sibTrans" cxnId="{E22BDC0F-847A-4A90-A4A0-FE3485EF9D95}">
      <dgm:prSet/>
      <dgm:spPr/>
      <dgm:t>
        <a:bodyPr/>
        <a:lstStyle/>
        <a:p>
          <a:endParaRPr lang="en-US">
            <a:latin typeface="Jameel Noori Nastaleeq" pitchFamily="2" charset="-78"/>
            <a:cs typeface="Jameel Noori Nastaleeq" pitchFamily="2" charset="-78"/>
          </a:endParaRPr>
        </a:p>
      </dgm:t>
    </dgm:pt>
    <dgm:pt modelId="{D974C1AA-9DCA-465F-B5D6-F8DCC3177D8E}">
      <dgm:prSet phldrT="[Text]"/>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(۱۰) ایمان اور اس کے ثمرات و مضمرات</a:t>
          </a:r>
        </a:p>
      </dgm:t>
    </dgm:pt>
    <dgm:pt modelId="{4C565DD1-F062-4B43-BDFD-928D922EF19F}" type="parTrans" cxnId="{9DA05B52-BCC2-4380-A633-25B847B74326}">
      <dgm:prSet/>
      <dgm:spPr/>
      <dgm:t>
        <a:bodyPr/>
        <a:lstStyle/>
        <a:p>
          <a:endParaRPr lang="en-US">
            <a:latin typeface="Jameel Noori Nastaleeq" pitchFamily="2" charset="-78"/>
            <a:cs typeface="Jameel Noori Nastaleeq" pitchFamily="2" charset="-78"/>
          </a:endParaRPr>
        </a:p>
      </dgm:t>
    </dgm:pt>
    <dgm:pt modelId="{E7720E69-B774-4F87-A571-6F8AAE6D2C7C}" type="sibTrans" cxnId="{9DA05B52-BCC2-4380-A633-25B847B74326}">
      <dgm:prSet/>
      <dgm:spPr/>
      <dgm:t>
        <a:bodyPr/>
        <a:lstStyle/>
        <a:p>
          <a:endParaRPr lang="en-US">
            <a:latin typeface="Jameel Noori Nastaleeq" pitchFamily="2" charset="-78"/>
            <a:cs typeface="Jameel Noori Nastaleeq" pitchFamily="2" charset="-78"/>
          </a:endParaRPr>
        </a:p>
      </dgm:t>
    </dgm:pt>
    <dgm:pt modelId="{0E7CFA20-CC6A-4C52-B85A-71AA3F65C925}">
      <dgm:prSet phldrT="[Text]"/>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(۹) نورِ ایمان کے اجزائے ترکیبی: نورِ فطرت اور نورِ وحی</a:t>
          </a:r>
        </a:p>
      </dgm:t>
    </dgm:pt>
    <dgm:pt modelId="{0326A0D1-562C-4426-ABEA-89C20D0BD16E}" type="parTrans" cxnId="{B1B0B0B4-10A5-487E-A752-1DF14BC43FC0}">
      <dgm:prSet/>
      <dgm:spPr/>
      <dgm:t>
        <a:bodyPr/>
        <a:lstStyle/>
        <a:p>
          <a:endParaRPr lang="en-US">
            <a:latin typeface="Jameel Noori Nastaleeq" pitchFamily="2" charset="-78"/>
            <a:cs typeface="Jameel Noori Nastaleeq" pitchFamily="2" charset="-78"/>
          </a:endParaRPr>
        </a:p>
      </dgm:t>
    </dgm:pt>
    <dgm:pt modelId="{BE977354-D227-4A9B-9E40-67A7EE5E250D}" type="sibTrans" cxnId="{B1B0B0B4-10A5-487E-A752-1DF14BC43FC0}">
      <dgm:prSet/>
      <dgm:spPr/>
      <dgm:t>
        <a:bodyPr/>
        <a:lstStyle/>
        <a:p>
          <a:endParaRPr lang="en-US">
            <a:latin typeface="Jameel Noori Nastaleeq" pitchFamily="2" charset="-78"/>
            <a:cs typeface="Jameel Noori Nastaleeq" pitchFamily="2" charset="-78"/>
          </a:endParaRPr>
        </a:p>
      </dgm:t>
    </dgm:pt>
    <dgm:pt modelId="{D2D8C708-B4FF-4CB5-A66C-EF5A15668C0D}">
      <dgm:prSet phldrT="[Text]"/>
      <dgm:spPr/>
      <dgm:t>
        <a:bodyPr/>
        <a:lstStyle/>
        <a:p>
          <a:pPr rtl="1"/>
          <a:r>
            <a:rPr lang="ur-PK" dirty="0" smtClean="0">
              <a:latin typeface="Jameel Noori Nastaleeq" pitchFamily="2" charset="-78"/>
              <a:cs typeface="Jameel Noori Nastaleeq" pitchFamily="2" charset="-78"/>
            </a:rPr>
            <a:t>سورۃ النور رکوع 5</a:t>
          </a:r>
        </a:p>
      </dgm:t>
    </dgm:pt>
    <dgm:pt modelId="{5176E12B-DB8E-44C5-A0BD-2DE4E412A985}" type="parTrans" cxnId="{4F447099-B3C1-44E0-8AD1-45249F840787}">
      <dgm:prSet/>
      <dgm:spPr/>
      <dgm:t>
        <a:bodyPr/>
        <a:lstStyle/>
        <a:p>
          <a:endParaRPr lang="en-US"/>
        </a:p>
      </dgm:t>
    </dgm:pt>
    <dgm:pt modelId="{0C74B579-B7EA-415C-9DA2-2B48EE286D48}" type="sibTrans" cxnId="{4F447099-B3C1-44E0-8AD1-45249F840787}">
      <dgm:prSet/>
      <dgm:spPr/>
      <dgm:t>
        <a:bodyPr/>
        <a:lstStyle/>
        <a:p>
          <a:endParaRPr lang="en-US"/>
        </a:p>
      </dgm:t>
    </dgm:pt>
    <dgm:pt modelId="{C7DF121C-3580-4D23-947C-53B6F8A661FF}">
      <dgm:prSet phldrT="[Text]"/>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(۱۱) اثباتِ آخرت کے لیے قرآن کا استدلال</a:t>
          </a:r>
        </a:p>
      </dgm:t>
    </dgm:pt>
    <dgm:pt modelId="{420358D2-C2BB-4193-9A21-76C6DB13E5BC}" type="parTrans" cxnId="{4D751F7E-3D09-405B-AE27-2BAACC9A802B}">
      <dgm:prSet/>
      <dgm:spPr/>
      <dgm:t>
        <a:bodyPr/>
        <a:lstStyle/>
        <a:p>
          <a:endParaRPr lang="en-US"/>
        </a:p>
      </dgm:t>
    </dgm:pt>
    <dgm:pt modelId="{AAC31DF8-1098-4691-B416-2B351E0C33D3}" type="sibTrans" cxnId="{4D751F7E-3D09-405B-AE27-2BAACC9A802B}">
      <dgm:prSet/>
      <dgm:spPr/>
      <dgm:t>
        <a:bodyPr/>
        <a:lstStyle/>
        <a:p>
          <a:endParaRPr lang="en-US"/>
        </a:p>
      </dgm:t>
    </dgm:pt>
    <dgm:pt modelId="{6729D9CC-03A1-4D6B-B8F1-203BEE3313BE}">
      <dgm:prSet phldrT="[Text]"/>
      <dgm:spPr/>
      <dgm:t>
        <a:bodyPr/>
        <a:lstStyle/>
        <a:p>
          <a:pPr rtl="1"/>
          <a:r>
            <a:rPr lang="ur-PK" dirty="0" smtClean="0">
              <a:latin typeface="Jameel Noori Nastaleeq" pitchFamily="2" charset="-78"/>
              <a:cs typeface="Jameel Noori Nastaleeq" pitchFamily="2" charset="-78"/>
            </a:rPr>
            <a:t>سورۃ القیامہ</a:t>
          </a:r>
        </a:p>
      </dgm:t>
    </dgm:pt>
    <dgm:pt modelId="{C515ED0D-8293-4D71-8A90-14A0A2C0DFF0}" type="parTrans" cxnId="{5519B133-1A41-44B0-AA0E-496931FB45D3}">
      <dgm:prSet/>
      <dgm:spPr/>
      <dgm:t>
        <a:bodyPr/>
        <a:lstStyle/>
        <a:p>
          <a:endParaRPr lang="en-US"/>
        </a:p>
      </dgm:t>
    </dgm:pt>
    <dgm:pt modelId="{0A9BC5D9-1EAD-4105-8891-68F5A387420A}" type="sibTrans" cxnId="{5519B133-1A41-44B0-AA0E-496931FB45D3}">
      <dgm:prSet/>
      <dgm:spPr/>
      <dgm:t>
        <a:bodyPr/>
        <a:lstStyle/>
        <a:p>
          <a:endParaRPr lang="en-US"/>
        </a:p>
      </dgm:t>
    </dgm:pt>
    <dgm:pt modelId="{F0FCB771-FCA3-4403-B3FF-D66ABD8C7757}" type="pres">
      <dgm:prSet presAssocID="{417CD2D6-C29E-49AC-9A27-829C82AE2773}" presName="Name0" presStyleCnt="0">
        <dgm:presLayoutVars>
          <dgm:chPref val="3"/>
          <dgm:dir val="rev"/>
          <dgm:animLvl val="lvl"/>
          <dgm:resizeHandles/>
        </dgm:presLayoutVars>
      </dgm:prSet>
      <dgm:spPr/>
      <dgm:t>
        <a:bodyPr/>
        <a:lstStyle/>
        <a:p>
          <a:endParaRPr lang="en-US"/>
        </a:p>
      </dgm:t>
    </dgm:pt>
    <dgm:pt modelId="{EE15CEB6-F32B-4539-9164-DBDEE97433FB}" type="pres">
      <dgm:prSet presAssocID="{D5272905-D666-48D7-8CF4-7B30A90B22B5}" presName="horFlow" presStyleCnt="0"/>
      <dgm:spPr/>
      <dgm:t>
        <a:bodyPr/>
        <a:lstStyle/>
        <a:p>
          <a:endParaRPr lang="en-US"/>
        </a:p>
      </dgm:t>
    </dgm:pt>
    <dgm:pt modelId="{427F0D4D-B7B9-4BBB-8BB4-FEBF2E2276D9}" type="pres">
      <dgm:prSet presAssocID="{D5272905-D666-48D7-8CF4-7B30A90B22B5}" presName="bigChev" presStyleLbl="node1" presStyleIdx="0" presStyleCnt="6" custScaleX="333578"/>
      <dgm:spPr/>
      <dgm:t>
        <a:bodyPr/>
        <a:lstStyle/>
        <a:p>
          <a:endParaRPr lang="en-US"/>
        </a:p>
      </dgm:t>
    </dgm:pt>
    <dgm:pt modelId="{CFBC8134-F293-4ACE-831F-0F8D04ADD1DE}" type="pres">
      <dgm:prSet presAssocID="{D5272905-D666-48D7-8CF4-7B30A90B22B5}" presName="vSp" presStyleCnt="0"/>
      <dgm:spPr/>
      <dgm:t>
        <a:bodyPr/>
        <a:lstStyle/>
        <a:p>
          <a:endParaRPr lang="en-US"/>
        </a:p>
      </dgm:t>
    </dgm:pt>
    <dgm:pt modelId="{44A7A681-7ECB-4C35-BDAF-B16F693871E1}" type="pres">
      <dgm:prSet presAssocID="{88D0FC1A-7669-4237-9E0A-9BA9CBBE627D}" presName="horFlow" presStyleCnt="0"/>
      <dgm:spPr/>
      <dgm:t>
        <a:bodyPr/>
        <a:lstStyle/>
        <a:p>
          <a:endParaRPr lang="en-US"/>
        </a:p>
      </dgm:t>
    </dgm:pt>
    <dgm:pt modelId="{92AA1496-1A9D-4127-9074-5B287A06C5F1}" type="pres">
      <dgm:prSet presAssocID="{88D0FC1A-7669-4237-9E0A-9BA9CBBE627D}" presName="bigChev" presStyleLbl="node1" presStyleIdx="1" presStyleCnt="6" custScaleX="220330"/>
      <dgm:spPr/>
      <dgm:t>
        <a:bodyPr/>
        <a:lstStyle/>
        <a:p>
          <a:endParaRPr lang="en-US"/>
        </a:p>
      </dgm:t>
    </dgm:pt>
    <dgm:pt modelId="{C34077B3-5151-4A39-9707-14C0CC92477B}" type="pres">
      <dgm:prSet presAssocID="{3CC0B3F3-299F-4F8F-B885-EC285D4EB44E}" presName="parTrans" presStyleCnt="0"/>
      <dgm:spPr/>
      <dgm:t>
        <a:bodyPr/>
        <a:lstStyle/>
        <a:p>
          <a:endParaRPr lang="en-US"/>
        </a:p>
      </dgm:t>
    </dgm:pt>
    <dgm:pt modelId="{71F9798A-EF2A-454A-B9CD-A44B256DC1EA}" type="pres">
      <dgm:prSet presAssocID="{EFB59917-76AA-4DB0-93F5-CF8AE34BDE3D}" presName="node" presStyleLbl="alignAccFollowNode1" presStyleIdx="0" presStyleCnt="5" custScaleX="152106">
        <dgm:presLayoutVars>
          <dgm:bulletEnabled val="1"/>
        </dgm:presLayoutVars>
      </dgm:prSet>
      <dgm:spPr/>
      <dgm:t>
        <a:bodyPr/>
        <a:lstStyle/>
        <a:p>
          <a:endParaRPr lang="en-US"/>
        </a:p>
      </dgm:t>
    </dgm:pt>
    <dgm:pt modelId="{6B5805C7-A036-4608-8186-A8E5BC1580EE}" type="pres">
      <dgm:prSet presAssocID="{88D0FC1A-7669-4237-9E0A-9BA9CBBE627D}" presName="vSp" presStyleCnt="0"/>
      <dgm:spPr/>
      <dgm:t>
        <a:bodyPr/>
        <a:lstStyle/>
        <a:p>
          <a:endParaRPr lang="en-US"/>
        </a:p>
      </dgm:t>
    </dgm:pt>
    <dgm:pt modelId="{1EB49BC3-BA2D-49CB-8D7A-3D2561464D80}" type="pres">
      <dgm:prSet presAssocID="{312C3F98-3618-45C6-87C2-C84B8191908E}" presName="horFlow" presStyleCnt="0"/>
      <dgm:spPr/>
      <dgm:t>
        <a:bodyPr/>
        <a:lstStyle/>
        <a:p>
          <a:endParaRPr lang="en-US"/>
        </a:p>
      </dgm:t>
    </dgm:pt>
    <dgm:pt modelId="{4126A610-2CCE-4B06-A29F-0223994C73EF}" type="pres">
      <dgm:prSet presAssocID="{312C3F98-3618-45C6-87C2-C84B8191908E}" presName="bigChev" presStyleLbl="node1" presStyleIdx="2" presStyleCnt="6" custScaleX="220330"/>
      <dgm:spPr/>
      <dgm:t>
        <a:bodyPr/>
        <a:lstStyle/>
        <a:p>
          <a:endParaRPr lang="en-US"/>
        </a:p>
      </dgm:t>
    </dgm:pt>
    <dgm:pt modelId="{DB656B91-BB6C-4BBB-AD97-9EA220C48A5E}" type="pres">
      <dgm:prSet presAssocID="{B552770D-74AC-4DC1-B69A-78D0A9F7E052}" presName="parTrans" presStyleCnt="0"/>
      <dgm:spPr/>
      <dgm:t>
        <a:bodyPr/>
        <a:lstStyle/>
        <a:p>
          <a:endParaRPr lang="en-US"/>
        </a:p>
      </dgm:t>
    </dgm:pt>
    <dgm:pt modelId="{ACE2A377-0506-4ED5-B0D6-68213B77C015}" type="pres">
      <dgm:prSet presAssocID="{D8EACAFA-908F-4B41-B929-48F074817F1B}" presName="node" presStyleLbl="alignAccFollowNode1" presStyleIdx="1" presStyleCnt="5" custScaleX="152106">
        <dgm:presLayoutVars>
          <dgm:bulletEnabled val="1"/>
        </dgm:presLayoutVars>
      </dgm:prSet>
      <dgm:spPr/>
      <dgm:t>
        <a:bodyPr/>
        <a:lstStyle/>
        <a:p>
          <a:endParaRPr lang="en-US"/>
        </a:p>
      </dgm:t>
    </dgm:pt>
    <dgm:pt modelId="{F453FEA8-7CFD-4F53-81F1-51A06BD72051}" type="pres">
      <dgm:prSet presAssocID="{312C3F98-3618-45C6-87C2-C84B8191908E}" presName="vSp" presStyleCnt="0"/>
      <dgm:spPr/>
      <dgm:t>
        <a:bodyPr/>
        <a:lstStyle/>
        <a:p>
          <a:endParaRPr lang="en-US"/>
        </a:p>
      </dgm:t>
    </dgm:pt>
    <dgm:pt modelId="{CC06CFEF-419F-4916-A36A-E3B2FE12E36F}" type="pres">
      <dgm:prSet presAssocID="{0E7CFA20-CC6A-4C52-B85A-71AA3F65C925}" presName="horFlow" presStyleCnt="0"/>
      <dgm:spPr/>
      <dgm:t>
        <a:bodyPr/>
        <a:lstStyle/>
        <a:p>
          <a:endParaRPr lang="en-US"/>
        </a:p>
      </dgm:t>
    </dgm:pt>
    <dgm:pt modelId="{0AECD693-E47F-47D3-890A-71B101F2C770}" type="pres">
      <dgm:prSet presAssocID="{0E7CFA20-CC6A-4C52-B85A-71AA3F65C925}" presName="bigChev" presStyleLbl="node1" presStyleIdx="3" presStyleCnt="6" custScaleX="220330"/>
      <dgm:spPr/>
      <dgm:t>
        <a:bodyPr/>
        <a:lstStyle/>
        <a:p>
          <a:endParaRPr lang="en-US"/>
        </a:p>
      </dgm:t>
    </dgm:pt>
    <dgm:pt modelId="{CAB5EFF2-D3B5-479C-A3E4-CF3D9F605004}" type="pres">
      <dgm:prSet presAssocID="{5176E12B-DB8E-44C5-A0BD-2DE4E412A985}" presName="parTrans" presStyleCnt="0"/>
      <dgm:spPr/>
    </dgm:pt>
    <dgm:pt modelId="{84F55392-DAC7-4820-8E0A-9450D092CA82}" type="pres">
      <dgm:prSet presAssocID="{D2D8C708-B4FF-4CB5-A66C-EF5A15668C0D}" presName="node" presStyleLbl="alignAccFollowNode1" presStyleIdx="2" presStyleCnt="5" custScaleX="152106">
        <dgm:presLayoutVars>
          <dgm:bulletEnabled val="1"/>
        </dgm:presLayoutVars>
      </dgm:prSet>
      <dgm:spPr/>
      <dgm:t>
        <a:bodyPr/>
        <a:lstStyle/>
        <a:p>
          <a:endParaRPr lang="en-US"/>
        </a:p>
      </dgm:t>
    </dgm:pt>
    <dgm:pt modelId="{2E05719F-FDA6-4D60-B9C1-097CC986E66C}" type="pres">
      <dgm:prSet presAssocID="{0E7CFA20-CC6A-4C52-B85A-71AA3F65C925}" presName="vSp" presStyleCnt="0"/>
      <dgm:spPr/>
      <dgm:t>
        <a:bodyPr/>
        <a:lstStyle/>
        <a:p>
          <a:endParaRPr lang="en-US"/>
        </a:p>
      </dgm:t>
    </dgm:pt>
    <dgm:pt modelId="{29382A42-C48B-4D75-A2DB-B9F35EC19A6D}" type="pres">
      <dgm:prSet presAssocID="{D974C1AA-9DCA-465F-B5D6-F8DCC3177D8E}" presName="horFlow" presStyleCnt="0"/>
      <dgm:spPr/>
      <dgm:t>
        <a:bodyPr/>
        <a:lstStyle/>
        <a:p>
          <a:endParaRPr lang="en-US"/>
        </a:p>
      </dgm:t>
    </dgm:pt>
    <dgm:pt modelId="{0D93DD93-DD0D-478D-A5EF-03D4D39780DC}" type="pres">
      <dgm:prSet presAssocID="{D974C1AA-9DCA-465F-B5D6-F8DCC3177D8E}" presName="bigChev" presStyleLbl="node1" presStyleIdx="4" presStyleCnt="6" custScaleX="220330"/>
      <dgm:spPr/>
      <dgm:t>
        <a:bodyPr/>
        <a:lstStyle/>
        <a:p>
          <a:endParaRPr lang="en-US"/>
        </a:p>
      </dgm:t>
    </dgm:pt>
    <dgm:pt modelId="{D3479434-4748-415E-929C-F4828F19ECF2}" type="pres">
      <dgm:prSet presAssocID="{7AF7AF30-BC15-4C3B-B02F-776656E3D4F2}" presName="parTrans" presStyleCnt="0"/>
      <dgm:spPr/>
      <dgm:t>
        <a:bodyPr/>
        <a:lstStyle/>
        <a:p>
          <a:endParaRPr lang="en-US"/>
        </a:p>
      </dgm:t>
    </dgm:pt>
    <dgm:pt modelId="{37900F7A-BA6B-45F1-AC4D-5C79E61058E6}" type="pres">
      <dgm:prSet presAssocID="{C0A4B61F-FEDA-4368-8243-B32E98A9C202}" presName="node" presStyleLbl="alignAccFollowNode1" presStyleIdx="3" presStyleCnt="5" custScaleX="152106">
        <dgm:presLayoutVars>
          <dgm:bulletEnabled val="1"/>
        </dgm:presLayoutVars>
      </dgm:prSet>
      <dgm:spPr/>
      <dgm:t>
        <a:bodyPr/>
        <a:lstStyle/>
        <a:p>
          <a:endParaRPr lang="en-US"/>
        </a:p>
      </dgm:t>
    </dgm:pt>
    <dgm:pt modelId="{89E80F6F-DEE0-4F49-98AD-0B436719265C}" type="pres">
      <dgm:prSet presAssocID="{D974C1AA-9DCA-465F-B5D6-F8DCC3177D8E}" presName="vSp" presStyleCnt="0"/>
      <dgm:spPr/>
    </dgm:pt>
    <dgm:pt modelId="{F1A1894B-3D79-4C30-BE2B-999F004C4F8A}" type="pres">
      <dgm:prSet presAssocID="{C7DF121C-3580-4D23-947C-53B6F8A661FF}" presName="horFlow" presStyleCnt="0"/>
      <dgm:spPr/>
    </dgm:pt>
    <dgm:pt modelId="{E44A20ED-C457-4029-80DC-6BB30FC42A76}" type="pres">
      <dgm:prSet presAssocID="{C7DF121C-3580-4D23-947C-53B6F8A661FF}" presName="bigChev" presStyleLbl="node1" presStyleIdx="5" presStyleCnt="6" custScaleX="220330"/>
      <dgm:spPr/>
      <dgm:t>
        <a:bodyPr/>
        <a:lstStyle/>
        <a:p>
          <a:endParaRPr lang="en-US"/>
        </a:p>
      </dgm:t>
    </dgm:pt>
    <dgm:pt modelId="{DE06735C-63DE-440B-81D6-174F70707B39}" type="pres">
      <dgm:prSet presAssocID="{C515ED0D-8293-4D71-8A90-14A0A2C0DFF0}" presName="parTrans" presStyleCnt="0"/>
      <dgm:spPr/>
    </dgm:pt>
    <dgm:pt modelId="{D3B5E165-9210-43FE-8962-17EDF9D66E2C}" type="pres">
      <dgm:prSet presAssocID="{6729D9CC-03A1-4D6B-B8F1-203BEE3313BE}" presName="node" presStyleLbl="alignAccFollowNode1" presStyleIdx="4" presStyleCnt="5" custScaleX="152106">
        <dgm:presLayoutVars>
          <dgm:bulletEnabled val="1"/>
        </dgm:presLayoutVars>
      </dgm:prSet>
      <dgm:spPr/>
      <dgm:t>
        <a:bodyPr/>
        <a:lstStyle/>
        <a:p>
          <a:endParaRPr lang="en-US"/>
        </a:p>
      </dgm:t>
    </dgm:pt>
  </dgm:ptLst>
  <dgm:cxnLst>
    <dgm:cxn modelId="{6F45D82B-A394-4C66-8335-86F6FDBEE4CD}" type="presOf" srcId="{88D0FC1A-7669-4237-9E0A-9BA9CBBE627D}" destId="{92AA1496-1A9D-4127-9074-5B287A06C5F1}" srcOrd="0" destOrd="0" presId="urn:microsoft.com/office/officeart/2005/8/layout/lProcess3"/>
    <dgm:cxn modelId="{47FE8277-E408-4EC6-BB89-9AFB3CEC7EEB}" type="presOf" srcId="{D8EACAFA-908F-4B41-B929-48F074817F1B}" destId="{ACE2A377-0506-4ED5-B0D6-68213B77C015}" srcOrd="0" destOrd="0" presId="urn:microsoft.com/office/officeart/2005/8/layout/lProcess3"/>
    <dgm:cxn modelId="{B1B0B0B4-10A5-487E-A752-1DF14BC43FC0}" srcId="{417CD2D6-C29E-49AC-9A27-829C82AE2773}" destId="{0E7CFA20-CC6A-4C52-B85A-71AA3F65C925}" srcOrd="3" destOrd="0" parTransId="{0326A0D1-562C-4426-ABEA-89C20D0BD16E}" sibTransId="{BE977354-D227-4A9B-9E40-67A7EE5E250D}"/>
    <dgm:cxn modelId="{67156280-32F0-4226-9984-BBD8BFF4173B}" srcId="{417CD2D6-C29E-49AC-9A27-829C82AE2773}" destId="{D5272905-D666-48D7-8CF4-7B30A90B22B5}" srcOrd="0" destOrd="0" parTransId="{E9AB0B45-7CE2-4410-BE55-158E39EA228C}" sibTransId="{B7B6C7AC-39E2-4BDE-B334-8DC5EE6F5E0D}"/>
    <dgm:cxn modelId="{450074BD-A10B-4688-AE0C-808E7E40087D}" srcId="{D974C1AA-9DCA-465F-B5D6-F8DCC3177D8E}" destId="{C0A4B61F-FEDA-4368-8243-B32E98A9C202}" srcOrd="0" destOrd="0" parTransId="{7AF7AF30-BC15-4C3B-B02F-776656E3D4F2}" sibTransId="{12B26AC8-C5FE-44F6-B1B1-2B3B451DF819}"/>
    <dgm:cxn modelId="{9DA05B52-BCC2-4380-A633-25B847B74326}" srcId="{417CD2D6-C29E-49AC-9A27-829C82AE2773}" destId="{D974C1AA-9DCA-465F-B5D6-F8DCC3177D8E}" srcOrd="4" destOrd="0" parTransId="{4C565DD1-F062-4B43-BDFD-928D922EF19F}" sibTransId="{E7720E69-B774-4F87-A571-6F8AAE6D2C7C}"/>
    <dgm:cxn modelId="{4D751F7E-3D09-405B-AE27-2BAACC9A802B}" srcId="{417CD2D6-C29E-49AC-9A27-829C82AE2773}" destId="{C7DF121C-3580-4D23-947C-53B6F8A661FF}" srcOrd="5" destOrd="0" parTransId="{420358D2-C2BB-4193-9A21-76C6DB13E5BC}" sibTransId="{AAC31DF8-1098-4691-B416-2B351E0C33D3}"/>
    <dgm:cxn modelId="{4F447099-B3C1-44E0-8AD1-45249F840787}" srcId="{0E7CFA20-CC6A-4C52-B85A-71AA3F65C925}" destId="{D2D8C708-B4FF-4CB5-A66C-EF5A15668C0D}" srcOrd="0" destOrd="0" parTransId="{5176E12B-DB8E-44C5-A0BD-2DE4E412A985}" sibTransId="{0C74B579-B7EA-415C-9DA2-2B48EE286D48}"/>
    <dgm:cxn modelId="{5519B133-1A41-44B0-AA0E-496931FB45D3}" srcId="{C7DF121C-3580-4D23-947C-53B6F8A661FF}" destId="{6729D9CC-03A1-4D6B-B8F1-203BEE3313BE}" srcOrd="0" destOrd="0" parTransId="{C515ED0D-8293-4D71-8A90-14A0A2C0DFF0}" sibTransId="{0A9BC5D9-1EAD-4105-8891-68F5A387420A}"/>
    <dgm:cxn modelId="{572FD0AB-40D0-4549-B697-C1EE4150B339}" srcId="{88D0FC1A-7669-4237-9E0A-9BA9CBBE627D}" destId="{EFB59917-76AA-4DB0-93F5-CF8AE34BDE3D}" srcOrd="0" destOrd="0" parTransId="{3CC0B3F3-299F-4F8F-B885-EC285D4EB44E}" sibTransId="{EFE52F5C-1ACF-4EB4-9C14-1CFE26568ABA}"/>
    <dgm:cxn modelId="{C24CEA95-B3A2-4D6F-91BB-923EFA367A7E}" type="presOf" srcId="{EFB59917-76AA-4DB0-93F5-CF8AE34BDE3D}" destId="{71F9798A-EF2A-454A-B9CD-A44B256DC1EA}" srcOrd="0" destOrd="0" presId="urn:microsoft.com/office/officeart/2005/8/layout/lProcess3"/>
    <dgm:cxn modelId="{A7F0882A-B9A0-4BEB-BBCB-D5BCF6AF143D}" type="presOf" srcId="{C0A4B61F-FEDA-4368-8243-B32E98A9C202}" destId="{37900F7A-BA6B-45F1-AC4D-5C79E61058E6}" srcOrd="0" destOrd="0" presId="urn:microsoft.com/office/officeart/2005/8/layout/lProcess3"/>
    <dgm:cxn modelId="{CF4B9861-738D-4839-B9B3-CD4124A3A2D0}" type="presOf" srcId="{417CD2D6-C29E-49AC-9A27-829C82AE2773}" destId="{F0FCB771-FCA3-4403-B3FF-D66ABD8C7757}" srcOrd="0" destOrd="0" presId="urn:microsoft.com/office/officeart/2005/8/layout/lProcess3"/>
    <dgm:cxn modelId="{FB0A10B4-C035-4A1A-AF98-3DFF52E0F656}" type="presOf" srcId="{D974C1AA-9DCA-465F-B5D6-F8DCC3177D8E}" destId="{0D93DD93-DD0D-478D-A5EF-03D4D39780DC}" srcOrd="0" destOrd="0" presId="urn:microsoft.com/office/officeart/2005/8/layout/lProcess3"/>
    <dgm:cxn modelId="{A90F6DD5-E873-4A43-A4FE-25B015786A7A}" type="presOf" srcId="{312C3F98-3618-45C6-87C2-C84B8191908E}" destId="{4126A610-2CCE-4B06-A29F-0223994C73EF}" srcOrd="0" destOrd="0" presId="urn:microsoft.com/office/officeart/2005/8/layout/lProcess3"/>
    <dgm:cxn modelId="{53A77E71-A01B-4A46-A6E7-52D6C0E114B9}" srcId="{312C3F98-3618-45C6-87C2-C84B8191908E}" destId="{D8EACAFA-908F-4B41-B929-48F074817F1B}" srcOrd="0" destOrd="0" parTransId="{B552770D-74AC-4DC1-B69A-78D0A9F7E052}" sibTransId="{90D54F8D-ACEE-479D-A9A6-31004278A489}"/>
    <dgm:cxn modelId="{5E5842ED-7ACF-4B00-994C-AD880FA68D1E}" type="presOf" srcId="{0E7CFA20-CC6A-4C52-B85A-71AA3F65C925}" destId="{0AECD693-E47F-47D3-890A-71B101F2C770}" srcOrd="0" destOrd="0" presId="urn:microsoft.com/office/officeart/2005/8/layout/lProcess3"/>
    <dgm:cxn modelId="{55371BC1-944F-4892-A9C0-31088476ACAD}" type="presOf" srcId="{6729D9CC-03A1-4D6B-B8F1-203BEE3313BE}" destId="{D3B5E165-9210-43FE-8962-17EDF9D66E2C}" srcOrd="0" destOrd="0" presId="urn:microsoft.com/office/officeart/2005/8/layout/lProcess3"/>
    <dgm:cxn modelId="{E22BDC0F-847A-4A90-A4A0-FE3485EF9D95}" srcId="{417CD2D6-C29E-49AC-9A27-829C82AE2773}" destId="{312C3F98-3618-45C6-87C2-C84B8191908E}" srcOrd="2" destOrd="0" parTransId="{83D8E016-52B4-4303-90A8-6B5F301161E1}" sibTransId="{8082D625-6DD3-4F75-8398-77AE7741F12F}"/>
    <dgm:cxn modelId="{014603EA-8914-46CB-963C-A3273C14F931}" type="presOf" srcId="{D2D8C708-B4FF-4CB5-A66C-EF5A15668C0D}" destId="{84F55392-DAC7-4820-8E0A-9450D092CA82}" srcOrd="0" destOrd="0" presId="urn:microsoft.com/office/officeart/2005/8/layout/lProcess3"/>
    <dgm:cxn modelId="{136EE006-680E-4EF6-A9D2-35D79FC776B5}" srcId="{417CD2D6-C29E-49AC-9A27-829C82AE2773}" destId="{88D0FC1A-7669-4237-9E0A-9BA9CBBE627D}" srcOrd="1" destOrd="0" parTransId="{35F685B7-6F9C-46DD-A000-752956C5287E}" sibTransId="{8DD4110A-AAB0-4F3A-9629-1D391895FD2D}"/>
    <dgm:cxn modelId="{71D9C6FD-2F2A-44B9-BD23-05C6BC4CE06A}" type="presOf" srcId="{D5272905-D666-48D7-8CF4-7B30A90B22B5}" destId="{427F0D4D-B7B9-4BBB-8BB4-FEBF2E2276D9}" srcOrd="0" destOrd="0" presId="urn:microsoft.com/office/officeart/2005/8/layout/lProcess3"/>
    <dgm:cxn modelId="{AF7F111A-4B0C-4F9B-9586-20C6B2616026}" type="presOf" srcId="{C7DF121C-3580-4D23-947C-53B6F8A661FF}" destId="{E44A20ED-C457-4029-80DC-6BB30FC42A76}" srcOrd="0" destOrd="0" presId="urn:microsoft.com/office/officeart/2005/8/layout/lProcess3"/>
    <dgm:cxn modelId="{0DDA8DC6-16EC-4E6D-A165-DB6BA331AF95}" type="presParOf" srcId="{F0FCB771-FCA3-4403-B3FF-D66ABD8C7757}" destId="{EE15CEB6-F32B-4539-9164-DBDEE97433FB}" srcOrd="0" destOrd="0" presId="urn:microsoft.com/office/officeart/2005/8/layout/lProcess3"/>
    <dgm:cxn modelId="{DBC51940-0FC1-48F4-890F-4CE53675B5D0}" type="presParOf" srcId="{EE15CEB6-F32B-4539-9164-DBDEE97433FB}" destId="{427F0D4D-B7B9-4BBB-8BB4-FEBF2E2276D9}" srcOrd="0" destOrd="0" presId="urn:microsoft.com/office/officeart/2005/8/layout/lProcess3"/>
    <dgm:cxn modelId="{68829A27-AF91-4D8C-8503-0C3466972459}" type="presParOf" srcId="{F0FCB771-FCA3-4403-B3FF-D66ABD8C7757}" destId="{CFBC8134-F293-4ACE-831F-0F8D04ADD1DE}" srcOrd="1" destOrd="0" presId="urn:microsoft.com/office/officeart/2005/8/layout/lProcess3"/>
    <dgm:cxn modelId="{BC8CD802-FB87-4FCA-94AD-C01C20C8BA07}" type="presParOf" srcId="{F0FCB771-FCA3-4403-B3FF-D66ABD8C7757}" destId="{44A7A681-7ECB-4C35-BDAF-B16F693871E1}" srcOrd="2" destOrd="0" presId="urn:microsoft.com/office/officeart/2005/8/layout/lProcess3"/>
    <dgm:cxn modelId="{AC83AC65-1DC7-4ABC-9845-0D6A712FC850}" type="presParOf" srcId="{44A7A681-7ECB-4C35-BDAF-B16F693871E1}" destId="{92AA1496-1A9D-4127-9074-5B287A06C5F1}" srcOrd="0" destOrd="0" presId="urn:microsoft.com/office/officeart/2005/8/layout/lProcess3"/>
    <dgm:cxn modelId="{61C7A1AE-C0B6-4C01-8C3E-91C646233C0A}" type="presParOf" srcId="{44A7A681-7ECB-4C35-BDAF-B16F693871E1}" destId="{C34077B3-5151-4A39-9707-14C0CC92477B}" srcOrd="1" destOrd="0" presId="urn:microsoft.com/office/officeart/2005/8/layout/lProcess3"/>
    <dgm:cxn modelId="{A968CDE8-6816-4D03-B6AD-E855A511BDF3}" type="presParOf" srcId="{44A7A681-7ECB-4C35-BDAF-B16F693871E1}" destId="{71F9798A-EF2A-454A-B9CD-A44B256DC1EA}" srcOrd="2" destOrd="0" presId="urn:microsoft.com/office/officeart/2005/8/layout/lProcess3"/>
    <dgm:cxn modelId="{D3CA087B-88DD-426E-A9B2-CAAB5A79A2A8}" type="presParOf" srcId="{F0FCB771-FCA3-4403-B3FF-D66ABD8C7757}" destId="{6B5805C7-A036-4608-8186-A8E5BC1580EE}" srcOrd="3" destOrd="0" presId="urn:microsoft.com/office/officeart/2005/8/layout/lProcess3"/>
    <dgm:cxn modelId="{493F5C7F-24DF-4443-9C64-2EFDC951D10B}" type="presParOf" srcId="{F0FCB771-FCA3-4403-B3FF-D66ABD8C7757}" destId="{1EB49BC3-BA2D-49CB-8D7A-3D2561464D80}" srcOrd="4" destOrd="0" presId="urn:microsoft.com/office/officeart/2005/8/layout/lProcess3"/>
    <dgm:cxn modelId="{CC5C4964-123C-4C29-81E3-9B929E266A85}" type="presParOf" srcId="{1EB49BC3-BA2D-49CB-8D7A-3D2561464D80}" destId="{4126A610-2CCE-4B06-A29F-0223994C73EF}" srcOrd="0" destOrd="0" presId="urn:microsoft.com/office/officeart/2005/8/layout/lProcess3"/>
    <dgm:cxn modelId="{D0C720A1-1785-4C61-94FB-D428C8C2BB85}" type="presParOf" srcId="{1EB49BC3-BA2D-49CB-8D7A-3D2561464D80}" destId="{DB656B91-BB6C-4BBB-AD97-9EA220C48A5E}" srcOrd="1" destOrd="0" presId="urn:microsoft.com/office/officeart/2005/8/layout/lProcess3"/>
    <dgm:cxn modelId="{22276330-FCEB-4D69-96A7-DF175A2EDB2E}" type="presParOf" srcId="{1EB49BC3-BA2D-49CB-8D7A-3D2561464D80}" destId="{ACE2A377-0506-4ED5-B0D6-68213B77C015}" srcOrd="2" destOrd="0" presId="urn:microsoft.com/office/officeart/2005/8/layout/lProcess3"/>
    <dgm:cxn modelId="{E25C6A72-298E-480C-AC92-5A0E7C1A269F}" type="presParOf" srcId="{F0FCB771-FCA3-4403-B3FF-D66ABD8C7757}" destId="{F453FEA8-7CFD-4F53-81F1-51A06BD72051}" srcOrd="5" destOrd="0" presId="urn:microsoft.com/office/officeart/2005/8/layout/lProcess3"/>
    <dgm:cxn modelId="{CF1BC396-1E12-4AE1-956F-923C2D09F591}" type="presParOf" srcId="{F0FCB771-FCA3-4403-B3FF-D66ABD8C7757}" destId="{CC06CFEF-419F-4916-A36A-E3B2FE12E36F}" srcOrd="6" destOrd="0" presId="urn:microsoft.com/office/officeart/2005/8/layout/lProcess3"/>
    <dgm:cxn modelId="{F6BD32A0-D629-45F0-9E20-0AE0412761DF}" type="presParOf" srcId="{CC06CFEF-419F-4916-A36A-E3B2FE12E36F}" destId="{0AECD693-E47F-47D3-890A-71B101F2C770}" srcOrd="0" destOrd="0" presId="urn:microsoft.com/office/officeart/2005/8/layout/lProcess3"/>
    <dgm:cxn modelId="{13A623D0-F5E7-4DD7-9E02-E0D73C57468C}" type="presParOf" srcId="{CC06CFEF-419F-4916-A36A-E3B2FE12E36F}" destId="{CAB5EFF2-D3B5-479C-A3E4-CF3D9F605004}" srcOrd="1" destOrd="0" presId="urn:microsoft.com/office/officeart/2005/8/layout/lProcess3"/>
    <dgm:cxn modelId="{B733866E-680C-40B1-92CD-2613E7A5247D}" type="presParOf" srcId="{CC06CFEF-419F-4916-A36A-E3B2FE12E36F}" destId="{84F55392-DAC7-4820-8E0A-9450D092CA82}" srcOrd="2" destOrd="0" presId="urn:microsoft.com/office/officeart/2005/8/layout/lProcess3"/>
    <dgm:cxn modelId="{828FDFF7-478D-4035-99AD-7CD06D375FF4}" type="presParOf" srcId="{F0FCB771-FCA3-4403-B3FF-D66ABD8C7757}" destId="{2E05719F-FDA6-4D60-B9C1-097CC986E66C}" srcOrd="7" destOrd="0" presId="urn:microsoft.com/office/officeart/2005/8/layout/lProcess3"/>
    <dgm:cxn modelId="{F7F7C445-C338-40BD-90B2-9435C370DE3D}" type="presParOf" srcId="{F0FCB771-FCA3-4403-B3FF-D66ABD8C7757}" destId="{29382A42-C48B-4D75-A2DB-B9F35EC19A6D}" srcOrd="8" destOrd="0" presId="urn:microsoft.com/office/officeart/2005/8/layout/lProcess3"/>
    <dgm:cxn modelId="{01176653-C29B-469D-9CC0-82FBEF57188F}" type="presParOf" srcId="{29382A42-C48B-4D75-A2DB-B9F35EC19A6D}" destId="{0D93DD93-DD0D-478D-A5EF-03D4D39780DC}" srcOrd="0" destOrd="0" presId="urn:microsoft.com/office/officeart/2005/8/layout/lProcess3"/>
    <dgm:cxn modelId="{3A3A2EEA-A55E-4758-835B-13D9C77F7799}" type="presParOf" srcId="{29382A42-C48B-4D75-A2DB-B9F35EC19A6D}" destId="{D3479434-4748-415E-929C-F4828F19ECF2}" srcOrd="1" destOrd="0" presId="urn:microsoft.com/office/officeart/2005/8/layout/lProcess3"/>
    <dgm:cxn modelId="{8B5B2FC3-81C3-4FCB-B812-8AC8734D9EA7}" type="presParOf" srcId="{29382A42-C48B-4D75-A2DB-B9F35EC19A6D}" destId="{37900F7A-BA6B-45F1-AC4D-5C79E61058E6}" srcOrd="2" destOrd="0" presId="urn:microsoft.com/office/officeart/2005/8/layout/lProcess3"/>
    <dgm:cxn modelId="{BA06DFD2-1FCB-41D8-A37F-D8FE4C94B835}" type="presParOf" srcId="{F0FCB771-FCA3-4403-B3FF-D66ABD8C7757}" destId="{89E80F6F-DEE0-4F49-98AD-0B436719265C}" srcOrd="9" destOrd="0" presId="urn:microsoft.com/office/officeart/2005/8/layout/lProcess3"/>
    <dgm:cxn modelId="{8FF44944-674C-4618-AFF9-7C5EC4993F3C}" type="presParOf" srcId="{F0FCB771-FCA3-4403-B3FF-D66ABD8C7757}" destId="{F1A1894B-3D79-4C30-BE2B-999F004C4F8A}" srcOrd="10" destOrd="0" presId="urn:microsoft.com/office/officeart/2005/8/layout/lProcess3"/>
    <dgm:cxn modelId="{90983378-6DD2-4116-ACC4-0B70DF3037FA}" type="presParOf" srcId="{F1A1894B-3D79-4C30-BE2B-999F004C4F8A}" destId="{E44A20ED-C457-4029-80DC-6BB30FC42A76}" srcOrd="0" destOrd="0" presId="urn:microsoft.com/office/officeart/2005/8/layout/lProcess3"/>
    <dgm:cxn modelId="{FE224957-FA2E-42A4-B62B-669407707C9D}" type="presParOf" srcId="{F1A1894B-3D79-4C30-BE2B-999F004C4F8A}" destId="{DE06735C-63DE-440B-81D6-174F70707B39}" srcOrd="1" destOrd="0" presId="urn:microsoft.com/office/officeart/2005/8/layout/lProcess3"/>
    <dgm:cxn modelId="{3013FF96-4D63-455A-8773-3C4607D14258}" type="presParOf" srcId="{F1A1894B-3D79-4C30-BE2B-999F004C4F8A}" destId="{D3B5E165-9210-43FE-8962-17EDF9D66E2C}" srcOrd="2"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22174DA-82A8-41B1-921C-243A48BD35E8}"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85FB63D9-CDDA-45EA-9A65-94AF3A950CC2}">
      <dgm:prSet phldrT="[Text]" custT="1"/>
      <dgm:spPr/>
      <dgm:t>
        <a:bodyPr/>
        <a:lstStyle/>
        <a:p>
          <a:pPr algn="ctr" rtl="1"/>
          <a:r>
            <a:rPr lang="ur-PK" sz="3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مقصدِ زندگی: امتحان </a:t>
          </a:r>
          <a:r>
            <a:rPr lang="ur-PK"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(الملک: 2)</a:t>
          </a:r>
          <a:endParaRPr lang="en-US" sz="28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CD64587-15E4-411D-8D0F-F7B449474FEA}" type="parTrans" cxnId="{842F955C-06B5-4A66-916B-329F32ABD0A5}">
      <dgm:prSet/>
      <dgm:spPr/>
      <dgm:t>
        <a:bodyPr/>
        <a:lstStyle/>
        <a:p>
          <a:pPr algn="ctr" rtl="1"/>
          <a:endParaRPr lang="en-US" sz="32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5809DDF-2E97-48B8-955C-35AC2BE86A30}" type="sibTrans" cxnId="{842F955C-06B5-4A66-916B-329F32ABD0A5}">
      <dgm:prSet/>
      <dgm:spPr/>
      <dgm:t>
        <a:bodyPr/>
        <a:lstStyle/>
        <a:p>
          <a:pPr algn="ctr" rtl="1"/>
          <a:endParaRPr lang="en-US" sz="32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FFA1F7B-F0F2-45A0-94E0-AAFFAB9B6890}">
      <dgm:prSet phldrT="[Text]" custT="1"/>
      <dgm:spPr/>
      <dgm:t>
        <a:bodyPr/>
        <a:lstStyle/>
        <a:p>
          <a:pPr algn="ctr" rtl="1"/>
          <a:r>
            <a:rPr lang="ur-PK" sz="3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کل اختیار صرف اللہ کا </a:t>
          </a:r>
          <a:r>
            <a:rPr lang="ur-PK"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(المؤمن: 16)</a:t>
          </a:r>
          <a:endParaRPr lang="en-US" sz="28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FCC8BB43-9D4A-4307-8BF8-215A711B5FEE}" type="parTrans" cxnId="{3917F802-9109-4D76-823A-7BF2457C0169}">
      <dgm:prSet/>
      <dgm:spPr/>
      <dgm:t>
        <a:bodyPr/>
        <a:lstStyle/>
        <a:p>
          <a:pPr algn="ctr" rtl="1"/>
          <a:endParaRPr lang="en-US" sz="32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82770237-E3F7-4EAB-A799-DEDEBE193924}" type="sibTrans" cxnId="{3917F802-9109-4D76-823A-7BF2457C0169}">
      <dgm:prSet/>
      <dgm:spPr/>
      <dgm:t>
        <a:bodyPr/>
        <a:lstStyle/>
        <a:p>
          <a:pPr algn="ctr" rtl="1"/>
          <a:endParaRPr lang="en-US" sz="32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0B495FDD-121B-407F-AE89-EA13DC3FA786}">
      <dgm:prSet phldrT="[Text]" custT="1"/>
      <dgm:spPr/>
      <dgm:t>
        <a:bodyPr/>
        <a:lstStyle/>
        <a:p>
          <a:pPr algn="ctr" rtl="1"/>
          <a:r>
            <a:rPr lang="ur-PK" sz="3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اعمال کا بدلہ روز قیامت ملے گا </a:t>
          </a:r>
          <a:r>
            <a:rPr lang="ur-PK"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(آل عمران: 185)</a:t>
          </a:r>
          <a:endParaRPr lang="en-US" sz="28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76140C58-5279-46F8-8385-B9F0FB783DE9}" type="parTrans" cxnId="{540A019B-B1B1-4727-A0AD-EA3B8AC51F87}">
      <dgm:prSet/>
      <dgm:spPr/>
      <dgm:t>
        <a:bodyPr/>
        <a:lstStyle/>
        <a:p>
          <a:pPr algn="ctr" rtl="1"/>
          <a:endParaRPr lang="en-US" sz="32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101D7631-5DA0-4562-AA72-850D2F3FC528}" type="sibTrans" cxnId="{540A019B-B1B1-4727-A0AD-EA3B8AC51F87}">
      <dgm:prSet/>
      <dgm:spPr/>
      <dgm:t>
        <a:bodyPr/>
        <a:lstStyle/>
        <a:p>
          <a:pPr algn="ctr" rtl="1"/>
          <a:endParaRPr lang="en-US" sz="32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A7A71710-B974-4118-B16C-BF8FDE3FD6A0}">
      <dgm:prSet phldrT="[Text]" custT="1"/>
      <dgm:spPr/>
      <dgm:t>
        <a:bodyPr/>
        <a:lstStyle/>
        <a:p>
          <a:pPr algn="ctr" rtl="1"/>
          <a:r>
            <a:rPr lang="ur-PK" sz="3200" dirty="0" smtClean="0">
              <a:effectLst>
                <a:outerShdw blurRad="38100" dist="38100" dir="2700000" algn="tl">
                  <a:srgbClr val="000000">
                    <a:alpha val="43137"/>
                  </a:srgbClr>
                </a:outerShdw>
              </a:effectLst>
              <a:latin typeface="Jameel Noori Nastaleeq" pitchFamily="2" charset="-78"/>
              <a:cs typeface="Jameel Noori Nastaleeq" pitchFamily="2" charset="-78"/>
            </a:rPr>
            <a:t>کوئی تجارت، دوستی اور سفارش کام نہ آئے گی </a:t>
          </a:r>
          <a:r>
            <a:rPr lang="ur-PK" sz="2400" dirty="0" smtClean="0">
              <a:effectLst>
                <a:outerShdw blurRad="38100" dist="38100" dir="2700000" algn="tl">
                  <a:srgbClr val="000000">
                    <a:alpha val="43137"/>
                  </a:srgbClr>
                </a:outerShdw>
              </a:effectLst>
              <a:latin typeface="Jameel Noori Nastaleeq" pitchFamily="2" charset="-78"/>
              <a:cs typeface="Jameel Noori Nastaleeq" pitchFamily="2" charset="-78"/>
            </a:rPr>
            <a:t>(البقرۃ: 254)</a:t>
          </a:r>
          <a:endParaRPr lang="en-US" sz="32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4F841B8-98AE-451A-AB27-CDD4207320F6}" type="parTrans" cxnId="{421EBE47-4C6B-4C8B-BDCE-54D83C2F9CFB}">
      <dgm:prSet/>
      <dgm:spPr/>
      <dgm:t>
        <a:bodyPr/>
        <a:lstStyle/>
        <a:p>
          <a:endParaRPr lang="en-US" sz="32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8C6EB124-AA69-4962-AF41-7AA2E7FE4A03}" type="sibTrans" cxnId="{421EBE47-4C6B-4C8B-BDCE-54D83C2F9CFB}">
      <dgm:prSet/>
      <dgm:spPr/>
      <dgm:t>
        <a:bodyPr/>
        <a:lstStyle/>
        <a:p>
          <a:endParaRPr lang="en-US" sz="32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848F32F7-7535-433E-B81B-20B752B1B3F4}" type="pres">
      <dgm:prSet presAssocID="{A22174DA-82A8-41B1-921C-243A48BD35E8}" presName="linear" presStyleCnt="0">
        <dgm:presLayoutVars>
          <dgm:animLvl val="lvl"/>
          <dgm:resizeHandles val="exact"/>
        </dgm:presLayoutVars>
      </dgm:prSet>
      <dgm:spPr/>
      <dgm:t>
        <a:bodyPr/>
        <a:lstStyle/>
        <a:p>
          <a:endParaRPr lang="en-US"/>
        </a:p>
      </dgm:t>
    </dgm:pt>
    <dgm:pt modelId="{C641DEA9-B2FE-42D2-90A6-FB26FB24702A}" type="pres">
      <dgm:prSet presAssocID="{85FB63D9-CDDA-45EA-9A65-94AF3A950CC2}" presName="parentText" presStyleLbl="node1" presStyleIdx="0" presStyleCnt="4">
        <dgm:presLayoutVars>
          <dgm:chMax val="0"/>
          <dgm:bulletEnabled val="1"/>
        </dgm:presLayoutVars>
      </dgm:prSet>
      <dgm:spPr/>
      <dgm:t>
        <a:bodyPr/>
        <a:lstStyle/>
        <a:p>
          <a:endParaRPr lang="en-US"/>
        </a:p>
      </dgm:t>
    </dgm:pt>
    <dgm:pt modelId="{EDC8EA1E-E210-4E9B-AB18-98552B9B3972}" type="pres">
      <dgm:prSet presAssocID="{65809DDF-2E97-48B8-955C-35AC2BE86A30}" presName="spacer" presStyleCnt="0"/>
      <dgm:spPr/>
      <dgm:t>
        <a:bodyPr/>
        <a:lstStyle/>
        <a:p>
          <a:endParaRPr lang="en-US"/>
        </a:p>
      </dgm:t>
    </dgm:pt>
    <dgm:pt modelId="{A9CBDE04-201D-4011-8AF1-06473950E854}" type="pres">
      <dgm:prSet presAssocID="{0B495FDD-121B-407F-AE89-EA13DC3FA786}" presName="parentText" presStyleLbl="node1" presStyleIdx="1" presStyleCnt="4">
        <dgm:presLayoutVars>
          <dgm:chMax val="0"/>
          <dgm:bulletEnabled val="1"/>
        </dgm:presLayoutVars>
      </dgm:prSet>
      <dgm:spPr/>
      <dgm:t>
        <a:bodyPr/>
        <a:lstStyle/>
        <a:p>
          <a:endParaRPr lang="en-US"/>
        </a:p>
      </dgm:t>
    </dgm:pt>
    <dgm:pt modelId="{F06712EB-A990-429E-A6C5-AF4E7BD82C5D}" type="pres">
      <dgm:prSet presAssocID="{101D7631-5DA0-4562-AA72-850D2F3FC528}" presName="spacer" presStyleCnt="0"/>
      <dgm:spPr/>
      <dgm:t>
        <a:bodyPr/>
        <a:lstStyle/>
        <a:p>
          <a:endParaRPr lang="en-US"/>
        </a:p>
      </dgm:t>
    </dgm:pt>
    <dgm:pt modelId="{FD485FE1-F867-4343-BB5B-44636579DC08}" type="pres">
      <dgm:prSet presAssocID="{DFFA1F7B-F0F2-45A0-94E0-AAFFAB9B6890}" presName="parentText" presStyleLbl="node1" presStyleIdx="2" presStyleCnt="4">
        <dgm:presLayoutVars>
          <dgm:chMax val="0"/>
          <dgm:bulletEnabled val="1"/>
        </dgm:presLayoutVars>
      </dgm:prSet>
      <dgm:spPr/>
      <dgm:t>
        <a:bodyPr/>
        <a:lstStyle/>
        <a:p>
          <a:endParaRPr lang="en-US"/>
        </a:p>
      </dgm:t>
    </dgm:pt>
    <dgm:pt modelId="{05D107C1-2A6E-418E-A0AD-D0CF02D6F303}" type="pres">
      <dgm:prSet presAssocID="{82770237-E3F7-4EAB-A799-DEDEBE193924}" presName="spacer" presStyleCnt="0"/>
      <dgm:spPr/>
      <dgm:t>
        <a:bodyPr/>
        <a:lstStyle/>
        <a:p>
          <a:endParaRPr lang="en-US"/>
        </a:p>
      </dgm:t>
    </dgm:pt>
    <dgm:pt modelId="{E0EFE074-2994-470C-9FD6-A0102363025F}" type="pres">
      <dgm:prSet presAssocID="{A7A71710-B974-4118-B16C-BF8FDE3FD6A0}" presName="parentText" presStyleLbl="node1" presStyleIdx="3" presStyleCnt="4">
        <dgm:presLayoutVars>
          <dgm:chMax val="0"/>
          <dgm:bulletEnabled val="1"/>
        </dgm:presLayoutVars>
      </dgm:prSet>
      <dgm:spPr/>
      <dgm:t>
        <a:bodyPr/>
        <a:lstStyle/>
        <a:p>
          <a:endParaRPr lang="en-US"/>
        </a:p>
      </dgm:t>
    </dgm:pt>
  </dgm:ptLst>
  <dgm:cxnLst>
    <dgm:cxn modelId="{842F955C-06B5-4A66-916B-329F32ABD0A5}" srcId="{A22174DA-82A8-41B1-921C-243A48BD35E8}" destId="{85FB63D9-CDDA-45EA-9A65-94AF3A950CC2}" srcOrd="0" destOrd="0" parTransId="{6CD64587-15E4-411D-8D0F-F7B449474FEA}" sibTransId="{65809DDF-2E97-48B8-955C-35AC2BE86A30}"/>
    <dgm:cxn modelId="{3917F802-9109-4D76-823A-7BF2457C0169}" srcId="{A22174DA-82A8-41B1-921C-243A48BD35E8}" destId="{DFFA1F7B-F0F2-45A0-94E0-AAFFAB9B6890}" srcOrd="2" destOrd="0" parTransId="{FCC8BB43-9D4A-4307-8BF8-215A711B5FEE}" sibTransId="{82770237-E3F7-4EAB-A799-DEDEBE193924}"/>
    <dgm:cxn modelId="{F0AC2C78-F35E-47D5-BFA0-FB6DE7F757DB}" type="presOf" srcId="{0B495FDD-121B-407F-AE89-EA13DC3FA786}" destId="{A9CBDE04-201D-4011-8AF1-06473950E854}" srcOrd="0" destOrd="0" presId="urn:microsoft.com/office/officeart/2005/8/layout/vList2"/>
    <dgm:cxn modelId="{9D1B705C-99A3-4C27-9F49-391A3CADD6C2}" type="presOf" srcId="{85FB63D9-CDDA-45EA-9A65-94AF3A950CC2}" destId="{C641DEA9-B2FE-42D2-90A6-FB26FB24702A}" srcOrd="0" destOrd="0" presId="urn:microsoft.com/office/officeart/2005/8/layout/vList2"/>
    <dgm:cxn modelId="{2955ECAC-2121-49FE-9184-3B41CBDC89AC}" type="presOf" srcId="{A7A71710-B974-4118-B16C-BF8FDE3FD6A0}" destId="{E0EFE074-2994-470C-9FD6-A0102363025F}" srcOrd="0" destOrd="0" presId="urn:microsoft.com/office/officeart/2005/8/layout/vList2"/>
    <dgm:cxn modelId="{421EBE47-4C6B-4C8B-BDCE-54D83C2F9CFB}" srcId="{A22174DA-82A8-41B1-921C-243A48BD35E8}" destId="{A7A71710-B974-4118-B16C-BF8FDE3FD6A0}" srcOrd="3" destOrd="0" parTransId="{64F841B8-98AE-451A-AB27-CDD4207320F6}" sibTransId="{8C6EB124-AA69-4962-AF41-7AA2E7FE4A03}"/>
    <dgm:cxn modelId="{9A7ACB35-F59F-4848-A844-F6D71ABC7443}" type="presOf" srcId="{A22174DA-82A8-41B1-921C-243A48BD35E8}" destId="{848F32F7-7535-433E-B81B-20B752B1B3F4}" srcOrd="0" destOrd="0" presId="urn:microsoft.com/office/officeart/2005/8/layout/vList2"/>
    <dgm:cxn modelId="{173F7C1D-B017-4FA2-A116-D6805C99A4CA}" type="presOf" srcId="{DFFA1F7B-F0F2-45A0-94E0-AAFFAB9B6890}" destId="{FD485FE1-F867-4343-BB5B-44636579DC08}" srcOrd="0" destOrd="0" presId="urn:microsoft.com/office/officeart/2005/8/layout/vList2"/>
    <dgm:cxn modelId="{540A019B-B1B1-4727-A0AD-EA3B8AC51F87}" srcId="{A22174DA-82A8-41B1-921C-243A48BD35E8}" destId="{0B495FDD-121B-407F-AE89-EA13DC3FA786}" srcOrd="1" destOrd="0" parTransId="{76140C58-5279-46F8-8385-B9F0FB783DE9}" sibTransId="{101D7631-5DA0-4562-AA72-850D2F3FC528}"/>
    <dgm:cxn modelId="{3351BE1C-2CFF-4321-B24B-C7605EC6BCF2}" type="presParOf" srcId="{848F32F7-7535-433E-B81B-20B752B1B3F4}" destId="{C641DEA9-B2FE-42D2-90A6-FB26FB24702A}" srcOrd="0" destOrd="0" presId="urn:microsoft.com/office/officeart/2005/8/layout/vList2"/>
    <dgm:cxn modelId="{FD13434C-9B29-4B5B-8751-6A167777C842}" type="presParOf" srcId="{848F32F7-7535-433E-B81B-20B752B1B3F4}" destId="{EDC8EA1E-E210-4E9B-AB18-98552B9B3972}" srcOrd="1" destOrd="0" presId="urn:microsoft.com/office/officeart/2005/8/layout/vList2"/>
    <dgm:cxn modelId="{682831C8-004F-4FC1-A079-B0E81BAAA8D5}" type="presParOf" srcId="{848F32F7-7535-433E-B81B-20B752B1B3F4}" destId="{A9CBDE04-201D-4011-8AF1-06473950E854}" srcOrd="2" destOrd="0" presId="urn:microsoft.com/office/officeart/2005/8/layout/vList2"/>
    <dgm:cxn modelId="{9016F8B2-8FEB-4822-A7F6-02565A36A371}" type="presParOf" srcId="{848F32F7-7535-433E-B81B-20B752B1B3F4}" destId="{F06712EB-A990-429E-A6C5-AF4E7BD82C5D}" srcOrd="3" destOrd="0" presId="urn:microsoft.com/office/officeart/2005/8/layout/vList2"/>
    <dgm:cxn modelId="{9BB04A7B-BB7B-46F4-9611-D4E618BFED91}" type="presParOf" srcId="{848F32F7-7535-433E-B81B-20B752B1B3F4}" destId="{FD485FE1-F867-4343-BB5B-44636579DC08}" srcOrd="4" destOrd="0" presId="urn:microsoft.com/office/officeart/2005/8/layout/vList2"/>
    <dgm:cxn modelId="{CFF1A4E3-1CF3-4FE5-A7C4-79EDF8B1F684}" type="presParOf" srcId="{848F32F7-7535-433E-B81B-20B752B1B3F4}" destId="{05D107C1-2A6E-418E-A0AD-D0CF02D6F303}" srcOrd="5" destOrd="0" presId="urn:microsoft.com/office/officeart/2005/8/layout/vList2"/>
    <dgm:cxn modelId="{B7773138-6E66-4CE2-94DB-2825D2C46534}" type="presParOf" srcId="{848F32F7-7535-433E-B81B-20B752B1B3F4}" destId="{E0EFE074-2994-470C-9FD6-A0102363025F}"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39DAEB90-3C44-415E-839B-55876C892F66}" type="doc">
      <dgm:prSet loTypeId="urn:microsoft.com/office/officeart/2005/8/layout/lProcess3" loCatId="process" qsTypeId="urn:microsoft.com/office/officeart/2005/8/quickstyle/simple5" qsCatId="simple" csTypeId="urn:microsoft.com/office/officeart/2005/8/colors/colorful1" csCatId="colorful" phldr="1"/>
      <dgm:spPr/>
      <dgm:t>
        <a:bodyPr/>
        <a:lstStyle/>
        <a:p>
          <a:endParaRPr lang="en-US"/>
        </a:p>
      </dgm:t>
    </dgm:pt>
    <dgm:pt modelId="{720C5FC1-1B5C-4E16-A6F5-FD1D33E007DA}">
      <dgm:prSet phldrT="[Text]" custT="1"/>
      <dgm:spPr/>
      <dgm:t>
        <a:bodyPr/>
        <a:lstStyle/>
        <a:p>
          <a:pPr rtl="1"/>
          <a:r>
            <a:rPr lang="ur-PK" sz="4000" dirty="0" smtClean="0">
              <a:effectLst>
                <a:outerShdw blurRad="38100" dist="38100" dir="2700000" algn="tl">
                  <a:srgbClr val="000000">
                    <a:alpha val="43137"/>
                  </a:srgbClr>
                </a:outerShdw>
              </a:effectLst>
              <a:latin typeface="Nafees Web Naskh" pitchFamily="2" charset="-78"/>
              <a:cs typeface="UL Sajid Heading" pitchFamily="2" charset="-78"/>
            </a:rPr>
            <a:t>عبد</a:t>
          </a:r>
          <a:endParaRPr lang="en-US" sz="4000" dirty="0">
            <a:effectLst>
              <a:outerShdw blurRad="38100" dist="38100" dir="2700000" algn="tl">
                <a:srgbClr val="000000">
                  <a:alpha val="43137"/>
                </a:srgbClr>
              </a:outerShdw>
            </a:effectLst>
            <a:latin typeface="Nafees Web Naskh" pitchFamily="2" charset="-78"/>
            <a:cs typeface="UL Sajid Heading" pitchFamily="2" charset="-78"/>
          </a:endParaRPr>
        </a:p>
      </dgm:t>
    </dgm:pt>
    <dgm:pt modelId="{8A484020-7876-4E17-9F9A-93681ED9D746}" type="parTrans" cxnId="{061AA5F1-DF8C-4A13-A975-E260D5DE0792}">
      <dgm:prSet/>
      <dgm:spPr/>
      <dgm:t>
        <a:bodyPr/>
        <a:lstStyle/>
        <a:p>
          <a:endParaRPr lang="en-US" sz="1100">
            <a:latin typeface="Nafees Web Naskh" pitchFamily="2" charset="-78"/>
            <a:cs typeface="Nafees Web Naskh" pitchFamily="2" charset="-78"/>
          </a:endParaRPr>
        </a:p>
      </dgm:t>
    </dgm:pt>
    <dgm:pt modelId="{1A5A3450-FC44-4129-A94E-81B7B690D936}" type="sibTrans" cxnId="{061AA5F1-DF8C-4A13-A975-E260D5DE0792}">
      <dgm:prSet/>
      <dgm:spPr/>
      <dgm:t>
        <a:bodyPr/>
        <a:lstStyle/>
        <a:p>
          <a:endParaRPr lang="en-US" sz="1100">
            <a:latin typeface="Nafees Web Naskh" pitchFamily="2" charset="-78"/>
            <a:cs typeface="Nafees Web Naskh" pitchFamily="2" charset="-78"/>
          </a:endParaRPr>
        </a:p>
      </dgm:t>
    </dgm:pt>
    <dgm:pt modelId="{A9368323-C714-446A-9715-8AAF848C6E18}">
      <dgm:prSet phldrT="[Text]" custT="1"/>
      <dgm:spPr/>
      <dgm:t>
        <a:bodyPr/>
        <a:lstStyle/>
        <a:p>
          <a:pPr rtl="1"/>
          <a:r>
            <a:rPr lang="ur-PK" sz="3600" smtClean="0">
              <a:latin typeface="Jameel Noori Nastaleeq" pitchFamily="2" charset="-78"/>
              <a:cs typeface="Jameel Noori Nastaleeq" pitchFamily="2" charset="-78"/>
            </a:rPr>
            <a:t>غلام</a:t>
          </a:r>
          <a:endParaRPr lang="en-US" sz="3600" dirty="0">
            <a:latin typeface="Jameel Noori Nastaleeq" pitchFamily="2" charset="-78"/>
            <a:cs typeface="Jameel Noori Nastaleeq" pitchFamily="2" charset="-78"/>
          </a:endParaRPr>
        </a:p>
      </dgm:t>
    </dgm:pt>
    <dgm:pt modelId="{C2490B5E-D681-4B8D-B8C7-6C9070112054}" type="parTrans" cxnId="{FE51C1DB-7CC7-44D5-A262-5DE0400B4656}">
      <dgm:prSet/>
      <dgm:spPr/>
      <dgm:t>
        <a:bodyPr/>
        <a:lstStyle/>
        <a:p>
          <a:endParaRPr lang="en-US" sz="1100">
            <a:latin typeface="Nafees Web Naskh" pitchFamily="2" charset="-78"/>
            <a:cs typeface="Nafees Web Naskh" pitchFamily="2" charset="-78"/>
          </a:endParaRPr>
        </a:p>
      </dgm:t>
    </dgm:pt>
    <dgm:pt modelId="{85FB001D-750B-40A8-9812-054F047EB62A}" type="sibTrans" cxnId="{FE51C1DB-7CC7-44D5-A262-5DE0400B4656}">
      <dgm:prSet/>
      <dgm:spPr/>
      <dgm:t>
        <a:bodyPr/>
        <a:lstStyle/>
        <a:p>
          <a:endParaRPr lang="en-US" sz="1100">
            <a:latin typeface="Nafees Web Naskh" pitchFamily="2" charset="-78"/>
            <a:cs typeface="Nafees Web Naskh" pitchFamily="2" charset="-78"/>
          </a:endParaRPr>
        </a:p>
      </dgm:t>
    </dgm:pt>
    <dgm:pt modelId="{0B41CBAD-43C5-447A-97D9-1746CDF159A0}" type="pres">
      <dgm:prSet presAssocID="{39DAEB90-3C44-415E-839B-55876C892F66}" presName="Name0" presStyleCnt="0">
        <dgm:presLayoutVars>
          <dgm:chPref val="3"/>
          <dgm:dir val="rev"/>
          <dgm:animLvl val="lvl"/>
          <dgm:resizeHandles/>
        </dgm:presLayoutVars>
      </dgm:prSet>
      <dgm:spPr/>
      <dgm:t>
        <a:bodyPr/>
        <a:lstStyle/>
        <a:p>
          <a:endParaRPr lang="en-US"/>
        </a:p>
      </dgm:t>
    </dgm:pt>
    <dgm:pt modelId="{063E4DF4-3D4E-4DFE-9488-7227DE66F151}" type="pres">
      <dgm:prSet presAssocID="{720C5FC1-1B5C-4E16-A6F5-FD1D33E007DA}" presName="horFlow" presStyleCnt="0"/>
      <dgm:spPr/>
      <dgm:t>
        <a:bodyPr/>
        <a:lstStyle/>
        <a:p>
          <a:endParaRPr lang="en-US"/>
        </a:p>
      </dgm:t>
    </dgm:pt>
    <dgm:pt modelId="{EE487FF6-6F0A-4769-A149-C6E60F0C1FC5}" type="pres">
      <dgm:prSet presAssocID="{720C5FC1-1B5C-4E16-A6F5-FD1D33E007DA}" presName="bigChev" presStyleLbl="node1" presStyleIdx="0" presStyleCnt="1"/>
      <dgm:spPr/>
      <dgm:t>
        <a:bodyPr/>
        <a:lstStyle/>
        <a:p>
          <a:endParaRPr lang="en-US"/>
        </a:p>
      </dgm:t>
    </dgm:pt>
    <dgm:pt modelId="{E2C40281-1E7B-4A5B-87A7-0E6682B935BC}" type="pres">
      <dgm:prSet presAssocID="{C2490B5E-D681-4B8D-B8C7-6C9070112054}" presName="parTrans" presStyleCnt="0"/>
      <dgm:spPr/>
      <dgm:t>
        <a:bodyPr/>
        <a:lstStyle/>
        <a:p>
          <a:endParaRPr lang="en-US"/>
        </a:p>
      </dgm:t>
    </dgm:pt>
    <dgm:pt modelId="{CAFB9C3E-0258-44BF-B172-D508CF55783A}" type="pres">
      <dgm:prSet presAssocID="{A9368323-C714-446A-9715-8AAF848C6E18}" presName="node" presStyleLbl="alignAccFollowNode1" presStyleIdx="0" presStyleCnt="1">
        <dgm:presLayoutVars>
          <dgm:bulletEnabled val="1"/>
        </dgm:presLayoutVars>
      </dgm:prSet>
      <dgm:spPr/>
      <dgm:t>
        <a:bodyPr/>
        <a:lstStyle/>
        <a:p>
          <a:endParaRPr lang="en-US"/>
        </a:p>
      </dgm:t>
    </dgm:pt>
  </dgm:ptLst>
  <dgm:cxnLst>
    <dgm:cxn modelId="{061AA5F1-DF8C-4A13-A975-E260D5DE0792}" srcId="{39DAEB90-3C44-415E-839B-55876C892F66}" destId="{720C5FC1-1B5C-4E16-A6F5-FD1D33E007DA}" srcOrd="0" destOrd="0" parTransId="{8A484020-7876-4E17-9F9A-93681ED9D746}" sibTransId="{1A5A3450-FC44-4129-A94E-81B7B690D936}"/>
    <dgm:cxn modelId="{FE51C1DB-7CC7-44D5-A262-5DE0400B4656}" srcId="{720C5FC1-1B5C-4E16-A6F5-FD1D33E007DA}" destId="{A9368323-C714-446A-9715-8AAF848C6E18}" srcOrd="0" destOrd="0" parTransId="{C2490B5E-D681-4B8D-B8C7-6C9070112054}" sibTransId="{85FB001D-750B-40A8-9812-054F047EB62A}"/>
    <dgm:cxn modelId="{0C7F569B-A5E6-4321-9A7D-10E3C77D8F7B}" type="presOf" srcId="{39DAEB90-3C44-415E-839B-55876C892F66}" destId="{0B41CBAD-43C5-447A-97D9-1746CDF159A0}" srcOrd="0" destOrd="0" presId="urn:microsoft.com/office/officeart/2005/8/layout/lProcess3"/>
    <dgm:cxn modelId="{EA7B0D9E-71C9-4E91-8DC0-EAD8A279BADA}" type="presOf" srcId="{720C5FC1-1B5C-4E16-A6F5-FD1D33E007DA}" destId="{EE487FF6-6F0A-4769-A149-C6E60F0C1FC5}" srcOrd="0" destOrd="0" presId="urn:microsoft.com/office/officeart/2005/8/layout/lProcess3"/>
    <dgm:cxn modelId="{EAACE6F9-3C5C-4427-B885-94523FC790FC}" type="presOf" srcId="{A9368323-C714-446A-9715-8AAF848C6E18}" destId="{CAFB9C3E-0258-44BF-B172-D508CF55783A}" srcOrd="0" destOrd="0" presId="urn:microsoft.com/office/officeart/2005/8/layout/lProcess3"/>
    <dgm:cxn modelId="{77252C9E-51FD-41B9-A6F4-3A53A9ECE57B}" type="presParOf" srcId="{0B41CBAD-43C5-447A-97D9-1746CDF159A0}" destId="{063E4DF4-3D4E-4DFE-9488-7227DE66F151}" srcOrd="0" destOrd="0" presId="urn:microsoft.com/office/officeart/2005/8/layout/lProcess3"/>
    <dgm:cxn modelId="{67365469-9DA6-4E6E-801D-51E0046AAE95}" type="presParOf" srcId="{063E4DF4-3D4E-4DFE-9488-7227DE66F151}" destId="{EE487FF6-6F0A-4769-A149-C6E60F0C1FC5}" srcOrd="0" destOrd="0" presId="urn:microsoft.com/office/officeart/2005/8/layout/lProcess3"/>
    <dgm:cxn modelId="{449C6F89-0B76-4D69-AF20-21AA33E98C2F}" type="presParOf" srcId="{063E4DF4-3D4E-4DFE-9488-7227DE66F151}" destId="{E2C40281-1E7B-4A5B-87A7-0E6682B935BC}" srcOrd="1" destOrd="0" presId="urn:microsoft.com/office/officeart/2005/8/layout/lProcess3"/>
    <dgm:cxn modelId="{6F58E4CA-264D-4A6F-AD5D-B4EA7C6518B3}" type="presParOf" srcId="{063E4DF4-3D4E-4DFE-9488-7227DE66F151}" destId="{CAFB9C3E-0258-44BF-B172-D508CF55783A}" srcOrd="2"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461E2A6C-87FA-45B9-B525-BC888C303798}" type="doc">
      <dgm:prSet loTypeId="urn:microsoft.com/office/officeart/2005/8/layout/equation1" loCatId="process" qsTypeId="urn:microsoft.com/office/officeart/2005/8/quickstyle/simple4" qsCatId="simple" csTypeId="urn:microsoft.com/office/officeart/2005/8/colors/colorful1" csCatId="colorful" phldr="1"/>
      <dgm:spPr/>
    </dgm:pt>
    <dgm:pt modelId="{6EBE3150-2B76-43C0-A661-6A5C2B106D0B}">
      <dgm:prSet phldrT="[Text]" custT="1"/>
      <dgm:spPr/>
      <dgm:t>
        <a:bodyPr/>
        <a:lstStyle/>
        <a:p>
          <a:pPr rtl="0"/>
          <a:r>
            <a:rPr lang="ur-PK" sz="4000" dirty="0" smtClean="0">
              <a:effectLst>
                <a:outerShdw blurRad="38100" dist="38100" dir="2700000" algn="tl">
                  <a:srgbClr val="000000">
                    <a:alpha val="43137"/>
                  </a:srgbClr>
                </a:outerShdw>
              </a:effectLst>
              <a:latin typeface="Jameel Noori Nastaleeq" pitchFamily="2" charset="-78"/>
              <a:cs typeface="Jameel Noori Nastaleeq" pitchFamily="2" charset="-78"/>
            </a:rPr>
            <a:t>محبت</a:t>
          </a:r>
          <a:endParaRPr lang="en-US" sz="40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6195D2F-E17B-4DD8-86C8-56296AA84DE2}" type="parTrans" cxnId="{A715D2C0-18C2-4C50-863A-34BEFE0A6EB9}">
      <dgm:prSet/>
      <dgm:spPr/>
      <dgm:t>
        <a:bodyPr/>
        <a:lstStyle/>
        <a:p>
          <a:pPr rtl="0"/>
          <a:endParaRPr lang="en-US" sz="4000">
            <a:effectLst>
              <a:outerShdw blurRad="38100" dist="38100" dir="2700000" algn="tl">
                <a:srgbClr val="000000">
                  <a:alpha val="43137"/>
                </a:srgbClr>
              </a:outerShdw>
            </a:effectLst>
            <a:latin typeface="Nafees Web Naskh" pitchFamily="2" charset="-78"/>
            <a:cs typeface="Nafees Web Naskh" pitchFamily="2" charset="-78"/>
          </a:endParaRPr>
        </a:p>
      </dgm:t>
    </dgm:pt>
    <dgm:pt modelId="{F45CAD0A-74FF-4A89-96BE-8C85CAD44C1A}" type="sibTrans" cxnId="{A715D2C0-18C2-4C50-863A-34BEFE0A6EB9}">
      <dgm:prSet custT="1"/>
      <dgm:spPr/>
      <dgm:t>
        <a:bodyPr/>
        <a:lstStyle/>
        <a:p>
          <a:pPr rtl="0"/>
          <a:endParaRPr lang="en-US" sz="4000">
            <a:effectLst>
              <a:outerShdw blurRad="38100" dist="38100" dir="2700000" algn="tl">
                <a:srgbClr val="000000">
                  <a:alpha val="43137"/>
                </a:srgbClr>
              </a:outerShdw>
            </a:effectLst>
            <a:latin typeface="Nafees Web Naskh" pitchFamily="2" charset="-78"/>
            <a:cs typeface="Nafees Web Naskh" pitchFamily="2" charset="-78"/>
          </a:endParaRPr>
        </a:p>
      </dgm:t>
    </dgm:pt>
    <dgm:pt modelId="{258C3AEE-C9C3-4A8C-BCFF-8B052696D0AB}">
      <dgm:prSet phldrT="[Text]" custT="1"/>
      <dgm:spPr/>
      <dgm:t>
        <a:bodyPr/>
        <a:lstStyle/>
        <a:p>
          <a:pPr rtl="0"/>
          <a:r>
            <a:rPr lang="ur-PK" sz="4000" dirty="0" smtClean="0">
              <a:effectLst>
                <a:outerShdw blurRad="38100" dist="38100" dir="2700000" algn="tl">
                  <a:srgbClr val="000000">
                    <a:alpha val="43137"/>
                  </a:srgbClr>
                </a:outerShdw>
              </a:effectLst>
              <a:latin typeface="Jameel Noori Nastaleeq" pitchFamily="2" charset="-78"/>
              <a:cs typeface="Jameel Noori Nastaleeq" pitchFamily="2" charset="-78"/>
            </a:rPr>
            <a:t>اطاعت</a:t>
          </a:r>
          <a:endParaRPr lang="en-US" sz="40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C5C5915-F8A4-40DA-89BE-3932A04C4D18}" type="parTrans" cxnId="{FC561C8C-9E81-4DB4-9CAD-8622D5FE4442}">
      <dgm:prSet/>
      <dgm:spPr/>
      <dgm:t>
        <a:bodyPr/>
        <a:lstStyle/>
        <a:p>
          <a:pPr rtl="0"/>
          <a:endParaRPr lang="en-US" sz="4000">
            <a:effectLst>
              <a:outerShdw blurRad="38100" dist="38100" dir="2700000" algn="tl">
                <a:srgbClr val="000000">
                  <a:alpha val="43137"/>
                </a:srgbClr>
              </a:outerShdw>
            </a:effectLst>
            <a:latin typeface="Nafees Web Naskh" pitchFamily="2" charset="-78"/>
            <a:cs typeface="Nafees Web Naskh" pitchFamily="2" charset="-78"/>
          </a:endParaRPr>
        </a:p>
      </dgm:t>
    </dgm:pt>
    <dgm:pt modelId="{ECB010DF-E390-4621-AD60-53597F2E1002}" type="sibTrans" cxnId="{FC561C8C-9E81-4DB4-9CAD-8622D5FE4442}">
      <dgm:prSet custT="1"/>
      <dgm:spPr/>
      <dgm:t>
        <a:bodyPr/>
        <a:lstStyle/>
        <a:p>
          <a:pPr rtl="0"/>
          <a:endParaRPr lang="en-US" sz="4000">
            <a:effectLst>
              <a:outerShdw blurRad="38100" dist="38100" dir="2700000" algn="tl">
                <a:srgbClr val="000000">
                  <a:alpha val="43137"/>
                </a:srgbClr>
              </a:outerShdw>
            </a:effectLst>
            <a:latin typeface="Nafees Web Naskh" pitchFamily="2" charset="-78"/>
            <a:cs typeface="Nafees Web Naskh" pitchFamily="2" charset="-78"/>
          </a:endParaRPr>
        </a:p>
      </dgm:t>
    </dgm:pt>
    <dgm:pt modelId="{CC440E52-1104-4838-B235-8E22B0D194A6}">
      <dgm:prSet phldrT="[Text]" custT="1"/>
      <dgm:spPr/>
      <dgm:t>
        <a:bodyPr/>
        <a:lstStyle/>
        <a:p>
          <a:pPr rtl="0"/>
          <a:r>
            <a:rPr lang="ur-PK" sz="4000" dirty="0" smtClean="0">
              <a:effectLst>
                <a:outerShdw blurRad="38100" dist="38100" dir="2700000" algn="tl">
                  <a:srgbClr val="000000">
                    <a:alpha val="43137"/>
                  </a:srgbClr>
                </a:outerShdw>
              </a:effectLst>
              <a:latin typeface="Nafees Web Naskh" pitchFamily="2" charset="-78"/>
              <a:cs typeface="UL Sajid Heading" pitchFamily="2" charset="-78"/>
            </a:rPr>
            <a:t>عبادت</a:t>
          </a:r>
          <a:endParaRPr lang="en-US" sz="4000" dirty="0">
            <a:effectLst>
              <a:outerShdw blurRad="38100" dist="38100" dir="2700000" algn="tl">
                <a:srgbClr val="000000">
                  <a:alpha val="43137"/>
                </a:srgbClr>
              </a:outerShdw>
            </a:effectLst>
            <a:latin typeface="Nafees Web Naskh" pitchFamily="2" charset="-78"/>
            <a:cs typeface="UL Sajid Heading" pitchFamily="2" charset="-78"/>
          </a:endParaRPr>
        </a:p>
      </dgm:t>
    </dgm:pt>
    <dgm:pt modelId="{5E2C1B4E-9D3A-46E5-BDB0-79E7B1CAE700}" type="parTrans" cxnId="{2749F9ED-B2FF-469B-B9F7-58587105B7EE}">
      <dgm:prSet/>
      <dgm:spPr/>
      <dgm:t>
        <a:bodyPr/>
        <a:lstStyle/>
        <a:p>
          <a:pPr rtl="0"/>
          <a:endParaRPr lang="en-US" sz="4000">
            <a:effectLst>
              <a:outerShdw blurRad="38100" dist="38100" dir="2700000" algn="tl">
                <a:srgbClr val="000000">
                  <a:alpha val="43137"/>
                </a:srgbClr>
              </a:outerShdw>
            </a:effectLst>
            <a:latin typeface="Nafees Web Naskh" pitchFamily="2" charset="-78"/>
            <a:cs typeface="Nafees Web Naskh" pitchFamily="2" charset="-78"/>
          </a:endParaRPr>
        </a:p>
      </dgm:t>
    </dgm:pt>
    <dgm:pt modelId="{6A6051AA-A311-4616-A096-34A16B2B6DA2}" type="sibTrans" cxnId="{2749F9ED-B2FF-469B-B9F7-58587105B7EE}">
      <dgm:prSet/>
      <dgm:spPr/>
      <dgm:t>
        <a:bodyPr/>
        <a:lstStyle/>
        <a:p>
          <a:pPr rtl="0"/>
          <a:endParaRPr lang="en-US" sz="4000">
            <a:effectLst>
              <a:outerShdw blurRad="38100" dist="38100" dir="2700000" algn="tl">
                <a:srgbClr val="000000">
                  <a:alpha val="43137"/>
                </a:srgbClr>
              </a:outerShdw>
            </a:effectLst>
            <a:latin typeface="Nafees Web Naskh" pitchFamily="2" charset="-78"/>
            <a:cs typeface="Nafees Web Naskh" pitchFamily="2" charset="-78"/>
          </a:endParaRPr>
        </a:p>
      </dgm:t>
    </dgm:pt>
    <dgm:pt modelId="{BE478C6F-89F0-40CC-BB3D-8D5AEDDC90C7}" type="pres">
      <dgm:prSet presAssocID="{461E2A6C-87FA-45B9-B525-BC888C303798}" presName="linearFlow" presStyleCnt="0">
        <dgm:presLayoutVars>
          <dgm:dir val="rev"/>
          <dgm:resizeHandles val="exact"/>
        </dgm:presLayoutVars>
      </dgm:prSet>
      <dgm:spPr/>
    </dgm:pt>
    <dgm:pt modelId="{3FB069CA-5276-4097-9043-19DD429A7B7F}" type="pres">
      <dgm:prSet presAssocID="{6EBE3150-2B76-43C0-A661-6A5C2B106D0B}" presName="node" presStyleLbl="node1" presStyleIdx="0" presStyleCnt="3">
        <dgm:presLayoutVars>
          <dgm:bulletEnabled val="1"/>
        </dgm:presLayoutVars>
      </dgm:prSet>
      <dgm:spPr/>
      <dgm:t>
        <a:bodyPr/>
        <a:lstStyle/>
        <a:p>
          <a:endParaRPr lang="en-US"/>
        </a:p>
      </dgm:t>
    </dgm:pt>
    <dgm:pt modelId="{F8A31E5D-202E-416D-8090-EA80EBC6BB9E}" type="pres">
      <dgm:prSet presAssocID="{F45CAD0A-74FF-4A89-96BE-8C85CAD44C1A}" presName="spacerL" presStyleCnt="0"/>
      <dgm:spPr/>
    </dgm:pt>
    <dgm:pt modelId="{C0DEFF6D-6A88-494F-802F-6B5488903101}" type="pres">
      <dgm:prSet presAssocID="{F45CAD0A-74FF-4A89-96BE-8C85CAD44C1A}" presName="sibTrans" presStyleLbl="sibTrans2D1" presStyleIdx="0" presStyleCnt="2"/>
      <dgm:spPr/>
      <dgm:t>
        <a:bodyPr/>
        <a:lstStyle/>
        <a:p>
          <a:endParaRPr lang="en-US"/>
        </a:p>
      </dgm:t>
    </dgm:pt>
    <dgm:pt modelId="{663F3A8D-899A-4E39-B9E1-CECF354DAE72}" type="pres">
      <dgm:prSet presAssocID="{F45CAD0A-74FF-4A89-96BE-8C85CAD44C1A}" presName="spacerR" presStyleCnt="0"/>
      <dgm:spPr/>
    </dgm:pt>
    <dgm:pt modelId="{14CDA0F2-DB9F-4FE5-BD37-4B807BB2FF33}" type="pres">
      <dgm:prSet presAssocID="{258C3AEE-C9C3-4A8C-BCFF-8B052696D0AB}" presName="node" presStyleLbl="node1" presStyleIdx="1" presStyleCnt="3">
        <dgm:presLayoutVars>
          <dgm:bulletEnabled val="1"/>
        </dgm:presLayoutVars>
      </dgm:prSet>
      <dgm:spPr/>
      <dgm:t>
        <a:bodyPr/>
        <a:lstStyle/>
        <a:p>
          <a:endParaRPr lang="en-US"/>
        </a:p>
      </dgm:t>
    </dgm:pt>
    <dgm:pt modelId="{F321EB7B-FB89-426C-BF7B-0EDDB8C743F4}" type="pres">
      <dgm:prSet presAssocID="{ECB010DF-E390-4621-AD60-53597F2E1002}" presName="spacerL" presStyleCnt="0"/>
      <dgm:spPr/>
    </dgm:pt>
    <dgm:pt modelId="{6E7C21E0-B73F-4C64-AA7D-5F76ED8D07A4}" type="pres">
      <dgm:prSet presAssocID="{ECB010DF-E390-4621-AD60-53597F2E1002}" presName="sibTrans" presStyleLbl="sibTrans2D1" presStyleIdx="1" presStyleCnt="2"/>
      <dgm:spPr/>
      <dgm:t>
        <a:bodyPr/>
        <a:lstStyle/>
        <a:p>
          <a:endParaRPr lang="en-US"/>
        </a:p>
      </dgm:t>
    </dgm:pt>
    <dgm:pt modelId="{8444E32F-4EB5-4555-AC08-3407735A715A}" type="pres">
      <dgm:prSet presAssocID="{ECB010DF-E390-4621-AD60-53597F2E1002}" presName="spacerR" presStyleCnt="0"/>
      <dgm:spPr/>
    </dgm:pt>
    <dgm:pt modelId="{76C9A005-40F8-4E56-A49F-067C21EE1006}" type="pres">
      <dgm:prSet presAssocID="{CC440E52-1104-4838-B235-8E22B0D194A6}" presName="node" presStyleLbl="node1" presStyleIdx="2" presStyleCnt="3">
        <dgm:presLayoutVars>
          <dgm:bulletEnabled val="1"/>
        </dgm:presLayoutVars>
      </dgm:prSet>
      <dgm:spPr/>
      <dgm:t>
        <a:bodyPr/>
        <a:lstStyle/>
        <a:p>
          <a:endParaRPr lang="en-US"/>
        </a:p>
      </dgm:t>
    </dgm:pt>
  </dgm:ptLst>
  <dgm:cxnLst>
    <dgm:cxn modelId="{FC561C8C-9E81-4DB4-9CAD-8622D5FE4442}" srcId="{461E2A6C-87FA-45B9-B525-BC888C303798}" destId="{258C3AEE-C9C3-4A8C-BCFF-8B052696D0AB}" srcOrd="1" destOrd="0" parTransId="{6C5C5915-F8A4-40DA-89BE-3932A04C4D18}" sibTransId="{ECB010DF-E390-4621-AD60-53597F2E1002}"/>
    <dgm:cxn modelId="{F2C24D22-0157-4FCD-8528-D160D0C16372}" type="presOf" srcId="{ECB010DF-E390-4621-AD60-53597F2E1002}" destId="{6E7C21E0-B73F-4C64-AA7D-5F76ED8D07A4}" srcOrd="0" destOrd="0" presId="urn:microsoft.com/office/officeart/2005/8/layout/equation1"/>
    <dgm:cxn modelId="{AC9BA3EF-3BDD-4065-B5A6-5A2130C2B77F}" type="presOf" srcId="{258C3AEE-C9C3-4A8C-BCFF-8B052696D0AB}" destId="{14CDA0F2-DB9F-4FE5-BD37-4B807BB2FF33}" srcOrd="0" destOrd="0" presId="urn:microsoft.com/office/officeart/2005/8/layout/equation1"/>
    <dgm:cxn modelId="{A2752592-F38A-48F5-BD1D-89486BADE5B3}" type="presOf" srcId="{CC440E52-1104-4838-B235-8E22B0D194A6}" destId="{76C9A005-40F8-4E56-A49F-067C21EE1006}" srcOrd="0" destOrd="0" presId="urn:microsoft.com/office/officeart/2005/8/layout/equation1"/>
    <dgm:cxn modelId="{2749F9ED-B2FF-469B-B9F7-58587105B7EE}" srcId="{461E2A6C-87FA-45B9-B525-BC888C303798}" destId="{CC440E52-1104-4838-B235-8E22B0D194A6}" srcOrd="2" destOrd="0" parTransId="{5E2C1B4E-9D3A-46E5-BDB0-79E7B1CAE700}" sibTransId="{6A6051AA-A311-4616-A096-34A16B2B6DA2}"/>
    <dgm:cxn modelId="{A715D2C0-18C2-4C50-863A-34BEFE0A6EB9}" srcId="{461E2A6C-87FA-45B9-B525-BC888C303798}" destId="{6EBE3150-2B76-43C0-A661-6A5C2B106D0B}" srcOrd="0" destOrd="0" parTransId="{E6195D2F-E17B-4DD8-86C8-56296AA84DE2}" sibTransId="{F45CAD0A-74FF-4A89-96BE-8C85CAD44C1A}"/>
    <dgm:cxn modelId="{086FB495-EBD6-49FF-92E6-0398031A738F}" type="presOf" srcId="{6EBE3150-2B76-43C0-A661-6A5C2B106D0B}" destId="{3FB069CA-5276-4097-9043-19DD429A7B7F}" srcOrd="0" destOrd="0" presId="urn:microsoft.com/office/officeart/2005/8/layout/equation1"/>
    <dgm:cxn modelId="{5D756EC0-D88E-4772-8E0C-7387D72E5871}" type="presOf" srcId="{F45CAD0A-74FF-4A89-96BE-8C85CAD44C1A}" destId="{C0DEFF6D-6A88-494F-802F-6B5488903101}" srcOrd="0" destOrd="0" presId="urn:microsoft.com/office/officeart/2005/8/layout/equation1"/>
    <dgm:cxn modelId="{B02F0DD5-ADE9-40FE-8558-54757F138AC2}" type="presOf" srcId="{461E2A6C-87FA-45B9-B525-BC888C303798}" destId="{BE478C6F-89F0-40CC-BB3D-8D5AEDDC90C7}" srcOrd="0" destOrd="0" presId="urn:microsoft.com/office/officeart/2005/8/layout/equation1"/>
    <dgm:cxn modelId="{03BD4197-0600-4622-A616-4FE3CDEE8DEC}" type="presParOf" srcId="{BE478C6F-89F0-40CC-BB3D-8D5AEDDC90C7}" destId="{3FB069CA-5276-4097-9043-19DD429A7B7F}" srcOrd="0" destOrd="0" presId="urn:microsoft.com/office/officeart/2005/8/layout/equation1"/>
    <dgm:cxn modelId="{A5E3C1A1-D995-42B5-93B9-1216EDE597AA}" type="presParOf" srcId="{BE478C6F-89F0-40CC-BB3D-8D5AEDDC90C7}" destId="{F8A31E5D-202E-416D-8090-EA80EBC6BB9E}" srcOrd="1" destOrd="0" presId="urn:microsoft.com/office/officeart/2005/8/layout/equation1"/>
    <dgm:cxn modelId="{735236D4-FD1E-4A79-8408-C3C058EAC522}" type="presParOf" srcId="{BE478C6F-89F0-40CC-BB3D-8D5AEDDC90C7}" destId="{C0DEFF6D-6A88-494F-802F-6B5488903101}" srcOrd="2" destOrd="0" presId="urn:microsoft.com/office/officeart/2005/8/layout/equation1"/>
    <dgm:cxn modelId="{5BD8C6DA-117B-4BC1-A6DC-7C20048247EA}" type="presParOf" srcId="{BE478C6F-89F0-40CC-BB3D-8D5AEDDC90C7}" destId="{663F3A8D-899A-4E39-B9E1-CECF354DAE72}" srcOrd="3" destOrd="0" presId="urn:microsoft.com/office/officeart/2005/8/layout/equation1"/>
    <dgm:cxn modelId="{43A506CC-5491-4D7F-9E69-0D86285493E3}" type="presParOf" srcId="{BE478C6F-89F0-40CC-BB3D-8D5AEDDC90C7}" destId="{14CDA0F2-DB9F-4FE5-BD37-4B807BB2FF33}" srcOrd="4" destOrd="0" presId="urn:microsoft.com/office/officeart/2005/8/layout/equation1"/>
    <dgm:cxn modelId="{793EE5AF-206B-4E1A-9F9B-063CA4594A1D}" type="presParOf" srcId="{BE478C6F-89F0-40CC-BB3D-8D5AEDDC90C7}" destId="{F321EB7B-FB89-426C-BF7B-0EDDB8C743F4}" srcOrd="5" destOrd="0" presId="urn:microsoft.com/office/officeart/2005/8/layout/equation1"/>
    <dgm:cxn modelId="{6A541740-E18A-42F2-AD45-FF682EF23939}" type="presParOf" srcId="{BE478C6F-89F0-40CC-BB3D-8D5AEDDC90C7}" destId="{6E7C21E0-B73F-4C64-AA7D-5F76ED8D07A4}" srcOrd="6" destOrd="0" presId="urn:microsoft.com/office/officeart/2005/8/layout/equation1"/>
    <dgm:cxn modelId="{B0A5D484-AAA7-4606-BCEA-C27742500612}" type="presParOf" srcId="{BE478C6F-89F0-40CC-BB3D-8D5AEDDC90C7}" destId="{8444E32F-4EB5-4555-AC08-3407735A715A}" srcOrd="7" destOrd="0" presId="urn:microsoft.com/office/officeart/2005/8/layout/equation1"/>
    <dgm:cxn modelId="{EE2C61A9-7203-45DD-85B1-F9B9F34195F4}" type="presParOf" srcId="{BE478C6F-89F0-40CC-BB3D-8D5AEDDC90C7}" destId="{76C9A005-40F8-4E56-A49F-067C21EE1006}" srcOrd="8" destOrd="0" presId="urn:microsoft.com/office/officeart/2005/8/layout/equation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A22174DA-82A8-41B1-921C-243A48BD35E8}" type="doc">
      <dgm:prSet loTypeId="urn:microsoft.com/office/officeart/2005/8/layout/list1" loCatId="list" qsTypeId="urn:microsoft.com/office/officeart/2005/8/quickstyle/simple4" qsCatId="simple" csTypeId="urn:microsoft.com/office/officeart/2005/8/colors/colorful1" csCatId="colorful" phldr="1"/>
      <dgm:spPr/>
      <dgm:t>
        <a:bodyPr/>
        <a:lstStyle/>
        <a:p>
          <a:endParaRPr lang="en-US"/>
        </a:p>
      </dgm:t>
    </dgm:pt>
    <dgm:pt modelId="{85FB63D9-CDDA-45EA-9A65-94AF3A950CC2}">
      <dgm:prSet phldrT="[Text]" custT="1"/>
      <dgm:spPr/>
      <dgm:t>
        <a:bodyPr/>
        <a:lstStyle/>
        <a:p>
          <a:pPr algn="r" rtl="1"/>
          <a:r>
            <a:rPr lang="ur-PK" sz="3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انسانی تخلیق کا مقصد</a:t>
          </a:r>
          <a:endParaRPr lang="en-US" sz="32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CD64587-15E4-411D-8D0F-F7B449474FEA}" type="parTrans" cxnId="{842F955C-06B5-4A66-916B-329F32ABD0A5}">
      <dgm:prSet/>
      <dgm:spPr/>
      <dgm:t>
        <a:bodyPr/>
        <a:lstStyle/>
        <a:p>
          <a:pPr algn="r" rtl="1"/>
          <a:endParaRPr lang="en-US" sz="28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5809DDF-2E97-48B8-955C-35AC2BE86A30}" type="sibTrans" cxnId="{842F955C-06B5-4A66-916B-329F32ABD0A5}">
      <dgm:prSet/>
      <dgm:spPr/>
      <dgm:t>
        <a:bodyPr/>
        <a:lstStyle/>
        <a:p>
          <a:pPr algn="r" rtl="1"/>
          <a:endParaRPr lang="en-US" sz="28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0B495FDD-121B-407F-AE89-EA13DC3FA786}">
      <dgm:prSet phldrT="[Text]" custT="1"/>
      <dgm:spPr/>
      <dgm:t>
        <a:bodyPr/>
        <a:lstStyle/>
        <a:p>
          <a:pPr algn="r" rtl="1"/>
          <a:r>
            <a:rPr lang="ur-PK" sz="3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عبادت کا محدود اور مسخ شدہ تصور</a:t>
          </a:r>
          <a:endParaRPr lang="en-US" sz="32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76140C58-5279-46F8-8385-B9F0FB783DE9}" type="parTrans" cxnId="{540A019B-B1B1-4727-A0AD-EA3B8AC51F87}">
      <dgm:prSet/>
      <dgm:spPr/>
      <dgm:t>
        <a:bodyPr/>
        <a:lstStyle/>
        <a:p>
          <a:pPr algn="r" rtl="1"/>
          <a:endParaRPr lang="en-US" sz="28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101D7631-5DA0-4562-AA72-850D2F3FC528}" type="sibTrans" cxnId="{540A019B-B1B1-4727-A0AD-EA3B8AC51F87}">
      <dgm:prSet/>
      <dgm:spPr/>
      <dgm:t>
        <a:bodyPr/>
        <a:lstStyle/>
        <a:p>
          <a:pPr algn="r" rtl="1"/>
          <a:endParaRPr lang="en-US" sz="28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859D62BB-A872-412D-A8B3-D0265B9C00A3}">
      <dgm:prSet phldrT="[Text]" custT="1"/>
      <dgm:spPr/>
      <dgm:t>
        <a:bodyPr/>
        <a:lstStyle/>
        <a:p>
          <a:pPr algn="r" rtl="1"/>
          <a:r>
            <a:rPr lang="ur-PK" sz="2800" smtClean="0">
              <a:effectLst/>
              <a:latin typeface="Jameel Noori Nastaleeq" pitchFamily="2" charset="-78"/>
              <a:ea typeface="Times New Roman" pitchFamily="18" charset="0"/>
              <a:cs typeface="Jameel Noori Nastaleeq" pitchFamily="2" charset="-78"/>
            </a:rPr>
            <a:t>جنات اور انسان کی پیدائش عبادت کے لئے (الذاریات: 56)</a:t>
          </a:r>
          <a:endParaRPr lang="en-US" sz="2800" dirty="0">
            <a:effectLst/>
            <a:latin typeface="Jameel Noori Nastaleeq" pitchFamily="2" charset="-78"/>
            <a:cs typeface="Jameel Noori Nastaleeq" pitchFamily="2" charset="-78"/>
          </a:endParaRPr>
        </a:p>
      </dgm:t>
    </dgm:pt>
    <dgm:pt modelId="{CDCE045D-8963-4710-B45D-9C91C278B56B}" type="parTrans" cxnId="{C4FB9EA0-5A73-4DDF-A427-45768BB66AA8}">
      <dgm:prSet/>
      <dgm:spPr/>
      <dgm:t>
        <a:bodyPr/>
        <a:lstStyle/>
        <a:p>
          <a:pPr algn="r" rtl="1"/>
          <a:endParaRPr lang="en-US">
            <a:latin typeface="Jameel Noori Nastaleeq" pitchFamily="2" charset="-78"/>
            <a:cs typeface="Jameel Noori Nastaleeq" pitchFamily="2" charset="-78"/>
          </a:endParaRPr>
        </a:p>
      </dgm:t>
    </dgm:pt>
    <dgm:pt modelId="{7C58A33B-BB96-4D45-A8A0-8C18D9458385}" type="sibTrans" cxnId="{C4FB9EA0-5A73-4DDF-A427-45768BB66AA8}">
      <dgm:prSet/>
      <dgm:spPr/>
      <dgm:t>
        <a:bodyPr/>
        <a:lstStyle/>
        <a:p>
          <a:pPr algn="r" rtl="1"/>
          <a:endParaRPr lang="en-US">
            <a:latin typeface="Jameel Noori Nastaleeq" pitchFamily="2" charset="-78"/>
            <a:cs typeface="Jameel Noori Nastaleeq" pitchFamily="2" charset="-78"/>
          </a:endParaRPr>
        </a:p>
      </dgm:t>
    </dgm:pt>
    <dgm:pt modelId="{9F2988FD-FFAF-400B-B628-A25985071248}">
      <dgm:prSet phldrT="[Text]" custT="1"/>
      <dgm:spPr/>
      <dgm:t>
        <a:bodyPr/>
        <a:lstStyle/>
        <a:p>
          <a:pPr algn="r" rtl="1"/>
          <a:r>
            <a:rPr lang="ur-PK" sz="2800" b="0" smtClean="0">
              <a:effectLst/>
              <a:latin typeface="Jameel Noori Nastaleeq" pitchFamily="2" charset="-78"/>
              <a:cs typeface="Jameel Noori Nastaleeq" pitchFamily="2" charset="-78"/>
            </a:rPr>
            <a:t>صرف چند عبادات کو کل عبادت سمجھ لینا</a:t>
          </a:r>
          <a:endParaRPr lang="en-US" sz="2800" b="0" dirty="0">
            <a:effectLst/>
            <a:latin typeface="Jameel Noori Nastaleeq" pitchFamily="2" charset="-78"/>
            <a:cs typeface="Jameel Noori Nastaleeq" pitchFamily="2" charset="-78"/>
          </a:endParaRPr>
        </a:p>
      </dgm:t>
    </dgm:pt>
    <dgm:pt modelId="{43F734AA-6C16-4C67-9EAB-9C7CFC3589A0}" type="parTrans" cxnId="{46FED747-FA2C-4E49-AD00-D95632C6FAEA}">
      <dgm:prSet/>
      <dgm:spPr/>
      <dgm:t>
        <a:bodyPr/>
        <a:lstStyle/>
        <a:p>
          <a:pPr algn="r" rtl="1"/>
          <a:endParaRPr lang="en-US">
            <a:latin typeface="Jameel Noori Nastaleeq" pitchFamily="2" charset="-78"/>
            <a:cs typeface="Jameel Noori Nastaleeq" pitchFamily="2" charset="-78"/>
          </a:endParaRPr>
        </a:p>
      </dgm:t>
    </dgm:pt>
    <dgm:pt modelId="{8B8BE146-7B57-4758-A328-5E0A4505CB51}" type="sibTrans" cxnId="{46FED747-FA2C-4E49-AD00-D95632C6FAEA}">
      <dgm:prSet/>
      <dgm:spPr/>
      <dgm:t>
        <a:bodyPr/>
        <a:lstStyle/>
        <a:p>
          <a:pPr algn="r" rtl="1"/>
          <a:endParaRPr lang="en-US">
            <a:latin typeface="Jameel Noori Nastaleeq" pitchFamily="2" charset="-78"/>
            <a:cs typeface="Jameel Noori Nastaleeq" pitchFamily="2" charset="-78"/>
          </a:endParaRPr>
        </a:p>
      </dgm:t>
    </dgm:pt>
    <dgm:pt modelId="{B2D80872-80D1-47BD-A2CF-15B28D1AA6BA}" type="pres">
      <dgm:prSet presAssocID="{A22174DA-82A8-41B1-921C-243A48BD35E8}" presName="linear" presStyleCnt="0">
        <dgm:presLayoutVars>
          <dgm:dir val="rev"/>
          <dgm:animLvl val="lvl"/>
          <dgm:resizeHandles val="exact"/>
        </dgm:presLayoutVars>
      </dgm:prSet>
      <dgm:spPr/>
      <dgm:t>
        <a:bodyPr/>
        <a:lstStyle/>
        <a:p>
          <a:endParaRPr lang="en-US"/>
        </a:p>
      </dgm:t>
    </dgm:pt>
    <dgm:pt modelId="{CDB6E16E-432C-4C70-9DAB-970365911A47}" type="pres">
      <dgm:prSet presAssocID="{85FB63D9-CDDA-45EA-9A65-94AF3A950CC2}" presName="parentLin" presStyleCnt="0"/>
      <dgm:spPr/>
      <dgm:t>
        <a:bodyPr/>
        <a:lstStyle/>
        <a:p>
          <a:endParaRPr lang="en-US"/>
        </a:p>
      </dgm:t>
    </dgm:pt>
    <dgm:pt modelId="{D9FFEB59-7CFE-42DD-BAC8-76096527529B}" type="pres">
      <dgm:prSet presAssocID="{85FB63D9-CDDA-45EA-9A65-94AF3A950CC2}" presName="parentLeftMargin" presStyleLbl="node1" presStyleIdx="0" presStyleCnt="2"/>
      <dgm:spPr/>
      <dgm:t>
        <a:bodyPr/>
        <a:lstStyle/>
        <a:p>
          <a:endParaRPr lang="en-US"/>
        </a:p>
      </dgm:t>
    </dgm:pt>
    <dgm:pt modelId="{EFCB7FF2-9C15-41D3-81A8-D40BE74EA08E}" type="pres">
      <dgm:prSet presAssocID="{85FB63D9-CDDA-45EA-9A65-94AF3A950CC2}" presName="parentText" presStyleLbl="node1" presStyleIdx="0" presStyleCnt="2">
        <dgm:presLayoutVars>
          <dgm:chMax val="0"/>
          <dgm:bulletEnabled val="1"/>
        </dgm:presLayoutVars>
      </dgm:prSet>
      <dgm:spPr/>
      <dgm:t>
        <a:bodyPr/>
        <a:lstStyle/>
        <a:p>
          <a:endParaRPr lang="en-US"/>
        </a:p>
      </dgm:t>
    </dgm:pt>
    <dgm:pt modelId="{5172DE82-D7BE-4040-BFD3-198242CD4CEB}" type="pres">
      <dgm:prSet presAssocID="{85FB63D9-CDDA-45EA-9A65-94AF3A950CC2}" presName="negativeSpace" presStyleCnt="0"/>
      <dgm:spPr/>
      <dgm:t>
        <a:bodyPr/>
        <a:lstStyle/>
        <a:p>
          <a:endParaRPr lang="en-US"/>
        </a:p>
      </dgm:t>
    </dgm:pt>
    <dgm:pt modelId="{2E3906FF-09D2-4368-A00F-CB2211999757}" type="pres">
      <dgm:prSet presAssocID="{85FB63D9-CDDA-45EA-9A65-94AF3A950CC2}" presName="childText" presStyleLbl="conFgAcc1" presStyleIdx="0" presStyleCnt="2">
        <dgm:presLayoutVars>
          <dgm:bulletEnabled val="1"/>
        </dgm:presLayoutVars>
      </dgm:prSet>
      <dgm:spPr/>
      <dgm:t>
        <a:bodyPr/>
        <a:lstStyle/>
        <a:p>
          <a:endParaRPr lang="en-US"/>
        </a:p>
      </dgm:t>
    </dgm:pt>
    <dgm:pt modelId="{E71FD589-AC32-4D65-9CC6-3520FF7E764D}" type="pres">
      <dgm:prSet presAssocID="{65809DDF-2E97-48B8-955C-35AC2BE86A30}" presName="spaceBetweenRectangles" presStyleCnt="0"/>
      <dgm:spPr/>
      <dgm:t>
        <a:bodyPr/>
        <a:lstStyle/>
        <a:p>
          <a:endParaRPr lang="en-US"/>
        </a:p>
      </dgm:t>
    </dgm:pt>
    <dgm:pt modelId="{322DD74D-BF80-4BE5-A470-4C79173FBCAF}" type="pres">
      <dgm:prSet presAssocID="{0B495FDD-121B-407F-AE89-EA13DC3FA786}" presName="parentLin" presStyleCnt="0"/>
      <dgm:spPr/>
      <dgm:t>
        <a:bodyPr/>
        <a:lstStyle/>
        <a:p>
          <a:endParaRPr lang="en-US"/>
        </a:p>
      </dgm:t>
    </dgm:pt>
    <dgm:pt modelId="{DDA99473-4D3C-4CB5-B726-6838DAC40F96}" type="pres">
      <dgm:prSet presAssocID="{0B495FDD-121B-407F-AE89-EA13DC3FA786}" presName="parentLeftMargin" presStyleLbl="node1" presStyleIdx="0" presStyleCnt="2"/>
      <dgm:spPr/>
      <dgm:t>
        <a:bodyPr/>
        <a:lstStyle/>
        <a:p>
          <a:endParaRPr lang="en-US"/>
        </a:p>
      </dgm:t>
    </dgm:pt>
    <dgm:pt modelId="{72E11AC7-7733-4392-AE4E-8B10306A28D1}" type="pres">
      <dgm:prSet presAssocID="{0B495FDD-121B-407F-AE89-EA13DC3FA786}" presName="parentText" presStyleLbl="node1" presStyleIdx="1" presStyleCnt="2">
        <dgm:presLayoutVars>
          <dgm:chMax val="0"/>
          <dgm:bulletEnabled val="1"/>
        </dgm:presLayoutVars>
      </dgm:prSet>
      <dgm:spPr/>
      <dgm:t>
        <a:bodyPr/>
        <a:lstStyle/>
        <a:p>
          <a:endParaRPr lang="en-US"/>
        </a:p>
      </dgm:t>
    </dgm:pt>
    <dgm:pt modelId="{5E9C27F1-735C-4AD4-B4B5-E0C2BC29A8F1}" type="pres">
      <dgm:prSet presAssocID="{0B495FDD-121B-407F-AE89-EA13DC3FA786}" presName="negativeSpace" presStyleCnt="0"/>
      <dgm:spPr/>
      <dgm:t>
        <a:bodyPr/>
        <a:lstStyle/>
        <a:p>
          <a:endParaRPr lang="en-US"/>
        </a:p>
      </dgm:t>
    </dgm:pt>
    <dgm:pt modelId="{6B6148D6-013A-4BF0-A92A-24B8B436D6F1}" type="pres">
      <dgm:prSet presAssocID="{0B495FDD-121B-407F-AE89-EA13DC3FA786}" presName="childText" presStyleLbl="conFgAcc1" presStyleIdx="1" presStyleCnt="2">
        <dgm:presLayoutVars>
          <dgm:bulletEnabled val="1"/>
        </dgm:presLayoutVars>
      </dgm:prSet>
      <dgm:spPr/>
      <dgm:t>
        <a:bodyPr/>
        <a:lstStyle/>
        <a:p>
          <a:endParaRPr lang="en-US"/>
        </a:p>
      </dgm:t>
    </dgm:pt>
  </dgm:ptLst>
  <dgm:cxnLst>
    <dgm:cxn modelId="{842F955C-06B5-4A66-916B-329F32ABD0A5}" srcId="{A22174DA-82A8-41B1-921C-243A48BD35E8}" destId="{85FB63D9-CDDA-45EA-9A65-94AF3A950CC2}" srcOrd="0" destOrd="0" parTransId="{6CD64587-15E4-411D-8D0F-F7B449474FEA}" sibTransId="{65809DDF-2E97-48B8-955C-35AC2BE86A30}"/>
    <dgm:cxn modelId="{7F45C160-3EF5-4FAB-AB4B-6087D6AF628A}" type="presOf" srcId="{0B495FDD-121B-407F-AE89-EA13DC3FA786}" destId="{DDA99473-4D3C-4CB5-B726-6838DAC40F96}" srcOrd="0" destOrd="0" presId="urn:microsoft.com/office/officeart/2005/8/layout/list1"/>
    <dgm:cxn modelId="{46FED747-FA2C-4E49-AD00-D95632C6FAEA}" srcId="{0B495FDD-121B-407F-AE89-EA13DC3FA786}" destId="{9F2988FD-FFAF-400B-B628-A25985071248}" srcOrd="0" destOrd="0" parTransId="{43F734AA-6C16-4C67-9EAB-9C7CFC3589A0}" sibTransId="{8B8BE146-7B57-4758-A328-5E0A4505CB51}"/>
    <dgm:cxn modelId="{C4FB9EA0-5A73-4DDF-A427-45768BB66AA8}" srcId="{85FB63D9-CDDA-45EA-9A65-94AF3A950CC2}" destId="{859D62BB-A872-412D-A8B3-D0265B9C00A3}" srcOrd="0" destOrd="0" parTransId="{CDCE045D-8963-4710-B45D-9C91C278B56B}" sibTransId="{7C58A33B-BB96-4D45-A8A0-8C18D9458385}"/>
    <dgm:cxn modelId="{11411A4B-7804-497B-A62A-F95690C5669E}" type="presOf" srcId="{859D62BB-A872-412D-A8B3-D0265B9C00A3}" destId="{2E3906FF-09D2-4368-A00F-CB2211999757}" srcOrd="0" destOrd="0" presId="urn:microsoft.com/office/officeart/2005/8/layout/list1"/>
    <dgm:cxn modelId="{1A3A6244-790C-4794-89F5-88A11AA26052}" type="presOf" srcId="{85FB63D9-CDDA-45EA-9A65-94AF3A950CC2}" destId="{D9FFEB59-7CFE-42DD-BAC8-76096527529B}" srcOrd="0" destOrd="0" presId="urn:microsoft.com/office/officeart/2005/8/layout/list1"/>
    <dgm:cxn modelId="{440A8645-6F96-4C50-A9C1-6852DDC8B63D}" type="presOf" srcId="{0B495FDD-121B-407F-AE89-EA13DC3FA786}" destId="{72E11AC7-7733-4392-AE4E-8B10306A28D1}" srcOrd="1" destOrd="0" presId="urn:microsoft.com/office/officeart/2005/8/layout/list1"/>
    <dgm:cxn modelId="{F07A3ACC-72C0-4C43-85DE-5B1C7CF1B11B}" type="presOf" srcId="{9F2988FD-FFAF-400B-B628-A25985071248}" destId="{6B6148D6-013A-4BF0-A92A-24B8B436D6F1}" srcOrd="0" destOrd="0" presId="urn:microsoft.com/office/officeart/2005/8/layout/list1"/>
    <dgm:cxn modelId="{D6DEF96D-080D-4AFD-8C1B-6770F20A468C}" type="presOf" srcId="{85FB63D9-CDDA-45EA-9A65-94AF3A950CC2}" destId="{EFCB7FF2-9C15-41D3-81A8-D40BE74EA08E}" srcOrd="1" destOrd="0" presId="urn:microsoft.com/office/officeart/2005/8/layout/list1"/>
    <dgm:cxn modelId="{3EA238D1-CB4D-4176-AC07-D78636381A91}" type="presOf" srcId="{A22174DA-82A8-41B1-921C-243A48BD35E8}" destId="{B2D80872-80D1-47BD-A2CF-15B28D1AA6BA}" srcOrd="0" destOrd="0" presId="urn:microsoft.com/office/officeart/2005/8/layout/list1"/>
    <dgm:cxn modelId="{540A019B-B1B1-4727-A0AD-EA3B8AC51F87}" srcId="{A22174DA-82A8-41B1-921C-243A48BD35E8}" destId="{0B495FDD-121B-407F-AE89-EA13DC3FA786}" srcOrd="1" destOrd="0" parTransId="{76140C58-5279-46F8-8385-B9F0FB783DE9}" sibTransId="{101D7631-5DA0-4562-AA72-850D2F3FC528}"/>
    <dgm:cxn modelId="{B19B57CD-899D-49DD-8316-265B936E23C1}" type="presParOf" srcId="{B2D80872-80D1-47BD-A2CF-15B28D1AA6BA}" destId="{CDB6E16E-432C-4C70-9DAB-970365911A47}" srcOrd="0" destOrd="0" presId="urn:microsoft.com/office/officeart/2005/8/layout/list1"/>
    <dgm:cxn modelId="{C9646BAB-91F7-409A-B6A1-A2FBEED294D2}" type="presParOf" srcId="{CDB6E16E-432C-4C70-9DAB-970365911A47}" destId="{D9FFEB59-7CFE-42DD-BAC8-76096527529B}" srcOrd="0" destOrd="0" presId="urn:microsoft.com/office/officeart/2005/8/layout/list1"/>
    <dgm:cxn modelId="{B0BC887B-2C90-49C2-A4D9-020FDFA3E241}" type="presParOf" srcId="{CDB6E16E-432C-4C70-9DAB-970365911A47}" destId="{EFCB7FF2-9C15-41D3-81A8-D40BE74EA08E}" srcOrd="1" destOrd="0" presId="urn:microsoft.com/office/officeart/2005/8/layout/list1"/>
    <dgm:cxn modelId="{44BC510E-48B4-4FA2-8472-517309B07D2B}" type="presParOf" srcId="{B2D80872-80D1-47BD-A2CF-15B28D1AA6BA}" destId="{5172DE82-D7BE-4040-BFD3-198242CD4CEB}" srcOrd="1" destOrd="0" presId="urn:microsoft.com/office/officeart/2005/8/layout/list1"/>
    <dgm:cxn modelId="{8857B472-4278-4114-BA1F-DB597C902CA5}" type="presParOf" srcId="{B2D80872-80D1-47BD-A2CF-15B28D1AA6BA}" destId="{2E3906FF-09D2-4368-A00F-CB2211999757}" srcOrd="2" destOrd="0" presId="urn:microsoft.com/office/officeart/2005/8/layout/list1"/>
    <dgm:cxn modelId="{3895CE73-5F10-45E3-A254-64ED51884EB0}" type="presParOf" srcId="{B2D80872-80D1-47BD-A2CF-15B28D1AA6BA}" destId="{E71FD589-AC32-4D65-9CC6-3520FF7E764D}" srcOrd="3" destOrd="0" presId="urn:microsoft.com/office/officeart/2005/8/layout/list1"/>
    <dgm:cxn modelId="{1D04AE60-8042-496F-9F4B-DBF3404CAE9A}" type="presParOf" srcId="{B2D80872-80D1-47BD-A2CF-15B28D1AA6BA}" destId="{322DD74D-BF80-4BE5-A470-4C79173FBCAF}" srcOrd="4" destOrd="0" presId="urn:microsoft.com/office/officeart/2005/8/layout/list1"/>
    <dgm:cxn modelId="{4E65D187-DC87-4C91-9542-E9D8D611E742}" type="presParOf" srcId="{322DD74D-BF80-4BE5-A470-4C79173FBCAF}" destId="{DDA99473-4D3C-4CB5-B726-6838DAC40F96}" srcOrd="0" destOrd="0" presId="urn:microsoft.com/office/officeart/2005/8/layout/list1"/>
    <dgm:cxn modelId="{E1F66674-C7BD-40D8-A284-E0C47974F792}" type="presParOf" srcId="{322DD74D-BF80-4BE5-A470-4C79173FBCAF}" destId="{72E11AC7-7733-4392-AE4E-8B10306A28D1}" srcOrd="1" destOrd="0" presId="urn:microsoft.com/office/officeart/2005/8/layout/list1"/>
    <dgm:cxn modelId="{E9788E15-4335-417E-AFBA-D5C3DF6A5CB1}" type="presParOf" srcId="{B2D80872-80D1-47BD-A2CF-15B28D1AA6BA}" destId="{5E9C27F1-735C-4AD4-B4B5-E0C2BC29A8F1}" srcOrd="5" destOrd="0" presId="urn:microsoft.com/office/officeart/2005/8/layout/list1"/>
    <dgm:cxn modelId="{239A7D78-C73C-4E2D-B07B-FC36205385EF}" type="presParOf" srcId="{B2D80872-80D1-47BD-A2CF-15B28D1AA6BA}" destId="{6B6148D6-013A-4BF0-A92A-24B8B436D6F1}"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39DAEB90-3C44-415E-839B-55876C892F66}" type="doc">
      <dgm:prSet loTypeId="urn:microsoft.com/office/officeart/2005/8/layout/lProcess3" loCatId="process" qsTypeId="urn:microsoft.com/office/officeart/2005/8/quickstyle/simple4" qsCatId="simple" csTypeId="urn:microsoft.com/office/officeart/2005/8/colors/colorful1" csCatId="colorful" phldr="1"/>
      <dgm:spPr/>
      <dgm:t>
        <a:bodyPr/>
        <a:lstStyle/>
        <a:p>
          <a:endParaRPr lang="en-US"/>
        </a:p>
      </dgm:t>
    </dgm:pt>
    <dgm:pt modelId="{720C5FC1-1B5C-4E16-A6F5-FD1D33E007DA}">
      <dgm:prSet phldrT="[Text]" custT="1"/>
      <dgm:spPr/>
      <dgm:t>
        <a:bodyPr/>
        <a:lstStyle/>
        <a:p>
          <a:pPr rtl="1"/>
          <a:r>
            <a:rPr lang="ur-PK" sz="4000" dirty="0" smtClean="0">
              <a:effectLst>
                <a:outerShdw blurRad="38100" dist="38100" dir="2700000" algn="tl">
                  <a:srgbClr val="000000">
                    <a:alpha val="43137"/>
                  </a:srgbClr>
                </a:outerShdw>
              </a:effectLst>
              <a:latin typeface="Nafees Web Naskh" pitchFamily="2" charset="-78"/>
              <a:cs typeface="UL Sajid Heading" pitchFamily="2" charset="-78"/>
            </a:rPr>
            <a:t>استعانت</a:t>
          </a:r>
          <a:endParaRPr lang="en-US" sz="4000" dirty="0">
            <a:effectLst>
              <a:outerShdw blurRad="38100" dist="38100" dir="2700000" algn="tl">
                <a:srgbClr val="000000">
                  <a:alpha val="43137"/>
                </a:srgbClr>
              </a:outerShdw>
            </a:effectLst>
            <a:latin typeface="Nafees Web Naskh" pitchFamily="2" charset="-78"/>
            <a:cs typeface="UL Sajid Heading" pitchFamily="2" charset="-78"/>
          </a:endParaRPr>
        </a:p>
      </dgm:t>
    </dgm:pt>
    <dgm:pt modelId="{8A484020-7876-4E17-9F9A-93681ED9D746}" type="parTrans" cxnId="{061AA5F1-DF8C-4A13-A975-E260D5DE0792}">
      <dgm:prSet/>
      <dgm:spPr/>
      <dgm:t>
        <a:bodyPr/>
        <a:lstStyle/>
        <a:p>
          <a:endParaRPr lang="en-US" sz="1100">
            <a:latin typeface="Nafees Web Naskh" pitchFamily="2" charset="-78"/>
            <a:cs typeface="Nafees Web Naskh" pitchFamily="2" charset="-78"/>
          </a:endParaRPr>
        </a:p>
      </dgm:t>
    </dgm:pt>
    <dgm:pt modelId="{1A5A3450-FC44-4129-A94E-81B7B690D936}" type="sibTrans" cxnId="{061AA5F1-DF8C-4A13-A975-E260D5DE0792}">
      <dgm:prSet/>
      <dgm:spPr/>
      <dgm:t>
        <a:bodyPr/>
        <a:lstStyle/>
        <a:p>
          <a:endParaRPr lang="en-US" sz="1100">
            <a:latin typeface="Nafees Web Naskh" pitchFamily="2" charset="-78"/>
            <a:cs typeface="Nafees Web Naskh" pitchFamily="2" charset="-78"/>
          </a:endParaRPr>
        </a:p>
      </dgm:t>
    </dgm:pt>
    <dgm:pt modelId="{A9368323-C714-446A-9715-8AAF848C6E18}">
      <dgm:prSet phldrT="[Text]" custT="1"/>
      <dgm:spPr/>
      <dgm:t>
        <a:bodyPr/>
        <a:lstStyle/>
        <a:p>
          <a:pPr rtl="1"/>
          <a:r>
            <a:rPr lang="ur-PK" sz="3600" dirty="0" smtClean="0">
              <a:latin typeface="Jameel Noori Nastaleeq" pitchFamily="2" charset="-78"/>
              <a:cs typeface="Jameel Noori Nastaleeq" pitchFamily="2" charset="-78"/>
            </a:rPr>
            <a:t>مدد مانگنا</a:t>
          </a:r>
          <a:endParaRPr lang="en-US" sz="3600" dirty="0">
            <a:latin typeface="Jameel Noori Nastaleeq" pitchFamily="2" charset="-78"/>
            <a:cs typeface="Jameel Noori Nastaleeq" pitchFamily="2" charset="-78"/>
          </a:endParaRPr>
        </a:p>
      </dgm:t>
    </dgm:pt>
    <dgm:pt modelId="{C2490B5E-D681-4B8D-B8C7-6C9070112054}" type="parTrans" cxnId="{FE51C1DB-7CC7-44D5-A262-5DE0400B4656}">
      <dgm:prSet/>
      <dgm:spPr/>
      <dgm:t>
        <a:bodyPr/>
        <a:lstStyle/>
        <a:p>
          <a:endParaRPr lang="en-US" sz="1100">
            <a:latin typeface="Nafees Web Naskh" pitchFamily="2" charset="-78"/>
            <a:cs typeface="Nafees Web Naskh" pitchFamily="2" charset="-78"/>
          </a:endParaRPr>
        </a:p>
      </dgm:t>
    </dgm:pt>
    <dgm:pt modelId="{85FB001D-750B-40A8-9812-054F047EB62A}" type="sibTrans" cxnId="{FE51C1DB-7CC7-44D5-A262-5DE0400B4656}">
      <dgm:prSet/>
      <dgm:spPr/>
      <dgm:t>
        <a:bodyPr/>
        <a:lstStyle/>
        <a:p>
          <a:endParaRPr lang="en-US" sz="1100">
            <a:latin typeface="Nafees Web Naskh" pitchFamily="2" charset="-78"/>
            <a:cs typeface="Nafees Web Naskh" pitchFamily="2" charset="-78"/>
          </a:endParaRPr>
        </a:p>
      </dgm:t>
    </dgm:pt>
    <dgm:pt modelId="{0B41CBAD-43C5-447A-97D9-1746CDF159A0}" type="pres">
      <dgm:prSet presAssocID="{39DAEB90-3C44-415E-839B-55876C892F66}" presName="Name0" presStyleCnt="0">
        <dgm:presLayoutVars>
          <dgm:chPref val="3"/>
          <dgm:dir val="rev"/>
          <dgm:animLvl val="lvl"/>
          <dgm:resizeHandles/>
        </dgm:presLayoutVars>
      </dgm:prSet>
      <dgm:spPr/>
      <dgm:t>
        <a:bodyPr/>
        <a:lstStyle/>
        <a:p>
          <a:endParaRPr lang="en-US"/>
        </a:p>
      </dgm:t>
    </dgm:pt>
    <dgm:pt modelId="{063E4DF4-3D4E-4DFE-9488-7227DE66F151}" type="pres">
      <dgm:prSet presAssocID="{720C5FC1-1B5C-4E16-A6F5-FD1D33E007DA}" presName="horFlow" presStyleCnt="0"/>
      <dgm:spPr/>
      <dgm:t>
        <a:bodyPr/>
        <a:lstStyle/>
        <a:p>
          <a:endParaRPr lang="en-US"/>
        </a:p>
      </dgm:t>
    </dgm:pt>
    <dgm:pt modelId="{EE487FF6-6F0A-4769-A149-C6E60F0C1FC5}" type="pres">
      <dgm:prSet presAssocID="{720C5FC1-1B5C-4E16-A6F5-FD1D33E007DA}" presName="bigChev" presStyleLbl="node1" presStyleIdx="0" presStyleCnt="1"/>
      <dgm:spPr/>
      <dgm:t>
        <a:bodyPr/>
        <a:lstStyle/>
        <a:p>
          <a:endParaRPr lang="en-US"/>
        </a:p>
      </dgm:t>
    </dgm:pt>
    <dgm:pt modelId="{E2C40281-1E7B-4A5B-87A7-0E6682B935BC}" type="pres">
      <dgm:prSet presAssocID="{C2490B5E-D681-4B8D-B8C7-6C9070112054}" presName="parTrans" presStyleCnt="0"/>
      <dgm:spPr/>
      <dgm:t>
        <a:bodyPr/>
        <a:lstStyle/>
        <a:p>
          <a:endParaRPr lang="en-US"/>
        </a:p>
      </dgm:t>
    </dgm:pt>
    <dgm:pt modelId="{CAFB9C3E-0258-44BF-B172-D508CF55783A}" type="pres">
      <dgm:prSet presAssocID="{A9368323-C714-446A-9715-8AAF848C6E18}" presName="node" presStyleLbl="alignAccFollowNode1" presStyleIdx="0" presStyleCnt="1">
        <dgm:presLayoutVars>
          <dgm:bulletEnabled val="1"/>
        </dgm:presLayoutVars>
      </dgm:prSet>
      <dgm:spPr/>
      <dgm:t>
        <a:bodyPr/>
        <a:lstStyle/>
        <a:p>
          <a:endParaRPr lang="en-US"/>
        </a:p>
      </dgm:t>
    </dgm:pt>
  </dgm:ptLst>
  <dgm:cxnLst>
    <dgm:cxn modelId="{061AA5F1-DF8C-4A13-A975-E260D5DE0792}" srcId="{39DAEB90-3C44-415E-839B-55876C892F66}" destId="{720C5FC1-1B5C-4E16-A6F5-FD1D33E007DA}" srcOrd="0" destOrd="0" parTransId="{8A484020-7876-4E17-9F9A-93681ED9D746}" sibTransId="{1A5A3450-FC44-4129-A94E-81B7B690D936}"/>
    <dgm:cxn modelId="{FE51C1DB-7CC7-44D5-A262-5DE0400B4656}" srcId="{720C5FC1-1B5C-4E16-A6F5-FD1D33E007DA}" destId="{A9368323-C714-446A-9715-8AAF848C6E18}" srcOrd="0" destOrd="0" parTransId="{C2490B5E-D681-4B8D-B8C7-6C9070112054}" sibTransId="{85FB001D-750B-40A8-9812-054F047EB62A}"/>
    <dgm:cxn modelId="{93C80E45-C20B-46C0-BC05-911B4D82D3E9}" type="presOf" srcId="{720C5FC1-1B5C-4E16-A6F5-FD1D33E007DA}" destId="{EE487FF6-6F0A-4769-A149-C6E60F0C1FC5}" srcOrd="0" destOrd="0" presId="urn:microsoft.com/office/officeart/2005/8/layout/lProcess3"/>
    <dgm:cxn modelId="{5BDDD010-DE4D-4079-822E-874140BA4007}" type="presOf" srcId="{A9368323-C714-446A-9715-8AAF848C6E18}" destId="{CAFB9C3E-0258-44BF-B172-D508CF55783A}" srcOrd="0" destOrd="0" presId="urn:microsoft.com/office/officeart/2005/8/layout/lProcess3"/>
    <dgm:cxn modelId="{1B78CF32-63B9-421A-A6AE-1BE826BCD1EC}" type="presOf" srcId="{39DAEB90-3C44-415E-839B-55876C892F66}" destId="{0B41CBAD-43C5-447A-97D9-1746CDF159A0}" srcOrd="0" destOrd="0" presId="urn:microsoft.com/office/officeart/2005/8/layout/lProcess3"/>
    <dgm:cxn modelId="{9C74A211-78B7-4233-9562-0F7530588C71}" type="presParOf" srcId="{0B41CBAD-43C5-447A-97D9-1746CDF159A0}" destId="{063E4DF4-3D4E-4DFE-9488-7227DE66F151}" srcOrd="0" destOrd="0" presId="urn:microsoft.com/office/officeart/2005/8/layout/lProcess3"/>
    <dgm:cxn modelId="{C6E65A7B-A23C-4873-B6BB-BDCE6F37A095}" type="presParOf" srcId="{063E4DF4-3D4E-4DFE-9488-7227DE66F151}" destId="{EE487FF6-6F0A-4769-A149-C6E60F0C1FC5}" srcOrd="0" destOrd="0" presId="urn:microsoft.com/office/officeart/2005/8/layout/lProcess3"/>
    <dgm:cxn modelId="{895840A7-7E2B-4703-AD2E-C926491D0DB2}" type="presParOf" srcId="{063E4DF4-3D4E-4DFE-9488-7227DE66F151}" destId="{E2C40281-1E7B-4A5B-87A7-0E6682B935BC}" srcOrd="1" destOrd="0" presId="urn:microsoft.com/office/officeart/2005/8/layout/lProcess3"/>
    <dgm:cxn modelId="{64600E66-06F5-4F89-BAE9-1C91BF2610FC}" type="presParOf" srcId="{063E4DF4-3D4E-4DFE-9488-7227DE66F151}" destId="{CAFB9C3E-0258-44BF-B172-D508CF55783A}" srcOrd="2"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A22174DA-82A8-41B1-921C-243A48BD35E8}"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85FB63D9-CDDA-45EA-9A65-94AF3A950CC2}">
      <dgm:prSet phldrT="[Text]" custT="1"/>
      <dgm:spPr/>
      <dgm:t>
        <a:bodyPr/>
        <a:lstStyle/>
        <a:p>
          <a:pPr algn="ctr" rtl="1">
            <a:lnSpc>
              <a:spcPct val="90000"/>
            </a:lnSpc>
          </a:pPr>
          <a:r>
            <a:rPr lang="ur-PK" sz="3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دعا صرف اللہ سے</a:t>
          </a:r>
          <a:endParaRPr lang="en-US" sz="28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CD64587-15E4-411D-8D0F-F7B449474FEA}" type="parTrans" cxnId="{842F955C-06B5-4A66-916B-329F32ABD0A5}">
      <dgm:prSet/>
      <dgm:spPr/>
      <dgm:t>
        <a:bodyPr/>
        <a:lstStyle/>
        <a:p>
          <a:pPr algn="ctr" rtl="1">
            <a:lnSpc>
              <a:spcPct val="90000"/>
            </a:lnSpc>
          </a:pPr>
          <a:endParaRPr lang="en-US" sz="32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5809DDF-2E97-48B8-955C-35AC2BE86A30}" type="sibTrans" cxnId="{842F955C-06B5-4A66-916B-329F32ABD0A5}">
      <dgm:prSet/>
      <dgm:spPr/>
      <dgm:t>
        <a:bodyPr/>
        <a:lstStyle/>
        <a:p>
          <a:pPr algn="ctr" rtl="1">
            <a:lnSpc>
              <a:spcPct val="90000"/>
            </a:lnSpc>
          </a:pPr>
          <a:endParaRPr lang="en-US" sz="32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FFA1F7B-F0F2-45A0-94E0-AAFFAB9B6890}">
      <dgm:prSet phldrT="[Text]" custT="1"/>
      <dgm:spPr/>
      <dgm:t>
        <a:bodyPr/>
        <a:lstStyle/>
        <a:p>
          <a:pPr algn="ctr" rtl="1">
            <a:lnSpc>
              <a:spcPct val="90000"/>
            </a:lnSpc>
          </a:pPr>
          <a:r>
            <a:rPr lang="ur-PK" sz="3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دو ترجمے: حال (دعویٰ) ، مستقبل (ارادہ)</a:t>
          </a:r>
          <a:endParaRPr lang="en-US" sz="28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FCC8BB43-9D4A-4307-8BF8-215A711B5FEE}" type="parTrans" cxnId="{3917F802-9109-4D76-823A-7BF2457C0169}">
      <dgm:prSet/>
      <dgm:spPr/>
      <dgm:t>
        <a:bodyPr/>
        <a:lstStyle/>
        <a:p>
          <a:pPr algn="ctr" rtl="1">
            <a:lnSpc>
              <a:spcPct val="90000"/>
            </a:lnSpc>
          </a:pPr>
          <a:endParaRPr lang="en-US" sz="32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82770237-E3F7-4EAB-A799-DEDEBE193924}" type="sibTrans" cxnId="{3917F802-9109-4D76-823A-7BF2457C0169}">
      <dgm:prSet/>
      <dgm:spPr/>
      <dgm:t>
        <a:bodyPr/>
        <a:lstStyle/>
        <a:p>
          <a:pPr algn="ctr" rtl="1">
            <a:lnSpc>
              <a:spcPct val="90000"/>
            </a:lnSpc>
          </a:pPr>
          <a:endParaRPr lang="en-US" sz="32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0B495FDD-121B-407F-AE89-EA13DC3FA786}">
      <dgm:prSet phldrT="[Text]" custT="1"/>
      <dgm:spPr/>
      <dgm:t>
        <a:bodyPr/>
        <a:lstStyle/>
        <a:p>
          <a:pPr algn="ctr" rtl="1">
            <a:lnSpc>
              <a:spcPct val="90000"/>
            </a:lnSpc>
          </a:pPr>
          <a:r>
            <a:rPr lang="ur-PK" sz="3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اللہ کی توفیق کے بغیر عبادت ممکن نہیں</a:t>
          </a:r>
          <a:endParaRPr lang="en-US" sz="28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76140C58-5279-46F8-8385-B9F0FB783DE9}" type="parTrans" cxnId="{540A019B-B1B1-4727-A0AD-EA3B8AC51F87}">
      <dgm:prSet/>
      <dgm:spPr/>
      <dgm:t>
        <a:bodyPr/>
        <a:lstStyle/>
        <a:p>
          <a:pPr algn="ctr" rtl="1">
            <a:lnSpc>
              <a:spcPct val="90000"/>
            </a:lnSpc>
          </a:pPr>
          <a:endParaRPr lang="en-US" sz="32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101D7631-5DA0-4562-AA72-850D2F3FC528}" type="sibTrans" cxnId="{540A019B-B1B1-4727-A0AD-EA3B8AC51F87}">
      <dgm:prSet/>
      <dgm:spPr/>
      <dgm:t>
        <a:bodyPr/>
        <a:lstStyle/>
        <a:p>
          <a:pPr algn="ctr" rtl="1">
            <a:lnSpc>
              <a:spcPct val="90000"/>
            </a:lnSpc>
          </a:pPr>
          <a:endParaRPr lang="en-US" sz="32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A7A71710-B974-4118-B16C-BF8FDE3FD6A0}">
      <dgm:prSet phldrT="[Text]" custT="1"/>
      <dgm:spPr/>
      <dgm:t>
        <a:bodyPr/>
        <a:lstStyle/>
        <a:p>
          <a:pPr algn="ctr" rtl="1">
            <a:lnSpc>
              <a:spcPct val="90000"/>
            </a:lnSpc>
          </a:pPr>
          <a:r>
            <a:rPr lang="ur-PK" sz="3200" dirty="0" smtClean="0">
              <a:effectLst>
                <a:outerShdw blurRad="38100" dist="38100" dir="2700000" algn="tl">
                  <a:srgbClr val="000000">
                    <a:alpha val="43137"/>
                  </a:srgbClr>
                </a:outerShdw>
              </a:effectLst>
              <a:latin typeface="Jameel Noori Nastaleeq" pitchFamily="2" charset="-78"/>
              <a:cs typeface="Jameel Noori Nastaleeq" pitchFamily="2" charset="-78"/>
            </a:rPr>
            <a:t>جذبۂ شکر کا اظہار - بذریعہ عبادت</a:t>
          </a:r>
          <a:endParaRPr lang="en-US" sz="32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4F841B8-98AE-451A-AB27-CDD4207320F6}" type="parTrans" cxnId="{421EBE47-4C6B-4C8B-BDCE-54D83C2F9CFB}">
      <dgm:prSet/>
      <dgm:spPr/>
      <dgm:t>
        <a:bodyPr/>
        <a:lstStyle/>
        <a:p>
          <a:pPr>
            <a:lnSpc>
              <a:spcPct val="90000"/>
            </a:lnSpc>
          </a:pPr>
          <a:endParaRPr lang="en-US" sz="32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8C6EB124-AA69-4962-AF41-7AA2E7FE4A03}" type="sibTrans" cxnId="{421EBE47-4C6B-4C8B-BDCE-54D83C2F9CFB}">
      <dgm:prSet/>
      <dgm:spPr/>
      <dgm:t>
        <a:bodyPr/>
        <a:lstStyle/>
        <a:p>
          <a:pPr>
            <a:lnSpc>
              <a:spcPct val="90000"/>
            </a:lnSpc>
          </a:pPr>
          <a:endParaRPr lang="en-US" sz="32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848F32F7-7535-433E-B81B-20B752B1B3F4}" type="pres">
      <dgm:prSet presAssocID="{A22174DA-82A8-41B1-921C-243A48BD35E8}" presName="linear" presStyleCnt="0">
        <dgm:presLayoutVars>
          <dgm:animLvl val="lvl"/>
          <dgm:resizeHandles val="exact"/>
        </dgm:presLayoutVars>
      </dgm:prSet>
      <dgm:spPr/>
      <dgm:t>
        <a:bodyPr/>
        <a:lstStyle/>
        <a:p>
          <a:endParaRPr lang="en-US"/>
        </a:p>
      </dgm:t>
    </dgm:pt>
    <dgm:pt modelId="{C641DEA9-B2FE-42D2-90A6-FB26FB24702A}" type="pres">
      <dgm:prSet presAssocID="{85FB63D9-CDDA-45EA-9A65-94AF3A950CC2}" presName="parentText" presStyleLbl="node1" presStyleIdx="0" presStyleCnt="4">
        <dgm:presLayoutVars>
          <dgm:chMax val="0"/>
          <dgm:bulletEnabled val="1"/>
        </dgm:presLayoutVars>
      </dgm:prSet>
      <dgm:spPr/>
      <dgm:t>
        <a:bodyPr/>
        <a:lstStyle/>
        <a:p>
          <a:endParaRPr lang="en-US"/>
        </a:p>
      </dgm:t>
    </dgm:pt>
    <dgm:pt modelId="{EDC8EA1E-E210-4E9B-AB18-98552B9B3972}" type="pres">
      <dgm:prSet presAssocID="{65809DDF-2E97-48B8-955C-35AC2BE86A30}" presName="spacer" presStyleCnt="0"/>
      <dgm:spPr/>
      <dgm:t>
        <a:bodyPr/>
        <a:lstStyle/>
        <a:p>
          <a:endParaRPr lang="en-US"/>
        </a:p>
      </dgm:t>
    </dgm:pt>
    <dgm:pt modelId="{A9CBDE04-201D-4011-8AF1-06473950E854}" type="pres">
      <dgm:prSet presAssocID="{0B495FDD-121B-407F-AE89-EA13DC3FA786}" presName="parentText" presStyleLbl="node1" presStyleIdx="1" presStyleCnt="4">
        <dgm:presLayoutVars>
          <dgm:chMax val="0"/>
          <dgm:bulletEnabled val="1"/>
        </dgm:presLayoutVars>
      </dgm:prSet>
      <dgm:spPr/>
      <dgm:t>
        <a:bodyPr/>
        <a:lstStyle/>
        <a:p>
          <a:endParaRPr lang="en-US"/>
        </a:p>
      </dgm:t>
    </dgm:pt>
    <dgm:pt modelId="{F06712EB-A990-429E-A6C5-AF4E7BD82C5D}" type="pres">
      <dgm:prSet presAssocID="{101D7631-5DA0-4562-AA72-850D2F3FC528}" presName="spacer" presStyleCnt="0"/>
      <dgm:spPr/>
      <dgm:t>
        <a:bodyPr/>
        <a:lstStyle/>
        <a:p>
          <a:endParaRPr lang="en-US"/>
        </a:p>
      </dgm:t>
    </dgm:pt>
    <dgm:pt modelId="{FD485FE1-F867-4343-BB5B-44636579DC08}" type="pres">
      <dgm:prSet presAssocID="{DFFA1F7B-F0F2-45A0-94E0-AAFFAB9B6890}" presName="parentText" presStyleLbl="node1" presStyleIdx="2" presStyleCnt="4">
        <dgm:presLayoutVars>
          <dgm:chMax val="0"/>
          <dgm:bulletEnabled val="1"/>
        </dgm:presLayoutVars>
      </dgm:prSet>
      <dgm:spPr/>
      <dgm:t>
        <a:bodyPr/>
        <a:lstStyle/>
        <a:p>
          <a:endParaRPr lang="en-US"/>
        </a:p>
      </dgm:t>
    </dgm:pt>
    <dgm:pt modelId="{05D107C1-2A6E-418E-A0AD-D0CF02D6F303}" type="pres">
      <dgm:prSet presAssocID="{82770237-E3F7-4EAB-A799-DEDEBE193924}" presName="spacer" presStyleCnt="0"/>
      <dgm:spPr/>
      <dgm:t>
        <a:bodyPr/>
        <a:lstStyle/>
        <a:p>
          <a:endParaRPr lang="en-US"/>
        </a:p>
      </dgm:t>
    </dgm:pt>
    <dgm:pt modelId="{E0EFE074-2994-470C-9FD6-A0102363025F}" type="pres">
      <dgm:prSet presAssocID="{A7A71710-B974-4118-B16C-BF8FDE3FD6A0}" presName="parentText" presStyleLbl="node1" presStyleIdx="3" presStyleCnt="4">
        <dgm:presLayoutVars>
          <dgm:chMax val="0"/>
          <dgm:bulletEnabled val="1"/>
        </dgm:presLayoutVars>
      </dgm:prSet>
      <dgm:spPr/>
      <dgm:t>
        <a:bodyPr/>
        <a:lstStyle/>
        <a:p>
          <a:endParaRPr lang="en-US"/>
        </a:p>
      </dgm:t>
    </dgm:pt>
  </dgm:ptLst>
  <dgm:cxnLst>
    <dgm:cxn modelId="{842F955C-06B5-4A66-916B-329F32ABD0A5}" srcId="{A22174DA-82A8-41B1-921C-243A48BD35E8}" destId="{85FB63D9-CDDA-45EA-9A65-94AF3A950CC2}" srcOrd="0" destOrd="0" parTransId="{6CD64587-15E4-411D-8D0F-F7B449474FEA}" sibTransId="{65809DDF-2E97-48B8-955C-35AC2BE86A30}"/>
    <dgm:cxn modelId="{421EBE47-4C6B-4C8B-BDCE-54D83C2F9CFB}" srcId="{A22174DA-82A8-41B1-921C-243A48BD35E8}" destId="{A7A71710-B974-4118-B16C-BF8FDE3FD6A0}" srcOrd="3" destOrd="0" parTransId="{64F841B8-98AE-451A-AB27-CDD4207320F6}" sibTransId="{8C6EB124-AA69-4962-AF41-7AA2E7FE4A03}"/>
    <dgm:cxn modelId="{F2321607-9191-439B-87D8-E66E9141457F}" type="presOf" srcId="{0B495FDD-121B-407F-AE89-EA13DC3FA786}" destId="{A9CBDE04-201D-4011-8AF1-06473950E854}" srcOrd="0" destOrd="0" presId="urn:microsoft.com/office/officeart/2005/8/layout/vList2"/>
    <dgm:cxn modelId="{3917F802-9109-4D76-823A-7BF2457C0169}" srcId="{A22174DA-82A8-41B1-921C-243A48BD35E8}" destId="{DFFA1F7B-F0F2-45A0-94E0-AAFFAB9B6890}" srcOrd="2" destOrd="0" parTransId="{FCC8BB43-9D4A-4307-8BF8-215A711B5FEE}" sibTransId="{82770237-E3F7-4EAB-A799-DEDEBE193924}"/>
    <dgm:cxn modelId="{C4D29C79-72DF-4D9B-B3C4-2FC34CD0D566}" type="presOf" srcId="{DFFA1F7B-F0F2-45A0-94E0-AAFFAB9B6890}" destId="{FD485FE1-F867-4343-BB5B-44636579DC08}" srcOrd="0" destOrd="0" presId="urn:microsoft.com/office/officeart/2005/8/layout/vList2"/>
    <dgm:cxn modelId="{540A019B-B1B1-4727-A0AD-EA3B8AC51F87}" srcId="{A22174DA-82A8-41B1-921C-243A48BD35E8}" destId="{0B495FDD-121B-407F-AE89-EA13DC3FA786}" srcOrd="1" destOrd="0" parTransId="{76140C58-5279-46F8-8385-B9F0FB783DE9}" sibTransId="{101D7631-5DA0-4562-AA72-850D2F3FC528}"/>
    <dgm:cxn modelId="{8CC24D5F-9954-4B84-A663-6D8E213662A3}" type="presOf" srcId="{A22174DA-82A8-41B1-921C-243A48BD35E8}" destId="{848F32F7-7535-433E-B81B-20B752B1B3F4}" srcOrd="0" destOrd="0" presId="urn:microsoft.com/office/officeart/2005/8/layout/vList2"/>
    <dgm:cxn modelId="{D41F6C66-0C4C-4B64-98A7-1D0E048A0E4F}" type="presOf" srcId="{A7A71710-B974-4118-B16C-BF8FDE3FD6A0}" destId="{E0EFE074-2994-470C-9FD6-A0102363025F}" srcOrd="0" destOrd="0" presId="urn:microsoft.com/office/officeart/2005/8/layout/vList2"/>
    <dgm:cxn modelId="{99AEE90F-2F59-44CA-8D53-E978CA457DA8}" type="presOf" srcId="{85FB63D9-CDDA-45EA-9A65-94AF3A950CC2}" destId="{C641DEA9-B2FE-42D2-90A6-FB26FB24702A}" srcOrd="0" destOrd="0" presId="urn:microsoft.com/office/officeart/2005/8/layout/vList2"/>
    <dgm:cxn modelId="{F27EE6CC-90CF-4523-BE40-61FCB63E6137}" type="presParOf" srcId="{848F32F7-7535-433E-B81B-20B752B1B3F4}" destId="{C641DEA9-B2FE-42D2-90A6-FB26FB24702A}" srcOrd="0" destOrd="0" presId="urn:microsoft.com/office/officeart/2005/8/layout/vList2"/>
    <dgm:cxn modelId="{BD3A5EF1-2E42-4B6B-B045-FD389D1B91BB}" type="presParOf" srcId="{848F32F7-7535-433E-B81B-20B752B1B3F4}" destId="{EDC8EA1E-E210-4E9B-AB18-98552B9B3972}" srcOrd="1" destOrd="0" presId="urn:microsoft.com/office/officeart/2005/8/layout/vList2"/>
    <dgm:cxn modelId="{50BB7B90-1765-4EAC-A49D-546CF727A059}" type="presParOf" srcId="{848F32F7-7535-433E-B81B-20B752B1B3F4}" destId="{A9CBDE04-201D-4011-8AF1-06473950E854}" srcOrd="2" destOrd="0" presId="urn:microsoft.com/office/officeart/2005/8/layout/vList2"/>
    <dgm:cxn modelId="{93227CC1-F35B-49A2-BA58-36B10AFE7B15}" type="presParOf" srcId="{848F32F7-7535-433E-B81B-20B752B1B3F4}" destId="{F06712EB-A990-429E-A6C5-AF4E7BD82C5D}" srcOrd="3" destOrd="0" presId="urn:microsoft.com/office/officeart/2005/8/layout/vList2"/>
    <dgm:cxn modelId="{342D7852-77DC-4C82-AF1E-3E4F5A81B7D4}" type="presParOf" srcId="{848F32F7-7535-433E-B81B-20B752B1B3F4}" destId="{FD485FE1-F867-4343-BB5B-44636579DC08}" srcOrd="4" destOrd="0" presId="urn:microsoft.com/office/officeart/2005/8/layout/vList2"/>
    <dgm:cxn modelId="{1699DE5B-F76C-4350-A2AD-807F505E1D2C}" type="presParOf" srcId="{848F32F7-7535-433E-B81B-20B752B1B3F4}" destId="{05D107C1-2A6E-418E-A0AD-D0CF02D6F303}" srcOrd="5" destOrd="0" presId="urn:microsoft.com/office/officeart/2005/8/layout/vList2"/>
    <dgm:cxn modelId="{560708F8-3021-46A2-95D4-6B7DAA3C6ACD}" type="presParOf" srcId="{848F32F7-7535-433E-B81B-20B752B1B3F4}" destId="{E0EFE074-2994-470C-9FD6-A0102363025F}" srcOrd="6"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39DAEB90-3C44-415E-839B-55876C892F66}" type="doc">
      <dgm:prSet loTypeId="urn:microsoft.com/office/officeart/2005/8/layout/lProcess3" loCatId="process" qsTypeId="urn:microsoft.com/office/officeart/2005/8/quickstyle/simple4" qsCatId="simple" csTypeId="urn:microsoft.com/office/officeart/2005/8/colors/colorful1" csCatId="colorful" phldr="1"/>
      <dgm:spPr/>
      <dgm:t>
        <a:bodyPr/>
        <a:lstStyle/>
        <a:p>
          <a:endParaRPr lang="en-US"/>
        </a:p>
      </dgm:t>
    </dgm:pt>
    <dgm:pt modelId="{720C5FC1-1B5C-4E16-A6F5-FD1D33E007DA}">
      <dgm:prSet phldrT="[Text]" custT="1"/>
      <dgm:spPr/>
      <dgm:t>
        <a:bodyPr/>
        <a:lstStyle/>
        <a:p>
          <a:pPr rtl="1"/>
          <a:r>
            <a:rPr lang="ur-PK" sz="4400" smtClean="0">
              <a:effectLst>
                <a:outerShdw blurRad="38100" dist="38100" dir="2700000" algn="tl">
                  <a:srgbClr val="000000">
                    <a:alpha val="43137"/>
                  </a:srgbClr>
                </a:outerShdw>
              </a:effectLst>
              <a:latin typeface="Nafees Web Naskh" pitchFamily="2" charset="-78"/>
              <a:cs typeface="UL Sajid Heading" pitchFamily="2" charset="-78"/>
            </a:rPr>
            <a:t>ہدایت</a:t>
          </a:r>
          <a:endParaRPr lang="en-US" sz="4400" dirty="0">
            <a:effectLst>
              <a:outerShdw blurRad="38100" dist="38100" dir="2700000" algn="tl">
                <a:srgbClr val="000000">
                  <a:alpha val="43137"/>
                </a:srgbClr>
              </a:outerShdw>
            </a:effectLst>
            <a:latin typeface="Nafees Web Naskh" pitchFamily="2" charset="-78"/>
            <a:cs typeface="UL Sajid Heading" pitchFamily="2" charset="-78"/>
          </a:endParaRPr>
        </a:p>
      </dgm:t>
    </dgm:pt>
    <dgm:pt modelId="{8A484020-7876-4E17-9F9A-93681ED9D746}" type="parTrans" cxnId="{061AA5F1-DF8C-4A13-A975-E260D5DE0792}">
      <dgm:prSet/>
      <dgm:spPr/>
      <dgm:t>
        <a:bodyPr/>
        <a:lstStyle/>
        <a:p>
          <a:endParaRPr lang="en-US">
            <a:solidFill>
              <a:schemeClr val="accent1">
                <a:lumMod val="50000"/>
              </a:schemeClr>
            </a:solidFill>
            <a:latin typeface="Nafees Web Naskh" pitchFamily="2" charset="-78"/>
            <a:cs typeface="Nafees Web Naskh" pitchFamily="2" charset="-78"/>
          </a:endParaRPr>
        </a:p>
      </dgm:t>
    </dgm:pt>
    <dgm:pt modelId="{1A5A3450-FC44-4129-A94E-81B7B690D936}" type="sibTrans" cxnId="{061AA5F1-DF8C-4A13-A975-E260D5DE0792}">
      <dgm:prSet/>
      <dgm:spPr/>
      <dgm:t>
        <a:bodyPr/>
        <a:lstStyle/>
        <a:p>
          <a:endParaRPr lang="en-US">
            <a:solidFill>
              <a:schemeClr val="accent1">
                <a:lumMod val="50000"/>
              </a:schemeClr>
            </a:solidFill>
            <a:latin typeface="Nafees Web Naskh" pitchFamily="2" charset="-78"/>
            <a:cs typeface="Nafees Web Naskh" pitchFamily="2" charset="-78"/>
          </a:endParaRPr>
        </a:p>
      </dgm:t>
    </dgm:pt>
    <dgm:pt modelId="{A9368323-C714-446A-9715-8AAF848C6E18}">
      <dgm:prSet phldrT="[Text]"/>
      <dgm:spPr/>
      <dgm:t>
        <a:bodyPr/>
        <a:lstStyle/>
        <a:p>
          <a:pPr rtl="1"/>
          <a:r>
            <a:rPr lang="ur-PK" smtClean="0">
              <a:latin typeface="Jameel Noori Nastaleeq" pitchFamily="2" charset="-78"/>
              <a:cs typeface="Jameel Noori Nastaleeq" pitchFamily="2" charset="-78"/>
            </a:rPr>
            <a:t>سجھا دینا</a:t>
          </a:r>
          <a:endParaRPr lang="en-US" dirty="0">
            <a:latin typeface="Jameel Noori Nastaleeq" pitchFamily="2" charset="-78"/>
            <a:cs typeface="Jameel Noori Nastaleeq" pitchFamily="2" charset="-78"/>
          </a:endParaRPr>
        </a:p>
      </dgm:t>
    </dgm:pt>
    <dgm:pt modelId="{C2490B5E-D681-4B8D-B8C7-6C9070112054}" type="parTrans" cxnId="{FE51C1DB-7CC7-44D5-A262-5DE0400B4656}">
      <dgm:prSet/>
      <dgm:spPr/>
      <dgm:t>
        <a:bodyPr/>
        <a:lstStyle/>
        <a:p>
          <a:endParaRPr lang="en-US">
            <a:solidFill>
              <a:schemeClr val="accent1">
                <a:lumMod val="50000"/>
              </a:schemeClr>
            </a:solidFill>
            <a:latin typeface="Nafees Web Naskh" pitchFamily="2" charset="-78"/>
            <a:cs typeface="Nafees Web Naskh" pitchFamily="2" charset="-78"/>
          </a:endParaRPr>
        </a:p>
      </dgm:t>
    </dgm:pt>
    <dgm:pt modelId="{85FB001D-750B-40A8-9812-054F047EB62A}" type="sibTrans" cxnId="{FE51C1DB-7CC7-44D5-A262-5DE0400B4656}">
      <dgm:prSet/>
      <dgm:spPr/>
      <dgm:t>
        <a:bodyPr/>
        <a:lstStyle/>
        <a:p>
          <a:endParaRPr lang="en-US">
            <a:solidFill>
              <a:schemeClr val="accent1">
                <a:lumMod val="50000"/>
              </a:schemeClr>
            </a:solidFill>
            <a:latin typeface="Nafees Web Naskh" pitchFamily="2" charset="-78"/>
            <a:cs typeface="Nafees Web Naskh" pitchFamily="2" charset="-78"/>
          </a:endParaRPr>
        </a:p>
      </dgm:t>
    </dgm:pt>
    <dgm:pt modelId="{7E343A33-BFD8-4952-9E9D-237FA5FE9065}">
      <dgm:prSet phldrT="[Text]"/>
      <dgm:spPr/>
      <dgm:t>
        <a:bodyPr/>
        <a:lstStyle/>
        <a:p>
          <a:pPr rtl="1"/>
          <a:r>
            <a:rPr lang="ur-PK" smtClean="0">
              <a:latin typeface="Jameel Noori Nastaleeq" pitchFamily="2" charset="-78"/>
              <a:cs typeface="Jameel Noori Nastaleeq" pitchFamily="2" charset="-78"/>
            </a:rPr>
            <a:t>اشارہ کردینا</a:t>
          </a:r>
          <a:endParaRPr lang="en-US" dirty="0">
            <a:latin typeface="Jameel Noori Nastaleeq" pitchFamily="2" charset="-78"/>
            <a:cs typeface="Jameel Noori Nastaleeq" pitchFamily="2" charset="-78"/>
          </a:endParaRPr>
        </a:p>
      </dgm:t>
    </dgm:pt>
    <dgm:pt modelId="{0AF5C9EA-D288-4FA6-A6CF-095B1DE4C0AE}" type="parTrans" cxnId="{84C42095-F643-462D-A05A-C21FF79F6439}">
      <dgm:prSet/>
      <dgm:spPr/>
      <dgm:t>
        <a:bodyPr/>
        <a:lstStyle/>
        <a:p>
          <a:endParaRPr lang="en-US">
            <a:solidFill>
              <a:schemeClr val="accent1">
                <a:lumMod val="50000"/>
              </a:schemeClr>
            </a:solidFill>
            <a:latin typeface="Nafees Web Naskh" pitchFamily="2" charset="-78"/>
            <a:cs typeface="Nafees Web Naskh" pitchFamily="2" charset="-78"/>
          </a:endParaRPr>
        </a:p>
      </dgm:t>
    </dgm:pt>
    <dgm:pt modelId="{4D99D2B6-EEEF-4ADE-BB98-6E8BD518F068}" type="sibTrans" cxnId="{84C42095-F643-462D-A05A-C21FF79F6439}">
      <dgm:prSet/>
      <dgm:spPr/>
      <dgm:t>
        <a:bodyPr/>
        <a:lstStyle/>
        <a:p>
          <a:endParaRPr lang="en-US">
            <a:solidFill>
              <a:schemeClr val="accent1">
                <a:lumMod val="50000"/>
              </a:schemeClr>
            </a:solidFill>
            <a:latin typeface="Nafees Web Naskh" pitchFamily="2" charset="-78"/>
            <a:cs typeface="Nafees Web Naskh" pitchFamily="2" charset="-78"/>
          </a:endParaRPr>
        </a:p>
      </dgm:t>
    </dgm:pt>
    <dgm:pt modelId="{3FF52E9B-49BF-4608-8A0D-FAC350CAE6B5}">
      <dgm:prSet phldrT="[Text]"/>
      <dgm:spPr/>
      <dgm:t>
        <a:bodyPr/>
        <a:lstStyle/>
        <a:p>
          <a:pPr rtl="1"/>
          <a:r>
            <a:rPr lang="ur-PK" smtClean="0">
              <a:latin typeface="Jameel Noori Nastaleeq" pitchFamily="2" charset="-78"/>
              <a:cs typeface="Jameel Noori Nastaleeq" pitchFamily="2" charset="-78"/>
            </a:rPr>
            <a:t>منزل تک پہنچا دینا</a:t>
          </a:r>
          <a:endParaRPr lang="en-US" dirty="0">
            <a:latin typeface="Jameel Noori Nastaleeq" pitchFamily="2" charset="-78"/>
            <a:cs typeface="Jameel Noori Nastaleeq" pitchFamily="2" charset="-78"/>
          </a:endParaRPr>
        </a:p>
      </dgm:t>
    </dgm:pt>
    <dgm:pt modelId="{7BF56AB0-5F27-4163-82DC-4856EFCFB0D3}" type="parTrans" cxnId="{55F77FAA-04DE-4562-BE3A-D6A72AF9EDD6}">
      <dgm:prSet/>
      <dgm:spPr/>
      <dgm:t>
        <a:bodyPr/>
        <a:lstStyle/>
        <a:p>
          <a:endParaRPr lang="en-US">
            <a:solidFill>
              <a:schemeClr val="accent1">
                <a:lumMod val="50000"/>
              </a:schemeClr>
            </a:solidFill>
            <a:latin typeface="Nafees Web Naskh" pitchFamily="2" charset="-78"/>
            <a:cs typeface="Nafees Web Naskh" pitchFamily="2" charset="-78"/>
          </a:endParaRPr>
        </a:p>
      </dgm:t>
    </dgm:pt>
    <dgm:pt modelId="{62B5DD1C-DC3E-4A99-A903-E7573D7F6B10}" type="sibTrans" cxnId="{55F77FAA-04DE-4562-BE3A-D6A72AF9EDD6}">
      <dgm:prSet/>
      <dgm:spPr/>
      <dgm:t>
        <a:bodyPr/>
        <a:lstStyle/>
        <a:p>
          <a:endParaRPr lang="en-US">
            <a:solidFill>
              <a:schemeClr val="accent1">
                <a:lumMod val="50000"/>
              </a:schemeClr>
            </a:solidFill>
            <a:latin typeface="Nafees Web Naskh" pitchFamily="2" charset="-78"/>
            <a:cs typeface="Nafees Web Naskh" pitchFamily="2" charset="-78"/>
          </a:endParaRPr>
        </a:p>
      </dgm:t>
    </dgm:pt>
    <dgm:pt modelId="{0B41CBAD-43C5-447A-97D9-1746CDF159A0}" type="pres">
      <dgm:prSet presAssocID="{39DAEB90-3C44-415E-839B-55876C892F66}" presName="Name0" presStyleCnt="0">
        <dgm:presLayoutVars>
          <dgm:chPref val="3"/>
          <dgm:dir val="rev"/>
          <dgm:animLvl val="lvl"/>
          <dgm:resizeHandles/>
        </dgm:presLayoutVars>
      </dgm:prSet>
      <dgm:spPr/>
      <dgm:t>
        <a:bodyPr/>
        <a:lstStyle/>
        <a:p>
          <a:endParaRPr lang="en-US"/>
        </a:p>
      </dgm:t>
    </dgm:pt>
    <dgm:pt modelId="{063E4DF4-3D4E-4DFE-9488-7227DE66F151}" type="pres">
      <dgm:prSet presAssocID="{720C5FC1-1B5C-4E16-A6F5-FD1D33E007DA}" presName="horFlow" presStyleCnt="0"/>
      <dgm:spPr/>
      <dgm:t>
        <a:bodyPr/>
        <a:lstStyle/>
        <a:p>
          <a:endParaRPr lang="en-US"/>
        </a:p>
      </dgm:t>
    </dgm:pt>
    <dgm:pt modelId="{EE487FF6-6F0A-4769-A149-C6E60F0C1FC5}" type="pres">
      <dgm:prSet presAssocID="{720C5FC1-1B5C-4E16-A6F5-FD1D33E007DA}" presName="bigChev" presStyleLbl="node1" presStyleIdx="0" presStyleCnt="1"/>
      <dgm:spPr/>
      <dgm:t>
        <a:bodyPr/>
        <a:lstStyle/>
        <a:p>
          <a:endParaRPr lang="en-US"/>
        </a:p>
      </dgm:t>
    </dgm:pt>
    <dgm:pt modelId="{E2C40281-1E7B-4A5B-87A7-0E6682B935BC}" type="pres">
      <dgm:prSet presAssocID="{C2490B5E-D681-4B8D-B8C7-6C9070112054}" presName="parTrans" presStyleCnt="0"/>
      <dgm:spPr/>
      <dgm:t>
        <a:bodyPr/>
        <a:lstStyle/>
        <a:p>
          <a:endParaRPr lang="en-US"/>
        </a:p>
      </dgm:t>
    </dgm:pt>
    <dgm:pt modelId="{CAFB9C3E-0258-44BF-B172-D508CF55783A}" type="pres">
      <dgm:prSet presAssocID="{A9368323-C714-446A-9715-8AAF848C6E18}" presName="node" presStyleLbl="alignAccFollowNode1" presStyleIdx="0" presStyleCnt="3">
        <dgm:presLayoutVars>
          <dgm:bulletEnabled val="1"/>
        </dgm:presLayoutVars>
      </dgm:prSet>
      <dgm:spPr/>
      <dgm:t>
        <a:bodyPr/>
        <a:lstStyle/>
        <a:p>
          <a:endParaRPr lang="en-US"/>
        </a:p>
      </dgm:t>
    </dgm:pt>
    <dgm:pt modelId="{9A0F67FA-05C6-435E-87FC-4DC8E53AE238}" type="pres">
      <dgm:prSet presAssocID="{85FB001D-750B-40A8-9812-054F047EB62A}" presName="sibTrans" presStyleCnt="0"/>
      <dgm:spPr/>
      <dgm:t>
        <a:bodyPr/>
        <a:lstStyle/>
        <a:p>
          <a:endParaRPr lang="en-US"/>
        </a:p>
      </dgm:t>
    </dgm:pt>
    <dgm:pt modelId="{3506C438-1A3A-4C3A-A804-71310E2D34F2}" type="pres">
      <dgm:prSet presAssocID="{7E343A33-BFD8-4952-9E9D-237FA5FE9065}" presName="node" presStyleLbl="alignAccFollowNode1" presStyleIdx="1" presStyleCnt="3">
        <dgm:presLayoutVars>
          <dgm:bulletEnabled val="1"/>
        </dgm:presLayoutVars>
      </dgm:prSet>
      <dgm:spPr/>
      <dgm:t>
        <a:bodyPr/>
        <a:lstStyle/>
        <a:p>
          <a:endParaRPr lang="en-US"/>
        </a:p>
      </dgm:t>
    </dgm:pt>
    <dgm:pt modelId="{8722C2BE-82F6-4611-92F7-FFE42AE8A23B}" type="pres">
      <dgm:prSet presAssocID="{4D99D2B6-EEEF-4ADE-BB98-6E8BD518F068}" presName="sibTrans" presStyleCnt="0"/>
      <dgm:spPr/>
      <dgm:t>
        <a:bodyPr/>
        <a:lstStyle/>
        <a:p>
          <a:endParaRPr lang="en-US"/>
        </a:p>
      </dgm:t>
    </dgm:pt>
    <dgm:pt modelId="{2829DC3F-4793-4CC5-B39A-EB566FCC139D}" type="pres">
      <dgm:prSet presAssocID="{3FF52E9B-49BF-4608-8A0D-FAC350CAE6B5}" presName="node" presStyleLbl="alignAccFollowNode1" presStyleIdx="2" presStyleCnt="3">
        <dgm:presLayoutVars>
          <dgm:bulletEnabled val="1"/>
        </dgm:presLayoutVars>
      </dgm:prSet>
      <dgm:spPr/>
      <dgm:t>
        <a:bodyPr/>
        <a:lstStyle/>
        <a:p>
          <a:endParaRPr lang="en-US"/>
        </a:p>
      </dgm:t>
    </dgm:pt>
  </dgm:ptLst>
  <dgm:cxnLst>
    <dgm:cxn modelId="{91D91877-1664-4463-9F25-2380D84B0056}" type="presOf" srcId="{3FF52E9B-49BF-4608-8A0D-FAC350CAE6B5}" destId="{2829DC3F-4793-4CC5-B39A-EB566FCC139D}" srcOrd="0" destOrd="0" presId="urn:microsoft.com/office/officeart/2005/8/layout/lProcess3"/>
    <dgm:cxn modelId="{141DB4B9-39C6-4AED-8AEB-01D5B0A5212B}" type="presOf" srcId="{A9368323-C714-446A-9715-8AAF848C6E18}" destId="{CAFB9C3E-0258-44BF-B172-D508CF55783A}" srcOrd="0" destOrd="0" presId="urn:microsoft.com/office/officeart/2005/8/layout/lProcess3"/>
    <dgm:cxn modelId="{FE51C1DB-7CC7-44D5-A262-5DE0400B4656}" srcId="{720C5FC1-1B5C-4E16-A6F5-FD1D33E007DA}" destId="{A9368323-C714-446A-9715-8AAF848C6E18}" srcOrd="0" destOrd="0" parTransId="{C2490B5E-D681-4B8D-B8C7-6C9070112054}" sibTransId="{85FB001D-750B-40A8-9812-054F047EB62A}"/>
    <dgm:cxn modelId="{061AA5F1-DF8C-4A13-A975-E260D5DE0792}" srcId="{39DAEB90-3C44-415E-839B-55876C892F66}" destId="{720C5FC1-1B5C-4E16-A6F5-FD1D33E007DA}" srcOrd="0" destOrd="0" parTransId="{8A484020-7876-4E17-9F9A-93681ED9D746}" sibTransId="{1A5A3450-FC44-4129-A94E-81B7B690D936}"/>
    <dgm:cxn modelId="{55F77FAA-04DE-4562-BE3A-D6A72AF9EDD6}" srcId="{720C5FC1-1B5C-4E16-A6F5-FD1D33E007DA}" destId="{3FF52E9B-49BF-4608-8A0D-FAC350CAE6B5}" srcOrd="2" destOrd="0" parTransId="{7BF56AB0-5F27-4163-82DC-4856EFCFB0D3}" sibTransId="{62B5DD1C-DC3E-4A99-A903-E7573D7F6B10}"/>
    <dgm:cxn modelId="{84C42095-F643-462D-A05A-C21FF79F6439}" srcId="{720C5FC1-1B5C-4E16-A6F5-FD1D33E007DA}" destId="{7E343A33-BFD8-4952-9E9D-237FA5FE9065}" srcOrd="1" destOrd="0" parTransId="{0AF5C9EA-D288-4FA6-A6CF-095B1DE4C0AE}" sibTransId="{4D99D2B6-EEEF-4ADE-BB98-6E8BD518F068}"/>
    <dgm:cxn modelId="{A2AAF7E6-A6D3-49A1-9666-2412A9B93152}" type="presOf" srcId="{39DAEB90-3C44-415E-839B-55876C892F66}" destId="{0B41CBAD-43C5-447A-97D9-1746CDF159A0}" srcOrd="0" destOrd="0" presId="urn:microsoft.com/office/officeart/2005/8/layout/lProcess3"/>
    <dgm:cxn modelId="{FF90A668-8B7E-4F41-9D31-2485D1E2328D}" type="presOf" srcId="{720C5FC1-1B5C-4E16-A6F5-FD1D33E007DA}" destId="{EE487FF6-6F0A-4769-A149-C6E60F0C1FC5}" srcOrd="0" destOrd="0" presId="urn:microsoft.com/office/officeart/2005/8/layout/lProcess3"/>
    <dgm:cxn modelId="{C486CE8B-87D4-405F-B8EA-D1C515DF7019}" type="presOf" srcId="{7E343A33-BFD8-4952-9E9D-237FA5FE9065}" destId="{3506C438-1A3A-4C3A-A804-71310E2D34F2}" srcOrd="0" destOrd="0" presId="urn:microsoft.com/office/officeart/2005/8/layout/lProcess3"/>
    <dgm:cxn modelId="{225C15FB-9C8A-4FE7-9107-54A1D00FE734}" type="presParOf" srcId="{0B41CBAD-43C5-447A-97D9-1746CDF159A0}" destId="{063E4DF4-3D4E-4DFE-9488-7227DE66F151}" srcOrd="0" destOrd="0" presId="urn:microsoft.com/office/officeart/2005/8/layout/lProcess3"/>
    <dgm:cxn modelId="{121EC7FB-FA0E-4A03-8CFB-8C7738032094}" type="presParOf" srcId="{063E4DF4-3D4E-4DFE-9488-7227DE66F151}" destId="{EE487FF6-6F0A-4769-A149-C6E60F0C1FC5}" srcOrd="0" destOrd="0" presId="urn:microsoft.com/office/officeart/2005/8/layout/lProcess3"/>
    <dgm:cxn modelId="{3B2C9DAF-4AB2-4A44-9528-6AD5351DA236}" type="presParOf" srcId="{063E4DF4-3D4E-4DFE-9488-7227DE66F151}" destId="{E2C40281-1E7B-4A5B-87A7-0E6682B935BC}" srcOrd="1" destOrd="0" presId="urn:microsoft.com/office/officeart/2005/8/layout/lProcess3"/>
    <dgm:cxn modelId="{F4142D30-8A7E-4AE4-ACE7-510D08EC5245}" type="presParOf" srcId="{063E4DF4-3D4E-4DFE-9488-7227DE66F151}" destId="{CAFB9C3E-0258-44BF-B172-D508CF55783A}" srcOrd="2" destOrd="0" presId="urn:microsoft.com/office/officeart/2005/8/layout/lProcess3"/>
    <dgm:cxn modelId="{7DFBF954-3666-4CEF-BE51-77E89E65DF09}" type="presParOf" srcId="{063E4DF4-3D4E-4DFE-9488-7227DE66F151}" destId="{9A0F67FA-05C6-435E-87FC-4DC8E53AE238}" srcOrd="3" destOrd="0" presId="urn:microsoft.com/office/officeart/2005/8/layout/lProcess3"/>
    <dgm:cxn modelId="{0B47A02D-ED62-48EF-AF03-2BB89CCB576E}" type="presParOf" srcId="{063E4DF4-3D4E-4DFE-9488-7227DE66F151}" destId="{3506C438-1A3A-4C3A-A804-71310E2D34F2}" srcOrd="4" destOrd="0" presId="urn:microsoft.com/office/officeart/2005/8/layout/lProcess3"/>
    <dgm:cxn modelId="{B77555BE-89FF-4589-B3FF-C157FA453934}" type="presParOf" srcId="{063E4DF4-3D4E-4DFE-9488-7227DE66F151}" destId="{8722C2BE-82F6-4611-92F7-FFE42AE8A23B}" srcOrd="5" destOrd="0" presId="urn:microsoft.com/office/officeart/2005/8/layout/lProcess3"/>
    <dgm:cxn modelId="{576698CA-4AC9-42C4-BB21-67009ECFAA6F}" type="presParOf" srcId="{063E4DF4-3D4E-4DFE-9488-7227DE66F151}" destId="{2829DC3F-4793-4CC5-B39A-EB566FCC139D}" srcOrd="6"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A22174DA-82A8-41B1-921C-243A48BD35E8}"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85FB63D9-CDDA-45EA-9A65-94AF3A950CC2}">
      <dgm:prSet phldrT="[Text]" custT="1"/>
      <dgm:spPr/>
      <dgm:t>
        <a:bodyPr/>
        <a:lstStyle/>
        <a:p>
          <a:pPr algn="ctr" rtl="1"/>
          <a:r>
            <a:rPr lang="ur-PK" sz="3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انسان زندگی کی آخری سانس تک ہدایت کا محتاج</a:t>
          </a:r>
          <a:endParaRPr lang="en-US" sz="28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CD64587-15E4-411D-8D0F-F7B449474FEA}" type="parTrans" cxnId="{842F955C-06B5-4A66-916B-329F32ABD0A5}">
      <dgm:prSet/>
      <dgm:spPr/>
      <dgm:t>
        <a:bodyPr/>
        <a:lstStyle/>
        <a:p>
          <a:pPr algn="ctr" rtl="1"/>
          <a:endParaRPr lang="en-US" sz="32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5809DDF-2E97-48B8-955C-35AC2BE86A30}" type="sibTrans" cxnId="{842F955C-06B5-4A66-916B-329F32ABD0A5}">
      <dgm:prSet/>
      <dgm:spPr/>
      <dgm:t>
        <a:bodyPr/>
        <a:lstStyle/>
        <a:p>
          <a:pPr algn="ctr" rtl="1"/>
          <a:endParaRPr lang="en-US" sz="32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0B495FDD-121B-407F-AE89-EA13DC3FA786}">
      <dgm:prSet phldrT="[Text]" custT="1"/>
      <dgm:spPr/>
      <dgm:t>
        <a:bodyPr/>
        <a:lstStyle/>
        <a:p>
          <a:pPr algn="ctr" rtl="1"/>
          <a:r>
            <a:rPr lang="ur-PK" sz="3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ہدایت کی ضرورت - رسالت کی عقلی بنیاد</a:t>
          </a:r>
          <a:endParaRPr lang="en-US" sz="28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76140C58-5279-46F8-8385-B9F0FB783DE9}" type="parTrans" cxnId="{540A019B-B1B1-4727-A0AD-EA3B8AC51F87}">
      <dgm:prSet/>
      <dgm:spPr/>
      <dgm:t>
        <a:bodyPr/>
        <a:lstStyle/>
        <a:p>
          <a:pPr algn="ctr" rtl="1"/>
          <a:endParaRPr lang="en-US" sz="32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101D7631-5DA0-4562-AA72-850D2F3FC528}" type="sibTrans" cxnId="{540A019B-B1B1-4727-A0AD-EA3B8AC51F87}">
      <dgm:prSet/>
      <dgm:spPr/>
      <dgm:t>
        <a:bodyPr/>
        <a:lstStyle/>
        <a:p>
          <a:pPr algn="ctr" rtl="1"/>
          <a:endParaRPr lang="en-US" sz="32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848F32F7-7535-433E-B81B-20B752B1B3F4}" type="pres">
      <dgm:prSet presAssocID="{A22174DA-82A8-41B1-921C-243A48BD35E8}" presName="linear" presStyleCnt="0">
        <dgm:presLayoutVars>
          <dgm:animLvl val="lvl"/>
          <dgm:resizeHandles val="exact"/>
        </dgm:presLayoutVars>
      </dgm:prSet>
      <dgm:spPr/>
      <dgm:t>
        <a:bodyPr/>
        <a:lstStyle/>
        <a:p>
          <a:endParaRPr lang="en-US"/>
        </a:p>
      </dgm:t>
    </dgm:pt>
    <dgm:pt modelId="{C641DEA9-B2FE-42D2-90A6-FB26FB24702A}" type="pres">
      <dgm:prSet presAssocID="{85FB63D9-CDDA-45EA-9A65-94AF3A950CC2}" presName="parentText" presStyleLbl="node1" presStyleIdx="0" presStyleCnt="2">
        <dgm:presLayoutVars>
          <dgm:chMax val="0"/>
          <dgm:bulletEnabled val="1"/>
        </dgm:presLayoutVars>
      </dgm:prSet>
      <dgm:spPr/>
      <dgm:t>
        <a:bodyPr/>
        <a:lstStyle/>
        <a:p>
          <a:endParaRPr lang="en-US"/>
        </a:p>
      </dgm:t>
    </dgm:pt>
    <dgm:pt modelId="{EDC8EA1E-E210-4E9B-AB18-98552B9B3972}" type="pres">
      <dgm:prSet presAssocID="{65809DDF-2E97-48B8-955C-35AC2BE86A30}" presName="spacer" presStyleCnt="0"/>
      <dgm:spPr/>
      <dgm:t>
        <a:bodyPr/>
        <a:lstStyle/>
        <a:p>
          <a:endParaRPr lang="en-US"/>
        </a:p>
      </dgm:t>
    </dgm:pt>
    <dgm:pt modelId="{A9CBDE04-201D-4011-8AF1-06473950E854}" type="pres">
      <dgm:prSet presAssocID="{0B495FDD-121B-407F-AE89-EA13DC3FA786}" presName="parentText" presStyleLbl="node1" presStyleIdx="1" presStyleCnt="2">
        <dgm:presLayoutVars>
          <dgm:chMax val="0"/>
          <dgm:bulletEnabled val="1"/>
        </dgm:presLayoutVars>
      </dgm:prSet>
      <dgm:spPr/>
      <dgm:t>
        <a:bodyPr/>
        <a:lstStyle/>
        <a:p>
          <a:endParaRPr lang="en-US"/>
        </a:p>
      </dgm:t>
    </dgm:pt>
  </dgm:ptLst>
  <dgm:cxnLst>
    <dgm:cxn modelId="{01BD75E0-90C2-4284-938D-E0FFC4F4371B}" type="presOf" srcId="{85FB63D9-CDDA-45EA-9A65-94AF3A950CC2}" destId="{C641DEA9-B2FE-42D2-90A6-FB26FB24702A}" srcOrd="0" destOrd="0" presId="urn:microsoft.com/office/officeart/2005/8/layout/vList2"/>
    <dgm:cxn modelId="{3897F07E-3601-4C41-B6A7-190E36C05A26}" type="presOf" srcId="{A22174DA-82A8-41B1-921C-243A48BD35E8}" destId="{848F32F7-7535-433E-B81B-20B752B1B3F4}" srcOrd="0" destOrd="0" presId="urn:microsoft.com/office/officeart/2005/8/layout/vList2"/>
    <dgm:cxn modelId="{F4C42AB3-CCFF-4E4E-931B-B6AF1D0C3258}" type="presOf" srcId="{0B495FDD-121B-407F-AE89-EA13DC3FA786}" destId="{A9CBDE04-201D-4011-8AF1-06473950E854}" srcOrd="0" destOrd="0" presId="urn:microsoft.com/office/officeart/2005/8/layout/vList2"/>
    <dgm:cxn modelId="{540A019B-B1B1-4727-A0AD-EA3B8AC51F87}" srcId="{A22174DA-82A8-41B1-921C-243A48BD35E8}" destId="{0B495FDD-121B-407F-AE89-EA13DC3FA786}" srcOrd="1" destOrd="0" parTransId="{76140C58-5279-46F8-8385-B9F0FB783DE9}" sibTransId="{101D7631-5DA0-4562-AA72-850D2F3FC528}"/>
    <dgm:cxn modelId="{842F955C-06B5-4A66-916B-329F32ABD0A5}" srcId="{A22174DA-82A8-41B1-921C-243A48BD35E8}" destId="{85FB63D9-CDDA-45EA-9A65-94AF3A950CC2}" srcOrd="0" destOrd="0" parTransId="{6CD64587-15E4-411D-8D0F-F7B449474FEA}" sibTransId="{65809DDF-2E97-48B8-955C-35AC2BE86A30}"/>
    <dgm:cxn modelId="{BE0C396A-D39D-41AC-81BE-8558292213B0}" type="presParOf" srcId="{848F32F7-7535-433E-B81B-20B752B1B3F4}" destId="{C641DEA9-B2FE-42D2-90A6-FB26FB24702A}" srcOrd="0" destOrd="0" presId="urn:microsoft.com/office/officeart/2005/8/layout/vList2"/>
    <dgm:cxn modelId="{624295A0-F654-4122-B8ED-3036F38E59D1}" type="presParOf" srcId="{848F32F7-7535-433E-B81B-20B752B1B3F4}" destId="{EDC8EA1E-E210-4E9B-AB18-98552B9B3972}" srcOrd="1" destOrd="0" presId="urn:microsoft.com/office/officeart/2005/8/layout/vList2"/>
    <dgm:cxn modelId="{F2F88048-F2CD-4308-AF5D-08CFB675C659}" type="presParOf" srcId="{848F32F7-7535-433E-B81B-20B752B1B3F4}" destId="{A9CBDE04-201D-4011-8AF1-06473950E854}" srcOrd="2"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9FCD4A09-02E6-49B0-A929-96D20A58EAC6}" type="doc">
      <dgm:prSet loTypeId="urn:microsoft.com/office/officeart/2005/8/layout/pyramid1" loCatId="pyramid" qsTypeId="urn:microsoft.com/office/officeart/2005/8/quickstyle/simple4" qsCatId="simple" csTypeId="urn:microsoft.com/office/officeart/2005/8/colors/colorful1" csCatId="colorful" phldr="1"/>
      <dgm:spPr/>
    </dgm:pt>
    <dgm:pt modelId="{40376E49-8F8C-4BE6-A411-12BBB9E83996}">
      <dgm:prSet phldrT="[Text]" custT="1"/>
      <dgm:spPr/>
      <dgm:t>
        <a:bodyPr/>
        <a:lstStyle/>
        <a:p>
          <a:pPr rtl="1">
            <a:spcAft>
              <a:spcPts val="0"/>
            </a:spcAft>
          </a:pPr>
          <a:endParaRPr lang="en-US" sz="3000" dirty="0" smtClean="0">
            <a:solidFill>
              <a:schemeClr val="bg1"/>
            </a:solidFill>
            <a:effectLst>
              <a:outerShdw blurRad="38100" dist="38100" dir="2700000" algn="tl">
                <a:srgbClr val="000000">
                  <a:alpha val="43137"/>
                </a:srgbClr>
              </a:outerShdw>
            </a:effectLst>
            <a:latin typeface="Nafees Web Naskh" pitchFamily="2" charset="-78"/>
            <a:cs typeface="UL Sajid Heading" pitchFamily="2" charset="-78"/>
          </a:endParaRPr>
        </a:p>
        <a:p>
          <a:pPr rtl="1">
            <a:spcAft>
              <a:spcPts val="0"/>
            </a:spcAft>
          </a:pPr>
          <a:r>
            <a:rPr lang="ur-PK" sz="2800" dirty="0" smtClean="0">
              <a:solidFill>
                <a:schemeClr val="bg1"/>
              </a:solidFill>
              <a:effectLst>
                <a:outerShdw blurRad="38100" dist="38100" dir="2700000" algn="tl">
                  <a:srgbClr val="000000">
                    <a:alpha val="43137"/>
                  </a:srgbClr>
                </a:outerShdw>
              </a:effectLst>
              <a:latin typeface="Nafees Web Naskh" pitchFamily="2" charset="-78"/>
              <a:cs typeface="UL Sajid Heading" pitchFamily="2" charset="-78"/>
            </a:rPr>
            <a:t>عملی </a:t>
          </a:r>
          <a:endParaRPr lang="en-US" sz="2800" dirty="0" smtClean="0">
            <a:solidFill>
              <a:schemeClr val="bg1"/>
            </a:solidFill>
            <a:effectLst>
              <a:outerShdw blurRad="38100" dist="38100" dir="2700000" algn="tl">
                <a:srgbClr val="000000">
                  <a:alpha val="43137"/>
                </a:srgbClr>
              </a:outerShdw>
            </a:effectLst>
            <a:latin typeface="Nafees Web Naskh" pitchFamily="2" charset="-78"/>
            <a:cs typeface="UL Sajid Heading" pitchFamily="2" charset="-78"/>
          </a:endParaRPr>
        </a:p>
        <a:p>
          <a:pPr rtl="1">
            <a:spcAft>
              <a:spcPts val="0"/>
            </a:spcAft>
          </a:pPr>
          <a:r>
            <a:rPr lang="ur-PK" sz="1800" dirty="0" smtClean="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rPr>
            <a:t>(اجتماعی سطح)</a:t>
          </a:r>
          <a:endParaRPr lang="en-US" sz="1800"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F5D610B4-AACD-4788-8EA0-ADEFF74CDCE3}" type="parTrans" cxnId="{8B18C600-0EDC-4C4E-B01D-E1828199FB34}">
      <dgm:prSet/>
      <dgm:spPr/>
      <dgm:t>
        <a:bodyPr/>
        <a:lstStyle/>
        <a:p>
          <a:pPr rtl="1"/>
          <a:endParaRPr lang="en-US">
            <a:latin typeface="Nafees Web Naskh" pitchFamily="2" charset="-78"/>
            <a:cs typeface="Nafees Web Naskh" pitchFamily="2" charset="-78"/>
          </a:endParaRPr>
        </a:p>
      </dgm:t>
    </dgm:pt>
    <dgm:pt modelId="{8FFB65DF-FE4C-4FF1-985D-A23B8F26E0E2}" type="sibTrans" cxnId="{8B18C600-0EDC-4C4E-B01D-E1828199FB34}">
      <dgm:prSet/>
      <dgm:spPr/>
      <dgm:t>
        <a:bodyPr/>
        <a:lstStyle/>
        <a:p>
          <a:pPr rtl="1"/>
          <a:endParaRPr lang="en-US">
            <a:latin typeface="Nafees Web Naskh" pitchFamily="2" charset="-78"/>
            <a:cs typeface="Nafees Web Naskh" pitchFamily="2" charset="-78"/>
          </a:endParaRPr>
        </a:p>
      </dgm:t>
    </dgm:pt>
    <dgm:pt modelId="{184ED750-E7F2-4E34-8C3A-D833FE294B75}">
      <dgm:prSet phldrT="[Text]" custT="1"/>
      <dgm:spPr/>
      <dgm:t>
        <a:bodyPr/>
        <a:lstStyle/>
        <a:p>
          <a:pPr rtl="1">
            <a:spcAft>
              <a:spcPts val="0"/>
            </a:spcAft>
          </a:pPr>
          <a:r>
            <a:rPr lang="ur-PK" sz="3400" dirty="0" smtClean="0">
              <a:solidFill>
                <a:schemeClr val="bg1"/>
              </a:solidFill>
              <a:effectLst>
                <a:outerShdw blurRad="38100" dist="38100" dir="2700000" algn="tl">
                  <a:srgbClr val="000000">
                    <a:alpha val="43137"/>
                  </a:srgbClr>
                </a:outerShdw>
              </a:effectLst>
              <a:latin typeface="Nafees Web Naskh" pitchFamily="2" charset="-78"/>
              <a:cs typeface="UL Sajid Heading" pitchFamily="2" charset="-78"/>
            </a:rPr>
            <a:t>عملی </a:t>
          </a:r>
          <a:endParaRPr lang="en-US" sz="3400" dirty="0" smtClean="0">
            <a:solidFill>
              <a:schemeClr val="bg1"/>
            </a:solidFill>
            <a:effectLst>
              <a:outerShdw blurRad="38100" dist="38100" dir="2700000" algn="tl">
                <a:srgbClr val="000000">
                  <a:alpha val="43137"/>
                </a:srgbClr>
              </a:outerShdw>
            </a:effectLst>
            <a:latin typeface="Nafees Web Naskh" pitchFamily="2" charset="-78"/>
            <a:cs typeface="UL Sajid Heading" pitchFamily="2" charset="-78"/>
          </a:endParaRPr>
        </a:p>
        <a:p>
          <a:pPr rtl="1">
            <a:spcAft>
              <a:spcPts val="0"/>
            </a:spcAft>
          </a:pPr>
          <a:r>
            <a:rPr lang="ur-PK" sz="2800" dirty="0" smtClean="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rPr>
            <a:t>(انفرادی سطح)</a:t>
          </a:r>
          <a:endParaRPr lang="en-US" sz="2800"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DDC35E2-74D9-460F-AE5F-47B2466B4970}" type="parTrans" cxnId="{FA546343-5151-4058-9136-70C43690A858}">
      <dgm:prSet/>
      <dgm:spPr/>
      <dgm:t>
        <a:bodyPr/>
        <a:lstStyle/>
        <a:p>
          <a:pPr rtl="1"/>
          <a:endParaRPr lang="en-US">
            <a:latin typeface="Nafees Web Naskh" pitchFamily="2" charset="-78"/>
            <a:cs typeface="Nafees Web Naskh" pitchFamily="2" charset="-78"/>
          </a:endParaRPr>
        </a:p>
      </dgm:t>
    </dgm:pt>
    <dgm:pt modelId="{99EB0433-AA86-4C26-823A-F8B088058A47}" type="sibTrans" cxnId="{FA546343-5151-4058-9136-70C43690A858}">
      <dgm:prSet/>
      <dgm:spPr/>
      <dgm:t>
        <a:bodyPr/>
        <a:lstStyle/>
        <a:p>
          <a:pPr rtl="1"/>
          <a:endParaRPr lang="en-US">
            <a:latin typeface="Nafees Web Naskh" pitchFamily="2" charset="-78"/>
            <a:cs typeface="Nafees Web Naskh" pitchFamily="2" charset="-78"/>
          </a:endParaRPr>
        </a:p>
      </dgm:t>
    </dgm:pt>
    <dgm:pt modelId="{E6521A8E-E54F-4840-8176-4F6B54E2EC3E}">
      <dgm:prSet phldrT="[Text]" custT="1"/>
      <dgm:spPr/>
      <dgm:t>
        <a:bodyPr/>
        <a:lstStyle/>
        <a:p>
          <a:pPr rtl="1"/>
          <a:r>
            <a:rPr lang="ur-PK" sz="4400" smtClean="0">
              <a:solidFill>
                <a:schemeClr val="bg1"/>
              </a:solidFill>
              <a:effectLst>
                <a:outerShdw blurRad="38100" dist="38100" dir="2700000" algn="tl">
                  <a:srgbClr val="000000">
                    <a:alpha val="43137"/>
                  </a:srgbClr>
                </a:outerShdw>
              </a:effectLst>
              <a:latin typeface="Nafees Web Naskh" pitchFamily="2" charset="-78"/>
              <a:cs typeface="UL Sajid Heading" pitchFamily="2" charset="-78"/>
            </a:rPr>
            <a:t>فکری</a:t>
          </a:r>
          <a:endParaRPr lang="en-US" sz="4400" dirty="0">
            <a:solidFill>
              <a:schemeClr val="bg1"/>
            </a:solidFill>
            <a:effectLst>
              <a:outerShdw blurRad="38100" dist="38100" dir="2700000" algn="tl">
                <a:srgbClr val="000000">
                  <a:alpha val="43137"/>
                </a:srgbClr>
              </a:outerShdw>
            </a:effectLst>
            <a:latin typeface="Nafees Web Naskh" pitchFamily="2" charset="-78"/>
            <a:cs typeface="UL Sajid Heading" pitchFamily="2" charset="-78"/>
          </a:endParaRPr>
        </a:p>
      </dgm:t>
    </dgm:pt>
    <dgm:pt modelId="{C3A19C8F-DD50-4C4C-B419-D86197D2AF06}" type="parTrans" cxnId="{8271ADD3-C0CC-4663-8A10-EC4FE0A1771F}">
      <dgm:prSet/>
      <dgm:spPr/>
      <dgm:t>
        <a:bodyPr/>
        <a:lstStyle/>
        <a:p>
          <a:pPr rtl="1"/>
          <a:endParaRPr lang="en-US">
            <a:latin typeface="Nafees Web Naskh" pitchFamily="2" charset="-78"/>
            <a:cs typeface="Nafees Web Naskh" pitchFamily="2" charset="-78"/>
          </a:endParaRPr>
        </a:p>
      </dgm:t>
    </dgm:pt>
    <dgm:pt modelId="{FBC1264F-3D72-4516-A1E0-51D2674EC5CB}" type="sibTrans" cxnId="{8271ADD3-C0CC-4663-8A10-EC4FE0A1771F}">
      <dgm:prSet/>
      <dgm:spPr/>
      <dgm:t>
        <a:bodyPr/>
        <a:lstStyle/>
        <a:p>
          <a:pPr rtl="1"/>
          <a:endParaRPr lang="en-US">
            <a:latin typeface="Nafees Web Naskh" pitchFamily="2" charset="-78"/>
            <a:cs typeface="Nafees Web Naskh" pitchFamily="2" charset="-78"/>
          </a:endParaRPr>
        </a:p>
      </dgm:t>
    </dgm:pt>
    <dgm:pt modelId="{DC6E420D-45EF-4113-AA3E-30E55BD2475B}">
      <dgm:prSet phldrT="[Text]" custT="1"/>
      <dgm:spPr/>
      <dgm:t>
        <a:bodyPr/>
        <a:lstStyle/>
        <a:p>
          <a:pPr rtl="1"/>
          <a:r>
            <a:rPr lang="ur-PK" sz="2400" smtClean="0">
              <a:latin typeface="Jameel Noori Nastaleeq" pitchFamily="2" charset="-78"/>
              <a:cs typeface="Jameel Noori Nastaleeq" pitchFamily="2" charset="-78"/>
            </a:rPr>
            <a:t>اجتماعی معاملات میں انسان کی محتاجی</a:t>
          </a:r>
          <a:endParaRPr lang="en-US" sz="2400" dirty="0">
            <a:latin typeface="Jameel Noori Nastaleeq" pitchFamily="2" charset="-78"/>
            <a:cs typeface="Jameel Noori Nastaleeq" pitchFamily="2" charset="-78"/>
          </a:endParaRPr>
        </a:p>
      </dgm:t>
    </dgm:pt>
    <dgm:pt modelId="{3DC0758D-BE3F-4791-A965-6773D483568A}" type="parTrans" cxnId="{6AED7BAB-1726-444B-93F8-E38061EA36DA}">
      <dgm:prSet/>
      <dgm:spPr/>
      <dgm:t>
        <a:bodyPr/>
        <a:lstStyle/>
        <a:p>
          <a:pPr rtl="1"/>
          <a:endParaRPr lang="en-US">
            <a:latin typeface="Nafees Web Naskh" pitchFamily="2" charset="-78"/>
            <a:cs typeface="Nafees Web Naskh" pitchFamily="2" charset="-78"/>
          </a:endParaRPr>
        </a:p>
      </dgm:t>
    </dgm:pt>
    <dgm:pt modelId="{C2088E7D-DE27-4EDE-989B-F9E1621185A0}" type="sibTrans" cxnId="{6AED7BAB-1726-444B-93F8-E38061EA36DA}">
      <dgm:prSet/>
      <dgm:spPr/>
      <dgm:t>
        <a:bodyPr/>
        <a:lstStyle/>
        <a:p>
          <a:pPr rtl="1"/>
          <a:endParaRPr lang="en-US">
            <a:latin typeface="Nafees Web Naskh" pitchFamily="2" charset="-78"/>
            <a:cs typeface="Nafees Web Naskh" pitchFamily="2" charset="-78"/>
          </a:endParaRPr>
        </a:p>
      </dgm:t>
    </dgm:pt>
    <dgm:pt modelId="{EE619453-7A03-447D-9469-D670CBFDD467}">
      <dgm:prSet phldrT="[Text]" custT="1"/>
      <dgm:spPr/>
      <dgm:t>
        <a:bodyPr/>
        <a:lstStyle/>
        <a:p>
          <a:pPr rtl="1"/>
          <a:r>
            <a:rPr lang="ur-PK" sz="2400" smtClean="0">
              <a:latin typeface="Jameel Noori Nastaleeq" pitchFamily="2" charset="-78"/>
              <a:cs typeface="Jameel Noori Nastaleeq" pitchFamily="2" charset="-78"/>
            </a:rPr>
            <a:t>نیکی و بدی کا شعور (الشمس: 8)</a:t>
          </a:r>
          <a:endParaRPr lang="en-US" sz="2400" dirty="0">
            <a:latin typeface="Jameel Noori Nastaleeq" pitchFamily="2" charset="-78"/>
            <a:cs typeface="Jameel Noori Nastaleeq" pitchFamily="2" charset="-78"/>
          </a:endParaRPr>
        </a:p>
      </dgm:t>
    </dgm:pt>
    <dgm:pt modelId="{ED531316-6D57-4882-8FDE-9624DB805BC4}" type="parTrans" cxnId="{9AF5B73A-EB48-4CCE-AEF5-04527E7D592F}">
      <dgm:prSet/>
      <dgm:spPr/>
      <dgm:t>
        <a:bodyPr/>
        <a:lstStyle/>
        <a:p>
          <a:pPr rtl="1"/>
          <a:endParaRPr lang="en-US">
            <a:latin typeface="Nafees Web Naskh" pitchFamily="2" charset="-78"/>
            <a:cs typeface="Nafees Web Naskh" pitchFamily="2" charset="-78"/>
          </a:endParaRPr>
        </a:p>
      </dgm:t>
    </dgm:pt>
    <dgm:pt modelId="{CD7AF76A-22F7-422A-B8A8-534DF8E5BE6E}" type="sibTrans" cxnId="{9AF5B73A-EB48-4CCE-AEF5-04527E7D592F}">
      <dgm:prSet/>
      <dgm:spPr/>
      <dgm:t>
        <a:bodyPr/>
        <a:lstStyle/>
        <a:p>
          <a:pPr rtl="1"/>
          <a:endParaRPr lang="en-US">
            <a:latin typeface="Nafees Web Naskh" pitchFamily="2" charset="-78"/>
            <a:cs typeface="Nafees Web Naskh" pitchFamily="2" charset="-78"/>
          </a:endParaRPr>
        </a:p>
      </dgm:t>
    </dgm:pt>
    <dgm:pt modelId="{770B3C86-51F4-46FC-905A-72690DDFC1E3}">
      <dgm:prSet phldrT="[Text]" custT="1"/>
      <dgm:spPr/>
      <dgm:t>
        <a:bodyPr/>
        <a:lstStyle/>
        <a:p>
          <a:pPr rtl="1"/>
          <a:r>
            <a:rPr lang="ur-PK" sz="2400" smtClean="0">
              <a:latin typeface="Jameel Noori Nastaleeq" pitchFamily="2" charset="-78"/>
              <a:cs typeface="Jameel Noori Nastaleeq" pitchFamily="2" charset="-78"/>
            </a:rPr>
            <a:t>اللہ اور آخرت کی ضرورت کا احساس </a:t>
          </a:r>
          <a:r>
            <a:rPr lang="en-US" sz="2400" smtClean="0">
              <a:latin typeface="Jameel Noori Nastaleeq" pitchFamily="2" charset="-78"/>
              <a:cs typeface="Jameel Noori Nastaleeq" pitchFamily="2" charset="-78"/>
            </a:rPr>
            <a:t>built-in</a:t>
          </a:r>
          <a:endParaRPr lang="en-US" sz="2400" dirty="0">
            <a:latin typeface="Jameel Noori Nastaleeq" pitchFamily="2" charset="-78"/>
            <a:cs typeface="Jameel Noori Nastaleeq" pitchFamily="2" charset="-78"/>
          </a:endParaRPr>
        </a:p>
      </dgm:t>
    </dgm:pt>
    <dgm:pt modelId="{6873EA0D-4645-4D52-8CC7-DC9DEF99A340}" type="parTrans" cxnId="{0C355E91-E528-4A37-B31B-938F0EE6FB16}">
      <dgm:prSet/>
      <dgm:spPr/>
      <dgm:t>
        <a:bodyPr/>
        <a:lstStyle/>
        <a:p>
          <a:pPr rtl="1"/>
          <a:endParaRPr lang="en-US">
            <a:latin typeface="Nafees Web Naskh" pitchFamily="2" charset="-78"/>
            <a:cs typeface="Nafees Web Naskh" pitchFamily="2" charset="-78"/>
          </a:endParaRPr>
        </a:p>
      </dgm:t>
    </dgm:pt>
    <dgm:pt modelId="{5374E99F-289D-40F9-A311-811C3842C86D}" type="sibTrans" cxnId="{0C355E91-E528-4A37-B31B-938F0EE6FB16}">
      <dgm:prSet/>
      <dgm:spPr/>
      <dgm:t>
        <a:bodyPr/>
        <a:lstStyle/>
        <a:p>
          <a:pPr rtl="1"/>
          <a:endParaRPr lang="en-US">
            <a:latin typeface="Nafees Web Naskh" pitchFamily="2" charset="-78"/>
            <a:cs typeface="Nafees Web Naskh" pitchFamily="2" charset="-78"/>
          </a:endParaRPr>
        </a:p>
      </dgm:t>
    </dgm:pt>
    <dgm:pt modelId="{007EE9DA-5396-4268-B6FA-479A1C7D226A}" type="pres">
      <dgm:prSet presAssocID="{9FCD4A09-02E6-49B0-A929-96D20A58EAC6}" presName="Name0" presStyleCnt="0">
        <dgm:presLayoutVars>
          <dgm:dir val="rev"/>
          <dgm:animLvl val="lvl"/>
          <dgm:resizeHandles val="exact"/>
        </dgm:presLayoutVars>
      </dgm:prSet>
      <dgm:spPr/>
    </dgm:pt>
    <dgm:pt modelId="{97DEB5A2-4679-41F3-B072-89BC37A3BBF5}" type="pres">
      <dgm:prSet presAssocID="{40376E49-8F8C-4BE6-A411-12BBB9E83996}" presName="Name8" presStyleCnt="0"/>
      <dgm:spPr/>
    </dgm:pt>
    <dgm:pt modelId="{8D4BA669-11A7-4007-BBF0-026C147972C3}" type="pres">
      <dgm:prSet presAssocID="{40376E49-8F8C-4BE6-A411-12BBB9E83996}" presName="acctBkgd" presStyleLbl="alignAcc1" presStyleIdx="0" presStyleCnt="3"/>
      <dgm:spPr/>
      <dgm:t>
        <a:bodyPr/>
        <a:lstStyle/>
        <a:p>
          <a:endParaRPr lang="en-US"/>
        </a:p>
      </dgm:t>
    </dgm:pt>
    <dgm:pt modelId="{2BE0C5C0-E29E-4736-953C-8472312A452C}" type="pres">
      <dgm:prSet presAssocID="{40376E49-8F8C-4BE6-A411-12BBB9E83996}" presName="acctTx" presStyleLbl="alignAcc1" presStyleIdx="0" presStyleCnt="3">
        <dgm:presLayoutVars>
          <dgm:bulletEnabled val="1"/>
        </dgm:presLayoutVars>
      </dgm:prSet>
      <dgm:spPr/>
      <dgm:t>
        <a:bodyPr/>
        <a:lstStyle/>
        <a:p>
          <a:endParaRPr lang="en-US"/>
        </a:p>
      </dgm:t>
    </dgm:pt>
    <dgm:pt modelId="{8654FDFD-7885-468E-97A6-51F296509D86}" type="pres">
      <dgm:prSet presAssocID="{40376E49-8F8C-4BE6-A411-12BBB9E83996}" presName="level" presStyleLbl="node1" presStyleIdx="0" presStyleCnt="3">
        <dgm:presLayoutVars>
          <dgm:chMax val="1"/>
          <dgm:bulletEnabled val="1"/>
        </dgm:presLayoutVars>
      </dgm:prSet>
      <dgm:spPr/>
      <dgm:t>
        <a:bodyPr/>
        <a:lstStyle/>
        <a:p>
          <a:endParaRPr lang="en-US"/>
        </a:p>
      </dgm:t>
    </dgm:pt>
    <dgm:pt modelId="{EDA32C35-CB6E-429E-969E-4B1B1F9F10FA}" type="pres">
      <dgm:prSet presAssocID="{40376E49-8F8C-4BE6-A411-12BBB9E83996}" presName="levelTx" presStyleLbl="revTx" presStyleIdx="0" presStyleCnt="0">
        <dgm:presLayoutVars>
          <dgm:chMax val="1"/>
          <dgm:bulletEnabled val="1"/>
        </dgm:presLayoutVars>
      </dgm:prSet>
      <dgm:spPr/>
      <dgm:t>
        <a:bodyPr/>
        <a:lstStyle/>
        <a:p>
          <a:endParaRPr lang="en-US"/>
        </a:p>
      </dgm:t>
    </dgm:pt>
    <dgm:pt modelId="{53EA6683-9277-4F6B-8744-61DF2C7E69D7}" type="pres">
      <dgm:prSet presAssocID="{184ED750-E7F2-4E34-8C3A-D833FE294B75}" presName="Name8" presStyleCnt="0"/>
      <dgm:spPr/>
    </dgm:pt>
    <dgm:pt modelId="{6DB15BB5-20FB-46E2-94EB-13E69EECA2C8}" type="pres">
      <dgm:prSet presAssocID="{184ED750-E7F2-4E34-8C3A-D833FE294B75}" presName="acctBkgd" presStyleLbl="alignAcc1" presStyleIdx="1" presStyleCnt="3"/>
      <dgm:spPr/>
      <dgm:t>
        <a:bodyPr/>
        <a:lstStyle/>
        <a:p>
          <a:endParaRPr lang="en-US"/>
        </a:p>
      </dgm:t>
    </dgm:pt>
    <dgm:pt modelId="{14FBE28C-1C9C-4652-BE94-158274C0142F}" type="pres">
      <dgm:prSet presAssocID="{184ED750-E7F2-4E34-8C3A-D833FE294B75}" presName="acctTx" presStyleLbl="alignAcc1" presStyleIdx="1" presStyleCnt="3">
        <dgm:presLayoutVars>
          <dgm:bulletEnabled val="1"/>
        </dgm:presLayoutVars>
      </dgm:prSet>
      <dgm:spPr/>
      <dgm:t>
        <a:bodyPr/>
        <a:lstStyle/>
        <a:p>
          <a:endParaRPr lang="en-US"/>
        </a:p>
      </dgm:t>
    </dgm:pt>
    <dgm:pt modelId="{53A7E125-81CF-40C6-B41C-94E8D16B7650}" type="pres">
      <dgm:prSet presAssocID="{184ED750-E7F2-4E34-8C3A-D833FE294B75}" presName="level" presStyleLbl="node1" presStyleIdx="1" presStyleCnt="3">
        <dgm:presLayoutVars>
          <dgm:chMax val="1"/>
          <dgm:bulletEnabled val="1"/>
        </dgm:presLayoutVars>
      </dgm:prSet>
      <dgm:spPr/>
      <dgm:t>
        <a:bodyPr/>
        <a:lstStyle/>
        <a:p>
          <a:endParaRPr lang="en-US"/>
        </a:p>
      </dgm:t>
    </dgm:pt>
    <dgm:pt modelId="{882C05D6-5D2B-4995-8294-93196A81CFD3}" type="pres">
      <dgm:prSet presAssocID="{184ED750-E7F2-4E34-8C3A-D833FE294B75}" presName="levelTx" presStyleLbl="revTx" presStyleIdx="0" presStyleCnt="0">
        <dgm:presLayoutVars>
          <dgm:chMax val="1"/>
          <dgm:bulletEnabled val="1"/>
        </dgm:presLayoutVars>
      </dgm:prSet>
      <dgm:spPr/>
      <dgm:t>
        <a:bodyPr/>
        <a:lstStyle/>
        <a:p>
          <a:endParaRPr lang="en-US"/>
        </a:p>
      </dgm:t>
    </dgm:pt>
    <dgm:pt modelId="{08F9C0F4-C827-4B14-862F-70B0F0101841}" type="pres">
      <dgm:prSet presAssocID="{E6521A8E-E54F-4840-8176-4F6B54E2EC3E}" presName="Name8" presStyleCnt="0"/>
      <dgm:spPr/>
    </dgm:pt>
    <dgm:pt modelId="{D4ADE94E-7EFC-4C45-8269-64C318533694}" type="pres">
      <dgm:prSet presAssocID="{E6521A8E-E54F-4840-8176-4F6B54E2EC3E}" presName="acctBkgd" presStyleLbl="alignAcc1" presStyleIdx="2" presStyleCnt="3"/>
      <dgm:spPr/>
      <dgm:t>
        <a:bodyPr/>
        <a:lstStyle/>
        <a:p>
          <a:endParaRPr lang="en-US"/>
        </a:p>
      </dgm:t>
    </dgm:pt>
    <dgm:pt modelId="{8A01077D-CBD3-44B8-BE6A-DCD926CE1ADC}" type="pres">
      <dgm:prSet presAssocID="{E6521A8E-E54F-4840-8176-4F6B54E2EC3E}" presName="acctTx" presStyleLbl="alignAcc1" presStyleIdx="2" presStyleCnt="3">
        <dgm:presLayoutVars>
          <dgm:bulletEnabled val="1"/>
        </dgm:presLayoutVars>
      </dgm:prSet>
      <dgm:spPr/>
      <dgm:t>
        <a:bodyPr/>
        <a:lstStyle/>
        <a:p>
          <a:endParaRPr lang="en-US"/>
        </a:p>
      </dgm:t>
    </dgm:pt>
    <dgm:pt modelId="{E8B80DCD-0982-4610-AAFC-367E4FCB39BA}" type="pres">
      <dgm:prSet presAssocID="{E6521A8E-E54F-4840-8176-4F6B54E2EC3E}" presName="level" presStyleLbl="node1" presStyleIdx="2" presStyleCnt="3">
        <dgm:presLayoutVars>
          <dgm:chMax val="1"/>
          <dgm:bulletEnabled val="1"/>
        </dgm:presLayoutVars>
      </dgm:prSet>
      <dgm:spPr/>
      <dgm:t>
        <a:bodyPr/>
        <a:lstStyle/>
        <a:p>
          <a:endParaRPr lang="en-US"/>
        </a:p>
      </dgm:t>
    </dgm:pt>
    <dgm:pt modelId="{337C9870-F493-43DF-95A2-AD6B94A38A30}" type="pres">
      <dgm:prSet presAssocID="{E6521A8E-E54F-4840-8176-4F6B54E2EC3E}" presName="levelTx" presStyleLbl="revTx" presStyleIdx="0" presStyleCnt="0">
        <dgm:presLayoutVars>
          <dgm:chMax val="1"/>
          <dgm:bulletEnabled val="1"/>
        </dgm:presLayoutVars>
      </dgm:prSet>
      <dgm:spPr/>
      <dgm:t>
        <a:bodyPr/>
        <a:lstStyle/>
        <a:p>
          <a:endParaRPr lang="en-US"/>
        </a:p>
      </dgm:t>
    </dgm:pt>
  </dgm:ptLst>
  <dgm:cxnLst>
    <dgm:cxn modelId="{3B45B85B-445D-4492-B76D-E8E1236F98E7}" type="presOf" srcId="{9FCD4A09-02E6-49B0-A929-96D20A58EAC6}" destId="{007EE9DA-5396-4268-B6FA-479A1C7D226A}" srcOrd="0" destOrd="0" presId="urn:microsoft.com/office/officeart/2005/8/layout/pyramid1"/>
    <dgm:cxn modelId="{5EF82966-B7D2-43CB-A34E-082D72730512}" type="presOf" srcId="{770B3C86-51F4-46FC-905A-72690DDFC1E3}" destId="{D4ADE94E-7EFC-4C45-8269-64C318533694}" srcOrd="0" destOrd="0" presId="urn:microsoft.com/office/officeart/2005/8/layout/pyramid1"/>
    <dgm:cxn modelId="{8B18C600-0EDC-4C4E-B01D-E1828199FB34}" srcId="{9FCD4A09-02E6-49B0-A929-96D20A58EAC6}" destId="{40376E49-8F8C-4BE6-A411-12BBB9E83996}" srcOrd="0" destOrd="0" parTransId="{F5D610B4-AACD-4788-8EA0-ADEFF74CDCE3}" sibTransId="{8FFB65DF-FE4C-4FF1-985D-A23B8F26E0E2}"/>
    <dgm:cxn modelId="{E3F89E1E-85C3-4649-992C-632DCBF60499}" type="presOf" srcId="{184ED750-E7F2-4E34-8C3A-D833FE294B75}" destId="{882C05D6-5D2B-4995-8294-93196A81CFD3}" srcOrd="1" destOrd="0" presId="urn:microsoft.com/office/officeart/2005/8/layout/pyramid1"/>
    <dgm:cxn modelId="{8271ADD3-C0CC-4663-8A10-EC4FE0A1771F}" srcId="{9FCD4A09-02E6-49B0-A929-96D20A58EAC6}" destId="{E6521A8E-E54F-4840-8176-4F6B54E2EC3E}" srcOrd="2" destOrd="0" parTransId="{C3A19C8F-DD50-4C4C-B419-D86197D2AF06}" sibTransId="{FBC1264F-3D72-4516-A1E0-51D2674EC5CB}"/>
    <dgm:cxn modelId="{D6A4BB69-76BF-4405-988A-AF88F29D5733}" type="presOf" srcId="{770B3C86-51F4-46FC-905A-72690DDFC1E3}" destId="{8A01077D-CBD3-44B8-BE6A-DCD926CE1ADC}" srcOrd="1" destOrd="0" presId="urn:microsoft.com/office/officeart/2005/8/layout/pyramid1"/>
    <dgm:cxn modelId="{FA546343-5151-4058-9136-70C43690A858}" srcId="{9FCD4A09-02E6-49B0-A929-96D20A58EAC6}" destId="{184ED750-E7F2-4E34-8C3A-D833FE294B75}" srcOrd="1" destOrd="0" parTransId="{5DDC35E2-74D9-460F-AE5F-47B2466B4970}" sibTransId="{99EB0433-AA86-4C26-823A-F8B088058A47}"/>
    <dgm:cxn modelId="{90E0E072-B33F-4FCA-BA13-5DCCCA2A7DD7}" type="presOf" srcId="{E6521A8E-E54F-4840-8176-4F6B54E2EC3E}" destId="{337C9870-F493-43DF-95A2-AD6B94A38A30}" srcOrd="1" destOrd="0" presId="urn:microsoft.com/office/officeart/2005/8/layout/pyramid1"/>
    <dgm:cxn modelId="{E5780E68-25CA-4713-A830-B5A0FB5E3253}" type="presOf" srcId="{EE619453-7A03-447D-9469-D670CBFDD467}" destId="{6DB15BB5-20FB-46E2-94EB-13E69EECA2C8}" srcOrd="0" destOrd="0" presId="urn:microsoft.com/office/officeart/2005/8/layout/pyramid1"/>
    <dgm:cxn modelId="{EB33AA8B-07E8-48D2-9FB8-54C1DA6F3EED}" type="presOf" srcId="{DC6E420D-45EF-4113-AA3E-30E55BD2475B}" destId="{8D4BA669-11A7-4007-BBF0-026C147972C3}" srcOrd="0" destOrd="0" presId="urn:microsoft.com/office/officeart/2005/8/layout/pyramid1"/>
    <dgm:cxn modelId="{3C5CAAA9-DC04-42C5-AC14-A21F968E7222}" type="presOf" srcId="{E6521A8E-E54F-4840-8176-4F6B54E2EC3E}" destId="{E8B80DCD-0982-4610-AAFC-367E4FCB39BA}" srcOrd="0" destOrd="0" presId="urn:microsoft.com/office/officeart/2005/8/layout/pyramid1"/>
    <dgm:cxn modelId="{282125C5-511E-49DA-9E86-2A42D28EC386}" type="presOf" srcId="{DC6E420D-45EF-4113-AA3E-30E55BD2475B}" destId="{2BE0C5C0-E29E-4736-953C-8472312A452C}" srcOrd="1" destOrd="0" presId="urn:microsoft.com/office/officeart/2005/8/layout/pyramid1"/>
    <dgm:cxn modelId="{6AED7BAB-1726-444B-93F8-E38061EA36DA}" srcId="{40376E49-8F8C-4BE6-A411-12BBB9E83996}" destId="{DC6E420D-45EF-4113-AA3E-30E55BD2475B}" srcOrd="0" destOrd="0" parTransId="{3DC0758D-BE3F-4791-A965-6773D483568A}" sibTransId="{C2088E7D-DE27-4EDE-989B-F9E1621185A0}"/>
    <dgm:cxn modelId="{D77FAB77-DD2B-46A7-BA71-45B0843FA431}" type="presOf" srcId="{184ED750-E7F2-4E34-8C3A-D833FE294B75}" destId="{53A7E125-81CF-40C6-B41C-94E8D16B7650}" srcOrd="0" destOrd="0" presId="urn:microsoft.com/office/officeart/2005/8/layout/pyramid1"/>
    <dgm:cxn modelId="{AD416139-EA03-4ED0-BEB5-1464A57DD88F}" type="presOf" srcId="{40376E49-8F8C-4BE6-A411-12BBB9E83996}" destId="{EDA32C35-CB6E-429E-969E-4B1B1F9F10FA}" srcOrd="1" destOrd="0" presId="urn:microsoft.com/office/officeart/2005/8/layout/pyramid1"/>
    <dgm:cxn modelId="{0C355E91-E528-4A37-B31B-938F0EE6FB16}" srcId="{E6521A8E-E54F-4840-8176-4F6B54E2EC3E}" destId="{770B3C86-51F4-46FC-905A-72690DDFC1E3}" srcOrd="0" destOrd="0" parTransId="{6873EA0D-4645-4D52-8CC7-DC9DEF99A340}" sibTransId="{5374E99F-289D-40F9-A311-811C3842C86D}"/>
    <dgm:cxn modelId="{F2F569FF-73D9-49A7-8BE5-1C44E1ED72B5}" type="presOf" srcId="{40376E49-8F8C-4BE6-A411-12BBB9E83996}" destId="{8654FDFD-7885-468E-97A6-51F296509D86}" srcOrd="0" destOrd="0" presId="urn:microsoft.com/office/officeart/2005/8/layout/pyramid1"/>
    <dgm:cxn modelId="{1BE5E389-0000-454D-93C9-44020CC410A8}" type="presOf" srcId="{EE619453-7A03-447D-9469-D670CBFDD467}" destId="{14FBE28C-1C9C-4652-BE94-158274C0142F}" srcOrd="1" destOrd="0" presId="urn:microsoft.com/office/officeart/2005/8/layout/pyramid1"/>
    <dgm:cxn modelId="{9AF5B73A-EB48-4CCE-AEF5-04527E7D592F}" srcId="{184ED750-E7F2-4E34-8C3A-D833FE294B75}" destId="{EE619453-7A03-447D-9469-D670CBFDD467}" srcOrd="0" destOrd="0" parTransId="{ED531316-6D57-4882-8FDE-9624DB805BC4}" sibTransId="{CD7AF76A-22F7-422A-B8A8-534DF8E5BE6E}"/>
    <dgm:cxn modelId="{C93459DD-6082-4B28-B43E-8192C1FF5E37}" type="presParOf" srcId="{007EE9DA-5396-4268-B6FA-479A1C7D226A}" destId="{97DEB5A2-4679-41F3-B072-89BC37A3BBF5}" srcOrd="0" destOrd="0" presId="urn:microsoft.com/office/officeart/2005/8/layout/pyramid1"/>
    <dgm:cxn modelId="{17C0BAEE-38B9-45C1-A04E-F9A1547A0881}" type="presParOf" srcId="{97DEB5A2-4679-41F3-B072-89BC37A3BBF5}" destId="{8D4BA669-11A7-4007-BBF0-026C147972C3}" srcOrd="0" destOrd="0" presId="urn:microsoft.com/office/officeart/2005/8/layout/pyramid1"/>
    <dgm:cxn modelId="{EC06A8FC-3239-43D3-A2B6-004E165BF85A}" type="presParOf" srcId="{97DEB5A2-4679-41F3-B072-89BC37A3BBF5}" destId="{2BE0C5C0-E29E-4736-953C-8472312A452C}" srcOrd="1" destOrd="0" presId="urn:microsoft.com/office/officeart/2005/8/layout/pyramid1"/>
    <dgm:cxn modelId="{12D49478-6634-48DF-BD62-147D1763F7CE}" type="presParOf" srcId="{97DEB5A2-4679-41F3-B072-89BC37A3BBF5}" destId="{8654FDFD-7885-468E-97A6-51F296509D86}" srcOrd="2" destOrd="0" presId="urn:microsoft.com/office/officeart/2005/8/layout/pyramid1"/>
    <dgm:cxn modelId="{A5FE443F-4A99-4726-8921-4C2186B9311C}" type="presParOf" srcId="{97DEB5A2-4679-41F3-B072-89BC37A3BBF5}" destId="{EDA32C35-CB6E-429E-969E-4B1B1F9F10FA}" srcOrd="3" destOrd="0" presId="urn:microsoft.com/office/officeart/2005/8/layout/pyramid1"/>
    <dgm:cxn modelId="{4734522E-A73D-43FC-9283-65214D915313}" type="presParOf" srcId="{007EE9DA-5396-4268-B6FA-479A1C7D226A}" destId="{53EA6683-9277-4F6B-8744-61DF2C7E69D7}" srcOrd="1" destOrd="0" presId="urn:microsoft.com/office/officeart/2005/8/layout/pyramid1"/>
    <dgm:cxn modelId="{C0A13CCB-BD89-49C0-BA5B-ABF087B77C6C}" type="presParOf" srcId="{53EA6683-9277-4F6B-8744-61DF2C7E69D7}" destId="{6DB15BB5-20FB-46E2-94EB-13E69EECA2C8}" srcOrd="0" destOrd="0" presId="urn:microsoft.com/office/officeart/2005/8/layout/pyramid1"/>
    <dgm:cxn modelId="{25DB2760-D180-44D7-B985-FDB5BB1F1EB0}" type="presParOf" srcId="{53EA6683-9277-4F6B-8744-61DF2C7E69D7}" destId="{14FBE28C-1C9C-4652-BE94-158274C0142F}" srcOrd="1" destOrd="0" presId="urn:microsoft.com/office/officeart/2005/8/layout/pyramid1"/>
    <dgm:cxn modelId="{6C4145F2-1E4B-46A9-BFD1-0930F54C1A14}" type="presParOf" srcId="{53EA6683-9277-4F6B-8744-61DF2C7E69D7}" destId="{53A7E125-81CF-40C6-B41C-94E8D16B7650}" srcOrd="2" destOrd="0" presId="urn:microsoft.com/office/officeart/2005/8/layout/pyramid1"/>
    <dgm:cxn modelId="{34F70C7D-B2B0-4096-AF71-D320206C4279}" type="presParOf" srcId="{53EA6683-9277-4F6B-8744-61DF2C7E69D7}" destId="{882C05D6-5D2B-4995-8294-93196A81CFD3}" srcOrd="3" destOrd="0" presId="urn:microsoft.com/office/officeart/2005/8/layout/pyramid1"/>
    <dgm:cxn modelId="{702E4A0B-4258-4C63-90D4-48AE1C681283}" type="presParOf" srcId="{007EE9DA-5396-4268-B6FA-479A1C7D226A}" destId="{08F9C0F4-C827-4B14-862F-70B0F0101841}" srcOrd="2" destOrd="0" presId="urn:microsoft.com/office/officeart/2005/8/layout/pyramid1"/>
    <dgm:cxn modelId="{3419CFE5-1E47-4F23-9C9E-903D21A136CF}" type="presParOf" srcId="{08F9C0F4-C827-4B14-862F-70B0F0101841}" destId="{D4ADE94E-7EFC-4C45-8269-64C318533694}" srcOrd="0" destOrd="0" presId="urn:microsoft.com/office/officeart/2005/8/layout/pyramid1"/>
    <dgm:cxn modelId="{6D30D6FE-976C-4779-BB6C-7AF73B19BE1E}" type="presParOf" srcId="{08F9C0F4-C827-4B14-862F-70B0F0101841}" destId="{8A01077D-CBD3-44B8-BE6A-DCD926CE1ADC}" srcOrd="1" destOrd="0" presId="urn:microsoft.com/office/officeart/2005/8/layout/pyramid1"/>
    <dgm:cxn modelId="{0853B6E0-B136-4167-9D52-F440D3DB7886}" type="presParOf" srcId="{08F9C0F4-C827-4B14-862F-70B0F0101841}" destId="{E8B80DCD-0982-4610-AAFC-367E4FCB39BA}" srcOrd="2" destOrd="0" presId="urn:microsoft.com/office/officeart/2005/8/layout/pyramid1"/>
    <dgm:cxn modelId="{86FD9220-F1B2-4DC2-8C77-38FC041CF6D4}" type="presParOf" srcId="{08F9C0F4-C827-4B14-862F-70B0F0101841}" destId="{337C9870-F493-43DF-95A2-AD6B94A38A30}" srcOrd="3"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9FCD4A09-02E6-49B0-A929-96D20A58EAC6}" type="doc">
      <dgm:prSet loTypeId="urn:microsoft.com/office/officeart/2005/8/layout/pyramid1" loCatId="pyramid" qsTypeId="urn:microsoft.com/office/officeart/2005/8/quickstyle/simple4" qsCatId="simple" csTypeId="urn:microsoft.com/office/officeart/2005/8/colors/colorful1" csCatId="colorful" phldr="1"/>
      <dgm:spPr/>
    </dgm:pt>
    <dgm:pt modelId="{40376E49-8F8C-4BE6-A411-12BBB9E83996}">
      <dgm:prSet phldrT="[Text]" custT="1"/>
      <dgm:spPr/>
      <dgm:t>
        <a:bodyPr/>
        <a:lstStyle/>
        <a:p>
          <a:pPr rtl="1">
            <a:spcAft>
              <a:spcPts val="0"/>
            </a:spcAft>
          </a:pPr>
          <a:endParaRPr lang="en-US" sz="3000" dirty="0" smtClean="0">
            <a:solidFill>
              <a:schemeClr val="bg1"/>
            </a:solidFill>
            <a:effectLst>
              <a:outerShdw blurRad="38100" dist="38100" dir="2700000" algn="tl">
                <a:srgbClr val="000000">
                  <a:alpha val="43137"/>
                </a:srgbClr>
              </a:outerShdw>
            </a:effectLst>
            <a:latin typeface="Nafees Web Naskh" pitchFamily="2" charset="-78"/>
            <a:cs typeface="UL Sajid Heading" pitchFamily="2" charset="-78"/>
          </a:endParaRPr>
        </a:p>
        <a:p>
          <a:pPr rtl="1">
            <a:spcAft>
              <a:spcPts val="0"/>
            </a:spcAft>
          </a:pPr>
          <a:r>
            <a:rPr lang="ur-PK" sz="2800" dirty="0" smtClean="0">
              <a:solidFill>
                <a:schemeClr val="bg1"/>
              </a:solidFill>
              <a:effectLst>
                <a:outerShdw blurRad="38100" dist="38100" dir="2700000" algn="tl">
                  <a:srgbClr val="000000">
                    <a:alpha val="43137"/>
                  </a:srgbClr>
                </a:outerShdw>
              </a:effectLst>
              <a:latin typeface="Nafees Web Naskh" pitchFamily="2" charset="-78"/>
              <a:cs typeface="UL Sajid Heading" pitchFamily="2" charset="-78"/>
            </a:rPr>
            <a:t>انبیاء</a:t>
          </a:r>
          <a:endParaRPr lang="en-US" sz="2800" dirty="0" smtClean="0">
            <a:solidFill>
              <a:schemeClr val="bg1"/>
            </a:solidFill>
            <a:effectLst>
              <a:outerShdw blurRad="38100" dist="38100" dir="2700000" algn="tl">
                <a:srgbClr val="000000">
                  <a:alpha val="43137"/>
                </a:srgbClr>
              </a:outerShdw>
            </a:effectLst>
            <a:latin typeface="Nafees Web Naskh" pitchFamily="2" charset="-78"/>
            <a:cs typeface="UL Sajid Heading" pitchFamily="2" charset="-78"/>
          </a:endParaRPr>
        </a:p>
      </dgm:t>
    </dgm:pt>
    <dgm:pt modelId="{F5D610B4-AACD-4788-8EA0-ADEFF74CDCE3}" type="parTrans" cxnId="{8B18C600-0EDC-4C4E-B01D-E1828199FB34}">
      <dgm:prSet/>
      <dgm:spPr/>
      <dgm:t>
        <a:bodyPr/>
        <a:lstStyle/>
        <a:p>
          <a:pPr rtl="1"/>
          <a:endParaRPr lang="en-US">
            <a:latin typeface="Nafees Web Naskh" pitchFamily="2" charset="-78"/>
            <a:cs typeface="Nafees Web Naskh" pitchFamily="2" charset="-78"/>
          </a:endParaRPr>
        </a:p>
      </dgm:t>
    </dgm:pt>
    <dgm:pt modelId="{8FFB65DF-FE4C-4FF1-985D-A23B8F26E0E2}" type="sibTrans" cxnId="{8B18C600-0EDC-4C4E-B01D-E1828199FB34}">
      <dgm:prSet/>
      <dgm:spPr/>
      <dgm:t>
        <a:bodyPr/>
        <a:lstStyle/>
        <a:p>
          <a:pPr rtl="1"/>
          <a:endParaRPr lang="en-US">
            <a:latin typeface="Nafees Web Naskh" pitchFamily="2" charset="-78"/>
            <a:cs typeface="Nafees Web Naskh" pitchFamily="2" charset="-78"/>
          </a:endParaRPr>
        </a:p>
      </dgm:t>
    </dgm:pt>
    <dgm:pt modelId="{184ED750-E7F2-4E34-8C3A-D833FE294B75}">
      <dgm:prSet phldrT="[Text]" custT="1"/>
      <dgm:spPr/>
      <dgm:t>
        <a:bodyPr/>
        <a:lstStyle/>
        <a:p>
          <a:pPr rtl="1">
            <a:spcAft>
              <a:spcPts val="0"/>
            </a:spcAft>
          </a:pPr>
          <a:r>
            <a:rPr lang="ur-PK" sz="3200" smtClean="0">
              <a:solidFill>
                <a:schemeClr val="bg1"/>
              </a:solidFill>
              <a:effectLst>
                <a:outerShdw blurRad="38100" dist="38100" dir="2700000" algn="tl">
                  <a:srgbClr val="000000">
                    <a:alpha val="43137"/>
                  </a:srgbClr>
                </a:outerShdw>
              </a:effectLst>
              <a:latin typeface="Nafees Web Naskh" pitchFamily="2" charset="-78"/>
              <a:cs typeface="UL Sajid Heading" pitchFamily="2" charset="-78"/>
            </a:rPr>
            <a:t>صدیقین</a:t>
          </a:r>
          <a:endParaRPr lang="en-US" sz="3200" dirty="0" smtClean="0">
            <a:solidFill>
              <a:schemeClr val="bg1"/>
            </a:solidFill>
            <a:effectLst>
              <a:outerShdw blurRad="38100" dist="38100" dir="2700000" algn="tl">
                <a:srgbClr val="000000">
                  <a:alpha val="43137"/>
                </a:srgbClr>
              </a:outerShdw>
            </a:effectLst>
            <a:latin typeface="Nafees Web Naskh" pitchFamily="2" charset="-78"/>
            <a:cs typeface="UL Sajid Heading" pitchFamily="2" charset="-78"/>
          </a:endParaRPr>
        </a:p>
      </dgm:t>
    </dgm:pt>
    <dgm:pt modelId="{5DDC35E2-74D9-460F-AE5F-47B2466B4970}" type="parTrans" cxnId="{FA546343-5151-4058-9136-70C43690A858}">
      <dgm:prSet/>
      <dgm:spPr/>
      <dgm:t>
        <a:bodyPr/>
        <a:lstStyle/>
        <a:p>
          <a:pPr rtl="1"/>
          <a:endParaRPr lang="en-US">
            <a:latin typeface="Nafees Web Naskh" pitchFamily="2" charset="-78"/>
            <a:cs typeface="Nafees Web Naskh" pitchFamily="2" charset="-78"/>
          </a:endParaRPr>
        </a:p>
      </dgm:t>
    </dgm:pt>
    <dgm:pt modelId="{99EB0433-AA86-4C26-823A-F8B088058A47}" type="sibTrans" cxnId="{FA546343-5151-4058-9136-70C43690A858}">
      <dgm:prSet/>
      <dgm:spPr/>
      <dgm:t>
        <a:bodyPr/>
        <a:lstStyle/>
        <a:p>
          <a:pPr rtl="1"/>
          <a:endParaRPr lang="en-US">
            <a:latin typeface="Nafees Web Naskh" pitchFamily="2" charset="-78"/>
            <a:cs typeface="Nafees Web Naskh" pitchFamily="2" charset="-78"/>
          </a:endParaRPr>
        </a:p>
      </dgm:t>
    </dgm:pt>
    <dgm:pt modelId="{E6521A8E-E54F-4840-8176-4F6B54E2EC3E}">
      <dgm:prSet phldrT="[Text]" custT="1"/>
      <dgm:spPr/>
      <dgm:t>
        <a:bodyPr/>
        <a:lstStyle/>
        <a:p>
          <a:pPr rtl="1"/>
          <a:r>
            <a:rPr lang="ur-PK" sz="3600" smtClean="0">
              <a:solidFill>
                <a:schemeClr val="bg1"/>
              </a:solidFill>
              <a:effectLst>
                <a:outerShdw blurRad="38100" dist="38100" dir="2700000" algn="tl">
                  <a:srgbClr val="000000">
                    <a:alpha val="43137"/>
                  </a:srgbClr>
                </a:outerShdw>
              </a:effectLst>
              <a:latin typeface="Nafees Web Naskh" pitchFamily="2" charset="-78"/>
              <a:cs typeface="UL Sajid Heading" pitchFamily="2" charset="-78"/>
            </a:rPr>
            <a:t>شہداء</a:t>
          </a:r>
          <a:endParaRPr lang="en-US" sz="3600" dirty="0">
            <a:solidFill>
              <a:schemeClr val="bg1"/>
            </a:solidFill>
            <a:effectLst>
              <a:outerShdw blurRad="38100" dist="38100" dir="2700000" algn="tl">
                <a:srgbClr val="000000">
                  <a:alpha val="43137"/>
                </a:srgbClr>
              </a:outerShdw>
            </a:effectLst>
            <a:latin typeface="Nafees Web Naskh" pitchFamily="2" charset="-78"/>
            <a:cs typeface="UL Sajid Heading" pitchFamily="2" charset="-78"/>
          </a:endParaRPr>
        </a:p>
      </dgm:t>
    </dgm:pt>
    <dgm:pt modelId="{C3A19C8F-DD50-4C4C-B419-D86197D2AF06}" type="parTrans" cxnId="{8271ADD3-C0CC-4663-8A10-EC4FE0A1771F}">
      <dgm:prSet/>
      <dgm:spPr/>
      <dgm:t>
        <a:bodyPr/>
        <a:lstStyle/>
        <a:p>
          <a:pPr rtl="1"/>
          <a:endParaRPr lang="en-US">
            <a:latin typeface="Nafees Web Naskh" pitchFamily="2" charset="-78"/>
            <a:cs typeface="Nafees Web Naskh" pitchFamily="2" charset="-78"/>
          </a:endParaRPr>
        </a:p>
      </dgm:t>
    </dgm:pt>
    <dgm:pt modelId="{FBC1264F-3D72-4516-A1E0-51D2674EC5CB}" type="sibTrans" cxnId="{8271ADD3-C0CC-4663-8A10-EC4FE0A1771F}">
      <dgm:prSet/>
      <dgm:spPr/>
      <dgm:t>
        <a:bodyPr/>
        <a:lstStyle/>
        <a:p>
          <a:pPr rtl="1"/>
          <a:endParaRPr lang="en-US">
            <a:latin typeface="Nafees Web Naskh" pitchFamily="2" charset="-78"/>
            <a:cs typeface="Nafees Web Naskh" pitchFamily="2" charset="-78"/>
          </a:endParaRPr>
        </a:p>
      </dgm:t>
    </dgm:pt>
    <dgm:pt modelId="{DC6E420D-45EF-4113-AA3E-30E55BD2475B}">
      <dgm:prSet phldrT="[Text]" custT="1"/>
      <dgm:spPr/>
      <dgm:t>
        <a:bodyPr/>
        <a:lstStyle/>
        <a:p>
          <a:pPr rtl="1"/>
          <a:r>
            <a:rPr lang="ur-PK" sz="2400" dirty="0" smtClean="0">
              <a:latin typeface="Jameel Noori Nastaleeq" pitchFamily="2" charset="-78"/>
              <a:cs typeface="Jameel Noori Nastaleeq" pitchFamily="2" charset="-78"/>
            </a:rPr>
            <a:t>نبوت ختم</a:t>
          </a:r>
          <a:endParaRPr lang="en-US" sz="2400" dirty="0">
            <a:latin typeface="Jameel Noori Nastaleeq" pitchFamily="2" charset="-78"/>
            <a:cs typeface="Jameel Noori Nastaleeq" pitchFamily="2" charset="-78"/>
          </a:endParaRPr>
        </a:p>
      </dgm:t>
    </dgm:pt>
    <dgm:pt modelId="{3DC0758D-BE3F-4791-A965-6773D483568A}" type="parTrans" cxnId="{6AED7BAB-1726-444B-93F8-E38061EA36DA}">
      <dgm:prSet/>
      <dgm:spPr/>
      <dgm:t>
        <a:bodyPr/>
        <a:lstStyle/>
        <a:p>
          <a:pPr rtl="1"/>
          <a:endParaRPr lang="en-US">
            <a:latin typeface="Nafees Web Naskh" pitchFamily="2" charset="-78"/>
            <a:cs typeface="Nafees Web Naskh" pitchFamily="2" charset="-78"/>
          </a:endParaRPr>
        </a:p>
      </dgm:t>
    </dgm:pt>
    <dgm:pt modelId="{C2088E7D-DE27-4EDE-989B-F9E1621185A0}" type="sibTrans" cxnId="{6AED7BAB-1726-444B-93F8-E38061EA36DA}">
      <dgm:prSet/>
      <dgm:spPr/>
      <dgm:t>
        <a:bodyPr/>
        <a:lstStyle/>
        <a:p>
          <a:pPr rtl="1"/>
          <a:endParaRPr lang="en-US">
            <a:latin typeface="Nafees Web Naskh" pitchFamily="2" charset="-78"/>
            <a:cs typeface="Nafees Web Naskh" pitchFamily="2" charset="-78"/>
          </a:endParaRPr>
        </a:p>
      </dgm:t>
    </dgm:pt>
    <dgm:pt modelId="{EE619453-7A03-447D-9469-D670CBFDD467}">
      <dgm:prSet phldrT="[Text]" custT="1"/>
      <dgm:spPr/>
      <dgm:t>
        <a:bodyPr/>
        <a:lstStyle/>
        <a:p>
          <a:pPr rtl="1"/>
          <a:r>
            <a:rPr lang="ur-PK" sz="2400" smtClean="0">
              <a:latin typeface="Jameel Noori Nastaleeq" pitchFamily="2" charset="-78"/>
              <a:cs typeface="Jameel Noori Nastaleeq" pitchFamily="2" charset="-78"/>
            </a:rPr>
            <a:t>غور و فکر کا مزاج</a:t>
          </a:r>
          <a:endParaRPr lang="en-US" sz="2400" dirty="0">
            <a:latin typeface="Jameel Noori Nastaleeq" pitchFamily="2" charset="-78"/>
            <a:cs typeface="Jameel Noori Nastaleeq" pitchFamily="2" charset="-78"/>
          </a:endParaRPr>
        </a:p>
      </dgm:t>
    </dgm:pt>
    <dgm:pt modelId="{ED531316-6D57-4882-8FDE-9624DB805BC4}" type="parTrans" cxnId="{9AF5B73A-EB48-4CCE-AEF5-04527E7D592F}">
      <dgm:prSet/>
      <dgm:spPr/>
      <dgm:t>
        <a:bodyPr/>
        <a:lstStyle/>
        <a:p>
          <a:pPr rtl="1"/>
          <a:endParaRPr lang="en-US">
            <a:latin typeface="Nafees Web Naskh" pitchFamily="2" charset="-78"/>
            <a:cs typeface="Nafees Web Naskh" pitchFamily="2" charset="-78"/>
          </a:endParaRPr>
        </a:p>
      </dgm:t>
    </dgm:pt>
    <dgm:pt modelId="{CD7AF76A-22F7-422A-B8A8-534DF8E5BE6E}" type="sibTrans" cxnId="{9AF5B73A-EB48-4CCE-AEF5-04527E7D592F}">
      <dgm:prSet/>
      <dgm:spPr/>
      <dgm:t>
        <a:bodyPr/>
        <a:lstStyle/>
        <a:p>
          <a:pPr rtl="1"/>
          <a:endParaRPr lang="en-US">
            <a:latin typeface="Nafees Web Naskh" pitchFamily="2" charset="-78"/>
            <a:cs typeface="Nafees Web Naskh" pitchFamily="2" charset="-78"/>
          </a:endParaRPr>
        </a:p>
      </dgm:t>
    </dgm:pt>
    <dgm:pt modelId="{770B3C86-51F4-46FC-905A-72690DDFC1E3}">
      <dgm:prSet phldrT="[Text]" custT="1"/>
      <dgm:spPr/>
      <dgm:t>
        <a:bodyPr/>
        <a:lstStyle/>
        <a:p>
          <a:pPr rtl="1"/>
          <a:r>
            <a:rPr lang="ur-PK" sz="2400" smtClean="0">
              <a:latin typeface="Jameel Noori Nastaleeq" pitchFamily="2" charset="-78"/>
              <a:cs typeface="Jameel Noori Nastaleeq" pitchFamily="2" charset="-78"/>
            </a:rPr>
            <a:t>جوش و حرکت کا مزاج</a:t>
          </a:r>
          <a:endParaRPr lang="en-US" sz="2400" dirty="0">
            <a:latin typeface="Jameel Noori Nastaleeq" pitchFamily="2" charset="-78"/>
            <a:cs typeface="Jameel Noori Nastaleeq" pitchFamily="2" charset="-78"/>
          </a:endParaRPr>
        </a:p>
      </dgm:t>
    </dgm:pt>
    <dgm:pt modelId="{6873EA0D-4645-4D52-8CC7-DC9DEF99A340}" type="parTrans" cxnId="{0C355E91-E528-4A37-B31B-938F0EE6FB16}">
      <dgm:prSet/>
      <dgm:spPr/>
      <dgm:t>
        <a:bodyPr/>
        <a:lstStyle/>
        <a:p>
          <a:pPr rtl="1"/>
          <a:endParaRPr lang="en-US">
            <a:latin typeface="Nafees Web Naskh" pitchFamily="2" charset="-78"/>
            <a:cs typeface="Nafees Web Naskh" pitchFamily="2" charset="-78"/>
          </a:endParaRPr>
        </a:p>
      </dgm:t>
    </dgm:pt>
    <dgm:pt modelId="{5374E99F-289D-40F9-A311-811C3842C86D}" type="sibTrans" cxnId="{0C355E91-E528-4A37-B31B-938F0EE6FB16}">
      <dgm:prSet/>
      <dgm:spPr/>
      <dgm:t>
        <a:bodyPr/>
        <a:lstStyle/>
        <a:p>
          <a:pPr rtl="1"/>
          <a:endParaRPr lang="en-US">
            <a:latin typeface="Nafees Web Naskh" pitchFamily="2" charset="-78"/>
            <a:cs typeface="Nafees Web Naskh" pitchFamily="2" charset="-78"/>
          </a:endParaRPr>
        </a:p>
      </dgm:t>
    </dgm:pt>
    <dgm:pt modelId="{E004A25F-F878-4CCE-AA07-36DA63E12ABD}">
      <dgm:prSet phldrT="[Text]" custT="1"/>
      <dgm:spPr/>
      <dgm:t>
        <a:bodyPr/>
        <a:lstStyle/>
        <a:p>
          <a:pPr rtl="1"/>
          <a:r>
            <a:rPr lang="ur-PK" sz="4000" smtClean="0">
              <a:solidFill>
                <a:schemeClr val="bg1"/>
              </a:solidFill>
              <a:effectLst>
                <a:outerShdw blurRad="38100" dist="38100" dir="2700000" algn="tl">
                  <a:srgbClr val="000000">
                    <a:alpha val="43137"/>
                  </a:srgbClr>
                </a:outerShdw>
              </a:effectLst>
              <a:latin typeface="Nafees Web Naskh" pitchFamily="2" charset="-78"/>
              <a:cs typeface="UL Sajid Heading" pitchFamily="2" charset="-78"/>
            </a:rPr>
            <a:t>صالحین</a:t>
          </a:r>
          <a:endParaRPr lang="en-US" sz="4000" dirty="0">
            <a:solidFill>
              <a:schemeClr val="bg1"/>
            </a:solidFill>
            <a:effectLst>
              <a:outerShdw blurRad="38100" dist="38100" dir="2700000" algn="tl">
                <a:srgbClr val="000000">
                  <a:alpha val="43137"/>
                </a:srgbClr>
              </a:outerShdw>
            </a:effectLst>
            <a:latin typeface="Nafees Web Naskh" pitchFamily="2" charset="-78"/>
            <a:cs typeface="UL Sajid Heading" pitchFamily="2" charset="-78"/>
          </a:endParaRPr>
        </a:p>
      </dgm:t>
    </dgm:pt>
    <dgm:pt modelId="{E8087132-3F20-40F7-8163-43C52A21F813}" type="parTrans" cxnId="{192A73F0-1CCC-4D71-BC0A-522F14B5FF13}">
      <dgm:prSet/>
      <dgm:spPr/>
      <dgm:t>
        <a:bodyPr/>
        <a:lstStyle/>
        <a:p>
          <a:endParaRPr lang="en-US"/>
        </a:p>
      </dgm:t>
    </dgm:pt>
    <dgm:pt modelId="{B7FDC11A-E295-4D80-B721-1ED895DACC99}" type="sibTrans" cxnId="{192A73F0-1CCC-4D71-BC0A-522F14B5FF13}">
      <dgm:prSet/>
      <dgm:spPr/>
      <dgm:t>
        <a:bodyPr/>
        <a:lstStyle/>
        <a:p>
          <a:endParaRPr lang="en-US"/>
        </a:p>
      </dgm:t>
    </dgm:pt>
    <dgm:pt modelId="{F48AEDB9-C129-4A6B-9346-CED36369E849}">
      <dgm:prSet phldrT="[Text]" custT="1"/>
      <dgm:spPr/>
      <dgm:t>
        <a:bodyPr/>
        <a:lstStyle/>
        <a:p>
          <a:pPr rtl="1"/>
          <a:r>
            <a:rPr lang="ur-PK" sz="2400" smtClean="0">
              <a:latin typeface="Jameel Noori Nastaleeq" pitchFamily="2" charset="-78"/>
              <a:cs typeface="Jameel Noori Nastaleeq" pitchFamily="2" charset="-78"/>
            </a:rPr>
            <a:t>عام نیک لوگ</a:t>
          </a:r>
          <a:endParaRPr lang="en-US" sz="2400" dirty="0">
            <a:latin typeface="Jameel Noori Nastaleeq" pitchFamily="2" charset="-78"/>
            <a:cs typeface="Jameel Noori Nastaleeq" pitchFamily="2" charset="-78"/>
          </a:endParaRPr>
        </a:p>
      </dgm:t>
    </dgm:pt>
    <dgm:pt modelId="{5226289F-AA4A-4581-A9A3-D00A25FA1DE7}" type="parTrans" cxnId="{4E8485F7-1457-4370-87F2-1742AC343183}">
      <dgm:prSet/>
      <dgm:spPr/>
      <dgm:t>
        <a:bodyPr/>
        <a:lstStyle/>
        <a:p>
          <a:endParaRPr lang="en-US"/>
        </a:p>
      </dgm:t>
    </dgm:pt>
    <dgm:pt modelId="{0BD5D989-C34A-4448-A24E-AAC062C27066}" type="sibTrans" cxnId="{4E8485F7-1457-4370-87F2-1742AC343183}">
      <dgm:prSet/>
      <dgm:spPr/>
      <dgm:t>
        <a:bodyPr/>
        <a:lstStyle/>
        <a:p>
          <a:endParaRPr lang="en-US"/>
        </a:p>
      </dgm:t>
    </dgm:pt>
    <dgm:pt modelId="{007EE9DA-5396-4268-B6FA-479A1C7D226A}" type="pres">
      <dgm:prSet presAssocID="{9FCD4A09-02E6-49B0-A929-96D20A58EAC6}" presName="Name0" presStyleCnt="0">
        <dgm:presLayoutVars>
          <dgm:dir val="rev"/>
          <dgm:animLvl val="lvl"/>
          <dgm:resizeHandles val="exact"/>
        </dgm:presLayoutVars>
      </dgm:prSet>
      <dgm:spPr/>
    </dgm:pt>
    <dgm:pt modelId="{97DEB5A2-4679-41F3-B072-89BC37A3BBF5}" type="pres">
      <dgm:prSet presAssocID="{40376E49-8F8C-4BE6-A411-12BBB9E83996}" presName="Name8" presStyleCnt="0"/>
      <dgm:spPr/>
    </dgm:pt>
    <dgm:pt modelId="{8D4BA669-11A7-4007-BBF0-026C147972C3}" type="pres">
      <dgm:prSet presAssocID="{40376E49-8F8C-4BE6-A411-12BBB9E83996}" presName="acctBkgd" presStyleLbl="alignAcc1" presStyleIdx="0" presStyleCnt="4"/>
      <dgm:spPr/>
      <dgm:t>
        <a:bodyPr/>
        <a:lstStyle/>
        <a:p>
          <a:endParaRPr lang="en-US"/>
        </a:p>
      </dgm:t>
    </dgm:pt>
    <dgm:pt modelId="{2BE0C5C0-E29E-4736-953C-8472312A452C}" type="pres">
      <dgm:prSet presAssocID="{40376E49-8F8C-4BE6-A411-12BBB9E83996}" presName="acctTx" presStyleLbl="alignAcc1" presStyleIdx="0" presStyleCnt="4">
        <dgm:presLayoutVars>
          <dgm:bulletEnabled val="1"/>
        </dgm:presLayoutVars>
      </dgm:prSet>
      <dgm:spPr/>
      <dgm:t>
        <a:bodyPr/>
        <a:lstStyle/>
        <a:p>
          <a:endParaRPr lang="en-US"/>
        </a:p>
      </dgm:t>
    </dgm:pt>
    <dgm:pt modelId="{8654FDFD-7885-468E-97A6-51F296509D86}" type="pres">
      <dgm:prSet presAssocID="{40376E49-8F8C-4BE6-A411-12BBB9E83996}" presName="level" presStyleLbl="node1" presStyleIdx="0" presStyleCnt="4">
        <dgm:presLayoutVars>
          <dgm:chMax val="1"/>
          <dgm:bulletEnabled val="1"/>
        </dgm:presLayoutVars>
      </dgm:prSet>
      <dgm:spPr/>
      <dgm:t>
        <a:bodyPr/>
        <a:lstStyle/>
        <a:p>
          <a:endParaRPr lang="en-US"/>
        </a:p>
      </dgm:t>
    </dgm:pt>
    <dgm:pt modelId="{EDA32C35-CB6E-429E-969E-4B1B1F9F10FA}" type="pres">
      <dgm:prSet presAssocID="{40376E49-8F8C-4BE6-A411-12BBB9E83996}" presName="levelTx" presStyleLbl="revTx" presStyleIdx="0" presStyleCnt="0">
        <dgm:presLayoutVars>
          <dgm:chMax val="1"/>
          <dgm:bulletEnabled val="1"/>
        </dgm:presLayoutVars>
      </dgm:prSet>
      <dgm:spPr/>
      <dgm:t>
        <a:bodyPr/>
        <a:lstStyle/>
        <a:p>
          <a:endParaRPr lang="en-US"/>
        </a:p>
      </dgm:t>
    </dgm:pt>
    <dgm:pt modelId="{53EA6683-9277-4F6B-8744-61DF2C7E69D7}" type="pres">
      <dgm:prSet presAssocID="{184ED750-E7F2-4E34-8C3A-D833FE294B75}" presName="Name8" presStyleCnt="0"/>
      <dgm:spPr/>
    </dgm:pt>
    <dgm:pt modelId="{6DB15BB5-20FB-46E2-94EB-13E69EECA2C8}" type="pres">
      <dgm:prSet presAssocID="{184ED750-E7F2-4E34-8C3A-D833FE294B75}" presName="acctBkgd" presStyleLbl="alignAcc1" presStyleIdx="1" presStyleCnt="4"/>
      <dgm:spPr/>
      <dgm:t>
        <a:bodyPr/>
        <a:lstStyle/>
        <a:p>
          <a:endParaRPr lang="en-US"/>
        </a:p>
      </dgm:t>
    </dgm:pt>
    <dgm:pt modelId="{14FBE28C-1C9C-4652-BE94-158274C0142F}" type="pres">
      <dgm:prSet presAssocID="{184ED750-E7F2-4E34-8C3A-D833FE294B75}" presName="acctTx" presStyleLbl="alignAcc1" presStyleIdx="1" presStyleCnt="4">
        <dgm:presLayoutVars>
          <dgm:bulletEnabled val="1"/>
        </dgm:presLayoutVars>
      </dgm:prSet>
      <dgm:spPr/>
      <dgm:t>
        <a:bodyPr/>
        <a:lstStyle/>
        <a:p>
          <a:endParaRPr lang="en-US"/>
        </a:p>
      </dgm:t>
    </dgm:pt>
    <dgm:pt modelId="{53A7E125-81CF-40C6-B41C-94E8D16B7650}" type="pres">
      <dgm:prSet presAssocID="{184ED750-E7F2-4E34-8C3A-D833FE294B75}" presName="level" presStyleLbl="node1" presStyleIdx="1" presStyleCnt="4">
        <dgm:presLayoutVars>
          <dgm:chMax val="1"/>
          <dgm:bulletEnabled val="1"/>
        </dgm:presLayoutVars>
      </dgm:prSet>
      <dgm:spPr/>
      <dgm:t>
        <a:bodyPr/>
        <a:lstStyle/>
        <a:p>
          <a:endParaRPr lang="en-US"/>
        </a:p>
      </dgm:t>
    </dgm:pt>
    <dgm:pt modelId="{882C05D6-5D2B-4995-8294-93196A81CFD3}" type="pres">
      <dgm:prSet presAssocID="{184ED750-E7F2-4E34-8C3A-D833FE294B75}" presName="levelTx" presStyleLbl="revTx" presStyleIdx="0" presStyleCnt="0">
        <dgm:presLayoutVars>
          <dgm:chMax val="1"/>
          <dgm:bulletEnabled val="1"/>
        </dgm:presLayoutVars>
      </dgm:prSet>
      <dgm:spPr/>
      <dgm:t>
        <a:bodyPr/>
        <a:lstStyle/>
        <a:p>
          <a:endParaRPr lang="en-US"/>
        </a:p>
      </dgm:t>
    </dgm:pt>
    <dgm:pt modelId="{08F9C0F4-C827-4B14-862F-70B0F0101841}" type="pres">
      <dgm:prSet presAssocID="{E6521A8E-E54F-4840-8176-4F6B54E2EC3E}" presName="Name8" presStyleCnt="0"/>
      <dgm:spPr/>
    </dgm:pt>
    <dgm:pt modelId="{D4ADE94E-7EFC-4C45-8269-64C318533694}" type="pres">
      <dgm:prSet presAssocID="{E6521A8E-E54F-4840-8176-4F6B54E2EC3E}" presName="acctBkgd" presStyleLbl="alignAcc1" presStyleIdx="2" presStyleCnt="4"/>
      <dgm:spPr/>
      <dgm:t>
        <a:bodyPr/>
        <a:lstStyle/>
        <a:p>
          <a:endParaRPr lang="en-US"/>
        </a:p>
      </dgm:t>
    </dgm:pt>
    <dgm:pt modelId="{8A01077D-CBD3-44B8-BE6A-DCD926CE1ADC}" type="pres">
      <dgm:prSet presAssocID="{E6521A8E-E54F-4840-8176-4F6B54E2EC3E}" presName="acctTx" presStyleLbl="alignAcc1" presStyleIdx="2" presStyleCnt="4">
        <dgm:presLayoutVars>
          <dgm:bulletEnabled val="1"/>
        </dgm:presLayoutVars>
      </dgm:prSet>
      <dgm:spPr/>
      <dgm:t>
        <a:bodyPr/>
        <a:lstStyle/>
        <a:p>
          <a:endParaRPr lang="en-US"/>
        </a:p>
      </dgm:t>
    </dgm:pt>
    <dgm:pt modelId="{E8B80DCD-0982-4610-AAFC-367E4FCB39BA}" type="pres">
      <dgm:prSet presAssocID="{E6521A8E-E54F-4840-8176-4F6B54E2EC3E}" presName="level" presStyleLbl="node1" presStyleIdx="2" presStyleCnt="4">
        <dgm:presLayoutVars>
          <dgm:chMax val="1"/>
          <dgm:bulletEnabled val="1"/>
        </dgm:presLayoutVars>
      </dgm:prSet>
      <dgm:spPr/>
      <dgm:t>
        <a:bodyPr/>
        <a:lstStyle/>
        <a:p>
          <a:endParaRPr lang="en-US"/>
        </a:p>
      </dgm:t>
    </dgm:pt>
    <dgm:pt modelId="{337C9870-F493-43DF-95A2-AD6B94A38A30}" type="pres">
      <dgm:prSet presAssocID="{E6521A8E-E54F-4840-8176-4F6B54E2EC3E}" presName="levelTx" presStyleLbl="revTx" presStyleIdx="0" presStyleCnt="0">
        <dgm:presLayoutVars>
          <dgm:chMax val="1"/>
          <dgm:bulletEnabled val="1"/>
        </dgm:presLayoutVars>
      </dgm:prSet>
      <dgm:spPr/>
      <dgm:t>
        <a:bodyPr/>
        <a:lstStyle/>
        <a:p>
          <a:endParaRPr lang="en-US"/>
        </a:p>
      </dgm:t>
    </dgm:pt>
    <dgm:pt modelId="{6C0A8F7B-47F3-47DD-ADCA-98901E364F31}" type="pres">
      <dgm:prSet presAssocID="{E004A25F-F878-4CCE-AA07-36DA63E12ABD}" presName="Name8" presStyleCnt="0"/>
      <dgm:spPr/>
    </dgm:pt>
    <dgm:pt modelId="{3820073B-FB0C-4895-97EE-BFEA8F563081}" type="pres">
      <dgm:prSet presAssocID="{E004A25F-F878-4CCE-AA07-36DA63E12ABD}" presName="acctBkgd" presStyleLbl="alignAcc1" presStyleIdx="3" presStyleCnt="4"/>
      <dgm:spPr/>
      <dgm:t>
        <a:bodyPr/>
        <a:lstStyle/>
        <a:p>
          <a:endParaRPr lang="en-US"/>
        </a:p>
      </dgm:t>
    </dgm:pt>
    <dgm:pt modelId="{7640F492-F247-4F8F-B2C7-477BAF59CEC1}" type="pres">
      <dgm:prSet presAssocID="{E004A25F-F878-4CCE-AA07-36DA63E12ABD}" presName="acctTx" presStyleLbl="alignAcc1" presStyleIdx="3" presStyleCnt="4">
        <dgm:presLayoutVars>
          <dgm:bulletEnabled val="1"/>
        </dgm:presLayoutVars>
      </dgm:prSet>
      <dgm:spPr/>
      <dgm:t>
        <a:bodyPr/>
        <a:lstStyle/>
        <a:p>
          <a:endParaRPr lang="en-US"/>
        </a:p>
      </dgm:t>
    </dgm:pt>
    <dgm:pt modelId="{BB7157FD-1124-4189-9848-463583F3C699}" type="pres">
      <dgm:prSet presAssocID="{E004A25F-F878-4CCE-AA07-36DA63E12ABD}" presName="level" presStyleLbl="node1" presStyleIdx="3" presStyleCnt="4">
        <dgm:presLayoutVars>
          <dgm:chMax val="1"/>
          <dgm:bulletEnabled val="1"/>
        </dgm:presLayoutVars>
      </dgm:prSet>
      <dgm:spPr/>
      <dgm:t>
        <a:bodyPr/>
        <a:lstStyle/>
        <a:p>
          <a:endParaRPr lang="en-US"/>
        </a:p>
      </dgm:t>
    </dgm:pt>
    <dgm:pt modelId="{B1E49C4D-45B6-4BE2-B948-5992D8B63F2C}" type="pres">
      <dgm:prSet presAssocID="{E004A25F-F878-4CCE-AA07-36DA63E12ABD}" presName="levelTx" presStyleLbl="revTx" presStyleIdx="0" presStyleCnt="0">
        <dgm:presLayoutVars>
          <dgm:chMax val="1"/>
          <dgm:bulletEnabled val="1"/>
        </dgm:presLayoutVars>
      </dgm:prSet>
      <dgm:spPr/>
      <dgm:t>
        <a:bodyPr/>
        <a:lstStyle/>
        <a:p>
          <a:endParaRPr lang="en-US"/>
        </a:p>
      </dgm:t>
    </dgm:pt>
  </dgm:ptLst>
  <dgm:cxnLst>
    <dgm:cxn modelId="{0C355E91-E528-4A37-B31B-938F0EE6FB16}" srcId="{E6521A8E-E54F-4840-8176-4F6B54E2EC3E}" destId="{770B3C86-51F4-46FC-905A-72690DDFC1E3}" srcOrd="0" destOrd="0" parTransId="{6873EA0D-4645-4D52-8CC7-DC9DEF99A340}" sibTransId="{5374E99F-289D-40F9-A311-811C3842C86D}"/>
    <dgm:cxn modelId="{E065EA96-F3CB-4218-B758-0BCE66A351C9}" type="presOf" srcId="{770B3C86-51F4-46FC-905A-72690DDFC1E3}" destId="{D4ADE94E-7EFC-4C45-8269-64C318533694}" srcOrd="0" destOrd="0" presId="urn:microsoft.com/office/officeart/2005/8/layout/pyramid1"/>
    <dgm:cxn modelId="{192A73F0-1CCC-4D71-BC0A-522F14B5FF13}" srcId="{9FCD4A09-02E6-49B0-A929-96D20A58EAC6}" destId="{E004A25F-F878-4CCE-AA07-36DA63E12ABD}" srcOrd="3" destOrd="0" parTransId="{E8087132-3F20-40F7-8163-43C52A21F813}" sibTransId="{B7FDC11A-E295-4D80-B721-1ED895DACC99}"/>
    <dgm:cxn modelId="{1121A475-9FB3-4344-9FAD-F0E5042A64F6}" type="presOf" srcId="{DC6E420D-45EF-4113-AA3E-30E55BD2475B}" destId="{8D4BA669-11A7-4007-BBF0-026C147972C3}" srcOrd="0" destOrd="0" presId="urn:microsoft.com/office/officeart/2005/8/layout/pyramid1"/>
    <dgm:cxn modelId="{4E8485F7-1457-4370-87F2-1742AC343183}" srcId="{E004A25F-F878-4CCE-AA07-36DA63E12ABD}" destId="{F48AEDB9-C129-4A6B-9346-CED36369E849}" srcOrd="0" destOrd="0" parTransId="{5226289F-AA4A-4581-A9A3-D00A25FA1DE7}" sibTransId="{0BD5D989-C34A-4448-A24E-AAC062C27066}"/>
    <dgm:cxn modelId="{6F0DAB2A-5BEE-43FB-A2EB-4BEA43E0EEE8}" type="presOf" srcId="{EE619453-7A03-447D-9469-D670CBFDD467}" destId="{14FBE28C-1C9C-4652-BE94-158274C0142F}" srcOrd="1" destOrd="0" presId="urn:microsoft.com/office/officeart/2005/8/layout/pyramid1"/>
    <dgm:cxn modelId="{E54A9543-97F3-444B-AC65-98DD770C97C2}" type="presOf" srcId="{E6521A8E-E54F-4840-8176-4F6B54E2EC3E}" destId="{E8B80DCD-0982-4610-AAFC-367E4FCB39BA}" srcOrd="0" destOrd="0" presId="urn:microsoft.com/office/officeart/2005/8/layout/pyramid1"/>
    <dgm:cxn modelId="{F65779FB-5CE1-4418-A146-E3C46326EE5A}" type="presOf" srcId="{E004A25F-F878-4CCE-AA07-36DA63E12ABD}" destId="{BB7157FD-1124-4189-9848-463583F3C699}" srcOrd="0" destOrd="0" presId="urn:microsoft.com/office/officeart/2005/8/layout/pyramid1"/>
    <dgm:cxn modelId="{8B18C600-0EDC-4C4E-B01D-E1828199FB34}" srcId="{9FCD4A09-02E6-49B0-A929-96D20A58EAC6}" destId="{40376E49-8F8C-4BE6-A411-12BBB9E83996}" srcOrd="0" destOrd="0" parTransId="{F5D610B4-AACD-4788-8EA0-ADEFF74CDCE3}" sibTransId="{8FFB65DF-FE4C-4FF1-985D-A23B8F26E0E2}"/>
    <dgm:cxn modelId="{D2C28A52-669C-4195-804E-3147FBAC3635}" type="presOf" srcId="{E6521A8E-E54F-4840-8176-4F6B54E2EC3E}" destId="{337C9870-F493-43DF-95A2-AD6B94A38A30}" srcOrd="1" destOrd="0" presId="urn:microsoft.com/office/officeart/2005/8/layout/pyramid1"/>
    <dgm:cxn modelId="{6AED7BAB-1726-444B-93F8-E38061EA36DA}" srcId="{40376E49-8F8C-4BE6-A411-12BBB9E83996}" destId="{DC6E420D-45EF-4113-AA3E-30E55BD2475B}" srcOrd="0" destOrd="0" parTransId="{3DC0758D-BE3F-4791-A965-6773D483568A}" sibTransId="{C2088E7D-DE27-4EDE-989B-F9E1621185A0}"/>
    <dgm:cxn modelId="{29BF988B-599F-464C-ACD7-B620DAFCBF95}" type="presOf" srcId="{DC6E420D-45EF-4113-AA3E-30E55BD2475B}" destId="{2BE0C5C0-E29E-4736-953C-8472312A452C}" srcOrd="1" destOrd="0" presId="urn:microsoft.com/office/officeart/2005/8/layout/pyramid1"/>
    <dgm:cxn modelId="{CE66B752-E2C3-4F05-8FF6-EECEC8225083}" type="presOf" srcId="{770B3C86-51F4-46FC-905A-72690DDFC1E3}" destId="{8A01077D-CBD3-44B8-BE6A-DCD926CE1ADC}" srcOrd="1" destOrd="0" presId="urn:microsoft.com/office/officeart/2005/8/layout/pyramid1"/>
    <dgm:cxn modelId="{FA546343-5151-4058-9136-70C43690A858}" srcId="{9FCD4A09-02E6-49B0-A929-96D20A58EAC6}" destId="{184ED750-E7F2-4E34-8C3A-D833FE294B75}" srcOrd="1" destOrd="0" parTransId="{5DDC35E2-74D9-460F-AE5F-47B2466B4970}" sibTransId="{99EB0433-AA86-4C26-823A-F8B088058A47}"/>
    <dgm:cxn modelId="{4191D63E-95D3-4E44-ABF6-B78889E4108C}" type="presOf" srcId="{9FCD4A09-02E6-49B0-A929-96D20A58EAC6}" destId="{007EE9DA-5396-4268-B6FA-479A1C7D226A}" srcOrd="0" destOrd="0" presId="urn:microsoft.com/office/officeart/2005/8/layout/pyramid1"/>
    <dgm:cxn modelId="{8271ADD3-C0CC-4663-8A10-EC4FE0A1771F}" srcId="{9FCD4A09-02E6-49B0-A929-96D20A58EAC6}" destId="{E6521A8E-E54F-4840-8176-4F6B54E2EC3E}" srcOrd="2" destOrd="0" parTransId="{C3A19C8F-DD50-4C4C-B419-D86197D2AF06}" sibTransId="{FBC1264F-3D72-4516-A1E0-51D2674EC5CB}"/>
    <dgm:cxn modelId="{87F7A7CD-ADA0-4C44-8F15-5810FEEE0097}" type="presOf" srcId="{F48AEDB9-C129-4A6B-9346-CED36369E849}" destId="{7640F492-F247-4F8F-B2C7-477BAF59CEC1}" srcOrd="1" destOrd="0" presId="urn:microsoft.com/office/officeart/2005/8/layout/pyramid1"/>
    <dgm:cxn modelId="{85CA7D3E-4B46-412C-AECB-62F1F85D8A47}" type="presOf" srcId="{40376E49-8F8C-4BE6-A411-12BBB9E83996}" destId="{EDA32C35-CB6E-429E-969E-4B1B1F9F10FA}" srcOrd="1" destOrd="0" presId="urn:microsoft.com/office/officeart/2005/8/layout/pyramid1"/>
    <dgm:cxn modelId="{85D35AC0-16C9-48A0-A3AC-4848B73B2A04}" type="presOf" srcId="{F48AEDB9-C129-4A6B-9346-CED36369E849}" destId="{3820073B-FB0C-4895-97EE-BFEA8F563081}" srcOrd="0" destOrd="0" presId="urn:microsoft.com/office/officeart/2005/8/layout/pyramid1"/>
    <dgm:cxn modelId="{9AF5B73A-EB48-4CCE-AEF5-04527E7D592F}" srcId="{184ED750-E7F2-4E34-8C3A-D833FE294B75}" destId="{EE619453-7A03-447D-9469-D670CBFDD467}" srcOrd="0" destOrd="0" parTransId="{ED531316-6D57-4882-8FDE-9624DB805BC4}" sibTransId="{CD7AF76A-22F7-422A-B8A8-534DF8E5BE6E}"/>
    <dgm:cxn modelId="{0478B0CC-8C00-40F4-9308-7EA79833A76D}" type="presOf" srcId="{40376E49-8F8C-4BE6-A411-12BBB9E83996}" destId="{8654FDFD-7885-468E-97A6-51F296509D86}" srcOrd="0" destOrd="0" presId="urn:microsoft.com/office/officeart/2005/8/layout/pyramid1"/>
    <dgm:cxn modelId="{DDA2ECFD-4B88-4B28-9599-043A11A2DBE8}" type="presOf" srcId="{E004A25F-F878-4CCE-AA07-36DA63E12ABD}" destId="{B1E49C4D-45B6-4BE2-B948-5992D8B63F2C}" srcOrd="1" destOrd="0" presId="urn:microsoft.com/office/officeart/2005/8/layout/pyramid1"/>
    <dgm:cxn modelId="{D6B009E3-D73B-4CB8-AEDD-5CD6B909B057}" type="presOf" srcId="{184ED750-E7F2-4E34-8C3A-D833FE294B75}" destId="{53A7E125-81CF-40C6-B41C-94E8D16B7650}" srcOrd="0" destOrd="0" presId="urn:microsoft.com/office/officeart/2005/8/layout/pyramid1"/>
    <dgm:cxn modelId="{E4036AEE-E6BC-4CCC-81ED-35E62A662F98}" type="presOf" srcId="{184ED750-E7F2-4E34-8C3A-D833FE294B75}" destId="{882C05D6-5D2B-4995-8294-93196A81CFD3}" srcOrd="1" destOrd="0" presId="urn:microsoft.com/office/officeart/2005/8/layout/pyramid1"/>
    <dgm:cxn modelId="{51B9DD4E-7647-4145-9045-A1E8A0FB859D}" type="presOf" srcId="{EE619453-7A03-447D-9469-D670CBFDD467}" destId="{6DB15BB5-20FB-46E2-94EB-13E69EECA2C8}" srcOrd="0" destOrd="0" presId="urn:microsoft.com/office/officeart/2005/8/layout/pyramid1"/>
    <dgm:cxn modelId="{685464E3-8DD7-4A70-8437-B5F34198B9F5}" type="presParOf" srcId="{007EE9DA-5396-4268-B6FA-479A1C7D226A}" destId="{97DEB5A2-4679-41F3-B072-89BC37A3BBF5}" srcOrd="0" destOrd="0" presId="urn:microsoft.com/office/officeart/2005/8/layout/pyramid1"/>
    <dgm:cxn modelId="{8C9C0710-2B72-47DE-89D5-ECC7C6A68F5D}" type="presParOf" srcId="{97DEB5A2-4679-41F3-B072-89BC37A3BBF5}" destId="{8D4BA669-11A7-4007-BBF0-026C147972C3}" srcOrd="0" destOrd="0" presId="urn:microsoft.com/office/officeart/2005/8/layout/pyramid1"/>
    <dgm:cxn modelId="{861C5F2E-A818-430F-AB8D-90F26FE83E5D}" type="presParOf" srcId="{97DEB5A2-4679-41F3-B072-89BC37A3BBF5}" destId="{2BE0C5C0-E29E-4736-953C-8472312A452C}" srcOrd="1" destOrd="0" presId="urn:microsoft.com/office/officeart/2005/8/layout/pyramid1"/>
    <dgm:cxn modelId="{71F927FD-501E-4875-BE14-F9E9A937DEB3}" type="presParOf" srcId="{97DEB5A2-4679-41F3-B072-89BC37A3BBF5}" destId="{8654FDFD-7885-468E-97A6-51F296509D86}" srcOrd="2" destOrd="0" presId="urn:microsoft.com/office/officeart/2005/8/layout/pyramid1"/>
    <dgm:cxn modelId="{A8C042CC-0E74-478D-B446-125EF669EE0B}" type="presParOf" srcId="{97DEB5A2-4679-41F3-B072-89BC37A3BBF5}" destId="{EDA32C35-CB6E-429E-969E-4B1B1F9F10FA}" srcOrd="3" destOrd="0" presId="urn:microsoft.com/office/officeart/2005/8/layout/pyramid1"/>
    <dgm:cxn modelId="{5F9565EB-F2EE-4490-A723-4345B1A5881D}" type="presParOf" srcId="{007EE9DA-5396-4268-B6FA-479A1C7D226A}" destId="{53EA6683-9277-4F6B-8744-61DF2C7E69D7}" srcOrd="1" destOrd="0" presId="urn:microsoft.com/office/officeart/2005/8/layout/pyramid1"/>
    <dgm:cxn modelId="{653B1C55-E320-4E60-AECB-73B014F97695}" type="presParOf" srcId="{53EA6683-9277-4F6B-8744-61DF2C7E69D7}" destId="{6DB15BB5-20FB-46E2-94EB-13E69EECA2C8}" srcOrd="0" destOrd="0" presId="urn:microsoft.com/office/officeart/2005/8/layout/pyramid1"/>
    <dgm:cxn modelId="{09EE4998-232E-437D-A4D3-84358A525EC8}" type="presParOf" srcId="{53EA6683-9277-4F6B-8744-61DF2C7E69D7}" destId="{14FBE28C-1C9C-4652-BE94-158274C0142F}" srcOrd="1" destOrd="0" presId="urn:microsoft.com/office/officeart/2005/8/layout/pyramid1"/>
    <dgm:cxn modelId="{BBBC80ED-6C79-483F-A1EA-9712D36BBB87}" type="presParOf" srcId="{53EA6683-9277-4F6B-8744-61DF2C7E69D7}" destId="{53A7E125-81CF-40C6-B41C-94E8D16B7650}" srcOrd="2" destOrd="0" presId="urn:microsoft.com/office/officeart/2005/8/layout/pyramid1"/>
    <dgm:cxn modelId="{39598828-7E4F-45BC-A269-786297FAF723}" type="presParOf" srcId="{53EA6683-9277-4F6B-8744-61DF2C7E69D7}" destId="{882C05D6-5D2B-4995-8294-93196A81CFD3}" srcOrd="3" destOrd="0" presId="urn:microsoft.com/office/officeart/2005/8/layout/pyramid1"/>
    <dgm:cxn modelId="{FB1A6BBA-7A30-4B65-99B3-C5FC8F164AC6}" type="presParOf" srcId="{007EE9DA-5396-4268-B6FA-479A1C7D226A}" destId="{08F9C0F4-C827-4B14-862F-70B0F0101841}" srcOrd="2" destOrd="0" presId="urn:microsoft.com/office/officeart/2005/8/layout/pyramid1"/>
    <dgm:cxn modelId="{D0C16A19-E564-4A15-A23F-0828529CC6D3}" type="presParOf" srcId="{08F9C0F4-C827-4B14-862F-70B0F0101841}" destId="{D4ADE94E-7EFC-4C45-8269-64C318533694}" srcOrd="0" destOrd="0" presId="urn:microsoft.com/office/officeart/2005/8/layout/pyramid1"/>
    <dgm:cxn modelId="{CB352BA5-712C-4BEF-A3CB-4E3AC8590B0B}" type="presParOf" srcId="{08F9C0F4-C827-4B14-862F-70B0F0101841}" destId="{8A01077D-CBD3-44B8-BE6A-DCD926CE1ADC}" srcOrd="1" destOrd="0" presId="urn:microsoft.com/office/officeart/2005/8/layout/pyramid1"/>
    <dgm:cxn modelId="{4B7F4344-ED85-490F-8CD7-162930146845}" type="presParOf" srcId="{08F9C0F4-C827-4B14-862F-70B0F0101841}" destId="{E8B80DCD-0982-4610-AAFC-367E4FCB39BA}" srcOrd="2" destOrd="0" presId="urn:microsoft.com/office/officeart/2005/8/layout/pyramid1"/>
    <dgm:cxn modelId="{F2B2BC59-2F7C-4F2A-8F41-6208BE35FF4C}" type="presParOf" srcId="{08F9C0F4-C827-4B14-862F-70B0F0101841}" destId="{337C9870-F493-43DF-95A2-AD6B94A38A30}" srcOrd="3" destOrd="0" presId="urn:microsoft.com/office/officeart/2005/8/layout/pyramid1"/>
    <dgm:cxn modelId="{7DBAF676-5833-4EA6-A358-5378C945E39E}" type="presParOf" srcId="{007EE9DA-5396-4268-B6FA-479A1C7D226A}" destId="{6C0A8F7B-47F3-47DD-ADCA-98901E364F31}" srcOrd="3" destOrd="0" presId="urn:microsoft.com/office/officeart/2005/8/layout/pyramid1"/>
    <dgm:cxn modelId="{4EAE9C60-01A8-4670-AAFC-6A5279CB7BE2}" type="presParOf" srcId="{6C0A8F7B-47F3-47DD-ADCA-98901E364F31}" destId="{3820073B-FB0C-4895-97EE-BFEA8F563081}" srcOrd="0" destOrd="0" presId="urn:microsoft.com/office/officeart/2005/8/layout/pyramid1"/>
    <dgm:cxn modelId="{72C53473-A4D6-44ED-8022-7B31D7EA1AB9}" type="presParOf" srcId="{6C0A8F7B-47F3-47DD-ADCA-98901E364F31}" destId="{7640F492-F247-4F8F-B2C7-477BAF59CEC1}" srcOrd="1" destOrd="0" presId="urn:microsoft.com/office/officeart/2005/8/layout/pyramid1"/>
    <dgm:cxn modelId="{8150FFFB-D691-4CEE-BFE6-6E84657D9941}" type="presParOf" srcId="{6C0A8F7B-47F3-47DD-ADCA-98901E364F31}" destId="{BB7157FD-1124-4189-9848-463583F3C699}" srcOrd="2" destOrd="0" presId="urn:microsoft.com/office/officeart/2005/8/layout/pyramid1"/>
    <dgm:cxn modelId="{0CE73F38-D9A8-4823-879E-9006A0F291BF}" type="presParOf" srcId="{6C0A8F7B-47F3-47DD-ADCA-98901E364F31}" destId="{B1E49C4D-45B6-4BE2-B948-5992D8B63F2C}" srcOrd="3"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BCCA44B-0DE1-476B-8FE2-BC6DF4DF8A75}" type="doc">
      <dgm:prSet loTypeId="urn:microsoft.com/office/officeart/2005/8/layout/default#1" loCatId="list" qsTypeId="urn:microsoft.com/office/officeart/2005/8/quickstyle/simple4" qsCatId="simple" csTypeId="urn:microsoft.com/office/officeart/2005/8/colors/colorful1" csCatId="colorful" phldr="1"/>
      <dgm:spPr/>
      <dgm:t>
        <a:bodyPr/>
        <a:lstStyle/>
        <a:p>
          <a:endParaRPr lang="en-US"/>
        </a:p>
      </dgm:t>
    </dgm:pt>
    <dgm:pt modelId="{69506B52-13AD-4A95-874F-E347F9CBF61D}">
      <dgm:prSet phldrT="[Text]" custT="1"/>
      <dgm:spPr/>
      <dgm:t>
        <a:bodyPr/>
        <a:lstStyle/>
        <a:p>
          <a:pPr rtl="1">
            <a:spcAft>
              <a:spcPts val="0"/>
            </a:spcAft>
          </a:pPr>
          <a:r>
            <a:rPr lang="ar-SA" sz="2400" b="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سات دہرائی</a:t>
          </a:r>
          <a:r>
            <a:rPr lang="ur-PK" sz="2400" b="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 </a:t>
          </a:r>
          <a:r>
            <a:rPr lang="ar-SA" sz="2400" b="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جانے </a:t>
          </a:r>
          <a:r>
            <a:rPr lang="ur-PK" sz="2400" b="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والی آیات</a:t>
          </a:r>
          <a:r>
            <a:rPr lang="ar-SA" sz="2400" b="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 (الحجر: </a:t>
          </a:r>
          <a:r>
            <a:rPr lang="en-US" sz="2400" b="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87</a:t>
          </a:r>
          <a:r>
            <a:rPr lang="ar-SA" sz="2400" b="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a:t>
          </a:r>
          <a:endParaRPr lang="en-US" sz="2400" b="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FC3A4AE4-5AA8-40E6-A61C-2BB627B7D3C5}" type="parTrans" cxnId="{45FC6CDF-E0AB-4323-9883-CD2B81DD1ABD}">
      <dgm:prSet/>
      <dgm:spPr/>
      <dgm:t>
        <a:bodyPr/>
        <a:lstStyle/>
        <a:p>
          <a:pPr rtl="1"/>
          <a:endParaRPr lang="en-US" sz="28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180A0DBF-B1BF-456B-8746-E81A6DB9F6BC}" type="sibTrans" cxnId="{45FC6CDF-E0AB-4323-9883-CD2B81DD1ABD}">
      <dgm:prSet/>
      <dgm:spPr/>
      <dgm:t>
        <a:bodyPr/>
        <a:lstStyle/>
        <a:p>
          <a:pPr rtl="1"/>
          <a:endParaRPr lang="en-US" sz="28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8AC66EC3-0528-4BC9-971D-8D602211A3B2}">
      <dgm:prSet phldrT="[Text]" custT="1"/>
      <dgm:spPr/>
      <dgm:t>
        <a:bodyPr/>
        <a:lstStyle/>
        <a:p>
          <a:pPr rtl="1"/>
          <a:r>
            <a:rPr lang="ur-PK"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القرآن العظیم </a:t>
          </a:r>
          <a:r>
            <a:rPr lang="ur-PK" sz="24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(ترمذی)</a:t>
          </a:r>
          <a:endParaRPr lang="en-US" sz="24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C641B8A6-80D3-4DE7-9C1D-CBDA5511BB74}" type="parTrans" cxnId="{37AD2BE0-215B-4E3D-8515-17F77E681FA1}">
      <dgm:prSet/>
      <dgm:spPr/>
      <dgm:t>
        <a:bodyPr/>
        <a:lstStyle/>
        <a:p>
          <a:pPr rtl="1"/>
          <a:endParaRPr lang="en-US" sz="28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AE7609D-9554-49CE-A394-D2B9CA67B4D5}" type="sibTrans" cxnId="{37AD2BE0-215B-4E3D-8515-17F77E681FA1}">
      <dgm:prSet/>
      <dgm:spPr/>
      <dgm:t>
        <a:bodyPr/>
        <a:lstStyle/>
        <a:p>
          <a:pPr rtl="1"/>
          <a:endParaRPr lang="en-US" sz="28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20CF34C3-B289-412F-90E3-DD14C75FEB2B}">
      <dgm:prSet phldrT="[Text]" custT="1"/>
      <dgm:spPr/>
      <dgm:t>
        <a:bodyPr/>
        <a:lstStyle/>
        <a:p>
          <a:pPr rtl="1"/>
          <a:r>
            <a:rPr lang="ur-PK" sz="2800" dirty="0" smtClean="0">
              <a:effectLst>
                <a:outerShdw blurRad="38100" dist="38100" dir="2700000" algn="tl">
                  <a:srgbClr val="000000">
                    <a:alpha val="43137"/>
                  </a:srgbClr>
                </a:outerShdw>
              </a:effectLst>
              <a:latin typeface="Jameel Noori Nastaleeq" pitchFamily="2" charset="-78"/>
              <a:cs typeface="Jameel Noori Nastaleeq" pitchFamily="2" charset="-78"/>
            </a:rPr>
            <a:t>عظیم سورۃ </a:t>
          </a:r>
          <a:r>
            <a:rPr lang="ur-PK" sz="2400" dirty="0" smtClean="0">
              <a:effectLst>
                <a:outerShdw blurRad="38100" dist="38100" dir="2700000" algn="tl">
                  <a:srgbClr val="000000">
                    <a:alpha val="43137"/>
                  </a:srgbClr>
                </a:outerShdw>
              </a:effectLst>
              <a:latin typeface="Jameel Noori Nastaleeq" pitchFamily="2" charset="-78"/>
              <a:cs typeface="Jameel Noori Nastaleeq" pitchFamily="2" charset="-78"/>
            </a:rPr>
            <a:t>(بخاری)</a:t>
          </a:r>
          <a:endParaRPr lang="en-US" sz="24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7D87BD73-B4F7-43D8-B6F6-55C23D1DA42C}" type="parTrans" cxnId="{42DB12DB-1107-4C50-86F4-2E094882A73D}">
      <dgm:prSet/>
      <dgm:spPr/>
      <dgm:t>
        <a:bodyPr/>
        <a:lstStyle/>
        <a:p>
          <a:pPr rtl="1"/>
          <a:endParaRPr lang="en-US" sz="28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A361960F-F115-4F9E-A10B-FDCF3A9B21F6}" type="sibTrans" cxnId="{42DB12DB-1107-4C50-86F4-2E094882A73D}">
      <dgm:prSet/>
      <dgm:spPr/>
      <dgm:t>
        <a:bodyPr/>
        <a:lstStyle/>
        <a:p>
          <a:pPr rtl="1"/>
          <a:endParaRPr lang="en-US" sz="28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2EEE67F-974A-4227-92FF-C501833F8C92}">
      <dgm:prSet phldrT="[Text]" custT="1"/>
      <dgm:spPr/>
      <dgm:t>
        <a:bodyPr/>
        <a:lstStyle/>
        <a:p>
          <a:pPr rtl="1"/>
          <a:r>
            <a:rPr lang="ur-PK" sz="2800" dirty="0" smtClean="0">
              <a:effectLst>
                <a:outerShdw blurRad="38100" dist="38100" dir="2700000" algn="tl">
                  <a:srgbClr val="000000">
                    <a:alpha val="43137"/>
                  </a:srgbClr>
                </a:outerShdw>
              </a:effectLst>
              <a:latin typeface="Jameel Noori Nastaleeq" pitchFamily="2" charset="-78"/>
              <a:cs typeface="Jameel Noori Nastaleeq" pitchFamily="2" charset="-78"/>
            </a:rPr>
            <a:t>دو تہائی قرآن </a:t>
          </a:r>
          <a:r>
            <a:rPr lang="ur-PK" sz="2400" dirty="0" smtClean="0">
              <a:effectLst>
                <a:outerShdw blurRad="38100" dist="38100" dir="2700000" algn="tl">
                  <a:srgbClr val="000000">
                    <a:alpha val="43137"/>
                  </a:srgbClr>
                </a:outerShdw>
              </a:effectLst>
              <a:latin typeface="Jameel Noori Nastaleeq" pitchFamily="2" charset="-78"/>
              <a:cs typeface="Jameel Noori Nastaleeq" pitchFamily="2" charset="-78"/>
            </a:rPr>
            <a:t>(بیہقی)</a:t>
          </a:r>
          <a:endParaRPr lang="en-US" sz="24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7D684232-A2EB-4CF0-BDBD-94C9489CBB48}" type="parTrans" cxnId="{3B99ECFD-E85D-4B5A-A400-78C5BE83C9C2}">
      <dgm:prSet/>
      <dgm:spPr/>
      <dgm:t>
        <a:bodyPr/>
        <a:lstStyle/>
        <a:p>
          <a:pPr rtl="1"/>
          <a:endParaRPr lang="en-US" sz="28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7E5D35D8-E430-45BA-883D-97F75B91AF6C}" type="sibTrans" cxnId="{3B99ECFD-E85D-4B5A-A400-78C5BE83C9C2}">
      <dgm:prSet/>
      <dgm:spPr/>
      <dgm:t>
        <a:bodyPr/>
        <a:lstStyle/>
        <a:p>
          <a:pPr rtl="1"/>
          <a:endParaRPr lang="en-US" sz="28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C06DA663-B421-4BDD-AB16-2E4BD4894751}">
      <dgm:prSet phldrT="[Text]" custT="1"/>
      <dgm:spPr/>
      <dgm:t>
        <a:bodyPr/>
        <a:lstStyle/>
        <a:p>
          <a:pPr rtl="1"/>
          <a:r>
            <a:rPr lang="ur-PK" sz="2800" dirty="0" smtClean="0">
              <a:effectLst>
                <a:outerShdw blurRad="38100" dist="38100" dir="2700000" algn="tl">
                  <a:srgbClr val="000000">
                    <a:alpha val="43137"/>
                  </a:srgbClr>
                </a:outerShdw>
              </a:effectLst>
              <a:latin typeface="Jameel Noori Nastaleeq" pitchFamily="2" charset="-78"/>
              <a:cs typeface="Jameel Noori Nastaleeq" pitchFamily="2" charset="-78"/>
            </a:rPr>
            <a:t>نور </a:t>
          </a:r>
          <a:r>
            <a:rPr lang="ur-PK" sz="2400" dirty="0" smtClean="0">
              <a:effectLst>
                <a:outerShdw blurRad="38100" dist="38100" dir="2700000" algn="tl">
                  <a:srgbClr val="000000">
                    <a:alpha val="43137"/>
                  </a:srgbClr>
                </a:outerShdw>
              </a:effectLst>
              <a:latin typeface="Jameel Noori Nastaleeq" pitchFamily="2" charset="-78"/>
              <a:cs typeface="Jameel Noori Nastaleeq" pitchFamily="2" charset="-78"/>
            </a:rPr>
            <a:t>(مسلم)</a:t>
          </a:r>
          <a:endParaRPr lang="ur-PK" sz="2800" dirty="0" smtClean="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0BA00CB-42BF-4F99-B92A-EFBCA9AF1718}" type="parTrans" cxnId="{DE5EF3EC-A039-42E4-89B0-AF87426BE01E}">
      <dgm:prSet/>
      <dgm:spPr/>
      <dgm:t>
        <a:bodyPr/>
        <a:lstStyle/>
        <a:p>
          <a:pPr rtl="1"/>
          <a:endParaRPr lang="en-US">
            <a:latin typeface="Jameel Noori Nastaleeq" pitchFamily="2" charset="-78"/>
            <a:cs typeface="Jameel Noori Nastaleeq" pitchFamily="2" charset="-78"/>
          </a:endParaRPr>
        </a:p>
      </dgm:t>
    </dgm:pt>
    <dgm:pt modelId="{E13EB9D2-4C7D-4F36-95B0-E30913B28F35}" type="sibTrans" cxnId="{DE5EF3EC-A039-42E4-89B0-AF87426BE01E}">
      <dgm:prSet/>
      <dgm:spPr/>
      <dgm:t>
        <a:bodyPr/>
        <a:lstStyle/>
        <a:p>
          <a:pPr rtl="1"/>
          <a:endParaRPr lang="en-US">
            <a:latin typeface="Jameel Noori Nastaleeq" pitchFamily="2" charset="-78"/>
            <a:cs typeface="Jameel Noori Nastaleeq" pitchFamily="2" charset="-78"/>
          </a:endParaRPr>
        </a:p>
      </dgm:t>
    </dgm:pt>
    <dgm:pt modelId="{FDA75A9F-A03A-461D-9BEA-0D9A99DBFB15}">
      <dgm:prSet phldrT="[Text]" custT="1"/>
      <dgm:spPr/>
      <dgm:t>
        <a:bodyPr/>
        <a:lstStyle/>
        <a:p>
          <a:pPr rtl="1">
            <a:spcAft>
              <a:spcPts val="0"/>
            </a:spcAft>
          </a:pPr>
          <a:r>
            <a:rPr lang="ur-PK" sz="2800" dirty="0" smtClean="0">
              <a:effectLst>
                <a:outerShdw blurRad="38100" dist="38100" dir="2700000" algn="tl">
                  <a:srgbClr val="000000">
                    <a:alpha val="43137"/>
                  </a:srgbClr>
                </a:outerShdw>
              </a:effectLst>
              <a:latin typeface="Jameel Noori Nastaleeq" pitchFamily="2" charset="-78"/>
              <a:cs typeface="Jameel Noori Nastaleeq" pitchFamily="2" charset="-78"/>
            </a:rPr>
            <a:t>قرآن کا دیباچہ</a:t>
          </a:r>
        </a:p>
        <a:p>
          <a:pPr rtl="1">
            <a:spcAft>
              <a:spcPts val="0"/>
            </a:spcAft>
          </a:pPr>
          <a:r>
            <a:rPr lang="en-US" sz="2800" dirty="0" smtClean="0">
              <a:effectLst>
                <a:outerShdw blurRad="38100" dist="38100" dir="2700000" algn="tl">
                  <a:srgbClr val="000000">
                    <a:alpha val="43137"/>
                  </a:srgbClr>
                </a:outerShdw>
              </a:effectLst>
              <a:latin typeface="Jameel Noori Nastaleeq" pitchFamily="2" charset="-78"/>
              <a:cs typeface="Jameel Noori Nastaleeq" pitchFamily="2" charset="-78"/>
            </a:rPr>
            <a:t>(Preface)</a:t>
          </a:r>
          <a:endParaRPr lang="ur-PK" sz="2800" dirty="0" smtClean="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81C4DE2-6C78-420F-84A9-99C5592B4FAF}" type="parTrans" cxnId="{C0CB8D4A-4C68-46CD-B20D-2FFEA4191F46}">
      <dgm:prSet/>
      <dgm:spPr/>
      <dgm:t>
        <a:bodyPr/>
        <a:lstStyle/>
        <a:p>
          <a:endParaRPr lang="en-US">
            <a:latin typeface="Jameel Noori Nastaleeq" pitchFamily="2" charset="-78"/>
            <a:cs typeface="Jameel Noori Nastaleeq" pitchFamily="2" charset="-78"/>
          </a:endParaRPr>
        </a:p>
      </dgm:t>
    </dgm:pt>
    <dgm:pt modelId="{A45FA796-606D-474E-A339-B260EEF27672}" type="sibTrans" cxnId="{C0CB8D4A-4C68-46CD-B20D-2FFEA4191F46}">
      <dgm:prSet/>
      <dgm:spPr/>
      <dgm:t>
        <a:bodyPr/>
        <a:lstStyle/>
        <a:p>
          <a:endParaRPr lang="en-US">
            <a:latin typeface="Jameel Noori Nastaleeq" pitchFamily="2" charset="-78"/>
            <a:cs typeface="Jameel Noori Nastaleeq" pitchFamily="2" charset="-78"/>
          </a:endParaRPr>
        </a:p>
      </dgm:t>
    </dgm:pt>
    <dgm:pt modelId="{813CA43D-43B9-4AC5-8FAD-DC6AB196A593}">
      <dgm:prSet phldrT="[Text]" custT="1"/>
      <dgm:spPr/>
      <dgm:t>
        <a:bodyPr/>
        <a:lstStyle/>
        <a:p>
          <a:pPr rtl="1"/>
          <a:r>
            <a:rPr lang="ur-PK" sz="2800" dirty="0" smtClean="0">
              <a:effectLst>
                <a:outerShdw blurRad="38100" dist="38100" dir="2700000" algn="tl">
                  <a:srgbClr val="000000">
                    <a:alpha val="43137"/>
                  </a:srgbClr>
                </a:outerShdw>
              </a:effectLst>
              <a:latin typeface="Jameel Noori Nastaleeq" pitchFamily="2" charset="-78"/>
              <a:cs typeface="Jameel Noori Nastaleeq" pitchFamily="2" charset="-78"/>
            </a:rPr>
            <a:t>نماز کا لازمی جزو </a:t>
          </a:r>
          <a:r>
            <a:rPr lang="ur-PK" sz="2400" dirty="0" smtClean="0">
              <a:effectLst>
                <a:outerShdw blurRad="38100" dist="38100" dir="2700000" algn="tl">
                  <a:srgbClr val="000000">
                    <a:alpha val="43137"/>
                  </a:srgbClr>
                </a:outerShdw>
              </a:effectLst>
              <a:latin typeface="Jameel Noori Nastaleeq" pitchFamily="2" charset="-78"/>
              <a:cs typeface="Jameel Noori Nastaleeq" pitchFamily="2" charset="-78"/>
            </a:rPr>
            <a:t>(بخاری)</a:t>
          </a:r>
          <a:endParaRPr lang="ur-PK" sz="2800" dirty="0" smtClean="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2CDF2262-84D8-44F9-B240-ADC8B3AD2938}" type="parTrans" cxnId="{3CDAAD74-1CA4-4210-9EB5-05B2EDB164A6}">
      <dgm:prSet/>
      <dgm:spPr/>
      <dgm:t>
        <a:bodyPr/>
        <a:lstStyle/>
        <a:p>
          <a:endParaRPr lang="en-US">
            <a:latin typeface="Jameel Noori Nastaleeq" pitchFamily="2" charset="-78"/>
            <a:cs typeface="Jameel Noori Nastaleeq" pitchFamily="2" charset="-78"/>
          </a:endParaRPr>
        </a:p>
      </dgm:t>
    </dgm:pt>
    <dgm:pt modelId="{B389A8BF-432B-4103-ACCC-C32A4BFC27BF}" type="sibTrans" cxnId="{3CDAAD74-1CA4-4210-9EB5-05B2EDB164A6}">
      <dgm:prSet/>
      <dgm:spPr/>
      <dgm:t>
        <a:bodyPr/>
        <a:lstStyle/>
        <a:p>
          <a:endParaRPr lang="en-US">
            <a:latin typeface="Jameel Noori Nastaleeq" pitchFamily="2" charset="-78"/>
            <a:cs typeface="Jameel Noori Nastaleeq" pitchFamily="2" charset="-78"/>
          </a:endParaRPr>
        </a:p>
      </dgm:t>
    </dgm:pt>
    <dgm:pt modelId="{A1AF89AB-5975-4F9C-A22F-08E89865C416}" type="pres">
      <dgm:prSet presAssocID="{DBCCA44B-0DE1-476B-8FE2-BC6DF4DF8A75}" presName="diagram" presStyleCnt="0">
        <dgm:presLayoutVars>
          <dgm:dir val="rev"/>
          <dgm:resizeHandles val="exact"/>
        </dgm:presLayoutVars>
      </dgm:prSet>
      <dgm:spPr/>
      <dgm:t>
        <a:bodyPr/>
        <a:lstStyle/>
        <a:p>
          <a:endParaRPr lang="en-US"/>
        </a:p>
      </dgm:t>
    </dgm:pt>
    <dgm:pt modelId="{4A18EEBD-7D93-4A7F-A9E5-838B9B587511}" type="pres">
      <dgm:prSet presAssocID="{69506B52-13AD-4A95-874F-E347F9CBF61D}" presName="node" presStyleLbl="node1" presStyleIdx="0" presStyleCnt="7">
        <dgm:presLayoutVars>
          <dgm:bulletEnabled val="1"/>
        </dgm:presLayoutVars>
      </dgm:prSet>
      <dgm:spPr/>
      <dgm:t>
        <a:bodyPr/>
        <a:lstStyle/>
        <a:p>
          <a:endParaRPr lang="en-US"/>
        </a:p>
      </dgm:t>
    </dgm:pt>
    <dgm:pt modelId="{D0E9C191-F6F1-4968-BA69-32FE12FE1C90}" type="pres">
      <dgm:prSet presAssocID="{180A0DBF-B1BF-456B-8746-E81A6DB9F6BC}" presName="sibTrans" presStyleCnt="0"/>
      <dgm:spPr/>
      <dgm:t>
        <a:bodyPr/>
        <a:lstStyle/>
        <a:p>
          <a:endParaRPr lang="en-US"/>
        </a:p>
      </dgm:t>
    </dgm:pt>
    <dgm:pt modelId="{49B231F4-ED93-4BC1-8789-BE60C46E05FE}" type="pres">
      <dgm:prSet presAssocID="{8AC66EC3-0528-4BC9-971D-8D602211A3B2}" presName="node" presStyleLbl="node1" presStyleIdx="1" presStyleCnt="7">
        <dgm:presLayoutVars>
          <dgm:bulletEnabled val="1"/>
        </dgm:presLayoutVars>
      </dgm:prSet>
      <dgm:spPr/>
      <dgm:t>
        <a:bodyPr/>
        <a:lstStyle/>
        <a:p>
          <a:endParaRPr lang="en-US"/>
        </a:p>
      </dgm:t>
    </dgm:pt>
    <dgm:pt modelId="{1E1FAB19-041D-453F-9F7D-A648CBA566FF}" type="pres">
      <dgm:prSet presAssocID="{5AE7609D-9554-49CE-A394-D2B9CA67B4D5}" presName="sibTrans" presStyleCnt="0"/>
      <dgm:spPr/>
      <dgm:t>
        <a:bodyPr/>
        <a:lstStyle/>
        <a:p>
          <a:endParaRPr lang="en-US"/>
        </a:p>
      </dgm:t>
    </dgm:pt>
    <dgm:pt modelId="{08231F08-6981-48B2-A24E-EDE57D9B8B52}" type="pres">
      <dgm:prSet presAssocID="{20CF34C3-B289-412F-90E3-DD14C75FEB2B}" presName="node" presStyleLbl="node1" presStyleIdx="2" presStyleCnt="7">
        <dgm:presLayoutVars>
          <dgm:bulletEnabled val="1"/>
        </dgm:presLayoutVars>
      </dgm:prSet>
      <dgm:spPr/>
      <dgm:t>
        <a:bodyPr/>
        <a:lstStyle/>
        <a:p>
          <a:endParaRPr lang="en-US"/>
        </a:p>
      </dgm:t>
    </dgm:pt>
    <dgm:pt modelId="{DF14444E-8D6D-4DA8-A461-722FD59C8BBA}" type="pres">
      <dgm:prSet presAssocID="{A361960F-F115-4F9E-A10B-FDCF3A9B21F6}" presName="sibTrans" presStyleCnt="0"/>
      <dgm:spPr/>
      <dgm:t>
        <a:bodyPr/>
        <a:lstStyle/>
        <a:p>
          <a:endParaRPr lang="en-US"/>
        </a:p>
      </dgm:t>
    </dgm:pt>
    <dgm:pt modelId="{31714994-C971-4E60-98BB-356B7961CB13}" type="pres">
      <dgm:prSet presAssocID="{62EEE67F-974A-4227-92FF-C501833F8C92}" presName="node" presStyleLbl="node1" presStyleIdx="3" presStyleCnt="7">
        <dgm:presLayoutVars>
          <dgm:bulletEnabled val="1"/>
        </dgm:presLayoutVars>
      </dgm:prSet>
      <dgm:spPr/>
      <dgm:t>
        <a:bodyPr/>
        <a:lstStyle/>
        <a:p>
          <a:endParaRPr lang="en-US"/>
        </a:p>
      </dgm:t>
    </dgm:pt>
    <dgm:pt modelId="{F5098601-6AAE-45C2-8D60-D7DD5A8331F1}" type="pres">
      <dgm:prSet presAssocID="{7E5D35D8-E430-45BA-883D-97F75B91AF6C}" presName="sibTrans" presStyleCnt="0"/>
      <dgm:spPr/>
      <dgm:t>
        <a:bodyPr/>
        <a:lstStyle/>
        <a:p>
          <a:endParaRPr lang="en-US"/>
        </a:p>
      </dgm:t>
    </dgm:pt>
    <dgm:pt modelId="{FBB39991-0B0E-4770-9D74-9A5FA90C9551}" type="pres">
      <dgm:prSet presAssocID="{C06DA663-B421-4BDD-AB16-2E4BD4894751}" presName="node" presStyleLbl="node1" presStyleIdx="4" presStyleCnt="7">
        <dgm:presLayoutVars>
          <dgm:bulletEnabled val="1"/>
        </dgm:presLayoutVars>
      </dgm:prSet>
      <dgm:spPr/>
      <dgm:t>
        <a:bodyPr/>
        <a:lstStyle/>
        <a:p>
          <a:endParaRPr lang="en-US"/>
        </a:p>
      </dgm:t>
    </dgm:pt>
    <dgm:pt modelId="{A68F76A1-5ED6-4C07-90C2-F041CF593C1B}" type="pres">
      <dgm:prSet presAssocID="{E13EB9D2-4C7D-4F36-95B0-E30913B28F35}" presName="sibTrans" presStyleCnt="0"/>
      <dgm:spPr/>
      <dgm:t>
        <a:bodyPr/>
        <a:lstStyle/>
        <a:p>
          <a:endParaRPr lang="en-US"/>
        </a:p>
      </dgm:t>
    </dgm:pt>
    <dgm:pt modelId="{04517C6B-6D63-4816-893D-8A8199D87F27}" type="pres">
      <dgm:prSet presAssocID="{FDA75A9F-A03A-461D-9BEA-0D9A99DBFB15}" presName="node" presStyleLbl="node1" presStyleIdx="5" presStyleCnt="7">
        <dgm:presLayoutVars>
          <dgm:bulletEnabled val="1"/>
        </dgm:presLayoutVars>
      </dgm:prSet>
      <dgm:spPr/>
      <dgm:t>
        <a:bodyPr/>
        <a:lstStyle/>
        <a:p>
          <a:endParaRPr lang="en-US"/>
        </a:p>
      </dgm:t>
    </dgm:pt>
    <dgm:pt modelId="{08FFDF70-1309-4F11-9A66-A038D42DD999}" type="pres">
      <dgm:prSet presAssocID="{A45FA796-606D-474E-A339-B260EEF27672}" presName="sibTrans" presStyleCnt="0"/>
      <dgm:spPr/>
      <dgm:t>
        <a:bodyPr/>
        <a:lstStyle/>
        <a:p>
          <a:endParaRPr lang="en-US"/>
        </a:p>
      </dgm:t>
    </dgm:pt>
    <dgm:pt modelId="{E37755FB-56CD-4B99-ABA3-7847BB64AEE1}" type="pres">
      <dgm:prSet presAssocID="{813CA43D-43B9-4AC5-8FAD-DC6AB196A593}" presName="node" presStyleLbl="node1" presStyleIdx="6" presStyleCnt="7">
        <dgm:presLayoutVars>
          <dgm:bulletEnabled val="1"/>
        </dgm:presLayoutVars>
      </dgm:prSet>
      <dgm:spPr/>
      <dgm:t>
        <a:bodyPr/>
        <a:lstStyle/>
        <a:p>
          <a:endParaRPr lang="en-US"/>
        </a:p>
      </dgm:t>
    </dgm:pt>
  </dgm:ptLst>
  <dgm:cxnLst>
    <dgm:cxn modelId="{8908CC35-41B8-44E0-A9B6-E062F32E7D7B}" type="presOf" srcId="{69506B52-13AD-4A95-874F-E347F9CBF61D}" destId="{4A18EEBD-7D93-4A7F-A9E5-838B9B587511}" srcOrd="0" destOrd="0" presId="urn:microsoft.com/office/officeart/2005/8/layout/default#1"/>
    <dgm:cxn modelId="{35934310-D9DA-4CFD-839B-D14D46CF9D75}" type="presOf" srcId="{62EEE67F-974A-4227-92FF-C501833F8C92}" destId="{31714994-C971-4E60-98BB-356B7961CB13}" srcOrd="0" destOrd="0" presId="urn:microsoft.com/office/officeart/2005/8/layout/default#1"/>
    <dgm:cxn modelId="{37AD2BE0-215B-4E3D-8515-17F77E681FA1}" srcId="{DBCCA44B-0DE1-476B-8FE2-BC6DF4DF8A75}" destId="{8AC66EC3-0528-4BC9-971D-8D602211A3B2}" srcOrd="1" destOrd="0" parTransId="{C641B8A6-80D3-4DE7-9C1D-CBDA5511BB74}" sibTransId="{5AE7609D-9554-49CE-A394-D2B9CA67B4D5}"/>
    <dgm:cxn modelId="{3B99ECFD-E85D-4B5A-A400-78C5BE83C9C2}" srcId="{DBCCA44B-0DE1-476B-8FE2-BC6DF4DF8A75}" destId="{62EEE67F-974A-4227-92FF-C501833F8C92}" srcOrd="3" destOrd="0" parTransId="{7D684232-A2EB-4CF0-BDBD-94C9489CBB48}" sibTransId="{7E5D35D8-E430-45BA-883D-97F75B91AF6C}"/>
    <dgm:cxn modelId="{7BDBDD29-4479-4103-93F2-654EA60F0BBF}" type="presOf" srcId="{813CA43D-43B9-4AC5-8FAD-DC6AB196A593}" destId="{E37755FB-56CD-4B99-ABA3-7847BB64AEE1}" srcOrd="0" destOrd="0" presId="urn:microsoft.com/office/officeart/2005/8/layout/default#1"/>
    <dgm:cxn modelId="{C0CB8D4A-4C68-46CD-B20D-2FFEA4191F46}" srcId="{DBCCA44B-0DE1-476B-8FE2-BC6DF4DF8A75}" destId="{FDA75A9F-A03A-461D-9BEA-0D9A99DBFB15}" srcOrd="5" destOrd="0" parTransId="{381C4DE2-6C78-420F-84A9-99C5592B4FAF}" sibTransId="{A45FA796-606D-474E-A339-B260EEF27672}"/>
    <dgm:cxn modelId="{42DB12DB-1107-4C50-86F4-2E094882A73D}" srcId="{DBCCA44B-0DE1-476B-8FE2-BC6DF4DF8A75}" destId="{20CF34C3-B289-412F-90E3-DD14C75FEB2B}" srcOrd="2" destOrd="0" parTransId="{7D87BD73-B4F7-43D8-B6F6-55C23D1DA42C}" sibTransId="{A361960F-F115-4F9E-A10B-FDCF3A9B21F6}"/>
    <dgm:cxn modelId="{5FA43A49-FC18-4909-8B3B-7581062B54DB}" type="presOf" srcId="{C06DA663-B421-4BDD-AB16-2E4BD4894751}" destId="{FBB39991-0B0E-4770-9D74-9A5FA90C9551}" srcOrd="0" destOrd="0" presId="urn:microsoft.com/office/officeart/2005/8/layout/default#1"/>
    <dgm:cxn modelId="{40916117-13AA-46FC-BC29-C6E38CFB5358}" type="presOf" srcId="{20CF34C3-B289-412F-90E3-DD14C75FEB2B}" destId="{08231F08-6981-48B2-A24E-EDE57D9B8B52}" srcOrd="0" destOrd="0" presId="urn:microsoft.com/office/officeart/2005/8/layout/default#1"/>
    <dgm:cxn modelId="{7D3C583B-D453-4BA4-A9C9-B04C69F9ABEF}" type="presOf" srcId="{DBCCA44B-0DE1-476B-8FE2-BC6DF4DF8A75}" destId="{A1AF89AB-5975-4F9C-A22F-08E89865C416}" srcOrd="0" destOrd="0" presId="urn:microsoft.com/office/officeart/2005/8/layout/default#1"/>
    <dgm:cxn modelId="{A1D353A4-CABA-4F83-9B96-52F9FB2684D6}" type="presOf" srcId="{FDA75A9F-A03A-461D-9BEA-0D9A99DBFB15}" destId="{04517C6B-6D63-4816-893D-8A8199D87F27}" srcOrd="0" destOrd="0" presId="urn:microsoft.com/office/officeart/2005/8/layout/default#1"/>
    <dgm:cxn modelId="{DE5EF3EC-A039-42E4-89B0-AF87426BE01E}" srcId="{DBCCA44B-0DE1-476B-8FE2-BC6DF4DF8A75}" destId="{C06DA663-B421-4BDD-AB16-2E4BD4894751}" srcOrd="4" destOrd="0" parTransId="{90BA00CB-42BF-4F99-B92A-EFBCA9AF1718}" sibTransId="{E13EB9D2-4C7D-4F36-95B0-E30913B28F35}"/>
    <dgm:cxn modelId="{3CDAAD74-1CA4-4210-9EB5-05B2EDB164A6}" srcId="{DBCCA44B-0DE1-476B-8FE2-BC6DF4DF8A75}" destId="{813CA43D-43B9-4AC5-8FAD-DC6AB196A593}" srcOrd="6" destOrd="0" parTransId="{2CDF2262-84D8-44F9-B240-ADC8B3AD2938}" sibTransId="{B389A8BF-432B-4103-ACCC-C32A4BFC27BF}"/>
    <dgm:cxn modelId="{45FC6CDF-E0AB-4323-9883-CD2B81DD1ABD}" srcId="{DBCCA44B-0DE1-476B-8FE2-BC6DF4DF8A75}" destId="{69506B52-13AD-4A95-874F-E347F9CBF61D}" srcOrd="0" destOrd="0" parTransId="{FC3A4AE4-5AA8-40E6-A61C-2BB627B7D3C5}" sibTransId="{180A0DBF-B1BF-456B-8746-E81A6DB9F6BC}"/>
    <dgm:cxn modelId="{52F65867-6211-4F30-BAC7-6C913EF86F6F}" type="presOf" srcId="{8AC66EC3-0528-4BC9-971D-8D602211A3B2}" destId="{49B231F4-ED93-4BC1-8789-BE60C46E05FE}" srcOrd="0" destOrd="0" presId="urn:microsoft.com/office/officeart/2005/8/layout/default#1"/>
    <dgm:cxn modelId="{F07CAC48-D741-4B7C-82A3-0384B0E4ECAD}" type="presParOf" srcId="{A1AF89AB-5975-4F9C-A22F-08E89865C416}" destId="{4A18EEBD-7D93-4A7F-A9E5-838B9B587511}" srcOrd="0" destOrd="0" presId="urn:microsoft.com/office/officeart/2005/8/layout/default#1"/>
    <dgm:cxn modelId="{330F9BC5-D5DA-4B8E-985F-048A82E91375}" type="presParOf" srcId="{A1AF89AB-5975-4F9C-A22F-08E89865C416}" destId="{D0E9C191-F6F1-4968-BA69-32FE12FE1C90}" srcOrd="1" destOrd="0" presId="urn:microsoft.com/office/officeart/2005/8/layout/default#1"/>
    <dgm:cxn modelId="{3003420E-67FD-4C0C-8FC9-193799BF84F2}" type="presParOf" srcId="{A1AF89AB-5975-4F9C-A22F-08E89865C416}" destId="{49B231F4-ED93-4BC1-8789-BE60C46E05FE}" srcOrd="2" destOrd="0" presId="urn:microsoft.com/office/officeart/2005/8/layout/default#1"/>
    <dgm:cxn modelId="{247E7B7C-D9CC-4B86-B48A-79F980B1A8EC}" type="presParOf" srcId="{A1AF89AB-5975-4F9C-A22F-08E89865C416}" destId="{1E1FAB19-041D-453F-9F7D-A648CBA566FF}" srcOrd="3" destOrd="0" presId="urn:microsoft.com/office/officeart/2005/8/layout/default#1"/>
    <dgm:cxn modelId="{315FF23C-179F-4381-B294-613F29CC68EC}" type="presParOf" srcId="{A1AF89AB-5975-4F9C-A22F-08E89865C416}" destId="{08231F08-6981-48B2-A24E-EDE57D9B8B52}" srcOrd="4" destOrd="0" presId="urn:microsoft.com/office/officeart/2005/8/layout/default#1"/>
    <dgm:cxn modelId="{09CD0102-93AC-455E-B1AB-CD3BD3436DFF}" type="presParOf" srcId="{A1AF89AB-5975-4F9C-A22F-08E89865C416}" destId="{DF14444E-8D6D-4DA8-A461-722FD59C8BBA}" srcOrd="5" destOrd="0" presId="urn:microsoft.com/office/officeart/2005/8/layout/default#1"/>
    <dgm:cxn modelId="{9CB61DE5-3527-44C4-AA47-3D2DB038CF5E}" type="presParOf" srcId="{A1AF89AB-5975-4F9C-A22F-08E89865C416}" destId="{31714994-C971-4E60-98BB-356B7961CB13}" srcOrd="6" destOrd="0" presId="urn:microsoft.com/office/officeart/2005/8/layout/default#1"/>
    <dgm:cxn modelId="{1E7ED5F4-3131-4B7D-A281-E6CCC7611DAD}" type="presParOf" srcId="{A1AF89AB-5975-4F9C-A22F-08E89865C416}" destId="{F5098601-6AAE-45C2-8D60-D7DD5A8331F1}" srcOrd="7" destOrd="0" presId="urn:microsoft.com/office/officeart/2005/8/layout/default#1"/>
    <dgm:cxn modelId="{80370B1C-65D9-47BE-83A1-A889C398AA19}" type="presParOf" srcId="{A1AF89AB-5975-4F9C-A22F-08E89865C416}" destId="{FBB39991-0B0E-4770-9D74-9A5FA90C9551}" srcOrd="8" destOrd="0" presId="urn:microsoft.com/office/officeart/2005/8/layout/default#1"/>
    <dgm:cxn modelId="{9C238EAD-18FB-4F78-944A-DD28FEC5DB0A}" type="presParOf" srcId="{A1AF89AB-5975-4F9C-A22F-08E89865C416}" destId="{A68F76A1-5ED6-4C07-90C2-F041CF593C1B}" srcOrd="9" destOrd="0" presId="urn:microsoft.com/office/officeart/2005/8/layout/default#1"/>
    <dgm:cxn modelId="{88B38534-C49D-4FCA-B538-EBA325907196}" type="presParOf" srcId="{A1AF89AB-5975-4F9C-A22F-08E89865C416}" destId="{04517C6B-6D63-4816-893D-8A8199D87F27}" srcOrd="10" destOrd="0" presId="urn:microsoft.com/office/officeart/2005/8/layout/default#1"/>
    <dgm:cxn modelId="{F049CAE1-19EB-4DCB-BC32-9C2F27EA371B}" type="presParOf" srcId="{A1AF89AB-5975-4F9C-A22F-08E89865C416}" destId="{08FFDF70-1309-4F11-9A66-A038D42DD999}" srcOrd="11" destOrd="0" presId="urn:microsoft.com/office/officeart/2005/8/layout/default#1"/>
    <dgm:cxn modelId="{EA530C2E-2B35-4E80-8E42-53E67E48F1CA}" type="presParOf" srcId="{A1AF89AB-5975-4F9C-A22F-08E89865C416}" destId="{E37755FB-56CD-4B99-ABA3-7847BB64AEE1}" srcOrd="12" destOrd="0" presId="urn:microsoft.com/office/officeart/2005/8/layout/defaul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3DE39EAF-5C41-4F8C-A0E7-15F517C5B30B}" type="doc">
      <dgm:prSet loTypeId="urn:microsoft.com/office/officeart/2005/8/layout/arrow1" loCatId="relationship" qsTypeId="urn:microsoft.com/office/officeart/2005/8/quickstyle/simple5" qsCatId="simple" csTypeId="urn:microsoft.com/office/officeart/2005/8/colors/colorful1" csCatId="colorful" phldr="1"/>
      <dgm:spPr/>
      <dgm:t>
        <a:bodyPr/>
        <a:lstStyle/>
        <a:p>
          <a:endParaRPr lang="en-US"/>
        </a:p>
      </dgm:t>
    </dgm:pt>
    <dgm:pt modelId="{43E2702F-022A-4CD6-B38F-2167765F2610}">
      <dgm:prSet phldrT="[Text]" custT="1"/>
      <dgm:spPr/>
      <dgm:t>
        <a:bodyPr/>
        <a:lstStyle/>
        <a:p>
          <a:pPr algn="ctr" rtl="1">
            <a:lnSpc>
              <a:spcPct val="80000"/>
            </a:lnSpc>
            <a:spcAft>
              <a:spcPts val="0"/>
            </a:spcAft>
          </a:pPr>
          <a:r>
            <a:rPr lang="ur-PK" sz="3200" dirty="0" smtClean="0">
              <a:effectLst>
                <a:outerShdw blurRad="38100" dist="38100" dir="2700000" algn="tl">
                  <a:srgbClr val="000000">
                    <a:alpha val="43137"/>
                  </a:srgbClr>
                </a:outerShdw>
              </a:effectLst>
              <a:cs typeface="UL Sajid Heading" pitchFamily="2" charset="-78"/>
            </a:rPr>
            <a:t>مغضوب</a:t>
          </a:r>
          <a:endParaRPr lang="en-US" sz="3200" dirty="0">
            <a:effectLst>
              <a:outerShdw blurRad="38100" dist="38100" dir="2700000" algn="tl">
                <a:srgbClr val="000000">
                  <a:alpha val="43137"/>
                </a:srgbClr>
              </a:outerShdw>
            </a:effectLst>
            <a:cs typeface="UL Sajid Heading" pitchFamily="2" charset="-78"/>
          </a:endParaRPr>
        </a:p>
      </dgm:t>
    </dgm:pt>
    <dgm:pt modelId="{B53E7D07-59EE-43D2-9F72-AA5501BA711B}" type="parTrans" cxnId="{8713A87B-74D2-421F-A226-8719AE099592}">
      <dgm:prSet/>
      <dgm:spPr/>
      <dgm:t>
        <a:bodyPr/>
        <a:lstStyle/>
        <a:p>
          <a:pPr>
            <a:lnSpc>
              <a:spcPct val="80000"/>
            </a:lnSpc>
          </a:pPr>
          <a:endParaRPr lang="en-US" sz="3600">
            <a:effectLst>
              <a:outerShdw blurRad="38100" dist="38100" dir="2700000" algn="tl">
                <a:srgbClr val="000000">
                  <a:alpha val="43137"/>
                </a:srgbClr>
              </a:outerShdw>
            </a:effectLst>
            <a:cs typeface="UL Sajid Heading" pitchFamily="2" charset="-78"/>
          </a:endParaRPr>
        </a:p>
      </dgm:t>
    </dgm:pt>
    <dgm:pt modelId="{00DE37D3-FB55-4C52-9852-1F8B263A4AAB}" type="sibTrans" cxnId="{8713A87B-74D2-421F-A226-8719AE099592}">
      <dgm:prSet/>
      <dgm:spPr/>
      <dgm:t>
        <a:bodyPr/>
        <a:lstStyle/>
        <a:p>
          <a:pPr>
            <a:lnSpc>
              <a:spcPct val="80000"/>
            </a:lnSpc>
          </a:pPr>
          <a:endParaRPr lang="en-US" sz="3600">
            <a:effectLst>
              <a:outerShdw blurRad="38100" dist="38100" dir="2700000" algn="tl">
                <a:srgbClr val="000000">
                  <a:alpha val="43137"/>
                </a:srgbClr>
              </a:outerShdw>
            </a:effectLst>
            <a:cs typeface="UL Sajid Heading" pitchFamily="2" charset="-78"/>
          </a:endParaRPr>
        </a:p>
      </dgm:t>
    </dgm:pt>
    <dgm:pt modelId="{4A3A4EA1-7268-4210-989B-8230EA15794A}">
      <dgm:prSet phldrT="[Text]" custT="1"/>
      <dgm:spPr/>
      <dgm:t>
        <a:bodyPr/>
        <a:lstStyle/>
        <a:p>
          <a:pPr algn="ctr" rtl="1">
            <a:lnSpc>
              <a:spcPct val="80000"/>
            </a:lnSpc>
            <a:spcAft>
              <a:spcPts val="0"/>
            </a:spcAft>
          </a:pPr>
          <a:r>
            <a:rPr lang="ur-PK" sz="3200" dirty="0" smtClean="0">
              <a:effectLst>
                <a:outerShdw blurRad="38100" dist="38100" dir="2700000" algn="tl">
                  <a:srgbClr val="000000">
                    <a:alpha val="43137"/>
                  </a:srgbClr>
                </a:outerShdw>
              </a:effectLst>
              <a:cs typeface="UL Sajid Heading" pitchFamily="2" charset="-78"/>
            </a:rPr>
            <a:t>ضالین</a:t>
          </a:r>
          <a:endParaRPr lang="en-US" sz="3200" dirty="0">
            <a:effectLst>
              <a:outerShdw blurRad="38100" dist="38100" dir="2700000" algn="tl">
                <a:srgbClr val="000000">
                  <a:alpha val="43137"/>
                </a:srgbClr>
              </a:outerShdw>
            </a:effectLst>
            <a:cs typeface="UL Sajid Heading" pitchFamily="2" charset="-78"/>
          </a:endParaRPr>
        </a:p>
      </dgm:t>
    </dgm:pt>
    <dgm:pt modelId="{BC6E46CC-0CE7-4915-BC91-2C7FDDCAC188}" type="parTrans" cxnId="{B77D7760-F408-4BAA-8DA3-4E8CFDD7B866}">
      <dgm:prSet/>
      <dgm:spPr/>
      <dgm:t>
        <a:bodyPr/>
        <a:lstStyle/>
        <a:p>
          <a:pPr>
            <a:lnSpc>
              <a:spcPct val="80000"/>
            </a:lnSpc>
          </a:pPr>
          <a:endParaRPr lang="en-US" sz="3600">
            <a:effectLst>
              <a:outerShdw blurRad="38100" dist="38100" dir="2700000" algn="tl">
                <a:srgbClr val="000000">
                  <a:alpha val="43137"/>
                </a:srgbClr>
              </a:outerShdw>
            </a:effectLst>
            <a:cs typeface="UL Sajid Heading" pitchFamily="2" charset="-78"/>
          </a:endParaRPr>
        </a:p>
      </dgm:t>
    </dgm:pt>
    <dgm:pt modelId="{109F0EDA-56D9-4DE1-A0F2-081843FCDE9E}" type="sibTrans" cxnId="{B77D7760-F408-4BAA-8DA3-4E8CFDD7B866}">
      <dgm:prSet/>
      <dgm:spPr/>
      <dgm:t>
        <a:bodyPr/>
        <a:lstStyle/>
        <a:p>
          <a:pPr>
            <a:lnSpc>
              <a:spcPct val="80000"/>
            </a:lnSpc>
          </a:pPr>
          <a:endParaRPr lang="en-US" sz="3600">
            <a:effectLst>
              <a:outerShdw blurRad="38100" dist="38100" dir="2700000" algn="tl">
                <a:srgbClr val="000000">
                  <a:alpha val="43137"/>
                </a:srgbClr>
              </a:outerShdw>
            </a:effectLst>
            <a:cs typeface="UL Sajid Heading" pitchFamily="2" charset="-78"/>
          </a:endParaRPr>
        </a:p>
      </dgm:t>
    </dgm:pt>
    <dgm:pt modelId="{CFF68748-F97C-49FB-997E-287C145A1E00}">
      <dgm:prSet phldrT="[Text]" custT="1"/>
      <dgm:spPr/>
      <dgm:t>
        <a:bodyPr/>
        <a:lstStyle/>
        <a:p>
          <a:pPr algn="ctr" rtl="1">
            <a:lnSpc>
              <a:spcPct val="80000"/>
            </a:lnSpc>
            <a:spcAft>
              <a:spcPts val="0"/>
            </a:spcAft>
          </a:pPr>
          <a:r>
            <a:rPr lang="ur-PK" sz="2800" dirty="0" smtClean="0">
              <a:effectLst>
                <a:outerShdw blurRad="38100" dist="38100" dir="2700000" algn="tl">
                  <a:srgbClr val="000000">
                    <a:alpha val="43137"/>
                  </a:srgbClr>
                </a:outerShdw>
              </a:effectLst>
              <a:latin typeface="Jameel Noori Nastaleeq" pitchFamily="2" charset="-78"/>
              <a:cs typeface="Jameel Noori Nastaleeq" pitchFamily="2" charset="-78"/>
            </a:rPr>
            <a:t>یہود</a:t>
          </a:r>
          <a:endParaRPr lang="en-US" sz="28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0808254-EAF7-4060-9F9B-63E3248150C8}" type="parTrans" cxnId="{AF774341-1C07-48D6-AB2E-5DFF6363E01C}">
      <dgm:prSet/>
      <dgm:spPr/>
      <dgm:t>
        <a:bodyPr/>
        <a:lstStyle/>
        <a:p>
          <a:pPr>
            <a:lnSpc>
              <a:spcPct val="80000"/>
            </a:lnSpc>
          </a:pPr>
          <a:endParaRPr lang="en-US" sz="3600">
            <a:effectLst>
              <a:outerShdw blurRad="38100" dist="38100" dir="2700000" algn="tl">
                <a:srgbClr val="000000">
                  <a:alpha val="43137"/>
                </a:srgbClr>
              </a:outerShdw>
            </a:effectLst>
            <a:cs typeface="UL Sajid Heading" pitchFamily="2" charset="-78"/>
          </a:endParaRPr>
        </a:p>
      </dgm:t>
    </dgm:pt>
    <dgm:pt modelId="{1E19F368-EA35-4F40-9FD0-22BFC964ABCB}" type="sibTrans" cxnId="{AF774341-1C07-48D6-AB2E-5DFF6363E01C}">
      <dgm:prSet/>
      <dgm:spPr/>
      <dgm:t>
        <a:bodyPr/>
        <a:lstStyle/>
        <a:p>
          <a:pPr>
            <a:lnSpc>
              <a:spcPct val="80000"/>
            </a:lnSpc>
          </a:pPr>
          <a:endParaRPr lang="en-US" sz="3600">
            <a:effectLst>
              <a:outerShdw blurRad="38100" dist="38100" dir="2700000" algn="tl">
                <a:srgbClr val="000000">
                  <a:alpha val="43137"/>
                </a:srgbClr>
              </a:outerShdw>
            </a:effectLst>
            <a:cs typeface="UL Sajid Heading" pitchFamily="2" charset="-78"/>
          </a:endParaRPr>
        </a:p>
      </dgm:t>
    </dgm:pt>
    <dgm:pt modelId="{B44BD17A-562A-4171-9398-3A0C4645A0FD}">
      <dgm:prSet phldrT="[Text]" custT="1"/>
      <dgm:spPr/>
      <dgm:t>
        <a:bodyPr/>
        <a:lstStyle/>
        <a:p>
          <a:pPr algn="ctr" rtl="1">
            <a:lnSpc>
              <a:spcPct val="80000"/>
            </a:lnSpc>
            <a:spcAft>
              <a:spcPts val="0"/>
            </a:spcAft>
          </a:pPr>
          <a:r>
            <a:rPr lang="ur-PK" sz="2800" dirty="0" smtClean="0">
              <a:effectLst>
                <a:outerShdw blurRad="38100" dist="38100" dir="2700000" algn="tl">
                  <a:srgbClr val="000000">
                    <a:alpha val="43137"/>
                  </a:srgbClr>
                </a:outerShdw>
              </a:effectLst>
              <a:latin typeface="Jameel Noori Nastaleeq" pitchFamily="2" charset="-78"/>
              <a:cs typeface="Jameel Noori Nastaleeq" pitchFamily="2" charset="-78"/>
            </a:rPr>
            <a:t>نصارٰی</a:t>
          </a:r>
          <a:endParaRPr lang="en-US" sz="28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1D156629-07F4-4B97-8667-01F7E6169008}" type="parTrans" cxnId="{E13D7253-97EB-45BE-AC23-E046584B4432}">
      <dgm:prSet/>
      <dgm:spPr/>
      <dgm:t>
        <a:bodyPr/>
        <a:lstStyle/>
        <a:p>
          <a:pPr>
            <a:lnSpc>
              <a:spcPct val="80000"/>
            </a:lnSpc>
          </a:pPr>
          <a:endParaRPr lang="en-US" sz="3600">
            <a:effectLst>
              <a:outerShdw blurRad="38100" dist="38100" dir="2700000" algn="tl">
                <a:srgbClr val="000000">
                  <a:alpha val="43137"/>
                </a:srgbClr>
              </a:outerShdw>
            </a:effectLst>
            <a:cs typeface="UL Sajid Heading" pitchFamily="2" charset="-78"/>
          </a:endParaRPr>
        </a:p>
      </dgm:t>
    </dgm:pt>
    <dgm:pt modelId="{2DBA9D92-D321-47E8-AEF6-5274C85AEB75}" type="sibTrans" cxnId="{E13D7253-97EB-45BE-AC23-E046584B4432}">
      <dgm:prSet/>
      <dgm:spPr/>
      <dgm:t>
        <a:bodyPr/>
        <a:lstStyle/>
        <a:p>
          <a:pPr>
            <a:lnSpc>
              <a:spcPct val="80000"/>
            </a:lnSpc>
          </a:pPr>
          <a:endParaRPr lang="en-US" sz="3600">
            <a:effectLst>
              <a:outerShdw blurRad="38100" dist="38100" dir="2700000" algn="tl">
                <a:srgbClr val="000000">
                  <a:alpha val="43137"/>
                </a:srgbClr>
              </a:outerShdw>
            </a:effectLst>
            <a:cs typeface="UL Sajid Heading" pitchFamily="2" charset="-78"/>
          </a:endParaRPr>
        </a:p>
      </dgm:t>
    </dgm:pt>
    <dgm:pt modelId="{4D9B3A95-3ED8-4372-A5D8-413646E6B21D}" type="pres">
      <dgm:prSet presAssocID="{3DE39EAF-5C41-4F8C-A0E7-15F517C5B30B}" presName="cycle" presStyleCnt="0">
        <dgm:presLayoutVars>
          <dgm:dir val="rev"/>
          <dgm:resizeHandles val="exact"/>
        </dgm:presLayoutVars>
      </dgm:prSet>
      <dgm:spPr/>
      <dgm:t>
        <a:bodyPr/>
        <a:lstStyle/>
        <a:p>
          <a:endParaRPr lang="en-US"/>
        </a:p>
      </dgm:t>
    </dgm:pt>
    <dgm:pt modelId="{C21874FE-B2CB-4738-8772-D8A04EAF332D}" type="pres">
      <dgm:prSet presAssocID="{43E2702F-022A-4CD6-B38F-2167765F2610}" presName="arrow" presStyleLbl="node1" presStyleIdx="0" presStyleCnt="2">
        <dgm:presLayoutVars>
          <dgm:bulletEnabled val="1"/>
        </dgm:presLayoutVars>
      </dgm:prSet>
      <dgm:spPr/>
      <dgm:t>
        <a:bodyPr/>
        <a:lstStyle/>
        <a:p>
          <a:endParaRPr lang="en-US"/>
        </a:p>
      </dgm:t>
    </dgm:pt>
    <dgm:pt modelId="{A7197B5A-6748-4D90-80F0-2ED7A874A129}" type="pres">
      <dgm:prSet presAssocID="{4A3A4EA1-7268-4210-989B-8230EA15794A}" presName="arrow" presStyleLbl="node1" presStyleIdx="1" presStyleCnt="2">
        <dgm:presLayoutVars>
          <dgm:bulletEnabled val="1"/>
        </dgm:presLayoutVars>
      </dgm:prSet>
      <dgm:spPr/>
      <dgm:t>
        <a:bodyPr/>
        <a:lstStyle/>
        <a:p>
          <a:endParaRPr lang="en-US"/>
        </a:p>
      </dgm:t>
    </dgm:pt>
  </dgm:ptLst>
  <dgm:cxnLst>
    <dgm:cxn modelId="{905A939F-6A9D-4EA8-8DC2-3D41252EBA34}" type="presOf" srcId="{4A3A4EA1-7268-4210-989B-8230EA15794A}" destId="{A7197B5A-6748-4D90-80F0-2ED7A874A129}" srcOrd="0" destOrd="0" presId="urn:microsoft.com/office/officeart/2005/8/layout/arrow1"/>
    <dgm:cxn modelId="{CFB93B7B-DA55-4D85-9C5C-7D3B5E303EAE}" type="presOf" srcId="{B44BD17A-562A-4171-9398-3A0C4645A0FD}" destId="{A7197B5A-6748-4D90-80F0-2ED7A874A129}" srcOrd="0" destOrd="1" presId="urn:microsoft.com/office/officeart/2005/8/layout/arrow1"/>
    <dgm:cxn modelId="{AADEBD10-7EB5-4D9F-ABE6-C659ED49B832}" type="presOf" srcId="{3DE39EAF-5C41-4F8C-A0E7-15F517C5B30B}" destId="{4D9B3A95-3ED8-4372-A5D8-413646E6B21D}" srcOrd="0" destOrd="0" presId="urn:microsoft.com/office/officeart/2005/8/layout/arrow1"/>
    <dgm:cxn modelId="{8713A87B-74D2-421F-A226-8719AE099592}" srcId="{3DE39EAF-5C41-4F8C-A0E7-15F517C5B30B}" destId="{43E2702F-022A-4CD6-B38F-2167765F2610}" srcOrd="0" destOrd="0" parTransId="{B53E7D07-59EE-43D2-9F72-AA5501BA711B}" sibTransId="{00DE37D3-FB55-4C52-9852-1F8B263A4AAB}"/>
    <dgm:cxn modelId="{B77D7760-F408-4BAA-8DA3-4E8CFDD7B866}" srcId="{3DE39EAF-5C41-4F8C-A0E7-15F517C5B30B}" destId="{4A3A4EA1-7268-4210-989B-8230EA15794A}" srcOrd="1" destOrd="0" parTransId="{BC6E46CC-0CE7-4915-BC91-2C7FDDCAC188}" sibTransId="{109F0EDA-56D9-4DE1-A0F2-081843FCDE9E}"/>
    <dgm:cxn modelId="{C18D8C42-38AF-4336-9B2C-68C114CE9697}" type="presOf" srcId="{CFF68748-F97C-49FB-997E-287C145A1E00}" destId="{C21874FE-B2CB-4738-8772-D8A04EAF332D}" srcOrd="0" destOrd="1" presId="urn:microsoft.com/office/officeart/2005/8/layout/arrow1"/>
    <dgm:cxn modelId="{2B45C277-CE2E-4FFF-9EAD-3FE2D58BDF9F}" type="presOf" srcId="{43E2702F-022A-4CD6-B38F-2167765F2610}" destId="{C21874FE-B2CB-4738-8772-D8A04EAF332D}" srcOrd="0" destOrd="0" presId="urn:microsoft.com/office/officeart/2005/8/layout/arrow1"/>
    <dgm:cxn modelId="{E13D7253-97EB-45BE-AC23-E046584B4432}" srcId="{4A3A4EA1-7268-4210-989B-8230EA15794A}" destId="{B44BD17A-562A-4171-9398-3A0C4645A0FD}" srcOrd="0" destOrd="0" parTransId="{1D156629-07F4-4B97-8667-01F7E6169008}" sibTransId="{2DBA9D92-D321-47E8-AEF6-5274C85AEB75}"/>
    <dgm:cxn modelId="{AF774341-1C07-48D6-AB2E-5DFF6363E01C}" srcId="{43E2702F-022A-4CD6-B38F-2167765F2610}" destId="{CFF68748-F97C-49FB-997E-287C145A1E00}" srcOrd="0" destOrd="0" parTransId="{30808254-EAF7-4060-9F9B-63E3248150C8}" sibTransId="{1E19F368-EA35-4F40-9FD0-22BFC964ABCB}"/>
    <dgm:cxn modelId="{80A3BDF4-4C8B-4F74-91F7-A05A2929EB45}" type="presParOf" srcId="{4D9B3A95-3ED8-4372-A5D8-413646E6B21D}" destId="{C21874FE-B2CB-4738-8772-D8A04EAF332D}" srcOrd="0" destOrd="0" presId="urn:microsoft.com/office/officeart/2005/8/layout/arrow1"/>
    <dgm:cxn modelId="{83C0665A-6986-4E9C-B809-67382EE0D306}" type="presParOf" srcId="{4D9B3A95-3ED8-4372-A5D8-413646E6B21D}" destId="{A7197B5A-6748-4D90-80F0-2ED7A874A129}" srcOrd="1" destOrd="0" presId="urn:microsoft.com/office/officeart/2005/8/layout/arrow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39DAEB90-3C44-415E-839B-55876C892F66}"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AA7413C4-0578-4C59-8186-F79C3908F80B}">
      <dgm:prSet phldrT="[Text]" custT="1"/>
      <dgm:spPr/>
      <dgm:t>
        <a:bodyPr/>
        <a:lstStyle/>
        <a:p>
          <a:pPr rtl="1"/>
          <a:r>
            <a:rPr lang="ur-PK" sz="2800" dirty="0" smtClean="0">
              <a:effectLst>
                <a:outerShdw blurRad="38100" dist="38100" dir="2700000" algn="tl">
                  <a:srgbClr val="000000">
                    <a:alpha val="43137"/>
                  </a:srgbClr>
                </a:outerShdw>
              </a:effectLst>
              <a:latin typeface="Nafees Web Naskh" pitchFamily="2" charset="-78"/>
              <a:cs typeface="UL Sajid Heading" pitchFamily="2" charset="-78"/>
            </a:rPr>
            <a:t>جانتے بوجھتے حق کا انکار</a:t>
          </a:r>
          <a:endParaRPr lang="en-US" sz="2800" dirty="0">
            <a:effectLst>
              <a:outerShdw blurRad="38100" dist="38100" dir="2700000" algn="tl">
                <a:srgbClr val="000000">
                  <a:alpha val="43137"/>
                </a:srgbClr>
              </a:outerShdw>
            </a:effectLst>
            <a:latin typeface="Nafees Web Naskh" pitchFamily="2" charset="-78"/>
            <a:cs typeface="UL Sajid Heading" pitchFamily="2" charset="-78"/>
          </a:endParaRPr>
        </a:p>
      </dgm:t>
    </dgm:pt>
    <dgm:pt modelId="{F543A992-6BE3-49B7-8970-C44EF36FCE8D}" type="parTrans" cxnId="{77626FEE-07D1-4946-A9E1-B2671DEC1188}">
      <dgm:prSet/>
      <dgm:spPr/>
      <dgm:t>
        <a:bodyPr/>
        <a:lstStyle/>
        <a:p>
          <a:pPr rtl="1"/>
          <a:endParaRPr lang="en-US" sz="1600">
            <a:latin typeface="Nafees Web Naskh" pitchFamily="2" charset="-78"/>
            <a:cs typeface="Nafees Web Naskh" pitchFamily="2" charset="-78"/>
          </a:endParaRPr>
        </a:p>
      </dgm:t>
    </dgm:pt>
    <dgm:pt modelId="{F09006BB-DC00-4ED0-AD1C-9FBD2EF02CF8}" type="sibTrans" cxnId="{77626FEE-07D1-4946-A9E1-B2671DEC1188}">
      <dgm:prSet/>
      <dgm:spPr/>
      <dgm:t>
        <a:bodyPr/>
        <a:lstStyle/>
        <a:p>
          <a:pPr rtl="1"/>
          <a:endParaRPr lang="en-US" sz="1600">
            <a:latin typeface="Nafees Web Naskh" pitchFamily="2" charset="-78"/>
            <a:cs typeface="Nafees Web Naskh" pitchFamily="2" charset="-78"/>
          </a:endParaRPr>
        </a:p>
      </dgm:t>
    </dgm:pt>
    <dgm:pt modelId="{37FF02D4-D085-4091-96DC-05334D3C8645}">
      <dgm:prSet phldrT="[Text]" custT="1"/>
      <dgm:spPr/>
      <dgm:t>
        <a:bodyPr/>
        <a:lstStyle/>
        <a:p>
          <a:pPr rtl="1"/>
          <a:r>
            <a:rPr lang="ur-PK" sz="2400" dirty="0" smtClean="0">
              <a:latin typeface="Jameel Noori Nastaleeq" pitchFamily="2" charset="-78"/>
              <a:cs typeface="Jameel Noori Nastaleeq" pitchFamily="2" charset="-78"/>
            </a:rPr>
            <a:t>دنیا کی محبت</a:t>
          </a:r>
        </a:p>
      </dgm:t>
    </dgm:pt>
    <dgm:pt modelId="{804B602D-8FDC-4EBF-8934-7ED7FE1C8E63}" type="parTrans" cxnId="{6B421078-E3E0-4E35-9328-53477983BC0D}">
      <dgm:prSet/>
      <dgm:spPr/>
      <dgm:t>
        <a:bodyPr/>
        <a:lstStyle/>
        <a:p>
          <a:pPr rtl="1"/>
          <a:endParaRPr lang="en-US" sz="1600">
            <a:latin typeface="Nafees Web Naskh" pitchFamily="2" charset="-78"/>
            <a:cs typeface="Nafees Web Naskh" pitchFamily="2" charset="-78"/>
          </a:endParaRPr>
        </a:p>
      </dgm:t>
    </dgm:pt>
    <dgm:pt modelId="{7F67E3D8-7262-425C-8EDC-89F4AB3A212D}" type="sibTrans" cxnId="{6B421078-E3E0-4E35-9328-53477983BC0D}">
      <dgm:prSet/>
      <dgm:spPr/>
      <dgm:t>
        <a:bodyPr/>
        <a:lstStyle/>
        <a:p>
          <a:pPr rtl="1"/>
          <a:endParaRPr lang="en-US" sz="1600">
            <a:latin typeface="Nafees Web Naskh" pitchFamily="2" charset="-78"/>
            <a:cs typeface="Nafees Web Naskh" pitchFamily="2" charset="-78"/>
          </a:endParaRPr>
        </a:p>
      </dgm:t>
    </dgm:pt>
    <dgm:pt modelId="{E17DCD4A-868C-43C1-B7F9-A49982EB3778}">
      <dgm:prSet phldrT="[Text]" custT="1"/>
      <dgm:spPr/>
      <dgm:t>
        <a:bodyPr/>
        <a:lstStyle/>
        <a:p>
          <a:pPr rtl="1"/>
          <a:r>
            <a:rPr lang="ur-PK" sz="2400" dirty="0" smtClean="0">
              <a:latin typeface="Jameel Noori Nastaleeq" pitchFamily="2" charset="-78"/>
              <a:cs typeface="Jameel Noori Nastaleeq" pitchFamily="2" charset="-78"/>
            </a:rPr>
            <a:t>عقیدہ اور عمل میں گمراہی</a:t>
          </a:r>
        </a:p>
      </dgm:t>
    </dgm:pt>
    <dgm:pt modelId="{A7B87EF7-9BE6-4D54-9480-87E12B100EAB}" type="parTrans" cxnId="{325C4909-B549-4642-B0CD-750DEC86A427}">
      <dgm:prSet/>
      <dgm:spPr/>
      <dgm:t>
        <a:bodyPr/>
        <a:lstStyle/>
        <a:p>
          <a:pPr rtl="1"/>
          <a:endParaRPr lang="en-US" sz="1600">
            <a:latin typeface="Nafees Web Naskh" pitchFamily="2" charset="-78"/>
            <a:cs typeface="Nafees Web Naskh" pitchFamily="2" charset="-78"/>
          </a:endParaRPr>
        </a:p>
      </dgm:t>
    </dgm:pt>
    <dgm:pt modelId="{5CC18C54-0A59-4CD9-B414-952FA053B6EB}" type="sibTrans" cxnId="{325C4909-B549-4642-B0CD-750DEC86A427}">
      <dgm:prSet/>
      <dgm:spPr/>
      <dgm:t>
        <a:bodyPr/>
        <a:lstStyle/>
        <a:p>
          <a:pPr rtl="1"/>
          <a:endParaRPr lang="en-US" sz="1600">
            <a:latin typeface="Nafees Web Naskh" pitchFamily="2" charset="-78"/>
            <a:cs typeface="Nafees Web Naskh" pitchFamily="2" charset="-78"/>
          </a:endParaRPr>
        </a:p>
      </dgm:t>
    </dgm:pt>
    <dgm:pt modelId="{6FB6E7A0-19CD-4FED-BBB7-A334BBD54FB9}">
      <dgm:prSet phldrT="[Text]" custT="1"/>
      <dgm:spPr/>
      <dgm:t>
        <a:bodyPr/>
        <a:lstStyle/>
        <a:p>
          <a:pPr rtl="1"/>
          <a:r>
            <a:rPr lang="ur-PK" sz="2800" dirty="0" smtClean="0">
              <a:effectLst>
                <a:outerShdw blurRad="38100" dist="38100" dir="2700000" algn="tl">
                  <a:srgbClr val="000000">
                    <a:alpha val="43137"/>
                  </a:srgbClr>
                </a:outerShdw>
              </a:effectLst>
              <a:latin typeface="Nafees Web Naskh" pitchFamily="2" charset="-78"/>
              <a:cs typeface="UL Sajid Heading" pitchFamily="2" charset="-78"/>
            </a:rPr>
            <a:t>مغالطے اور غلو کی وجہ سے حق سے دوری</a:t>
          </a:r>
        </a:p>
      </dgm:t>
    </dgm:pt>
    <dgm:pt modelId="{30F6E61F-5085-43F7-AFBF-4D97BC6A4871}" type="parTrans" cxnId="{80BA0274-0333-4671-9CE9-49AAD5203379}">
      <dgm:prSet/>
      <dgm:spPr/>
      <dgm:t>
        <a:bodyPr/>
        <a:lstStyle/>
        <a:p>
          <a:endParaRPr lang="en-US" sz="1600">
            <a:latin typeface="Nafees Web Naskh" pitchFamily="2" charset="-78"/>
            <a:cs typeface="Nafees Web Naskh" pitchFamily="2" charset="-78"/>
          </a:endParaRPr>
        </a:p>
      </dgm:t>
    </dgm:pt>
    <dgm:pt modelId="{96572A97-426A-4992-A084-8D4571A56A2A}" type="sibTrans" cxnId="{80BA0274-0333-4671-9CE9-49AAD5203379}">
      <dgm:prSet/>
      <dgm:spPr/>
      <dgm:t>
        <a:bodyPr/>
        <a:lstStyle/>
        <a:p>
          <a:endParaRPr lang="en-US" sz="1600">
            <a:latin typeface="Nafees Web Naskh" pitchFamily="2" charset="-78"/>
            <a:cs typeface="Nafees Web Naskh" pitchFamily="2" charset="-78"/>
          </a:endParaRPr>
        </a:p>
      </dgm:t>
    </dgm:pt>
    <dgm:pt modelId="{9BCF6A4C-70EF-40C4-8690-F761AF091C2D}" type="pres">
      <dgm:prSet presAssocID="{39DAEB90-3C44-415E-839B-55876C892F66}" presName="linear" presStyleCnt="0">
        <dgm:presLayoutVars>
          <dgm:animLvl val="lvl"/>
          <dgm:resizeHandles val="exact"/>
        </dgm:presLayoutVars>
      </dgm:prSet>
      <dgm:spPr/>
      <dgm:t>
        <a:bodyPr/>
        <a:lstStyle/>
        <a:p>
          <a:endParaRPr lang="en-US"/>
        </a:p>
      </dgm:t>
    </dgm:pt>
    <dgm:pt modelId="{3EADA6F9-92DC-41E1-9A04-06D1BFA1C3D3}" type="pres">
      <dgm:prSet presAssocID="{AA7413C4-0578-4C59-8186-F79C3908F80B}" presName="parentText" presStyleLbl="node1" presStyleIdx="0" presStyleCnt="2">
        <dgm:presLayoutVars>
          <dgm:chMax val="0"/>
          <dgm:bulletEnabled val="1"/>
        </dgm:presLayoutVars>
      </dgm:prSet>
      <dgm:spPr/>
      <dgm:t>
        <a:bodyPr/>
        <a:lstStyle/>
        <a:p>
          <a:endParaRPr lang="en-US"/>
        </a:p>
      </dgm:t>
    </dgm:pt>
    <dgm:pt modelId="{AA990B91-6738-458B-9B1D-A090D567DB6B}" type="pres">
      <dgm:prSet presAssocID="{AA7413C4-0578-4C59-8186-F79C3908F80B}" presName="childText" presStyleLbl="revTx" presStyleIdx="0" presStyleCnt="2">
        <dgm:presLayoutVars>
          <dgm:bulletEnabled val="1"/>
        </dgm:presLayoutVars>
      </dgm:prSet>
      <dgm:spPr/>
      <dgm:t>
        <a:bodyPr/>
        <a:lstStyle/>
        <a:p>
          <a:endParaRPr lang="en-US"/>
        </a:p>
      </dgm:t>
    </dgm:pt>
    <dgm:pt modelId="{B31487CE-8D0C-4E5F-BA08-BB8657606A03}" type="pres">
      <dgm:prSet presAssocID="{6FB6E7A0-19CD-4FED-BBB7-A334BBD54FB9}" presName="parentText" presStyleLbl="node1" presStyleIdx="1" presStyleCnt="2">
        <dgm:presLayoutVars>
          <dgm:chMax val="0"/>
          <dgm:bulletEnabled val="1"/>
        </dgm:presLayoutVars>
      </dgm:prSet>
      <dgm:spPr/>
      <dgm:t>
        <a:bodyPr/>
        <a:lstStyle/>
        <a:p>
          <a:endParaRPr lang="en-US"/>
        </a:p>
      </dgm:t>
    </dgm:pt>
    <dgm:pt modelId="{FCF36680-76E6-4F71-9653-099E20882816}" type="pres">
      <dgm:prSet presAssocID="{6FB6E7A0-19CD-4FED-BBB7-A334BBD54FB9}" presName="childText" presStyleLbl="revTx" presStyleIdx="1" presStyleCnt="2">
        <dgm:presLayoutVars>
          <dgm:bulletEnabled val="1"/>
        </dgm:presLayoutVars>
      </dgm:prSet>
      <dgm:spPr/>
      <dgm:t>
        <a:bodyPr/>
        <a:lstStyle/>
        <a:p>
          <a:endParaRPr lang="en-US"/>
        </a:p>
      </dgm:t>
    </dgm:pt>
  </dgm:ptLst>
  <dgm:cxnLst>
    <dgm:cxn modelId="{6B421078-E3E0-4E35-9328-53477983BC0D}" srcId="{AA7413C4-0578-4C59-8186-F79C3908F80B}" destId="{37FF02D4-D085-4091-96DC-05334D3C8645}" srcOrd="0" destOrd="0" parTransId="{804B602D-8FDC-4EBF-8934-7ED7FE1C8E63}" sibTransId="{7F67E3D8-7262-425C-8EDC-89F4AB3A212D}"/>
    <dgm:cxn modelId="{C018968D-4F25-4910-BC50-57AEC5CFB90B}" type="presOf" srcId="{AA7413C4-0578-4C59-8186-F79C3908F80B}" destId="{3EADA6F9-92DC-41E1-9A04-06D1BFA1C3D3}" srcOrd="0" destOrd="0" presId="urn:microsoft.com/office/officeart/2005/8/layout/vList2"/>
    <dgm:cxn modelId="{BBB01F17-006F-429A-9B24-25A535307B84}" type="presOf" srcId="{39DAEB90-3C44-415E-839B-55876C892F66}" destId="{9BCF6A4C-70EF-40C4-8690-F761AF091C2D}" srcOrd="0" destOrd="0" presId="urn:microsoft.com/office/officeart/2005/8/layout/vList2"/>
    <dgm:cxn modelId="{80BA0274-0333-4671-9CE9-49AAD5203379}" srcId="{39DAEB90-3C44-415E-839B-55876C892F66}" destId="{6FB6E7A0-19CD-4FED-BBB7-A334BBD54FB9}" srcOrd="1" destOrd="0" parTransId="{30F6E61F-5085-43F7-AFBF-4D97BC6A4871}" sibTransId="{96572A97-426A-4992-A084-8D4571A56A2A}"/>
    <dgm:cxn modelId="{325C4909-B549-4642-B0CD-750DEC86A427}" srcId="{6FB6E7A0-19CD-4FED-BBB7-A334BBD54FB9}" destId="{E17DCD4A-868C-43C1-B7F9-A49982EB3778}" srcOrd="0" destOrd="0" parTransId="{A7B87EF7-9BE6-4D54-9480-87E12B100EAB}" sibTransId="{5CC18C54-0A59-4CD9-B414-952FA053B6EB}"/>
    <dgm:cxn modelId="{48E3A980-8E77-485B-839E-8B8E1C56C9C4}" type="presOf" srcId="{37FF02D4-D085-4091-96DC-05334D3C8645}" destId="{AA990B91-6738-458B-9B1D-A090D567DB6B}" srcOrd="0" destOrd="0" presId="urn:microsoft.com/office/officeart/2005/8/layout/vList2"/>
    <dgm:cxn modelId="{77626FEE-07D1-4946-A9E1-B2671DEC1188}" srcId="{39DAEB90-3C44-415E-839B-55876C892F66}" destId="{AA7413C4-0578-4C59-8186-F79C3908F80B}" srcOrd="0" destOrd="0" parTransId="{F543A992-6BE3-49B7-8970-C44EF36FCE8D}" sibTransId="{F09006BB-DC00-4ED0-AD1C-9FBD2EF02CF8}"/>
    <dgm:cxn modelId="{5C3B129F-442D-46A7-8E99-8787FA9BB78E}" type="presOf" srcId="{E17DCD4A-868C-43C1-B7F9-A49982EB3778}" destId="{FCF36680-76E6-4F71-9653-099E20882816}" srcOrd="0" destOrd="0" presId="urn:microsoft.com/office/officeart/2005/8/layout/vList2"/>
    <dgm:cxn modelId="{B0549207-68E9-49C8-94A0-FA1208ECAA28}" type="presOf" srcId="{6FB6E7A0-19CD-4FED-BBB7-A334BBD54FB9}" destId="{B31487CE-8D0C-4E5F-BA08-BB8657606A03}" srcOrd="0" destOrd="0" presId="urn:microsoft.com/office/officeart/2005/8/layout/vList2"/>
    <dgm:cxn modelId="{E8B99857-41BA-46CA-BDCF-CAF37E10606E}" type="presParOf" srcId="{9BCF6A4C-70EF-40C4-8690-F761AF091C2D}" destId="{3EADA6F9-92DC-41E1-9A04-06D1BFA1C3D3}" srcOrd="0" destOrd="0" presId="urn:microsoft.com/office/officeart/2005/8/layout/vList2"/>
    <dgm:cxn modelId="{D2CA732D-3015-4F7B-8823-E9551E6C5EA2}" type="presParOf" srcId="{9BCF6A4C-70EF-40C4-8690-F761AF091C2D}" destId="{AA990B91-6738-458B-9B1D-A090D567DB6B}" srcOrd="1" destOrd="0" presId="urn:microsoft.com/office/officeart/2005/8/layout/vList2"/>
    <dgm:cxn modelId="{D13F9280-65B9-4320-99FF-0054E09CA05D}" type="presParOf" srcId="{9BCF6A4C-70EF-40C4-8690-F761AF091C2D}" destId="{B31487CE-8D0C-4E5F-BA08-BB8657606A03}" srcOrd="2" destOrd="0" presId="urn:microsoft.com/office/officeart/2005/8/layout/vList2"/>
    <dgm:cxn modelId="{5D77F4B6-5C13-493B-8239-366936CEA5FA}" type="presParOf" srcId="{9BCF6A4C-70EF-40C4-8690-F761AF091C2D}" destId="{FCF36680-76E6-4F71-9653-099E20882816}" srcOrd="3"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BCCA44B-0DE1-476B-8FE2-BC6DF4DF8A75}" type="doc">
      <dgm:prSet loTypeId="urn:microsoft.com/office/officeart/2005/8/layout/chevron2" loCatId="process" qsTypeId="urn:microsoft.com/office/officeart/2005/8/quickstyle/simple4" qsCatId="simple" csTypeId="urn:microsoft.com/office/officeart/2005/8/colors/colorful1" csCatId="colorful" phldr="1"/>
      <dgm:spPr/>
      <dgm:t>
        <a:bodyPr/>
        <a:lstStyle/>
        <a:p>
          <a:endParaRPr lang="en-US"/>
        </a:p>
      </dgm:t>
    </dgm:pt>
    <dgm:pt modelId="{072D58D6-322B-4D67-BBE2-2456B8474C6F}">
      <dgm:prSet custT="1"/>
      <dgm:spPr/>
      <dgm:t>
        <a:bodyPr/>
        <a:lstStyle/>
        <a:p>
          <a:pPr rtl="1"/>
          <a:r>
            <a:rPr lang="ur-PK" sz="2800" dirty="0" smtClean="0">
              <a:effectLst>
                <a:outerShdw blurRad="38100" dist="38100" dir="2700000" algn="tl">
                  <a:srgbClr val="000000">
                    <a:alpha val="43137"/>
                  </a:srgbClr>
                </a:outerShdw>
              </a:effectLst>
              <a:cs typeface="UL Sajid Heading" pitchFamily="2" charset="-78"/>
            </a:rPr>
            <a:t>آیت 1-3</a:t>
          </a:r>
          <a:endParaRPr lang="en-US" sz="2800" dirty="0">
            <a:effectLst>
              <a:outerShdw blurRad="38100" dist="38100" dir="2700000" algn="tl">
                <a:srgbClr val="000000">
                  <a:alpha val="43137"/>
                </a:srgbClr>
              </a:outerShdw>
            </a:effectLst>
            <a:cs typeface="UL Sajid Heading" pitchFamily="2" charset="-78"/>
          </a:endParaRPr>
        </a:p>
      </dgm:t>
    </dgm:pt>
    <dgm:pt modelId="{ED0FD917-302B-4717-819B-74ED1B7529B3}" type="parTrans" cxnId="{E2AB79FF-B397-4001-94D4-C91156BB9B65}">
      <dgm:prSet/>
      <dgm:spPr/>
      <dgm:t>
        <a:bodyPr/>
        <a:lstStyle/>
        <a:p>
          <a:pPr rtl="1"/>
          <a:endParaRPr lang="en-US"/>
        </a:p>
      </dgm:t>
    </dgm:pt>
    <dgm:pt modelId="{651508FF-68AC-4919-989C-90B5914732DA}" type="sibTrans" cxnId="{E2AB79FF-B397-4001-94D4-C91156BB9B65}">
      <dgm:prSet/>
      <dgm:spPr/>
      <dgm:t>
        <a:bodyPr/>
        <a:lstStyle/>
        <a:p>
          <a:pPr rtl="1"/>
          <a:endParaRPr lang="en-US"/>
        </a:p>
      </dgm:t>
    </dgm:pt>
    <dgm:pt modelId="{27E8A47A-133F-47A1-B687-CE99AC99AA13}">
      <dgm:prSet/>
      <dgm:spPr/>
      <dgm:t>
        <a:bodyPr/>
        <a:lstStyle/>
        <a:p>
          <a:pPr rtl="1"/>
          <a:r>
            <a:rPr lang="ur-PK" smtClean="0">
              <a:latin typeface="Jameel Noori Nastaleeq" pitchFamily="2" charset="-78"/>
              <a:cs typeface="Jameel Noori Nastaleeq" pitchFamily="2" charset="-78"/>
            </a:rPr>
            <a:t>اللہ کے لئے (توحید اور آخرت کا ذکر)</a:t>
          </a:r>
          <a:endParaRPr lang="en-US" dirty="0">
            <a:latin typeface="Jameel Noori Nastaleeq" pitchFamily="2" charset="-78"/>
            <a:cs typeface="Jameel Noori Nastaleeq" pitchFamily="2" charset="-78"/>
          </a:endParaRPr>
        </a:p>
      </dgm:t>
    </dgm:pt>
    <dgm:pt modelId="{3513BAEB-B407-4CB9-847C-69F6B84B20FB}" type="parTrans" cxnId="{FD0E444A-9D4C-4B50-9E6B-13C97086D187}">
      <dgm:prSet/>
      <dgm:spPr/>
      <dgm:t>
        <a:bodyPr/>
        <a:lstStyle/>
        <a:p>
          <a:pPr rtl="1"/>
          <a:endParaRPr lang="en-US"/>
        </a:p>
      </dgm:t>
    </dgm:pt>
    <dgm:pt modelId="{5FE44775-69FA-4EFD-97BF-A5D95002B07D}" type="sibTrans" cxnId="{FD0E444A-9D4C-4B50-9E6B-13C97086D187}">
      <dgm:prSet/>
      <dgm:spPr/>
      <dgm:t>
        <a:bodyPr/>
        <a:lstStyle/>
        <a:p>
          <a:pPr rtl="1"/>
          <a:endParaRPr lang="en-US"/>
        </a:p>
      </dgm:t>
    </dgm:pt>
    <dgm:pt modelId="{4B9D9DBB-042A-42AE-A441-4DCB5D502BB2}">
      <dgm:prSet/>
      <dgm:spPr/>
      <dgm:t>
        <a:bodyPr/>
        <a:lstStyle/>
        <a:p>
          <a:pPr rtl="1"/>
          <a:r>
            <a:rPr lang="ur-PK" smtClean="0">
              <a:latin typeface="Jameel Noori Nastaleeq" pitchFamily="2" charset="-78"/>
              <a:cs typeface="Jameel Noori Nastaleeq" pitchFamily="2" charset="-78"/>
            </a:rPr>
            <a:t>اللہ کی حمد و ثناء اور بڑائی کا بیان</a:t>
          </a:r>
          <a:endParaRPr lang="en-US" dirty="0">
            <a:latin typeface="Jameel Noori Nastaleeq" pitchFamily="2" charset="-78"/>
            <a:cs typeface="Jameel Noori Nastaleeq" pitchFamily="2" charset="-78"/>
          </a:endParaRPr>
        </a:p>
      </dgm:t>
    </dgm:pt>
    <dgm:pt modelId="{971E373F-FB50-48D3-B135-9F018C9D1393}" type="parTrans" cxnId="{DAC138E2-DAF8-46DF-8FB2-03248E40D925}">
      <dgm:prSet/>
      <dgm:spPr/>
      <dgm:t>
        <a:bodyPr/>
        <a:lstStyle/>
        <a:p>
          <a:pPr rtl="1"/>
          <a:endParaRPr lang="en-US"/>
        </a:p>
      </dgm:t>
    </dgm:pt>
    <dgm:pt modelId="{63C069BE-2A86-4FC2-89FD-60CE9E408D01}" type="sibTrans" cxnId="{DAC138E2-DAF8-46DF-8FB2-03248E40D925}">
      <dgm:prSet/>
      <dgm:spPr/>
      <dgm:t>
        <a:bodyPr/>
        <a:lstStyle/>
        <a:p>
          <a:pPr rtl="1"/>
          <a:endParaRPr lang="en-US"/>
        </a:p>
      </dgm:t>
    </dgm:pt>
    <dgm:pt modelId="{D681572D-0962-45E0-BF3F-7A3071D5D961}">
      <dgm:prSet custT="1"/>
      <dgm:spPr/>
      <dgm:t>
        <a:bodyPr/>
        <a:lstStyle/>
        <a:p>
          <a:pPr rtl="1"/>
          <a:r>
            <a:rPr lang="ur-PK" sz="2800" dirty="0" smtClean="0">
              <a:effectLst>
                <a:outerShdw blurRad="38100" dist="38100" dir="2700000" algn="tl">
                  <a:srgbClr val="000000">
                    <a:alpha val="43137"/>
                  </a:srgbClr>
                </a:outerShdw>
              </a:effectLst>
              <a:cs typeface="UL Sajid Heading" pitchFamily="2" charset="-78"/>
            </a:rPr>
            <a:t>آیت 4</a:t>
          </a:r>
          <a:endParaRPr lang="en-US" sz="2800" dirty="0">
            <a:effectLst>
              <a:outerShdw blurRad="38100" dist="38100" dir="2700000" algn="tl">
                <a:srgbClr val="000000">
                  <a:alpha val="43137"/>
                </a:srgbClr>
              </a:outerShdw>
            </a:effectLst>
            <a:cs typeface="UL Sajid Heading" pitchFamily="2" charset="-78"/>
          </a:endParaRPr>
        </a:p>
      </dgm:t>
    </dgm:pt>
    <dgm:pt modelId="{BB42424D-582C-44B9-8DC5-16D46AB1E67C}" type="parTrans" cxnId="{6A198F67-A835-40F7-802B-9DB137DD0DA6}">
      <dgm:prSet/>
      <dgm:spPr/>
      <dgm:t>
        <a:bodyPr/>
        <a:lstStyle/>
        <a:p>
          <a:pPr rtl="1"/>
          <a:endParaRPr lang="en-US"/>
        </a:p>
      </dgm:t>
    </dgm:pt>
    <dgm:pt modelId="{84C9B20E-52C9-49B3-96FB-124F9A40747E}" type="sibTrans" cxnId="{6A198F67-A835-40F7-802B-9DB137DD0DA6}">
      <dgm:prSet/>
      <dgm:spPr/>
      <dgm:t>
        <a:bodyPr/>
        <a:lstStyle/>
        <a:p>
          <a:pPr rtl="1"/>
          <a:endParaRPr lang="en-US"/>
        </a:p>
      </dgm:t>
    </dgm:pt>
    <dgm:pt modelId="{50E5ACCA-4F3A-4DCE-B545-DA10F8FBB8CE}">
      <dgm:prSet/>
      <dgm:spPr/>
      <dgm:t>
        <a:bodyPr/>
        <a:lstStyle/>
        <a:p>
          <a:pPr rtl="1"/>
          <a:r>
            <a:rPr lang="ur-PK" smtClean="0">
              <a:latin typeface="Jameel Noori Nastaleeq" pitchFamily="2" charset="-78"/>
              <a:cs typeface="Jameel Noori Nastaleeq" pitchFamily="2" charset="-78"/>
            </a:rPr>
            <a:t>اللہ اور بندوں کے درمیان عہد و پیمان</a:t>
          </a:r>
          <a:endParaRPr lang="en-US" dirty="0">
            <a:latin typeface="Jameel Noori Nastaleeq" pitchFamily="2" charset="-78"/>
            <a:cs typeface="Jameel Noori Nastaleeq" pitchFamily="2" charset="-78"/>
          </a:endParaRPr>
        </a:p>
      </dgm:t>
    </dgm:pt>
    <dgm:pt modelId="{4F168D85-C908-4801-B7CF-C2FFB88B769B}" type="parTrans" cxnId="{98E28093-17ED-42A1-90AC-5F6793231AC6}">
      <dgm:prSet/>
      <dgm:spPr/>
      <dgm:t>
        <a:bodyPr/>
        <a:lstStyle/>
        <a:p>
          <a:pPr rtl="1"/>
          <a:endParaRPr lang="en-US"/>
        </a:p>
      </dgm:t>
    </dgm:pt>
    <dgm:pt modelId="{A378F6AA-A76F-4E09-B556-2D26BCA2689B}" type="sibTrans" cxnId="{98E28093-17ED-42A1-90AC-5F6793231AC6}">
      <dgm:prSet/>
      <dgm:spPr/>
      <dgm:t>
        <a:bodyPr/>
        <a:lstStyle/>
        <a:p>
          <a:pPr rtl="1"/>
          <a:endParaRPr lang="en-US"/>
        </a:p>
      </dgm:t>
    </dgm:pt>
    <dgm:pt modelId="{B3065238-6921-4306-A9EA-7FFB5CACB74C}">
      <dgm:prSet custT="1"/>
      <dgm:spPr/>
      <dgm:t>
        <a:bodyPr/>
        <a:lstStyle/>
        <a:p>
          <a:pPr rtl="1"/>
          <a:r>
            <a:rPr lang="ur-PK" sz="2800" dirty="0" smtClean="0">
              <a:effectLst>
                <a:outerShdw blurRad="38100" dist="38100" dir="2700000" algn="tl">
                  <a:srgbClr val="000000">
                    <a:alpha val="43137"/>
                  </a:srgbClr>
                </a:outerShdw>
              </a:effectLst>
              <a:cs typeface="UL Sajid Heading" pitchFamily="2" charset="-78"/>
            </a:rPr>
            <a:t>آیت 5-7</a:t>
          </a:r>
          <a:endParaRPr lang="en-US" sz="2800" dirty="0">
            <a:effectLst>
              <a:outerShdw blurRad="38100" dist="38100" dir="2700000" algn="tl">
                <a:srgbClr val="000000">
                  <a:alpha val="43137"/>
                </a:srgbClr>
              </a:outerShdw>
            </a:effectLst>
            <a:cs typeface="UL Sajid Heading" pitchFamily="2" charset="-78"/>
          </a:endParaRPr>
        </a:p>
      </dgm:t>
    </dgm:pt>
    <dgm:pt modelId="{3AC71A06-EC33-4138-BD00-E6AA65DAFD1E}" type="parTrans" cxnId="{C9360683-EC53-411F-AB85-8BB2E22CF4A7}">
      <dgm:prSet/>
      <dgm:spPr/>
      <dgm:t>
        <a:bodyPr/>
        <a:lstStyle/>
        <a:p>
          <a:pPr rtl="1"/>
          <a:endParaRPr lang="en-US"/>
        </a:p>
      </dgm:t>
    </dgm:pt>
    <dgm:pt modelId="{B072A0BC-7848-4667-BE3B-E3DC14928C41}" type="sibTrans" cxnId="{C9360683-EC53-411F-AB85-8BB2E22CF4A7}">
      <dgm:prSet/>
      <dgm:spPr/>
      <dgm:t>
        <a:bodyPr/>
        <a:lstStyle/>
        <a:p>
          <a:pPr rtl="1"/>
          <a:endParaRPr lang="en-US"/>
        </a:p>
      </dgm:t>
    </dgm:pt>
    <dgm:pt modelId="{79B65337-3CF9-4B3D-983C-702A018BD0BE}">
      <dgm:prSet/>
      <dgm:spPr/>
      <dgm:t>
        <a:bodyPr/>
        <a:lstStyle/>
        <a:p>
          <a:pPr rtl="1"/>
          <a:r>
            <a:rPr lang="ur-PK" smtClean="0">
              <a:latin typeface="Jameel Noori Nastaleeq" pitchFamily="2" charset="-78"/>
              <a:cs typeface="Jameel Noori Nastaleeq" pitchFamily="2" charset="-78"/>
            </a:rPr>
            <a:t>بندے کے لئے (رسالت کا ذکر)</a:t>
          </a:r>
          <a:endParaRPr lang="en-US" dirty="0">
            <a:latin typeface="Jameel Noori Nastaleeq" pitchFamily="2" charset="-78"/>
            <a:cs typeface="Jameel Noori Nastaleeq" pitchFamily="2" charset="-78"/>
          </a:endParaRPr>
        </a:p>
      </dgm:t>
    </dgm:pt>
    <dgm:pt modelId="{C1725CC5-EDF6-40A2-859B-E0C9F8E2B6E6}" type="parTrans" cxnId="{635901E3-ECC6-48B7-90AC-CB0E09650013}">
      <dgm:prSet/>
      <dgm:spPr/>
      <dgm:t>
        <a:bodyPr/>
        <a:lstStyle/>
        <a:p>
          <a:pPr rtl="1"/>
          <a:endParaRPr lang="en-US"/>
        </a:p>
      </dgm:t>
    </dgm:pt>
    <dgm:pt modelId="{53969480-6289-418C-BBAB-31707357B647}" type="sibTrans" cxnId="{635901E3-ECC6-48B7-90AC-CB0E09650013}">
      <dgm:prSet/>
      <dgm:spPr/>
      <dgm:t>
        <a:bodyPr/>
        <a:lstStyle/>
        <a:p>
          <a:pPr rtl="1"/>
          <a:endParaRPr lang="en-US"/>
        </a:p>
      </dgm:t>
    </dgm:pt>
    <dgm:pt modelId="{AD3E1E12-F83E-47D0-BE64-6C1605BE7C77}">
      <dgm:prSet/>
      <dgm:spPr/>
      <dgm:t>
        <a:bodyPr/>
        <a:lstStyle/>
        <a:p>
          <a:pPr rtl="1"/>
          <a:r>
            <a:rPr lang="ur-PK" smtClean="0">
              <a:latin typeface="Jameel Noori Nastaleeq" pitchFamily="2" charset="-78"/>
              <a:cs typeface="Jameel Noori Nastaleeq" pitchFamily="2" charset="-78"/>
            </a:rPr>
            <a:t>بندے کی احتیاج و دعا</a:t>
          </a:r>
          <a:endParaRPr lang="en-US" dirty="0">
            <a:latin typeface="Jameel Noori Nastaleeq" pitchFamily="2" charset="-78"/>
            <a:cs typeface="Jameel Noori Nastaleeq" pitchFamily="2" charset="-78"/>
          </a:endParaRPr>
        </a:p>
      </dgm:t>
    </dgm:pt>
    <dgm:pt modelId="{205C2176-F1F6-4A31-936E-97EA91BBA52E}" type="parTrans" cxnId="{2A55EC47-911A-43B1-95C6-1CFF6EB84CD4}">
      <dgm:prSet/>
      <dgm:spPr/>
      <dgm:t>
        <a:bodyPr/>
        <a:lstStyle/>
        <a:p>
          <a:pPr rtl="1"/>
          <a:endParaRPr lang="en-US"/>
        </a:p>
      </dgm:t>
    </dgm:pt>
    <dgm:pt modelId="{BE81482D-2A01-48B3-A466-08FAF9EA3DAD}" type="sibTrans" cxnId="{2A55EC47-911A-43B1-95C6-1CFF6EB84CD4}">
      <dgm:prSet/>
      <dgm:spPr/>
      <dgm:t>
        <a:bodyPr/>
        <a:lstStyle/>
        <a:p>
          <a:pPr rtl="1"/>
          <a:endParaRPr lang="en-US"/>
        </a:p>
      </dgm:t>
    </dgm:pt>
    <dgm:pt modelId="{DB6E3062-BC41-40F6-BB05-487A8175A507}" type="pres">
      <dgm:prSet presAssocID="{DBCCA44B-0DE1-476B-8FE2-BC6DF4DF8A75}" presName="linearFlow" presStyleCnt="0">
        <dgm:presLayoutVars>
          <dgm:dir val="rev"/>
          <dgm:animLvl val="lvl"/>
          <dgm:resizeHandles val="exact"/>
        </dgm:presLayoutVars>
      </dgm:prSet>
      <dgm:spPr/>
      <dgm:t>
        <a:bodyPr/>
        <a:lstStyle/>
        <a:p>
          <a:endParaRPr lang="en-US"/>
        </a:p>
      </dgm:t>
    </dgm:pt>
    <dgm:pt modelId="{826C6C18-05F9-4BC3-8378-14AD6EA3DE45}" type="pres">
      <dgm:prSet presAssocID="{072D58D6-322B-4D67-BBE2-2456B8474C6F}" presName="composite" presStyleCnt="0"/>
      <dgm:spPr/>
      <dgm:t>
        <a:bodyPr/>
        <a:lstStyle/>
        <a:p>
          <a:endParaRPr lang="en-US"/>
        </a:p>
      </dgm:t>
    </dgm:pt>
    <dgm:pt modelId="{8AB0040E-5D6E-4196-963D-86C8BDBEAC37}" type="pres">
      <dgm:prSet presAssocID="{072D58D6-322B-4D67-BBE2-2456B8474C6F}" presName="parentText" presStyleLbl="alignNode1" presStyleIdx="0" presStyleCnt="3">
        <dgm:presLayoutVars>
          <dgm:chMax val="1"/>
          <dgm:bulletEnabled val="1"/>
        </dgm:presLayoutVars>
      </dgm:prSet>
      <dgm:spPr/>
      <dgm:t>
        <a:bodyPr/>
        <a:lstStyle/>
        <a:p>
          <a:endParaRPr lang="en-US"/>
        </a:p>
      </dgm:t>
    </dgm:pt>
    <dgm:pt modelId="{7F55ABE5-41E3-45DE-823A-97BDA19261AB}" type="pres">
      <dgm:prSet presAssocID="{072D58D6-322B-4D67-BBE2-2456B8474C6F}" presName="descendantText" presStyleLbl="alignAcc1" presStyleIdx="0" presStyleCnt="3">
        <dgm:presLayoutVars>
          <dgm:bulletEnabled val="1"/>
        </dgm:presLayoutVars>
      </dgm:prSet>
      <dgm:spPr/>
      <dgm:t>
        <a:bodyPr/>
        <a:lstStyle/>
        <a:p>
          <a:endParaRPr lang="en-US"/>
        </a:p>
      </dgm:t>
    </dgm:pt>
    <dgm:pt modelId="{D43F37E0-C651-4523-A642-8F4B6F5DA105}" type="pres">
      <dgm:prSet presAssocID="{651508FF-68AC-4919-989C-90B5914732DA}" presName="sp" presStyleCnt="0"/>
      <dgm:spPr/>
      <dgm:t>
        <a:bodyPr/>
        <a:lstStyle/>
        <a:p>
          <a:endParaRPr lang="en-US"/>
        </a:p>
      </dgm:t>
    </dgm:pt>
    <dgm:pt modelId="{215BF692-E187-4D3D-A408-10A0498FA305}" type="pres">
      <dgm:prSet presAssocID="{D681572D-0962-45E0-BF3F-7A3071D5D961}" presName="composite" presStyleCnt="0"/>
      <dgm:spPr/>
      <dgm:t>
        <a:bodyPr/>
        <a:lstStyle/>
        <a:p>
          <a:endParaRPr lang="en-US"/>
        </a:p>
      </dgm:t>
    </dgm:pt>
    <dgm:pt modelId="{148064B4-395A-4A77-A026-309861FE6EB8}" type="pres">
      <dgm:prSet presAssocID="{D681572D-0962-45E0-BF3F-7A3071D5D961}" presName="parentText" presStyleLbl="alignNode1" presStyleIdx="1" presStyleCnt="3">
        <dgm:presLayoutVars>
          <dgm:chMax val="1"/>
          <dgm:bulletEnabled val="1"/>
        </dgm:presLayoutVars>
      </dgm:prSet>
      <dgm:spPr/>
      <dgm:t>
        <a:bodyPr/>
        <a:lstStyle/>
        <a:p>
          <a:endParaRPr lang="en-US"/>
        </a:p>
      </dgm:t>
    </dgm:pt>
    <dgm:pt modelId="{87EB0CE1-D81E-4E3A-A9C5-F3D61958672F}" type="pres">
      <dgm:prSet presAssocID="{D681572D-0962-45E0-BF3F-7A3071D5D961}" presName="descendantText" presStyleLbl="alignAcc1" presStyleIdx="1" presStyleCnt="3">
        <dgm:presLayoutVars>
          <dgm:bulletEnabled val="1"/>
        </dgm:presLayoutVars>
      </dgm:prSet>
      <dgm:spPr/>
      <dgm:t>
        <a:bodyPr/>
        <a:lstStyle/>
        <a:p>
          <a:endParaRPr lang="en-US"/>
        </a:p>
      </dgm:t>
    </dgm:pt>
    <dgm:pt modelId="{8736E4DE-27CE-4FD4-AC8D-5382B6010EE1}" type="pres">
      <dgm:prSet presAssocID="{84C9B20E-52C9-49B3-96FB-124F9A40747E}" presName="sp" presStyleCnt="0"/>
      <dgm:spPr/>
      <dgm:t>
        <a:bodyPr/>
        <a:lstStyle/>
        <a:p>
          <a:endParaRPr lang="en-US"/>
        </a:p>
      </dgm:t>
    </dgm:pt>
    <dgm:pt modelId="{EB084BDC-C711-4E28-9E8D-9EB6D02E56B8}" type="pres">
      <dgm:prSet presAssocID="{B3065238-6921-4306-A9EA-7FFB5CACB74C}" presName="composite" presStyleCnt="0"/>
      <dgm:spPr/>
      <dgm:t>
        <a:bodyPr/>
        <a:lstStyle/>
        <a:p>
          <a:endParaRPr lang="en-US"/>
        </a:p>
      </dgm:t>
    </dgm:pt>
    <dgm:pt modelId="{346ECE1B-DDF9-4BFB-8E3A-7EC6B1F5F8BF}" type="pres">
      <dgm:prSet presAssocID="{B3065238-6921-4306-A9EA-7FFB5CACB74C}" presName="parentText" presStyleLbl="alignNode1" presStyleIdx="2" presStyleCnt="3">
        <dgm:presLayoutVars>
          <dgm:chMax val="1"/>
          <dgm:bulletEnabled val="1"/>
        </dgm:presLayoutVars>
      </dgm:prSet>
      <dgm:spPr/>
      <dgm:t>
        <a:bodyPr/>
        <a:lstStyle/>
        <a:p>
          <a:endParaRPr lang="en-US"/>
        </a:p>
      </dgm:t>
    </dgm:pt>
    <dgm:pt modelId="{B09F02F0-9467-446B-B2F7-E58912027CC8}" type="pres">
      <dgm:prSet presAssocID="{B3065238-6921-4306-A9EA-7FFB5CACB74C}" presName="descendantText" presStyleLbl="alignAcc1" presStyleIdx="2" presStyleCnt="3">
        <dgm:presLayoutVars>
          <dgm:bulletEnabled val="1"/>
        </dgm:presLayoutVars>
      </dgm:prSet>
      <dgm:spPr/>
      <dgm:t>
        <a:bodyPr/>
        <a:lstStyle/>
        <a:p>
          <a:endParaRPr lang="en-US"/>
        </a:p>
      </dgm:t>
    </dgm:pt>
  </dgm:ptLst>
  <dgm:cxnLst>
    <dgm:cxn modelId="{8442DC06-F3D2-474D-9AB7-897C6C661A77}" type="presOf" srcId="{B3065238-6921-4306-A9EA-7FFB5CACB74C}" destId="{346ECE1B-DDF9-4BFB-8E3A-7EC6B1F5F8BF}" srcOrd="0" destOrd="0" presId="urn:microsoft.com/office/officeart/2005/8/layout/chevron2"/>
    <dgm:cxn modelId="{E2AB79FF-B397-4001-94D4-C91156BB9B65}" srcId="{DBCCA44B-0DE1-476B-8FE2-BC6DF4DF8A75}" destId="{072D58D6-322B-4D67-BBE2-2456B8474C6F}" srcOrd="0" destOrd="0" parTransId="{ED0FD917-302B-4717-819B-74ED1B7529B3}" sibTransId="{651508FF-68AC-4919-989C-90B5914732DA}"/>
    <dgm:cxn modelId="{99BD4519-2FB7-45B4-8E92-AA905CBE05FD}" type="presOf" srcId="{AD3E1E12-F83E-47D0-BE64-6C1605BE7C77}" destId="{B09F02F0-9467-446B-B2F7-E58912027CC8}" srcOrd="0" destOrd="1" presId="urn:microsoft.com/office/officeart/2005/8/layout/chevron2"/>
    <dgm:cxn modelId="{1A64589B-CC51-401B-A2BE-494974FDBFC2}" type="presOf" srcId="{4B9D9DBB-042A-42AE-A441-4DCB5D502BB2}" destId="{7F55ABE5-41E3-45DE-823A-97BDA19261AB}" srcOrd="0" destOrd="1" presId="urn:microsoft.com/office/officeart/2005/8/layout/chevron2"/>
    <dgm:cxn modelId="{DAC138E2-DAF8-46DF-8FB2-03248E40D925}" srcId="{072D58D6-322B-4D67-BBE2-2456B8474C6F}" destId="{4B9D9DBB-042A-42AE-A441-4DCB5D502BB2}" srcOrd="1" destOrd="0" parTransId="{971E373F-FB50-48D3-B135-9F018C9D1393}" sibTransId="{63C069BE-2A86-4FC2-89FD-60CE9E408D01}"/>
    <dgm:cxn modelId="{C9360683-EC53-411F-AB85-8BB2E22CF4A7}" srcId="{DBCCA44B-0DE1-476B-8FE2-BC6DF4DF8A75}" destId="{B3065238-6921-4306-A9EA-7FFB5CACB74C}" srcOrd="2" destOrd="0" parTransId="{3AC71A06-EC33-4138-BD00-E6AA65DAFD1E}" sibTransId="{B072A0BC-7848-4667-BE3B-E3DC14928C41}"/>
    <dgm:cxn modelId="{FD0E444A-9D4C-4B50-9E6B-13C97086D187}" srcId="{072D58D6-322B-4D67-BBE2-2456B8474C6F}" destId="{27E8A47A-133F-47A1-B687-CE99AC99AA13}" srcOrd="0" destOrd="0" parTransId="{3513BAEB-B407-4CB9-847C-69F6B84B20FB}" sibTransId="{5FE44775-69FA-4EFD-97BF-A5D95002B07D}"/>
    <dgm:cxn modelId="{F57E50E3-7F23-4AC0-85BB-9AF2D9D0886B}" type="presOf" srcId="{072D58D6-322B-4D67-BBE2-2456B8474C6F}" destId="{8AB0040E-5D6E-4196-963D-86C8BDBEAC37}" srcOrd="0" destOrd="0" presId="urn:microsoft.com/office/officeart/2005/8/layout/chevron2"/>
    <dgm:cxn modelId="{635901E3-ECC6-48B7-90AC-CB0E09650013}" srcId="{B3065238-6921-4306-A9EA-7FFB5CACB74C}" destId="{79B65337-3CF9-4B3D-983C-702A018BD0BE}" srcOrd="0" destOrd="0" parTransId="{C1725CC5-EDF6-40A2-859B-E0C9F8E2B6E6}" sibTransId="{53969480-6289-418C-BBAB-31707357B647}"/>
    <dgm:cxn modelId="{4E4A3D88-CD37-49AD-9E44-8F96C6349851}" type="presOf" srcId="{DBCCA44B-0DE1-476B-8FE2-BC6DF4DF8A75}" destId="{DB6E3062-BC41-40F6-BB05-487A8175A507}" srcOrd="0" destOrd="0" presId="urn:microsoft.com/office/officeart/2005/8/layout/chevron2"/>
    <dgm:cxn modelId="{10ED3619-99E8-47A9-86A8-B05204E8441D}" type="presOf" srcId="{79B65337-3CF9-4B3D-983C-702A018BD0BE}" destId="{B09F02F0-9467-446B-B2F7-E58912027CC8}" srcOrd="0" destOrd="0" presId="urn:microsoft.com/office/officeart/2005/8/layout/chevron2"/>
    <dgm:cxn modelId="{C43BB779-7F1D-4F5A-8274-CE925F664855}" type="presOf" srcId="{D681572D-0962-45E0-BF3F-7A3071D5D961}" destId="{148064B4-395A-4A77-A026-309861FE6EB8}" srcOrd="0" destOrd="0" presId="urn:microsoft.com/office/officeart/2005/8/layout/chevron2"/>
    <dgm:cxn modelId="{2A55EC47-911A-43B1-95C6-1CFF6EB84CD4}" srcId="{B3065238-6921-4306-A9EA-7FFB5CACB74C}" destId="{AD3E1E12-F83E-47D0-BE64-6C1605BE7C77}" srcOrd="1" destOrd="0" parTransId="{205C2176-F1F6-4A31-936E-97EA91BBA52E}" sibTransId="{BE81482D-2A01-48B3-A466-08FAF9EA3DAD}"/>
    <dgm:cxn modelId="{98E28093-17ED-42A1-90AC-5F6793231AC6}" srcId="{D681572D-0962-45E0-BF3F-7A3071D5D961}" destId="{50E5ACCA-4F3A-4DCE-B545-DA10F8FBB8CE}" srcOrd="0" destOrd="0" parTransId="{4F168D85-C908-4801-B7CF-C2FFB88B769B}" sibTransId="{A378F6AA-A76F-4E09-B556-2D26BCA2689B}"/>
    <dgm:cxn modelId="{524CB4A7-AA86-4D96-970B-FEA2DE172274}" type="presOf" srcId="{50E5ACCA-4F3A-4DCE-B545-DA10F8FBB8CE}" destId="{87EB0CE1-D81E-4E3A-A9C5-F3D61958672F}" srcOrd="0" destOrd="0" presId="urn:microsoft.com/office/officeart/2005/8/layout/chevron2"/>
    <dgm:cxn modelId="{6A198F67-A835-40F7-802B-9DB137DD0DA6}" srcId="{DBCCA44B-0DE1-476B-8FE2-BC6DF4DF8A75}" destId="{D681572D-0962-45E0-BF3F-7A3071D5D961}" srcOrd="1" destOrd="0" parTransId="{BB42424D-582C-44B9-8DC5-16D46AB1E67C}" sibTransId="{84C9B20E-52C9-49B3-96FB-124F9A40747E}"/>
    <dgm:cxn modelId="{D8D804F0-3CCA-45F2-B2A9-43DF18792381}" type="presOf" srcId="{27E8A47A-133F-47A1-B687-CE99AC99AA13}" destId="{7F55ABE5-41E3-45DE-823A-97BDA19261AB}" srcOrd="0" destOrd="0" presId="urn:microsoft.com/office/officeart/2005/8/layout/chevron2"/>
    <dgm:cxn modelId="{255B6CE0-E6FC-40AF-9445-B6327344259B}" type="presParOf" srcId="{DB6E3062-BC41-40F6-BB05-487A8175A507}" destId="{826C6C18-05F9-4BC3-8378-14AD6EA3DE45}" srcOrd="0" destOrd="0" presId="urn:microsoft.com/office/officeart/2005/8/layout/chevron2"/>
    <dgm:cxn modelId="{9384E5BA-BE32-4C95-859E-F4B819A700BF}" type="presParOf" srcId="{826C6C18-05F9-4BC3-8378-14AD6EA3DE45}" destId="{8AB0040E-5D6E-4196-963D-86C8BDBEAC37}" srcOrd="0" destOrd="0" presId="urn:microsoft.com/office/officeart/2005/8/layout/chevron2"/>
    <dgm:cxn modelId="{B02BDA3B-807C-4584-9D7E-BE563DD60F67}" type="presParOf" srcId="{826C6C18-05F9-4BC3-8378-14AD6EA3DE45}" destId="{7F55ABE5-41E3-45DE-823A-97BDA19261AB}" srcOrd="1" destOrd="0" presId="urn:microsoft.com/office/officeart/2005/8/layout/chevron2"/>
    <dgm:cxn modelId="{D667E794-ABC6-4B48-8856-DED73AFF8762}" type="presParOf" srcId="{DB6E3062-BC41-40F6-BB05-487A8175A507}" destId="{D43F37E0-C651-4523-A642-8F4B6F5DA105}" srcOrd="1" destOrd="0" presId="urn:microsoft.com/office/officeart/2005/8/layout/chevron2"/>
    <dgm:cxn modelId="{22DE4F93-F518-43FE-9310-5F33843E3ECC}" type="presParOf" srcId="{DB6E3062-BC41-40F6-BB05-487A8175A507}" destId="{215BF692-E187-4D3D-A408-10A0498FA305}" srcOrd="2" destOrd="0" presId="urn:microsoft.com/office/officeart/2005/8/layout/chevron2"/>
    <dgm:cxn modelId="{5B299121-9A79-45D4-971E-7E671F5F8F39}" type="presParOf" srcId="{215BF692-E187-4D3D-A408-10A0498FA305}" destId="{148064B4-395A-4A77-A026-309861FE6EB8}" srcOrd="0" destOrd="0" presId="urn:microsoft.com/office/officeart/2005/8/layout/chevron2"/>
    <dgm:cxn modelId="{AE0730A2-7319-497D-98A4-0A21A340530E}" type="presParOf" srcId="{215BF692-E187-4D3D-A408-10A0498FA305}" destId="{87EB0CE1-D81E-4E3A-A9C5-F3D61958672F}" srcOrd="1" destOrd="0" presId="urn:microsoft.com/office/officeart/2005/8/layout/chevron2"/>
    <dgm:cxn modelId="{22E7FCE0-E7FB-4774-91E8-C6C4A5AF6D8E}" type="presParOf" srcId="{DB6E3062-BC41-40F6-BB05-487A8175A507}" destId="{8736E4DE-27CE-4FD4-AC8D-5382B6010EE1}" srcOrd="3" destOrd="0" presId="urn:microsoft.com/office/officeart/2005/8/layout/chevron2"/>
    <dgm:cxn modelId="{33B71DFB-3B65-47E0-9C84-BD9FCCB992AB}" type="presParOf" srcId="{DB6E3062-BC41-40F6-BB05-487A8175A507}" destId="{EB084BDC-C711-4E28-9E8D-9EB6D02E56B8}" srcOrd="4" destOrd="0" presId="urn:microsoft.com/office/officeart/2005/8/layout/chevron2"/>
    <dgm:cxn modelId="{4BE4DBD0-04FD-4FBF-92F5-39CBA9AA6228}" type="presParOf" srcId="{EB084BDC-C711-4E28-9E8D-9EB6D02E56B8}" destId="{346ECE1B-DDF9-4BFB-8E3A-7EC6B1F5F8BF}" srcOrd="0" destOrd="0" presId="urn:microsoft.com/office/officeart/2005/8/layout/chevron2"/>
    <dgm:cxn modelId="{41D2F9D2-B00B-43A4-87D6-80B4ADB46779}" type="presParOf" srcId="{EB084BDC-C711-4E28-9E8D-9EB6D02E56B8}" destId="{B09F02F0-9467-446B-B2F7-E58912027CC8}"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22174DA-82A8-41B1-921C-243A48BD35E8}" type="doc">
      <dgm:prSet loTypeId="urn:microsoft.com/office/officeart/2005/8/layout/vList5" loCatId="list" qsTypeId="urn:microsoft.com/office/officeart/2005/8/quickstyle/simple5" qsCatId="simple" csTypeId="urn:microsoft.com/office/officeart/2005/8/colors/colorful1" csCatId="colorful" phldr="1"/>
      <dgm:spPr/>
      <dgm:t>
        <a:bodyPr/>
        <a:lstStyle/>
        <a:p>
          <a:endParaRPr lang="en-US"/>
        </a:p>
      </dgm:t>
    </dgm:pt>
    <dgm:pt modelId="{641A62A1-1506-4402-B3BB-2D53A0E3E6BC}">
      <dgm:prSet custT="1"/>
      <dgm:spPr/>
      <dgm:t>
        <a:bodyPr/>
        <a:lstStyle/>
        <a:p>
          <a:pPr rtl="1">
            <a:spcAft>
              <a:spcPts val="0"/>
            </a:spcAft>
          </a:pPr>
          <a:r>
            <a:rPr lang="ur-PK" sz="2800" dirty="0" smtClean="0">
              <a:effectLst>
                <a:outerShdw blurRad="38100" dist="38100" dir="2700000" algn="tl">
                  <a:srgbClr val="000000">
                    <a:alpha val="43137"/>
                  </a:srgbClr>
                </a:outerShdw>
              </a:effectLst>
              <a:cs typeface="UL Sajid Heading" pitchFamily="2" charset="-78"/>
            </a:rPr>
            <a:t>غور و فکر کا حاصل</a:t>
          </a:r>
        </a:p>
        <a:p>
          <a:pPr rtl="1">
            <a:spcAft>
              <a:spcPts val="0"/>
            </a:spcAft>
          </a:pPr>
          <a:r>
            <a:rPr lang="ur-PK" sz="2800" dirty="0" smtClean="0">
              <a:effectLst>
                <a:outerShdw blurRad="38100" dist="38100" dir="2700000" algn="tl">
                  <a:srgbClr val="000000">
                    <a:alpha val="43137"/>
                  </a:srgbClr>
                </a:outerShdw>
              </a:effectLst>
              <a:latin typeface="Jameel Noori Nastaleeq" pitchFamily="2" charset="-78"/>
              <a:cs typeface="Jameel Noori Nastaleeq" pitchFamily="2" charset="-78"/>
            </a:rPr>
            <a:t>(ابتدائی 4 آیات)</a:t>
          </a:r>
          <a:endParaRPr lang="en-US" sz="28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A2EB3439-D4BB-4FCE-8BA2-8F6A83CFDE59}" type="parTrans" cxnId="{BC4D2063-E164-4A14-826A-5B1F43ADBB79}">
      <dgm:prSet/>
      <dgm:spPr/>
      <dgm:t>
        <a:bodyPr/>
        <a:lstStyle/>
        <a:p>
          <a:pPr rtl="1"/>
          <a:endParaRPr lang="en-US" sz="1600"/>
        </a:p>
      </dgm:t>
    </dgm:pt>
    <dgm:pt modelId="{0D9B4C62-AC3F-4816-854E-30D9123DBF39}" type="sibTrans" cxnId="{BC4D2063-E164-4A14-826A-5B1F43ADBB79}">
      <dgm:prSet/>
      <dgm:spPr/>
      <dgm:t>
        <a:bodyPr/>
        <a:lstStyle/>
        <a:p>
          <a:pPr rtl="1"/>
          <a:endParaRPr lang="en-US" sz="1600"/>
        </a:p>
      </dgm:t>
    </dgm:pt>
    <dgm:pt modelId="{7D4C1503-D42D-4D99-9529-C61720854046}">
      <dgm:prSet custT="1"/>
      <dgm:spPr/>
      <dgm:t>
        <a:bodyPr/>
        <a:lstStyle/>
        <a:p>
          <a:pPr rtl="1"/>
          <a:r>
            <a:rPr lang="ar-SA" sz="2000" b="0" dirty="0" smtClean="0">
              <a:latin typeface="Jameel Noori Nastaleeq" pitchFamily="2" charset="-78"/>
              <a:ea typeface="Times New Roman" pitchFamily="18" charset="0"/>
              <a:cs typeface="Jameel Noori Nastaleeq" pitchFamily="2" charset="-78"/>
            </a:rPr>
            <a:t>حقیقی</a:t>
          </a:r>
          <a:r>
            <a:rPr lang="ur-PK" sz="2000" b="0" dirty="0" smtClean="0">
              <a:latin typeface="Jameel Noori Nastaleeq" pitchFamily="2" charset="-78"/>
              <a:ea typeface="Times New Roman" pitchFamily="18" charset="0"/>
              <a:cs typeface="Jameel Noori Nastaleeq" pitchFamily="2" charset="-78"/>
            </a:rPr>
            <a:t> محسن </a:t>
          </a:r>
          <a:r>
            <a:rPr lang="ar-SA" sz="2000" b="0" dirty="0" smtClean="0">
              <a:latin typeface="Jameel Noori Nastaleeq" pitchFamily="2" charset="-78"/>
              <a:ea typeface="Times New Roman" pitchFamily="18" charset="0"/>
              <a:cs typeface="Jameel Noori Nastaleeq" pitchFamily="2" charset="-78"/>
            </a:rPr>
            <a:t> کی پہچان اورا س کے لئے اظہارِ شکر</a:t>
          </a:r>
          <a:r>
            <a:rPr lang="en-US" sz="2000" b="0" dirty="0" smtClean="0">
              <a:latin typeface="Jameel Noori Nastaleeq" pitchFamily="2" charset="-78"/>
              <a:ea typeface="Times New Roman" pitchFamily="18" charset="0"/>
              <a:cs typeface="Jameel Noori Nastaleeq" pitchFamily="2" charset="-78"/>
            </a:rPr>
            <a:t> </a:t>
          </a:r>
          <a:endParaRPr lang="en-US" sz="2000" b="0" dirty="0">
            <a:latin typeface="Jameel Noori Nastaleeq" pitchFamily="2" charset="-78"/>
            <a:cs typeface="Jameel Noori Nastaleeq" pitchFamily="2" charset="-78"/>
          </a:endParaRPr>
        </a:p>
      </dgm:t>
    </dgm:pt>
    <dgm:pt modelId="{C7CF25AF-A821-456E-8D50-58D43E0E14E8}" type="parTrans" cxnId="{8D1AEB88-8720-465D-883F-1D8BA429DB2A}">
      <dgm:prSet/>
      <dgm:spPr/>
      <dgm:t>
        <a:bodyPr/>
        <a:lstStyle/>
        <a:p>
          <a:pPr rtl="1"/>
          <a:endParaRPr lang="en-US" sz="1600"/>
        </a:p>
      </dgm:t>
    </dgm:pt>
    <dgm:pt modelId="{F12AD9A2-2106-423B-A3FD-DD25B8B70A28}" type="sibTrans" cxnId="{8D1AEB88-8720-465D-883F-1D8BA429DB2A}">
      <dgm:prSet/>
      <dgm:spPr/>
      <dgm:t>
        <a:bodyPr/>
        <a:lstStyle/>
        <a:p>
          <a:pPr rtl="1"/>
          <a:endParaRPr lang="en-US" sz="1600"/>
        </a:p>
      </dgm:t>
    </dgm:pt>
    <dgm:pt modelId="{118D2AC8-E2FF-4383-BF09-C0DBDB208CB7}">
      <dgm:prSet custT="1"/>
      <dgm:spPr/>
      <dgm:t>
        <a:bodyPr/>
        <a:lstStyle/>
        <a:p>
          <a:pPr rtl="1">
            <a:spcAft>
              <a:spcPts val="0"/>
            </a:spcAft>
          </a:pPr>
          <a:r>
            <a:rPr lang="ur-PK" sz="2800" dirty="0" smtClean="0">
              <a:effectLst>
                <a:outerShdw blurRad="38100" dist="38100" dir="2700000" algn="tl">
                  <a:srgbClr val="000000">
                    <a:alpha val="43137"/>
                  </a:srgbClr>
                </a:outerShdw>
              </a:effectLst>
              <a:cs typeface="UL Sajid Heading" pitchFamily="2" charset="-78"/>
            </a:rPr>
            <a:t>ضرورت و احتیاج</a:t>
          </a:r>
        </a:p>
        <a:p>
          <a:pPr rtl="1">
            <a:spcAft>
              <a:spcPts val="0"/>
            </a:spcAft>
          </a:pPr>
          <a:r>
            <a:rPr lang="ur-PK" sz="2800" dirty="0" smtClean="0">
              <a:effectLst>
                <a:outerShdw blurRad="38100" dist="38100" dir="2700000" algn="tl">
                  <a:srgbClr val="000000">
                    <a:alpha val="43137"/>
                  </a:srgbClr>
                </a:outerShdw>
              </a:effectLst>
              <a:latin typeface="Jameel Noori Nastaleeq" pitchFamily="2" charset="-78"/>
              <a:cs typeface="Jameel Noori Nastaleeq" pitchFamily="2" charset="-78"/>
            </a:rPr>
            <a:t>(آخری 3 آیات)</a:t>
          </a:r>
          <a:endParaRPr lang="en-US" sz="28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2A3690AB-DE8E-42A4-957E-2D8121A3A80B}" type="parTrans" cxnId="{9D23D514-8857-46CC-9088-C5ED738373B9}">
      <dgm:prSet/>
      <dgm:spPr/>
      <dgm:t>
        <a:bodyPr/>
        <a:lstStyle/>
        <a:p>
          <a:pPr rtl="1"/>
          <a:endParaRPr lang="en-US" sz="1600"/>
        </a:p>
      </dgm:t>
    </dgm:pt>
    <dgm:pt modelId="{F656EAE7-2092-4B2A-A825-5D5B55756117}" type="sibTrans" cxnId="{9D23D514-8857-46CC-9088-C5ED738373B9}">
      <dgm:prSet/>
      <dgm:spPr/>
      <dgm:t>
        <a:bodyPr/>
        <a:lstStyle/>
        <a:p>
          <a:pPr rtl="1"/>
          <a:endParaRPr lang="en-US" sz="1600"/>
        </a:p>
      </dgm:t>
    </dgm:pt>
    <dgm:pt modelId="{A4E9BB9E-78B2-4F0E-9E28-9D6A0E2C787D}">
      <dgm:prSet custT="1"/>
      <dgm:spPr/>
      <dgm:t>
        <a:bodyPr/>
        <a:lstStyle/>
        <a:p>
          <a:pPr rtl="1"/>
          <a:r>
            <a:rPr lang="ar-SA" sz="2000" b="0" smtClean="0">
              <a:latin typeface="Jameel Noori Nastaleeq" pitchFamily="2" charset="-78"/>
              <a:ea typeface="Times New Roman" pitchFamily="18" charset="0"/>
              <a:cs typeface="Jameel Noori Nastaleeq" pitchFamily="2" charset="-78"/>
            </a:rPr>
            <a:t>غور و فکر سے حاصل شدہ ایمان کی یقین میں تبدیلی </a:t>
          </a:r>
          <a:endParaRPr lang="en-US" sz="2000" b="0" dirty="0">
            <a:latin typeface="Jameel Noori Nastaleeq" pitchFamily="2" charset="-78"/>
            <a:cs typeface="Jameel Noori Nastaleeq" pitchFamily="2" charset="-78"/>
          </a:endParaRPr>
        </a:p>
      </dgm:t>
    </dgm:pt>
    <dgm:pt modelId="{32E198B6-7609-418F-A5AA-747E252C51D5}" type="parTrans" cxnId="{F2ED12EE-7D6D-40A9-B842-7B9E65797592}">
      <dgm:prSet/>
      <dgm:spPr/>
      <dgm:t>
        <a:bodyPr/>
        <a:lstStyle/>
        <a:p>
          <a:pPr rtl="1"/>
          <a:endParaRPr lang="en-US" sz="1600"/>
        </a:p>
      </dgm:t>
    </dgm:pt>
    <dgm:pt modelId="{D4F5909F-C401-4DD3-ABF1-9369E17C6352}" type="sibTrans" cxnId="{F2ED12EE-7D6D-40A9-B842-7B9E65797592}">
      <dgm:prSet/>
      <dgm:spPr/>
      <dgm:t>
        <a:bodyPr/>
        <a:lstStyle/>
        <a:p>
          <a:pPr rtl="1"/>
          <a:endParaRPr lang="en-US" sz="1600"/>
        </a:p>
      </dgm:t>
    </dgm:pt>
    <dgm:pt modelId="{CCD8DF68-C48A-4F15-B39C-0100188AFDE3}">
      <dgm:prSet custT="1"/>
      <dgm:spPr/>
      <dgm:t>
        <a:bodyPr/>
        <a:lstStyle/>
        <a:p>
          <a:pPr rtl="1"/>
          <a:r>
            <a:rPr lang="ar-SA" sz="2000" b="0" smtClean="0">
              <a:latin typeface="Jameel Noori Nastaleeq" pitchFamily="2" charset="-78"/>
              <a:ea typeface="Times New Roman" pitchFamily="18" charset="0"/>
              <a:cs typeface="Jameel Noori Nastaleeq" pitchFamily="2" charset="-78"/>
            </a:rPr>
            <a:t>نیکی اور بد ی کے شعور کی بنیاد پر جزا و سزا کا تصور</a:t>
          </a:r>
          <a:r>
            <a:rPr lang="en-US" sz="2000" b="0" smtClean="0">
              <a:latin typeface="Jameel Noori Nastaleeq" pitchFamily="2" charset="-78"/>
              <a:ea typeface="Times New Roman" pitchFamily="18" charset="0"/>
              <a:cs typeface="Jameel Noori Nastaleeq" pitchFamily="2" charset="-78"/>
            </a:rPr>
            <a:t> </a:t>
          </a:r>
          <a:endParaRPr lang="en-US" sz="2000" b="0" dirty="0">
            <a:latin typeface="Jameel Noori Nastaleeq" pitchFamily="2" charset="-78"/>
            <a:cs typeface="Jameel Noori Nastaleeq" pitchFamily="2" charset="-78"/>
          </a:endParaRPr>
        </a:p>
      </dgm:t>
    </dgm:pt>
    <dgm:pt modelId="{7416B7BC-8DDF-485D-A089-69F1EF656BB9}" type="parTrans" cxnId="{29C50F8C-CABE-4C97-BD8D-89937EE17E76}">
      <dgm:prSet/>
      <dgm:spPr/>
      <dgm:t>
        <a:bodyPr/>
        <a:lstStyle/>
        <a:p>
          <a:pPr rtl="1"/>
          <a:endParaRPr lang="en-US" sz="1600"/>
        </a:p>
      </dgm:t>
    </dgm:pt>
    <dgm:pt modelId="{70B8BBA9-FD10-43A7-AA8A-8FFCFC7703FB}" type="sibTrans" cxnId="{29C50F8C-CABE-4C97-BD8D-89937EE17E76}">
      <dgm:prSet/>
      <dgm:spPr/>
      <dgm:t>
        <a:bodyPr/>
        <a:lstStyle/>
        <a:p>
          <a:pPr rtl="1"/>
          <a:endParaRPr lang="en-US" sz="1600"/>
        </a:p>
      </dgm:t>
    </dgm:pt>
    <dgm:pt modelId="{F7241FF0-F733-4983-8756-DD4C9A2050DD}">
      <dgm:prSet custT="1"/>
      <dgm:spPr/>
      <dgm:t>
        <a:bodyPr/>
        <a:lstStyle/>
        <a:p>
          <a:pPr rtl="1"/>
          <a:r>
            <a:rPr lang="ar-SA" sz="2000" b="0" smtClean="0">
              <a:latin typeface="Jameel Noori Nastaleeq" pitchFamily="2" charset="-78"/>
              <a:ea typeface="Times New Roman" pitchFamily="18" charset="0"/>
              <a:cs typeface="Jameel Noori Nastaleeq" pitchFamily="2" charset="-78"/>
            </a:rPr>
            <a:t>شکر کے نتیجہ کے طور پرحقیقی </a:t>
          </a:r>
          <a:r>
            <a:rPr lang="ur-PK" sz="2000" b="0" smtClean="0">
              <a:latin typeface="Jameel Noori Nastaleeq" pitchFamily="2" charset="-78"/>
              <a:ea typeface="Times New Roman" pitchFamily="18" charset="0"/>
              <a:cs typeface="Jameel Noori Nastaleeq" pitchFamily="2" charset="-78"/>
            </a:rPr>
            <a:t>محسن </a:t>
          </a:r>
          <a:r>
            <a:rPr lang="ar-SA" sz="2000" b="0" smtClean="0">
              <a:latin typeface="Jameel Noori Nastaleeq" pitchFamily="2" charset="-78"/>
              <a:ea typeface="Times New Roman" pitchFamily="18" charset="0"/>
              <a:cs typeface="Jameel Noori Nastaleeq" pitchFamily="2" charset="-78"/>
            </a:rPr>
            <a:t>کی عبادت کا اقرار</a:t>
          </a:r>
          <a:r>
            <a:rPr lang="en-US" sz="2000" b="0" smtClean="0">
              <a:latin typeface="Jameel Noori Nastaleeq" pitchFamily="2" charset="-78"/>
              <a:ea typeface="Times New Roman" pitchFamily="18" charset="0"/>
              <a:cs typeface="Jameel Noori Nastaleeq" pitchFamily="2" charset="-78"/>
            </a:rPr>
            <a:t> </a:t>
          </a:r>
          <a:endParaRPr lang="en-US" sz="2000" b="0" dirty="0">
            <a:latin typeface="Jameel Noori Nastaleeq" pitchFamily="2" charset="-78"/>
            <a:cs typeface="Jameel Noori Nastaleeq" pitchFamily="2" charset="-78"/>
          </a:endParaRPr>
        </a:p>
      </dgm:t>
    </dgm:pt>
    <dgm:pt modelId="{C41C6393-E448-4BCC-A55A-49B8A0DDA09A}" type="parTrans" cxnId="{BB6546DA-45F1-4304-BA9F-1E4B188E30D0}">
      <dgm:prSet/>
      <dgm:spPr/>
      <dgm:t>
        <a:bodyPr/>
        <a:lstStyle/>
        <a:p>
          <a:pPr rtl="1"/>
          <a:endParaRPr lang="en-US" sz="1600"/>
        </a:p>
      </dgm:t>
    </dgm:pt>
    <dgm:pt modelId="{0C0C7413-4601-44DC-9855-0DD422A3C74C}" type="sibTrans" cxnId="{BB6546DA-45F1-4304-BA9F-1E4B188E30D0}">
      <dgm:prSet/>
      <dgm:spPr/>
      <dgm:t>
        <a:bodyPr/>
        <a:lstStyle/>
        <a:p>
          <a:pPr rtl="1"/>
          <a:endParaRPr lang="en-US" sz="1600"/>
        </a:p>
      </dgm:t>
    </dgm:pt>
    <dgm:pt modelId="{E48CE7DA-E73F-495A-B4F3-25977CC1DA4C}">
      <dgm:prSet custT="1"/>
      <dgm:spPr/>
      <dgm:t>
        <a:bodyPr/>
        <a:lstStyle/>
        <a:p>
          <a:pPr rtl="1"/>
          <a:r>
            <a:rPr lang="ar-SA" sz="2000" b="0" smtClean="0">
              <a:latin typeface="Jameel Noori Nastaleeq" pitchFamily="2" charset="-78"/>
              <a:ea typeface="Times New Roman" pitchFamily="18" charset="0"/>
              <a:cs typeface="Jameel Noori Nastaleeq" pitchFamily="2" charset="-78"/>
            </a:rPr>
            <a:t>اپنی بے بسی و لاچارگی کا اظہار</a:t>
          </a:r>
          <a:r>
            <a:rPr lang="en-US" sz="2000" b="0" smtClean="0">
              <a:latin typeface="Jameel Noori Nastaleeq" pitchFamily="2" charset="-78"/>
              <a:ea typeface="Times New Roman" pitchFamily="18" charset="0"/>
              <a:cs typeface="Jameel Noori Nastaleeq" pitchFamily="2" charset="-78"/>
            </a:rPr>
            <a:t> </a:t>
          </a:r>
          <a:endParaRPr lang="en-US" sz="2000" b="0" dirty="0">
            <a:latin typeface="Jameel Noori Nastaleeq" pitchFamily="2" charset="-78"/>
            <a:cs typeface="Jameel Noori Nastaleeq" pitchFamily="2" charset="-78"/>
          </a:endParaRPr>
        </a:p>
      </dgm:t>
    </dgm:pt>
    <dgm:pt modelId="{53438E37-0BC1-4FE2-BA6C-FB64966F0BD3}" type="parTrans" cxnId="{53EB86F4-678F-4071-97BD-066E529153D0}">
      <dgm:prSet/>
      <dgm:spPr/>
      <dgm:t>
        <a:bodyPr/>
        <a:lstStyle/>
        <a:p>
          <a:pPr rtl="1"/>
          <a:endParaRPr lang="en-US" sz="1600"/>
        </a:p>
      </dgm:t>
    </dgm:pt>
    <dgm:pt modelId="{D6618E59-FF4A-42FF-BF29-7BBC4739C350}" type="sibTrans" cxnId="{53EB86F4-678F-4071-97BD-066E529153D0}">
      <dgm:prSet/>
      <dgm:spPr/>
      <dgm:t>
        <a:bodyPr/>
        <a:lstStyle/>
        <a:p>
          <a:pPr rtl="1"/>
          <a:endParaRPr lang="en-US" sz="1600"/>
        </a:p>
      </dgm:t>
    </dgm:pt>
    <dgm:pt modelId="{993AAE98-EA2D-4156-BA4E-E20B2EBF0F23}">
      <dgm:prSet custT="1"/>
      <dgm:spPr/>
      <dgm:t>
        <a:bodyPr/>
        <a:lstStyle/>
        <a:p>
          <a:pPr rtl="1"/>
          <a:r>
            <a:rPr lang="ar-SA" sz="2000" b="0" smtClean="0">
              <a:latin typeface="Jameel Noori Nastaleeq" pitchFamily="2" charset="-78"/>
              <a:ea typeface="Times New Roman" pitchFamily="18" charset="0"/>
              <a:cs typeface="Jameel Noori Nastaleeq" pitchFamily="2" charset="-78"/>
            </a:rPr>
            <a:t>نیکی کے لئے متوازن</a:t>
          </a:r>
          <a:r>
            <a:rPr lang="ur-PK" sz="2000" b="0" smtClean="0">
              <a:latin typeface="Jameel Noori Nastaleeq" pitchFamily="2" charset="-78"/>
              <a:ea typeface="Times New Roman" pitchFamily="18" charset="0"/>
              <a:cs typeface="Jameel Noori Nastaleeq" pitchFamily="2" charset="-78"/>
            </a:rPr>
            <a:t> </a:t>
          </a:r>
          <a:r>
            <a:rPr lang="en-US" sz="2000" b="0" smtClean="0">
              <a:latin typeface="Jameel Noori Nastaleeq" pitchFamily="2" charset="-78"/>
              <a:ea typeface="Times New Roman" pitchFamily="18" charset="0"/>
              <a:cs typeface="Jameel Noori Nastaleeq" pitchFamily="2" charset="-78"/>
            </a:rPr>
            <a:t>(balanced)</a:t>
          </a:r>
          <a:r>
            <a:rPr lang="ar-SA" sz="2000" b="0" smtClean="0">
              <a:latin typeface="Jameel Noori Nastaleeq" pitchFamily="2" charset="-78"/>
              <a:ea typeface="Times New Roman" pitchFamily="18" charset="0"/>
              <a:cs typeface="Jameel Noori Nastaleeq" pitchFamily="2" charset="-78"/>
            </a:rPr>
            <a:t> نمونہ </a:t>
          </a:r>
          <a:endParaRPr lang="en-US" sz="2000" b="0" dirty="0">
            <a:latin typeface="Jameel Noori Nastaleeq" pitchFamily="2" charset="-78"/>
            <a:cs typeface="Jameel Noori Nastaleeq" pitchFamily="2" charset="-78"/>
          </a:endParaRPr>
        </a:p>
      </dgm:t>
    </dgm:pt>
    <dgm:pt modelId="{7DFF4742-7DEA-4C16-BBB7-2FE54B1089FA}" type="parTrans" cxnId="{0C02C907-DAFE-42FA-B4AE-C76203DFA063}">
      <dgm:prSet/>
      <dgm:spPr/>
      <dgm:t>
        <a:bodyPr/>
        <a:lstStyle/>
        <a:p>
          <a:pPr rtl="1"/>
          <a:endParaRPr lang="en-US" sz="1600"/>
        </a:p>
      </dgm:t>
    </dgm:pt>
    <dgm:pt modelId="{06591C36-E612-4EEA-82EB-70EA6A33F54A}" type="sibTrans" cxnId="{0C02C907-DAFE-42FA-B4AE-C76203DFA063}">
      <dgm:prSet/>
      <dgm:spPr/>
      <dgm:t>
        <a:bodyPr/>
        <a:lstStyle/>
        <a:p>
          <a:pPr rtl="1"/>
          <a:endParaRPr lang="en-US" sz="1600"/>
        </a:p>
      </dgm:t>
    </dgm:pt>
    <dgm:pt modelId="{1C07CABD-FA32-40B0-B816-E5CA5345C905}">
      <dgm:prSet custT="1"/>
      <dgm:spPr/>
      <dgm:t>
        <a:bodyPr/>
        <a:lstStyle/>
        <a:p>
          <a:pPr rtl="1"/>
          <a:r>
            <a:rPr lang="ar-SA" sz="2000" b="0" smtClean="0">
              <a:latin typeface="Jameel Noori Nastaleeq" pitchFamily="2" charset="-78"/>
              <a:ea typeface="Times New Roman" pitchFamily="18" charset="0"/>
              <a:cs typeface="Jameel Noori Nastaleeq" pitchFamily="2" charset="-78"/>
            </a:rPr>
            <a:t>اجتماعی معاملات میں حقوق و فرائض کے لئے متوازن رہنمائی</a:t>
          </a:r>
          <a:r>
            <a:rPr lang="en-US" sz="2000" b="0" smtClean="0">
              <a:latin typeface="Jameel Noori Nastaleeq" pitchFamily="2" charset="-78"/>
              <a:ea typeface="Times New Roman" pitchFamily="18" charset="0"/>
              <a:cs typeface="Jameel Noori Nastaleeq" pitchFamily="2" charset="-78"/>
            </a:rPr>
            <a:t> </a:t>
          </a:r>
          <a:endParaRPr lang="en-US" sz="2000" b="0" dirty="0">
            <a:latin typeface="Jameel Noori Nastaleeq" pitchFamily="2" charset="-78"/>
            <a:cs typeface="Jameel Noori Nastaleeq" pitchFamily="2" charset="-78"/>
          </a:endParaRPr>
        </a:p>
      </dgm:t>
    </dgm:pt>
    <dgm:pt modelId="{61AF6BE5-2D64-4BF8-BB46-A3CE106BC0E0}" type="parTrans" cxnId="{4880CDDB-951E-4EF2-A0EC-F610F393B324}">
      <dgm:prSet/>
      <dgm:spPr/>
      <dgm:t>
        <a:bodyPr/>
        <a:lstStyle/>
        <a:p>
          <a:pPr rtl="1"/>
          <a:endParaRPr lang="en-US" sz="1600"/>
        </a:p>
      </dgm:t>
    </dgm:pt>
    <dgm:pt modelId="{84542892-1567-4103-A2AC-85AE8AF5654A}" type="sibTrans" cxnId="{4880CDDB-951E-4EF2-A0EC-F610F393B324}">
      <dgm:prSet/>
      <dgm:spPr/>
      <dgm:t>
        <a:bodyPr/>
        <a:lstStyle/>
        <a:p>
          <a:pPr rtl="1"/>
          <a:endParaRPr lang="en-US" sz="1600"/>
        </a:p>
      </dgm:t>
    </dgm:pt>
    <dgm:pt modelId="{422CA460-2088-439C-AAFC-6B39C8F8FC8A}" type="pres">
      <dgm:prSet presAssocID="{A22174DA-82A8-41B1-921C-243A48BD35E8}" presName="Name0" presStyleCnt="0">
        <dgm:presLayoutVars>
          <dgm:dir val="rev"/>
          <dgm:animLvl val="lvl"/>
          <dgm:resizeHandles val="exact"/>
        </dgm:presLayoutVars>
      </dgm:prSet>
      <dgm:spPr/>
      <dgm:t>
        <a:bodyPr/>
        <a:lstStyle/>
        <a:p>
          <a:endParaRPr lang="en-US"/>
        </a:p>
      </dgm:t>
    </dgm:pt>
    <dgm:pt modelId="{3EFA05DB-5F80-4055-8CE5-058D1E4C1628}" type="pres">
      <dgm:prSet presAssocID="{641A62A1-1506-4402-B3BB-2D53A0E3E6BC}" presName="linNode" presStyleCnt="0"/>
      <dgm:spPr/>
      <dgm:t>
        <a:bodyPr/>
        <a:lstStyle/>
        <a:p>
          <a:endParaRPr lang="en-US"/>
        </a:p>
      </dgm:t>
    </dgm:pt>
    <dgm:pt modelId="{67A43028-A43F-4351-A88A-6BFF65551CD8}" type="pres">
      <dgm:prSet presAssocID="{641A62A1-1506-4402-B3BB-2D53A0E3E6BC}" presName="parentText" presStyleLbl="node1" presStyleIdx="0" presStyleCnt="2" custScaleX="61111">
        <dgm:presLayoutVars>
          <dgm:chMax val="1"/>
          <dgm:bulletEnabled val="1"/>
        </dgm:presLayoutVars>
      </dgm:prSet>
      <dgm:spPr/>
      <dgm:t>
        <a:bodyPr/>
        <a:lstStyle/>
        <a:p>
          <a:endParaRPr lang="en-US"/>
        </a:p>
      </dgm:t>
    </dgm:pt>
    <dgm:pt modelId="{C8073DDD-7DEF-44A6-98F0-B14AE24DFCA5}" type="pres">
      <dgm:prSet presAssocID="{641A62A1-1506-4402-B3BB-2D53A0E3E6BC}" presName="descendantText" presStyleLbl="alignAccFollowNode1" presStyleIdx="0" presStyleCnt="2" custScaleX="119110">
        <dgm:presLayoutVars>
          <dgm:bulletEnabled val="1"/>
        </dgm:presLayoutVars>
      </dgm:prSet>
      <dgm:spPr/>
      <dgm:t>
        <a:bodyPr/>
        <a:lstStyle/>
        <a:p>
          <a:endParaRPr lang="en-US"/>
        </a:p>
      </dgm:t>
    </dgm:pt>
    <dgm:pt modelId="{D26D453A-DE0B-47FC-84D3-9888CA4DE9D5}" type="pres">
      <dgm:prSet presAssocID="{0D9B4C62-AC3F-4816-854E-30D9123DBF39}" presName="sp" presStyleCnt="0"/>
      <dgm:spPr/>
      <dgm:t>
        <a:bodyPr/>
        <a:lstStyle/>
        <a:p>
          <a:endParaRPr lang="en-US"/>
        </a:p>
      </dgm:t>
    </dgm:pt>
    <dgm:pt modelId="{43E3F204-CBEA-4F14-9F76-1C5FFDECD163}" type="pres">
      <dgm:prSet presAssocID="{118D2AC8-E2FF-4383-BF09-C0DBDB208CB7}" presName="linNode" presStyleCnt="0"/>
      <dgm:spPr/>
      <dgm:t>
        <a:bodyPr/>
        <a:lstStyle/>
        <a:p>
          <a:endParaRPr lang="en-US"/>
        </a:p>
      </dgm:t>
    </dgm:pt>
    <dgm:pt modelId="{AC1588B1-38F6-4FA2-8A5F-ABDC25F43B89}" type="pres">
      <dgm:prSet presAssocID="{118D2AC8-E2FF-4383-BF09-C0DBDB208CB7}" presName="parentText" presStyleLbl="node1" presStyleIdx="1" presStyleCnt="2" custScaleX="61111">
        <dgm:presLayoutVars>
          <dgm:chMax val="1"/>
          <dgm:bulletEnabled val="1"/>
        </dgm:presLayoutVars>
      </dgm:prSet>
      <dgm:spPr/>
      <dgm:t>
        <a:bodyPr/>
        <a:lstStyle/>
        <a:p>
          <a:endParaRPr lang="en-US"/>
        </a:p>
      </dgm:t>
    </dgm:pt>
    <dgm:pt modelId="{DCA0A534-9F07-4D9A-A68E-9C76E567DF7B}" type="pres">
      <dgm:prSet presAssocID="{118D2AC8-E2FF-4383-BF09-C0DBDB208CB7}" presName="descendantText" presStyleLbl="alignAccFollowNode1" presStyleIdx="1" presStyleCnt="2" custScaleX="119110">
        <dgm:presLayoutVars>
          <dgm:bulletEnabled val="1"/>
        </dgm:presLayoutVars>
      </dgm:prSet>
      <dgm:spPr/>
      <dgm:t>
        <a:bodyPr/>
        <a:lstStyle/>
        <a:p>
          <a:endParaRPr lang="en-US"/>
        </a:p>
      </dgm:t>
    </dgm:pt>
  </dgm:ptLst>
  <dgm:cxnLst>
    <dgm:cxn modelId="{BC4D2063-E164-4A14-826A-5B1F43ADBB79}" srcId="{A22174DA-82A8-41B1-921C-243A48BD35E8}" destId="{641A62A1-1506-4402-B3BB-2D53A0E3E6BC}" srcOrd="0" destOrd="0" parTransId="{A2EB3439-D4BB-4FCE-8BA2-8F6A83CFDE59}" sibTransId="{0D9B4C62-AC3F-4816-854E-30D9123DBF39}"/>
    <dgm:cxn modelId="{93759970-264D-489D-8446-4198B684670E}" type="presOf" srcId="{A4E9BB9E-78B2-4F0E-9E28-9D6A0E2C787D}" destId="{DCA0A534-9F07-4D9A-A68E-9C76E567DF7B}" srcOrd="0" destOrd="0" presId="urn:microsoft.com/office/officeart/2005/8/layout/vList5"/>
    <dgm:cxn modelId="{4880CDDB-951E-4EF2-A0EC-F610F393B324}" srcId="{118D2AC8-E2FF-4383-BF09-C0DBDB208CB7}" destId="{1C07CABD-FA32-40B0-B816-E5CA5345C905}" srcOrd="2" destOrd="0" parTransId="{61AF6BE5-2D64-4BF8-BB46-A3CE106BC0E0}" sibTransId="{84542892-1567-4103-A2AC-85AE8AF5654A}"/>
    <dgm:cxn modelId="{2047C773-603E-4447-8F51-4D922CFD4C2C}" type="presOf" srcId="{118D2AC8-E2FF-4383-BF09-C0DBDB208CB7}" destId="{AC1588B1-38F6-4FA2-8A5F-ABDC25F43B89}" srcOrd="0" destOrd="0" presId="urn:microsoft.com/office/officeart/2005/8/layout/vList5"/>
    <dgm:cxn modelId="{40BCAD42-8C9A-4E21-B45B-A96E1BDBE6A4}" type="presOf" srcId="{E48CE7DA-E73F-495A-B4F3-25977CC1DA4C}" destId="{C8073DDD-7DEF-44A6-98F0-B14AE24DFCA5}" srcOrd="0" destOrd="3" presId="urn:microsoft.com/office/officeart/2005/8/layout/vList5"/>
    <dgm:cxn modelId="{29C50F8C-CABE-4C97-BD8D-89937EE17E76}" srcId="{641A62A1-1506-4402-B3BB-2D53A0E3E6BC}" destId="{CCD8DF68-C48A-4F15-B39C-0100188AFDE3}" srcOrd="1" destOrd="0" parTransId="{7416B7BC-8DDF-485D-A089-69F1EF656BB9}" sibTransId="{70B8BBA9-FD10-43A7-AA8A-8FFCFC7703FB}"/>
    <dgm:cxn modelId="{BB6546DA-45F1-4304-BA9F-1E4B188E30D0}" srcId="{641A62A1-1506-4402-B3BB-2D53A0E3E6BC}" destId="{F7241FF0-F733-4983-8756-DD4C9A2050DD}" srcOrd="2" destOrd="0" parTransId="{C41C6393-E448-4BCC-A55A-49B8A0DDA09A}" sibTransId="{0C0C7413-4601-44DC-9855-0DD422A3C74C}"/>
    <dgm:cxn modelId="{8D1AEB88-8720-465D-883F-1D8BA429DB2A}" srcId="{641A62A1-1506-4402-B3BB-2D53A0E3E6BC}" destId="{7D4C1503-D42D-4D99-9529-C61720854046}" srcOrd="0" destOrd="0" parTransId="{C7CF25AF-A821-456E-8D50-58D43E0E14E8}" sibTransId="{F12AD9A2-2106-423B-A3FD-DD25B8B70A28}"/>
    <dgm:cxn modelId="{9D23D514-8857-46CC-9088-C5ED738373B9}" srcId="{A22174DA-82A8-41B1-921C-243A48BD35E8}" destId="{118D2AC8-E2FF-4383-BF09-C0DBDB208CB7}" srcOrd="1" destOrd="0" parTransId="{2A3690AB-DE8E-42A4-957E-2D8121A3A80B}" sibTransId="{F656EAE7-2092-4B2A-A825-5D5B55756117}"/>
    <dgm:cxn modelId="{530FF5DA-02CB-4D5E-8F87-F0D18FDC314D}" type="presOf" srcId="{CCD8DF68-C48A-4F15-B39C-0100188AFDE3}" destId="{C8073DDD-7DEF-44A6-98F0-B14AE24DFCA5}" srcOrd="0" destOrd="1" presId="urn:microsoft.com/office/officeart/2005/8/layout/vList5"/>
    <dgm:cxn modelId="{2197EFFE-9A24-4BEA-A228-494BF546A4E0}" type="presOf" srcId="{A22174DA-82A8-41B1-921C-243A48BD35E8}" destId="{422CA460-2088-439C-AAFC-6B39C8F8FC8A}" srcOrd="0" destOrd="0" presId="urn:microsoft.com/office/officeart/2005/8/layout/vList5"/>
    <dgm:cxn modelId="{F2ED12EE-7D6D-40A9-B842-7B9E65797592}" srcId="{118D2AC8-E2FF-4383-BF09-C0DBDB208CB7}" destId="{A4E9BB9E-78B2-4F0E-9E28-9D6A0E2C787D}" srcOrd="0" destOrd="0" parTransId="{32E198B6-7609-418F-A5AA-747E252C51D5}" sibTransId="{D4F5909F-C401-4DD3-ABF1-9369E17C6352}"/>
    <dgm:cxn modelId="{D0D70AA8-263F-4C6B-B68E-28C7590406F9}" type="presOf" srcId="{641A62A1-1506-4402-B3BB-2D53A0E3E6BC}" destId="{67A43028-A43F-4351-A88A-6BFF65551CD8}" srcOrd="0" destOrd="0" presId="urn:microsoft.com/office/officeart/2005/8/layout/vList5"/>
    <dgm:cxn modelId="{0C02C907-DAFE-42FA-B4AE-C76203DFA063}" srcId="{118D2AC8-E2FF-4383-BF09-C0DBDB208CB7}" destId="{993AAE98-EA2D-4156-BA4E-E20B2EBF0F23}" srcOrd="1" destOrd="0" parTransId="{7DFF4742-7DEA-4C16-BBB7-2FE54B1089FA}" sibTransId="{06591C36-E612-4EEA-82EB-70EA6A33F54A}"/>
    <dgm:cxn modelId="{68EF0D17-99C4-485D-85A3-AA7B33C89C2C}" type="presOf" srcId="{993AAE98-EA2D-4156-BA4E-E20B2EBF0F23}" destId="{DCA0A534-9F07-4D9A-A68E-9C76E567DF7B}" srcOrd="0" destOrd="1" presId="urn:microsoft.com/office/officeart/2005/8/layout/vList5"/>
    <dgm:cxn modelId="{53EB86F4-678F-4071-97BD-066E529153D0}" srcId="{641A62A1-1506-4402-B3BB-2D53A0E3E6BC}" destId="{E48CE7DA-E73F-495A-B4F3-25977CC1DA4C}" srcOrd="3" destOrd="0" parTransId="{53438E37-0BC1-4FE2-BA6C-FB64966F0BD3}" sibTransId="{D6618E59-FF4A-42FF-BF29-7BBC4739C350}"/>
    <dgm:cxn modelId="{9F3B3514-5F45-4E69-B759-72C0C2766C5F}" type="presOf" srcId="{F7241FF0-F733-4983-8756-DD4C9A2050DD}" destId="{C8073DDD-7DEF-44A6-98F0-B14AE24DFCA5}" srcOrd="0" destOrd="2" presId="urn:microsoft.com/office/officeart/2005/8/layout/vList5"/>
    <dgm:cxn modelId="{5A851C1A-CB26-4354-8C10-632E81C813B6}" type="presOf" srcId="{7D4C1503-D42D-4D99-9529-C61720854046}" destId="{C8073DDD-7DEF-44A6-98F0-B14AE24DFCA5}" srcOrd="0" destOrd="0" presId="urn:microsoft.com/office/officeart/2005/8/layout/vList5"/>
    <dgm:cxn modelId="{6D754FAD-E362-409E-A198-CEC33C7FF197}" type="presOf" srcId="{1C07CABD-FA32-40B0-B816-E5CA5345C905}" destId="{DCA0A534-9F07-4D9A-A68E-9C76E567DF7B}" srcOrd="0" destOrd="2" presId="urn:microsoft.com/office/officeart/2005/8/layout/vList5"/>
    <dgm:cxn modelId="{7D6B3498-5376-401B-8C78-FE59B7BA2643}" type="presParOf" srcId="{422CA460-2088-439C-AAFC-6B39C8F8FC8A}" destId="{3EFA05DB-5F80-4055-8CE5-058D1E4C1628}" srcOrd="0" destOrd="0" presId="urn:microsoft.com/office/officeart/2005/8/layout/vList5"/>
    <dgm:cxn modelId="{455F2FDA-213C-480E-A088-DDF711E03E30}" type="presParOf" srcId="{3EFA05DB-5F80-4055-8CE5-058D1E4C1628}" destId="{67A43028-A43F-4351-A88A-6BFF65551CD8}" srcOrd="0" destOrd="0" presId="urn:microsoft.com/office/officeart/2005/8/layout/vList5"/>
    <dgm:cxn modelId="{08AEB89B-0714-4F22-BE17-FA9F8EAFF50A}" type="presParOf" srcId="{3EFA05DB-5F80-4055-8CE5-058D1E4C1628}" destId="{C8073DDD-7DEF-44A6-98F0-B14AE24DFCA5}" srcOrd="1" destOrd="0" presId="urn:microsoft.com/office/officeart/2005/8/layout/vList5"/>
    <dgm:cxn modelId="{BFA43F23-9477-4388-8353-48714185C241}" type="presParOf" srcId="{422CA460-2088-439C-AAFC-6B39C8F8FC8A}" destId="{D26D453A-DE0B-47FC-84D3-9888CA4DE9D5}" srcOrd="1" destOrd="0" presId="urn:microsoft.com/office/officeart/2005/8/layout/vList5"/>
    <dgm:cxn modelId="{BF300204-2D11-4794-A618-7C13B979D70F}" type="presParOf" srcId="{422CA460-2088-439C-AAFC-6B39C8F8FC8A}" destId="{43E3F204-CBEA-4F14-9F76-1C5FFDECD163}" srcOrd="2" destOrd="0" presId="urn:microsoft.com/office/officeart/2005/8/layout/vList5"/>
    <dgm:cxn modelId="{FC6E542A-1987-4173-8EC2-90BD49D109EB}" type="presParOf" srcId="{43E3F204-CBEA-4F14-9F76-1C5FFDECD163}" destId="{AC1588B1-38F6-4FA2-8A5F-ABDC25F43B89}" srcOrd="0" destOrd="0" presId="urn:microsoft.com/office/officeart/2005/8/layout/vList5"/>
    <dgm:cxn modelId="{4DF004EB-6860-44B5-8FFD-B4FCB6D45863}" type="presParOf" srcId="{43E3F204-CBEA-4F14-9F76-1C5FFDECD163}" destId="{DCA0A534-9F07-4D9A-A68E-9C76E567DF7B}"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22174DA-82A8-41B1-921C-243A48BD35E8}"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85FB63D9-CDDA-45EA-9A65-94AF3A950CC2}">
      <dgm:prSet phldrT="[Text]" custT="1"/>
      <dgm:spPr/>
      <dgm:t>
        <a:bodyPr/>
        <a:lstStyle/>
        <a:p>
          <a:pPr algn="ctr" rtl="1"/>
          <a:r>
            <a:rPr lang="ur-PK"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کائنات خود بخود پیدا نہیں ہوئی</a:t>
          </a:r>
          <a:endParaRPr lang="en-US" sz="28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CD64587-15E4-411D-8D0F-F7B449474FEA}" type="parTrans" cxnId="{842F955C-06B5-4A66-916B-329F32ABD0A5}">
      <dgm:prSet/>
      <dgm:spPr/>
      <dgm:t>
        <a:bodyPr/>
        <a:lstStyle/>
        <a:p>
          <a:pPr algn="ctr" rtl="1"/>
          <a:endParaRPr lang="en-US" sz="28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5809DDF-2E97-48B8-955C-35AC2BE86A30}" type="sibTrans" cxnId="{842F955C-06B5-4A66-916B-329F32ABD0A5}">
      <dgm:prSet/>
      <dgm:spPr/>
      <dgm:t>
        <a:bodyPr/>
        <a:lstStyle/>
        <a:p>
          <a:pPr algn="ctr" rtl="1"/>
          <a:endParaRPr lang="en-US" sz="28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FFA1F7B-F0F2-45A0-94E0-AAFFAB9B6890}">
      <dgm:prSet phldrT="[Text]" custT="1"/>
      <dgm:spPr/>
      <dgm:t>
        <a:bodyPr/>
        <a:lstStyle/>
        <a:p>
          <a:pPr algn="ctr" rtl="1"/>
          <a:r>
            <a:rPr lang="ur-PK"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انسان خود کفیل </a:t>
          </a:r>
          <a:r>
            <a:rPr lang="en-US"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(self-sufficient)</a:t>
          </a:r>
          <a:r>
            <a:rPr lang="ur-PK"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 نہیں ہے</a:t>
          </a:r>
          <a:endParaRPr lang="en-US" sz="28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FCC8BB43-9D4A-4307-8BF8-215A711B5FEE}" type="parTrans" cxnId="{3917F802-9109-4D76-823A-7BF2457C0169}">
      <dgm:prSet/>
      <dgm:spPr/>
      <dgm:t>
        <a:bodyPr/>
        <a:lstStyle/>
        <a:p>
          <a:pPr algn="ctr" rtl="1"/>
          <a:endParaRPr lang="en-US" sz="28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82770237-E3F7-4EAB-A799-DEDEBE193924}" type="sibTrans" cxnId="{3917F802-9109-4D76-823A-7BF2457C0169}">
      <dgm:prSet/>
      <dgm:spPr/>
      <dgm:t>
        <a:bodyPr/>
        <a:lstStyle/>
        <a:p>
          <a:pPr algn="ctr" rtl="1"/>
          <a:endParaRPr lang="en-US" sz="28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0B495FDD-121B-407F-AE89-EA13DC3FA786}">
      <dgm:prSet phldrT="[Text]" custT="1"/>
      <dgm:spPr/>
      <dgm:t>
        <a:bodyPr/>
        <a:lstStyle/>
        <a:p>
          <a:pPr algn="ctr" rtl="1"/>
          <a:r>
            <a:rPr lang="ur-PK"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کوئی ہستی ہے جو کائنات کا نظام چلا رہی ہے</a:t>
          </a:r>
          <a:endParaRPr lang="en-US" sz="28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76140C58-5279-46F8-8385-B9F0FB783DE9}" type="parTrans" cxnId="{540A019B-B1B1-4727-A0AD-EA3B8AC51F87}">
      <dgm:prSet/>
      <dgm:spPr/>
      <dgm:t>
        <a:bodyPr/>
        <a:lstStyle/>
        <a:p>
          <a:pPr algn="ctr" rtl="1"/>
          <a:endParaRPr lang="en-US" sz="28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101D7631-5DA0-4562-AA72-850D2F3FC528}" type="sibTrans" cxnId="{540A019B-B1B1-4727-A0AD-EA3B8AC51F87}">
      <dgm:prSet/>
      <dgm:spPr/>
      <dgm:t>
        <a:bodyPr/>
        <a:lstStyle/>
        <a:p>
          <a:pPr algn="ctr" rtl="1"/>
          <a:endParaRPr lang="en-US" sz="28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A7A71710-B974-4118-B16C-BF8FDE3FD6A0}">
      <dgm:prSet phldrT="[Text]" custT="1"/>
      <dgm:spPr/>
      <dgm:t>
        <a:bodyPr/>
        <a:lstStyle/>
        <a:p>
          <a:pPr algn="ctr" rtl="1"/>
          <a:r>
            <a:rPr lang="ur-PK" sz="2500" dirty="0" smtClean="0">
              <a:effectLst>
                <a:outerShdw blurRad="38100" dist="38100" dir="2700000" algn="tl">
                  <a:srgbClr val="000000">
                    <a:alpha val="43137"/>
                  </a:srgbClr>
                </a:outerShdw>
              </a:effectLst>
              <a:latin typeface="Jameel Noori Nastaleeq" pitchFamily="2" charset="-78"/>
              <a:cs typeface="Jameel Noori Nastaleeq" pitchFamily="2" charset="-78"/>
            </a:rPr>
            <a:t>انسانی زندگی کے تسلسل کے لئے قدرت کی بے شمار نعمتیں درکار ہیں</a:t>
          </a:r>
          <a:endParaRPr lang="en-US" sz="25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4F841B8-98AE-451A-AB27-CDD4207320F6}" type="parTrans" cxnId="{421EBE47-4C6B-4C8B-BDCE-54D83C2F9CFB}">
      <dgm:prSet/>
      <dgm:spPr/>
      <dgm:t>
        <a:bodyPr/>
        <a:lstStyle/>
        <a:p>
          <a:endParaRPr lang="en-US">
            <a:latin typeface="Jameel Noori Nastaleeq" pitchFamily="2" charset="-78"/>
            <a:cs typeface="Jameel Noori Nastaleeq" pitchFamily="2" charset="-78"/>
          </a:endParaRPr>
        </a:p>
      </dgm:t>
    </dgm:pt>
    <dgm:pt modelId="{8C6EB124-AA69-4962-AF41-7AA2E7FE4A03}" type="sibTrans" cxnId="{421EBE47-4C6B-4C8B-BDCE-54D83C2F9CFB}">
      <dgm:prSet/>
      <dgm:spPr/>
      <dgm:t>
        <a:bodyPr/>
        <a:lstStyle/>
        <a:p>
          <a:endParaRPr lang="en-US">
            <a:latin typeface="Jameel Noori Nastaleeq" pitchFamily="2" charset="-78"/>
            <a:cs typeface="Jameel Noori Nastaleeq" pitchFamily="2" charset="-78"/>
          </a:endParaRPr>
        </a:p>
      </dgm:t>
    </dgm:pt>
    <dgm:pt modelId="{848F32F7-7535-433E-B81B-20B752B1B3F4}" type="pres">
      <dgm:prSet presAssocID="{A22174DA-82A8-41B1-921C-243A48BD35E8}" presName="linear" presStyleCnt="0">
        <dgm:presLayoutVars>
          <dgm:animLvl val="lvl"/>
          <dgm:resizeHandles val="exact"/>
        </dgm:presLayoutVars>
      </dgm:prSet>
      <dgm:spPr/>
      <dgm:t>
        <a:bodyPr/>
        <a:lstStyle/>
        <a:p>
          <a:endParaRPr lang="en-US"/>
        </a:p>
      </dgm:t>
    </dgm:pt>
    <dgm:pt modelId="{C641DEA9-B2FE-42D2-90A6-FB26FB24702A}" type="pres">
      <dgm:prSet presAssocID="{85FB63D9-CDDA-45EA-9A65-94AF3A950CC2}" presName="parentText" presStyleLbl="node1" presStyleIdx="0" presStyleCnt="4">
        <dgm:presLayoutVars>
          <dgm:chMax val="0"/>
          <dgm:bulletEnabled val="1"/>
        </dgm:presLayoutVars>
      </dgm:prSet>
      <dgm:spPr/>
      <dgm:t>
        <a:bodyPr/>
        <a:lstStyle/>
        <a:p>
          <a:endParaRPr lang="en-US"/>
        </a:p>
      </dgm:t>
    </dgm:pt>
    <dgm:pt modelId="{EDC8EA1E-E210-4E9B-AB18-98552B9B3972}" type="pres">
      <dgm:prSet presAssocID="{65809DDF-2E97-48B8-955C-35AC2BE86A30}" presName="spacer" presStyleCnt="0"/>
      <dgm:spPr/>
      <dgm:t>
        <a:bodyPr/>
        <a:lstStyle/>
        <a:p>
          <a:endParaRPr lang="en-US"/>
        </a:p>
      </dgm:t>
    </dgm:pt>
    <dgm:pt modelId="{A9CBDE04-201D-4011-8AF1-06473950E854}" type="pres">
      <dgm:prSet presAssocID="{0B495FDD-121B-407F-AE89-EA13DC3FA786}" presName="parentText" presStyleLbl="node1" presStyleIdx="1" presStyleCnt="4">
        <dgm:presLayoutVars>
          <dgm:chMax val="0"/>
          <dgm:bulletEnabled val="1"/>
        </dgm:presLayoutVars>
      </dgm:prSet>
      <dgm:spPr/>
      <dgm:t>
        <a:bodyPr/>
        <a:lstStyle/>
        <a:p>
          <a:endParaRPr lang="en-US"/>
        </a:p>
      </dgm:t>
    </dgm:pt>
    <dgm:pt modelId="{F06712EB-A990-429E-A6C5-AF4E7BD82C5D}" type="pres">
      <dgm:prSet presAssocID="{101D7631-5DA0-4562-AA72-850D2F3FC528}" presName="spacer" presStyleCnt="0"/>
      <dgm:spPr/>
      <dgm:t>
        <a:bodyPr/>
        <a:lstStyle/>
        <a:p>
          <a:endParaRPr lang="en-US"/>
        </a:p>
      </dgm:t>
    </dgm:pt>
    <dgm:pt modelId="{FD485FE1-F867-4343-BB5B-44636579DC08}" type="pres">
      <dgm:prSet presAssocID="{DFFA1F7B-F0F2-45A0-94E0-AAFFAB9B6890}" presName="parentText" presStyleLbl="node1" presStyleIdx="2" presStyleCnt="4">
        <dgm:presLayoutVars>
          <dgm:chMax val="0"/>
          <dgm:bulletEnabled val="1"/>
        </dgm:presLayoutVars>
      </dgm:prSet>
      <dgm:spPr/>
      <dgm:t>
        <a:bodyPr/>
        <a:lstStyle/>
        <a:p>
          <a:endParaRPr lang="en-US"/>
        </a:p>
      </dgm:t>
    </dgm:pt>
    <dgm:pt modelId="{05D107C1-2A6E-418E-A0AD-D0CF02D6F303}" type="pres">
      <dgm:prSet presAssocID="{82770237-E3F7-4EAB-A799-DEDEBE193924}" presName="spacer" presStyleCnt="0"/>
      <dgm:spPr/>
      <dgm:t>
        <a:bodyPr/>
        <a:lstStyle/>
        <a:p>
          <a:endParaRPr lang="en-US"/>
        </a:p>
      </dgm:t>
    </dgm:pt>
    <dgm:pt modelId="{E0EFE074-2994-470C-9FD6-A0102363025F}" type="pres">
      <dgm:prSet presAssocID="{A7A71710-B974-4118-B16C-BF8FDE3FD6A0}" presName="parentText" presStyleLbl="node1" presStyleIdx="3" presStyleCnt="4">
        <dgm:presLayoutVars>
          <dgm:chMax val="0"/>
          <dgm:bulletEnabled val="1"/>
        </dgm:presLayoutVars>
      </dgm:prSet>
      <dgm:spPr/>
      <dgm:t>
        <a:bodyPr/>
        <a:lstStyle/>
        <a:p>
          <a:endParaRPr lang="en-US"/>
        </a:p>
      </dgm:t>
    </dgm:pt>
  </dgm:ptLst>
  <dgm:cxnLst>
    <dgm:cxn modelId="{842F955C-06B5-4A66-916B-329F32ABD0A5}" srcId="{A22174DA-82A8-41B1-921C-243A48BD35E8}" destId="{85FB63D9-CDDA-45EA-9A65-94AF3A950CC2}" srcOrd="0" destOrd="0" parTransId="{6CD64587-15E4-411D-8D0F-F7B449474FEA}" sibTransId="{65809DDF-2E97-48B8-955C-35AC2BE86A30}"/>
    <dgm:cxn modelId="{C62B9D89-661F-4A2C-8489-27F0D5CBE130}" type="presOf" srcId="{0B495FDD-121B-407F-AE89-EA13DC3FA786}" destId="{A9CBDE04-201D-4011-8AF1-06473950E854}" srcOrd="0" destOrd="0" presId="urn:microsoft.com/office/officeart/2005/8/layout/vList2"/>
    <dgm:cxn modelId="{3917F802-9109-4D76-823A-7BF2457C0169}" srcId="{A22174DA-82A8-41B1-921C-243A48BD35E8}" destId="{DFFA1F7B-F0F2-45A0-94E0-AAFFAB9B6890}" srcOrd="2" destOrd="0" parTransId="{FCC8BB43-9D4A-4307-8BF8-215A711B5FEE}" sibTransId="{82770237-E3F7-4EAB-A799-DEDEBE193924}"/>
    <dgm:cxn modelId="{421EBE47-4C6B-4C8B-BDCE-54D83C2F9CFB}" srcId="{A22174DA-82A8-41B1-921C-243A48BD35E8}" destId="{A7A71710-B974-4118-B16C-BF8FDE3FD6A0}" srcOrd="3" destOrd="0" parTransId="{64F841B8-98AE-451A-AB27-CDD4207320F6}" sibTransId="{8C6EB124-AA69-4962-AF41-7AA2E7FE4A03}"/>
    <dgm:cxn modelId="{D6EA80E7-C73C-49CB-B9F7-3A86B3429E9B}" type="presOf" srcId="{DFFA1F7B-F0F2-45A0-94E0-AAFFAB9B6890}" destId="{FD485FE1-F867-4343-BB5B-44636579DC08}" srcOrd="0" destOrd="0" presId="urn:microsoft.com/office/officeart/2005/8/layout/vList2"/>
    <dgm:cxn modelId="{51292A48-C536-45E5-ACD4-F2208D5900E7}" type="presOf" srcId="{A7A71710-B974-4118-B16C-BF8FDE3FD6A0}" destId="{E0EFE074-2994-470C-9FD6-A0102363025F}" srcOrd="0" destOrd="0" presId="urn:microsoft.com/office/officeart/2005/8/layout/vList2"/>
    <dgm:cxn modelId="{540A019B-B1B1-4727-A0AD-EA3B8AC51F87}" srcId="{A22174DA-82A8-41B1-921C-243A48BD35E8}" destId="{0B495FDD-121B-407F-AE89-EA13DC3FA786}" srcOrd="1" destOrd="0" parTransId="{76140C58-5279-46F8-8385-B9F0FB783DE9}" sibTransId="{101D7631-5DA0-4562-AA72-850D2F3FC528}"/>
    <dgm:cxn modelId="{959288BC-D6AD-4B75-87E7-64AA94D0123C}" type="presOf" srcId="{A22174DA-82A8-41B1-921C-243A48BD35E8}" destId="{848F32F7-7535-433E-B81B-20B752B1B3F4}" srcOrd="0" destOrd="0" presId="urn:microsoft.com/office/officeart/2005/8/layout/vList2"/>
    <dgm:cxn modelId="{02C2C137-70BD-455B-A27F-EBCACE9333B8}" type="presOf" srcId="{85FB63D9-CDDA-45EA-9A65-94AF3A950CC2}" destId="{C641DEA9-B2FE-42D2-90A6-FB26FB24702A}" srcOrd="0" destOrd="0" presId="urn:microsoft.com/office/officeart/2005/8/layout/vList2"/>
    <dgm:cxn modelId="{2218CEB0-0F1D-4988-B146-2915AE2B0F89}" type="presParOf" srcId="{848F32F7-7535-433E-B81B-20B752B1B3F4}" destId="{C641DEA9-B2FE-42D2-90A6-FB26FB24702A}" srcOrd="0" destOrd="0" presId="urn:microsoft.com/office/officeart/2005/8/layout/vList2"/>
    <dgm:cxn modelId="{F7232B10-ED57-4BB6-A899-84A5A21C3775}" type="presParOf" srcId="{848F32F7-7535-433E-B81B-20B752B1B3F4}" destId="{EDC8EA1E-E210-4E9B-AB18-98552B9B3972}" srcOrd="1" destOrd="0" presId="urn:microsoft.com/office/officeart/2005/8/layout/vList2"/>
    <dgm:cxn modelId="{1F71D29F-CD4F-468A-9FC3-B9A0D023DE1C}" type="presParOf" srcId="{848F32F7-7535-433E-B81B-20B752B1B3F4}" destId="{A9CBDE04-201D-4011-8AF1-06473950E854}" srcOrd="2" destOrd="0" presId="urn:microsoft.com/office/officeart/2005/8/layout/vList2"/>
    <dgm:cxn modelId="{4CF7CDA8-A169-469F-92C5-6488F2276EAF}" type="presParOf" srcId="{848F32F7-7535-433E-B81B-20B752B1B3F4}" destId="{F06712EB-A990-429E-A6C5-AF4E7BD82C5D}" srcOrd="3" destOrd="0" presId="urn:microsoft.com/office/officeart/2005/8/layout/vList2"/>
    <dgm:cxn modelId="{4BA2FD92-834B-4544-90E9-4CED350A2B06}" type="presParOf" srcId="{848F32F7-7535-433E-B81B-20B752B1B3F4}" destId="{FD485FE1-F867-4343-BB5B-44636579DC08}" srcOrd="4" destOrd="0" presId="urn:microsoft.com/office/officeart/2005/8/layout/vList2"/>
    <dgm:cxn modelId="{E7C5C778-F696-453F-8EF7-23771746B2AF}" type="presParOf" srcId="{848F32F7-7535-433E-B81B-20B752B1B3F4}" destId="{05D107C1-2A6E-418E-A0AD-D0CF02D6F303}" srcOrd="5" destOrd="0" presId="urn:microsoft.com/office/officeart/2005/8/layout/vList2"/>
    <dgm:cxn modelId="{C6E391C5-EDA6-4245-8326-95A8529B13CE}" type="presParOf" srcId="{848F32F7-7535-433E-B81B-20B752B1B3F4}" destId="{E0EFE074-2994-470C-9FD6-A0102363025F}"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22174DA-82A8-41B1-921C-243A48BD35E8}"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85FB63D9-CDDA-45EA-9A65-94AF3A950CC2}">
      <dgm:prSet phldrT="[Text]" custT="1"/>
      <dgm:spPr/>
      <dgm:t>
        <a:bodyPr/>
        <a:lstStyle/>
        <a:p>
          <a:pPr algn="ctr" rtl="1"/>
          <a:r>
            <a:rPr lang="ur-PK"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ہر شے کا خالق اللہ ہے (الزمر: 62)</a:t>
          </a:r>
          <a:endParaRPr lang="en-US" sz="28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CD64587-15E4-411D-8D0F-F7B449474FEA}" type="parTrans" cxnId="{842F955C-06B5-4A66-916B-329F32ABD0A5}">
      <dgm:prSet/>
      <dgm:spPr/>
      <dgm:t>
        <a:bodyPr/>
        <a:lstStyle/>
        <a:p>
          <a:pPr algn="ctr" rtl="1"/>
          <a:endParaRPr lang="en-US" sz="28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5809DDF-2E97-48B8-955C-35AC2BE86A30}" type="sibTrans" cxnId="{842F955C-06B5-4A66-916B-329F32ABD0A5}">
      <dgm:prSet/>
      <dgm:spPr/>
      <dgm:t>
        <a:bodyPr/>
        <a:lstStyle/>
        <a:p>
          <a:pPr algn="ctr" rtl="1"/>
          <a:endParaRPr lang="en-US" sz="28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FFA1F7B-F0F2-45A0-94E0-AAFFAB9B6890}">
      <dgm:prSet phldrT="[Text]" custT="1"/>
      <dgm:spPr/>
      <dgm:t>
        <a:bodyPr/>
        <a:lstStyle/>
        <a:p>
          <a:pPr algn="ctr" rtl="1"/>
          <a:r>
            <a:rPr lang="ur-PK"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اللہ کی نعمتوں کا شمار ممکن نہیں (النحل: 18)</a:t>
          </a:r>
          <a:endParaRPr lang="en-US" sz="28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FCC8BB43-9D4A-4307-8BF8-215A711B5FEE}" type="parTrans" cxnId="{3917F802-9109-4D76-823A-7BF2457C0169}">
      <dgm:prSet/>
      <dgm:spPr/>
      <dgm:t>
        <a:bodyPr/>
        <a:lstStyle/>
        <a:p>
          <a:pPr algn="ctr" rtl="1"/>
          <a:endParaRPr lang="en-US" sz="28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82770237-E3F7-4EAB-A799-DEDEBE193924}" type="sibTrans" cxnId="{3917F802-9109-4D76-823A-7BF2457C0169}">
      <dgm:prSet/>
      <dgm:spPr/>
      <dgm:t>
        <a:bodyPr/>
        <a:lstStyle/>
        <a:p>
          <a:pPr algn="ctr" rtl="1"/>
          <a:endParaRPr lang="en-US" sz="28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0B495FDD-121B-407F-AE89-EA13DC3FA786}">
      <dgm:prSet phldrT="[Text]" custT="1"/>
      <dgm:spPr/>
      <dgm:t>
        <a:bodyPr/>
        <a:lstStyle/>
        <a:p>
          <a:pPr algn="ctr" rtl="1"/>
          <a:r>
            <a:rPr lang="ur-PK"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اللہ غنی اور بندے محتاج ہیں (محمد: 38)</a:t>
          </a:r>
          <a:endParaRPr lang="en-US" sz="28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76140C58-5279-46F8-8385-B9F0FB783DE9}" type="parTrans" cxnId="{540A019B-B1B1-4727-A0AD-EA3B8AC51F87}">
      <dgm:prSet/>
      <dgm:spPr/>
      <dgm:t>
        <a:bodyPr/>
        <a:lstStyle/>
        <a:p>
          <a:pPr algn="ctr" rtl="1"/>
          <a:endParaRPr lang="en-US" sz="28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101D7631-5DA0-4562-AA72-850D2F3FC528}" type="sibTrans" cxnId="{540A019B-B1B1-4727-A0AD-EA3B8AC51F87}">
      <dgm:prSet/>
      <dgm:spPr/>
      <dgm:t>
        <a:bodyPr/>
        <a:lstStyle/>
        <a:p>
          <a:pPr algn="ctr" rtl="1"/>
          <a:endParaRPr lang="en-US" sz="28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A7A71710-B974-4118-B16C-BF8FDE3FD6A0}">
      <dgm:prSet phldrT="[Text]" custT="1"/>
      <dgm:spPr/>
      <dgm:t>
        <a:bodyPr/>
        <a:lstStyle/>
        <a:p>
          <a:pPr algn="ctr" rtl="1"/>
          <a:r>
            <a:rPr lang="ar-SA" sz="2800" b="1" i="0" u="none" dirty="0" smtClean="0">
              <a:effectLst>
                <a:outerShdw blurRad="38100" dist="38100" dir="2700000" algn="tl">
                  <a:srgbClr val="000000">
                    <a:alpha val="43137"/>
                  </a:srgbClr>
                </a:outerShdw>
              </a:effectLst>
              <a:latin typeface="Al_Mushaf" pitchFamily="2" charset="-78"/>
              <a:cs typeface="Al_Mushaf" pitchFamily="2" charset="-78"/>
            </a:rPr>
            <a:t>فَبِأَيِّ آلَاء رَبِّكُمَا تُكَذِّبَانِ </a:t>
          </a:r>
          <a:r>
            <a:rPr lang="ur-PK" sz="2800" b="0" i="0" u="none" dirty="0" smtClean="0">
              <a:effectLst>
                <a:outerShdw blurRad="38100" dist="38100" dir="2700000" algn="tl">
                  <a:srgbClr val="000000">
                    <a:alpha val="43137"/>
                  </a:srgbClr>
                </a:outerShdw>
              </a:effectLst>
              <a:latin typeface="Jameel Noori Nastaleeq" pitchFamily="2" charset="-78"/>
              <a:cs typeface="Jameel Noori Nastaleeq" pitchFamily="2" charset="-78"/>
            </a:rPr>
            <a:t>(الرحمٰن)</a:t>
          </a:r>
          <a:endParaRPr lang="en-US" sz="3200" b="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4F841B8-98AE-451A-AB27-CDD4207320F6}" type="parTrans" cxnId="{421EBE47-4C6B-4C8B-BDCE-54D83C2F9CFB}">
      <dgm:prSet/>
      <dgm:spPr/>
      <dgm:t>
        <a:bodyPr/>
        <a:lstStyle/>
        <a:p>
          <a:endParaRPr lang="en-US">
            <a:latin typeface="Jameel Noori Nastaleeq" pitchFamily="2" charset="-78"/>
            <a:cs typeface="Jameel Noori Nastaleeq" pitchFamily="2" charset="-78"/>
          </a:endParaRPr>
        </a:p>
      </dgm:t>
    </dgm:pt>
    <dgm:pt modelId="{8C6EB124-AA69-4962-AF41-7AA2E7FE4A03}" type="sibTrans" cxnId="{421EBE47-4C6B-4C8B-BDCE-54D83C2F9CFB}">
      <dgm:prSet/>
      <dgm:spPr/>
      <dgm:t>
        <a:bodyPr/>
        <a:lstStyle/>
        <a:p>
          <a:endParaRPr lang="en-US">
            <a:latin typeface="Jameel Noori Nastaleeq" pitchFamily="2" charset="-78"/>
            <a:cs typeface="Jameel Noori Nastaleeq" pitchFamily="2" charset="-78"/>
          </a:endParaRPr>
        </a:p>
      </dgm:t>
    </dgm:pt>
    <dgm:pt modelId="{848F32F7-7535-433E-B81B-20B752B1B3F4}" type="pres">
      <dgm:prSet presAssocID="{A22174DA-82A8-41B1-921C-243A48BD35E8}" presName="linear" presStyleCnt="0">
        <dgm:presLayoutVars>
          <dgm:animLvl val="lvl"/>
          <dgm:resizeHandles val="exact"/>
        </dgm:presLayoutVars>
      </dgm:prSet>
      <dgm:spPr/>
      <dgm:t>
        <a:bodyPr/>
        <a:lstStyle/>
        <a:p>
          <a:endParaRPr lang="en-US"/>
        </a:p>
      </dgm:t>
    </dgm:pt>
    <dgm:pt modelId="{C641DEA9-B2FE-42D2-90A6-FB26FB24702A}" type="pres">
      <dgm:prSet presAssocID="{85FB63D9-CDDA-45EA-9A65-94AF3A950CC2}" presName="parentText" presStyleLbl="node1" presStyleIdx="0" presStyleCnt="4">
        <dgm:presLayoutVars>
          <dgm:chMax val="0"/>
          <dgm:bulletEnabled val="1"/>
        </dgm:presLayoutVars>
      </dgm:prSet>
      <dgm:spPr/>
      <dgm:t>
        <a:bodyPr/>
        <a:lstStyle/>
        <a:p>
          <a:endParaRPr lang="en-US"/>
        </a:p>
      </dgm:t>
    </dgm:pt>
    <dgm:pt modelId="{EDC8EA1E-E210-4E9B-AB18-98552B9B3972}" type="pres">
      <dgm:prSet presAssocID="{65809DDF-2E97-48B8-955C-35AC2BE86A30}" presName="spacer" presStyleCnt="0"/>
      <dgm:spPr/>
      <dgm:t>
        <a:bodyPr/>
        <a:lstStyle/>
        <a:p>
          <a:endParaRPr lang="en-US"/>
        </a:p>
      </dgm:t>
    </dgm:pt>
    <dgm:pt modelId="{A9CBDE04-201D-4011-8AF1-06473950E854}" type="pres">
      <dgm:prSet presAssocID="{0B495FDD-121B-407F-AE89-EA13DC3FA786}" presName="parentText" presStyleLbl="node1" presStyleIdx="1" presStyleCnt="4">
        <dgm:presLayoutVars>
          <dgm:chMax val="0"/>
          <dgm:bulletEnabled val="1"/>
        </dgm:presLayoutVars>
      </dgm:prSet>
      <dgm:spPr/>
      <dgm:t>
        <a:bodyPr/>
        <a:lstStyle/>
        <a:p>
          <a:endParaRPr lang="en-US"/>
        </a:p>
      </dgm:t>
    </dgm:pt>
    <dgm:pt modelId="{F06712EB-A990-429E-A6C5-AF4E7BD82C5D}" type="pres">
      <dgm:prSet presAssocID="{101D7631-5DA0-4562-AA72-850D2F3FC528}" presName="spacer" presStyleCnt="0"/>
      <dgm:spPr/>
      <dgm:t>
        <a:bodyPr/>
        <a:lstStyle/>
        <a:p>
          <a:endParaRPr lang="en-US"/>
        </a:p>
      </dgm:t>
    </dgm:pt>
    <dgm:pt modelId="{FD485FE1-F867-4343-BB5B-44636579DC08}" type="pres">
      <dgm:prSet presAssocID="{DFFA1F7B-F0F2-45A0-94E0-AAFFAB9B6890}" presName="parentText" presStyleLbl="node1" presStyleIdx="2" presStyleCnt="4">
        <dgm:presLayoutVars>
          <dgm:chMax val="0"/>
          <dgm:bulletEnabled val="1"/>
        </dgm:presLayoutVars>
      </dgm:prSet>
      <dgm:spPr/>
      <dgm:t>
        <a:bodyPr/>
        <a:lstStyle/>
        <a:p>
          <a:endParaRPr lang="en-US"/>
        </a:p>
      </dgm:t>
    </dgm:pt>
    <dgm:pt modelId="{05D107C1-2A6E-418E-A0AD-D0CF02D6F303}" type="pres">
      <dgm:prSet presAssocID="{82770237-E3F7-4EAB-A799-DEDEBE193924}" presName="spacer" presStyleCnt="0"/>
      <dgm:spPr/>
      <dgm:t>
        <a:bodyPr/>
        <a:lstStyle/>
        <a:p>
          <a:endParaRPr lang="en-US"/>
        </a:p>
      </dgm:t>
    </dgm:pt>
    <dgm:pt modelId="{E0EFE074-2994-470C-9FD6-A0102363025F}" type="pres">
      <dgm:prSet presAssocID="{A7A71710-B974-4118-B16C-BF8FDE3FD6A0}" presName="parentText" presStyleLbl="node1" presStyleIdx="3" presStyleCnt="4">
        <dgm:presLayoutVars>
          <dgm:chMax val="0"/>
          <dgm:bulletEnabled val="1"/>
        </dgm:presLayoutVars>
      </dgm:prSet>
      <dgm:spPr/>
      <dgm:t>
        <a:bodyPr/>
        <a:lstStyle/>
        <a:p>
          <a:endParaRPr lang="en-US"/>
        </a:p>
      </dgm:t>
    </dgm:pt>
  </dgm:ptLst>
  <dgm:cxnLst>
    <dgm:cxn modelId="{842F955C-06B5-4A66-916B-329F32ABD0A5}" srcId="{A22174DA-82A8-41B1-921C-243A48BD35E8}" destId="{85FB63D9-CDDA-45EA-9A65-94AF3A950CC2}" srcOrd="0" destOrd="0" parTransId="{6CD64587-15E4-411D-8D0F-F7B449474FEA}" sibTransId="{65809DDF-2E97-48B8-955C-35AC2BE86A30}"/>
    <dgm:cxn modelId="{3917F802-9109-4D76-823A-7BF2457C0169}" srcId="{A22174DA-82A8-41B1-921C-243A48BD35E8}" destId="{DFFA1F7B-F0F2-45A0-94E0-AAFFAB9B6890}" srcOrd="2" destOrd="0" parTransId="{FCC8BB43-9D4A-4307-8BF8-215A711B5FEE}" sibTransId="{82770237-E3F7-4EAB-A799-DEDEBE193924}"/>
    <dgm:cxn modelId="{C8264935-846D-4476-B023-9D5A83A10341}" type="presOf" srcId="{0B495FDD-121B-407F-AE89-EA13DC3FA786}" destId="{A9CBDE04-201D-4011-8AF1-06473950E854}" srcOrd="0" destOrd="0" presId="urn:microsoft.com/office/officeart/2005/8/layout/vList2"/>
    <dgm:cxn modelId="{421EBE47-4C6B-4C8B-BDCE-54D83C2F9CFB}" srcId="{A22174DA-82A8-41B1-921C-243A48BD35E8}" destId="{A7A71710-B974-4118-B16C-BF8FDE3FD6A0}" srcOrd="3" destOrd="0" parTransId="{64F841B8-98AE-451A-AB27-CDD4207320F6}" sibTransId="{8C6EB124-AA69-4962-AF41-7AA2E7FE4A03}"/>
    <dgm:cxn modelId="{BD4F3C2A-92BF-4166-8132-A463139B601F}" type="presOf" srcId="{DFFA1F7B-F0F2-45A0-94E0-AAFFAB9B6890}" destId="{FD485FE1-F867-4343-BB5B-44636579DC08}" srcOrd="0" destOrd="0" presId="urn:microsoft.com/office/officeart/2005/8/layout/vList2"/>
    <dgm:cxn modelId="{78FAA2DE-8ED8-4CAE-A30D-92057408B216}" type="presOf" srcId="{A22174DA-82A8-41B1-921C-243A48BD35E8}" destId="{848F32F7-7535-433E-B81B-20B752B1B3F4}" srcOrd="0" destOrd="0" presId="urn:microsoft.com/office/officeart/2005/8/layout/vList2"/>
    <dgm:cxn modelId="{018D0889-63F7-45F1-92C9-F2F9D3523A9C}" type="presOf" srcId="{A7A71710-B974-4118-B16C-BF8FDE3FD6A0}" destId="{E0EFE074-2994-470C-9FD6-A0102363025F}" srcOrd="0" destOrd="0" presId="urn:microsoft.com/office/officeart/2005/8/layout/vList2"/>
    <dgm:cxn modelId="{876CB563-467C-478C-B64A-DADFCAB631DC}" type="presOf" srcId="{85FB63D9-CDDA-45EA-9A65-94AF3A950CC2}" destId="{C641DEA9-B2FE-42D2-90A6-FB26FB24702A}" srcOrd="0" destOrd="0" presId="urn:microsoft.com/office/officeart/2005/8/layout/vList2"/>
    <dgm:cxn modelId="{540A019B-B1B1-4727-A0AD-EA3B8AC51F87}" srcId="{A22174DA-82A8-41B1-921C-243A48BD35E8}" destId="{0B495FDD-121B-407F-AE89-EA13DC3FA786}" srcOrd="1" destOrd="0" parTransId="{76140C58-5279-46F8-8385-B9F0FB783DE9}" sibTransId="{101D7631-5DA0-4562-AA72-850D2F3FC528}"/>
    <dgm:cxn modelId="{9F52AA78-A697-44D3-A415-B509B06361A7}" type="presParOf" srcId="{848F32F7-7535-433E-B81B-20B752B1B3F4}" destId="{C641DEA9-B2FE-42D2-90A6-FB26FB24702A}" srcOrd="0" destOrd="0" presId="urn:microsoft.com/office/officeart/2005/8/layout/vList2"/>
    <dgm:cxn modelId="{2DA8A5A0-365A-460C-8B89-71DC622726D5}" type="presParOf" srcId="{848F32F7-7535-433E-B81B-20B752B1B3F4}" destId="{EDC8EA1E-E210-4E9B-AB18-98552B9B3972}" srcOrd="1" destOrd="0" presId="urn:microsoft.com/office/officeart/2005/8/layout/vList2"/>
    <dgm:cxn modelId="{C8AB518E-EC8B-4C09-AE82-6F1C55100995}" type="presParOf" srcId="{848F32F7-7535-433E-B81B-20B752B1B3F4}" destId="{A9CBDE04-201D-4011-8AF1-06473950E854}" srcOrd="2" destOrd="0" presId="urn:microsoft.com/office/officeart/2005/8/layout/vList2"/>
    <dgm:cxn modelId="{FBBAE472-9204-45DF-8A5E-990D0230A3FC}" type="presParOf" srcId="{848F32F7-7535-433E-B81B-20B752B1B3F4}" destId="{F06712EB-A990-429E-A6C5-AF4E7BD82C5D}" srcOrd="3" destOrd="0" presId="urn:microsoft.com/office/officeart/2005/8/layout/vList2"/>
    <dgm:cxn modelId="{732ACCC4-6DC3-43DF-B908-E241D73375D8}" type="presParOf" srcId="{848F32F7-7535-433E-B81B-20B752B1B3F4}" destId="{FD485FE1-F867-4343-BB5B-44636579DC08}" srcOrd="4" destOrd="0" presId="urn:microsoft.com/office/officeart/2005/8/layout/vList2"/>
    <dgm:cxn modelId="{187893F7-C382-46FB-A19F-16A814819699}" type="presParOf" srcId="{848F32F7-7535-433E-B81B-20B752B1B3F4}" destId="{05D107C1-2A6E-418E-A0AD-D0CF02D6F303}" srcOrd="5" destOrd="0" presId="urn:microsoft.com/office/officeart/2005/8/layout/vList2"/>
    <dgm:cxn modelId="{77D8ABC0-C49C-4C95-85FE-305C5B4DFAE3}" type="presParOf" srcId="{848F32F7-7535-433E-B81B-20B752B1B3F4}" destId="{E0EFE074-2994-470C-9FD6-A0102363025F}"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9DAEB90-3C44-415E-839B-55876C892F66}" type="doc">
      <dgm:prSet loTypeId="urn:microsoft.com/office/officeart/2005/8/layout/vList5" loCatId="list" qsTypeId="urn:microsoft.com/office/officeart/2005/8/quickstyle/simple4" qsCatId="simple" csTypeId="urn:microsoft.com/office/officeart/2005/8/colors/colorful1" csCatId="colorful" phldr="1"/>
      <dgm:spPr/>
      <dgm:t>
        <a:bodyPr/>
        <a:lstStyle/>
        <a:p>
          <a:endParaRPr lang="en-US"/>
        </a:p>
      </dgm:t>
    </dgm:pt>
    <dgm:pt modelId="{720C5FC1-1B5C-4E16-A6F5-FD1D33E007DA}">
      <dgm:prSet phldrT="[Text]" custT="1"/>
      <dgm:spPr/>
      <dgm:t>
        <a:bodyPr/>
        <a:lstStyle/>
        <a:p>
          <a:pPr rtl="1"/>
          <a:r>
            <a:rPr lang="ur-PK" sz="3600" dirty="0" smtClean="0">
              <a:effectLst>
                <a:outerShdw blurRad="38100" dist="38100" dir="2700000" algn="tl">
                  <a:srgbClr val="000000">
                    <a:alpha val="43137"/>
                  </a:srgbClr>
                </a:outerShdw>
              </a:effectLst>
              <a:latin typeface="Nafees Web Naskh" pitchFamily="2" charset="-78"/>
              <a:cs typeface="UL Sajid Heading" pitchFamily="2" charset="-78"/>
            </a:rPr>
            <a:t>حمد</a:t>
          </a:r>
          <a:endParaRPr lang="en-US" sz="3600" dirty="0">
            <a:effectLst>
              <a:outerShdw blurRad="38100" dist="38100" dir="2700000" algn="tl">
                <a:srgbClr val="000000">
                  <a:alpha val="43137"/>
                </a:srgbClr>
              </a:outerShdw>
            </a:effectLst>
            <a:latin typeface="Nafees Web Naskh" pitchFamily="2" charset="-78"/>
            <a:cs typeface="UL Sajid Heading" pitchFamily="2" charset="-78"/>
          </a:endParaRPr>
        </a:p>
      </dgm:t>
    </dgm:pt>
    <dgm:pt modelId="{8A484020-7876-4E17-9F9A-93681ED9D746}" type="parTrans" cxnId="{061AA5F1-DF8C-4A13-A975-E260D5DE0792}">
      <dgm:prSet/>
      <dgm:spPr/>
      <dgm:t>
        <a:bodyPr/>
        <a:lstStyle/>
        <a:p>
          <a:endParaRPr lang="en-US" sz="2400">
            <a:latin typeface="Nafees Web Naskh" pitchFamily="2" charset="-78"/>
            <a:cs typeface="Nafees Web Naskh" pitchFamily="2" charset="-78"/>
          </a:endParaRPr>
        </a:p>
      </dgm:t>
    </dgm:pt>
    <dgm:pt modelId="{1A5A3450-FC44-4129-A94E-81B7B690D936}" type="sibTrans" cxnId="{061AA5F1-DF8C-4A13-A975-E260D5DE0792}">
      <dgm:prSet/>
      <dgm:spPr/>
      <dgm:t>
        <a:bodyPr/>
        <a:lstStyle/>
        <a:p>
          <a:endParaRPr lang="en-US" sz="2400">
            <a:latin typeface="Nafees Web Naskh" pitchFamily="2" charset="-78"/>
            <a:cs typeface="Nafees Web Naskh" pitchFamily="2" charset="-78"/>
          </a:endParaRPr>
        </a:p>
      </dgm:t>
    </dgm:pt>
    <dgm:pt modelId="{A9368323-C714-446A-9715-8AAF848C6E18}">
      <dgm:prSet phldrT="[Text]" custT="1"/>
      <dgm:spPr/>
      <dgm:t>
        <a:bodyPr/>
        <a:lstStyle/>
        <a:p>
          <a:pPr rtl="1"/>
          <a:r>
            <a:rPr lang="ur-PK" sz="2400" dirty="0" smtClean="0">
              <a:latin typeface="Jameel Noori Nastaleeq" pitchFamily="2" charset="-78"/>
              <a:cs typeface="Jameel Noori Nastaleeq" pitchFamily="2" charset="-78"/>
            </a:rPr>
            <a:t>تعریف + شکر</a:t>
          </a:r>
          <a:endParaRPr lang="en-US" sz="2400" dirty="0">
            <a:latin typeface="Jameel Noori Nastaleeq" pitchFamily="2" charset="-78"/>
            <a:cs typeface="Jameel Noori Nastaleeq" pitchFamily="2" charset="-78"/>
          </a:endParaRPr>
        </a:p>
      </dgm:t>
    </dgm:pt>
    <dgm:pt modelId="{C2490B5E-D681-4B8D-B8C7-6C9070112054}" type="parTrans" cxnId="{FE51C1DB-7CC7-44D5-A262-5DE0400B4656}">
      <dgm:prSet/>
      <dgm:spPr/>
      <dgm:t>
        <a:bodyPr/>
        <a:lstStyle/>
        <a:p>
          <a:endParaRPr lang="en-US" sz="2400">
            <a:latin typeface="Nafees Web Naskh" pitchFamily="2" charset="-78"/>
            <a:cs typeface="Nafees Web Naskh" pitchFamily="2" charset="-78"/>
          </a:endParaRPr>
        </a:p>
      </dgm:t>
    </dgm:pt>
    <dgm:pt modelId="{85FB001D-750B-40A8-9812-054F047EB62A}" type="sibTrans" cxnId="{FE51C1DB-7CC7-44D5-A262-5DE0400B4656}">
      <dgm:prSet/>
      <dgm:spPr/>
      <dgm:t>
        <a:bodyPr/>
        <a:lstStyle/>
        <a:p>
          <a:endParaRPr lang="en-US" sz="2400">
            <a:latin typeface="Nafees Web Naskh" pitchFamily="2" charset="-78"/>
            <a:cs typeface="Nafees Web Naskh" pitchFamily="2" charset="-78"/>
          </a:endParaRPr>
        </a:p>
      </dgm:t>
    </dgm:pt>
    <dgm:pt modelId="{9CD1454A-8AB9-44A0-ACFF-750430659BAE}">
      <dgm:prSet phldrT="[Text]" custT="1"/>
      <dgm:spPr/>
      <dgm:t>
        <a:bodyPr/>
        <a:lstStyle/>
        <a:p>
          <a:pPr rtl="1">
            <a:spcAft>
              <a:spcPts val="0"/>
            </a:spcAft>
          </a:pPr>
          <a:r>
            <a:rPr lang="ur-PK" sz="3600" smtClean="0">
              <a:effectLst>
                <a:outerShdw blurRad="38100" dist="38100" dir="2700000" algn="tl">
                  <a:srgbClr val="000000">
                    <a:alpha val="43137"/>
                  </a:srgbClr>
                </a:outerShdw>
              </a:effectLst>
              <a:latin typeface="Nafees Web Naskh" pitchFamily="2" charset="-78"/>
              <a:cs typeface="UL Sajid Heading" pitchFamily="2" charset="-78"/>
            </a:rPr>
            <a:t>اللہ</a:t>
          </a:r>
        </a:p>
        <a:p>
          <a:pPr rtl="1">
            <a:spcAft>
              <a:spcPts val="0"/>
            </a:spcAft>
          </a:pPr>
          <a:r>
            <a:rPr lang="ur-PK" sz="2800" smtClean="0">
              <a:effectLst>
                <a:outerShdw blurRad="38100" dist="38100" dir="2700000" algn="tl">
                  <a:srgbClr val="000000">
                    <a:alpha val="43137"/>
                  </a:srgbClr>
                </a:outerShdw>
              </a:effectLst>
              <a:latin typeface="Nafees Web Naskh" pitchFamily="2" charset="-78"/>
              <a:cs typeface="Aleem Urdu Unicode" pitchFamily="2" charset="-78"/>
            </a:rPr>
            <a:t>(</a:t>
          </a:r>
          <a:r>
            <a:rPr lang="ur-PK" sz="2800" b="1" smtClean="0">
              <a:effectLst>
                <a:outerShdw blurRad="38100" dist="38100" dir="2700000" algn="tl">
                  <a:srgbClr val="000000">
                    <a:alpha val="43137"/>
                  </a:srgbClr>
                </a:outerShdw>
              </a:effectLst>
              <a:latin typeface="Nafees Web Naskh" pitchFamily="2" charset="-78"/>
              <a:cs typeface="Aleem Urdu Unicode" pitchFamily="2" charset="-78"/>
            </a:rPr>
            <a:t>اَل + اِ</a:t>
          </a:r>
          <a:r>
            <a:rPr lang="ar-SA" sz="2800" b="1" smtClean="0">
              <a:effectLst>
                <a:outerShdw blurRad="38100" dist="38100" dir="2700000" algn="tl">
                  <a:srgbClr val="000000">
                    <a:alpha val="43137"/>
                  </a:srgbClr>
                </a:outerShdw>
              </a:effectLst>
              <a:latin typeface="Nafees Web Naskh" pitchFamily="2" charset="-78"/>
              <a:cs typeface="Aleem Urdu Unicode" pitchFamily="2" charset="-78"/>
            </a:rPr>
            <a:t>ل</a:t>
          </a:r>
          <a:r>
            <a:rPr lang="ur-PK" sz="2800" b="1" smtClean="0">
              <a:effectLst>
                <a:outerShdw blurRad="38100" dist="38100" dir="2700000" algn="tl">
                  <a:srgbClr val="000000">
                    <a:alpha val="43137"/>
                  </a:srgbClr>
                </a:outerShdw>
              </a:effectLst>
              <a:latin typeface="Nafees Web Naskh" pitchFamily="2" charset="-78"/>
              <a:cs typeface="Aleem Urdu Unicode" pitchFamily="2" charset="-78"/>
            </a:rPr>
            <a:t>ٰ</a:t>
          </a:r>
          <a:r>
            <a:rPr lang="ar-SA" sz="2800" b="1" smtClean="0">
              <a:effectLst>
                <a:outerShdw blurRad="38100" dist="38100" dir="2700000" algn="tl">
                  <a:srgbClr val="000000">
                    <a:alpha val="43137"/>
                  </a:srgbClr>
                </a:outerShdw>
              </a:effectLst>
              <a:latin typeface="Nafees Web Naskh" pitchFamily="2" charset="-78"/>
              <a:cs typeface="Aleem Urdu Unicode" pitchFamily="2" charset="-78"/>
            </a:rPr>
            <a:t>ه</a:t>
          </a:r>
          <a:r>
            <a:rPr lang="ur-PK" sz="2800" smtClean="0">
              <a:effectLst>
                <a:outerShdw blurRad="38100" dist="38100" dir="2700000" algn="tl">
                  <a:srgbClr val="000000">
                    <a:alpha val="43137"/>
                  </a:srgbClr>
                </a:outerShdw>
              </a:effectLst>
              <a:latin typeface="Nafees Web Naskh" pitchFamily="2" charset="-78"/>
              <a:cs typeface="Aleem Urdu Unicode" pitchFamily="2" charset="-78"/>
            </a:rPr>
            <a:t>)</a:t>
          </a:r>
          <a:endParaRPr lang="en-US" sz="2800" dirty="0">
            <a:effectLst>
              <a:outerShdw blurRad="38100" dist="38100" dir="2700000" algn="tl">
                <a:srgbClr val="000000">
                  <a:alpha val="43137"/>
                </a:srgbClr>
              </a:outerShdw>
            </a:effectLst>
            <a:latin typeface="Nafees Web Naskh" pitchFamily="2" charset="-78"/>
            <a:cs typeface="Aleem Urdu Unicode" pitchFamily="2" charset="-78"/>
          </a:endParaRPr>
        </a:p>
      </dgm:t>
    </dgm:pt>
    <dgm:pt modelId="{762E50B4-308B-44C3-B2BB-CA71A28D3CC3}" type="parTrans" cxnId="{ECFF5CDD-5F3E-45EB-B651-6167D58B5A2E}">
      <dgm:prSet/>
      <dgm:spPr/>
      <dgm:t>
        <a:bodyPr/>
        <a:lstStyle/>
        <a:p>
          <a:endParaRPr lang="en-US" sz="2400">
            <a:latin typeface="Nafees Web Naskh" pitchFamily="2" charset="-78"/>
            <a:cs typeface="Nafees Web Naskh" pitchFamily="2" charset="-78"/>
          </a:endParaRPr>
        </a:p>
      </dgm:t>
    </dgm:pt>
    <dgm:pt modelId="{764C4797-A0F9-4809-B159-2834E1E9B631}" type="sibTrans" cxnId="{ECFF5CDD-5F3E-45EB-B651-6167D58B5A2E}">
      <dgm:prSet/>
      <dgm:spPr/>
      <dgm:t>
        <a:bodyPr/>
        <a:lstStyle/>
        <a:p>
          <a:endParaRPr lang="en-US" sz="2400">
            <a:latin typeface="Nafees Web Naskh" pitchFamily="2" charset="-78"/>
            <a:cs typeface="Nafees Web Naskh" pitchFamily="2" charset="-78"/>
          </a:endParaRPr>
        </a:p>
      </dgm:t>
    </dgm:pt>
    <dgm:pt modelId="{88939A25-F61F-4964-8ABC-E580B0AC9766}">
      <dgm:prSet phldrT="[Text]" custT="1"/>
      <dgm:spPr/>
      <dgm:t>
        <a:bodyPr/>
        <a:lstStyle/>
        <a:p>
          <a:pPr rtl="1">
            <a:spcAft>
              <a:spcPts val="0"/>
            </a:spcAft>
          </a:pPr>
          <a:r>
            <a:rPr lang="ur-PK" sz="2400" b="0" smtClean="0">
              <a:latin typeface="Jameel Noori Nastaleeq" pitchFamily="2" charset="-78"/>
              <a:cs typeface="Jameel Noori Nastaleeq" pitchFamily="2" charset="-78"/>
            </a:rPr>
            <a:t>وہ ہستی جس کی عبادت کی جائے</a:t>
          </a:r>
          <a:endParaRPr lang="en-US" sz="2400" b="0" dirty="0">
            <a:latin typeface="Jameel Noori Nastaleeq" pitchFamily="2" charset="-78"/>
            <a:cs typeface="Jameel Noori Nastaleeq" pitchFamily="2" charset="-78"/>
          </a:endParaRPr>
        </a:p>
      </dgm:t>
    </dgm:pt>
    <dgm:pt modelId="{96A696C4-C310-4047-8B4E-631522E75BA2}" type="parTrans" cxnId="{3CE14730-80DF-4FC0-9C1D-D10404609F95}">
      <dgm:prSet/>
      <dgm:spPr/>
      <dgm:t>
        <a:bodyPr/>
        <a:lstStyle/>
        <a:p>
          <a:endParaRPr lang="en-US" sz="2400">
            <a:latin typeface="Nafees Web Naskh" pitchFamily="2" charset="-78"/>
            <a:cs typeface="Nafees Web Naskh" pitchFamily="2" charset="-78"/>
          </a:endParaRPr>
        </a:p>
      </dgm:t>
    </dgm:pt>
    <dgm:pt modelId="{2438FC5C-8FAA-4C62-AEEB-7B9E68AC7D70}" type="sibTrans" cxnId="{3CE14730-80DF-4FC0-9C1D-D10404609F95}">
      <dgm:prSet/>
      <dgm:spPr/>
      <dgm:t>
        <a:bodyPr/>
        <a:lstStyle/>
        <a:p>
          <a:endParaRPr lang="en-US" sz="2400">
            <a:latin typeface="Nafees Web Naskh" pitchFamily="2" charset="-78"/>
            <a:cs typeface="Nafees Web Naskh" pitchFamily="2" charset="-78"/>
          </a:endParaRPr>
        </a:p>
      </dgm:t>
    </dgm:pt>
    <dgm:pt modelId="{31D60858-CD3D-4CD5-ADF8-DF635647FAA7}">
      <dgm:prSet phldrT="[Text]" custT="1"/>
      <dgm:spPr/>
      <dgm:t>
        <a:bodyPr/>
        <a:lstStyle/>
        <a:p>
          <a:pPr rtl="1"/>
          <a:r>
            <a:rPr lang="ur-PK" sz="3600" dirty="0" smtClean="0">
              <a:effectLst>
                <a:outerShdw blurRad="38100" dist="38100" dir="2700000" algn="tl">
                  <a:srgbClr val="000000">
                    <a:alpha val="43137"/>
                  </a:srgbClr>
                </a:outerShdw>
              </a:effectLst>
              <a:latin typeface="Nafees Web Naskh" pitchFamily="2" charset="-78"/>
              <a:cs typeface="UL Sajid Heading" pitchFamily="2" charset="-78"/>
            </a:rPr>
            <a:t>رب</a:t>
          </a:r>
          <a:endParaRPr lang="en-US" sz="3600" dirty="0">
            <a:latin typeface="Nafees Web Naskh" pitchFamily="2" charset="-78"/>
            <a:cs typeface="UL Sajid Heading" pitchFamily="2" charset="-78"/>
          </a:endParaRPr>
        </a:p>
      </dgm:t>
    </dgm:pt>
    <dgm:pt modelId="{E393A2CC-40FB-46CD-BCF6-19F0ABF11FB2}" type="parTrans" cxnId="{373C3A32-86EB-423F-A80B-C8415CE39771}">
      <dgm:prSet/>
      <dgm:spPr/>
      <dgm:t>
        <a:bodyPr/>
        <a:lstStyle/>
        <a:p>
          <a:endParaRPr lang="en-US" sz="2400"/>
        </a:p>
      </dgm:t>
    </dgm:pt>
    <dgm:pt modelId="{84F801AD-6640-4A10-82D7-3EAA565A1097}" type="sibTrans" cxnId="{373C3A32-86EB-423F-A80B-C8415CE39771}">
      <dgm:prSet/>
      <dgm:spPr/>
      <dgm:t>
        <a:bodyPr/>
        <a:lstStyle/>
        <a:p>
          <a:endParaRPr lang="en-US" sz="2400"/>
        </a:p>
      </dgm:t>
    </dgm:pt>
    <dgm:pt modelId="{3F930735-D4A3-4D02-98D9-BCF942EDB800}">
      <dgm:prSet phldrT="[Text]" custT="1"/>
      <dgm:spPr/>
      <dgm:t>
        <a:bodyPr/>
        <a:lstStyle/>
        <a:p>
          <a:pPr rtl="1"/>
          <a:r>
            <a:rPr lang="ur-PK" sz="2400" smtClean="0">
              <a:latin typeface="Jameel Noori Nastaleeq" pitchFamily="2" charset="-78"/>
              <a:cs typeface="Jameel Noori Nastaleeq" pitchFamily="2" charset="-78"/>
            </a:rPr>
            <a:t>مالک یا ضروریات پوری کرنے والا</a:t>
          </a:r>
          <a:endParaRPr lang="en-US" sz="2400" dirty="0">
            <a:latin typeface="Jameel Noori Nastaleeq" pitchFamily="2" charset="-78"/>
            <a:cs typeface="Jameel Noori Nastaleeq" pitchFamily="2" charset="-78"/>
          </a:endParaRPr>
        </a:p>
      </dgm:t>
    </dgm:pt>
    <dgm:pt modelId="{D447F0CE-BDBF-4E0C-AEFB-E4142410C29E}" type="parTrans" cxnId="{EDCC75A3-E962-4017-AD9C-12D8ED66B0A3}">
      <dgm:prSet/>
      <dgm:spPr/>
      <dgm:t>
        <a:bodyPr/>
        <a:lstStyle/>
        <a:p>
          <a:endParaRPr lang="en-US" sz="2400"/>
        </a:p>
      </dgm:t>
    </dgm:pt>
    <dgm:pt modelId="{E71FA060-9716-49B7-8153-6066226A3D99}" type="sibTrans" cxnId="{EDCC75A3-E962-4017-AD9C-12D8ED66B0A3}">
      <dgm:prSet/>
      <dgm:spPr/>
      <dgm:t>
        <a:bodyPr/>
        <a:lstStyle/>
        <a:p>
          <a:endParaRPr lang="en-US" sz="2400"/>
        </a:p>
      </dgm:t>
    </dgm:pt>
    <dgm:pt modelId="{F671F027-CC95-4001-ADD2-A8DDCEC10251}">
      <dgm:prSet phldrT="[Text]" custT="1"/>
      <dgm:spPr/>
      <dgm:t>
        <a:bodyPr/>
        <a:lstStyle/>
        <a:p>
          <a:pPr rtl="1">
            <a:spcAft>
              <a:spcPts val="0"/>
            </a:spcAft>
          </a:pPr>
          <a:r>
            <a:rPr lang="ur-PK" sz="2400" b="0" smtClean="0">
              <a:latin typeface="Jameel Noori Nastaleeq" pitchFamily="2" charset="-78"/>
              <a:cs typeface="Jameel Noori Nastaleeq" pitchFamily="2" charset="-78"/>
            </a:rPr>
            <a:t>جس کی طرف ضرورت کے وقت لپکا جائے</a:t>
          </a:r>
          <a:endParaRPr lang="en-US" sz="2400" b="0" dirty="0">
            <a:latin typeface="Jameel Noori Nastaleeq" pitchFamily="2" charset="-78"/>
            <a:cs typeface="Jameel Noori Nastaleeq" pitchFamily="2" charset="-78"/>
          </a:endParaRPr>
        </a:p>
      </dgm:t>
    </dgm:pt>
    <dgm:pt modelId="{F50185DC-2C85-48BC-887B-B9CD8E76779C}" type="parTrans" cxnId="{D302AFB0-AF4A-42D1-86AC-8A0647FD1E5B}">
      <dgm:prSet/>
      <dgm:spPr/>
      <dgm:t>
        <a:bodyPr/>
        <a:lstStyle/>
        <a:p>
          <a:endParaRPr lang="en-US" sz="2400"/>
        </a:p>
      </dgm:t>
    </dgm:pt>
    <dgm:pt modelId="{13CEC9DC-BC30-47A8-A636-ABBFB9903B48}" type="sibTrans" cxnId="{D302AFB0-AF4A-42D1-86AC-8A0647FD1E5B}">
      <dgm:prSet/>
      <dgm:spPr/>
      <dgm:t>
        <a:bodyPr/>
        <a:lstStyle/>
        <a:p>
          <a:endParaRPr lang="en-US" sz="2400"/>
        </a:p>
      </dgm:t>
    </dgm:pt>
    <dgm:pt modelId="{C1A0588F-1972-4E6E-90B2-C8FD1BEF4997}">
      <dgm:prSet phldrT="[Text]" custT="1"/>
      <dgm:spPr/>
      <dgm:t>
        <a:bodyPr/>
        <a:lstStyle/>
        <a:p>
          <a:pPr rtl="1">
            <a:spcAft>
              <a:spcPts val="0"/>
            </a:spcAft>
          </a:pPr>
          <a:r>
            <a:rPr lang="ur-PK" sz="2400" b="0" smtClean="0">
              <a:latin typeface="Jameel Noori Nastaleeq" pitchFamily="2" charset="-78"/>
              <a:cs typeface="Jameel Noori Nastaleeq" pitchFamily="2" charset="-78"/>
            </a:rPr>
            <a:t>جس سے والہانہ محبت ہو</a:t>
          </a:r>
          <a:endParaRPr lang="en-US" sz="2400" b="0" dirty="0">
            <a:latin typeface="Jameel Noori Nastaleeq" pitchFamily="2" charset="-78"/>
            <a:cs typeface="Jameel Noori Nastaleeq" pitchFamily="2" charset="-78"/>
          </a:endParaRPr>
        </a:p>
      </dgm:t>
    </dgm:pt>
    <dgm:pt modelId="{1E8D6F6C-B8C3-4926-8C55-ED582A0EB786}" type="parTrans" cxnId="{D4777531-3812-4DB7-B1A7-E7366F4B3DBB}">
      <dgm:prSet/>
      <dgm:spPr/>
      <dgm:t>
        <a:bodyPr/>
        <a:lstStyle/>
        <a:p>
          <a:endParaRPr lang="en-US" sz="2400"/>
        </a:p>
      </dgm:t>
    </dgm:pt>
    <dgm:pt modelId="{05504F61-79BB-4739-AF72-B78E2578760E}" type="sibTrans" cxnId="{D4777531-3812-4DB7-B1A7-E7366F4B3DBB}">
      <dgm:prSet/>
      <dgm:spPr/>
      <dgm:t>
        <a:bodyPr/>
        <a:lstStyle/>
        <a:p>
          <a:endParaRPr lang="en-US" sz="2400"/>
        </a:p>
      </dgm:t>
    </dgm:pt>
    <dgm:pt modelId="{56C4612B-CF50-4B2F-B898-DD91F1D3F459}" type="pres">
      <dgm:prSet presAssocID="{39DAEB90-3C44-415E-839B-55876C892F66}" presName="Name0" presStyleCnt="0">
        <dgm:presLayoutVars>
          <dgm:dir val="rev"/>
          <dgm:animLvl val="lvl"/>
          <dgm:resizeHandles val="exact"/>
        </dgm:presLayoutVars>
      </dgm:prSet>
      <dgm:spPr/>
      <dgm:t>
        <a:bodyPr/>
        <a:lstStyle/>
        <a:p>
          <a:endParaRPr lang="en-US"/>
        </a:p>
      </dgm:t>
    </dgm:pt>
    <dgm:pt modelId="{87E4D591-F53E-483E-A0CD-CE18B353207E}" type="pres">
      <dgm:prSet presAssocID="{720C5FC1-1B5C-4E16-A6F5-FD1D33E007DA}" presName="linNode" presStyleCnt="0"/>
      <dgm:spPr/>
      <dgm:t>
        <a:bodyPr/>
        <a:lstStyle/>
        <a:p>
          <a:endParaRPr lang="en-US"/>
        </a:p>
      </dgm:t>
    </dgm:pt>
    <dgm:pt modelId="{2B86CDC0-C3BA-420E-8D43-1B493B71B7EA}" type="pres">
      <dgm:prSet presAssocID="{720C5FC1-1B5C-4E16-A6F5-FD1D33E007DA}" presName="parentText" presStyleLbl="node1" presStyleIdx="0" presStyleCnt="3" custScaleX="63235">
        <dgm:presLayoutVars>
          <dgm:chMax val="1"/>
          <dgm:bulletEnabled val="1"/>
        </dgm:presLayoutVars>
      </dgm:prSet>
      <dgm:spPr/>
      <dgm:t>
        <a:bodyPr/>
        <a:lstStyle/>
        <a:p>
          <a:endParaRPr lang="en-US"/>
        </a:p>
      </dgm:t>
    </dgm:pt>
    <dgm:pt modelId="{C23289A4-FF66-4D3E-8FF1-6260F55D19DA}" type="pres">
      <dgm:prSet presAssocID="{720C5FC1-1B5C-4E16-A6F5-FD1D33E007DA}" presName="descendantText" presStyleLbl="alignAccFollowNode1" presStyleIdx="0" presStyleCnt="3" custScaleX="117814">
        <dgm:presLayoutVars>
          <dgm:bulletEnabled val="1"/>
        </dgm:presLayoutVars>
      </dgm:prSet>
      <dgm:spPr/>
      <dgm:t>
        <a:bodyPr/>
        <a:lstStyle/>
        <a:p>
          <a:endParaRPr lang="en-US"/>
        </a:p>
      </dgm:t>
    </dgm:pt>
    <dgm:pt modelId="{DCF7752E-E6ED-4DBB-8C3B-5A06229343A8}" type="pres">
      <dgm:prSet presAssocID="{1A5A3450-FC44-4129-A94E-81B7B690D936}" presName="sp" presStyleCnt="0"/>
      <dgm:spPr/>
      <dgm:t>
        <a:bodyPr/>
        <a:lstStyle/>
        <a:p>
          <a:endParaRPr lang="en-US"/>
        </a:p>
      </dgm:t>
    </dgm:pt>
    <dgm:pt modelId="{3B741CAC-CC2F-4998-A362-3B371565F88C}" type="pres">
      <dgm:prSet presAssocID="{9CD1454A-8AB9-44A0-ACFF-750430659BAE}" presName="linNode" presStyleCnt="0"/>
      <dgm:spPr/>
      <dgm:t>
        <a:bodyPr/>
        <a:lstStyle/>
        <a:p>
          <a:endParaRPr lang="en-US"/>
        </a:p>
      </dgm:t>
    </dgm:pt>
    <dgm:pt modelId="{D62EB9E8-8EC9-4D14-9037-696967E95521}" type="pres">
      <dgm:prSet presAssocID="{9CD1454A-8AB9-44A0-ACFF-750430659BAE}" presName="parentText" presStyleLbl="node1" presStyleIdx="1" presStyleCnt="3" custScaleX="63235">
        <dgm:presLayoutVars>
          <dgm:chMax val="1"/>
          <dgm:bulletEnabled val="1"/>
        </dgm:presLayoutVars>
      </dgm:prSet>
      <dgm:spPr/>
      <dgm:t>
        <a:bodyPr/>
        <a:lstStyle/>
        <a:p>
          <a:endParaRPr lang="en-US"/>
        </a:p>
      </dgm:t>
    </dgm:pt>
    <dgm:pt modelId="{19B565ED-605C-4645-BAD0-61764AEA4F44}" type="pres">
      <dgm:prSet presAssocID="{9CD1454A-8AB9-44A0-ACFF-750430659BAE}" presName="descendantText" presStyleLbl="alignAccFollowNode1" presStyleIdx="1" presStyleCnt="3" custScaleX="117814">
        <dgm:presLayoutVars>
          <dgm:bulletEnabled val="1"/>
        </dgm:presLayoutVars>
      </dgm:prSet>
      <dgm:spPr/>
      <dgm:t>
        <a:bodyPr/>
        <a:lstStyle/>
        <a:p>
          <a:endParaRPr lang="en-US"/>
        </a:p>
      </dgm:t>
    </dgm:pt>
    <dgm:pt modelId="{A5AE3AA9-99D6-4C4C-9069-7D973B9CCB6B}" type="pres">
      <dgm:prSet presAssocID="{764C4797-A0F9-4809-B159-2834E1E9B631}" presName="sp" presStyleCnt="0"/>
      <dgm:spPr/>
      <dgm:t>
        <a:bodyPr/>
        <a:lstStyle/>
        <a:p>
          <a:endParaRPr lang="en-US"/>
        </a:p>
      </dgm:t>
    </dgm:pt>
    <dgm:pt modelId="{16083E89-B571-4A0C-9ABF-0611FCF0E24C}" type="pres">
      <dgm:prSet presAssocID="{31D60858-CD3D-4CD5-ADF8-DF635647FAA7}" presName="linNode" presStyleCnt="0"/>
      <dgm:spPr/>
      <dgm:t>
        <a:bodyPr/>
        <a:lstStyle/>
        <a:p>
          <a:endParaRPr lang="en-US"/>
        </a:p>
      </dgm:t>
    </dgm:pt>
    <dgm:pt modelId="{CE56956D-51C9-4640-83D6-90A7A7810561}" type="pres">
      <dgm:prSet presAssocID="{31D60858-CD3D-4CD5-ADF8-DF635647FAA7}" presName="parentText" presStyleLbl="node1" presStyleIdx="2" presStyleCnt="3" custScaleX="63235">
        <dgm:presLayoutVars>
          <dgm:chMax val="1"/>
          <dgm:bulletEnabled val="1"/>
        </dgm:presLayoutVars>
      </dgm:prSet>
      <dgm:spPr/>
      <dgm:t>
        <a:bodyPr/>
        <a:lstStyle/>
        <a:p>
          <a:endParaRPr lang="en-US"/>
        </a:p>
      </dgm:t>
    </dgm:pt>
    <dgm:pt modelId="{858A465B-074E-4F52-B899-4B621D9D5378}" type="pres">
      <dgm:prSet presAssocID="{31D60858-CD3D-4CD5-ADF8-DF635647FAA7}" presName="descendantText" presStyleLbl="alignAccFollowNode1" presStyleIdx="2" presStyleCnt="3" custScaleX="117814">
        <dgm:presLayoutVars>
          <dgm:bulletEnabled val="1"/>
        </dgm:presLayoutVars>
      </dgm:prSet>
      <dgm:spPr/>
      <dgm:t>
        <a:bodyPr/>
        <a:lstStyle/>
        <a:p>
          <a:endParaRPr lang="en-US"/>
        </a:p>
      </dgm:t>
    </dgm:pt>
  </dgm:ptLst>
  <dgm:cxnLst>
    <dgm:cxn modelId="{7BE7F4E3-3A34-4234-A42C-D48916F542B8}" type="presOf" srcId="{31D60858-CD3D-4CD5-ADF8-DF635647FAA7}" destId="{CE56956D-51C9-4640-83D6-90A7A7810561}" srcOrd="0" destOrd="0" presId="urn:microsoft.com/office/officeart/2005/8/layout/vList5"/>
    <dgm:cxn modelId="{4EBF0564-67A3-42C0-A7D3-6AFA3482AC47}" type="presOf" srcId="{F671F027-CC95-4001-ADD2-A8DDCEC10251}" destId="{19B565ED-605C-4645-BAD0-61764AEA4F44}" srcOrd="0" destOrd="1" presId="urn:microsoft.com/office/officeart/2005/8/layout/vList5"/>
    <dgm:cxn modelId="{EDCC75A3-E962-4017-AD9C-12D8ED66B0A3}" srcId="{31D60858-CD3D-4CD5-ADF8-DF635647FAA7}" destId="{3F930735-D4A3-4D02-98D9-BCF942EDB800}" srcOrd="0" destOrd="0" parTransId="{D447F0CE-BDBF-4E0C-AEFB-E4142410C29E}" sibTransId="{E71FA060-9716-49B7-8153-6066226A3D99}"/>
    <dgm:cxn modelId="{ECFF5CDD-5F3E-45EB-B651-6167D58B5A2E}" srcId="{39DAEB90-3C44-415E-839B-55876C892F66}" destId="{9CD1454A-8AB9-44A0-ACFF-750430659BAE}" srcOrd="1" destOrd="0" parTransId="{762E50B4-308B-44C3-B2BB-CA71A28D3CC3}" sibTransId="{764C4797-A0F9-4809-B159-2834E1E9B631}"/>
    <dgm:cxn modelId="{F1520555-296C-465C-B5DE-4DE4502BFCD7}" type="presOf" srcId="{39DAEB90-3C44-415E-839B-55876C892F66}" destId="{56C4612B-CF50-4B2F-B898-DD91F1D3F459}" srcOrd="0" destOrd="0" presId="urn:microsoft.com/office/officeart/2005/8/layout/vList5"/>
    <dgm:cxn modelId="{373C3A32-86EB-423F-A80B-C8415CE39771}" srcId="{39DAEB90-3C44-415E-839B-55876C892F66}" destId="{31D60858-CD3D-4CD5-ADF8-DF635647FAA7}" srcOrd="2" destOrd="0" parTransId="{E393A2CC-40FB-46CD-BCF6-19F0ABF11FB2}" sibTransId="{84F801AD-6640-4A10-82D7-3EAA565A1097}"/>
    <dgm:cxn modelId="{BC06A928-ADA7-4CAB-AA47-C8436396E466}" type="presOf" srcId="{A9368323-C714-446A-9715-8AAF848C6E18}" destId="{C23289A4-FF66-4D3E-8FF1-6260F55D19DA}" srcOrd="0" destOrd="0" presId="urn:microsoft.com/office/officeart/2005/8/layout/vList5"/>
    <dgm:cxn modelId="{20E80D3E-7F84-4D70-BE0B-961E38732C9D}" type="presOf" srcId="{720C5FC1-1B5C-4E16-A6F5-FD1D33E007DA}" destId="{2B86CDC0-C3BA-420E-8D43-1B493B71B7EA}" srcOrd="0" destOrd="0" presId="urn:microsoft.com/office/officeart/2005/8/layout/vList5"/>
    <dgm:cxn modelId="{896AEB25-2C43-4ED0-91E5-07EDD18385C1}" type="presOf" srcId="{3F930735-D4A3-4D02-98D9-BCF942EDB800}" destId="{858A465B-074E-4F52-B899-4B621D9D5378}" srcOrd="0" destOrd="0" presId="urn:microsoft.com/office/officeart/2005/8/layout/vList5"/>
    <dgm:cxn modelId="{D302AFB0-AF4A-42D1-86AC-8A0647FD1E5B}" srcId="{9CD1454A-8AB9-44A0-ACFF-750430659BAE}" destId="{F671F027-CC95-4001-ADD2-A8DDCEC10251}" srcOrd="1" destOrd="0" parTransId="{F50185DC-2C85-48BC-887B-B9CD8E76779C}" sibTransId="{13CEC9DC-BC30-47A8-A636-ABBFB9903B48}"/>
    <dgm:cxn modelId="{3CE14730-80DF-4FC0-9C1D-D10404609F95}" srcId="{9CD1454A-8AB9-44A0-ACFF-750430659BAE}" destId="{88939A25-F61F-4964-8ABC-E580B0AC9766}" srcOrd="0" destOrd="0" parTransId="{96A696C4-C310-4047-8B4E-631522E75BA2}" sibTransId="{2438FC5C-8FAA-4C62-AEEB-7B9E68AC7D70}"/>
    <dgm:cxn modelId="{FE51C1DB-7CC7-44D5-A262-5DE0400B4656}" srcId="{720C5FC1-1B5C-4E16-A6F5-FD1D33E007DA}" destId="{A9368323-C714-446A-9715-8AAF848C6E18}" srcOrd="0" destOrd="0" parTransId="{C2490B5E-D681-4B8D-B8C7-6C9070112054}" sibTransId="{85FB001D-750B-40A8-9812-054F047EB62A}"/>
    <dgm:cxn modelId="{43541DF5-EE02-489D-8DA1-BFAEB4DBD77D}" type="presOf" srcId="{9CD1454A-8AB9-44A0-ACFF-750430659BAE}" destId="{D62EB9E8-8EC9-4D14-9037-696967E95521}" srcOrd="0" destOrd="0" presId="urn:microsoft.com/office/officeart/2005/8/layout/vList5"/>
    <dgm:cxn modelId="{A095892C-5A59-4023-B13D-A55819717CA6}" type="presOf" srcId="{C1A0588F-1972-4E6E-90B2-C8FD1BEF4997}" destId="{19B565ED-605C-4645-BAD0-61764AEA4F44}" srcOrd="0" destOrd="2" presId="urn:microsoft.com/office/officeart/2005/8/layout/vList5"/>
    <dgm:cxn modelId="{061AA5F1-DF8C-4A13-A975-E260D5DE0792}" srcId="{39DAEB90-3C44-415E-839B-55876C892F66}" destId="{720C5FC1-1B5C-4E16-A6F5-FD1D33E007DA}" srcOrd="0" destOrd="0" parTransId="{8A484020-7876-4E17-9F9A-93681ED9D746}" sibTransId="{1A5A3450-FC44-4129-A94E-81B7B690D936}"/>
    <dgm:cxn modelId="{369CD720-D986-413F-ABFC-CE2C9F90DC7E}" type="presOf" srcId="{88939A25-F61F-4964-8ABC-E580B0AC9766}" destId="{19B565ED-605C-4645-BAD0-61764AEA4F44}" srcOrd="0" destOrd="0" presId="urn:microsoft.com/office/officeart/2005/8/layout/vList5"/>
    <dgm:cxn modelId="{D4777531-3812-4DB7-B1A7-E7366F4B3DBB}" srcId="{9CD1454A-8AB9-44A0-ACFF-750430659BAE}" destId="{C1A0588F-1972-4E6E-90B2-C8FD1BEF4997}" srcOrd="2" destOrd="0" parTransId="{1E8D6F6C-B8C3-4926-8C55-ED582A0EB786}" sibTransId="{05504F61-79BB-4739-AF72-B78E2578760E}"/>
    <dgm:cxn modelId="{3B81408E-CF26-4802-B883-900A557319A3}" type="presParOf" srcId="{56C4612B-CF50-4B2F-B898-DD91F1D3F459}" destId="{87E4D591-F53E-483E-A0CD-CE18B353207E}" srcOrd="0" destOrd="0" presId="urn:microsoft.com/office/officeart/2005/8/layout/vList5"/>
    <dgm:cxn modelId="{84E56A20-87F8-4037-BBDC-295D74B66603}" type="presParOf" srcId="{87E4D591-F53E-483E-A0CD-CE18B353207E}" destId="{2B86CDC0-C3BA-420E-8D43-1B493B71B7EA}" srcOrd="0" destOrd="0" presId="urn:microsoft.com/office/officeart/2005/8/layout/vList5"/>
    <dgm:cxn modelId="{9BF1489F-527E-4AEB-B359-2B9652D450C6}" type="presParOf" srcId="{87E4D591-F53E-483E-A0CD-CE18B353207E}" destId="{C23289A4-FF66-4D3E-8FF1-6260F55D19DA}" srcOrd="1" destOrd="0" presId="urn:microsoft.com/office/officeart/2005/8/layout/vList5"/>
    <dgm:cxn modelId="{57221ED6-0286-4DFA-B77D-9FAA32F2B052}" type="presParOf" srcId="{56C4612B-CF50-4B2F-B898-DD91F1D3F459}" destId="{DCF7752E-E6ED-4DBB-8C3B-5A06229343A8}" srcOrd="1" destOrd="0" presId="urn:microsoft.com/office/officeart/2005/8/layout/vList5"/>
    <dgm:cxn modelId="{E2557B9B-F774-41EB-8A38-012FE9CFF4D4}" type="presParOf" srcId="{56C4612B-CF50-4B2F-B898-DD91F1D3F459}" destId="{3B741CAC-CC2F-4998-A362-3B371565F88C}" srcOrd="2" destOrd="0" presId="urn:microsoft.com/office/officeart/2005/8/layout/vList5"/>
    <dgm:cxn modelId="{CE527C29-0918-4BDE-A4E0-C8B45C050A66}" type="presParOf" srcId="{3B741CAC-CC2F-4998-A362-3B371565F88C}" destId="{D62EB9E8-8EC9-4D14-9037-696967E95521}" srcOrd="0" destOrd="0" presId="urn:microsoft.com/office/officeart/2005/8/layout/vList5"/>
    <dgm:cxn modelId="{6D17037E-89BA-41D0-9C1D-DA4F75D4BBA5}" type="presParOf" srcId="{3B741CAC-CC2F-4998-A362-3B371565F88C}" destId="{19B565ED-605C-4645-BAD0-61764AEA4F44}" srcOrd="1" destOrd="0" presId="urn:microsoft.com/office/officeart/2005/8/layout/vList5"/>
    <dgm:cxn modelId="{41134C79-A651-4DDD-B116-68B193CB3621}" type="presParOf" srcId="{56C4612B-CF50-4B2F-B898-DD91F1D3F459}" destId="{A5AE3AA9-99D6-4C4C-9069-7D973B9CCB6B}" srcOrd="3" destOrd="0" presId="urn:microsoft.com/office/officeart/2005/8/layout/vList5"/>
    <dgm:cxn modelId="{33832873-528D-4235-BAD0-BBD804E67FE5}" type="presParOf" srcId="{56C4612B-CF50-4B2F-B898-DD91F1D3F459}" destId="{16083E89-B571-4A0C-9ABF-0611FCF0E24C}" srcOrd="4" destOrd="0" presId="urn:microsoft.com/office/officeart/2005/8/layout/vList5"/>
    <dgm:cxn modelId="{2F63A3D2-6E52-4B08-8F6B-0BBD00BFD9C2}" type="presParOf" srcId="{16083E89-B571-4A0C-9ABF-0611FCF0E24C}" destId="{CE56956D-51C9-4640-83D6-90A7A7810561}" srcOrd="0" destOrd="0" presId="urn:microsoft.com/office/officeart/2005/8/layout/vList5"/>
    <dgm:cxn modelId="{5F241398-7199-4907-8C2E-E9E1D11E587A}" type="presParOf" srcId="{16083E89-B571-4A0C-9ABF-0611FCF0E24C}" destId="{858A465B-074E-4F52-B899-4B621D9D5378}"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9DAEB90-3C44-415E-839B-55876C892F66}" type="doc">
      <dgm:prSet loTypeId="urn:microsoft.com/office/officeart/2005/8/layout/lProcess3" loCatId="process" qsTypeId="urn:microsoft.com/office/officeart/2005/8/quickstyle/simple4" qsCatId="simple" csTypeId="urn:microsoft.com/office/officeart/2005/8/colors/colorful1" csCatId="colorful" phldr="1"/>
      <dgm:spPr/>
      <dgm:t>
        <a:bodyPr/>
        <a:lstStyle/>
        <a:p>
          <a:endParaRPr lang="en-US"/>
        </a:p>
      </dgm:t>
    </dgm:pt>
    <dgm:pt modelId="{720C5FC1-1B5C-4E16-A6F5-FD1D33E007DA}">
      <dgm:prSet phldrT="[Text]" custT="1"/>
      <dgm:spPr/>
      <dgm:t>
        <a:bodyPr/>
        <a:lstStyle/>
        <a:p>
          <a:pPr rtl="1"/>
          <a:r>
            <a:rPr lang="ur-PK" sz="4000" dirty="0" smtClean="0">
              <a:effectLst>
                <a:outerShdw blurRad="38100" dist="38100" dir="2700000" algn="tl">
                  <a:srgbClr val="000000">
                    <a:alpha val="43137"/>
                  </a:srgbClr>
                </a:outerShdw>
              </a:effectLst>
              <a:cs typeface="UL Sajid Heading" pitchFamily="2" charset="-78"/>
            </a:rPr>
            <a:t>الرحمٰن</a:t>
          </a:r>
          <a:endParaRPr lang="en-US" sz="4000" dirty="0">
            <a:effectLst>
              <a:outerShdw blurRad="38100" dist="38100" dir="2700000" algn="tl">
                <a:srgbClr val="000000">
                  <a:alpha val="43137"/>
                </a:srgbClr>
              </a:outerShdw>
            </a:effectLst>
            <a:cs typeface="UL Sajid Heading" pitchFamily="2" charset="-78"/>
          </a:endParaRPr>
        </a:p>
      </dgm:t>
    </dgm:pt>
    <dgm:pt modelId="{8A484020-7876-4E17-9F9A-93681ED9D746}" type="parTrans" cxnId="{061AA5F1-DF8C-4A13-A975-E260D5DE0792}">
      <dgm:prSet/>
      <dgm:spPr/>
      <dgm:t>
        <a:bodyPr/>
        <a:lstStyle/>
        <a:p>
          <a:endParaRPr lang="en-US"/>
        </a:p>
      </dgm:t>
    </dgm:pt>
    <dgm:pt modelId="{1A5A3450-FC44-4129-A94E-81B7B690D936}" type="sibTrans" cxnId="{061AA5F1-DF8C-4A13-A975-E260D5DE0792}">
      <dgm:prSet/>
      <dgm:spPr/>
      <dgm:t>
        <a:bodyPr/>
        <a:lstStyle/>
        <a:p>
          <a:endParaRPr lang="en-US"/>
        </a:p>
      </dgm:t>
    </dgm:pt>
    <dgm:pt modelId="{A9368323-C714-446A-9715-8AAF848C6E18}">
      <dgm:prSet phldrT="[Text]"/>
      <dgm:spPr/>
      <dgm:t>
        <a:bodyPr/>
        <a:lstStyle/>
        <a:p>
          <a:pPr rtl="1"/>
          <a:r>
            <a:rPr lang="ur-PK" dirty="0" smtClean="0">
              <a:latin typeface="Jameel Noori Nastaleeq" pitchFamily="2" charset="-78"/>
              <a:cs typeface="Jameel Noori Nastaleeq" pitchFamily="2" charset="-78"/>
            </a:rPr>
            <a:t>انتہائی رحم کرنے والا</a:t>
          </a:r>
          <a:endParaRPr lang="en-US" dirty="0">
            <a:latin typeface="Jameel Noori Nastaleeq" pitchFamily="2" charset="-78"/>
            <a:cs typeface="Jameel Noori Nastaleeq" pitchFamily="2" charset="-78"/>
          </a:endParaRPr>
        </a:p>
      </dgm:t>
    </dgm:pt>
    <dgm:pt modelId="{C2490B5E-D681-4B8D-B8C7-6C9070112054}" type="parTrans" cxnId="{FE51C1DB-7CC7-44D5-A262-5DE0400B4656}">
      <dgm:prSet/>
      <dgm:spPr/>
      <dgm:t>
        <a:bodyPr/>
        <a:lstStyle/>
        <a:p>
          <a:endParaRPr lang="en-US"/>
        </a:p>
      </dgm:t>
    </dgm:pt>
    <dgm:pt modelId="{85FB001D-750B-40A8-9812-054F047EB62A}" type="sibTrans" cxnId="{FE51C1DB-7CC7-44D5-A262-5DE0400B4656}">
      <dgm:prSet/>
      <dgm:spPr/>
      <dgm:t>
        <a:bodyPr/>
        <a:lstStyle/>
        <a:p>
          <a:endParaRPr lang="en-US"/>
        </a:p>
      </dgm:t>
    </dgm:pt>
    <dgm:pt modelId="{EFA3489B-A8FF-4178-9F2B-4C9ED9FF9787}">
      <dgm:prSet phldrT="[Text]" custT="1"/>
      <dgm:spPr/>
      <dgm:t>
        <a:bodyPr/>
        <a:lstStyle/>
        <a:p>
          <a:pPr rtl="1"/>
          <a:r>
            <a:rPr lang="ur-PK" sz="4000" dirty="0" smtClean="0">
              <a:effectLst>
                <a:outerShdw blurRad="38100" dist="38100" dir="2700000" algn="tl">
                  <a:srgbClr val="000000">
                    <a:alpha val="43137"/>
                  </a:srgbClr>
                </a:outerShdw>
              </a:effectLst>
              <a:cs typeface="UL Sajid Heading" pitchFamily="2" charset="-78"/>
            </a:rPr>
            <a:t>الرحیم</a:t>
          </a:r>
          <a:endParaRPr lang="en-US" sz="4000" dirty="0">
            <a:effectLst>
              <a:outerShdw blurRad="38100" dist="38100" dir="2700000" algn="tl">
                <a:srgbClr val="000000">
                  <a:alpha val="43137"/>
                </a:srgbClr>
              </a:outerShdw>
            </a:effectLst>
            <a:cs typeface="UL Sajid Heading" pitchFamily="2" charset="-78"/>
          </a:endParaRPr>
        </a:p>
      </dgm:t>
    </dgm:pt>
    <dgm:pt modelId="{B4350615-143C-4D15-A16D-B685FFEF86CB}" type="parTrans" cxnId="{D372273F-2AC6-48E4-9F5D-22CAA7A450A2}">
      <dgm:prSet/>
      <dgm:spPr/>
      <dgm:t>
        <a:bodyPr/>
        <a:lstStyle/>
        <a:p>
          <a:endParaRPr lang="en-US"/>
        </a:p>
      </dgm:t>
    </dgm:pt>
    <dgm:pt modelId="{D11E8782-A65C-4DFB-9C68-059C7C9F0F91}" type="sibTrans" cxnId="{D372273F-2AC6-48E4-9F5D-22CAA7A450A2}">
      <dgm:prSet/>
      <dgm:spPr/>
      <dgm:t>
        <a:bodyPr/>
        <a:lstStyle/>
        <a:p>
          <a:endParaRPr lang="en-US"/>
        </a:p>
      </dgm:t>
    </dgm:pt>
    <dgm:pt modelId="{0C9B62D0-524F-461E-96DA-404841A68874}">
      <dgm:prSet phldrT="[Text]"/>
      <dgm:spPr/>
      <dgm:t>
        <a:bodyPr/>
        <a:lstStyle/>
        <a:p>
          <a:pPr rtl="1"/>
          <a:r>
            <a:rPr lang="ur-PK" smtClean="0">
              <a:latin typeface="Jameel Noori Nastaleeq" pitchFamily="2" charset="-78"/>
              <a:cs typeface="Jameel Noori Nastaleeq" pitchFamily="2" charset="-78"/>
            </a:rPr>
            <a:t>مسلسل رحم کرنے والا</a:t>
          </a:r>
          <a:endParaRPr lang="en-US" dirty="0">
            <a:latin typeface="Jameel Noori Nastaleeq" pitchFamily="2" charset="-78"/>
            <a:cs typeface="Jameel Noori Nastaleeq" pitchFamily="2" charset="-78"/>
          </a:endParaRPr>
        </a:p>
      </dgm:t>
    </dgm:pt>
    <dgm:pt modelId="{BD30C007-363B-422E-B3BE-67E649097901}" type="parTrans" cxnId="{97CEB6C7-3231-4904-9A9A-0A8A2946E3A2}">
      <dgm:prSet/>
      <dgm:spPr/>
      <dgm:t>
        <a:bodyPr/>
        <a:lstStyle/>
        <a:p>
          <a:endParaRPr lang="en-US"/>
        </a:p>
      </dgm:t>
    </dgm:pt>
    <dgm:pt modelId="{97295811-B355-4945-83D3-EECBC51E0DF0}" type="sibTrans" cxnId="{97CEB6C7-3231-4904-9A9A-0A8A2946E3A2}">
      <dgm:prSet/>
      <dgm:spPr/>
      <dgm:t>
        <a:bodyPr/>
        <a:lstStyle/>
        <a:p>
          <a:endParaRPr lang="en-US"/>
        </a:p>
      </dgm:t>
    </dgm:pt>
    <dgm:pt modelId="{7E343A33-BFD8-4952-9E9D-237FA5FE9065}">
      <dgm:prSet phldrT="[Text]"/>
      <dgm:spPr/>
      <dgm:t>
        <a:bodyPr/>
        <a:lstStyle/>
        <a:p>
          <a:pPr rtl="1"/>
          <a:r>
            <a:rPr lang="ur-PK" smtClean="0">
              <a:latin typeface="Jameel Noori Nastaleeq" pitchFamily="2" charset="-78"/>
              <a:cs typeface="Jameel Noori Nastaleeq" pitchFamily="2" charset="-78"/>
            </a:rPr>
            <a:t>سمندر کا سا جوش</a:t>
          </a:r>
          <a:endParaRPr lang="en-US" dirty="0">
            <a:latin typeface="Jameel Noori Nastaleeq" pitchFamily="2" charset="-78"/>
            <a:cs typeface="Jameel Noori Nastaleeq" pitchFamily="2" charset="-78"/>
          </a:endParaRPr>
        </a:p>
      </dgm:t>
    </dgm:pt>
    <dgm:pt modelId="{0AF5C9EA-D288-4FA6-A6CF-095B1DE4C0AE}" type="parTrans" cxnId="{84C42095-F643-462D-A05A-C21FF79F6439}">
      <dgm:prSet/>
      <dgm:spPr/>
      <dgm:t>
        <a:bodyPr/>
        <a:lstStyle/>
        <a:p>
          <a:endParaRPr lang="en-US"/>
        </a:p>
      </dgm:t>
    </dgm:pt>
    <dgm:pt modelId="{4D99D2B6-EEEF-4ADE-BB98-6E8BD518F068}" type="sibTrans" cxnId="{84C42095-F643-462D-A05A-C21FF79F6439}">
      <dgm:prSet/>
      <dgm:spPr/>
      <dgm:t>
        <a:bodyPr/>
        <a:lstStyle/>
        <a:p>
          <a:endParaRPr lang="en-US"/>
        </a:p>
      </dgm:t>
    </dgm:pt>
    <dgm:pt modelId="{914CFBF4-0C77-4D99-ADCE-A4F0FDA9A4DE}">
      <dgm:prSet phldrT="[Text]"/>
      <dgm:spPr/>
      <dgm:t>
        <a:bodyPr/>
        <a:lstStyle/>
        <a:p>
          <a:pPr rtl="1"/>
          <a:r>
            <a:rPr lang="ur-PK" smtClean="0">
              <a:latin typeface="Jameel Noori Nastaleeq" pitchFamily="2" charset="-78"/>
              <a:cs typeface="Jameel Noori Nastaleeq" pitchFamily="2" charset="-78"/>
            </a:rPr>
            <a:t>دریا کی سی روانی</a:t>
          </a:r>
          <a:endParaRPr lang="en-US" dirty="0">
            <a:latin typeface="Jameel Noori Nastaleeq" pitchFamily="2" charset="-78"/>
            <a:cs typeface="Jameel Noori Nastaleeq" pitchFamily="2" charset="-78"/>
          </a:endParaRPr>
        </a:p>
      </dgm:t>
    </dgm:pt>
    <dgm:pt modelId="{85A4B4E7-FC20-4A4F-B989-957AE90081DD}" type="parTrans" cxnId="{5790F337-AFCB-494F-9716-D1691DC550C6}">
      <dgm:prSet/>
      <dgm:spPr/>
      <dgm:t>
        <a:bodyPr/>
        <a:lstStyle/>
        <a:p>
          <a:endParaRPr lang="en-US"/>
        </a:p>
      </dgm:t>
    </dgm:pt>
    <dgm:pt modelId="{144963E8-88B5-47D8-A222-9B822C0B6039}" type="sibTrans" cxnId="{5790F337-AFCB-494F-9716-D1691DC550C6}">
      <dgm:prSet/>
      <dgm:spPr/>
      <dgm:t>
        <a:bodyPr/>
        <a:lstStyle/>
        <a:p>
          <a:endParaRPr lang="en-US"/>
        </a:p>
      </dgm:t>
    </dgm:pt>
    <dgm:pt modelId="{0B41CBAD-43C5-447A-97D9-1746CDF159A0}" type="pres">
      <dgm:prSet presAssocID="{39DAEB90-3C44-415E-839B-55876C892F66}" presName="Name0" presStyleCnt="0">
        <dgm:presLayoutVars>
          <dgm:chPref val="3"/>
          <dgm:dir val="rev"/>
          <dgm:animLvl val="lvl"/>
          <dgm:resizeHandles/>
        </dgm:presLayoutVars>
      </dgm:prSet>
      <dgm:spPr/>
      <dgm:t>
        <a:bodyPr/>
        <a:lstStyle/>
        <a:p>
          <a:endParaRPr lang="en-US"/>
        </a:p>
      </dgm:t>
    </dgm:pt>
    <dgm:pt modelId="{063E4DF4-3D4E-4DFE-9488-7227DE66F151}" type="pres">
      <dgm:prSet presAssocID="{720C5FC1-1B5C-4E16-A6F5-FD1D33E007DA}" presName="horFlow" presStyleCnt="0"/>
      <dgm:spPr/>
      <dgm:t>
        <a:bodyPr/>
        <a:lstStyle/>
        <a:p>
          <a:endParaRPr lang="en-US"/>
        </a:p>
      </dgm:t>
    </dgm:pt>
    <dgm:pt modelId="{EE487FF6-6F0A-4769-A149-C6E60F0C1FC5}" type="pres">
      <dgm:prSet presAssocID="{720C5FC1-1B5C-4E16-A6F5-FD1D33E007DA}" presName="bigChev" presStyleLbl="node1" presStyleIdx="0" presStyleCnt="2" custScaleX="84101"/>
      <dgm:spPr/>
      <dgm:t>
        <a:bodyPr/>
        <a:lstStyle/>
        <a:p>
          <a:endParaRPr lang="en-US"/>
        </a:p>
      </dgm:t>
    </dgm:pt>
    <dgm:pt modelId="{E2C40281-1E7B-4A5B-87A7-0E6682B935BC}" type="pres">
      <dgm:prSet presAssocID="{C2490B5E-D681-4B8D-B8C7-6C9070112054}" presName="parTrans" presStyleCnt="0"/>
      <dgm:spPr/>
      <dgm:t>
        <a:bodyPr/>
        <a:lstStyle/>
        <a:p>
          <a:endParaRPr lang="en-US"/>
        </a:p>
      </dgm:t>
    </dgm:pt>
    <dgm:pt modelId="{CAFB9C3E-0258-44BF-B172-D508CF55783A}" type="pres">
      <dgm:prSet presAssocID="{A9368323-C714-446A-9715-8AAF848C6E18}" presName="node" presStyleLbl="alignAccFollowNode1" presStyleIdx="0" presStyleCnt="4">
        <dgm:presLayoutVars>
          <dgm:bulletEnabled val="1"/>
        </dgm:presLayoutVars>
      </dgm:prSet>
      <dgm:spPr/>
      <dgm:t>
        <a:bodyPr/>
        <a:lstStyle/>
        <a:p>
          <a:endParaRPr lang="en-US"/>
        </a:p>
      </dgm:t>
    </dgm:pt>
    <dgm:pt modelId="{9A0F67FA-05C6-435E-87FC-4DC8E53AE238}" type="pres">
      <dgm:prSet presAssocID="{85FB001D-750B-40A8-9812-054F047EB62A}" presName="sibTrans" presStyleCnt="0"/>
      <dgm:spPr/>
      <dgm:t>
        <a:bodyPr/>
        <a:lstStyle/>
        <a:p>
          <a:endParaRPr lang="en-US"/>
        </a:p>
      </dgm:t>
    </dgm:pt>
    <dgm:pt modelId="{3506C438-1A3A-4C3A-A804-71310E2D34F2}" type="pres">
      <dgm:prSet presAssocID="{7E343A33-BFD8-4952-9E9D-237FA5FE9065}" presName="node" presStyleLbl="alignAccFollowNode1" presStyleIdx="1" presStyleCnt="4" custScaleX="127166">
        <dgm:presLayoutVars>
          <dgm:bulletEnabled val="1"/>
        </dgm:presLayoutVars>
      </dgm:prSet>
      <dgm:spPr/>
      <dgm:t>
        <a:bodyPr/>
        <a:lstStyle/>
        <a:p>
          <a:endParaRPr lang="en-US"/>
        </a:p>
      </dgm:t>
    </dgm:pt>
    <dgm:pt modelId="{5878F6A7-0801-4A54-8996-EC6FBA0B071D}" type="pres">
      <dgm:prSet presAssocID="{720C5FC1-1B5C-4E16-A6F5-FD1D33E007DA}" presName="vSp" presStyleCnt="0"/>
      <dgm:spPr/>
      <dgm:t>
        <a:bodyPr/>
        <a:lstStyle/>
        <a:p>
          <a:endParaRPr lang="en-US"/>
        </a:p>
      </dgm:t>
    </dgm:pt>
    <dgm:pt modelId="{88DA9472-EF34-4374-8125-D783D413D837}" type="pres">
      <dgm:prSet presAssocID="{EFA3489B-A8FF-4178-9F2B-4C9ED9FF9787}" presName="horFlow" presStyleCnt="0"/>
      <dgm:spPr/>
      <dgm:t>
        <a:bodyPr/>
        <a:lstStyle/>
        <a:p>
          <a:endParaRPr lang="en-US"/>
        </a:p>
      </dgm:t>
    </dgm:pt>
    <dgm:pt modelId="{056A012B-9E20-4939-BA50-BA31C88C0022}" type="pres">
      <dgm:prSet presAssocID="{EFA3489B-A8FF-4178-9F2B-4C9ED9FF9787}" presName="bigChev" presStyleLbl="node1" presStyleIdx="1" presStyleCnt="2" custScaleX="84101"/>
      <dgm:spPr/>
      <dgm:t>
        <a:bodyPr/>
        <a:lstStyle/>
        <a:p>
          <a:endParaRPr lang="en-US"/>
        </a:p>
      </dgm:t>
    </dgm:pt>
    <dgm:pt modelId="{9745B739-AEF1-4075-A11F-6AEDF8FA4ACE}" type="pres">
      <dgm:prSet presAssocID="{BD30C007-363B-422E-B3BE-67E649097901}" presName="parTrans" presStyleCnt="0"/>
      <dgm:spPr/>
      <dgm:t>
        <a:bodyPr/>
        <a:lstStyle/>
        <a:p>
          <a:endParaRPr lang="en-US"/>
        </a:p>
      </dgm:t>
    </dgm:pt>
    <dgm:pt modelId="{069A308F-8315-4DBC-A64C-429659327074}" type="pres">
      <dgm:prSet presAssocID="{0C9B62D0-524F-461E-96DA-404841A68874}" presName="node" presStyleLbl="alignAccFollowNode1" presStyleIdx="2" presStyleCnt="4">
        <dgm:presLayoutVars>
          <dgm:bulletEnabled val="1"/>
        </dgm:presLayoutVars>
      </dgm:prSet>
      <dgm:spPr/>
      <dgm:t>
        <a:bodyPr/>
        <a:lstStyle/>
        <a:p>
          <a:endParaRPr lang="en-US"/>
        </a:p>
      </dgm:t>
    </dgm:pt>
    <dgm:pt modelId="{47ABCA29-909E-4705-8398-697F94FD0E4F}" type="pres">
      <dgm:prSet presAssocID="{97295811-B355-4945-83D3-EECBC51E0DF0}" presName="sibTrans" presStyleCnt="0"/>
      <dgm:spPr/>
      <dgm:t>
        <a:bodyPr/>
        <a:lstStyle/>
        <a:p>
          <a:endParaRPr lang="en-US"/>
        </a:p>
      </dgm:t>
    </dgm:pt>
    <dgm:pt modelId="{79AED058-3AD1-4D05-8F61-1FA33510FC89}" type="pres">
      <dgm:prSet presAssocID="{914CFBF4-0C77-4D99-ADCE-A4F0FDA9A4DE}" presName="node" presStyleLbl="alignAccFollowNode1" presStyleIdx="3" presStyleCnt="4" custScaleX="127166">
        <dgm:presLayoutVars>
          <dgm:bulletEnabled val="1"/>
        </dgm:presLayoutVars>
      </dgm:prSet>
      <dgm:spPr/>
      <dgm:t>
        <a:bodyPr/>
        <a:lstStyle/>
        <a:p>
          <a:endParaRPr lang="en-US"/>
        </a:p>
      </dgm:t>
    </dgm:pt>
  </dgm:ptLst>
  <dgm:cxnLst>
    <dgm:cxn modelId="{D372273F-2AC6-48E4-9F5D-22CAA7A450A2}" srcId="{39DAEB90-3C44-415E-839B-55876C892F66}" destId="{EFA3489B-A8FF-4178-9F2B-4C9ED9FF9787}" srcOrd="1" destOrd="0" parTransId="{B4350615-143C-4D15-A16D-B685FFEF86CB}" sibTransId="{D11E8782-A65C-4DFB-9C68-059C7C9F0F91}"/>
    <dgm:cxn modelId="{661567CF-0239-42BB-B5B4-607775B02E89}" type="presOf" srcId="{720C5FC1-1B5C-4E16-A6F5-FD1D33E007DA}" destId="{EE487FF6-6F0A-4769-A149-C6E60F0C1FC5}" srcOrd="0" destOrd="0" presId="urn:microsoft.com/office/officeart/2005/8/layout/lProcess3"/>
    <dgm:cxn modelId="{D7C9AD6C-8484-4DFA-BC4C-3A48A5BD1CB0}" type="presOf" srcId="{EFA3489B-A8FF-4178-9F2B-4C9ED9FF9787}" destId="{056A012B-9E20-4939-BA50-BA31C88C0022}" srcOrd="0" destOrd="0" presId="urn:microsoft.com/office/officeart/2005/8/layout/lProcess3"/>
    <dgm:cxn modelId="{5790F337-AFCB-494F-9716-D1691DC550C6}" srcId="{EFA3489B-A8FF-4178-9F2B-4C9ED9FF9787}" destId="{914CFBF4-0C77-4D99-ADCE-A4F0FDA9A4DE}" srcOrd="1" destOrd="0" parTransId="{85A4B4E7-FC20-4A4F-B989-957AE90081DD}" sibTransId="{144963E8-88B5-47D8-A222-9B822C0B6039}"/>
    <dgm:cxn modelId="{97CEB6C7-3231-4904-9A9A-0A8A2946E3A2}" srcId="{EFA3489B-A8FF-4178-9F2B-4C9ED9FF9787}" destId="{0C9B62D0-524F-461E-96DA-404841A68874}" srcOrd="0" destOrd="0" parTransId="{BD30C007-363B-422E-B3BE-67E649097901}" sibTransId="{97295811-B355-4945-83D3-EECBC51E0DF0}"/>
    <dgm:cxn modelId="{061AA5F1-DF8C-4A13-A975-E260D5DE0792}" srcId="{39DAEB90-3C44-415E-839B-55876C892F66}" destId="{720C5FC1-1B5C-4E16-A6F5-FD1D33E007DA}" srcOrd="0" destOrd="0" parTransId="{8A484020-7876-4E17-9F9A-93681ED9D746}" sibTransId="{1A5A3450-FC44-4129-A94E-81B7B690D936}"/>
    <dgm:cxn modelId="{FE51C1DB-7CC7-44D5-A262-5DE0400B4656}" srcId="{720C5FC1-1B5C-4E16-A6F5-FD1D33E007DA}" destId="{A9368323-C714-446A-9715-8AAF848C6E18}" srcOrd="0" destOrd="0" parTransId="{C2490B5E-D681-4B8D-B8C7-6C9070112054}" sibTransId="{85FB001D-750B-40A8-9812-054F047EB62A}"/>
    <dgm:cxn modelId="{4702C016-12A7-4946-BF2E-D91F6B1ABE91}" type="presOf" srcId="{0C9B62D0-524F-461E-96DA-404841A68874}" destId="{069A308F-8315-4DBC-A64C-429659327074}" srcOrd="0" destOrd="0" presId="urn:microsoft.com/office/officeart/2005/8/layout/lProcess3"/>
    <dgm:cxn modelId="{84C42095-F643-462D-A05A-C21FF79F6439}" srcId="{720C5FC1-1B5C-4E16-A6F5-FD1D33E007DA}" destId="{7E343A33-BFD8-4952-9E9D-237FA5FE9065}" srcOrd="1" destOrd="0" parTransId="{0AF5C9EA-D288-4FA6-A6CF-095B1DE4C0AE}" sibTransId="{4D99D2B6-EEEF-4ADE-BB98-6E8BD518F068}"/>
    <dgm:cxn modelId="{FB974E5A-6BBE-487B-AF53-BDF0B608B74E}" type="presOf" srcId="{A9368323-C714-446A-9715-8AAF848C6E18}" destId="{CAFB9C3E-0258-44BF-B172-D508CF55783A}" srcOrd="0" destOrd="0" presId="urn:microsoft.com/office/officeart/2005/8/layout/lProcess3"/>
    <dgm:cxn modelId="{0748F9AE-AD40-4D87-A4ED-04AEBAEBD821}" type="presOf" srcId="{914CFBF4-0C77-4D99-ADCE-A4F0FDA9A4DE}" destId="{79AED058-3AD1-4D05-8F61-1FA33510FC89}" srcOrd="0" destOrd="0" presId="urn:microsoft.com/office/officeart/2005/8/layout/lProcess3"/>
    <dgm:cxn modelId="{74D99D45-C548-45B0-9617-66E223D61B0C}" type="presOf" srcId="{7E343A33-BFD8-4952-9E9D-237FA5FE9065}" destId="{3506C438-1A3A-4C3A-A804-71310E2D34F2}" srcOrd="0" destOrd="0" presId="urn:microsoft.com/office/officeart/2005/8/layout/lProcess3"/>
    <dgm:cxn modelId="{580F96A6-9C22-43D6-B153-ACB94ABFDD0B}" type="presOf" srcId="{39DAEB90-3C44-415E-839B-55876C892F66}" destId="{0B41CBAD-43C5-447A-97D9-1746CDF159A0}" srcOrd="0" destOrd="0" presId="urn:microsoft.com/office/officeart/2005/8/layout/lProcess3"/>
    <dgm:cxn modelId="{3522F34D-9C88-46B1-9987-734C78AEEF3B}" type="presParOf" srcId="{0B41CBAD-43C5-447A-97D9-1746CDF159A0}" destId="{063E4DF4-3D4E-4DFE-9488-7227DE66F151}" srcOrd="0" destOrd="0" presId="urn:microsoft.com/office/officeart/2005/8/layout/lProcess3"/>
    <dgm:cxn modelId="{985DDCC6-8A6A-49B5-B3BC-ACFE8665DC65}" type="presParOf" srcId="{063E4DF4-3D4E-4DFE-9488-7227DE66F151}" destId="{EE487FF6-6F0A-4769-A149-C6E60F0C1FC5}" srcOrd="0" destOrd="0" presId="urn:microsoft.com/office/officeart/2005/8/layout/lProcess3"/>
    <dgm:cxn modelId="{500BCB67-6C62-4D3D-B9A7-A48DBF70E151}" type="presParOf" srcId="{063E4DF4-3D4E-4DFE-9488-7227DE66F151}" destId="{E2C40281-1E7B-4A5B-87A7-0E6682B935BC}" srcOrd="1" destOrd="0" presId="urn:microsoft.com/office/officeart/2005/8/layout/lProcess3"/>
    <dgm:cxn modelId="{DB67BA52-E96F-4FDD-B734-4BFC34A4901D}" type="presParOf" srcId="{063E4DF4-3D4E-4DFE-9488-7227DE66F151}" destId="{CAFB9C3E-0258-44BF-B172-D508CF55783A}" srcOrd="2" destOrd="0" presId="urn:microsoft.com/office/officeart/2005/8/layout/lProcess3"/>
    <dgm:cxn modelId="{038531C9-620E-4A29-8413-6F1003987C58}" type="presParOf" srcId="{063E4DF4-3D4E-4DFE-9488-7227DE66F151}" destId="{9A0F67FA-05C6-435E-87FC-4DC8E53AE238}" srcOrd="3" destOrd="0" presId="urn:microsoft.com/office/officeart/2005/8/layout/lProcess3"/>
    <dgm:cxn modelId="{186274F0-F043-4470-ACB4-45366FD0F6DC}" type="presParOf" srcId="{063E4DF4-3D4E-4DFE-9488-7227DE66F151}" destId="{3506C438-1A3A-4C3A-A804-71310E2D34F2}" srcOrd="4" destOrd="0" presId="urn:microsoft.com/office/officeart/2005/8/layout/lProcess3"/>
    <dgm:cxn modelId="{DF8A3F9D-D8B8-4F5D-9710-F1DF44D8D2A3}" type="presParOf" srcId="{0B41CBAD-43C5-447A-97D9-1746CDF159A0}" destId="{5878F6A7-0801-4A54-8996-EC6FBA0B071D}" srcOrd="1" destOrd="0" presId="urn:microsoft.com/office/officeart/2005/8/layout/lProcess3"/>
    <dgm:cxn modelId="{A17434DA-9D82-401E-BFED-E4B46CF3C980}" type="presParOf" srcId="{0B41CBAD-43C5-447A-97D9-1746CDF159A0}" destId="{88DA9472-EF34-4374-8125-D783D413D837}" srcOrd="2" destOrd="0" presId="urn:microsoft.com/office/officeart/2005/8/layout/lProcess3"/>
    <dgm:cxn modelId="{351870C9-B395-4FB4-8736-3AF1A006AF30}" type="presParOf" srcId="{88DA9472-EF34-4374-8125-D783D413D837}" destId="{056A012B-9E20-4939-BA50-BA31C88C0022}" srcOrd="0" destOrd="0" presId="urn:microsoft.com/office/officeart/2005/8/layout/lProcess3"/>
    <dgm:cxn modelId="{6CC71FC6-FD5B-4C4C-ACE6-DAC389B0BE71}" type="presParOf" srcId="{88DA9472-EF34-4374-8125-D783D413D837}" destId="{9745B739-AEF1-4075-A11F-6AEDF8FA4ACE}" srcOrd="1" destOrd="0" presId="urn:microsoft.com/office/officeart/2005/8/layout/lProcess3"/>
    <dgm:cxn modelId="{F0966772-F047-4A2A-B4FB-304BFCF90033}" type="presParOf" srcId="{88DA9472-EF34-4374-8125-D783D413D837}" destId="{069A308F-8315-4DBC-A64C-429659327074}" srcOrd="2" destOrd="0" presId="urn:microsoft.com/office/officeart/2005/8/layout/lProcess3"/>
    <dgm:cxn modelId="{960D19C2-1A81-4778-AFF5-2ACA140A2AF5}" type="presParOf" srcId="{88DA9472-EF34-4374-8125-D783D413D837}" destId="{47ABCA29-909E-4705-8398-697F94FD0E4F}" srcOrd="3" destOrd="0" presId="urn:microsoft.com/office/officeart/2005/8/layout/lProcess3"/>
    <dgm:cxn modelId="{7DA85C9B-01CC-4130-92AE-FA9B3BB38C1C}" type="presParOf" srcId="{88DA9472-EF34-4374-8125-D783D413D837}" destId="{79AED058-3AD1-4D05-8F61-1FA33510FC89}" srcOrd="4"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22174DA-82A8-41B1-921C-243A48BD35E8}"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85FB63D9-CDDA-45EA-9A65-94AF3A950CC2}">
      <dgm:prSet phldrT="[Text]" custT="1"/>
      <dgm:spPr/>
      <dgm:t>
        <a:bodyPr/>
        <a:lstStyle/>
        <a:p>
          <a:pPr algn="ctr" rtl="1"/>
          <a:r>
            <a:rPr lang="ur-PK" sz="3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ہر شے بامقصد</a:t>
          </a:r>
          <a:endParaRPr lang="en-US" sz="32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CD64587-15E4-411D-8D0F-F7B449474FEA}" type="parTrans" cxnId="{842F955C-06B5-4A66-916B-329F32ABD0A5}">
      <dgm:prSet/>
      <dgm:spPr/>
      <dgm:t>
        <a:bodyPr/>
        <a:lstStyle/>
        <a:p>
          <a:pPr algn="ctr" rtl="1"/>
          <a:endParaRPr lang="en-US" sz="32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5809DDF-2E97-48B8-955C-35AC2BE86A30}" type="sibTrans" cxnId="{842F955C-06B5-4A66-916B-329F32ABD0A5}">
      <dgm:prSet/>
      <dgm:spPr/>
      <dgm:t>
        <a:bodyPr/>
        <a:lstStyle/>
        <a:p>
          <a:pPr algn="ctr" rtl="1"/>
          <a:endParaRPr lang="en-US" sz="32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FFA1F7B-F0F2-45A0-94E0-AAFFAB9B6890}">
      <dgm:prSet phldrT="[Text]" custT="1"/>
      <dgm:spPr/>
      <dgm:t>
        <a:bodyPr/>
        <a:lstStyle/>
        <a:p>
          <a:pPr algn="ctr" rtl="1"/>
          <a:r>
            <a:rPr lang="ur-PK" sz="3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نیکی و بدی کے حوالے سے مختلف احساسات</a:t>
          </a:r>
          <a:endParaRPr lang="en-US" sz="32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FCC8BB43-9D4A-4307-8BF8-215A711B5FEE}" type="parTrans" cxnId="{3917F802-9109-4D76-823A-7BF2457C0169}">
      <dgm:prSet/>
      <dgm:spPr/>
      <dgm:t>
        <a:bodyPr/>
        <a:lstStyle/>
        <a:p>
          <a:pPr algn="ctr" rtl="1"/>
          <a:endParaRPr lang="en-US" sz="32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82770237-E3F7-4EAB-A799-DEDEBE193924}" type="sibTrans" cxnId="{3917F802-9109-4D76-823A-7BF2457C0169}">
      <dgm:prSet/>
      <dgm:spPr/>
      <dgm:t>
        <a:bodyPr/>
        <a:lstStyle/>
        <a:p>
          <a:pPr algn="ctr" rtl="1"/>
          <a:endParaRPr lang="en-US" sz="32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0B495FDD-121B-407F-AE89-EA13DC3FA786}">
      <dgm:prSet phldrT="[Text]" custT="1"/>
      <dgm:spPr/>
      <dgm:t>
        <a:bodyPr/>
        <a:lstStyle/>
        <a:p>
          <a:pPr algn="ctr" rtl="1"/>
          <a:r>
            <a:rPr lang="ur-PK" sz="3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باطن میں نیکی و بدی کا شعور</a:t>
          </a:r>
          <a:endParaRPr lang="en-US" sz="32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76140C58-5279-46F8-8385-B9F0FB783DE9}" type="parTrans" cxnId="{540A019B-B1B1-4727-A0AD-EA3B8AC51F87}">
      <dgm:prSet/>
      <dgm:spPr/>
      <dgm:t>
        <a:bodyPr/>
        <a:lstStyle/>
        <a:p>
          <a:pPr algn="ctr" rtl="1"/>
          <a:endParaRPr lang="en-US" sz="32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101D7631-5DA0-4562-AA72-850D2F3FC528}" type="sibTrans" cxnId="{540A019B-B1B1-4727-A0AD-EA3B8AC51F87}">
      <dgm:prSet/>
      <dgm:spPr/>
      <dgm:t>
        <a:bodyPr/>
        <a:lstStyle/>
        <a:p>
          <a:pPr algn="ctr" rtl="1"/>
          <a:endParaRPr lang="en-US" sz="32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A7A71710-B974-4118-B16C-BF8FDE3FD6A0}">
      <dgm:prSet phldrT="[Text]" custT="1"/>
      <dgm:spPr/>
      <dgm:t>
        <a:bodyPr/>
        <a:lstStyle/>
        <a:p>
          <a:pPr algn="ctr" rtl="1"/>
          <a:r>
            <a:rPr lang="ur-PK" sz="3200" dirty="0" smtClean="0">
              <a:effectLst>
                <a:outerShdw blurRad="38100" dist="38100" dir="2700000" algn="tl">
                  <a:srgbClr val="000000">
                    <a:alpha val="43137"/>
                  </a:srgbClr>
                </a:outerShdw>
              </a:effectLst>
              <a:latin typeface="Jameel Noori Nastaleeq" pitchFamily="2" charset="-78"/>
              <a:cs typeface="Jameel Noori Nastaleeq" pitchFamily="2" charset="-78"/>
            </a:rPr>
            <a:t>دنیا اخلاقی اعتبار سے نامکمل</a:t>
          </a:r>
          <a:endParaRPr lang="en-US" sz="32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4F841B8-98AE-451A-AB27-CDD4207320F6}" type="parTrans" cxnId="{421EBE47-4C6B-4C8B-BDCE-54D83C2F9CFB}">
      <dgm:prSet/>
      <dgm:spPr/>
      <dgm:t>
        <a:bodyPr/>
        <a:lstStyle/>
        <a:p>
          <a:endParaRPr lang="en-US" sz="32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8C6EB124-AA69-4962-AF41-7AA2E7FE4A03}" type="sibTrans" cxnId="{421EBE47-4C6B-4C8B-BDCE-54D83C2F9CFB}">
      <dgm:prSet/>
      <dgm:spPr/>
      <dgm:t>
        <a:bodyPr/>
        <a:lstStyle/>
        <a:p>
          <a:endParaRPr lang="en-US" sz="32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848F32F7-7535-433E-B81B-20B752B1B3F4}" type="pres">
      <dgm:prSet presAssocID="{A22174DA-82A8-41B1-921C-243A48BD35E8}" presName="linear" presStyleCnt="0">
        <dgm:presLayoutVars>
          <dgm:animLvl val="lvl"/>
          <dgm:resizeHandles val="exact"/>
        </dgm:presLayoutVars>
      </dgm:prSet>
      <dgm:spPr/>
      <dgm:t>
        <a:bodyPr/>
        <a:lstStyle/>
        <a:p>
          <a:endParaRPr lang="en-US"/>
        </a:p>
      </dgm:t>
    </dgm:pt>
    <dgm:pt modelId="{C641DEA9-B2FE-42D2-90A6-FB26FB24702A}" type="pres">
      <dgm:prSet presAssocID="{85FB63D9-CDDA-45EA-9A65-94AF3A950CC2}" presName="parentText" presStyleLbl="node1" presStyleIdx="0" presStyleCnt="4">
        <dgm:presLayoutVars>
          <dgm:chMax val="0"/>
          <dgm:bulletEnabled val="1"/>
        </dgm:presLayoutVars>
      </dgm:prSet>
      <dgm:spPr/>
      <dgm:t>
        <a:bodyPr/>
        <a:lstStyle/>
        <a:p>
          <a:endParaRPr lang="en-US"/>
        </a:p>
      </dgm:t>
    </dgm:pt>
    <dgm:pt modelId="{EDC8EA1E-E210-4E9B-AB18-98552B9B3972}" type="pres">
      <dgm:prSet presAssocID="{65809DDF-2E97-48B8-955C-35AC2BE86A30}" presName="spacer" presStyleCnt="0"/>
      <dgm:spPr/>
      <dgm:t>
        <a:bodyPr/>
        <a:lstStyle/>
        <a:p>
          <a:endParaRPr lang="en-US"/>
        </a:p>
      </dgm:t>
    </dgm:pt>
    <dgm:pt modelId="{A9CBDE04-201D-4011-8AF1-06473950E854}" type="pres">
      <dgm:prSet presAssocID="{0B495FDD-121B-407F-AE89-EA13DC3FA786}" presName="parentText" presStyleLbl="node1" presStyleIdx="1" presStyleCnt="4">
        <dgm:presLayoutVars>
          <dgm:chMax val="0"/>
          <dgm:bulletEnabled val="1"/>
        </dgm:presLayoutVars>
      </dgm:prSet>
      <dgm:spPr/>
      <dgm:t>
        <a:bodyPr/>
        <a:lstStyle/>
        <a:p>
          <a:endParaRPr lang="en-US"/>
        </a:p>
      </dgm:t>
    </dgm:pt>
    <dgm:pt modelId="{F06712EB-A990-429E-A6C5-AF4E7BD82C5D}" type="pres">
      <dgm:prSet presAssocID="{101D7631-5DA0-4562-AA72-850D2F3FC528}" presName="spacer" presStyleCnt="0"/>
      <dgm:spPr/>
      <dgm:t>
        <a:bodyPr/>
        <a:lstStyle/>
        <a:p>
          <a:endParaRPr lang="en-US"/>
        </a:p>
      </dgm:t>
    </dgm:pt>
    <dgm:pt modelId="{FD485FE1-F867-4343-BB5B-44636579DC08}" type="pres">
      <dgm:prSet presAssocID="{DFFA1F7B-F0F2-45A0-94E0-AAFFAB9B6890}" presName="parentText" presStyleLbl="node1" presStyleIdx="2" presStyleCnt="4">
        <dgm:presLayoutVars>
          <dgm:chMax val="0"/>
          <dgm:bulletEnabled val="1"/>
        </dgm:presLayoutVars>
      </dgm:prSet>
      <dgm:spPr/>
      <dgm:t>
        <a:bodyPr/>
        <a:lstStyle/>
        <a:p>
          <a:endParaRPr lang="en-US"/>
        </a:p>
      </dgm:t>
    </dgm:pt>
    <dgm:pt modelId="{05D107C1-2A6E-418E-A0AD-D0CF02D6F303}" type="pres">
      <dgm:prSet presAssocID="{82770237-E3F7-4EAB-A799-DEDEBE193924}" presName="spacer" presStyleCnt="0"/>
      <dgm:spPr/>
      <dgm:t>
        <a:bodyPr/>
        <a:lstStyle/>
        <a:p>
          <a:endParaRPr lang="en-US"/>
        </a:p>
      </dgm:t>
    </dgm:pt>
    <dgm:pt modelId="{E0EFE074-2994-470C-9FD6-A0102363025F}" type="pres">
      <dgm:prSet presAssocID="{A7A71710-B974-4118-B16C-BF8FDE3FD6A0}" presName="parentText" presStyleLbl="node1" presStyleIdx="3" presStyleCnt="4">
        <dgm:presLayoutVars>
          <dgm:chMax val="0"/>
          <dgm:bulletEnabled val="1"/>
        </dgm:presLayoutVars>
      </dgm:prSet>
      <dgm:spPr/>
      <dgm:t>
        <a:bodyPr/>
        <a:lstStyle/>
        <a:p>
          <a:endParaRPr lang="en-US"/>
        </a:p>
      </dgm:t>
    </dgm:pt>
  </dgm:ptLst>
  <dgm:cxnLst>
    <dgm:cxn modelId="{2C1D9D78-9CBA-4962-A28C-2CB6D36A1D4A}" type="presOf" srcId="{A22174DA-82A8-41B1-921C-243A48BD35E8}" destId="{848F32F7-7535-433E-B81B-20B752B1B3F4}" srcOrd="0" destOrd="0" presId="urn:microsoft.com/office/officeart/2005/8/layout/vList2"/>
    <dgm:cxn modelId="{842F955C-06B5-4A66-916B-329F32ABD0A5}" srcId="{A22174DA-82A8-41B1-921C-243A48BD35E8}" destId="{85FB63D9-CDDA-45EA-9A65-94AF3A950CC2}" srcOrd="0" destOrd="0" parTransId="{6CD64587-15E4-411D-8D0F-F7B449474FEA}" sibTransId="{65809DDF-2E97-48B8-955C-35AC2BE86A30}"/>
    <dgm:cxn modelId="{3917F802-9109-4D76-823A-7BF2457C0169}" srcId="{A22174DA-82A8-41B1-921C-243A48BD35E8}" destId="{DFFA1F7B-F0F2-45A0-94E0-AAFFAB9B6890}" srcOrd="2" destOrd="0" parTransId="{FCC8BB43-9D4A-4307-8BF8-215A711B5FEE}" sibTransId="{82770237-E3F7-4EAB-A799-DEDEBE193924}"/>
    <dgm:cxn modelId="{B6B0D1C1-D92D-4AC2-A536-671DB1B0EC38}" type="presOf" srcId="{0B495FDD-121B-407F-AE89-EA13DC3FA786}" destId="{A9CBDE04-201D-4011-8AF1-06473950E854}" srcOrd="0" destOrd="0" presId="urn:microsoft.com/office/officeart/2005/8/layout/vList2"/>
    <dgm:cxn modelId="{421EBE47-4C6B-4C8B-BDCE-54D83C2F9CFB}" srcId="{A22174DA-82A8-41B1-921C-243A48BD35E8}" destId="{A7A71710-B974-4118-B16C-BF8FDE3FD6A0}" srcOrd="3" destOrd="0" parTransId="{64F841B8-98AE-451A-AB27-CDD4207320F6}" sibTransId="{8C6EB124-AA69-4962-AF41-7AA2E7FE4A03}"/>
    <dgm:cxn modelId="{B247089D-42AC-41C4-92B6-61D3FF467EAA}" type="presOf" srcId="{A7A71710-B974-4118-B16C-BF8FDE3FD6A0}" destId="{E0EFE074-2994-470C-9FD6-A0102363025F}" srcOrd="0" destOrd="0" presId="urn:microsoft.com/office/officeart/2005/8/layout/vList2"/>
    <dgm:cxn modelId="{540A019B-B1B1-4727-A0AD-EA3B8AC51F87}" srcId="{A22174DA-82A8-41B1-921C-243A48BD35E8}" destId="{0B495FDD-121B-407F-AE89-EA13DC3FA786}" srcOrd="1" destOrd="0" parTransId="{76140C58-5279-46F8-8385-B9F0FB783DE9}" sibTransId="{101D7631-5DA0-4562-AA72-850D2F3FC528}"/>
    <dgm:cxn modelId="{E1ED43FA-B45F-41A5-B7F8-2F657B4F1BF6}" type="presOf" srcId="{DFFA1F7B-F0F2-45A0-94E0-AAFFAB9B6890}" destId="{FD485FE1-F867-4343-BB5B-44636579DC08}" srcOrd="0" destOrd="0" presId="urn:microsoft.com/office/officeart/2005/8/layout/vList2"/>
    <dgm:cxn modelId="{ACB2DAEF-DB15-4A11-80DD-62817F2170FC}" type="presOf" srcId="{85FB63D9-CDDA-45EA-9A65-94AF3A950CC2}" destId="{C641DEA9-B2FE-42D2-90A6-FB26FB24702A}" srcOrd="0" destOrd="0" presId="urn:microsoft.com/office/officeart/2005/8/layout/vList2"/>
    <dgm:cxn modelId="{93B2EBCA-E154-4174-ABEA-27ABEE2E2022}" type="presParOf" srcId="{848F32F7-7535-433E-B81B-20B752B1B3F4}" destId="{C641DEA9-B2FE-42D2-90A6-FB26FB24702A}" srcOrd="0" destOrd="0" presId="urn:microsoft.com/office/officeart/2005/8/layout/vList2"/>
    <dgm:cxn modelId="{D28646CF-8318-40C6-91BF-E2C4B62CA840}" type="presParOf" srcId="{848F32F7-7535-433E-B81B-20B752B1B3F4}" destId="{EDC8EA1E-E210-4E9B-AB18-98552B9B3972}" srcOrd="1" destOrd="0" presId="urn:microsoft.com/office/officeart/2005/8/layout/vList2"/>
    <dgm:cxn modelId="{A1B24DAE-75E8-47C6-B2F3-CF49A2A5CAD4}" type="presParOf" srcId="{848F32F7-7535-433E-B81B-20B752B1B3F4}" destId="{A9CBDE04-201D-4011-8AF1-06473950E854}" srcOrd="2" destOrd="0" presId="urn:microsoft.com/office/officeart/2005/8/layout/vList2"/>
    <dgm:cxn modelId="{A342E4AF-3642-46DA-B2B2-540E6EB409F4}" type="presParOf" srcId="{848F32F7-7535-433E-B81B-20B752B1B3F4}" destId="{F06712EB-A990-429E-A6C5-AF4E7BD82C5D}" srcOrd="3" destOrd="0" presId="urn:microsoft.com/office/officeart/2005/8/layout/vList2"/>
    <dgm:cxn modelId="{E332CB48-29BA-4AB9-B604-7795AB01E66E}" type="presParOf" srcId="{848F32F7-7535-433E-B81B-20B752B1B3F4}" destId="{FD485FE1-F867-4343-BB5B-44636579DC08}" srcOrd="4" destOrd="0" presId="urn:microsoft.com/office/officeart/2005/8/layout/vList2"/>
    <dgm:cxn modelId="{2F23F46A-F66F-4CA1-89DA-0B439D848B81}" type="presParOf" srcId="{848F32F7-7535-433E-B81B-20B752B1B3F4}" destId="{05D107C1-2A6E-418E-A0AD-D0CF02D6F303}" srcOrd="5" destOrd="0" presId="urn:microsoft.com/office/officeart/2005/8/layout/vList2"/>
    <dgm:cxn modelId="{9CF8DC15-85AC-4B9C-8EA3-68C0704B027A}" type="presParOf" srcId="{848F32F7-7535-433E-B81B-20B752B1B3F4}" destId="{E0EFE074-2994-470C-9FD6-A0102363025F}"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7F0D4D-B7B9-4BBB-8BB4-FEBF2E2276D9}">
      <dsp:nvSpPr>
        <dsp:cNvPr id="0" name=""/>
        <dsp:cNvSpPr/>
      </dsp:nvSpPr>
      <dsp:spPr>
        <a:xfrm rot="10800000">
          <a:off x="1367076" y="1600"/>
          <a:ext cx="5876447" cy="704656"/>
        </a:xfrm>
        <a:prstGeom prst="chevron">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12065" rIns="24130" bIns="12065" numCol="1" spcCol="1270" anchor="ctr" anchorCtr="0">
          <a:noAutofit/>
        </a:bodyPr>
        <a:lstStyle/>
        <a:p>
          <a:pPr lvl="0" algn="ctr" defTabSz="844550" rtl="1">
            <a:lnSpc>
              <a:spcPct val="90000"/>
            </a:lnSpc>
            <a:spcBef>
              <a:spcPct val="0"/>
            </a:spcBef>
            <a:spcAft>
              <a:spcPct val="35000"/>
            </a:spcAft>
          </a:pPr>
          <a:r>
            <a:rPr lang="ur-PK" sz="19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(۶) حقیقتِ ایمان</a:t>
          </a:r>
          <a:endParaRPr lang="en-US" sz="19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rot="10800000">
        <a:off x="1719404" y="1600"/>
        <a:ext cx="5171791" cy="704656"/>
      </dsp:txXfrm>
    </dsp:sp>
    <dsp:sp modelId="{92AA1496-1A9D-4127-9074-5B287A06C5F1}">
      <dsp:nvSpPr>
        <dsp:cNvPr id="0" name=""/>
        <dsp:cNvSpPr/>
      </dsp:nvSpPr>
      <dsp:spPr>
        <a:xfrm rot="10800000">
          <a:off x="3362099" y="804909"/>
          <a:ext cx="3881424" cy="704656"/>
        </a:xfrm>
        <a:prstGeom prst="chevron">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12065" rIns="24130" bIns="12065" numCol="1" spcCol="1270" anchor="ctr" anchorCtr="0">
          <a:noAutofit/>
        </a:bodyPr>
        <a:lstStyle/>
        <a:p>
          <a:pPr lvl="0" algn="ctr" defTabSz="844550" rtl="1">
            <a:lnSpc>
              <a:spcPct val="90000"/>
            </a:lnSpc>
            <a:spcBef>
              <a:spcPct val="0"/>
            </a:spcBef>
            <a:spcAft>
              <a:spcPct val="35000"/>
            </a:spcAft>
          </a:pPr>
          <a:r>
            <a:rPr lang="ur-PK" sz="19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(۷) قرآنِ حکیم کے فلسفہ و حکمت کی اساسِ کامل</a:t>
          </a:r>
          <a:endParaRPr lang="en-US" sz="19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rot="10800000">
        <a:off x="3714427" y="804909"/>
        <a:ext cx="3176768" cy="704656"/>
      </dsp:txXfrm>
    </dsp:sp>
    <dsp:sp modelId="{71F9798A-EF2A-454A-B9CD-A44B256DC1EA}">
      <dsp:nvSpPr>
        <dsp:cNvPr id="0" name=""/>
        <dsp:cNvSpPr/>
      </dsp:nvSpPr>
      <dsp:spPr>
        <a:xfrm rot="10800000">
          <a:off x="1367076" y="864804"/>
          <a:ext cx="2224036" cy="584864"/>
        </a:xfrm>
        <a:prstGeom prst="chevron">
          <a:avLst/>
        </a:prstGeom>
        <a:solidFill>
          <a:schemeClr val="accent2">
            <a:tint val="40000"/>
            <a:alpha val="90000"/>
            <a:hueOff val="0"/>
            <a:satOff val="0"/>
            <a:lumOff val="0"/>
            <a:alphaOff val="0"/>
          </a:schemeClr>
        </a:solidFill>
        <a:ln w="6350" cap="rnd"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12065" rIns="24130" bIns="12065" numCol="1" spcCol="1270" anchor="ctr" anchorCtr="0">
          <a:noAutofit/>
        </a:bodyPr>
        <a:lstStyle/>
        <a:p>
          <a:pPr lvl="0" algn="ctr" defTabSz="844550" rtl="1">
            <a:lnSpc>
              <a:spcPct val="90000"/>
            </a:lnSpc>
            <a:spcBef>
              <a:spcPct val="0"/>
            </a:spcBef>
            <a:spcAft>
              <a:spcPct val="35000"/>
            </a:spcAft>
          </a:pPr>
          <a:r>
            <a:rPr lang="ur-PK" sz="1900" kern="1200" dirty="0" smtClean="0">
              <a:latin typeface="Jameel Noori Nastaleeq" pitchFamily="2" charset="-78"/>
              <a:cs typeface="Jameel Noori Nastaleeq" pitchFamily="2" charset="-78"/>
            </a:rPr>
            <a:t>سورۃ الفاتحہ</a:t>
          </a:r>
          <a:endParaRPr lang="en-US" sz="1900" kern="1200" dirty="0">
            <a:latin typeface="Jameel Noori Nastaleeq" pitchFamily="2" charset="-78"/>
            <a:cs typeface="Jameel Noori Nastaleeq" pitchFamily="2" charset="-78"/>
          </a:endParaRPr>
        </a:p>
      </dsp:txBody>
      <dsp:txXfrm rot="10800000">
        <a:off x="1659508" y="864804"/>
        <a:ext cx="1639172" cy="584864"/>
      </dsp:txXfrm>
    </dsp:sp>
    <dsp:sp modelId="{4126A610-2CCE-4B06-A29F-0223994C73EF}">
      <dsp:nvSpPr>
        <dsp:cNvPr id="0" name=""/>
        <dsp:cNvSpPr/>
      </dsp:nvSpPr>
      <dsp:spPr>
        <a:xfrm rot="10800000">
          <a:off x="3362099" y="1608217"/>
          <a:ext cx="3881424" cy="704656"/>
        </a:xfrm>
        <a:prstGeom prst="chevron">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12065" rIns="24130" bIns="12065" numCol="1" spcCol="1270" anchor="ctr" anchorCtr="0">
          <a:noAutofit/>
        </a:bodyPr>
        <a:lstStyle/>
        <a:p>
          <a:pPr lvl="0" algn="ctr" defTabSz="844550" rtl="1">
            <a:lnSpc>
              <a:spcPct val="90000"/>
            </a:lnSpc>
            <a:spcBef>
              <a:spcPct val="0"/>
            </a:spcBef>
            <a:spcAft>
              <a:spcPct val="35000"/>
            </a:spcAft>
          </a:pPr>
          <a:r>
            <a:rPr lang="ur-PK" sz="19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(۸) عقل، فطرت اور ایمان</a:t>
          </a:r>
        </a:p>
      </dsp:txBody>
      <dsp:txXfrm rot="10800000">
        <a:off x="3714427" y="1608217"/>
        <a:ext cx="3176768" cy="704656"/>
      </dsp:txXfrm>
    </dsp:sp>
    <dsp:sp modelId="{ACE2A377-0506-4ED5-B0D6-68213B77C015}">
      <dsp:nvSpPr>
        <dsp:cNvPr id="0" name=""/>
        <dsp:cNvSpPr/>
      </dsp:nvSpPr>
      <dsp:spPr>
        <a:xfrm rot="10800000">
          <a:off x="1367076" y="1668113"/>
          <a:ext cx="2224036" cy="584864"/>
        </a:xfrm>
        <a:prstGeom prst="chevron">
          <a:avLst/>
        </a:prstGeom>
        <a:solidFill>
          <a:schemeClr val="accent3">
            <a:tint val="40000"/>
            <a:alpha val="90000"/>
            <a:hueOff val="0"/>
            <a:satOff val="0"/>
            <a:lumOff val="0"/>
            <a:alphaOff val="0"/>
          </a:schemeClr>
        </a:solidFill>
        <a:ln w="6350" cap="rnd" cmpd="sng" algn="ctr">
          <a:solidFill>
            <a:schemeClr val="accent3">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12065" rIns="24130" bIns="12065" numCol="1" spcCol="1270" anchor="ctr" anchorCtr="0">
          <a:noAutofit/>
        </a:bodyPr>
        <a:lstStyle/>
        <a:p>
          <a:pPr lvl="0" algn="ctr" defTabSz="844550" rtl="1">
            <a:lnSpc>
              <a:spcPct val="90000"/>
            </a:lnSpc>
            <a:spcBef>
              <a:spcPct val="0"/>
            </a:spcBef>
            <a:spcAft>
              <a:spcPct val="35000"/>
            </a:spcAft>
          </a:pPr>
          <a:r>
            <a:rPr lang="ur-PK" sz="1900" kern="1200" dirty="0" smtClean="0">
              <a:latin typeface="Jameel Noori Nastaleeq" pitchFamily="2" charset="-78"/>
              <a:cs typeface="Jameel Noori Nastaleeq" pitchFamily="2" charset="-78"/>
            </a:rPr>
            <a:t>سورۃ آل عمران آخری رکوع</a:t>
          </a:r>
        </a:p>
      </dsp:txBody>
      <dsp:txXfrm rot="10800000">
        <a:off x="1659508" y="1668113"/>
        <a:ext cx="1639172" cy="584864"/>
      </dsp:txXfrm>
    </dsp:sp>
    <dsp:sp modelId="{0AECD693-E47F-47D3-890A-71B101F2C770}">
      <dsp:nvSpPr>
        <dsp:cNvPr id="0" name=""/>
        <dsp:cNvSpPr/>
      </dsp:nvSpPr>
      <dsp:spPr>
        <a:xfrm rot="10800000">
          <a:off x="3362099" y="2411525"/>
          <a:ext cx="3881424" cy="704656"/>
        </a:xfrm>
        <a:prstGeom prst="chevron">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12065" rIns="24130" bIns="12065" numCol="1" spcCol="1270" anchor="ctr" anchorCtr="0">
          <a:noAutofit/>
        </a:bodyPr>
        <a:lstStyle/>
        <a:p>
          <a:pPr lvl="0" algn="ctr" defTabSz="844550" rtl="1">
            <a:lnSpc>
              <a:spcPct val="90000"/>
            </a:lnSpc>
            <a:spcBef>
              <a:spcPct val="0"/>
            </a:spcBef>
            <a:spcAft>
              <a:spcPct val="35000"/>
            </a:spcAft>
          </a:pPr>
          <a:r>
            <a:rPr lang="ur-PK" sz="19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(۹) نورِ ایمان کے اجزائے ترکیبی: نورِ فطرت اور نورِ وحی</a:t>
          </a:r>
        </a:p>
      </dsp:txBody>
      <dsp:txXfrm rot="10800000">
        <a:off x="3714427" y="2411525"/>
        <a:ext cx="3176768" cy="704656"/>
      </dsp:txXfrm>
    </dsp:sp>
    <dsp:sp modelId="{84F55392-DAC7-4820-8E0A-9450D092CA82}">
      <dsp:nvSpPr>
        <dsp:cNvPr id="0" name=""/>
        <dsp:cNvSpPr/>
      </dsp:nvSpPr>
      <dsp:spPr>
        <a:xfrm rot="10800000">
          <a:off x="1367076" y="2471421"/>
          <a:ext cx="2224036" cy="584864"/>
        </a:xfrm>
        <a:prstGeom prst="chevron">
          <a:avLst/>
        </a:prstGeom>
        <a:solidFill>
          <a:schemeClr val="accent4">
            <a:tint val="40000"/>
            <a:alpha val="90000"/>
            <a:hueOff val="0"/>
            <a:satOff val="0"/>
            <a:lumOff val="0"/>
            <a:alphaOff val="0"/>
          </a:schemeClr>
        </a:solidFill>
        <a:ln w="6350" cap="rnd" cmpd="sng" algn="ctr">
          <a:solidFill>
            <a:schemeClr val="accent4">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12065" rIns="24130" bIns="12065" numCol="1" spcCol="1270" anchor="ctr" anchorCtr="0">
          <a:noAutofit/>
        </a:bodyPr>
        <a:lstStyle/>
        <a:p>
          <a:pPr lvl="0" algn="ctr" defTabSz="844550" rtl="1">
            <a:lnSpc>
              <a:spcPct val="90000"/>
            </a:lnSpc>
            <a:spcBef>
              <a:spcPct val="0"/>
            </a:spcBef>
            <a:spcAft>
              <a:spcPct val="35000"/>
            </a:spcAft>
          </a:pPr>
          <a:r>
            <a:rPr lang="ur-PK" sz="1900" kern="1200" dirty="0" smtClean="0">
              <a:latin typeface="Jameel Noori Nastaleeq" pitchFamily="2" charset="-78"/>
              <a:cs typeface="Jameel Noori Nastaleeq" pitchFamily="2" charset="-78"/>
            </a:rPr>
            <a:t>سورۃ النور رکوع 5</a:t>
          </a:r>
        </a:p>
      </dsp:txBody>
      <dsp:txXfrm rot="10800000">
        <a:off x="1659508" y="2471421"/>
        <a:ext cx="1639172" cy="584864"/>
      </dsp:txXfrm>
    </dsp:sp>
    <dsp:sp modelId="{0D93DD93-DD0D-478D-A5EF-03D4D39780DC}">
      <dsp:nvSpPr>
        <dsp:cNvPr id="0" name=""/>
        <dsp:cNvSpPr/>
      </dsp:nvSpPr>
      <dsp:spPr>
        <a:xfrm rot="10800000">
          <a:off x="3362099" y="3214834"/>
          <a:ext cx="3881424" cy="704656"/>
        </a:xfrm>
        <a:prstGeom prst="chevron">
          <a:avLst/>
        </a:prstGeom>
        <a:gradFill rotWithShape="0">
          <a:gsLst>
            <a:gs pos="0">
              <a:schemeClr val="accent6">
                <a:hueOff val="0"/>
                <a:satOff val="0"/>
                <a:lumOff val="0"/>
                <a:alphaOff val="0"/>
                <a:shade val="47500"/>
                <a:satMod val="137000"/>
              </a:schemeClr>
            </a:gs>
            <a:gs pos="55000">
              <a:schemeClr val="accent6">
                <a:hueOff val="0"/>
                <a:satOff val="0"/>
                <a:lumOff val="0"/>
                <a:alphaOff val="0"/>
                <a:shade val="69000"/>
                <a:satMod val="137000"/>
              </a:schemeClr>
            </a:gs>
            <a:gs pos="100000">
              <a:schemeClr val="accent6">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12065" rIns="24130" bIns="12065" numCol="1" spcCol="1270" anchor="ctr" anchorCtr="0">
          <a:noAutofit/>
        </a:bodyPr>
        <a:lstStyle/>
        <a:p>
          <a:pPr lvl="0" algn="ctr" defTabSz="844550" rtl="1">
            <a:lnSpc>
              <a:spcPct val="90000"/>
            </a:lnSpc>
            <a:spcBef>
              <a:spcPct val="0"/>
            </a:spcBef>
            <a:spcAft>
              <a:spcPct val="35000"/>
            </a:spcAft>
          </a:pPr>
          <a:r>
            <a:rPr lang="ur-PK" sz="19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(۱۰) ایمان اور اس کے ثمرات و مضمرات</a:t>
          </a:r>
        </a:p>
      </dsp:txBody>
      <dsp:txXfrm rot="10800000">
        <a:off x="3714427" y="3214834"/>
        <a:ext cx="3176768" cy="704656"/>
      </dsp:txXfrm>
    </dsp:sp>
    <dsp:sp modelId="{37900F7A-BA6B-45F1-AC4D-5C79E61058E6}">
      <dsp:nvSpPr>
        <dsp:cNvPr id="0" name=""/>
        <dsp:cNvSpPr/>
      </dsp:nvSpPr>
      <dsp:spPr>
        <a:xfrm rot="10800000">
          <a:off x="1367076" y="3274730"/>
          <a:ext cx="2224036" cy="584864"/>
        </a:xfrm>
        <a:prstGeom prst="chevron">
          <a:avLst/>
        </a:prstGeom>
        <a:solidFill>
          <a:schemeClr val="accent5">
            <a:tint val="40000"/>
            <a:alpha val="90000"/>
            <a:hueOff val="0"/>
            <a:satOff val="0"/>
            <a:lumOff val="0"/>
            <a:alphaOff val="0"/>
          </a:schemeClr>
        </a:solidFill>
        <a:ln w="6350" cap="rnd"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12065" rIns="24130" bIns="12065" numCol="1" spcCol="1270" anchor="ctr" anchorCtr="0">
          <a:noAutofit/>
        </a:bodyPr>
        <a:lstStyle/>
        <a:p>
          <a:pPr lvl="0" algn="ctr" defTabSz="844550" rtl="1">
            <a:lnSpc>
              <a:spcPct val="90000"/>
            </a:lnSpc>
            <a:spcBef>
              <a:spcPct val="0"/>
            </a:spcBef>
            <a:spcAft>
              <a:spcPct val="35000"/>
            </a:spcAft>
          </a:pPr>
          <a:r>
            <a:rPr lang="ur-PK" sz="1900" kern="1200" dirty="0" smtClean="0">
              <a:latin typeface="Jameel Noori Nastaleeq" pitchFamily="2" charset="-78"/>
              <a:cs typeface="Jameel Noori Nastaleeq" pitchFamily="2" charset="-78"/>
            </a:rPr>
            <a:t>سورۃ التغابن</a:t>
          </a:r>
        </a:p>
      </dsp:txBody>
      <dsp:txXfrm rot="10800000">
        <a:off x="1659508" y="3274730"/>
        <a:ext cx="1639172" cy="584864"/>
      </dsp:txXfrm>
    </dsp:sp>
    <dsp:sp modelId="{E44A20ED-C457-4029-80DC-6BB30FC42A76}">
      <dsp:nvSpPr>
        <dsp:cNvPr id="0" name=""/>
        <dsp:cNvSpPr/>
      </dsp:nvSpPr>
      <dsp:spPr>
        <a:xfrm rot="10800000">
          <a:off x="3362099" y="4018142"/>
          <a:ext cx="3881424" cy="704656"/>
        </a:xfrm>
        <a:prstGeom prst="chevron">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12065" rIns="24130" bIns="12065" numCol="1" spcCol="1270" anchor="ctr" anchorCtr="0">
          <a:noAutofit/>
        </a:bodyPr>
        <a:lstStyle/>
        <a:p>
          <a:pPr lvl="0" algn="ctr" defTabSz="844550" rtl="1">
            <a:lnSpc>
              <a:spcPct val="90000"/>
            </a:lnSpc>
            <a:spcBef>
              <a:spcPct val="0"/>
            </a:spcBef>
            <a:spcAft>
              <a:spcPct val="35000"/>
            </a:spcAft>
          </a:pPr>
          <a:r>
            <a:rPr lang="ur-PK" sz="19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(۱۱) اثباتِ آخرت کے لیے قرآن کا استدلال</a:t>
          </a:r>
        </a:p>
      </dsp:txBody>
      <dsp:txXfrm rot="10800000">
        <a:off x="3714427" y="4018142"/>
        <a:ext cx="3176768" cy="704656"/>
      </dsp:txXfrm>
    </dsp:sp>
    <dsp:sp modelId="{D3B5E165-9210-43FE-8962-17EDF9D66E2C}">
      <dsp:nvSpPr>
        <dsp:cNvPr id="0" name=""/>
        <dsp:cNvSpPr/>
      </dsp:nvSpPr>
      <dsp:spPr>
        <a:xfrm rot="10800000">
          <a:off x="1367076" y="4078038"/>
          <a:ext cx="2224036" cy="584864"/>
        </a:xfrm>
        <a:prstGeom prst="chevron">
          <a:avLst/>
        </a:prstGeom>
        <a:solidFill>
          <a:schemeClr val="accent6">
            <a:tint val="40000"/>
            <a:alpha val="90000"/>
            <a:hueOff val="0"/>
            <a:satOff val="0"/>
            <a:lumOff val="0"/>
            <a:alphaOff val="0"/>
          </a:schemeClr>
        </a:solidFill>
        <a:ln w="6350" cap="rnd" cmpd="sng" algn="ctr">
          <a:solidFill>
            <a:schemeClr val="accent6">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12065" rIns="24130" bIns="12065" numCol="1" spcCol="1270" anchor="ctr" anchorCtr="0">
          <a:noAutofit/>
        </a:bodyPr>
        <a:lstStyle/>
        <a:p>
          <a:pPr lvl="0" algn="ctr" defTabSz="844550" rtl="1">
            <a:lnSpc>
              <a:spcPct val="90000"/>
            </a:lnSpc>
            <a:spcBef>
              <a:spcPct val="0"/>
            </a:spcBef>
            <a:spcAft>
              <a:spcPct val="35000"/>
            </a:spcAft>
          </a:pPr>
          <a:r>
            <a:rPr lang="ur-PK" sz="1900" kern="1200" dirty="0" smtClean="0">
              <a:latin typeface="Jameel Noori Nastaleeq" pitchFamily="2" charset="-78"/>
              <a:cs typeface="Jameel Noori Nastaleeq" pitchFamily="2" charset="-78"/>
            </a:rPr>
            <a:t>سورۃ القیامہ</a:t>
          </a:r>
        </a:p>
      </dsp:txBody>
      <dsp:txXfrm rot="10800000">
        <a:off x="1659508" y="4078038"/>
        <a:ext cx="1639172" cy="58486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18EEBD-7D93-4A7F-A9E5-838B9B587511}">
      <dsp:nvSpPr>
        <dsp:cNvPr id="0" name=""/>
        <dsp:cNvSpPr/>
      </dsp:nvSpPr>
      <dsp:spPr>
        <a:xfrm>
          <a:off x="2236270" y="2360"/>
          <a:ext cx="1868703" cy="1121221"/>
        </a:xfrm>
        <a:prstGeom prst="rect">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1">
            <a:lnSpc>
              <a:spcPct val="90000"/>
            </a:lnSpc>
            <a:spcBef>
              <a:spcPct val="0"/>
            </a:spcBef>
            <a:spcAft>
              <a:spcPts val="0"/>
            </a:spcAft>
          </a:pPr>
          <a:r>
            <a:rPr lang="ar-SA" sz="2400" b="0" kern="1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سات دہرائی</a:t>
          </a:r>
          <a:r>
            <a:rPr lang="ur-PK" sz="2400" b="0" kern="1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 </a:t>
          </a:r>
          <a:r>
            <a:rPr lang="ar-SA" sz="2400" b="0" kern="1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جانے </a:t>
          </a:r>
          <a:r>
            <a:rPr lang="ur-PK" sz="2400" b="0" kern="1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والی آیات</a:t>
          </a:r>
          <a:r>
            <a:rPr lang="ar-SA" sz="2400" b="0" kern="1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 (الحجر: </a:t>
          </a:r>
          <a:r>
            <a:rPr lang="en-US" sz="2400" b="0" kern="1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87</a:t>
          </a:r>
          <a:r>
            <a:rPr lang="ar-SA" sz="2400" b="0" kern="1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a:t>
          </a:r>
          <a:endParaRPr lang="en-US" sz="2400" b="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2236270" y="2360"/>
        <a:ext cx="1868703" cy="1121221"/>
      </dsp:txXfrm>
    </dsp:sp>
    <dsp:sp modelId="{49B231F4-ED93-4BC1-8789-BE60C46E05FE}">
      <dsp:nvSpPr>
        <dsp:cNvPr id="0" name=""/>
        <dsp:cNvSpPr/>
      </dsp:nvSpPr>
      <dsp:spPr>
        <a:xfrm>
          <a:off x="180697" y="2360"/>
          <a:ext cx="1868703" cy="1121221"/>
        </a:xfrm>
        <a:prstGeom prst="rect">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90000"/>
            </a:lnSpc>
            <a:spcBef>
              <a:spcPct val="0"/>
            </a:spcBef>
            <a:spcAft>
              <a:spcPct val="35000"/>
            </a:spcAft>
          </a:pPr>
          <a:r>
            <a:rPr lang="ur-PK" sz="2800" kern="1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القرآن العظیم </a:t>
          </a:r>
          <a:r>
            <a:rPr lang="ur-PK" sz="2400" kern="1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(ترمذی)</a:t>
          </a:r>
          <a:endParaRPr lang="en-US" sz="2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180697" y="2360"/>
        <a:ext cx="1868703" cy="1121221"/>
      </dsp:txXfrm>
    </dsp:sp>
    <dsp:sp modelId="{08231F08-6981-48B2-A24E-EDE57D9B8B52}">
      <dsp:nvSpPr>
        <dsp:cNvPr id="0" name=""/>
        <dsp:cNvSpPr/>
      </dsp:nvSpPr>
      <dsp:spPr>
        <a:xfrm>
          <a:off x="2236270" y="1310452"/>
          <a:ext cx="1868703" cy="1121221"/>
        </a:xfrm>
        <a:prstGeom prst="rect">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90000"/>
            </a:lnSpc>
            <a:spcBef>
              <a:spcPct val="0"/>
            </a:spcBef>
            <a:spcAft>
              <a:spcPct val="35000"/>
            </a:spcAft>
          </a:pPr>
          <a:r>
            <a:rPr lang="ur-PK" sz="28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عظیم سورۃ </a:t>
          </a:r>
          <a:r>
            <a:rPr lang="ur-PK" sz="2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(بخاری)</a:t>
          </a:r>
          <a:endParaRPr lang="en-US" sz="2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2236270" y="1310452"/>
        <a:ext cx="1868703" cy="1121221"/>
      </dsp:txXfrm>
    </dsp:sp>
    <dsp:sp modelId="{31714994-C971-4E60-98BB-356B7961CB13}">
      <dsp:nvSpPr>
        <dsp:cNvPr id="0" name=""/>
        <dsp:cNvSpPr/>
      </dsp:nvSpPr>
      <dsp:spPr>
        <a:xfrm>
          <a:off x="180697" y="1310452"/>
          <a:ext cx="1868703" cy="1121221"/>
        </a:xfrm>
        <a:prstGeom prst="rect">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90000"/>
            </a:lnSpc>
            <a:spcBef>
              <a:spcPct val="0"/>
            </a:spcBef>
            <a:spcAft>
              <a:spcPct val="35000"/>
            </a:spcAft>
          </a:pPr>
          <a:r>
            <a:rPr lang="ur-PK" sz="28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دو تہائی قرآن </a:t>
          </a:r>
          <a:r>
            <a:rPr lang="ur-PK" sz="2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(بیہقی)</a:t>
          </a:r>
          <a:endParaRPr lang="en-US" sz="2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180697" y="1310452"/>
        <a:ext cx="1868703" cy="1121221"/>
      </dsp:txXfrm>
    </dsp:sp>
    <dsp:sp modelId="{FBB39991-0B0E-4770-9D74-9A5FA90C9551}">
      <dsp:nvSpPr>
        <dsp:cNvPr id="0" name=""/>
        <dsp:cNvSpPr/>
      </dsp:nvSpPr>
      <dsp:spPr>
        <a:xfrm>
          <a:off x="2236270" y="2618545"/>
          <a:ext cx="1868703" cy="1121221"/>
        </a:xfrm>
        <a:prstGeom prst="rect">
          <a:avLst/>
        </a:prstGeom>
        <a:gradFill rotWithShape="0">
          <a:gsLst>
            <a:gs pos="0">
              <a:schemeClr val="accent6">
                <a:hueOff val="0"/>
                <a:satOff val="0"/>
                <a:lumOff val="0"/>
                <a:alphaOff val="0"/>
                <a:shade val="47500"/>
                <a:satMod val="137000"/>
              </a:schemeClr>
            </a:gs>
            <a:gs pos="55000">
              <a:schemeClr val="accent6">
                <a:hueOff val="0"/>
                <a:satOff val="0"/>
                <a:lumOff val="0"/>
                <a:alphaOff val="0"/>
                <a:shade val="69000"/>
                <a:satMod val="137000"/>
              </a:schemeClr>
            </a:gs>
            <a:gs pos="100000">
              <a:schemeClr val="accent6">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90000"/>
            </a:lnSpc>
            <a:spcBef>
              <a:spcPct val="0"/>
            </a:spcBef>
            <a:spcAft>
              <a:spcPct val="35000"/>
            </a:spcAft>
          </a:pPr>
          <a:r>
            <a:rPr lang="ur-PK" sz="28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نور </a:t>
          </a:r>
          <a:r>
            <a:rPr lang="ur-PK" sz="2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(مسلم)</a:t>
          </a:r>
          <a:endParaRPr lang="ur-PK" sz="2800" kern="1200" dirty="0" smtClean="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2236270" y="2618545"/>
        <a:ext cx="1868703" cy="1121221"/>
      </dsp:txXfrm>
    </dsp:sp>
    <dsp:sp modelId="{04517C6B-6D63-4816-893D-8A8199D87F27}">
      <dsp:nvSpPr>
        <dsp:cNvPr id="0" name=""/>
        <dsp:cNvSpPr/>
      </dsp:nvSpPr>
      <dsp:spPr>
        <a:xfrm>
          <a:off x="180697" y="2618545"/>
          <a:ext cx="1868703" cy="1121221"/>
        </a:xfrm>
        <a:prstGeom prst="rect">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90000"/>
            </a:lnSpc>
            <a:spcBef>
              <a:spcPct val="0"/>
            </a:spcBef>
            <a:spcAft>
              <a:spcPts val="0"/>
            </a:spcAft>
          </a:pPr>
          <a:r>
            <a:rPr lang="ur-PK" sz="28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قرآن کا دیباچہ</a:t>
          </a:r>
        </a:p>
        <a:p>
          <a:pPr lvl="0" algn="ctr" defTabSz="1244600" rtl="1">
            <a:lnSpc>
              <a:spcPct val="90000"/>
            </a:lnSpc>
            <a:spcBef>
              <a:spcPct val="0"/>
            </a:spcBef>
            <a:spcAft>
              <a:spcPts val="0"/>
            </a:spcAft>
          </a:pPr>
          <a:r>
            <a:rPr lang="en-US" sz="28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(Preface)</a:t>
          </a:r>
          <a:endParaRPr lang="ur-PK" sz="2800" kern="1200" dirty="0" smtClean="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180697" y="2618545"/>
        <a:ext cx="1868703" cy="1121221"/>
      </dsp:txXfrm>
    </dsp:sp>
    <dsp:sp modelId="{E37755FB-56CD-4B99-ABA3-7847BB64AEE1}">
      <dsp:nvSpPr>
        <dsp:cNvPr id="0" name=""/>
        <dsp:cNvSpPr/>
      </dsp:nvSpPr>
      <dsp:spPr>
        <a:xfrm>
          <a:off x="1208483" y="3926637"/>
          <a:ext cx="1868703" cy="1121221"/>
        </a:xfrm>
        <a:prstGeom prst="rect">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90000"/>
            </a:lnSpc>
            <a:spcBef>
              <a:spcPct val="0"/>
            </a:spcBef>
            <a:spcAft>
              <a:spcPct val="35000"/>
            </a:spcAft>
          </a:pPr>
          <a:r>
            <a:rPr lang="ur-PK" sz="28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نماز کا لازمی جزو </a:t>
          </a:r>
          <a:r>
            <a:rPr lang="ur-PK" sz="2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(بخاری)</a:t>
          </a:r>
          <a:endParaRPr lang="ur-PK" sz="2800" kern="1200" dirty="0" smtClean="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1208483" y="3926637"/>
        <a:ext cx="1868703" cy="1121221"/>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B0040E-5D6E-4196-963D-86C8BDBEAC37}">
      <dsp:nvSpPr>
        <dsp:cNvPr id="0" name=""/>
        <dsp:cNvSpPr/>
      </dsp:nvSpPr>
      <dsp:spPr>
        <a:xfrm rot="5400000">
          <a:off x="7092081" y="275807"/>
          <a:ext cx="1808223" cy="1265756"/>
        </a:xfrm>
        <a:prstGeom prst="chevron">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w="6350" cap="rnd" cmpd="sng" algn="ctr">
          <a:solidFill>
            <a:schemeClr val="accent2">
              <a:hueOff val="0"/>
              <a:satOff val="0"/>
              <a:lumOff val="0"/>
              <a:alphaOff val="0"/>
            </a:schemeClr>
          </a:solidFill>
          <a:prstDash val="solid"/>
        </a:ln>
        <a:effectLst>
          <a:outerShdw blurRad="39000" dist="25400" dir="5400000" rotWithShape="0">
            <a:srgbClr val="000000">
              <a:alpha val="38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rtl="1">
            <a:lnSpc>
              <a:spcPct val="90000"/>
            </a:lnSpc>
            <a:spcBef>
              <a:spcPct val="0"/>
            </a:spcBef>
            <a:spcAft>
              <a:spcPct val="35000"/>
            </a:spcAft>
          </a:pPr>
          <a:r>
            <a:rPr lang="ur-PK" sz="2800" kern="1200" dirty="0" smtClean="0">
              <a:effectLst>
                <a:outerShdw blurRad="38100" dist="38100" dir="2700000" algn="tl">
                  <a:srgbClr val="000000">
                    <a:alpha val="43137"/>
                  </a:srgbClr>
                </a:outerShdw>
              </a:effectLst>
              <a:cs typeface="UL Sajid Heading" pitchFamily="2" charset="-78"/>
            </a:rPr>
            <a:t>آیت 1-3</a:t>
          </a:r>
          <a:endParaRPr lang="en-US" sz="2800" kern="1200" dirty="0">
            <a:effectLst>
              <a:outerShdw blurRad="38100" dist="38100" dir="2700000" algn="tl">
                <a:srgbClr val="000000">
                  <a:alpha val="43137"/>
                </a:srgbClr>
              </a:outerShdw>
            </a:effectLst>
            <a:cs typeface="UL Sajid Heading" pitchFamily="2" charset="-78"/>
          </a:endParaRPr>
        </a:p>
      </dsp:txBody>
      <dsp:txXfrm rot="-5400000">
        <a:off x="7363315" y="637451"/>
        <a:ext cx="1265756" cy="542467"/>
      </dsp:txXfrm>
    </dsp:sp>
    <dsp:sp modelId="{7F55ABE5-41E3-45DE-823A-97BDA19261AB}">
      <dsp:nvSpPr>
        <dsp:cNvPr id="0" name=""/>
        <dsp:cNvSpPr/>
      </dsp:nvSpPr>
      <dsp:spPr>
        <a:xfrm rot="16200000">
          <a:off x="3093675" y="-3089101"/>
          <a:ext cx="1175963" cy="7363314"/>
        </a:xfrm>
        <a:prstGeom prst="round2SameRect">
          <a:avLst/>
        </a:prstGeom>
        <a:solidFill>
          <a:schemeClr val="lt1">
            <a:alpha val="90000"/>
            <a:hueOff val="0"/>
            <a:satOff val="0"/>
            <a:lumOff val="0"/>
            <a:alphaOff val="0"/>
          </a:schemeClr>
        </a:solidFill>
        <a:ln w="6350" cap="rnd"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240" tIns="15240" rIns="170688" bIns="15240" numCol="1" spcCol="1270" anchor="ctr" anchorCtr="0">
          <a:noAutofit/>
        </a:bodyPr>
        <a:lstStyle/>
        <a:p>
          <a:pPr marL="228600" lvl="1" indent="-228600" algn="r" defTabSz="1066800" rtl="1">
            <a:lnSpc>
              <a:spcPct val="90000"/>
            </a:lnSpc>
            <a:spcBef>
              <a:spcPct val="0"/>
            </a:spcBef>
            <a:spcAft>
              <a:spcPct val="15000"/>
            </a:spcAft>
            <a:buChar char="••"/>
          </a:pPr>
          <a:r>
            <a:rPr lang="ur-PK" sz="2400" kern="1200" smtClean="0">
              <a:latin typeface="Jameel Noori Nastaleeq" pitchFamily="2" charset="-78"/>
              <a:cs typeface="Jameel Noori Nastaleeq" pitchFamily="2" charset="-78"/>
            </a:rPr>
            <a:t>اللہ کے لئے (توحید اور آخرت کا ذکر)</a:t>
          </a:r>
          <a:endParaRPr lang="en-US" sz="2400" kern="1200" dirty="0">
            <a:latin typeface="Jameel Noori Nastaleeq" pitchFamily="2" charset="-78"/>
            <a:cs typeface="Jameel Noori Nastaleeq" pitchFamily="2" charset="-78"/>
          </a:endParaRPr>
        </a:p>
        <a:p>
          <a:pPr marL="228600" lvl="1" indent="-228600" algn="r" defTabSz="1066800" rtl="1">
            <a:lnSpc>
              <a:spcPct val="90000"/>
            </a:lnSpc>
            <a:spcBef>
              <a:spcPct val="0"/>
            </a:spcBef>
            <a:spcAft>
              <a:spcPct val="15000"/>
            </a:spcAft>
            <a:buChar char="••"/>
          </a:pPr>
          <a:r>
            <a:rPr lang="ur-PK" sz="2400" kern="1200" smtClean="0">
              <a:latin typeface="Jameel Noori Nastaleeq" pitchFamily="2" charset="-78"/>
              <a:cs typeface="Jameel Noori Nastaleeq" pitchFamily="2" charset="-78"/>
            </a:rPr>
            <a:t>اللہ کی حمد و ثناء اور بڑائی کا بیان</a:t>
          </a:r>
          <a:endParaRPr lang="en-US" sz="2400" kern="1200" dirty="0">
            <a:latin typeface="Jameel Noori Nastaleeq" pitchFamily="2" charset="-78"/>
            <a:cs typeface="Jameel Noori Nastaleeq" pitchFamily="2" charset="-78"/>
          </a:endParaRPr>
        </a:p>
      </dsp:txBody>
      <dsp:txXfrm rot="5400000">
        <a:off x="57406" y="61980"/>
        <a:ext cx="7305908" cy="1061151"/>
      </dsp:txXfrm>
    </dsp:sp>
    <dsp:sp modelId="{148064B4-395A-4A77-A026-309861FE6EB8}">
      <dsp:nvSpPr>
        <dsp:cNvPr id="0" name=""/>
        <dsp:cNvSpPr/>
      </dsp:nvSpPr>
      <dsp:spPr>
        <a:xfrm rot="5400000">
          <a:off x="7092081" y="1892231"/>
          <a:ext cx="1808223" cy="1265756"/>
        </a:xfrm>
        <a:prstGeom prst="chevron">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w="6350" cap="rnd" cmpd="sng" algn="ctr">
          <a:solidFill>
            <a:schemeClr val="accent3">
              <a:hueOff val="0"/>
              <a:satOff val="0"/>
              <a:lumOff val="0"/>
              <a:alphaOff val="0"/>
            </a:schemeClr>
          </a:solidFill>
          <a:prstDash val="solid"/>
        </a:ln>
        <a:effectLst>
          <a:outerShdw blurRad="39000" dist="25400" dir="5400000" rotWithShape="0">
            <a:srgbClr val="000000">
              <a:alpha val="38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rtl="1">
            <a:lnSpc>
              <a:spcPct val="90000"/>
            </a:lnSpc>
            <a:spcBef>
              <a:spcPct val="0"/>
            </a:spcBef>
            <a:spcAft>
              <a:spcPct val="35000"/>
            </a:spcAft>
          </a:pPr>
          <a:r>
            <a:rPr lang="ur-PK" sz="2800" kern="1200" dirty="0" smtClean="0">
              <a:effectLst>
                <a:outerShdw blurRad="38100" dist="38100" dir="2700000" algn="tl">
                  <a:srgbClr val="000000">
                    <a:alpha val="43137"/>
                  </a:srgbClr>
                </a:outerShdw>
              </a:effectLst>
              <a:cs typeface="UL Sajid Heading" pitchFamily="2" charset="-78"/>
            </a:rPr>
            <a:t>آیت 4</a:t>
          </a:r>
          <a:endParaRPr lang="en-US" sz="2800" kern="1200" dirty="0">
            <a:effectLst>
              <a:outerShdw blurRad="38100" dist="38100" dir="2700000" algn="tl">
                <a:srgbClr val="000000">
                  <a:alpha val="43137"/>
                </a:srgbClr>
              </a:outerShdw>
            </a:effectLst>
            <a:cs typeface="UL Sajid Heading" pitchFamily="2" charset="-78"/>
          </a:endParaRPr>
        </a:p>
      </dsp:txBody>
      <dsp:txXfrm rot="-5400000">
        <a:off x="7363315" y="2253875"/>
        <a:ext cx="1265756" cy="542467"/>
      </dsp:txXfrm>
    </dsp:sp>
    <dsp:sp modelId="{87EB0CE1-D81E-4E3A-A9C5-F3D61958672F}">
      <dsp:nvSpPr>
        <dsp:cNvPr id="0" name=""/>
        <dsp:cNvSpPr/>
      </dsp:nvSpPr>
      <dsp:spPr>
        <a:xfrm rot="16200000">
          <a:off x="3093984" y="-1472986"/>
          <a:ext cx="1175345" cy="7363314"/>
        </a:xfrm>
        <a:prstGeom prst="round2SameRect">
          <a:avLst/>
        </a:prstGeom>
        <a:solidFill>
          <a:schemeClr val="lt1">
            <a:alpha val="90000"/>
            <a:hueOff val="0"/>
            <a:satOff val="0"/>
            <a:lumOff val="0"/>
            <a:alphaOff val="0"/>
          </a:schemeClr>
        </a:solidFill>
        <a:ln w="6350" cap="rnd"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240" tIns="15240" rIns="170688" bIns="15240" numCol="1" spcCol="1270" anchor="ctr" anchorCtr="0">
          <a:noAutofit/>
        </a:bodyPr>
        <a:lstStyle/>
        <a:p>
          <a:pPr marL="228600" lvl="1" indent="-228600" algn="r" defTabSz="1066800" rtl="1">
            <a:lnSpc>
              <a:spcPct val="90000"/>
            </a:lnSpc>
            <a:spcBef>
              <a:spcPct val="0"/>
            </a:spcBef>
            <a:spcAft>
              <a:spcPct val="15000"/>
            </a:spcAft>
            <a:buChar char="••"/>
          </a:pPr>
          <a:r>
            <a:rPr lang="ur-PK" sz="2400" kern="1200" smtClean="0">
              <a:latin typeface="Jameel Noori Nastaleeq" pitchFamily="2" charset="-78"/>
              <a:cs typeface="Jameel Noori Nastaleeq" pitchFamily="2" charset="-78"/>
            </a:rPr>
            <a:t>اللہ اور بندوں کے درمیان عہد و پیمان</a:t>
          </a:r>
          <a:endParaRPr lang="en-US" sz="2400" kern="1200" dirty="0">
            <a:latin typeface="Jameel Noori Nastaleeq" pitchFamily="2" charset="-78"/>
            <a:cs typeface="Jameel Noori Nastaleeq" pitchFamily="2" charset="-78"/>
          </a:endParaRPr>
        </a:p>
      </dsp:txBody>
      <dsp:txXfrm rot="5400000">
        <a:off x="57376" y="1678374"/>
        <a:ext cx="7305938" cy="1060593"/>
      </dsp:txXfrm>
    </dsp:sp>
    <dsp:sp modelId="{346ECE1B-DDF9-4BFB-8E3A-7EC6B1F5F8BF}">
      <dsp:nvSpPr>
        <dsp:cNvPr id="0" name=""/>
        <dsp:cNvSpPr/>
      </dsp:nvSpPr>
      <dsp:spPr>
        <a:xfrm rot="5400000">
          <a:off x="7092081" y="3508655"/>
          <a:ext cx="1808223" cy="1265756"/>
        </a:xfrm>
        <a:prstGeom prst="chevron">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w="6350" cap="rnd" cmpd="sng" algn="ctr">
          <a:solidFill>
            <a:schemeClr val="accent4">
              <a:hueOff val="0"/>
              <a:satOff val="0"/>
              <a:lumOff val="0"/>
              <a:alphaOff val="0"/>
            </a:schemeClr>
          </a:solidFill>
          <a:prstDash val="solid"/>
        </a:ln>
        <a:effectLst>
          <a:outerShdw blurRad="39000" dist="25400" dir="5400000" rotWithShape="0">
            <a:srgbClr val="000000">
              <a:alpha val="38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rtl="1">
            <a:lnSpc>
              <a:spcPct val="90000"/>
            </a:lnSpc>
            <a:spcBef>
              <a:spcPct val="0"/>
            </a:spcBef>
            <a:spcAft>
              <a:spcPct val="35000"/>
            </a:spcAft>
          </a:pPr>
          <a:r>
            <a:rPr lang="ur-PK" sz="2800" kern="1200" dirty="0" smtClean="0">
              <a:effectLst>
                <a:outerShdw blurRad="38100" dist="38100" dir="2700000" algn="tl">
                  <a:srgbClr val="000000">
                    <a:alpha val="43137"/>
                  </a:srgbClr>
                </a:outerShdw>
              </a:effectLst>
              <a:cs typeface="UL Sajid Heading" pitchFamily="2" charset="-78"/>
            </a:rPr>
            <a:t>آیت 5-7</a:t>
          </a:r>
          <a:endParaRPr lang="en-US" sz="2800" kern="1200" dirty="0">
            <a:effectLst>
              <a:outerShdw blurRad="38100" dist="38100" dir="2700000" algn="tl">
                <a:srgbClr val="000000">
                  <a:alpha val="43137"/>
                </a:srgbClr>
              </a:outerShdw>
            </a:effectLst>
            <a:cs typeface="UL Sajid Heading" pitchFamily="2" charset="-78"/>
          </a:endParaRPr>
        </a:p>
      </dsp:txBody>
      <dsp:txXfrm rot="-5400000">
        <a:off x="7363315" y="3870299"/>
        <a:ext cx="1265756" cy="542467"/>
      </dsp:txXfrm>
    </dsp:sp>
    <dsp:sp modelId="{B09F02F0-9467-446B-B2F7-E58912027CC8}">
      <dsp:nvSpPr>
        <dsp:cNvPr id="0" name=""/>
        <dsp:cNvSpPr/>
      </dsp:nvSpPr>
      <dsp:spPr>
        <a:xfrm rot="16200000">
          <a:off x="3093984" y="143437"/>
          <a:ext cx="1175345" cy="7363314"/>
        </a:xfrm>
        <a:prstGeom prst="round2SameRect">
          <a:avLst/>
        </a:prstGeom>
        <a:solidFill>
          <a:schemeClr val="lt1">
            <a:alpha val="90000"/>
            <a:hueOff val="0"/>
            <a:satOff val="0"/>
            <a:lumOff val="0"/>
            <a:alphaOff val="0"/>
          </a:schemeClr>
        </a:solidFill>
        <a:ln w="6350" cap="rnd"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240" tIns="15240" rIns="170688" bIns="15240" numCol="1" spcCol="1270" anchor="ctr" anchorCtr="0">
          <a:noAutofit/>
        </a:bodyPr>
        <a:lstStyle/>
        <a:p>
          <a:pPr marL="228600" lvl="1" indent="-228600" algn="r" defTabSz="1066800" rtl="1">
            <a:lnSpc>
              <a:spcPct val="90000"/>
            </a:lnSpc>
            <a:spcBef>
              <a:spcPct val="0"/>
            </a:spcBef>
            <a:spcAft>
              <a:spcPct val="15000"/>
            </a:spcAft>
            <a:buChar char="••"/>
          </a:pPr>
          <a:r>
            <a:rPr lang="ur-PK" sz="2400" kern="1200" smtClean="0">
              <a:latin typeface="Jameel Noori Nastaleeq" pitchFamily="2" charset="-78"/>
              <a:cs typeface="Jameel Noori Nastaleeq" pitchFamily="2" charset="-78"/>
            </a:rPr>
            <a:t>بندے کے لئے (رسالت کا ذکر)</a:t>
          </a:r>
          <a:endParaRPr lang="en-US" sz="2400" kern="1200" dirty="0">
            <a:latin typeface="Jameel Noori Nastaleeq" pitchFamily="2" charset="-78"/>
            <a:cs typeface="Jameel Noori Nastaleeq" pitchFamily="2" charset="-78"/>
          </a:endParaRPr>
        </a:p>
        <a:p>
          <a:pPr marL="228600" lvl="1" indent="-228600" algn="r" defTabSz="1066800" rtl="1">
            <a:lnSpc>
              <a:spcPct val="90000"/>
            </a:lnSpc>
            <a:spcBef>
              <a:spcPct val="0"/>
            </a:spcBef>
            <a:spcAft>
              <a:spcPct val="15000"/>
            </a:spcAft>
            <a:buChar char="••"/>
          </a:pPr>
          <a:r>
            <a:rPr lang="ur-PK" sz="2400" kern="1200" smtClean="0">
              <a:latin typeface="Jameel Noori Nastaleeq" pitchFamily="2" charset="-78"/>
              <a:cs typeface="Jameel Noori Nastaleeq" pitchFamily="2" charset="-78"/>
            </a:rPr>
            <a:t>بندے کی احتیاج و دعا</a:t>
          </a:r>
          <a:endParaRPr lang="en-US" sz="2400" kern="1200" dirty="0">
            <a:latin typeface="Jameel Noori Nastaleeq" pitchFamily="2" charset="-78"/>
            <a:cs typeface="Jameel Noori Nastaleeq" pitchFamily="2" charset="-78"/>
          </a:endParaRPr>
        </a:p>
      </dsp:txBody>
      <dsp:txXfrm rot="5400000">
        <a:off x="57376" y="3294797"/>
        <a:ext cx="7305938" cy="106059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073DDD-7DEF-44A6-98F0-B14AE24DFCA5}">
      <dsp:nvSpPr>
        <dsp:cNvPr id="0" name=""/>
        <dsp:cNvSpPr/>
      </dsp:nvSpPr>
      <dsp:spPr>
        <a:xfrm rot="16200000">
          <a:off x="2366967" y="-2042925"/>
          <a:ext cx="1982336" cy="6563894"/>
        </a:xfrm>
        <a:prstGeom prst="round2SameRect">
          <a:avLst/>
        </a:prstGeom>
        <a:solidFill>
          <a:schemeClr val="accent2">
            <a:tint val="40000"/>
            <a:alpha val="90000"/>
            <a:hueOff val="0"/>
            <a:satOff val="0"/>
            <a:lumOff val="0"/>
            <a:alphaOff val="0"/>
          </a:schemeClr>
        </a:solidFill>
        <a:ln w="6350" cap="rnd" cmpd="sng" algn="ctr">
          <a:solidFill>
            <a:schemeClr val="accent2">
              <a:tint val="40000"/>
              <a:alpha val="90000"/>
              <a:hueOff val="0"/>
              <a:satOff val="0"/>
              <a:lumOff val="0"/>
              <a:alphaOff val="0"/>
            </a:schemeClr>
          </a:solidFill>
          <a:prstDash val="solid"/>
        </a:ln>
        <a:effectLst>
          <a:outerShdw blurRad="39000" dist="25400" dir="5400000" rotWithShape="0">
            <a:srgbClr val="000000">
              <a:alpha val="38000"/>
            </a:srgbClr>
          </a:outerShdw>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r" defTabSz="889000" rtl="1">
            <a:lnSpc>
              <a:spcPct val="90000"/>
            </a:lnSpc>
            <a:spcBef>
              <a:spcPct val="0"/>
            </a:spcBef>
            <a:spcAft>
              <a:spcPct val="15000"/>
            </a:spcAft>
            <a:buChar char="••"/>
          </a:pPr>
          <a:r>
            <a:rPr lang="ar-SA" sz="2000" b="0" kern="1200" dirty="0" smtClean="0">
              <a:latin typeface="Jameel Noori Nastaleeq" pitchFamily="2" charset="-78"/>
              <a:ea typeface="Times New Roman" pitchFamily="18" charset="0"/>
              <a:cs typeface="Jameel Noori Nastaleeq" pitchFamily="2" charset="-78"/>
            </a:rPr>
            <a:t>حقیقی</a:t>
          </a:r>
          <a:r>
            <a:rPr lang="ur-PK" sz="2000" b="0" kern="1200" dirty="0" smtClean="0">
              <a:latin typeface="Jameel Noori Nastaleeq" pitchFamily="2" charset="-78"/>
              <a:ea typeface="Times New Roman" pitchFamily="18" charset="0"/>
              <a:cs typeface="Jameel Noori Nastaleeq" pitchFamily="2" charset="-78"/>
            </a:rPr>
            <a:t> محسن </a:t>
          </a:r>
          <a:r>
            <a:rPr lang="ar-SA" sz="2000" b="0" kern="1200" dirty="0" smtClean="0">
              <a:latin typeface="Jameel Noori Nastaleeq" pitchFamily="2" charset="-78"/>
              <a:ea typeface="Times New Roman" pitchFamily="18" charset="0"/>
              <a:cs typeface="Jameel Noori Nastaleeq" pitchFamily="2" charset="-78"/>
            </a:rPr>
            <a:t> کی پہچان اورا س کے لئے اظہارِ شکر</a:t>
          </a:r>
          <a:r>
            <a:rPr lang="en-US" sz="2000" b="0" kern="1200" dirty="0" smtClean="0">
              <a:latin typeface="Jameel Noori Nastaleeq" pitchFamily="2" charset="-78"/>
              <a:ea typeface="Times New Roman" pitchFamily="18" charset="0"/>
              <a:cs typeface="Jameel Noori Nastaleeq" pitchFamily="2" charset="-78"/>
            </a:rPr>
            <a:t> </a:t>
          </a:r>
          <a:endParaRPr lang="en-US" sz="2000" b="0" kern="1200" dirty="0">
            <a:latin typeface="Jameel Noori Nastaleeq" pitchFamily="2" charset="-78"/>
            <a:cs typeface="Jameel Noori Nastaleeq" pitchFamily="2" charset="-78"/>
          </a:endParaRPr>
        </a:p>
        <a:p>
          <a:pPr marL="228600" lvl="1" indent="-228600" algn="r" defTabSz="889000" rtl="1">
            <a:lnSpc>
              <a:spcPct val="90000"/>
            </a:lnSpc>
            <a:spcBef>
              <a:spcPct val="0"/>
            </a:spcBef>
            <a:spcAft>
              <a:spcPct val="15000"/>
            </a:spcAft>
            <a:buChar char="••"/>
          </a:pPr>
          <a:r>
            <a:rPr lang="ar-SA" sz="2000" b="0" kern="1200" smtClean="0">
              <a:latin typeface="Jameel Noori Nastaleeq" pitchFamily="2" charset="-78"/>
              <a:ea typeface="Times New Roman" pitchFamily="18" charset="0"/>
              <a:cs typeface="Jameel Noori Nastaleeq" pitchFamily="2" charset="-78"/>
            </a:rPr>
            <a:t>نیکی اور بد ی کے شعور کی بنیاد پر جزا و سزا کا تصور</a:t>
          </a:r>
          <a:r>
            <a:rPr lang="en-US" sz="2000" b="0" kern="1200" smtClean="0">
              <a:latin typeface="Jameel Noori Nastaleeq" pitchFamily="2" charset="-78"/>
              <a:ea typeface="Times New Roman" pitchFamily="18" charset="0"/>
              <a:cs typeface="Jameel Noori Nastaleeq" pitchFamily="2" charset="-78"/>
            </a:rPr>
            <a:t> </a:t>
          </a:r>
          <a:endParaRPr lang="en-US" sz="2000" b="0" kern="1200" dirty="0">
            <a:latin typeface="Jameel Noori Nastaleeq" pitchFamily="2" charset="-78"/>
            <a:cs typeface="Jameel Noori Nastaleeq" pitchFamily="2" charset="-78"/>
          </a:endParaRPr>
        </a:p>
        <a:p>
          <a:pPr marL="228600" lvl="1" indent="-228600" algn="r" defTabSz="889000" rtl="1">
            <a:lnSpc>
              <a:spcPct val="90000"/>
            </a:lnSpc>
            <a:spcBef>
              <a:spcPct val="0"/>
            </a:spcBef>
            <a:spcAft>
              <a:spcPct val="15000"/>
            </a:spcAft>
            <a:buChar char="••"/>
          </a:pPr>
          <a:r>
            <a:rPr lang="ar-SA" sz="2000" b="0" kern="1200" smtClean="0">
              <a:latin typeface="Jameel Noori Nastaleeq" pitchFamily="2" charset="-78"/>
              <a:ea typeface="Times New Roman" pitchFamily="18" charset="0"/>
              <a:cs typeface="Jameel Noori Nastaleeq" pitchFamily="2" charset="-78"/>
            </a:rPr>
            <a:t>شکر کے نتیجہ کے طور پرحقیقی </a:t>
          </a:r>
          <a:r>
            <a:rPr lang="ur-PK" sz="2000" b="0" kern="1200" smtClean="0">
              <a:latin typeface="Jameel Noori Nastaleeq" pitchFamily="2" charset="-78"/>
              <a:ea typeface="Times New Roman" pitchFamily="18" charset="0"/>
              <a:cs typeface="Jameel Noori Nastaleeq" pitchFamily="2" charset="-78"/>
            </a:rPr>
            <a:t>محسن </a:t>
          </a:r>
          <a:r>
            <a:rPr lang="ar-SA" sz="2000" b="0" kern="1200" smtClean="0">
              <a:latin typeface="Jameel Noori Nastaleeq" pitchFamily="2" charset="-78"/>
              <a:ea typeface="Times New Roman" pitchFamily="18" charset="0"/>
              <a:cs typeface="Jameel Noori Nastaleeq" pitchFamily="2" charset="-78"/>
            </a:rPr>
            <a:t>کی عبادت کا اقرار</a:t>
          </a:r>
          <a:r>
            <a:rPr lang="en-US" sz="2000" b="0" kern="1200" smtClean="0">
              <a:latin typeface="Jameel Noori Nastaleeq" pitchFamily="2" charset="-78"/>
              <a:ea typeface="Times New Roman" pitchFamily="18" charset="0"/>
              <a:cs typeface="Jameel Noori Nastaleeq" pitchFamily="2" charset="-78"/>
            </a:rPr>
            <a:t> </a:t>
          </a:r>
          <a:endParaRPr lang="en-US" sz="2000" b="0" kern="1200" dirty="0">
            <a:latin typeface="Jameel Noori Nastaleeq" pitchFamily="2" charset="-78"/>
            <a:cs typeface="Jameel Noori Nastaleeq" pitchFamily="2" charset="-78"/>
          </a:endParaRPr>
        </a:p>
        <a:p>
          <a:pPr marL="228600" lvl="1" indent="-228600" algn="r" defTabSz="889000" rtl="1">
            <a:lnSpc>
              <a:spcPct val="90000"/>
            </a:lnSpc>
            <a:spcBef>
              <a:spcPct val="0"/>
            </a:spcBef>
            <a:spcAft>
              <a:spcPct val="15000"/>
            </a:spcAft>
            <a:buChar char="••"/>
          </a:pPr>
          <a:r>
            <a:rPr lang="ar-SA" sz="2000" b="0" kern="1200" smtClean="0">
              <a:latin typeface="Jameel Noori Nastaleeq" pitchFamily="2" charset="-78"/>
              <a:ea typeface="Times New Roman" pitchFamily="18" charset="0"/>
              <a:cs typeface="Jameel Noori Nastaleeq" pitchFamily="2" charset="-78"/>
            </a:rPr>
            <a:t>اپنی بے بسی و لاچارگی کا اظہار</a:t>
          </a:r>
          <a:r>
            <a:rPr lang="en-US" sz="2000" b="0" kern="1200" smtClean="0">
              <a:latin typeface="Jameel Noori Nastaleeq" pitchFamily="2" charset="-78"/>
              <a:ea typeface="Times New Roman" pitchFamily="18" charset="0"/>
              <a:cs typeface="Jameel Noori Nastaleeq" pitchFamily="2" charset="-78"/>
            </a:rPr>
            <a:t> </a:t>
          </a:r>
          <a:endParaRPr lang="en-US" sz="2000" b="0" kern="1200" dirty="0">
            <a:latin typeface="Jameel Noori Nastaleeq" pitchFamily="2" charset="-78"/>
            <a:cs typeface="Jameel Noori Nastaleeq" pitchFamily="2" charset="-78"/>
          </a:endParaRPr>
        </a:p>
      </dsp:txBody>
      <dsp:txXfrm rot="5400000">
        <a:off x="172958" y="344624"/>
        <a:ext cx="6467124" cy="1788796"/>
      </dsp:txXfrm>
    </dsp:sp>
    <dsp:sp modelId="{67A43028-A43F-4351-A88A-6BFF65551CD8}">
      <dsp:nvSpPr>
        <dsp:cNvPr id="0" name=""/>
        <dsp:cNvSpPr/>
      </dsp:nvSpPr>
      <dsp:spPr>
        <a:xfrm>
          <a:off x="6640083" y="62"/>
          <a:ext cx="1894328" cy="2477920"/>
        </a:xfrm>
        <a:prstGeom prst="roundRect">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rtl="1">
            <a:lnSpc>
              <a:spcPct val="90000"/>
            </a:lnSpc>
            <a:spcBef>
              <a:spcPct val="0"/>
            </a:spcBef>
            <a:spcAft>
              <a:spcPts val="0"/>
            </a:spcAft>
          </a:pPr>
          <a:r>
            <a:rPr lang="ur-PK" sz="2800" kern="1200" dirty="0" smtClean="0">
              <a:effectLst>
                <a:outerShdw blurRad="38100" dist="38100" dir="2700000" algn="tl">
                  <a:srgbClr val="000000">
                    <a:alpha val="43137"/>
                  </a:srgbClr>
                </a:outerShdw>
              </a:effectLst>
              <a:cs typeface="UL Sajid Heading" pitchFamily="2" charset="-78"/>
            </a:rPr>
            <a:t>غور و فکر کا حاصل</a:t>
          </a:r>
        </a:p>
        <a:p>
          <a:pPr lvl="0" algn="ctr" defTabSz="1244600" rtl="1">
            <a:lnSpc>
              <a:spcPct val="90000"/>
            </a:lnSpc>
            <a:spcBef>
              <a:spcPct val="0"/>
            </a:spcBef>
            <a:spcAft>
              <a:spcPts val="0"/>
            </a:spcAft>
          </a:pPr>
          <a:r>
            <a:rPr lang="ur-PK" sz="28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(ابتدائی 4 آیات)</a:t>
          </a:r>
          <a:endParaRPr lang="en-US" sz="28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6732556" y="92535"/>
        <a:ext cx="1709382" cy="2292974"/>
      </dsp:txXfrm>
    </dsp:sp>
    <dsp:sp modelId="{DCA0A534-9F07-4D9A-A68E-9C76E567DF7B}">
      <dsp:nvSpPr>
        <dsp:cNvPr id="0" name=""/>
        <dsp:cNvSpPr/>
      </dsp:nvSpPr>
      <dsp:spPr>
        <a:xfrm rot="16200000">
          <a:off x="2366967" y="558891"/>
          <a:ext cx="1982336" cy="6563894"/>
        </a:xfrm>
        <a:prstGeom prst="round2SameRect">
          <a:avLst/>
        </a:prstGeom>
        <a:solidFill>
          <a:schemeClr val="accent3">
            <a:tint val="40000"/>
            <a:alpha val="90000"/>
            <a:hueOff val="0"/>
            <a:satOff val="0"/>
            <a:lumOff val="0"/>
            <a:alphaOff val="0"/>
          </a:schemeClr>
        </a:solidFill>
        <a:ln w="6350" cap="rnd" cmpd="sng" algn="ctr">
          <a:solidFill>
            <a:schemeClr val="accent3">
              <a:tint val="40000"/>
              <a:alpha val="90000"/>
              <a:hueOff val="0"/>
              <a:satOff val="0"/>
              <a:lumOff val="0"/>
              <a:alphaOff val="0"/>
            </a:schemeClr>
          </a:solidFill>
          <a:prstDash val="solid"/>
        </a:ln>
        <a:effectLst>
          <a:outerShdw blurRad="39000" dist="25400" dir="5400000" rotWithShape="0">
            <a:srgbClr val="000000">
              <a:alpha val="38000"/>
            </a:srgbClr>
          </a:outerShdw>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r" defTabSz="889000" rtl="1">
            <a:lnSpc>
              <a:spcPct val="90000"/>
            </a:lnSpc>
            <a:spcBef>
              <a:spcPct val="0"/>
            </a:spcBef>
            <a:spcAft>
              <a:spcPct val="15000"/>
            </a:spcAft>
            <a:buChar char="••"/>
          </a:pPr>
          <a:r>
            <a:rPr lang="ar-SA" sz="2000" b="0" kern="1200" smtClean="0">
              <a:latin typeface="Jameel Noori Nastaleeq" pitchFamily="2" charset="-78"/>
              <a:ea typeface="Times New Roman" pitchFamily="18" charset="0"/>
              <a:cs typeface="Jameel Noori Nastaleeq" pitchFamily="2" charset="-78"/>
            </a:rPr>
            <a:t>غور و فکر سے حاصل شدہ ایمان کی یقین میں تبدیلی </a:t>
          </a:r>
          <a:endParaRPr lang="en-US" sz="2000" b="0" kern="1200" dirty="0">
            <a:latin typeface="Jameel Noori Nastaleeq" pitchFamily="2" charset="-78"/>
            <a:cs typeface="Jameel Noori Nastaleeq" pitchFamily="2" charset="-78"/>
          </a:endParaRPr>
        </a:p>
        <a:p>
          <a:pPr marL="228600" lvl="1" indent="-228600" algn="r" defTabSz="889000" rtl="1">
            <a:lnSpc>
              <a:spcPct val="90000"/>
            </a:lnSpc>
            <a:spcBef>
              <a:spcPct val="0"/>
            </a:spcBef>
            <a:spcAft>
              <a:spcPct val="15000"/>
            </a:spcAft>
            <a:buChar char="••"/>
          </a:pPr>
          <a:r>
            <a:rPr lang="ar-SA" sz="2000" b="0" kern="1200" smtClean="0">
              <a:latin typeface="Jameel Noori Nastaleeq" pitchFamily="2" charset="-78"/>
              <a:ea typeface="Times New Roman" pitchFamily="18" charset="0"/>
              <a:cs typeface="Jameel Noori Nastaleeq" pitchFamily="2" charset="-78"/>
            </a:rPr>
            <a:t>نیکی کے لئے متوازن</a:t>
          </a:r>
          <a:r>
            <a:rPr lang="ur-PK" sz="2000" b="0" kern="1200" smtClean="0">
              <a:latin typeface="Jameel Noori Nastaleeq" pitchFamily="2" charset="-78"/>
              <a:ea typeface="Times New Roman" pitchFamily="18" charset="0"/>
              <a:cs typeface="Jameel Noori Nastaleeq" pitchFamily="2" charset="-78"/>
            </a:rPr>
            <a:t> </a:t>
          </a:r>
          <a:r>
            <a:rPr lang="en-US" sz="2000" b="0" kern="1200" smtClean="0">
              <a:latin typeface="Jameel Noori Nastaleeq" pitchFamily="2" charset="-78"/>
              <a:ea typeface="Times New Roman" pitchFamily="18" charset="0"/>
              <a:cs typeface="Jameel Noori Nastaleeq" pitchFamily="2" charset="-78"/>
            </a:rPr>
            <a:t>(balanced)</a:t>
          </a:r>
          <a:r>
            <a:rPr lang="ar-SA" sz="2000" b="0" kern="1200" smtClean="0">
              <a:latin typeface="Jameel Noori Nastaleeq" pitchFamily="2" charset="-78"/>
              <a:ea typeface="Times New Roman" pitchFamily="18" charset="0"/>
              <a:cs typeface="Jameel Noori Nastaleeq" pitchFamily="2" charset="-78"/>
            </a:rPr>
            <a:t> نمونہ </a:t>
          </a:r>
          <a:endParaRPr lang="en-US" sz="2000" b="0" kern="1200" dirty="0">
            <a:latin typeface="Jameel Noori Nastaleeq" pitchFamily="2" charset="-78"/>
            <a:cs typeface="Jameel Noori Nastaleeq" pitchFamily="2" charset="-78"/>
          </a:endParaRPr>
        </a:p>
        <a:p>
          <a:pPr marL="228600" lvl="1" indent="-228600" algn="r" defTabSz="889000" rtl="1">
            <a:lnSpc>
              <a:spcPct val="90000"/>
            </a:lnSpc>
            <a:spcBef>
              <a:spcPct val="0"/>
            </a:spcBef>
            <a:spcAft>
              <a:spcPct val="15000"/>
            </a:spcAft>
            <a:buChar char="••"/>
          </a:pPr>
          <a:r>
            <a:rPr lang="ar-SA" sz="2000" b="0" kern="1200" smtClean="0">
              <a:latin typeface="Jameel Noori Nastaleeq" pitchFamily="2" charset="-78"/>
              <a:ea typeface="Times New Roman" pitchFamily="18" charset="0"/>
              <a:cs typeface="Jameel Noori Nastaleeq" pitchFamily="2" charset="-78"/>
            </a:rPr>
            <a:t>اجتماعی معاملات میں حقوق و فرائض کے لئے متوازن رہنمائی</a:t>
          </a:r>
          <a:r>
            <a:rPr lang="en-US" sz="2000" b="0" kern="1200" smtClean="0">
              <a:latin typeface="Jameel Noori Nastaleeq" pitchFamily="2" charset="-78"/>
              <a:ea typeface="Times New Roman" pitchFamily="18" charset="0"/>
              <a:cs typeface="Jameel Noori Nastaleeq" pitchFamily="2" charset="-78"/>
            </a:rPr>
            <a:t> </a:t>
          </a:r>
          <a:endParaRPr lang="en-US" sz="2000" b="0" kern="1200" dirty="0">
            <a:latin typeface="Jameel Noori Nastaleeq" pitchFamily="2" charset="-78"/>
            <a:cs typeface="Jameel Noori Nastaleeq" pitchFamily="2" charset="-78"/>
          </a:endParaRPr>
        </a:p>
      </dsp:txBody>
      <dsp:txXfrm rot="5400000">
        <a:off x="172958" y="2946440"/>
        <a:ext cx="6467124" cy="1788796"/>
      </dsp:txXfrm>
    </dsp:sp>
    <dsp:sp modelId="{AC1588B1-38F6-4FA2-8A5F-ABDC25F43B89}">
      <dsp:nvSpPr>
        <dsp:cNvPr id="0" name=""/>
        <dsp:cNvSpPr/>
      </dsp:nvSpPr>
      <dsp:spPr>
        <a:xfrm>
          <a:off x="6640083" y="2601878"/>
          <a:ext cx="1894328" cy="2477920"/>
        </a:xfrm>
        <a:prstGeom prst="roundRect">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rtl="1">
            <a:lnSpc>
              <a:spcPct val="90000"/>
            </a:lnSpc>
            <a:spcBef>
              <a:spcPct val="0"/>
            </a:spcBef>
            <a:spcAft>
              <a:spcPts val="0"/>
            </a:spcAft>
          </a:pPr>
          <a:r>
            <a:rPr lang="ur-PK" sz="2800" kern="1200" dirty="0" smtClean="0">
              <a:effectLst>
                <a:outerShdw blurRad="38100" dist="38100" dir="2700000" algn="tl">
                  <a:srgbClr val="000000">
                    <a:alpha val="43137"/>
                  </a:srgbClr>
                </a:outerShdw>
              </a:effectLst>
              <a:cs typeface="UL Sajid Heading" pitchFamily="2" charset="-78"/>
            </a:rPr>
            <a:t>ضرورت و احتیاج</a:t>
          </a:r>
        </a:p>
        <a:p>
          <a:pPr lvl="0" algn="ctr" defTabSz="1244600" rtl="1">
            <a:lnSpc>
              <a:spcPct val="90000"/>
            </a:lnSpc>
            <a:spcBef>
              <a:spcPct val="0"/>
            </a:spcBef>
            <a:spcAft>
              <a:spcPts val="0"/>
            </a:spcAft>
          </a:pPr>
          <a:r>
            <a:rPr lang="ur-PK" sz="28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(آخری 3 آیات)</a:t>
          </a:r>
          <a:endParaRPr lang="en-US" sz="28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6732556" y="2694351"/>
        <a:ext cx="1709382" cy="229297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41DEA9-B2FE-42D2-90A6-FB26FB24702A}">
      <dsp:nvSpPr>
        <dsp:cNvPr id="0" name=""/>
        <dsp:cNvSpPr/>
      </dsp:nvSpPr>
      <dsp:spPr>
        <a:xfrm>
          <a:off x="0" y="9185"/>
          <a:ext cx="7620000" cy="842400"/>
        </a:xfrm>
        <a:prstGeom prst="roundRect">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90000"/>
            </a:lnSpc>
            <a:spcBef>
              <a:spcPct val="0"/>
            </a:spcBef>
            <a:spcAft>
              <a:spcPct val="35000"/>
            </a:spcAft>
          </a:pPr>
          <a:r>
            <a:rPr lang="ur-PK" sz="2800" kern="1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کائنات خود بخود پیدا نہیں ہوئی</a:t>
          </a:r>
          <a:endParaRPr lang="en-US" sz="28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41123" y="50308"/>
        <a:ext cx="7537754" cy="760154"/>
      </dsp:txXfrm>
    </dsp:sp>
    <dsp:sp modelId="{A9CBDE04-201D-4011-8AF1-06473950E854}">
      <dsp:nvSpPr>
        <dsp:cNvPr id="0" name=""/>
        <dsp:cNvSpPr/>
      </dsp:nvSpPr>
      <dsp:spPr>
        <a:xfrm>
          <a:off x="0" y="920705"/>
          <a:ext cx="7620000" cy="842400"/>
        </a:xfrm>
        <a:prstGeom prst="roundRect">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90000"/>
            </a:lnSpc>
            <a:spcBef>
              <a:spcPct val="0"/>
            </a:spcBef>
            <a:spcAft>
              <a:spcPct val="35000"/>
            </a:spcAft>
          </a:pPr>
          <a:r>
            <a:rPr lang="ur-PK" sz="2800" kern="1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کوئی ہستی ہے جو کائنات کا نظام چلا رہی ہے</a:t>
          </a:r>
          <a:endParaRPr lang="en-US" sz="28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41123" y="961828"/>
        <a:ext cx="7537754" cy="760154"/>
      </dsp:txXfrm>
    </dsp:sp>
    <dsp:sp modelId="{FD485FE1-F867-4343-BB5B-44636579DC08}">
      <dsp:nvSpPr>
        <dsp:cNvPr id="0" name=""/>
        <dsp:cNvSpPr/>
      </dsp:nvSpPr>
      <dsp:spPr>
        <a:xfrm>
          <a:off x="0" y="1832225"/>
          <a:ext cx="7620000" cy="842400"/>
        </a:xfrm>
        <a:prstGeom prst="roundRect">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90000"/>
            </a:lnSpc>
            <a:spcBef>
              <a:spcPct val="0"/>
            </a:spcBef>
            <a:spcAft>
              <a:spcPct val="35000"/>
            </a:spcAft>
          </a:pPr>
          <a:r>
            <a:rPr lang="ur-PK" sz="2800" kern="1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انسان خود کفیل </a:t>
          </a:r>
          <a:r>
            <a:rPr lang="en-US" sz="2800" kern="1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(self-sufficient)</a:t>
          </a:r>
          <a:r>
            <a:rPr lang="ur-PK" sz="2800" kern="1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 نہیں ہے</a:t>
          </a:r>
          <a:endParaRPr lang="en-US" sz="28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41123" y="1873348"/>
        <a:ext cx="7537754" cy="760154"/>
      </dsp:txXfrm>
    </dsp:sp>
    <dsp:sp modelId="{E0EFE074-2994-470C-9FD6-A0102363025F}">
      <dsp:nvSpPr>
        <dsp:cNvPr id="0" name=""/>
        <dsp:cNvSpPr/>
      </dsp:nvSpPr>
      <dsp:spPr>
        <a:xfrm>
          <a:off x="0" y="2743745"/>
          <a:ext cx="7620000" cy="842400"/>
        </a:xfrm>
        <a:prstGeom prst="roundRect">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rtl="1">
            <a:lnSpc>
              <a:spcPct val="90000"/>
            </a:lnSpc>
            <a:spcBef>
              <a:spcPct val="0"/>
            </a:spcBef>
            <a:spcAft>
              <a:spcPct val="35000"/>
            </a:spcAft>
          </a:pPr>
          <a:r>
            <a:rPr lang="ur-PK" sz="25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انسانی زندگی کے تسلسل کے لئے قدرت کی بے شمار نعمتیں درکار ہیں</a:t>
          </a:r>
          <a:endParaRPr lang="en-US" sz="25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41123" y="2784868"/>
        <a:ext cx="7537754" cy="76015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19.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1">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arrow1">
  <dgm:title val=""/>
  <dgm:desc val=""/>
  <dgm:catLst>
    <dgm:cat type="relationship" pri="7000"/>
    <dgm:cat type="process" pri="32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ycle">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equ" val="2">
        <dgm:constrLst>
          <dgm:constr type="primFontSz" for="ch" ptType="node" op="equ" val="65"/>
          <dgm:constr type="w" for="ch" ptType="node" refType="w"/>
          <dgm:constr type="h" for="ch" ptType="node" refType="w" refFor="ch" refPtType="node"/>
          <dgm:constr type="sibSp" refType="w" refFor="ch" refPtType="node" fact="0.1"/>
          <dgm:constr type="diam" refType="w" refFor="ch" refPtType="node" fact="1.1"/>
        </dgm:constrLst>
      </dgm:if>
      <dgm:if name="Name11" axis="ch" ptType="node" func="cnt" op="equ" val="5">
        <dgm:constrLst>
          <dgm:constr type="primFontSz" for="ch" ptType="node" op="equ" val="65"/>
          <dgm:constr type="w" for="ch" ptType="node" refType="w"/>
          <dgm:constr type="h" for="ch" ptType="node" refType="w" refFor="ch" refPtType="node"/>
          <dgm:constr type="sibSp" refType="w" refFor="ch" refPtType="node" fact="-0.24"/>
        </dgm:constrLst>
      </dgm:if>
      <dgm:if name="Name12" axis="ch" ptType="node" func="cnt" op="equ" val="6">
        <dgm:constrLst>
          <dgm:constr type="primFontSz" for="ch" ptType="node" op="equ" val="65"/>
          <dgm:constr type="w" for="ch" ptType="node" refType="w"/>
          <dgm:constr type="h" for="ch" ptType="node" refType="w" refFor="ch" refPtType="node"/>
          <dgm:constr type="sibSp" refType="w" refFor="ch" refPtType="node" fact="-0.2"/>
        </dgm:constrLst>
      </dgm:if>
      <dgm:if name="Name13" axis="ch" ptType="node" func="cnt" op="equ" val="8">
        <dgm:constrLst>
          <dgm:constr type="primFontSz" for="ch" ptType="node" op="equ" val="65"/>
          <dgm:constr type="w" for="ch" ptType="node" refType="w"/>
          <dgm:constr type="h" for="ch" ptType="node" refType="w" refFor="ch" refPtType="node"/>
          <dgm:constr type="sibSp" refType="w" refFor="ch" refPtType="node" fact="-0.15"/>
        </dgm:constrLst>
      </dgm:if>
      <dgm:if name="Name14" axis="ch" ptType="node" func="cnt" op="equ" val="10">
        <dgm:constrLst>
          <dgm:constr type="primFontSz" for="ch" ptType="node" op="lte" val="65"/>
          <dgm:constr type="w" for="ch" ptType="node" refType="w"/>
          <dgm:constr type="h" for="ch" ptType="node" refType="w" refFor="ch" refPtType="node"/>
          <dgm:constr type="sibSp" refType="w" refFor="ch" refPtType="node" fact="-0.24"/>
        </dgm:constrLst>
      </dgm:if>
      <dgm:else name="Name15">
        <dgm:constrLst>
          <dgm:constr type="primFontSz" for="ch" ptType="node" op="equ" val="65"/>
          <dgm:constr type="w" for="ch" ptType="node" refType="w"/>
          <dgm:constr type="h" for="ch" ptType="node" refType="w" refFor="ch" refPtType="node"/>
          <dgm:constr type="sibSp" refType="w" refFor="ch" refPtType="node" fact="-0.35"/>
        </dgm:constrLst>
      </dgm:else>
    </dgm:choose>
    <dgm:ruleLst/>
    <dgm:forEach name="Name16" axis="ch" ptType="node">
      <dgm:layoutNode name="arrow">
        <dgm:varLst>
          <dgm:bulletEnabled val="1"/>
        </dgm:varLst>
        <dgm:alg type="tx"/>
        <dgm:shape xmlns:r="http://schemas.openxmlformats.org/officeDocument/2006/relationships" type="upArrow" r:blip="">
          <dgm:adjLst>
            <dgm:adj idx="2" val="0.35"/>
          </dgm:adjLst>
        </dgm:shape>
        <dgm:presOf axis="desOrSelf" ptType="node"/>
        <dgm:constrLst/>
        <dgm:ruleLst>
          <dgm:rule type="primFontSz" val="5" fact="NaN" max="NaN"/>
        </dgm:ruleLst>
      </dgm:layoutNode>
    </dgm:forEach>
  </dgm:layoutNode>
</dgm:layoutDef>
</file>

<file path=ppt/diagrams/layout2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cs typeface="Arial"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charset="0"/>
                <a:cs typeface="Arial" charset="0"/>
              </a:defRPr>
            </a:lvl1pPr>
          </a:lstStyle>
          <a:p>
            <a:pPr>
              <a:defRPr/>
            </a:pPr>
            <a:fld id="{745B6269-EF8B-411C-A1D6-8C0E930ED195}" type="datetimeFigureOut">
              <a:rPr lang="en-US"/>
              <a:pPr>
                <a:defRPr/>
              </a:pPr>
              <a:t>10/17/2018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charset="0"/>
                <a:cs typeface="Arial"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charset="0"/>
                <a:cs typeface="Arial" charset="0"/>
              </a:defRPr>
            </a:lvl1pPr>
          </a:lstStyle>
          <a:p>
            <a:pPr>
              <a:defRPr/>
            </a:pPr>
            <a:fld id="{61158538-A9B3-4A8D-874D-95DD81EBF9B3}" type="slidenum">
              <a:rPr lang="en-US"/>
              <a:pPr>
                <a:defRPr/>
              </a:pPr>
              <a:t>‹#›</a:t>
            </a:fld>
            <a:endParaRPr lang="en-US"/>
          </a:p>
        </p:txBody>
      </p:sp>
    </p:spTree>
    <p:extLst>
      <p:ext uri="{BB962C8B-B14F-4D97-AF65-F5344CB8AC3E}">
        <p14:creationId xmlns:p14="http://schemas.microsoft.com/office/powerpoint/2010/main" val="313924855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315EA0-5814-4B37-8C57-EA5F44B5CDC2}"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40123357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4" name="Rectangle 3"/>
          <p:cNvSpPr/>
          <p:nvPr/>
        </p:nvSpPr>
        <p:spPr bwMode="ltGray">
          <a:xfrm>
            <a:off x="0" y="0"/>
            <a:ext cx="9144000" cy="513556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5" name="Rectangle 4"/>
          <p:cNvSpPr/>
          <p:nvPr/>
        </p:nvSpPr>
        <p:spPr bwMode="invGray">
          <a:xfrm>
            <a:off x="0" y="5127625"/>
            <a:ext cx="9144000" cy="46038"/>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2" name="Title 1"/>
          <p:cNvSpPr>
            <a:spLocks noGrp="1"/>
          </p:cNvSpPr>
          <p:nvPr>
            <p:ph type="ctrTitle"/>
          </p:nvPr>
        </p:nvSpPr>
        <p:spPr>
          <a:xfrm>
            <a:off x="685800" y="3355848"/>
            <a:ext cx="8077200" cy="1673352"/>
          </a:xfrm>
        </p:spPr>
        <p:txBody>
          <a:bodyPr tIns="0" bIns="0" anchor="t"/>
          <a:lstStyle>
            <a:lvl1pPr algn="l">
              <a:defRPr sz="4700" b="1"/>
            </a:lvl1pPr>
            <a:extLst/>
          </a:lstStyle>
          <a:p>
            <a:r>
              <a:rPr lang="en-US" smtClean="0"/>
              <a:t>Click to edit Master title style</a:t>
            </a:r>
            <a:endParaRPr lang="en-US"/>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lang="en-US" smtClean="0"/>
              <a:t>Click to edit Master subtitle style</a:t>
            </a:r>
            <a:endParaRPr lang="en-US"/>
          </a:p>
        </p:txBody>
      </p:sp>
      <p:sp>
        <p:nvSpPr>
          <p:cNvPr id="6" name="Date Placeholder 3"/>
          <p:cNvSpPr>
            <a:spLocks noGrp="1"/>
          </p:cNvSpPr>
          <p:nvPr>
            <p:ph type="dt" sz="half" idx="10"/>
          </p:nvPr>
        </p:nvSpPr>
        <p:spPr/>
        <p:txBody>
          <a:bodyPr/>
          <a:lstStyle>
            <a:lvl1pPr>
              <a:defRPr/>
            </a:lvl1pPr>
          </a:lstStyle>
          <a:p>
            <a:pPr>
              <a:defRPr/>
            </a:pPr>
            <a:fld id="{4E8A42AF-2B11-4487-8565-D1B9C68EE5AF}" type="datetimeFigureOut">
              <a:rPr lang="en-US"/>
              <a:pPr>
                <a:defRPr/>
              </a:pPr>
              <a:t>10/17/2018</a:t>
            </a:fld>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F5AF912C-5466-4481-A70E-D3324075D9CA}"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8A5C8E5-D172-49B0-8702-4D6616557797}" type="datetimeFigureOut">
              <a:rPr lang="en-US"/>
              <a:pPr>
                <a:defRPr/>
              </a:pPr>
              <a:t>10/17/2018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35556EF-1A88-4D26-9136-43CF2340A8B0}"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invGray">
          <a:xfrm>
            <a:off x="6599238" y="0"/>
            <a:ext cx="46037"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5" name="Rectangle 4"/>
          <p:cNvSpPr/>
          <p:nvPr/>
        </p:nvSpPr>
        <p:spPr bwMode="ltGray">
          <a:xfrm>
            <a:off x="6648450" y="0"/>
            <a:ext cx="2514600"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2" name="Vertical Title 1"/>
          <p:cNvSpPr>
            <a:spLocks noGrp="1"/>
          </p:cNvSpPr>
          <p:nvPr>
            <p:ph type="title" orient="vert"/>
          </p:nvPr>
        </p:nvSpPr>
        <p:spPr>
          <a:xfrm>
            <a:off x="6781800" y="274640"/>
            <a:ext cx="1905000" cy="5851525"/>
          </a:xfrm>
        </p:spPr>
        <p:txBody>
          <a:bodyPr vert="eaVert"/>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04800"/>
            <a:ext cx="6019800" cy="5851525"/>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3"/>
          <p:cNvSpPr>
            <a:spLocks noGrp="1"/>
          </p:cNvSpPr>
          <p:nvPr>
            <p:ph type="dt" sz="half" idx="10"/>
          </p:nvPr>
        </p:nvSpPr>
        <p:spPr/>
        <p:txBody>
          <a:bodyPr/>
          <a:lstStyle>
            <a:lvl1pPr>
              <a:defRPr/>
            </a:lvl1pPr>
          </a:lstStyle>
          <a:p>
            <a:pPr>
              <a:defRPr/>
            </a:pPr>
            <a:fld id="{8CC8C90F-F3FC-4A15-BE74-AB9F9819D20B}" type="datetimeFigureOut">
              <a:rPr lang="en-US"/>
              <a:pPr>
                <a:defRPr/>
              </a:pPr>
              <a:t>10/17/2018</a:t>
            </a:fld>
            <a:endParaRPr lang="en-US"/>
          </a:p>
        </p:txBody>
      </p:sp>
      <p:sp>
        <p:nvSpPr>
          <p:cNvPr id="7" name="Footer Placeholder 4"/>
          <p:cNvSpPr>
            <a:spLocks noGrp="1"/>
          </p:cNvSpPr>
          <p:nvPr>
            <p:ph type="ftr" sz="quarter" idx="11"/>
          </p:nvPr>
        </p:nvSpPr>
        <p:spPr>
          <a:xfrm>
            <a:off x="2640013" y="6376988"/>
            <a:ext cx="3836987" cy="365125"/>
          </a:xfrm>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EC44E6F7-E0B1-49FF-BDD1-9B6EE4B3104A}"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4" name="Rectangle 3"/>
          <p:cNvSpPr/>
          <p:nvPr/>
        </p:nvSpPr>
        <p:spPr bwMode="ltGray">
          <a:xfrm>
            <a:off x="0" y="0"/>
            <a:ext cx="9144000" cy="513556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5" name="Rectangle 4"/>
          <p:cNvSpPr/>
          <p:nvPr/>
        </p:nvSpPr>
        <p:spPr bwMode="invGray">
          <a:xfrm>
            <a:off x="0" y="5127625"/>
            <a:ext cx="9144000" cy="46038"/>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2" name="Title 1"/>
          <p:cNvSpPr>
            <a:spLocks noGrp="1"/>
          </p:cNvSpPr>
          <p:nvPr>
            <p:ph type="ctrTitle"/>
          </p:nvPr>
        </p:nvSpPr>
        <p:spPr>
          <a:xfrm>
            <a:off x="685800" y="3355848"/>
            <a:ext cx="8077200" cy="1673352"/>
          </a:xfrm>
        </p:spPr>
        <p:txBody>
          <a:bodyPr tIns="0" bIns="0" anchor="t"/>
          <a:lstStyle>
            <a:lvl1pPr algn="l">
              <a:defRPr sz="4700" b="1"/>
            </a:lvl1pPr>
            <a:extLst/>
          </a:lstStyle>
          <a:p>
            <a:r>
              <a:rPr lang="en-US" smtClean="0"/>
              <a:t>Click to edit Master title style</a:t>
            </a:r>
            <a:endParaRPr lang="en-US"/>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lang="en-US" smtClean="0"/>
              <a:t>Click to edit Master subtitle style</a:t>
            </a:r>
            <a:endParaRPr lang="en-US"/>
          </a:p>
        </p:txBody>
      </p:sp>
      <p:sp>
        <p:nvSpPr>
          <p:cNvPr id="6" name="Date Placeholder 3"/>
          <p:cNvSpPr>
            <a:spLocks noGrp="1"/>
          </p:cNvSpPr>
          <p:nvPr>
            <p:ph type="dt" sz="half" idx="10"/>
          </p:nvPr>
        </p:nvSpPr>
        <p:spPr/>
        <p:txBody>
          <a:bodyPr/>
          <a:lstStyle>
            <a:lvl1pPr>
              <a:defRPr/>
            </a:lvl1pPr>
          </a:lstStyle>
          <a:p>
            <a:pPr>
              <a:defRPr/>
            </a:pPr>
            <a:fld id="{79C2E4FC-DC38-449B-896E-A8E61236DD32}" type="datetime1">
              <a:rPr lang="en-US" smtClean="0">
                <a:solidFill>
                  <a:prstClr val="white">
                    <a:tint val="95000"/>
                  </a:prstClr>
                </a:solidFill>
              </a:rPr>
              <a:pPr>
                <a:defRPr/>
              </a:pPr>
              <a:t>10/17/2018</a:t>
            </a:fld>
            <a:endParaRPr lang="en-US" dirty="0">
              <a:solidFill>
                <a:prstClr val="white">
                  <a:tint val="95000"/>
                </a:prstClr>
              </a:solidFill>
            </a:endParaRPr>
          </a:p>
        </p:txBody>
      </p:sp>
      <p:sp>
        <p:nvSpPr>
          <p:cNvPr id="7" name="Footer Placeholder 4"/>
          <p:cNvSpPr>
            <a:spLocks noGrp="1"/>
          </p:cNvSpPr>
          <p:nvPr>
            <p:ph type="ftr" sz="quarter" idx="11"/>
          </p:nvPr>
        </p:nvSpPr>
        <p:spPr/>
        <p:txBody>
          <a:bodyPr/>
          <a:lstStyle>
            <a:lvl1pPr>
              <a:defRPr/>
            </a:lvl1pPr>
          </a:lstStyle>
          <a:p>
            <a:pPr>
              <a:defRPr/>
            </a:pPr>
            <a:endParaRPr lang="en-US">
              <a:solidFill>
                <a:prstClr val="white">
                  <a:tint val="95000"/>
                </a:prstClr>
              </a:solidFill>
            </a:endParaRPr>
          </a:p>
        </p:txBody>
      </p:sp>
      <p:sp>
        <p:nvSpPr>
          <p:cNvPr id="8" name="Slide Number Placeholder 5"/>
          <p:cNvSpPr>
            <a:spLocks noGrp="1"/>
          </p:cNvSpPr>
          <p:nvPr>
            <p:ph type="sldNum" sz="quarter" idx="12"/>
          </p:nvPr>
        </p:nvSpPr>
        <p:spPr/>
        <p:txBody>
          <a:bodyPr/>
          <a:lstStyle>
            <a:lvl1pPr>
              <a:defRPr/>
            </a:lvl1pPr>
          </a:lstStyle>
          <a:p>
            <a:pPr>
              <a:defRPr/>
            </a:pPr>
            <a:fld id="{79D1B1F3-E7D6-4C09-87F8-1E32C01254AB}" type="slidenum">
              <a:rPr lang="en-US">
                <a:solidFill>
                  <a:prstClr val="white">
                    <a:tint val="95000"/>
                  </a:prstClr>
                </a:solidFill>
              </a:rPr>
              <a:pPr>
                <a:defRPr/>
              </a:pPr>
              <a:t>‹#›</a:t>
            </a:fld>
            <a:endParaRPr lang="en-US" dirty="0">
              <a:solidFill>
                <a:prstClr val="white">
                  <a:tint val="95000"/>
                </a:prstClr>
              </a:solidFill>
            </a:endParaRPr>
          </a:p>
        </p:txBody>
      </p:sp>
    </p:spTree>
    <p:extLst>
      <p:ext uri="{BB962C8B-B14F-4D97-AF65-F5344CB8AC3E}">
        <p14:creationId xmlns:p14="http://schemas.microsoft.com/office/powerpoint/2010/main" val="65104203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extLst/>
          </a:lstStyle>
          <a:p>
            <a:r>
              <a:rPr lang="en-US" smtClean="0"/>
              <a:t>Click to edit Master title style</a:t>
            </a:r>
            <a:endParaRPr lang="en-US"/>
          </a:p>
        </p:txBody>
      </p:sp>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17F8C38-FC8B-4AAF-B0A7-55841BD4CFE9}" type="datetime1">
              <a:rPr lang="en-US" smtClean="0">
                <a:solidFill>
                  <a:prstClr val="black">
                    <a:tint val="95000"/>
                  </a:prstClr>
                </a:solidFill>
              </a:rPr>
              <a:pPr>
                <a:defRPr/>
              </a:pPr>
              <a:t>10/17/2018</a:t>
            </a:fld>
            <a:endParaRPr lang="en-US" dirty="0">
              <a:solidFill>
                <a:prstClr val="black">
                  <a:tint val="9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9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B16C889-811D-4EEE-9EAC-ADCD5038EC70}" type="slidenum">
              <a:rPr lang="en-US">
                <a:solidFill>
                  <a:prstClr val="black">
                    <a:tint val="95000"/>
                  </a:prstClr>
                </a:solidFill>
              </a:rPr>
              <a:pPr>
                <a:defRPr/>
              </a:pPr>
              <a:t>‹#›</a:t>
            </a:fld>
            <a:endParaRPr lang="en-US" dirty="0">
              <a:solidFill>
                <a:prstClr val="black">
                  <a:tint val="95000"/>
                </a:prstClr>
              </a:solidFill>
            </a:endParaRPr>
          </a:p>
        </p:txBody>
      </p:sp>
    </p:spTree>
    <p:extLst>
      <p:ext uri="{BB962C8B-B14F-4D97-AF65-F5344CB8AC3E}">
        <p14:creationId xmlns:p14="http://schemas.microsoft.com/office/powerpoint/2010/main" val="1458460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4" name="Rectangle 3"/>
          <p:cNvSpPr/>
          <p:nvPr/>
        </p:nvSpPr>
        <p:spPr bwMode="ltGray">
          <a:xfrm>
            <a:off x="0" y="0"/>
            <a:ext cx="9144000" cy="26019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5" name="Rectangle 4"/>
          <p:cNvSpPr/>
          <p:nvPr/>
        </p:nvSpPr>
        <p:spPr bwMode="invGray">
          <a:xfrm>
            <a:off x="0" y="2601913"/>
            <a:ext cx="9144000" cy="46037"/>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2" name="Title 1"/>
          <p:cNvSpPr>
            <a:spLocks noGrp="1"/>
          </p:cNvSpPr>
          <p:nvPr>
            <p:ph type="title"/>
          </p:nvPr>
        </p:nvSpPr>
        <p:spPr>
          <a:xfrm>
            <a:off x="749808" y="118872"/>
            <a:ext cx="8013192" cy="1636776"/>
          </a:xfrm>
        </p:spPr>
        <p:txBody>
          <a:bodyPr tIns="0" rIns="91440" bIns="0" anchor="b"/>
          <a:lstStyle>
            <a:lvl1pPr algn="l">
              <a:defRPr sz="4700" b="1" cap="none" baseline="0"/>
            </a:lvl1pPr>
            <a:extLst/>
          </a:lstStyle>
          <a:p>
            <a:r>
              <a:rPr lang="en-US" smtClean="0"/>
              <a:t>Click to edit Master title style</a:t>
            </a:r>
            <a:endParaRPr lang="en-US"/>
          </a:p>
        </p:txBody>
      </p:sp>
      <p:sp>
        <p:nvSpPr>
          <p:cNvPr id="3" name="Text Placeholder 2"/>
          <p:cNvSpPr>
            <a:spLocks noGrp="1"/>
          </p:cNvSpPr>
          <p:nvPr>
            <p:ph type="body" idx="1"/>
          </p:nvPr>
        </p:nvSpPr>
        <p:spPr>
          <a:xfrm>
            <a:off x="740664" y="1828800"/>
            <a:ext cx="8022336" cy="685800"/>
          </a:xfrm>
        </p:spPr>
        <p:txBody>
          <a:bodyPr lIns="146304" tIns="0" rIns="45720" bIns="0"/>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a:r>
              <a:rPr lang="en-US" smtClean="0"/>
              <a:t>Click to edit Master text styles</a:t>
            </a:r>
          </a:p>
        </p:txBody>
      </p:sp>
      <p:sp>
        <p:nvSpPr>
          <p:cNvPr id="6" name="Date Placeholder 3"/>
          <p:cNvSpPr>
            <a:spLocks noGrp="1"/>
          </p:cNvSpPr>
          <p:nvPr>
            <p:ph type="dt" sz="half" idx="10"/>
          </p:nvPr>
        </p:nvSpPr>
        <p:spPr/>
        <p:txBody>
          <a:bodyPr/>
          <a:lstStyle>
            <a:lvl1pPr>
              <a:defRPr/>
            </a:lvl1pPr>
          </a:lstStyle>
          <a:p>
            <a:pPr>
              <a:defRPr/>
            </a:pPr>
            <a:fld id="{216D3B1E-41DE-4399-94E4-4600F1BEDDE2}" type="datetime1">
              <a:rPr lang="en-US" smtClean="0">
                <a:solidFill>
                  <a:prstClr val="white">
                    <a:tint val="95000"/>
                  </a:prstClr>
                </a:solidFill>
              </a:rPr>
              <a:pPr>
                <a:defRPr/>
              </a:pPr>
              <a:t>10/17/2018</a:t>
            </a:fld>
            <a:endParaRPr lang="en-US" dirty="0">
              <a:solidFill>
                <a:prstClr val="white">
                  <a:tint val="95000"/>
                </a:prstClr>
              </a:solidFill>
            </a:endParaRPr>
          </a:p>
        </p:txBody>
      </p:sp>
      <p:sp>
        <p:nvSpPr>
          <p:cNvPr id="7" name="Footer Placeholder 4"/>
          <p:cNvSpPr>
            <a:spLocks noGrp="1"/>
          </p:cNvSpPr>
          <p:nvPr>
            <p:ph type="ftr" sz="quarter" idx="11"/>
          </p:nvPr>
        </p:nvSpPr>
        <p:spPr/>
        <p:txBody>
          <a:bodyPr/>
          <a:lstStyle>
            <a:lvl1pPr>
              <a:defRPr/>
            </a:lvl1pPr>
          </a:lstStyle>
          <a:p>
            <a:pPr>
              <a:defRPr/>
            </a:pPr>
            <a:endParaRPr lang="en-US">
              <a:solidFill>
                <a:prstClr val="white">
                  <a:tint val="95000"/>
                </a:prstClr>
              </a:solidFill>
            </a:endParaRPr>
          </a:p>
        </p:txBody>
      </p:sp>
      <p:sp>
        <p:nvSpPr>
          <p:cNvPr id="8" name="Slide Number Placeholder 5"/>
          <p:cNvSpPr>
            <a:spLocks noGrp="1"/>
          </p:cNvSpPr>
          <p:nvPr>
            <p:ph type="sldNum" sz="quarter" idx="12"/>
          </p:nvPr>
        </p:nvSpPr>
        <p:spPr/>
        <p:txBody>
          <a:bodyPr/>
          <a:lstStyle>
            <a:lvl1pPr>
              <a:defRPr/>
            </a:lvl1pPr>
          </a:lstStyle>
          <a:p>
            <a:pPr>
              <a:defRPr/>
            </a:pPr>
            <a:fld id="{5FA9E35B-7B8B-4AA9-A3FF-AD21A0BCA7D1}" type="slidenum">
              <a:rPr lang="en-US">
                <a:solidFill>
                  <a:prstClr val="white">
                    <a:tint val="95000"/>
                  </a:prstClr>
                </a:solidFill>
              </a:rPr>
              <a:pPr>
                <a:defRPr/>
              </a:pPr>
              <a:t>‹#›</a:t>
            </a:fld>
            <a:endParaRPr lang="en-US" dirty="0">
              <a:solidFill>
                <a:prstClr val="white">
                  <a:tint val="95000"/>
                </a:prstClr>
              </a:solidFill>
            </a:endParaRPr>
          </a:p>
        </p:txBody>
      </p:sp>
    </p:spTree>
    <p:extLst>
      <p:ext uri="{BB962C8B-B14F-4D97-AF65-F5344CB8AC3E}">
        <p14:creationId xmlns:p14="http://schemas.microsoft.com/office/powerpoint/2010/main" val="170199077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201D297B-A548-47AD-BB51-4998A9371E32}" type="datetime1">
              <a:rPr lang="en-US" smtClean="0">
                <a:solidFill>
                  <a:prstClr val="black">
                    <a:tint val="95000"/>
                  </a:prstClr>
                </a:solidFill>
              </a:rPr>
              <a:pPr>
                <a:defRPr/>
              </a:pPr>
              <a:t>10/17/2018</a:t>
            </a:fld>
            <a:endParaRPr lang="en-US" dirty="0">
              <a:solidFill>
                <a:prstClr val="black">
                  <a:tint val="9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9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FDCDE70-CF59-4D7F-9572-084F9A2ABFEF}" type="slidenum">
              <a:rPr lang="en-US">
                <a:solidFill>
                  <a:prstClr val="black">
                    <a:tint val="95000"/>
                  </a:prstClr>
                </a:solidFill>
              </a:rPr>
              <a:pPr>
                <a:defRPr/>
              </a:pPr>
              <a:t>‹#›</a:t>
            </a:fld>
            <a:endParaRPr lang="en-US" dirty="0">
              <a:solidFill>
                <a:prstClr val="black">
                  <a:tint val="95000"/>
                </a:prstClr>
              </a:solidFill>
            </a:endParaRPr>
          </a:p>
        </p:txBody>
      </p:sp>
    </p:spTree>
    <p:extLst>
      <p:ext uri="{BB962C8B-B14F-4D97-AF65-F5344CB8AC3E}">
        <p14:creationId xmlns:p14="http://schemas.microsoft.com/office/powerpoint/2010/main" val="4004662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lang="en-US" smtClean="0"/>
              <a:t>Click to edit Master title style</a:t>
            </a:r>
            <a:endParaRPr lang="en-US"/>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a:r>
              <a:rPr lang="en-US" smtClean="0"/>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a:r>
              <a:rPr lang="en-US" smtClean="0"/>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E1E60885-15B3-423A-9682-8C3AF9185D9F}" type="datetime1">
              <a:rPr lang="en-US" smtClean="0">
                <a:solidFill>
                  <a:prstClr val="black">
                    <a:tint val="95000"/>
                  </a:prstClr>
                </a:solidFill>
              </a:rPr>
              <a:pPr>
                <a:defRPr/>
              </a:pPr>
              <a:t>10/17/2018</a:t>
            </a:fld>
            <a:endParaRPr lang="en-US" dirty="0">
              <a:solidFill>
                <a:prstClr val="black">
                  <a:tint val="9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9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885612C3-4E7D-43EA-8DD4-7FE61C211D3B}" type="slidenum">
              <a:rPr lang="en-US">
                <a:solidFill>
                  <a:prstClr val="black">
                    <a:tint val="95000"/>
                  </a:prstClr>
                </a:solidFill>
              </a:rPr>
              <a:pPr>
                <a:defRPr/>
              </a:pPr>
              <a:t>‹#›</a:t>
            </a:fld>
            <a:endParaRPr lang="en-US" dirty="0">
              <a:solidFill>
                <a:prstClr val="black">
                  <a:tint val="95000"/>
                </a:prstClr>
              </a:solidFill>
            </a:endParaRPr>
          </a:p>
        </p:txBody>
      </p:sp>
    </p:spTree>
    <p:extLst>
      <p:ext uri="{BB962C8B-B14F-4D97-AF65-F5344CB8AC3E}">
        <p14:creationId xmlns:p14="http://schemas.microsoft.com/office/powerpoint/2010/main" val="2579428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283862F-0098-4181-94FE-E739DA625580}" type="datetime1">
              <a:rPr lang="en-US" smtClean="0">
                <a:solidFill>
                  <a:prstClr val="black">
                    <a:tint val="95000"/>
                  </a:prstClr>
                </a:solidFill>
              </a:rPr>
              <a:pPr>
                <a:defRPr/>
              </a:pPr>
              <a:t>10/17/2018</a:t>
            </a:fld>
            <a:endParaRPr lang="en-US" dirty="0">
              <a:solidFill>
                <a:prstClr val="black">
                  <a:tint val="9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9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F7FA663A-603F-47D3-A569-44CFE4DE8EC0}" type="slidenum">
              <a:rPr lang="en-US">
                <a:solidFill>
                  <a:prstClr val="black">
                    <a:tint val="95000"/>
                  </a:prstClr>
                </a:solidFill>
              </a:rPr>
              <a:pPr>
                <a:defRPr/>
              </a:pPr>
              <a:t>‹#›</a:t>
            </a:fld>
            <a:endParaRPr lang="en-US" dirty="0">
              <a:solidFill>
                <a:prstClr val="black">
                  <a:tint val="95000"/>
                </a:prstClr>
              </a:solidFill>
            </a:endParaRPr>
          </a:p>
        </p:txBody>
      </p:sp>
    </p:spTree>
    <p:extLst>
      <p:ext uri="{BB962C8B-B14F-4D97-AF65-F5344CB8AC3E}">
        <p14:creationId xmlns:p14="http://schemas.microsoft.com/office/powerpoint/2010/main" val="2275423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2029CB01-C886-4F7D-A034-3485672F6F45}" type="datetime1">
              <a:rPr lang="en-US" smtClean="0">
                <a:solidFill>
                  <a:prstClr val="black">
                    <a:tint val="95000"/>
                  </a:prstClr>
                </a:solidFill>
              </a:rPr>
              <a:pPr>
                <a:defRPr/>
              </a:pPr>
              <a:t>10/17/2018</a:t>
            </a:fld>
            <a:endParaRPr lang="en-US" dirty="0">
              <a:solidFill>
                <a:prstClr val="black">
                  <a:tint val="95000"/>
                </a:prstClr>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prstClr val="black">
                  <a:tint val="95000"/>
                </a:prstClr>
              </a:solidFill>
            </a:endParaRPr>
          </a:p>
        </p:txBody>
      </p:sp>
      <p:sp>
        <p:nvSpPr>
          <p:cNvPr id="4" name="Slide Number Placeholder 3"/>
          <p:cNvSpPr>
            <a:spLocks noGrp="1"/>
          </p:cNvSpPr>
          <p:nvPr>
            <p:ph type="sldNum" sz="quarter" idx="12"/>
          </p:nvPr>
        </p:nvSpPr>
        <p:spPr/>
        <p:txBody>
          <a:bodyPr/>
          <a:lstStyle>
            <a:lvl1pPr>
              <a:defRPr/>
            </a:lvl1pPr>
          </a:lstStyle>
          <a:p>
            <a:pPr>
              <a:defRPr/>
            </a:pPr>
            <a:fld id="{C8880D3E-EB72-4CB9-9A96-59D8BE63E34A}" type="slidenum">
              <a:rPr lang="en-US">
                <a:solidFill>
                  <a:prstClr val="black">
                    <a:tint val="95000"/>
                  </a:prstClr>
                </a:solidFill>
              </a:rPr>
              <a:pPr>
                <a:defRPr/>
              </a:pPr>
              <a:t>‹#›</a:t>
            </a:fld>
            <a:endParaRPr lang="en-US" dirty="0">
              <a:solidFill>
                <a:prstClr val="black">
                  <a:tint val="95000"/>
                </a:prstClr>
              </a:solidFill>
            </a:endParaRPr>
          </a:p>
        </p:txBody>
      </p:sp>
    </p:spTree>
    <p:extLst>
      <p:ext uri="{BB962C8B-B14F-4D97-AF65-F5344CB8AC3E}">
        <p14:creationId xmlns:p14="http://schemas.microsoft.com/office/powerpoint/2010/main" val="3592920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p:nvSpPr>
        <p:spPr bwMode="invGray">
          <a:xfrm>
            <a:off x="2855913" y="0"/>
            <a:ext cx="46037"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6" name="Rectangle 5"/>
          <p:cNvSpPr/>
          <p:nvPr/>
        </p:nvSpPr>
        <p:spPr bwMode="invGray">
          <a:xfrm>
            <a:off x="2855913" y="0"/>
            <a:ext cx="46037"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2" name="Title 1"/>
          <p:cNvSpPr>
            <a:spLocks noGrp="1"/>
          </p:cNvSpPr>
          <p:nvPr>
            <p:ph type="title"/>
          </p:nvPr>
        </p:nvSpPr>
        <p:spPr>
          <a:xfrm>
            <a:off x="167838" y="152400"/>
            <a:ext cx="2523744" cy="978408"/>
          </a:xfrm>
        </p:spPr>
        <p:txBody>
          <a:bodyPr lIns="73152" bIns="0" anchor="b">
            <a:sp3d prstMaterial="matte"/>
          </a:bodyPr>
          <a:lstStyle>
            <a:lvl1pPr algn="l">
              <a:defRPr sz="2000" b="0"/>
            </a:lvl1pPr>
            <a:extLst/>
          </a:lstStyle>
          <a:p>
            <a:r>
              <a:rPr lang="en-US" smtClean="0"/>
              <a:t>Click to edit Master title style</a:t>
            </a:r>
            <a:endParaRPr lang="en-US"/>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a:r>
              <a:rPr lang="en-US" smtClean="0"/>
              <a:t>Click to edit Master text styles</a:t>
            </a:r>
          </a:p>
        </p:txBody>
      </p:sp>
      <p:sp>
        <p:nvSpPr>
          <p:cNvPr id="7" name="Date Placeholder 4"/>
          <p:cNvSpPr>
            <a:spLocks noGrp="1"/>
          </p:cNvSpPr>
          <p:nvPr>
            <p:ph type="dt" sz="half" idx="10"/>
          </p:nvPr>
        </p:nvSpPr>
        <p:spPr/>
        <p:txBody>
          <a:bodyPr/>
          <a:lstStyle>
            <a:lvl1pPr>
              <a:defRPr/>
            </a:lvl1pPr>
          </a:lstStyle>
          <a:p>
            <a:pPr>
              <a:defRPr/>
            </a:pPr>
            <a:fld id="{5B72749C-B325-4D4F-A0F1-58E1DFCE8D0C}" type="datetime1">
              <a:rPr lang="en-US" smtClean="0">
                <a:solidFill>
                  <a:prstClr val="black">
                    <a:tint val="95000"/>
                  </a:prstClr>
                </a:solidFill>
              </a:rPr>
              <a:pPr>
                <a:defRPr/>
              </a:pPr>
              <a:t>10/17/2018</a:t>
            </a:fld>
            <a:endParaRPr lang="en-US" dirty="0">
              <a:solidFill>
                <a:prstClr val="black">
                  <a:tint val="95000"/>
                </a:prstClr>
              </a:solidFill>
            </a:endParaRPr>
          </a:p>
        </p:txBody>
      </p:sp>
      <p:sp>
        <p:nvSpPr>
          <p:cNvPr id="8" name="Footer Placeholder 5"/>
          <p:cNvSpPr>
            <a:spLocks noGrp="1"/>
          </p:cNvSpPr>
          <p:nvPr>
            <p:ph type="ftr" sz="quarter" idx="11"/>
          </p:nvPr>
        </p:nvSpPr>
        <p:spPr/>
        <p:txBody>
          <a:bodyPr/>
          <a:lstStyle>
            <a:lvl1pPr>
              <a:defRPr/>
            </a:lvl1pPr>
          </a:lstStyle>
          <a:p>
            <a:pPr>
              <a:defRPr/>
            </a:pPr>
            <a:endParaRPr lang="en-US">
              <a:solidFill>
                <a:prstClr val="black">
                  <a:tint val="95000"/>
                </a:prstClr>
              </a:solidFill>
            </a:endParaRPr>
          </a:p>
        </p:txBody>
      </p:sp>
      <p:sp>
        <p:nvSpPr>
          <p:cNvPr id="9" name="Slide Number Placeholder 6"/>
          <p:cNvSpPr>
            <a:spLocks noGrp="1"/>
          </p:cNvSpPr>
          <p:nvPr>
            <p:ph type="sldNum" sz="quarter" idx="12"/>
          </p:nvPr>
        </p:nvSpPr>
        <p:spPr/>
        <p:txBody>
          <a:bodyPr/>
          <a:lstStyle>
            <a:lvl1pPr>
              <a:defRPr/>
            </a:lvl1pPr>
          </a:lstStyle>
          <a:p>
            <a:pPr>
              <a:defRPr/>
            </a:pPr>
            <a:fld id="{D53E3316-2693-47DB-8156-80F897BD2F1D}" type="slidenum">
              <a:rPr lang="en-US">
                <a:solidFill>
                  <a:prstClr val="black">
                    <a:tint val="95000"/>
                  </a:prstClr>
                </a:solidFill>
              </a:rPr>
              <a:pPr>
                <a:defRPr/>
              </a:pPr>
              <a:t>‹#›</a:t>
            </a:fld>
            <a:endParaRPr lang="en-US" dirty="0">
              <a:solidFill>
                <a:prstClr val="black">
                  <a:tint val="95000"/>
                </a:prstClr>
              </a:solidFill>
            </a:endParaRPr>
          </a:p>
        </p:txBody>
      </p:sp>
    </p:spTree>
    <p:extLst>
      <p:ext uri="{BB962C8B-B14F-4D97-AF65-F5344CB8AC3E}">
        <p14:creationId xmlns:p14="http://schemas.microsoft.com/office/powerpoint/2010/main" val="1671492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extLst/>
          </a:lstStyle>
          <a:p>
            <a:r>
              <a:rPr lang="en-US" smtClean="0"/>
              <a:t>Click to edit Master title style</a:t>
            </a:r>
            <a:endParaRPr lang="en-US"/>
          </a:p>
        </p:txBody>
      </p:sp>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1324B9E-3025-48E0-B4EE-4A1B76309676}" type="datetimeFigureOut">
              <a:rPr lang="en-US"/>
              <a:pPr>
                <a:defRPr/>
              </a:pPr>
              <a:t>10/17/2018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E5C0687-D0B4-4092-89AA-00858DDB309F}"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5" name="Rectangle 4"/>
          <p:cNvSpPr/>
          <p:nvPr/>
        </p:nvSpPr>
        <p:spPr>
          <a:xfrm>
            <a:off x="2855913" y="0"/>
            <a:ext cx="46037"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6" name="Rectangle 5"/>
          <p:cNvSpPr/>
          <p:nvPr/>
        </p:nvSpPr>
        <p:spPr bwMode="invGray">
          <a:xfrm>
            <a:off x="2855913" y="0"/>
            <a:ext cx="46037"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lang="en-US" smtClean="0"/>
              <a:t>Click to edit Master title style</a:t>
            </a:r>
            <a:endParaRPr lang="en-US"/>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a:r>
              <a:rPr lang="en-US" smtClean="0"/>
              <a:t>Click to edit Master text styles</a:t>
            </a:r>
          </a:p>
        </p:txBody>
      </p:sp>
      <p:sp>
        <p:nvSpPr>
          <p:cNvPr id="7" name="Date Placeholder 4"/>
          <p:cNvSpPr>
            <a:spLocks noGrp="1"/>
          </p:cNvSpPr>
          <p:nvPr>
            <p:ph type="dt" sz="half" idx="10"/>
          </p:nvPr>
        </p:nvSpPr>
        <p:spPr>
          <a:xfrm>
            <a:off x="165100" y="1169988"/>
            <a:ext cx="2522538" cy="201612"/>
          </a:xfrm>
        </p:spPr>
        <p:txBody>
          <a:bodyPr/>
          <a:lstStyle>
            <a:lvl1pPr>
              <a:defRPr/>
            </a:lvl1pPr>
          </a:lstStyle>
          <a:p>
            <a:pPr>
              <a:defRPr/>
            </a:pPr>
            <a:fld id="{36C16A7E-1694-44CA-9D7E-E427A2B7EC0C}" type="datetime1">
              <a:rPr lang="en-US" smtClean="0">
                <a:solidFill>
                  <a:prstClr val="black">
                    <a:tint val="95000"/>
                  </a:prstClr>
                </a:solidFill>
              </a:rPr>
              <a:pPr>
                <a:defRPr/>
              </a:pPr>
              <a:t>10/17/2018</a:t>
            </a:fld>
            <a:endParaRPr lang="en-US" dirty="0">
              <a:solidFill>
                <a:prstClr val="black">
                  <a:tint val="95000"/>
                </a:prstClr>
              </a:solidFill>
            </a:endParaRPr>
          </a:p>
        </p:txBody>
      </p:sp>
      <p:sp>
        <p:nvSpPr>
          <p:cNvPr id="8" name="Footer Placeholder 5"/>
          <p:cNvSpPr>
            <a:spLocks noGrp="1"/>
          </p:cNvSpPr>
          <p:nvPr>
            <p:ph type="ftr" sz="quarter" idx="11"/>
          </p:nvPr>
        </p:nvSpPr>
        <p:spPr>
          <a:xfrm>
            <a:off x="3035300" y="1169988"/>
            <a:ext cx="5194300" cy="201612"/>
          </a:xfrm>
        </p:spPr>
        <p:txBody>
          <a:bodyPr/>
          <a:lstStyle>
            <a:lvl1pPr>
              <a:defRPr>
                <a:solidFill>
                  <a:schemeClr val="bg1">
                    <a:shade val="50000"/>
                  </a:schemeClr>
                </a:solidFill>
              </a:defRPr>
            </a:lvl1pPr>
          </a:lstStyle>
          <a:p>
            <a:pPr>
              <a:defRPr/>
            </a:pPr>
            <a:endParaRPr lang="en-US">
              <a:solidFill>
                <a:prstClr val="white">
                  <a:shade val="50000"/>
                </a:prstClr>
              </a:solidFill>
            </a:endParaRPr>
          </a:p>
        </p:txBody>
      </p:sp>
      <p:sp>
        <p:nvSpPr>
          <p:cNvPr id="9" name="Slide Number Placeholder 6"/>
          <p:cNvSpPr>
            <a:spLocks noGrp="1"/>
          </p:cNvSpPr>
          <p:nvPr>
            <p:ph type="sldNum" sz="quarter" idx="12"/>
          </p:nvPr>
        </p:nvSpPr>
        <p:spPr>
          <a:xfrm>
            <a:off x="8339138" y="1169988"/>
            <a:ext cx="733425" cy="201612"/>
          </a:xfrm>
        </p:spPr>
        <p:txBody>
          <a:bodyPr/>
          <a:lstStyle>
            <a:lvl1pPr>
              <a:defRPr/>
            </a:lvl1pPr>
          </a:lstStyle>
          <a:p>
            <a:pPr>
              <a:defRPr/>
            </a:pPr>
            <a:fld id="{8935C606-299E-4AB7-9172-98957A534351}" type="slidenum">
              <a:rPr lang="en-US">
                <a:solidFill>
                  <a:prstClr val="black">
                    <a:tint val="95000"/>
                  </a:prstClr>
                </a:solidFill>
              </a:rPr>
              <a:pPr>
                <a:defRPr/>
              </a:pPr>
              <a:t>‹#›</a:t>
            </a:fld>
            <a:endParaRPr lang="en-US" dirty="0">
              <a:solidFill>
                <a:prstClr val="black">
                  <a:tint val="95000"/>
                </a:prstClr>
              </a:solidFill>
            </a:endParaRPr>
          </a:p>
        </p:txBody>
      </p:sp>
    </p:spTree>
    <p:extLst>
      <p:ext uri="{BB962C8B-B14F-4D97-AF65-F5344CB8AC3E}">
        <p14:creationId xmlns:p14="http://schemas.microsoft.com/office/powerpoint/2010/main" val="342442231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9F2430F-DB4F-4080-80E8-43DB974A6263}" type="datetime1">
              <a:rPr lang="en-US" smtClean="0">
                <a:solidFill>
                  <a:prstClr val="black">
                    <a:tint val="95000"/>
                  </a:prstClr>
                </a:solidFill>
              </a:rPr>
              <a:pPr>
                <a:defRPr/>
              </a:pPr>
              <a:t>10/17/2018</a:t>
            </a:fld>
            <a:endParaRPr lang="en-US" dirty="0">
              <a:solidFill>
                <a:prstClr val="black">
                  <a:tint val="9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9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9C9294A-6F14-4363-AF5A-4818AD2EB28C}" type="slidenum">
              <a:rPr lang="en-US">
                <a:solidFill>
                  <a:prstClr val="black">
                    <a:tint val="95000"/>
                  </a:prstClr>
                </a:solidFill>
              </a:rPr>
              <a:pPr>
                <a:defRPr/>
              </a:pPr>
              <a:t>‹#›</a:t>
            </a:fld>
            <a:endParaRPr lang="en-US" dirty="0">
              <a:solidFill>
                <a:prstClr val="black">
                  <a:tint val="95000"/>
                </a:prstClr>
              </a:solidFill>
            </a:endParaRPr>
          </a:p>
        </p:txBody>
      </p:sp>
    </p:spTree>
    <p:extLst>
      <p:ext uri="{BB962C8B-B14F-4D97-AF65-F5344CB8AC3E}">
        <p14:creationId xmlns:p14="http://schemas.microsoft.com/office/powerpoint/2010/main" val="1289943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invGray">
          <a:xfrm>
            <a:off x="6599238" y="0"/>
            <a:ext cx="46037"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5" name="Rectangle 4"/>
          <p:cNvSpPr/>
          <p:nvPr/>
        </p:nvSpPr>
        <p:spPr bwMode="ltGray">
          <a:xfrm>
            <a:off x="6648450" y="0"/>
            <a:ext cx="2514600"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2" name="Vertical Title 1"/>
          <p:cNvSpPr>
            <a:spLocks noGrp="1"/>
          </p:cNvSpPr>
          <p:nvPr>
            <p:ph type="title" orient="vert"/>
          </p:nvPr>
        </p:nvSpPr>
        <p:spPr>
          <a:xfrm>
            <a:off x="6781800" y="274640"/>
            <a:ext cx="1905000" cy="5851525"/>
          </a:xfrm>
        </p:spPr>
        <p:txBody>
          <a:bodyPr vert="eaVert"/>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04800"/>
            <a:ext cx="6019800" cy="5851525"/>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3"/>
          <p:cNvSpPr>
            <a:spLocks noGrp="1"/>
          </p:cNvSpPr>
          <p:nvPr>
            <p:ph type="dt" sz="half" idx="10"/>
          </p:nvPr>
        </p:nvSpPr>
        <p:spPr/>
        <p:txBody>
          <a:bodyPr/>
          <a:lstStyle>
            <a:lvl1pPr>
              <a:defRPr/>
            </a:lvl1pPr>
          </a:lstStyle>
          <a:p>
            <a:pPr>
              <a:defRPr/>
            </a:pPr>
            <a:fld id="{9F02D537-C032-41A9-88B7-CFCAEE6C83A1}" type="datetime1">
              <a:rPr lang="en-US" smtClean="0">
                <a:solidFill>
                  <a:prstClr val="black">
                    <a:tint val="95000"/>
                  </a:prstClr>
                </a:solidFill>
              </a:rPr>
              <a:pPr>
                <a:defRPr/>
              </a:pPr>
              <a:t>10/17/2018</a:t>
            </a:fld>
            <a:endParaRPr lang="en-US" dirty="0">
              <a:solidFill>
                <a:prstClr val="black">
                  <a:tint val="95000"/>
                </a:prstClr>
              </a:solidFill>
            </a:endParaRPr>
          </a:p>
        </p:txBody>
      </p:sp>
      <p:sp>
        <p:nvSpPr>
          <p:cNvPr id="7" name="Footer Placeholder 4"/>
          <p:cNvSpPr>
            <a:spLocks noGrp="1"/>
          </p:cNvSpPr>
          <p:nvPr>
            <p:ph type="ftr" sz="quarter" idx="11"/>
          </p:nvPr>
        </p:nvSpPr>
        <p:spPr>
          <a:xfrm>
            <a:off x="2640013" y="6376988"/>
            <a:ext cx="3836987" cy="365125"/>
          </a:xfrm>
        </p:spPr>
        <p:txBody>
          <a:bodyPr/>
          <a:lstStyle>
            <a:lvl1pPr>
              <a:defRPr/>
            </a:lvl1pPr>
          </a:lstStyle>
          <a:p>
            <a:pPr>
              <a:defRPr/>
            </a:pPr>
            <a:endParaRPr lang="en-US">
              <a:solidFill>
                <a:prstClr val="black">
                  <a:tint val="95000"/>
                </a:prstClr>
              </a:solidFill>
            </a:endParaRPr>
          </a:p>
        </p:txBody>
      </p:sp>
      <p:sp>
        <p:nvSpPr>
          <p:cNvPr id="8" name="Slide Number Placeholder 5"/>
          <p:cNvSpPr>
            <a:spLocks noGrp="1"/>
          </p:cNvSpPr>
          <p:nvPr>
            <p:ph type="sldNum" sz="quarter" idx="12"/>
          </p:nvPr>
        </p:nvSpPr>
        <p:spPr/>
        <p:txBody>
          <a:bodyPr/>
          <a:lstStyle>
            <a:lvl1pPr>
              <a:defRPr/>
            </a:lvl1pPr>
          </a:lstStyle>
          <a:p>
            <a:pPr>
              <a:defRPr/>
            </a:pPr>
            <a:fld id="{884DF78A-173A-48A2-8DBB-D5FD5F25F36C}" type="slidenum">
              <a:rPr lang="en-US">
                <a:solidFill>
                  <a:prstClr val="black">
                    <a:tint val="95000"/>
                  </a:prstClr>
                </a:solidFill>
              </a:rPr>
              <a:pPr>
                <a:defRPr/>
              </a:pPr>
              <a:t>‹#›</a:t>
            </a:fld>
            <a:endParaRPr lang="en-US" dirty="0">
              <a:solidFill>
                <a:prstClr val="black">
                  <a:tint val="95000"/>
                </a:prstClr>
              </a:solidFill>
            </a:endParaRPr>
          </a:p>
        </p:txBody>
      </p:sp>
    </p:spTree>
    <p:extLst>
      <p:ext uri="{BB962C8B-B14F-4D97-AF65-F5344CB8AC3E}">
        <p14:creationId xmlns:p14="http://schemas.microsoft.com/office/powerpoint/2010/main" val="165343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1676400"/>
            <a:ext cx="7772400" cy="1143000"/>
          </a:xfrm>
        </p:spPr>
        <p:txBody>
          <a:bodyPr>
            <a:normAutofit/>
          </a:bodyPr>
          <a:lstStyle>
            <a:lvl1pPr>
              <a:defRPr sz="6600" b="1" cap="none" spc="5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defRPr>
            </a:lvl1pPr>
          </a:lstStyle>
          <a:p>
            <a:r>
              <a:rPr lang="en-US" dirty="0" smtClean="0"/>
              <a:t>English Title</a:t>
            </a:r>
            <a:endParaRPr lang="en-US" dirty="0"/>
          </a:p>
        </p:txBody>
      </p:sp>
      <p:sp>
        <p:nvSpPr>
          <p:cNvPr id="3" name="Subtitle 2"/>
          <p:cNvSpPr>
            <a:spLocks noGrp="1"/>
          </p:cNvSpPr>
          <p:nvPr>
            <p:ph type="subTitle" idx="1" hasCustomPrompt="1"/>
          </p:nvPr>
        </p:nvSpPr>
        <p:spPr>
          <a:xfrm>
            <a:off x="1371600" y="355600"/>
            <a:ext cx="6400800" cy="1295400"/>
          </a:xfrm>
        </p:spPr>
        <p:txBody>
          <a:bodyPr>
            <a:noAutofit/>
          </a:bodyPr>
          <a:lstStyle>
            <a:lvl1pPr marL="0" indent="0" algn="ctr" rtl="1">
              <a:buNone/>
              <a:defRPr sz="9600" b="1" i="1" cap="none" spc="5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Jameel Noori Nastaleeq" pitchFamily="2" charset="-78"/>
                <a:cs typeface="Jameel Noori Nastaleeq" pitchFamily="2" charset="-78"/>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ur-PK" dirty="0" smtClean="0"/>
              <a:t>اردو ٹائٹل</a:t>
            </a:r>
            <a:endParaRPr lang="en-US" dirty="0"/>
          </a:p>
        </p:txBody>
      </p:sp>
      <p:sp>
        <p:nvSpPr>
          <p:cNvPr id="4" name="Date Placeholder 3"/>
          <p:cNvSpPr>
            <a:spLocks noGrp="1"/>
          </p:cNvSpPr>
          <p:nvPr>
            <p:ph type="dt" sz="half" idx="10"/>
          </p:nvPr>
        </p:nvSpPr>
        <p:spPr/>
        <p:txBody>
          <a:bodyPr/>
          <a:lstStyle/>
          <a:p>
            <a:r>
              <a:rPr lang="en-US" smtClean="0">
                <a:solidFill>
                  <a:prstClr val="black">
                    <a:tint val="75000"/>
                  </a:prstClr>
                </a:solidFill>
              </a:rPr>
              <a:t>5/7/2011</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E88CEE9-BFCF-413A-AC42-C1C536236A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5934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52400"/>
            <a:ext cx="8229600" cy="838200"/>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Autofit/>
          </a:bodyPr>
          <a:lstStyle>
            <a:lvl1pPr rtl="1">
              <a:defRPr sz="6000" b="1" i="1"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Jameel Noori Nastaleeq" pitchFamily="2" charset="-78"/>
                <a:cs typeface="Jameel Noori Nastaleeq" pitchFamily="2" charset="-78"/>
              </a:defRPr>
            </a:lvl1pPr>
          </a:lstStyle>
          <a:p>
            <a:r>
              <a:rPr lang="ur-PK" dirty="0" smtClean="0"/>
              <a:t>اردو ہیڈنگ</a:t>
            </a:r>
            <a:endParaRPr lang="en-US" dirty="0"/>
          </a:p>
        </p:txBody>
      </p:sp>
      <p:sp>
        <p:nvSpPr>
          <p:cNvPr id="3" name="Content Placeholder 2"/>
          <p:cNvSpPr>
            <a:spLocks noGrp="1"/>
          </p:cNvSpPr>
          <p:nvPr>
            <p:ph idx="1"/>
          </p:nvPr>
        </p:nvSpPr>
        <p:spPr>
          <a:xfrm>
            <a:off x="457200" y="1676400"/>
            <a:ext cx="8229600" cy="44497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solidFill>
                  <a:prstClr val="black">
                    <a:tint val="75000"/>
                  </a:prstClr>
                </a:solidFill>
              </a:rPr>
              <a:t>5/7/2011</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sz="1600" i="1">
                <a:latin typeface="Jameel Noori Nastaleeq" pitchFamily="2" charset="-78"/>
                <a:cs typeface="Jameel Noori Nastaleeq" pitchFamily="2" charset="-78"/>
              </a:defRPr>
            </a:lvl1p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E88CEE9-BFCF-413A-AC42-C1C536236A38}" type="slidenum">
              <a:rPr lang="en-US" smtClean="0">
                <a:solidFill>
                  <a:prstClr val="black">
                    <a:tint val="75000"/>
                  </a:prstClr>
                </a:solidFill>
              </a:rPr>
              <a:pPr/>
              <a:t>‹#›</a:t>
            </a:fld>
            <a:endParaRPr lang="en-US">
              <a:solidFill>
                <a:prstClr val="black">
                  <a:tint val="75000"/>
                </a:prstClr>
              </a:solidFill>
            </a:endParaRPr>
          </a:p>
        </p:txBody>
      </p:sp>
      <p:sp>
        <p:nvSpPr>
          <p:cNvPr id="10" name="Text Placeholder 9"/>
          <p:cNvSpPr>
            <a:spLocks noGrp="1"/>
          </p:cNvSpPr>
          <p:nvPr>
            <p:ph type="body" sz="quarter" idx="13" hasCustomPrompt="1"/>
          </p:nvPr>
        </p:nvSpPr>
        <p:spPr>
          <a:xfrm>
            <a:off x="457200" y="990600"/>
            <a:ext cx="8229600" cy="609600"/>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Autofit/>
          </a:bodyPr>
          <a:lstStyle>
            <a:lvl1pPr marL="0" indent="0" algn="ctr" rtl="0">
              <a:buNone/>
              <a:defRPr sz="3600" b="1" i="0"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cs typeface="Jameel Noori Nastaleeq" pitchFamily="2" charset="-78"/>
              </a:defRPr>
            </a:lvl1pPr>
          </a:lstStyle>
          <a:p>
            <a:pPr lvl="0"/>
            <a:r>
              <a:rPr lang="en-US" dirty="0" smtClean="0"/>
              <a:t>English Heading</a:t>
            </a:r>
            <a:endParaRPr lang="en-US" dirty="0"/>
          </a:p>
        </p:txBody>
      </p:sp>
    </p:spTree>
    <p:extLst>
      <p:ext uri="{BB962C8B-B14F-4D97-AF65-F5344CB8AC3E}">
        <p14:creationId xmlns:p14="http://schemas.microsoft.com/office/powerpoint/2010/main" val="18397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533400"/>
            <a:ext cx="7772400" cy="1143000"/>
          </a:xfrm>
          <a:ln>
            <a:noFill/>
          </a:ln>
        </p:spPr>
        <p:txBody>
          <a:bodyPr anchor="t">
            <a:noAutofit/>
            <a:scene3d>
              <a:camera prst="orthographicFront"/>
              <a:lightRig rig="soft" dir="t">
                <a:rot lat="0" lon="0" rev="10800000"/>
              </a:lightRig>
            </a:scene3d>
            <a:sp3d>
              <a:bevelT w="27940" h="12700"/>
              <a:contourClr>
                <a:srgbClr val="DDDDDD"/>
              </a:contourClr>
            </a:sp3d>
          </a:bodyPr>
          <a:lstStyle>
            <a:lvl1pPr algn="ctr" rtl="1">
              <a:defRPr sz="8000" b="1" i="1" cap="none" spc="150" baseline="0">
                <a:ln w="11430">
                  <a:solidFill>
                    <a:schemeClr val="tx1"/>
                  </a:solidFill>
                </a:ln>
                <a:solidFill>
                  <a:srgbClr val="F8F8F8"/>
                </a:solidFill>
                <a:effectLst>
                  <a:outerShdw blurRad="25400" algn="tl" rotWithShape="0">
                    <a:srgbClr val="000000">
                      <a:alpha val="43000"/>
                    </a:srgbClr>
                  </a:outerShdw>
                </a:effectLst>
                <a:latin typeface="Jameel Noori Nastaleeq" pitchFamily="2" charset="-78"/>
                <a:cs typeface="Jameel Noori Nastaleeq" pitchFamily="2" charset="-78"/>
              </a:defRPr>
            </a:lvl1pPr>
          </a:lstStyle>
          <a:p>
            <a:r>
              <a:rPr lang="ur-PK" dirty="0" smtClean="0"/>
              <a:t>سیکشن ٹائٹل</a:t>
            </a:r>
            <a:endParaRPr lang="en-US" dirty="0"/>
          </a:p>
        </p:txBody>
      </p:sp>
      <p:sp>
        <p:nvSpPr>
          <p:cNvPr id="3" name="Text Placeholder 2"/>
          <p:cNvSpPr>
            <a:spLocks noGrp="1"/>
          </p:cNvSpPr>
          <p:nvPr>
            <p:ph type="body" idx="1" hasCustomPrompt="1"/>
          </p:nvPr>
        </p:nvSpPr>
        <p:spPr>
          <a:xfrm>
            <a:off x="685800" y="1676400"/>
            <a:ext cx="7772400" cy="838200"/>
          </a:xfrm>
        </p:spPr>
        <p:txBody>
          <a:bodyPr anchor="b">
            <a:normAutofit/>
            <a:scene3d>
              <a:camera prst="orthographicFront"/>
              <a:lightRig rig="soft" dir="t">
                <a:rot lat="0" lon="0" rev="10800000"/>
              </a:lightRig>
            </a:scene3d>
            <a:sp3d>
              <a:bevelT w="27940" h="12700"/>
              <a:contourClr>
                <a:srgbClr val="DDDDDD"/>
              </a:contourClr>
            </a:sp3d>
          </a:bodyPr>
          <a:lstStyle>
            <a:lvl1pPr marL="0" indent="0" algn="ctr">
              <a:buNone/>
              <a:defRPr sz="5400" b="1" i="1" cap="none" spc="150">
                <a:ln w="11430">
                  <a:solidFill>
                    <a:schemeClr val="tx1"/>
                  </a:solidFill>
                </a:ln>
                <a:solidFill>
                  <a:srgbClr val="F8F8F8"/>
                </a:solidFill>
                <a:effectLst>
                  <a:outerShdw blurRad="25400" algn="tl" rotWithShape="0">
                    <a:srgbClr val="000000">
                      <a:alpha val="43000"/>
                    </a:srgbClr>
                  </a:outerShdw>
                </a:effectLs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Section Header</a:t>
            </a:r>
          </a:p>
        </p:txBody>
      </p:sp>
      <p:sp>
        <p:nvSpPr>
          <p:cNvPr id="4" name="Date Placeholder 3"/>
          <p:cNvSpPr>
            <a:spLocks noGrp="1"/>
          </p:cNvSpPr>
          <p:nvPr>
            <p:ph type="dt" sz="half" idx="10"/>
          </p:nvPr>
        </p:nvSpPr>
        <p:spPr/>
        <p:txBody>
          <a:bodyPr/>
          <a:lstStyle/>
          <a:p>
            <a:r>
              <a:rPr lang="en-US" smtClean="0">
                <a:solidFill>
                  <a:prstClr val="black">
                    <a:tint val="75000"/>
                  </a:prstClr>
                </a:solidFill>
              </a:rPr>
              <a:t>5/7/2011</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E88CEE9-BFCF-413A-AC42-C1C536236A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7001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a:solidFill>
            <a:srgbClr val="F79646">
              <a:alpha val="69804"/>
            </a:srgbClr>
          </a:solidFill>
          <a:ln w="5715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3">
            <a:schemeClr val="lt1"/>
          </a:lnRef>
          <a:fillRef idx="1">
            <a:schemeClr val="accent6"/>
          </a:fillRef>
          <a:effectRef idx="1">
            <a:schemeClr val="accent6"/>
          </a:effectRef>
          <a:fontRef idx="none"/>
        </p:style>
        <p:txBody>
          <a:bodyPr anchor="ctr" anchorCtr="0">
            <a:normAutofit/>
          </a:bodyPr>
          <a:lstStyle>
            <a:lvl1pPr marL="114300" indent="0" algn="ctr">
              <a:spcBef>
                <a:spcPts val="600"/>
              </a:spcBef>
              <a:buNone/>
              <a:defRPr sz="2000" i="1">
                <a:solidFill>
                  <a:schemeClr val="bg1"/>
                </a:solidFill>
                <a:latin typeface="Candara" pitchFamily="34" charset="0"/>
              </a:defRPr>
            </a:lvl1pPr>
            <a:lvl2pPr marL="457200" indent="0" algn="ctr">
              <a:buNone/>
              <a:defRPr sz="1800" i="1">
                <a:solidFill>
                  <a:schemeClr val="bg1"/>
                </a:solidFill>
                <a:latin typeface="Candara" pitchFamily="34" charset="0"/>
              </a:defRPr>
            </a:lvl2pPr>
            <a:lvl3pPr marL="914400" indent="0" algn="ctr">
              <a:buNone/>
              <a:defRPr sz="1600" i="1">
                <a:solidFill>
                  <a:schemeClr val="bg1"/>
                </a:solidFill>
                <a:latin typeface="Candara" pitchFamily="34" charset="0"/>
              </a:defRPr>
            </a:lvl3pPr>
            <a:lvl4pPr marL="1371600" indent="0" algn="ctr">
              <a:buNone/>
              <a:defRPr sz="1400" i="1">
                <a:solidFill>
                  <a:schemeClr val="bg1"/>
                </a:solidFill>
                <a:latin typeface="Candara" pitchFamily="34" charset="0"/>
              </a:defRPr>
            </a:lvl4pPr>
            <a:lvl5pPr marL="1828800" indent="0" algn="ctr">
              <a:buNone/>
              <a:defRPr sz="1400" i="1">
                <a:solidFill>
                  <a:schemeClr val="bg1"/>
                </a:solidFill>
                <a:latin typeface="Candara"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a:solidFill>
            <a:srgbClr val="F79646">
              <a:alpha val="69804"/>
            </a:srgbClr>
          </a:solidFill>
          <a:ln w="5715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3">
            <a:schemeClr val="lt1"/>
          </a:lnRef>
          <a:fillRef idx="1">
            <a:schemeClr val="accent6"/>
          </a:fillRef>
          <a:effectRef idx="1">
            <a:schemeClr val="accent6"/>
          </a:effectRef>
          <a:fontRef idx="none"/>
        </p:style>
        <p:txBody>
          <a:bodyPr anchor="ctr" anchorCtr="0"/>
          <a:lstStyle>
            <a:lvl1pPr marL="114300" indent="0" algn="ctr" rtl="1">
              <a:buNone/>
              <a:defRPr sz="2800">
                <a:solidFill>
                  <a:schemeClr val="bg1"/>
                </a:solidFill>
                <a:latin typeface="Jameel Noori Nastaleeq" pitchFamily="2" charset="-78"/>
                <a:cs typeface="Jameel Noori Nastaleeq" pitchFamily="2" charset="-78"/>
              </a:defRPr>
            </a:lvl1pPr>
            <a:lvl2pPr marL="457200" indent="0" algn="ctr" rtl="1">
              <a:buNone/>
              <a:defRPr sz="2400">
                <a:solidFill>
                  <a:schemeClr val="bg1"/>
                </a:solidFill>
                <a:latin typeface="Jameel Noori Nastaleeq" pitchFamily="2" charset="-78"/>
                <a:cs typeface="Jameel Noori Nastaleeq" pitchFamily="2" charset="-78"/>
              </a:defRPr>
            </a:lvl2pPr>
            <a:lvl3pPr marL="914400" indent="0" algn="ctr" rtl="1">
              <a:buNone/>
              <a:defRPr sz="2000">
                <a:solidFill>
                  <a:schemeClr val="bg1"/>
                </a:solidFill>
                <a:latin typeface="Jameel Noori Nastaleeq" pitchFamily="2" charset="-78"/>
                <a:cs typeface="Jameel Noori Nastaleeq" pitchFamily="2" charset="-78"/>
              </a:defRPr>
            </a:lvl3pPr>
            <a:lvl4pPr marL="1371600" indent="0" algn="ctr" rtl="1">
              <a:buNone/>
              <a:defRPr sz="1800">
                <a:solidFill>
                  <a:schemeClr val="bg1"/>
                </a:solidFill>
                <a:latin typeface="Jameel Noori Nastaleeq" pitchFamily="2" charset="-78"/>
                <a:cs typeface="Jameel Noori Nastaleeq" pitchFamily="2" charset="-78"/>
              </a:defRPr>
            </a:lvl4pPr>
            <a:lvl5pPr marL="1828800" indent="0" algn="ctr" rtl="1">
              <a:buNone/>
              <a:defRPr sz="1800">
                <a:solidFill>
                  <a:schemeClr val="bg1"/>
                </a:solidFill>
                <a:latin typeface="Jameel Noori Nastaleeq" pitchFamily="2" charset="-78"/>
                <a:cs typeface="Jameel Noori Nastaleeq" pitchFamily="2" charset="-78"/>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Date Placeholder 8"/>
          <p:cNvSpPr>
            <a:spLocks noGrp="1"/>
          </p:cNvSpPr>
          <p:nvPr>
            <p:ph type="dt" sz="half" idx="10"/>
          </p:nvPr>
        </p:nvSpPr>
        <p:spPr/>
        <p:txBody>
          <a:bodyPr/>
          <a:lstStyle/>
          <a:p>
            <a:r>
              <a:rPr lang="en-US" smtClean="0">
                <a:solidFill>
                  <a:prstClr val="black">
                    <a:tint val="75000"/>
                  </a:prstClr>
                </a:solidFill>
              </a:rPr>
              <a:t>5/7/2011</a:t>
            </a:r>
            <a:endParaRPr lang="en-US">
              <a:solidFill>
                <a:prstClr val="black">
                  <a:tint val="75000"/>
                </a:prstClr>
              </a:solidFill>
            </a:endParaRPr>
          </a:p>
        </p:txBody>
      </p:sp>
      <p:sp>
        <p:nvSpPr>
          <p:cNvPr id="10" name="Footer Placeholder 9"/>
          <p:cNvSpPr>
            <a:spLocks noGrp="1"/>
          </p:cNvSpPr>
          <p:nvPr>
            <p:ph type="ftr" sz="quarter" idx="11"/>
          </p:nvPr>
        </p:nvSpPr>
        <p:spPr/>
        <p:txBody>
          <a:bodyPr/>
          <a:lstStyle/>
          <a:p>
            <a:endParaRPr lang="en-US">
              <a:solidFill>
                <a:prstClr val="black">
                  <a:tint val="75000"/>
                </a:prstClr>
              </a:solidFill>
            </a:endParaRPr>
          </a:p>
        </p:txBody>
      </p:sp>
      <p:sp>
        <p:nvSpPr>
          <p:cNvPr id="11" name="Slide Number Placeholder 10"/>
          <p:cNvSpPr>
            <a:spLocks noGrp="1"/>
          </p:cNvSpPr>
          <p:nvPr>
            <p:ph type="sldNum" sz="quarter" idx="12"/>
          </p:nvPr>
        </p:nvSpPr>
        <p:spPr/>
        <p:txBody>
          <a:bodyPr/>
          <a:lstStyle/>
          <a:p>
            <a:fld id="{0E88CEE9-BFCF-413A-AC42-C1C536236A38}" type="slidenum">
              <a:rPr lang="en-US" smtClean="0">
                <a:solidFill>
                  <a:prstClr val="black">
                    <a:tint val="75000"/>
                  </a:prstClr>
                </a:solidFill>
              </a:rPr>
              <a:pPr/>
              <a:t>‹#›</a:t>
            </a:fld>
            <a:endParaRPr lang="en-US">
              <a:solidFill>
                <a:prstClr val="black">
                  <a:tint val="75000"/>
                </a:prstClr>
              </a:solidFill>
            </a:endParaRPr>
          </a:p>
        </p:txBody>
      </p:sp>
      <p:sp>
        <p:nvSpPr>
          <p:cNvPr id="12" name="Title 1"/>
          <p:cNvSpPr>
            <a:spLocks noGrp="1"/>
          </p:cNvSpPr>
          <p:nvPr>
            <p:ph type="title" hasCustomPrompt="1"/>
          </p:nvPr>
        </p:nvSpPr>
        <p:spPr>
          <a:xfrm>
            <a:off x="457200" y="152400"/>
            <a:ext cx="8229600" cy="838200"/>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Autofit/>
          </a:bodyPr>
          <a:lstStyle>
            <a:lvl1pPr>
              <a:defRPr sz="6000" b="1" i="1"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Jameel Noori Nastaleeq" pitchFamily="2" charset="-78"/>
                <a:cs typeface="Jameel Noori Nastaleeq" pitchFamily="2" charset="-78"/>
              </a:defRPr>
            </a:lvl1pPr>
          </a:lstStyle>
          <a:p>
            <a:r>
              <a:rPr lang="ur-PK" dirty="0" smtClean="0"/>
              <a:t>اردو ہیڈنگ</a:t>
            </a:r>
            <a:endParaRPr lang="en-US" dirty="0"/>
          </a:p>
        </p:txBody>
      </p:sp>
      <p:sp>
        <p:nvSpPr>
          <p:cNvPr id="13" name="Text Placeholder 9"/>
          <p:cNvSpPr>
            <a:spLocks noGrp="1"/>
          </p:cNvSpPr>
          <p:nvPr>
            <p:ph type="body" sz="quarter" idx="13" hasCustomPrompt="1"/>
          </p:nvPr>
        </p:nvSpPr>
        <p:spPr>
          <a:xfrm>
            <a:off x="457200" y="990600"/>
            <a:ext cx="8229600" cy="609600"/>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Autofit/>
          </a:bodyPr>
          <a:lstStyle>
            <a:lvl1pPr marL="0" indent="0" algn="ctr" rtl="0">
              <a:buNone/>
              <a:defRPr sz="3600" b="1" i="0"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cs typeface="Jameel Noori Nastaleeq" pitchFamily="2" charset="-78"/>
              </a:defRPr>
            </a:lvl1pPr>
          </a:lstStyle>
          <a:p>
            <a:pPr lvl="0"/>
            <a:r>
              <a:rPr lang="en-US" dirty="0" smtClean="0"/>
              <a:t>English Heading</a:t>
            </a:r>
            <a:endParaRPr lang="en-US" dirty="0"/>
          </a:p>
        </p:txBody>
      </p:sp>
    </p:spTree>
    <p:extLst>
      <p:ext uri="{BB962C8B-B14F-4D97-AF65-F5344CB8AC3E}">
        <p14:creationId xmlns:p14="http://schemas.microsoft.com/office/powerpoint/2010/main" val="383958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1_Two Content">
    <p:bg>
      <p:bgPr>
        <a:blipFill dpi="0" rotWithShape="1">
          <a:blip r:embed="rId2">
            <a:extLst>
              <a:ext uri="{BEBA8EAE-BF5A-486C-A8C5-ECC9F3942E4B}">
                <a14:imgProps xmlns:a14="http://schemas.microsoft.com/office/drawing/2010/main">
                  <a14:imgLayer r:embed="rId3">
                    <a14:imgEffect>
                      <a14:artisticGlowDiffused/>
                    </a14:imgEffect>
                    <a14:imgEffect>
                      <a14:sharpenSoften amount="-50000"/>
                    </a14:imgEffect>
                    <a14:imgEffect>
                      <a14:saturation sat="66000"/>
                    </a14:imgEffect>
                    <a14:imgEffect>
                      <a14:brightnessContrast contras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a:solidFill>
            <a:srgbClr val="F79646">
              <a:alpha val="69804"/>
            </a:srgbClr>
          </a:solidFill>
          <a:ln w="5715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3">
            <a:schemeClr val="lt1"/>
          </a:lnRef>
          <a:fillRef idx="1">
            <a:schemeClr val="accent6"/>
          </a:fillRef>
          <a:effectRef idx="1">
            <a:schemeClr val="accent6"/>
          </a:effectRef>
          <a:fontRef idx="none"/>
        </p:style>
        <p:txBody>
          <a:bodyPr anchor="ctr" anchorCtr="0">
            <a:normAutofit/>
          </a:bodyPr>
          <a:lstStyle>
            <a:lvl1pPr marL="114300" indent="0" algn="ctr">
              <a:lnSpc>
                <a:spcPct val="150000"/>
              </a:lnSpc>
              <a:spcBef>
                <a:spcPts val="0"/>
              </a:spcBef>
              <a:buNone/>
              <a:defRPr sz="2000" i="1">
                <a:solidFill>
                  <a:schemeClr val="bg1"/>
                </a:solidFill>
                <a:latin typeface="Candara" pitchFamily="34" charset="0"/>
              </a:defRPr>
            </a:lvl1pPr>
            <a:lvl2pPr marL="457200" indent="0" algn="ctr">
              <a:lnSpc>
                <a:spcPct val="150000"/>
              </a:lnSpc>
              <a:spcBef>
                <a:spcPts val="0"/>
              </a:spcBef>
              <a:buNone/>
              <a:defRPr sz="1800" i="1">
                <a:solidFill>
                  <a:schemeClr val="bg1"/>
                </a:solidFill>
                <a:latin typeface="Candara" pitchFamily="34" charset="0"/>
              </a:defRPr>
            </a:lvl2pPr>
            <a:lvl3pPr marL="914400" indent="0" algn="ctr">
              <a:lnSpc>
                <a:spcPct val="150000"/>
              </a:lnSpc>
              <a:spcBef>
                <a:spcPts val="0"/>
              </a:spcBef>
              <a:buNone/>
              <a:defRPr sz="1600" i="1">
                <a:solidFill>
                  <a:schemeClr val="bg1"/>
                </a:solidFill>
                <a:latin typeface="Candara" pitchFamily="34" charset="0"/>
              </a:defRPr>
            </a:lvl3pPr>
            <a:lvl4pPr marL="1371600" indent="0" algn="ctr">
              <a:lnSpc>
                <a:spcPct val="150000"/>
              </a:lnSpc>
              <a:spcBef>
                <a:spcPts val="0"/>
              </a:spcBef>
              <a:buNone/>
              <a:defRPr sz="1400" i="1">
                <a:solidFill>
                  <a:schemeClr val="bg1"/>
                </a:solidFill>
                <a:latin typeface="Candara" pitchFamily="34" charset="0"/>
              </a:defRPr>
            </a:lvl4pPr>
            <a:lvl5pPr marL="1828800" indent="0" algn="ctr">
              <a:lnSpc>
                <a:spcPct val="150000"/>
              </a:lnSpc>
              <a:spcBef>
                <a:spcPts val="0"/>
              </a:spcBef>
              <a:buNone/>
              <a:defRPr sz="1400" i="1">
                <a:solidFill>
                  <a:schemeClr val="bg1"/>
                </a:solidFill>
                <a:latin typeface="Candara"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a:solidFill>
            <a:srgbClr val="F79646">
              <a:alpha val="69804"/>
            </a:srgbClr>
          </a:solidFill>
          <a:ln w="5715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3">
            <a:schemeClr val="lt1"/>
          </a:lnRef>
          <a:fillRef idx="1">
            <a:schemeClr val="accent6"/>
          </a:fillRef>
          <a:effectRef idx="1">
            <a:schemeClr val="accent6"/>
          </a:effectRef>
          <a:fontRef idx="none"/>
        </p:style>
        <p:txBody>
          <a:bodyPr anchor="ctr" anchorCtr="0"/>
          <a:lstStyle>
            <a:lvl1pPr marL="114300" indent="0" algn="ctr" rtl="1">
              <a:lnSpc>
                <a:spcPct val="150000"/>
              </a:lnSpc>
              <a:spcBef>
                <a:spcPts val="0"/>
              </a:spcBef>
              <a:buNone/>
              <a:defRPr sz="2800">
                <a:solidFill>
                  <a:schemeClr val="bg1"/>
                </a:solidFill>
                <a:latin typeface="Jameel Noori Nastaleeq" pitchFamily="2" charset="-78"/>
                <a:cs typeface="Jameel Noori Nastaleeq" pitchFamily="2" charset="-78"/>
              </a:defRPr>
            </a:lvl1pPr>
            <a:lvl2pPr marL="457200" indent="0" algn="ctr" rtl="1">
              <a:lnSpc>
                <a:spcPct val="150000"/>
              </a:lnSpc>
              <a:spcBef>
                <a:spcPts val="0"/>
              </a:spcBef>
              <a:buNone/>
              <a:defRPr sz="2400">
                <a:solidFill>
                  <a:schemeClr val="bg1"/>
                </a:solidFill>
                <a:latin typeface="Jameel Noori Nastaleeq" pitchFamily="2" charset="-78"/>
                <a:cs typeface="Jameel Noori Nastaleeq" pitchFamily="2" charset="-78"/>
              </a:defRPr>
            </a:lvl2pPr>
            <a:lvl3pPr marL="914400" indent="0" algn="ctr" rtl="1">
              <a:lnSpc>
                <a:spcPct val="150000"/>
              </a:lnSpc>
              <a:spcBef>
                <a:spcPts val="0"/>
              </a:spcBef>
              <a:buNone/>
              <a:defRPr sz="2000">
                <a:solidFill>
                  <a:schemeClr val="bg1"/>
                </a:solidFill>
                <a:latin typeface="Jameel Noori Nastaleeq" pitchFamily="2" charset="-78"/>
                <a:cs typeface="Jameel Noori Nastaleeq" pitchFamily="2" charset="-78"/>
              </a:defRPr>
            </a:lvl3pPr>
            <a:lvl4pPr marL="1371600" indent="0" algn="ctr" rtl="1">
              <a:lnSpc>
                <a:spcPct val="150000"/>
              </a:lnSpc>
              <a:spcBef>
                <a:spcPts val="0"/>
              </a:spcBef>
              <a:buNone/>
              <a:defRPr sz="1800">
                <a:solidFill>
                  <a:schemeClr val="bg1"/>
                </a:solidFill>
                <a:latin typeface="Jameel Noori Nastaleeq" pitchFamily="2" charset="-78"/>
                <a:cs typeface="Jameel Noori Nastaleeq" pitchFamily="2" charset="-78"/>
              </a:defRPr>
            </a:lvl4pPr>
            <a:lvl5pPr marL="1828800" indent="0" algn="ctr" rtl="1">
              <a:lnSpc>
                <a:spcPct val="150000"/>
              </a:lnSpc>
              <a:spcBef>
                <a:spcPts val="0"/>
              </a:spcBef>
              <a:buNone/>
              <a:defRPr sz="1800">
                <a:solidFill>
                  <a:schemeClr val="bg1"/>
                </a:solidFill>
                <a:latin typeface="Jameel Noori Nastaleeq" pitchFamily="2" charset="-78"/>
                <a:cs typeface="Jameel Noori Nastaleeq" pitchFamily="2" charset="-78"/>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Date Placeholder 8"/>
          <p:cNvSpPr>
            <a:spLocks noGrp="1"/>
          </p:cNvSpPr>
          <p:nvPr>
            <p:ph type="dt" sz="half" idx="10"/>
          </p:nvPr>
        </p:nvSpPr>
        <p:spPr/>
        <p:txBody>
          <a:bodyPr/>
          <a:lstStyle/>
          <a:p>
            <a:r>
              <a:rPr lang="en-US" smtClean="0">
                <a:solidFill>
                  <a:prstClr val="black">
                    <a:tint val="75000"/>
                  </a:prstClr>
                </a:solidFill>
              </a:rPr>
              <a:t>5/7/2011</a:t>
            </a:r>
            <a:endParaRPr lang="en-US">
              <a:solidFill>
                <a:prstClr val="black">
                  <a:tint val="75000"/>
                </a:prstClr>
              </a:solidFill>
            </a:endParaRPr>
          </a:p>
        </p:txBody>
      </p:sp>
      <p:sp>
        <p:nvSpPr>
          <p:cNvPr id="10" name="Footer Placeholder 9"/>
          <p:cNvSpPr>
            <a:spLocks noGrp="1"/>
          </p:cNvSpPr>
          <p:nvPr>
            <p:ph type="ftr" sz="quarter" idx="11"/>
          </p:nvPr>
        </p:nvSpPr>
        <p:spPr/>
        <p:txBody>
          <a:bodyPr/>
          <a:lstStyle/>
          <a:p>
            <a:endParaRPr lang="en-US">
              <a:solidFill>
                <a:prstClr val="black">
                  <a:tint val="75000"/>
                </a:prstClr>
              </a:solidFill>
            </a:endParaRPr>
          </a:p>
        </p:txBody>
      </p:sp>
      <p:sp>
        <p:nvSpPr>
          <p:cNvPr id="11" name="Slide Number Placeholder 10"/>
          <p:cNvSpPr>
            <a:spLocks noGrp="1"/>
          </p:cNvSpPr>
          <p:nvPr>
            <p:ph type="sldNum" sz="quarter" idx="12"/>
          </p:nvPr>
        </p:nvSpPr>
        <p:spPr/>
        <p:txBody>
          <a:bodyPr/>
          <a:lstStyle/>
          <a:p>
            <a:fld id="{0E88CEE9-BFCF-413A-AC42-C1C536236A38}" type="slidenum">
              <a:rPr lang="en-US" smtClean="0">
                <a:solidFill>
                  <a:prstClr val="black">
                    <a:tint val="75000"/>
                  </a:prstClr>
                </a:solidFill>
              </a:rPr>
              <a:pPr/>
              <a:t>‹#›</a:t>
            </a:fld>
            <a:endParaRPr lang="en-US">
              <a:solidFill>
                <a:prstClr val="black">
                  <a:tint val="75000"/>
                </a:prstClr>
              </a:solidFill>
            </a:endParaRPr>
          </a:p>
        </p:txBody>
      </p:sp>
      <p:sp>
        <p:nvSpPr>
          <p:cNvPr id="12" name="Title 1"/>
          <p:cNvSpPr>
            <a:spLocks noGrp="1"/>
          </p:cNvSpPr>
          <p:nvPr>
            <p:ph type="title" hasCustomPrompt="1"/>
          </p:nvPr>
        </p:nvSpPr>
        <p:spPr>
          <a:xfrm>
            <a:off x="457200" y="152400"/>
            <a:ext cx="8229600" cy="838200"/>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Autofit/>
          </a:bodyPr>
          <a:lstStyle>
            <a:lvl1pPr>
              <a:defRPr sz="6000" b="1" i="1"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Jameel Noori Nastaleeq" pitchFamily="2" charset="-78"/>
                <a:cs typeface="Jameel Noori Nastaleeq" pitchFamily="2" charset="-78"/>
              </a:defRPr>
            </a:lvl1pPr>
          </a:lstStyle>
          <a:p>
            <a:r>
              <a:rPr lang="ur-PK" dirty="0" smtClean="0"/>
              <a:t>اردو ہیڈنگ</a:t>
            </a:r>
            <a:endParaRPr lang="en-US" dirty="0"/>
          </a:p>
        </p:txBody>
      </p:sp>
      <p:sp>
        <p:nvSpPr>
          <p:cNvPr id="13" name="Text Placeholder 9"/>
          <p:cNvSpPr>
            <a:spLocks noGrp="1"/>
          </p:cNvSpPr>
          <p:nvPr>
            <p:ph type="body" sz="quarter" idx="13" hasCustomPrompt="1"/>
          </p:nvPr>
        </p:nvSpPr>
        <p:spPr>
          <a:xfrm>
            <a:off x="457200" y="990600"/>
            <a:ext cx="8229600" cy="609600"/>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Autofit/>
          </a:bodyPr>
          <a:lstStyle>
            <a:lvl1pPr marL="0" indent="0" algn="ctr" rtl="0">
              <a:buNone/>
              <a:defRPr sz="3600" b="1" i="0"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cs typeface="Jameel Noori Nastaleeq" pitchFamily="2" charset="-78"/>
              </a:defRPr>
            </a:lvl1pPr>
          </a:lstStyle>
          <a:p>
            <a:pPr lvl="0"/>
            <a:r>
              <a:rPr lang="en-US" dirty="0" smtClean="0"/>
              <a:t>English Heading</a:t>
            </a:r>
            <a:endParaRPr lang="en-US" dirty="0"/>
          </a:p>
        </p:txBody>
      </p:sp>
    </p:spTree>
    <p:extLst>
      <p:ext uri="{BB962C8B-B14F-4D97-AF65-F5344CB8AC3E}">
        <p14:creationId xmlns:p14="http://schemas.microsoft.com/office/powerpoint/2010/main" val="3645335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solidFill>
                  <a:prstClr val="black">
                    <a:tint val="75000"/>
                  </a:prstClr>
                </a:solidFill>
              </a:rPr>
              <a:t>5/7/2011</a:t>
            </a:r>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E88CEE9-BFCF-413A-AC42-C1C536236A38}" type="slidenum">
              <a:rPr lang="en-US" smtClean="0">
                <a:solidFill>
                  <a:prstClr val="black">
                    <a:tint val="75000"/>
                  </a:prstClr>
                </a:solidFill>
              </a:rPr>
              <a:pPr/>
              <a:t>‹#›</a:t>
            </a:fld>
            <a:endParaRPr lang="en-US">
              <a:solidFill>
                <a:prstClr val="black">
                  <a:tint val="75000"/>
                </a:prstClr>
              </a:solidFill>
            </a:endParaRPr>
          </a:p>
        </p:txBody>
      </p:sp>
      <p:sp>
        <p:nvSpPr>
          <p:cNvPr id="10" name="Title 1"/>
          <p:cNvSpPr>
            <a:spLocks noGrp="1"/>
          </p:cNvSpPr>
          <p:nvPr>
            <p:ph type="title" hasCustomPrompt="1"/>
          </p:nvPr>
        </p:nvSpPr>
        <p:spPr>
          <a:xfrm>
            <a:off x="457200" y="152400"/>
            <a:ext cx="8229600" cy="838200"/>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Autofit/>
          </a:bodyPr>
          <a:lstStyle>
            <a:lvl1pPr>
              <a:defRPr sz="6000" b="1" i="1"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Jameel Noori Nastaleeq" pitchFamily="2" charset="-78"/>
                <a:cs typeface="Jameel Noori Nastaleeq" pitchFamily="2" charset="-78"/>
              </a:defRPr>
            </a:lvl1pPr>
          </a:lstStyle>
          <a:p>
            <a:r>
              <a:rPr lang="ur-PK" dirty="0" smtClean="0"/>
              <a:t>اردو ہیڈنگ</a:t>
            </a:r>
            <a:endParaRPr lang="en-US" dirty="0"/>
          </a:p>
        </p:txBody>
      </p:sp>
      <p:sp>
        <p:nvSpPr>
          <p:cNvPr id="11" name="Text Placeholder 9"/>
          <p:cNvSpPr>
            <a:spLocks noGrp="1"/>
          </p:cNvSpPr>
          <p:nvPr>
            <p:ph type="body" sz="quarter" idx="13" hasCustomPrompt="1"/>
          </p:nvPr>
        </p:nvSpPr>
        <p:spPr>
          <a:xfrm>
            <a:off x="457200" y="990600"/>
            <a:ext cx="8229600" cy="609600"/>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Autofit/>
          </a:bodyPr>
          <a:lstStyle>
            <a:lvl1pPr marL="0" indent="0" algn="ctr" rtl="0">
              <a:buNone/>
              <a:defRPr sz="3600" b="1" i="0"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cs typeface="Jameel Noori Nastaleeq" pitchFamily="2" charset="-78"/>
              </a:defRPr>
            </a:lvl1pPr>
          </a:lstStyle>
          <a:p>
            <a:pPr lvl="0"/>
            <a:r>
              <a:rPr lang="en-US" dirty="0" smtClean="0"/>
              <a:t>English Heading</a:t>
            </a:r>
            <a:endParaRPr lang="en-US" dirty="0"/>
          </a:p>
        </p:txBody>
      </p:sp>
    </p:spTree>
    <p:extLst>
      <p:ext uri="{BB962C8B-B14F-4D97-AF65-F5344CB8AC3E}">
        <p14:creationId xmlns:p14="http://schemas.microsoft.com/office/powerpoint/2010/main" val="2028595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solidFill>
                  <a:prstClr val="black">
                    <a:tint val="75000"/>
                  </a:prstClr>
                </a:solidFill>
              </a:rPr>
              <a:t>5/7/2011</a:t>
            </a:r>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E88CEE9-BFCF-413A-AC42-C1C536236A38}" type="slidenum">
              <a:rPr lang="en-US" smtClean="0">
                <a:solidFill>
                  <a:prstClr val="black">
                    <a:tint val="75000"/>
                  </a:prstClr>
                </a:solidFill>
              </a:rPr>
              <a:pPr/>
              <a:t>‹#›</a:t>
            </a:fld>
            <a:endParaRPr lang="en-US">
              <a:solidFill>
                <a:prstClr val="black">
                  <a:tint val="75000"/>
                </a:prstClr>
              </a:solidFill>
            </a:endParaRPr>
          </a:p>
        </p:txBody>
      </p:sp>
      <p:sp>
        <p:nvSpPr>
          <p:cNvPr id="6" name="Title 1"/>
          <p:cNvSpPr>
            <a:spLocks noGrp="1"/>
          </p:cNvSpPr>
          <p:nvPr>
            <p:ph type="title" hasCustomPrompt="1"/>
          </p:nvPr>
        </p:nvSpPr>
        <p:spPr>
          <a:xfrm>
            <a:off x="457200" y="1295400"/>
            <a:ext cx="8229600" cy="838200"/>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Autofit/>
          </a:bodyPr>
          <a:lstStyle>
            <a:lvl1pPr>
              <a:defRPr sz="6000" b="1" i="1"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Jameel Noori Nastaleeq" pitchFamily="2" charset="-78"/>
                <a:cs typeface="Jameel Noori Nastaleeq" pitchFamily="2" charset="-78"/>
              </a:defRPr>
            </a:lvl1pPr>
          </a:lstStyle>
          <a:p>
            <a:r>
              <a:rPr lang="ur-PK" dirty="0" smtClean="0"/>
              <a:t>اردو ہیڈنگ</a:t>
            </a:r>
            <a:endParaRPr lang="en-US" dirty="0"/>
          </a:p>
        </p:txBody>
      </p:sp>
      <p:sp>
        <p:nvSpPr>
          <p:cNvPr id="7" name="Text Placeholder 9"/>
          <p:cNvSpPr>
            <a:spLocks noGrp="1"/>
          </p:cNvSpPr>
          <p:nvPr>
            <p:ph type="body" sz="quarter" idx="13" hasCustomPrompt="1"/>
          </p:nvPr>
        </p:nvSpPr>
        <p:spPr>
          <a:xfrm>
            <a:off x="457200" y="2133600"/>
            <a:ext cx="8229600" cy="609600"/>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Autofit/>
          </a:bodyPr>
          <a:lstStyle>
            <a:lvl1pPr marL="0" indent="0" algn="ctr" rtl="0">
              <a:buNone/>
              <a:defRPr sz="3600" b="1" i="0"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cs typeface="Jameel Noori Nastaleeq" pitchFamily="2" charset="-78"/>
              </a:defRPr>
            </a:lvl1pPr>
          </a:lstStyle>
          <a:p>
            <a:pPr lvl="0"/>
            <a:r>
              <a:rPr lang="en-US" dirty="0" smtClean="0"/>
              <a:t>English Heading</a:t>
            </a:r>
            <a:endParaRPr lang="en-US" dirty="0"/>
          </a:p>
        </p:txBody>
      </p:sp>
    </p:spTree>
    <p:extLst>
      <p:ext uri="{BB962C8B-B14F-4D97-AF65-F5344CB8AC3E}">
        <p14:creationId xmlns:p14="http://schemas.microsoft.com/office/powerpoint/2010/main" val="2053779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4" name="Rectangle 3"/>
          <p:cNvSpPr/>
          <p:nvPr/>
        </p:nvSpPr>
        <p:spPr bwMode="ltGray">
          <a:xfrm>
            <a:off x="0" y="0"/>
            <a:ext cx="9144000" cy="26019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5" name="Rectangle 4"/>
          <p:cNvSpPr/>
          <p:nvPr/>
        </p:nvSpPr>
        <p:spPr bwMode="invGray">
          <a:xfrm>
            <a:off x="0" y="2601913"/>
            <a:ext cx="9144000" cy="46037"/>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2" name="Title 1"/>
          <p:cNvSpPr>
            <a:spLocks noGrp="1"/>
          </p:cNvSpPr>
          <p:nvPr>
            <p:ph type="title"/>
          </p:nvPr>
        </p:nvSpPr>
        <p:spPr>
          <a:xfrm>
            <a:off x="749808" y="118872"/>
            <a:ext cx="8013192" cy="1636776"/>
          </a:xfrm>
        </p:spPr>
        <p:txBody>
          <a:bodyPr tIns="0" rIns="91440" bIns="0" anchor="b"/>
          <a:lstStyle>
            <a:lvl1pPr algn="l">
              <a:defRPr sz="4700" b="1" cap="none" baseline="0"/>
            </a:lvl1pPr>
            <a:extLst/>
          </a:lstStyle>
          <a:p>
            <a:r>
              <a:rPr lang="en-US" smtClean="0"/>
              <a:t>Click to edit Master title style</a:t>
            </a:r>
            <a:endParaRPr lang="en-US"/>
          </a:p>
        </p:txBody>
      </p:sp>
      <p:sp>
        <p:nvSpPr>
          <p:cNvPr id="3" name="Text Placeholder 2"/>
          <p:cNvSpPr>
            <a:spLocks noGrp="1"/>
          </p:cNvSpPr>
          <p:nvPr>
            <p:ph type="body" idx="1"/>
          </p:nvPr>
        </p:nvSpPr>
        <p:spPr>
          <a:xfrm>
            <a:off x="740664" y="1828800"/>
            <a:ext cx="8022336" cy="685800"/>
          </a:xfrm>
        </p:spPr>
        <p:txBody>
          <a:bodyPr lIns="146304" tIns="0" rIns="45720" bIns="0"/>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a:r>
              <a:rPr lang="en-US" smtClean="0"/>
              <a:t>Click to edit Master text styles</a:t>
            </a:r>
          </a:p>
        </p:txBody>
      </p:sp>
      <p:sp>
        <p:nvSpPr>
          <p:cNvPr id="6" name="Date Placeholder 3"/>
          <p:cNvSpPr>
            <a:spLocks noGrp="1"/>
          </p:cNvSpPr>
          <p:nvPr>
            <p:ph type="dt" sz="half" idx="10"/>
          </p:nvPr>
        </p:nvSpPr>
        <p:spPr/>
        <p:txBody>
          <a:bodyPr/>
          <a:lstStyle>
            <a:lvl1pPr>
              <a:defRPr/>
            </a:lvl1pPr>
          </a:lstStyle>
          <a:p>
            <a:pPr>
              <a:defRPr/>
            </a:pPr>
            <a:fld id="{7ABC2AC2-F7AA-42E2-BCDC-68286C100A71}" type="datetimeFigureOut">
              <a:rPr lang="en-US"/>
              <a:pPr>
                <a:defRPr/>
              </a:pPr>
              <a:t>10/17/2018</a:t>
            </a:fld>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BE618559-681F-4312-8AD0-FF569574C096}"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solidFill>
                  <a:prstClr val="black">
                    <a:tint val="75000"/>
                  </a:prstClr>
                </a:solidFill>
              </a:rPr>
              <a:t>5/7/2011</a:t>
            </a:r>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E88CEE9-BFCF-413A-AC42-C1C536236A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7714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rPr>
              <a:t>5/7/2011</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E88CEE9-BFCF-413A-AC42-C1C536236A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2190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rPr>
              <a:t>5/7/2011</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E88CEE9-BFCF-413A-AC42-C1C536236A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1902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rPr>
              <a:t>5/7/2011</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E88CEE9-BFCF-413A-AC42-C1C536236A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7997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rPr>
              <a:t>5/7/2011</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E88CEE9-BFCF-413A-AC42-C1C536236A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1759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smtClean="0"/>
              <a:t>Click to edit Master title style</a:t>
            </a:r>
            <a:endParaRPr lang="en-US"/>
          </a:p>
        </p:txBody>
      </p:sp>
      <p:sp>
        <p:nvSpPr>
          <p:cNvPr id="8" name="Content Placeholder 7"/>
          <p:cNvSpPr>
            <a:spLocks noGrp="1"/>
          </p:cNvSpPr>
          <p:nvPr>
            <p:ph sz="quarter" idx="1"/>
          </p:nvPr>
        </p:nvSpPr>
        <p:spPr>
          <a:xfrm>
            <a:off x="612648" y="1600200"/>
            <a:ext cx="81534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r>
              <a:rPr lang="en-US" smtClean="0">
                <a:solidFill>
                  <a:prstClr val="black">
                    <a:tint val="75000"/>
                  </a:prstClr>
                </a:solidFill>
              </a:rPr>
              <a:t>5/7/2011</a:t>
            </a:r>
            <a:endParaRPr lang="en-US">
              <a:solidFill>
                <a:prstClr val="black">
                  <a:tint val="75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22"/>
          <p:cNvSpPr>
            <a:spLocks noGrp="1"/>
          </p:cNvSpPr>
          <p:nvPr>
            <p:ph type="sldNum" sz="quarter" idx="12"/>
          </p:nvPr>
        </p:nvSpPr>
        <p:spPr/>
        <p:txBody>
          <a:bodyPr/>
          <a:lstStyle>
            <a:lvl1pPr>
              <a:defRPr/>
            </a:lvl1pPr>
          </a:lstStyle>
          <a:p>
            <a:pPr>
              <a:defRPr/>
            </a:pPr>
            <a:fld id="{ED4378A7-46E6-4E0C-AC2A-1E45D08A81E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22618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AEC1F813-CCCB-4593-B983-241EEEA26443}" type="datetimeFigureOut">
              <a:rPr lang="en-US"/>
              <a:pPr>
                <a:defRPr/>
              </a:pPr>
              <a:t>10/17/2018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70F1763-2EEE-4C45-BFAD-AD5921ABC2C6}"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lang="en-US" smtClean="0"/>
              <a:t>Click to edit Master title style</a:t>
            </a:r>
            <a:endParaRPr lang="en-US"/>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a:r>
              <a:rPr lang="en-US" smtClean="0"/>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a:r>
              <a:rPr lang="en-US" smtClean="0"/>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1C390FDE-67A5-4BC5-90DB-CACCA9C05D69}" type="datetimeFigureOut">
              <a:rPr lang="en-US"/>
              <a:pPr>
                <a:defRPr/>
              </a:pPr>
              <a:t>10/17/2018</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6509EEF5-7AAD-417A-A6CD-64CC18ED1421}"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49745CA-AACB-40C0-9F8B-804192D4D0D5}" type="datetimeFigureOut">
              <a:rPr lang="en-US"/>
              <a:pPr>
                <a:defRPr/>
              </a:pPr>
              <a:t>10/17/2018</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B6EF982-C10C-483F-B968-9A792577D68E}"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59330A35-FF1E-4E3A-A710-0B4C186944F5}" type="datetimeFigureOut">
              <a:rPr lang="en-US"/>
              <a:pPr>
                <a:defRPr/>
              </a:pPr>
              <a:t>10/17/2018</a:t>
            </a:fld>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E14CF3DF-D61D-44B2-A495-3E46CF05E992}"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p:nvSpPr>
        <p:spPr bwMode="invGray">
          <a:xfrm>
            <a:off x="2855913" y="0"/>
            <a:ext cx="46037"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6" name="Rectangle 5"/>
          <p:cNvSpPr/>
          <p:nvPr/>
        </p:nvSpPr>
        <p:spPr bwMode="invGray">
          <a:xfrm>
            <a:off x="2855913" y="0"/>
            <a:ext cx="46037"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2" name="Title 1"/>
          <p:cNvSpPr>
            <a:spLocks noGrp="1"/>
          </p:cNvSpPr>
          <p:nvPr>
            <p:ph type="title"/>
          </p:nvPr>
        </p:nvSpPr>
        <p:spPr>
          <a:xfrm>
            <a:off x="167838" y="152400"/>
            <a:ext cx="2523744" cy="978408"/>
          </a:xfrm>
        </p:spPr>
        <p:txBody>
          <a:bodyPr lIns="73152" bIns="0" anchor="b">
            <a:sp3d prstMaterial="matte"/>
          </a:bodyPr>
          <a:lstStyle>
            <a:lvl1pPr algn="l">
              <a:defRPr sz="2000" b="0"/>
            </a:lvl1pPr>
            <a:extLst/>
          </a:lstStyle>
          <a:p>
            <a:r>
              <a:rPr lang="en-US" smtClean="0"/>
              <a:t>Click to edit Master title style</a:t>
            </a:r>
            <a:endParaRPr lang="en-US"/>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a:r>
              <a:rPr lang="en-US" smtClean="0"/>
              <a:t>Click to edit Master text styles</a:t>
            </a:r>
          </a:p>
        </p:txBody>
      </p:sp>
      <p:sp>
        <p:nvSpPr>
          <p:cNvPr id="7" name="Date Placeholder 4"/>
          <p:cNvSpPr>
            <a:spLocks noGrp="1"/>
          </p:cNvSpPr>
          <p:nvPr>
            <p:ph type="dt" sz="half" idx="10"/>
          </p:nvPr>
        </p:nvSpPr>
        <p:spPr/>
        <p:txBody>
          <a:bodyPr/>
          <a:lstStyle>
            <a:lvl1pPr>
              <a:defRPr/>
            </a:lvl1pPr>
          </a:lstStyle>
          <a:p>
            <a:pPr>
              <a:defRPr/>
            </a:pPr>
            <a:fld id="{15F489BC-5511-46F5-836B-F295320CDB09}" type="datetimeFigureOut">
              <a:rPr lang="en-US"/>
              <a:pPr>
                <a:defRPr/>
              </a:pPr>
              <a:t>10/17/2018</a:t>
            </a:fld>
            <a:endParaRPr lang="en-US"/>
          </a:p>
        </p:txBody>
      </p:sp>
      <p:sp>
        <p:nvSpPr>
          <p:cNvPr id="8" name="Footer Placeholder 5"/>
          <p:cNvSpPr>
            <a:spLocks noGrp="1"/>
          </p:cNvSpPr>
          <p:nvPr>
            <p:ph type="ftr" sz="quarter" idx="11"/>
          </p:nvPr>
        </p:nvSpPr>
        <p:spPr/>
        <p:txBody>
          <a:bodyPr/>
          <a:lstStyle>
            <a:lvl1pPr>
              <a:defRPr/>
            </a:lvl1pPr>
          </a:lstStyle>
          <a:p>
            <a:pPr>
              <a:defRPr/>
            </a:pPr>
            <a:endParaRPr lang="en-US"/>
          </a:p>
        </p:txBody>
      </p:sp>
      <p:sp>
        <p:nvSpPr>
          <p:cNvPr id="9" name="Slide Number Placeholder 6"/>
          <p:cNvSpPr>
            <a:spLocks noGrp="1"/>
          </p:cNvSpPr>
          <p:nvPr>
            <p:ph type="sldNum" sz="quarter" idx="12"/>
          </p:nvPr>
        </p:nvSpPr>
        <p:spPr/>
        <p:txBody>
          <a:bodyPr/>
          <a:lstStyle>
            <a:lvl1pPr>
              <a:defRPr/>
            </a:lvl1pPr>
          </a:lstStyle>
          <a:p>
            <a:pPr>
              <a:defRPr/>
            </a:pPr>
            <a:fld id="{59727F20-9B49-4B9A-A6B5-791CAD685B29}"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5" name="Rectangle 4"/>
          <p:cNvSpPr/>
          <p:nvPr/>
        </p:nvSpPr>
        <p:spPr>
          <a:xfrm>
            <a:off x="2855913" y="0"/>
            <a:ext cx="46037"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6" name="Rectangle 5"/>
          <p:cNvSpPr/>
          <p:nvPr/>
        </p:nvSpPr>
        <p:spPr bwMode="invGray">
          <a:xfrm>
            <a:off x="2855913" y="0"/>
            <a:ext cx="46037"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lang="en-US" smtClean="0"/>
              <a:t>Click to edit Master title style</a:t>
            </a:r>
            <a:endParaRPr lang="en-US"/>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a:r>
              <a:rPr lang="en-US" smtClean="0"/>
              <a:t>Click to edit Master text styles</a:t>
            </a:r>
          </a:p>
        </p:txBody>
      </p:sp>
      <p:sp>
        <p:nvSpPr>
          <p:cNvPr id="7" name="Date Placeholder 4"/>
          <p:cNvSpPr>
            <a:spLocks noGrp="1"/>
          </p:cNvSpPr>
          <p:nvPr>
            <p:ph type="dt" sz="half" idx="10"/>
          </p:nvPr>
        </p:nvSpPr>
        <p:spPr>
          <a:xfrm>
            <a:off x="165100" y="1169988"/>
            <a:ext cx="2522538" cy="201612"/>
          </a:xfrm>
        </p:spPr>
        <p:txBody>
          <a:bodyPr/>
          <a:lstStyle>
            <a:lvl1pPr>
              <a:defRPr/>
            </a:lvl1pPr>
          </a:lstStyle>
          <a:p>
            <a:pPr>
              <a:defRPr/>
            </a:pPr>
            <a:fld id="{55196114-659F-460E-938E-ADE94E093857}" type="datetimeFigureOut">
              <a:rPr lang="en-US"/>
              <a:pPr>
                <a:defRPr/>
              </a:pPr>
              <a:t>10/17/2018</a:t>
            </a:fld>
            <a:endParaRPr lang="en-US"/>
          </a:p>
        </p:txBody>
      </p:sp>
      <p:sp>
        <p:nvSpPr>
          <p:cNvPr id="8" name="Footer Placeholder 5"/>
          <p:cNvSpPr>
            <a:spLocks noGrp="1"/>
          </p:cNvSpPr>
          <p:nvPr>
            <p:ph type="ftr" sz="quarter" idx="11"/>
          </p:nvPr>
        </p:nvSpPr>
        <p:spPr>
          <a:xfrm>
            <a:off x="3035300" y="1169988"/>
            <a:ext cx="5194300" cy="201612"/>
          </a:xfrm>
        </p:spPr>
        <p:txBody>
          <a:bodyPr/>
          <a:lstStyle>
            <a:lvl1pPr>
              <a:defRPr>
                <a:solidFill>
                  <a:schemeClr val="bg1">
                    <a:shade val="50000"/>
                  </a:schemeClr>
                </a:solidFill>
              </a:defRPr>
            </a:lvl1pPr>
          </a:lstStyle>
          <a:p>
            <a:pPr>
              <a:defRPr/>
            </a:pPr>
            <a:endParaRPr lang="en-US"/>
          </a:p>
        </p:txBody>
      </p:sp>
      <p:sp>
        <p:nvSpPr>
          <p:cNvPr id="9" name="Slide Number Placeholder 6"/>
          <p:cNvSpPr>
            <a:spLocks noGrp="1"/>
          </p:cNvSpPr>
          <p:nvPr>
            <p:ph type="sldNum" sz="quarter" idx="12"/>
          </p:nvPr>
        </p:nvSpPr>
        <p:spPr>
          <a:xfrm>
            <a:off x="8339138" y="1169988"/>
            <a:ext cx="733425" cy="201612"/>
          </a:xfrm>
        </p:spPr>
        <p:txBody>
          <a:bodyPr/>
          <a:lstStyle>
            <a:lvl1pPr>
              <a:defRPr/>
            </a:lvl1pPr>
          </a:lstStyle>
          <a:p>
            <a:pPr>
              <a:defRPr/>
            </a:pPr>
            <a:fld id="{E8F2F8C6-3AA7-4AC5-8426-8129B7FE4B21}" type="slidenum">
              <a:rPr lang="en-US"/>
              <a:pPr>
                <a:defRPr/>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6688"/>
            <a:ext cx="9144000" cy="4445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7" name="Rectangle 6"/>
          <p:cNvSpPr/>
          <p:nvPr/>
        </p:nvSpPr>
        <p:spPr bwMode="ltGray">
          <a:xfrm>
            <a:off x="0" y="0"/>
            <a:ext cx="9144000" cy="14335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2" name="Title Placeholder 1"/>
          <p:cNvSpPr>
            <a:spLocks noGrp="1"/>
          </p:cNvSpPr>
          <p:nvPr>
            <p:ph type="title"/>
          </p:nvPr>
        </p:nvSpPr>
        <p:spPr>
          <a:xfrm>
            <a:off x="457200" y="152400"/>
            <a:ext cx="8229600" cy="1250950"/>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lang="en-US" smtClean="0"/>
              <a:t>Click to edit Master title style</a:t>
            </a:r>
            <a:endParaRPr lang="en-US"/>
          </a:p>
        </p:txBody>
      </p:sp>
      <p:sp>
        <p:nvSpPr>
          <p:cNvPr id="1029" name="Text Placeholder 2"/>
          <p:cNvSpPr>
            <a:spLocks noGrp="1"/>
          </p:cNvSpPr>
          <p:nvPr>
            <p:ph type="body" idx="1"/>
          </p:nvPr>
        </p:nvSpPr>
        <p:spPr bwMode="auto">
          <a:xfrm>
            <a:off x="457200" y="1774825"/>
            <a:ext cx="8229600" cy="4625975"/>
          </a:xfrm>
          <a:prstGeom prst="rect">
            <a:avLst/>
          </a:prstGeom>
          <a:noFill/>
          <a:ln w="9525">
            <a:noFill/>
            <a:miter lim="800000"/>
            <a:headEnd/>
            <a:tailEnd/>
          </a:ln>
        </p:spPr>
        <p:txBody>
          <a:bodyPr vert="horz" wrap="square" lIns="54864" tIns="9144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477000"/>
            <a:ext cx="2133600" cy="274638"/>
          </a:xfrm>
          <a:prstGeom prst="rect">
            <a:avLst/>
          </a:prstGeom>
        </p:spPr>
        <p:txBody>
          <a:bodyPr vert="horz" lIns="109728" rIns="45720" bIns="0" rtlCol="0" anchor="b"/>
          <a:lstStyle>
            <a:lvl1pPr algn="l" eaLnBrk="1" fontAlgn="auto" latinLnBrk="0" hangingPunct="1">
              <a:spcBef>
                <a:spcPts val="0"/>
              </a:spcBef>
              <a:spcAft>
                <a:spcPts val="0"/>
              </a:spcAft>
              <a:defRPr kumimoji="0" sz="1200">
                <a:solidFill>
                  <a:schemeClr val="tx1">
                    <a:tint val="95000"/>
                  </a:schemeClr>
                </a:solidFill>
                <a:latin typeface="+mn-lt"/>
                <a:cs typeface="+mn-cs"/>
              </a:defRPr>
            </a:lvl1pPr>
            <a:extLst/>
          </a:lstStyle>
          <a:p>
            <a:pPr>
              <a:defRPr/>
            </a:pPr>
            <a:fld id="{DEE55482-22D9-467F-8059-E87A79149230}" type="datetimeFigureOut">
              <a:rPr lang="en-US"/>
              <a:pPr>
                <a:defRPr/>
              </a:pPr>
              <a:t>10/17/2018</a:t>
            </a:fld>
            <a:endParaRPr lang="en-US"/>
          </a:p>
        </p:txBody>
      </p:sp>
      <p:sp>
        <p:nvSpPr>
          <p:cNvPr id="5" name="Footer Placeholder 4"/>
          <p:cNvSpPr>
            <a:spLocks noGrp="1"/>
          </p:cNvSpPr>
          <p:nvPr>
            <p:ph type="ftr" sz="quarter" idx="3"/>
          </p:nvPr>
        </p:nvSpPr>
        <p:spPr>
          <a:xfrm>
            <a:off x="2640013" y="6477000"/>
            <a:ext cx="5508625" cy="274638"/>
          </a:xfrm>
          <a:prstGeom prst="rect">
            <a:avLst/>
          </a:prstGeom>
        </p:spPr>
        <p:txBody>
          <a:bodyPr vert="horz" lIns="45720" rIns="45720" bIns="0" rtlCol="0" anchor="b"/>
          <a:lstStyle>
            <a:lvl1pPr algn="l" eaLnBrk="1" fontAlgn="auto" latinLnBrk="0" hangingPunct="1">
              <a:spcBef>
                <a:spcPts val="0"/>
              </a:spcBef>
              <a:spcAft>
                <a:spcPts val="0"/>
              </a:spcAft>
              <a:defRPr kumimoji="0" sz="1200">
                <a:solidFill>
                  <a:schemeClr val="tx1">
                    <a:tint val="95000"/>
                  </a:schemeClr>
                </a:solidFill>
                <a:latin typeface="+mn-lt"/>
                <a:cs typeface="+mn-cs"/>
              </a:defRPr>
            </a:lvl1pPr>
            <a:extLst/>
          </a:lstStyle>
          <a:p>
            <a:pPr>
              <a:defRPr/>
            </a:pPr>
            <a:endParaRPr lang="en-US"/>
          </a:p>
        </p:txBody>
      </p:sp>
      <p:sp>
        <p:nvSpPr>
          <p:cNvPr id="6" name="Slide Number Placeholder 5"/>
          <p:cNvSpPr>
            <a:spLocks noGrp="1"/>
          </p:cNvSpPr>
          <p:nvPr>
            <p:ph type="sldNum" sz="quarter" idx="4"/>
          </p:nvPr>
        </p:nvSpPr>
        <p:spPr>
          <a:xfrm>
            <a:off x="8204200" y="6477000"/>
            <a:ext cx="733425" cy="274638"/>
          </a:xfrm>
          <a:prstGeom prst="rect">
            <a:avLst/>
          </a:prstGeom>
        </p:spPr>
        <p:txBody>
          <a:bodyPr vert="horz" bIns="0" rtlCol="0" anchor="b"/>
          <a:lstStyle>
            <a:lvl1pPr algn="r" eaLnBrk="1" fontAlgn="auto" latinLnBrk="0" hangingPunct="1">
              <a:spcBef>
                <a:spcPts val="0"/>
              </a:spcBef>
              <a:spcAft>
                <a:spcPts val="0"/>
              </a:spcAft>
              <a:defRPr kumimoji="0" sz="1200">
                <a:solidFill>
                  <a:schemeClr val="tx1">
                    <a:tint val="95000"/>
                  </a:schemeClr>
                </a:solidFill>
                <a:latin typeface="+mn-lt"/>
                <a:cs typeface="+mn-cs"/>
              </a:defRPr>
            </a:lvl1pPr>
            <a:extLst/>
          </a:lstStyle>
          <a:p>
            <a:pPr>
              <a:defRPr/>
            </a:pPr>
            <a:fld id="{E7765AB2-7483-48D3-B0C1-AE7F72105C9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60" r:id="rId1"/>
    <p:sldLayoutId id="2147484144" r:id="rId2"/>
    <p:sldLayoutId id="2147484161" r:id="rId3"/>
    <p:sldLayoutId id="2147484145" r:id="rId4"/>
    <p:sldLayoutId id="2147484146" r:id="rId5"/>
    <p:sldLayoutId id="2147484147" r:id="rId6"/>
    <p:sldLayoutId id="2147484162" r:id="rId7"/>
    <p:sldLayoutId id="2147484163" r:id="rId8"/>
    <p:sldLayoutId id="2147484164" r:id="rId9"/>
    <p:sldLayoutId id="2147484148" r:id="rId10"/>
    <p:sldLayoutId id="2147484165" r:id="rId11"/>
  </p:sldLayoutIdLst>
  <p:txStyles>
    <p:titleStyle>
      <a:lvl1pPr algn="l" rtl="0" eaLnBrk="0" fontAlgn="base" hangingPunct="0">
        <a:spcBef>
          <a:spcPct val="0"/>
        </a:spcBef>
        <a:spcAft>
          <a:spcPct val="0"/>
        </a:spcAft>
        <a:defRPr sz="4500" b="1" kern="1200">
          <a:solidFill>
            <a:srgbClr val="FFC800"/>
          </a:solidFill>
          <a:latin typeface="+mj-lt"/>
          <a:ea typeface="+mj-ea"/>
          <a:cs typeface="+mj-cs"/>
        </a:defRPr>
      </a:lvl1pPr>
      <a:lvl2pPr algn="l" rtl="0" eaLnBrk="0" fontAlgn="base" hangingPunct="0">
        <a:spcBef>
          <a:spcPct val="0"/>
        </a:spcBef>
        <a:spcAft>
          <a:spcPct val="0"/>
        </a:spcAft>
        <a:defRPr sz="4500" b="1">
          <a:solidFill>
            <a:srgbClr val="FFC800"/>
          </a:solidFill>
          <a:latin typeface="Corbel" pitchFamily="34" charset="0"/>
        </a:defRPr>
      </a:lvl2pPr>
      <a:lvl3pPr algn="l" rtl="0" eaLnBrk="0" fontAlgn="base" hangingPunct="0">
        <a:spcBef>
          <a:spcPct val="0"/>
        </a:spcBef>
        <a:spcAft>
          <a:spcPct val="0"/>
        </a:spcAft>
        <a:defRPr sz="4500" b="1">
          <a:solidFill>
            <a:srgbClr val="FFC800"/>
          </a:solidFill>
          <a:latin typeface="Corbel" pitchFamily="34" charset="0"/>
        </a:defRPr>
      </a:lvl3pPr>
      <a:lvl4pPr algn="l" rtl="0" eaLnBrk="0" fontAlgn="base" hangingPunct="0">
        <a:spcBef>
          <a:spcPct val="0"/>
        </a:spcBef>
        <a:spcAft>
          <a:spcPct val="0"/>
        </a:spcAft>
        <a:defRPr sz="4500" b="1">
          <a:solidFill>
            <a:srgbClr val="FFC800"/>
          </a:solidFill>
          <a:latin typeface="Corbel" pitchFamily="34" charset="0"/>
        </a:defRPr>
      </a:lvl4pPr>
      <a:lvl5pPr algn="l" rtl="0" eaLnBrk="0" fontAlgn="base" hangingPunct="0">
        <a:spcBef>
          <a:spcPct val="0"/>
        </a:spcBef>
        <a:spcAft>
          <a:spcPct val="0"/>
        </a:spcAft>
        <a:defRPr sz="4500" b="1">
          <a:solidFill>
            <a:srgbClr val="FFC800"/>
          </a:solidFill>
          <a:latin typeface="Corbel" pitchFamily="34" charset="0"/>
        </a:defRPr>
      </a:lvl5pPr>
      <a:lvl6pPr marL="457200" algn="l" rtl="0" fontAlgn="base">
        <a:spcBef>
          <a:spcPct val="0"/>
        </a:spcBef>
        <a:spcAft>
          <a:spcPct val="0"/>
        </a:spcAft>
        <a:defRPr sz="4500" b="1">
          <a:solidFill>
            <a:srgbClr val="FFC800"/>
          </a:solidFill>
          <a:latin typeface="Corbel" pitchFamily="34" charset="0"/>
        </a:defRPr>
      </a:lvl6pPr>
      <a:lvl7pPr marL="914400" algn="l" rtl="0" fontAlgn="base">
        <a:spcBef>
          <a:spcPct val="0"/>
        </a:spcBef>
        <a:spcAft>
          <a:spcPct val="0"/>
        </a:spcAft>
        <a:defRPr sz="4500" b="1">
          <a:solidFill>
            <a:srgbClr val="FFC800"/>
          </a:solidFill>
          <a:latin typeface="Corbel" pitchFamily="34" charset="0"/>
        </a:defRPr>
      </a:lvl7pPr>
      <a:lvl8pPr marL="1371600" algn="l" rtl="0" fontAlgn="base">
        <a:spcBef>
          <a:spcPct val="0"/>
        </a:spcBef>
        <a:spcAft>
          <a:spcPct val="0"/>
        </a:spcAft>
        <a:defRPr sz="4500" b="1">
          <a:solidFill>
            <a:srgbClr val="FFC800"/>
          </a:solidFill>
          <a:latin typeface="Corbel" pitchFamily="34" charset="0"/>
        </a:defRPr>
      </a:lvl8pPr>
      <a:lvl9pPr marL="1828800" algn="l" rtl="0" fontAlgn="base">
        <a:spcBef>
          <a:spcPct val="0"/>
        </a:spcBef>
        <a:spcAft>
          <a:spcPct val="0"/>
        </a:spcAft>
        <a:defRPr sz="4500" b="1">
          <a:solidFill>
            <a:srgbClr val="FFC800"/>
          </a:solidFill>
          <a:latin typeface="Corbel" pitchFamily="34" charset="0"/>
        </a:defRPr>
      </a:lvl9pPr>
      <a:extLst/>
    </p:titleStyle>
    <p:bodyStyle>
      <a:lvl1pPr marL="438150" indent="-319088" algn="l" rtl="0" eaLnBrk="0" fontAlgn="base" hangingPunct="0">
        <a:spcBef>
          <a:spcPct val="0"/>
        </a:spcBef>
        <a:spcAft>
          <a:spcPct val="0"/>
        </a:spcAft>
        <a:buClr>
          <a:schemeClr val="accent1"/>
        </a:buClr>
        <a:buSzPct val="80000"/>
        <a:buFont typeface="Wingdings 2" pitchFamily="18" charset="2"/>
        <a:buChar char=""/>
        <a:defRPr sz="3200" kern="1200">
          <a:solidFill>
            <a:schemeClr val="tx1"/>
          </a:solidFill>
          <a:latin typeface="+mn-lt"/>
          <a:ea typeface="+mn-ea"/>
          <a:cs typeface="+mn-cs"/>
        </a:defRPr>
      </a:lvl1pPr>
      <a:lvl2pPr marL="730250" indent="-273050" algn="l" rtl="0" eaLnBrk="0" fontAlgn="base" hangingPunct="0">
        <a:spcBef>
          <a:spcPct val="20000"/>
        </a:spcBef>
        <a:spcAft>
          <a:spcPct val="0"/>
        </a:spcAft>
        <a:buClr>
          <a:schemeClr val="accent2"/>
        </a:buClr>
        <a:buSzPct val="90000"/>
        <a:buFont typeface="Wingdings" pitchFamily="2" charset="2"/>
        <a:buChar char=""/>
        <a:defRPr sz="2800" kern="1200">
          <a:solidFill>
            <a:schemeClr val="tx1"/>
          </a:solidFill>
          <a:latin typeface="+mn-lt"/>
          <a:ea typeface="+mn-ea"/>
          <a:cs typeface="+mn-cs"/>
        </a:defRPr>
      </a:lvl2pPr>
      <a:lvl3pPr marL="995363" indent="-228600" algn="l" rtl="0" eaLnBrk="0" fontAlgn="base" hangingPunct="0">
        <a:spcBef>
          <a:spcPct val="20000"/>
        </a:spcBef>
        <a:spcAft>
          <a:spcPct val="0"/>
        </a:spcAft>
        <a:buClr>
          <a:srgbClr val="E66C7D"/>
        </a:buClr>
        <a:buFont typeface="Arial" charset="0"/>
        <a:buChar char="▪"/>
        <a:defRPr sz="2400" kern="1200">
          <a:solidFill>
            <a:schemeClr val="tx1"/>
          </a:solidFill>
          <a:latin typeface="+mn-lt"/>
          <a:ea typeface="+mn-ea"/>
          <a:cs typeface="+mn-cs"/>
        </a:defRPr>
      </a:lvl3pPr>
      <a:lvl4pPr marL="1216025" indent="-182563" algn="l" rtl="0" eaLnBrk="0" fontAlgn="base" hangingPunct="0">
        <a:spcBef>
          <a:spcPct val="20000"/>
        </a:spcBef>
        <a:spcAft>
          <a:spcPct val="0"/>
        </a:spcAft>
        <a:buClr>
          <a:srgbClr val="6BB76D"/>
        </a:buClr>
        <a:buFont typeface="Arial" charset="0"/>
        <a:buChar char="▪"/>
        <a:defRPr sz="2000" kern="1200">
          <a:solidFill>
            <a:schemeClr val="tx1"/>
          </a:solidFill>
          <a:latin typeface="+mn-lt"/>
          <a:ea typeface="+mn-ea"/>
          <a:cs typeface="+mn-cs"/>
        </a:defRPr>
      </a:lvl4pPr>
      <a:lvl5pPr marL="1425575" indent="-182563" algn="l" rtl="0" eaLnBrk="0" fontAlgn="base" hangingPunct="0">
        <a:spcBef>
          <a:spcPct val="20000"/>
        </a:spcBef>
        <a:spcAft>
          <a:spcPct val="0"/>
        </a:spcAft>
        <a:buClr>
          <a:srgbClr val="E88651"/>
        </a:buClr>
        <a:buFont typeface="Wingdings 3" pitchFamily="18" charset="2"/>
        <a:buChar char=""/>
        <a:defRPr lang="en-US" sz="2000" kern="120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6688"/>
            <a:ext cx="9144000" cy="4445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7" name="Rectangle 6"/>
          <p:cNvSpPr/>
          <p:nvPr/>
        </p:nvSpPr>
        <p:spPr bwMode="ltGray">
          <a:xfrm>
            <a:off x="0" y="0"/>
            <a:ext cx="9144000" cy="14335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2" name="Title Placeholder 1"/>
          <p:cNvSpPr>
            <a:spLocks noGrp="1"/>
          </p:cNvSpPr>
          <p:nvPr>
            <p:ph type="title"/>
          </p:nvPr>
        </p:nvSpPr>
        <p:spPr>
          <a:xfrm>
            <a:off x="457200" y="152400"/>
            <a:ext cx="8229600" cy="1250950"/>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lang="en-US" smtClean="0"/>
              <a:t>Click to edit Master title style</a:t>
            </a:r>
            <a:endParaRPr lang="en-US"/>
          </a:p>
        </p:txBody>
      </p:sp>
      <p:sp>
        <p:nvSpPr>
          <p:cNvPr id="1029" name="Text Placeholder 2"/>
          <p:cNvSpPr>
            <a:spLocks noGrp="1"/>
          </p:cNvSpPr>
          <p:nvPr>
            <p:ph type="body" idx="1"/>
          </p:nvPr>
        </p:nvSpPr>
        <p:spPr bwMode="auto">
          <a:xfrm>
            <a:off x="457200" y="1774825"/>
            <a:ext cx="8229600" cy="4625975"/>
          </a:xfrm>
          <a:prstGeom prst="rect">
            <a:avLst/>
          </a:prstGeom>
          <a:noFill/>
          <a:ln w="9525">
            <a:noFill/>
            <a:miter lim="800000"/>
            <a:headEnd/>
            <a:tailEnd/>
          </a:ln>
        </p:spPr>
        <p:txBody>
          <a:bodyPr vert="horz" wrap="square" lIns="54864" tIns="9144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477000"/>
            <a:ext cx="2133600" cy="274638"/>
          </a:xfrm>
          <a:prstGeom prst="rect">
            <a:avLst/>
          </a:prstGeom>
        </p:spPr>
        <p:txBody>
          <a:bodyPr vert="horz" lIns="109728" rIns="45720" bIns="0" rtlCol="0" anchor="b"/>
          <a:lstStyle>
            <a:lvl1pPr algn="l" eaLnBrk="1" fontAlgn="auto" latinLnBrk="0" hangingPunct="1">
              <a:spcBef>
                <a:spcPts val="0"/>
              </a:spcBef>
              <a:spcAft>
                <a:spcPts val="0"/>
              </a:spcAft>
              <a:defRPr kumimoji="0" sz="1200">
                <a:solidFill>
                  <a:schemeClr val="tx1">
                    <a:tint val="95000"/>
                  </a:schemeClr>
                </a:solidFill>
                <a:latin typeface="+mn-lt"/>
                <a:cs typeface="+mn-cs"/>
              </a:defRPr>
            </a:lvl1pPr>
            <a:extLst/>
          </a:lstStyle>
          <a:p>
            <a:pPr>
              <a:defRPr/>
            </a:pPr>
            <a:fld id="{7AEA83EE-C4B0-46FF-A3BB-519C63134B5C}" type="datetime1">
              <a:rPr lang="en-US" smtClean="0">
                <a:solidFill>
                  <a:prstClr val="black">
                    <a:tint val="95000"/>
                  </a:prstClr>
                </a:solidFill>
              </a:rPr>
              <a:pPr>
                <a:defRPr/>
              </a:pPr>
              <a:t>10/17/2018</a:t>
            </a:fld>
            <a:endParaRPr lang="en-US" dirty="0">
              <a:solidFill>
                <a:prstClr val="black">
                  <a:tint val="95000"/>
                </a:prstClr>
              </a:solidFill>
            </a:endParaRPr>
          </a:p>
        </p:txBody>
      </p:sp>
      <p:sp>
        <p:nvSpPr>
          <p:cNvPr id="5" name="Footer Placeholder 4"/>
          <p:cNvSpPr>
            <a:spLocks noGrp="1"/>
          </p:cNvSpPr>
          <p:nvPr>
            <p:ph type="ftr" sz="quarter" idx="3"/>
          </p:nvPr>
        </p:nvSpPr>
        <p:spPr>
          <a:xfrm>
            <a:off x="2640013" y="6477000"/>
            <a:ext cx="5508625" cy="274638"/>
          </a:xfrm>
          <a:prstGeom prst="rect">
            <a:avLst/>
          </a:prstGeom>
        </p:spPr>
        <p:txBody>
          <a:bodyPr vert="horz" lIns="45720" rIns="45720" bIns="0" rtlCol="0" anchor="b"/>
          <a:lstStyle>
            <a:lvl1pPr algn="l" eaLnBrk="1" fontAlgn="auto" latinLnBrk="0" hangingPunct="1">
              <a:spcBef>
                <a:spcPts val="0"/>
              </a:spcBef>
              <a:spcAft>
                <a:spcPts val="0"/>
              </a:spcAft>
              <a:defRPr kumimoji="0" sz="1200">
                <a:solidFill>
                  <a:schemeClr val="tx1">
                    <a:tint val="95000"/>
                  </a:schemeClr>
                </a:solidFill>
                <a:latin typeface="+mn-lt"/>
                <a:cs typeface="+mn-cs"/>
              </a:defRPr>
            </a:lvl1pPr>
            <a:extLst/>
          </a:lstStyle>
          <a:p>
            <a:pPr>
              <a:defRPr/>
            </a:pPr>
            <a:endParaRPr lang="en-US">
              <a:solidFill>
                <a:prstClr val="black">
                  <a:tint val="95000"/>
                </a:prstClr>
              </a:solidFill>
            </a:endParaRPr>
          </a:p>
        </p:txBody>
      </p:sp>
      <p:sp>
        <p:nvSpPr>
          <p:cNvPr id="6" name="Slide Number Placeholder 5"/>
          <p:cNvSpPr>
            <a:spLocks noGrp="1"/>
          </p:cNvSpPr>
          <p:nvPr>
            <p:ph type="sldNum" sz="quarter" idx="4"/>
          </p:nvPr>
        </p:nvSpPr>
        <p:spPr>
          <a:xfrm>
            <a:off x="8204200" y="6477000"/>
            <a:ext cx="733425" cy="274638"/>
          </a:xfrm>
          <a:prstGeom prst="rect">
            <a:avLst/>
          </a:prstGeom>
        </p:spPr>
        <p:txBody>
          <a:bodyPr vert="horz" bIns="0" rtlCol="0" anchor="b"/>
          <a:lstStyle>
            <a:lvl1pPr algn="r" eaLnBrk="1" fontAlgn="auto" latinLnBrk="0" hangingPunct="1">
              <a:spcBef>
                <a:spcPts val="0"/>
              </a:spcBef>
              <a:spcAft>
                <a:spcPts val="0"/>
              </a:spcAft>
              <a:defRPr kumimoji="0" sz="1200">
                <a:solidFill>
                  <a:schemeClr val="tx1">
                    <a:tint val="95000"/>
                  </a:schemeClr>
                </a:solidFill>
                <a:latin typeface="+mn-lt"/>
                <a:cs typeface="+mn-cs"/>
              </a:defRPr>
            </a:lvl1pPr>
            <a:extLst/>
          </a:lstStyle>
          <a:p>
            <a:pPr>
              <a:defRPr/>
            </a:pPr>
            <a:fld id="{BCE95517-C608-4CD1-8A3A-1A4A0AA83B40}" type="slidenum">
              <a:rPr lang="en-US">
                <a:solidFill>
                  <a:prstClr val="black">
                    <a:tint val="95000"/>
                  </a:prstClr>
                </a:solidFill>
              </a:rPr>
              <a:pPr>
                <a:defRPr/>
              </a:pPr>
              <a:t>‹#›</a:t>
            </a:fld>
            <a:endParaRPr lang="en-US" dirty="0">
              <a:solidFill>
                <a:prstClr val="black">
                  <a:tint val="95000"/>
                </a:prstClr>
              </a:solidFill>
            </a:endParaRPr>
          </a:p>
        </p:txBody>
      </p:sp>
    </p:spTree>
    <p:extLst>
      <p:ext uri="{BB962C8B-B14F-4D97-AF65-F5344CB8AC3E}">
        <p14:creationId xmlns:p14="http://schemas.microsoft.com/office/powerpoint/2010/main" val="2657756163"/>
      </p:ext>
    </p:extLst>
  </p:cSld>
  <p:clrMap bg1="lt1" tx1="dk1" bg2="lt2" tx2="dk2" accent1="accent1" accent2="accent2" accent3="accent3" accent4="accent4" accent5="accent5" accent6="accent6" hlink="hlink" folHlink="folHlink"/>
  <p:sldLayoutIdLst>
    <p:sldLayoutId id="2147484179" r:id="rId1"/>
    <p:sldLayoutId id="2147484180" r:id="rId2"/>
    <p:sldLayoutId id="2147484181" r:id="rId3"/>
    <p:sldLayoutId id="2147484182" r:id="rId4"/>
    <p:sldLayoutId id="2147484183" r:id="rId5"/>
    <p:sldLayoutId id="2147484184" r:id="rId6"/>
    <p:sldLayoutId id="2147484185" r:id="rId7"/>
    <p:sldLayoutId id="2147484186" r:id="rId8"/>
    <p:sldLayoutId id="2147484187" r:id="rId9"/>
    <p:sldLayoutId id="2147484188" r:id="rId10"/>
    <p:sldLayoutId id="214748418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rtl="0" eaLnBrk="0" fontAlgn="base" hangingPunct="0">
        <a:spcBef>
          <a:spcPct val="0"/>
        </a:spcBef>
        <a:spcAft>
          <a:spcPct val="0"/>
        </a:spcAft>
        <a:defRPr sz="4500" b="1" kern="1200">
          <a:solidFill>
            <a:srgbClr val="FFC800"/>
          </a:solidFill>
          <a:latin typeface="+mj-lt"/>
          <a:ea typeface="+mj-ea"/>
          <a:cs typeface="+mj-cs"/>
        </a:defRPr>
      </a:lvl1pPr>
      <a:lvl2pPr algn="l" rtl="0" eaLnBrk="0" fontAlgn="base" hangingPunct="0">
        <a:spcBef>
          <a:spcPct val="0"/>
        </a:spcBef>
        <a:spcAft>
          <a:spcPct val="0"/>
        </a:spcAft>
        <a:defRPr sz="4500" b="1">
          <a:solidFill>
            <a:srgbClr val="FFC800"/>
          </a:solidFill>
          <a:latin typeface="Corbel" pitchFamily="34" charset="0"/>
        </a:defRPr>
      </a:lvl2pPr>
      <a:lvl3pPr algn="l" rtl="0" eaLnBrk="0" fontAlgn="base" hangingPunct="0">
        <a:spcBef>
          <a:spcPct val="0"/>
        </a:spcBef>
        <a:spcAft>
          <a:spcPct val="0"/>
        </a:spcAft>
        <a:defRPr sz="4500" b="1">
          <a:solidFill>
            <a:srgbClr val="FFC800"/>
          </a:solidFill>
          <a:latin typeface="Corbel" pitchFamily="34" charset="0"/>
        </a:defRPr>
      </a:lvl3pPr>
      <a:lvl4pPr algn="l" rtl="0" eaLnBrk="0" fontAlgn="base" hangingPunct="0">
        <a:spcBef>
          <a:spcPct val="0"/>
        </a:spcBef>
        <a:spcAft>
          <a:spcPct val="0"/>
        </a:spcAft>
        <a:defRPr sz="4500" b="1">
          <a:solidFill>
            <a:srgbClr val="FFC800"/>
          </a:solidFill>
          <a:latin typeface="Corbel" pitchFamily="34" charset="0"/>
        </a:defRPr>
      </a:lvl4pPr>
      <a:lvl5pPr algn="l" rtl="0" eaLnBrk="0" fontAlgn="base" hangingPunct="0">
        <a:spcBef>
          <a:spcPct val="0"/>
        </a:spcBef>
        <a:spcAft>
          <a:spcPct val="0"/>
        </a:spcAft>
        <a:defRPr sz="4500" b="1">
          <a:solidFill>
            <a:srgbClr val="FFC800"/>
          </a:solidFill>
          <a:latin typeface="Corbel" pitchFamily="34" charset="0"/>
        </a:defRPr>
      </a:lvl5pPr>
      <a:lvl6pPr marL="457200" algn="l" rtl="0" fontAlgn="base">
        <a:spcBef>
          <a:spcPct val="0"/>
        </a:spcBef>
        <a:spcAft>
          <a:spcPct val="0"/>
        </a:spcAft>
        <a:defRPr sz="4500" b="1">
          <a:solidFill>
            <a:srgbClr val="FFC800"/>
          </a:solidFill>
          <a:latin typeface="Corbel" pitchFamily="34" charset="0"/>
        </a:defRPr>
      </a:lvl6pPr>
      <a:lvl7pPr marL="914400" algn="l" rtl="0" fontAlgn="base">
        <a:spcBef>
          <a:spcPct val="0"/>
        </a:spcBef>
        <a:spcAft>
          <a:spcPct val="0"/>
        </a:spcAft>
        <a:defRPr sz="4500" b="1">
          <a:solidFill>
            <a:srgbClr val="FFC800"/>
          </a:solidFill>
          <a:latin typeface="Corbel" pitchFamily="34" charset="0"/>
        </a:defRPr>
      </a:lvl7pPr>
      <a:lvl8pPr marL="1371600" algn="l" rtl="0" fontAlgn="base">
        <a:spcBef>
          <a:spcPct val="0"/>
        </a:spcBef>
        <a:spcAft>
          <a:spcPct val="0"/>
        </a:spcAft>
        <a:defRPr sz="4500" b="1">
          <a:solidFill>
            <a:srgbClr val="FFC800"/>
          </a:solidFill>
          <a:latin typeface="Corbel" pitchFamily="34" charset="0"/>
        </a:defRPr>
      </a:lvl8pPr>
      <a:lvl9pPr marL="1828800" algn="l" rtl="0" fontAlgn="base">
        <a:spcBef>
          <a:spcPct val="0"/>
        </a:spcBef>
        <a:spcAft>
          <a:spcPct val="0"/>
        </a:spcAft>
        <a:defRPr sz="4500" b="1">
          <a:solidFill>
            <a:srgbClr val="FFC800"/>
          </a:solidFill>
          <a:latin typeface="Corbel" pitchFamily="34" charset="0"/>
        </a:defRPr>
      </a:lvl9pPr>
      <a:extLst/>
    </p:titleStyle>
    <p:bodyStyle>
      <a:lvl1pPr marL="438150" indent="-319088" algn="l" rtl="0" eaLnBrk="0" fontAlgn="base" hangingPunct="0">
        <a:spcBef>
          <a:spcPct val="0"/>
        </a:spcBef>
        <a:spcAft>
          <a:spcPct val="0"/>
        </a:spcAft>
        <a:buClr>
          <a:schemeClr val="accent1"/>
        </a:buClr>
        <a:buSzPct val="80000"/>
        <a:buFont typeface="Wingdings 2" pitchFamily="18" charset="2"/>
        <a:buChar char=""/>
        <a:defRPr sz="3200" kern="1200">
          <a:solidFill>
            <a:schemeClr val="tx1"/>
          </a:solidFill>
          <a:latin typeface="+mn-lt"/>
          <a:ea typeface="+mn-ea"/>
          <a:cs typeface="+mn-cs"/>
        </a:defRPr>
      </a:lvl1pPr>
      <a:lvl2pPr marL="730250" indent="-273050" algn="l" rtl="0" eaLnBrk="0" fontAlgn="base" hangingPunct="0">
        <a:spcBef>
          <a:spcPct val="20000"/>
        </a:spcBef>
        <a:spcAft>
          <a:spcPct val="0"/>
        </a:spcAft>
        <a:buClr>
          <a:schemeClr val="accent2"/>
        </a:buClr>
        <a:buSzPct val="90000"/>
        <a:buFont typeface="Wingdings" pitchFamily="2" charset="2"/>
        <a:buChar char=""/>
        <a:defRPr sz="2800" kern="1200">
          <a:solidFill>
            <a:schemeClr val="tx1"/>
          </a:solidFill>
          <a:latin typeface="+mn-lt"/>
          <a:ea typeface="+mn-ea"/>
          <a:cs typeface="+mn-cs"/>
        </a:defRPr>
      </a:lvl2pPr>
      <a:lvl3pPr marL="995363" indent="-228600" algn="l" rtl="0" eaLnBrk="0" fontAlgn="base" hangingPunct="0">
        <a:spcBef>
          <a:spcPct val="20000"/>
        </a:spcBef>
        <a:spcAft>
          <a:spcPct val="0"/>
        </a:spcAft>
        <a:buClr>
          <a:srgbClr val="E66C7D"/>
        </a:buClr>
        <a:buFont typeface="Arial" pitchFamily="34" charset="0"/>
        <a:buChar char="▪"/>
        <a:defRPr sz="2400" kern="1200">
          <a:solidFill>
            <a:schemeClr val="tx1"/>
          </a:solidFill>
          <a:latin typeface="+mn-lt"/>
          <a:ea typeface="+mn-ea"/>
          <a:cs typeface="+mn-cs"/>
        </a:defRPr>
      </a:lvl3pPr>
      <a:lvl4pPr marL="1216025" indent="-182563" algn="l" rtl="0" eaLnBrk="0" fontAlgn="base" hangingPunct="0">
        <a:spcBef>
          <a:spcPct val="20000"/>
        </a:spcBef>
        <a:spcAft>
          <a:spcPct val="0"/>
        </a:spcAft>
        <a:buClr>
          <a:srgbClr val="6BB76D"/>
        </a:buClr>
        <a:buFont typeface="Arial" pitchFamily="34" charset="0"/>
        <a:buChar char="▪"/>
        <a:defRPr sz="2000" kern="1200">
          <a:solidFill>
            <a:schemeClr val="tx1"/>
          </a:solidFill>
          <a:latin typeface="+mn-lt"/>
          <a:ea typeface="+mn-ea"/>
          <a:cs typeface="+mn-cs"/>
        </a:defRPr>
      </a:lvl4pPr>
      <a:lvl5pPr marL="1425575" indent="-182563" algn="l" rtl="0" eaLnBrk="0" fontAlgn="base" hangingPunct="0">
        <a:spcBef>
          <a:spcPct val="20000"/>
        </a:spcBef>
        <a:spcAft>
          <a:spcPct val="0"/>
        </a:spcAft>
        <a:buClr>
          <a:srgbClr val="E88651"/>
        </a:buClr>
        <a:buFont typeface="Wingdings 3" pitchFamily="18" charset="2"/>
        <a:buChar char=""/>
        <a:defRPr lang="en-US" sz="2000" kern="120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r>
              <a:rPr lang="en-US" smtClean="0">
                <a:solidFill>
                  <a:prstClr val="black">
                    <a:tint val="75000"/>
                  </a:prstClr>
                </a:solidFill>
                <a:latin typeface="Calibri"/>
              </a:rPr>
              <a:t>5/7/2011</a:t>
            </a:r>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0E88CEE9-BFCF-413A-AC42-C1C536236A38}"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11159948"/>
      </p:ext>
    </p:extLst>
  </p:cSld>
  <p:clrMap bg1="lt1" tx1="dk1" bg2="lt2" tx2="dk2" accent1="accent1" accent2="accent2" accent3="accent3" accent4="accent4" accent5="accent5" accent6="accent6" hlink="hlink" folHlink="folHlink"/>
  <p:sldLayoutIdLst>
    <p:sldLayoutId id="2147484191" r:id="rId1"/>
    <p:sldLayoutId id="2147484192" r:id="rId2"/>
    <p:sldLayoutId id="2147484193" r:id="rId3"/>
    <p:sldLayoutId id="2147484194" r:id="rId4"/>
    <p:sldLayoutId id="2147484195" r:id="rId5"/>
    <p:sldLayoutId id="2147484196" r:id="rId6"/>
    <p:sldLayoutId id="2147484197" r:id="rId7"/>
    <p:sldLayoutId id="2147484198" r:id="rId8"/>
    <p:sldLayoutId id="2147484199" r:id="rId9"/>
    <p:sldLayoutId id="2147484200" r:id="rId10"/>
    <p:sldLayoutId id="2147484201" r:id="rId11"/>
    <p:sldLayoutId id="2147484202" r:id="rId12"/>
    <p:sldLayoutId id="2147484203"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8.xml.rels><?xml version="1.0" encoding="UTF-8" standalone="yes"?>
<Relationships xmlns="http://schemas.openxmlformats.org/package/2006/relationships"><Relationship Id="rId8" Type="http://schemas.openxmlformats.org/officeDocument/2006/relationships/diagramLayout" Target="../diagrams/layout12.xml"/><Relationship Id="rId3" Type="http://schemas.openxmlformats.org/officeDocument/2006/relationships/diagramLayout" Target="../diagrams/layout11.xml"/><Relationship Id="rId7" Type="http://schemas.openxmlformats.org/officeDocument/2006/relationships/diagramData" Target="../diagrams/data12.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11" Type="http://schemas.microsoft.com/office/2007/relationships/diagramDrawing" Target="../diagrams/drawing12.xml"/><Relationship Id="rId5" Type="http://schemas.openxmlformats.org/officeDocument/2006/relationships/diagramColors" Target="../diagrams/colors11.xml"/><Relationship Id="rId10" Type="http://schemas.openxmlformats.org/officeDocument/2006/relationships/diagramColors" Target="../diagrams/colors12.xml"/><Relationship Id="rId4" Type="http://schemas.openxmlformats.org/officeDocument/2006/relationships/diagramQuickStyle" Target="../diagrams/quickStyle11.xml"/><Relationship Id="rId9" Type="http://schemas.openxmlformats.org/officeDocument/2006/relationships/diagramQuickStyle" Target="../diagrams/quickStyle1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openxmlformats.org/officeDocument/2006/relationships/diagramLayout" Target="../diagrams/layout15.xml"/><Relationship Id="rId3" Type="http://schemas.openxmlformats.org/officeDocument/2006/relationships/diagramLayout" Target="../diagrams/layout14.xml"/><Relationship Id="rId7" Type="http://schemas.openxmlformats.org/officeDocument/2006/relationships/diagramData" Target="../diagrams/data15.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11" Type="http://schemas.microsoft.com/office/2007/relationships/diagramDrawing" Target="../diagrams/drawing15.xml"/><Relationship Id="rId5" Type="http://schemas.openxmlformats.org/officeDocument/2006/relationships/diagramColors" Target="../diagrams/colors14.xml"/><Relationship Id="rId10" Type="http://schemas.openxmlformats.org/officeDocument/2006/relationships/diagramColors" Target="../diagrams/colors15.xml"/><Relationship Id="rId4" Type="http://schemas.openxmlformats.org/officeDocument/2006/relationships/diagramQuickStyle" Target="../diagrams/quickStyle14.xml"/><Relationship Id="rId9" Type="http://schemas.openxmlformats.org/officeDocument/2006/relationships/diagramQuickStyle" Target="../diagrams/quickStyle15.xml"/></Relationships>
</file>

<file path=ppt/slides/_rels/slide21.xml.rels><?xml version="1.0" encoding="UTF-8" standalone="yes"?>
<Relationships xmlns="http://schemas.openxmlformats.org/package/2006/relationships"><Relationship Id="rId8" Type="http://schemas.openxmlformats.org/officeDocument/2006/relationships/diagramLayout" Target="../diagrams/layout17.xml"/><Relationship Id="rId3" Type="http://schemas.openxmlformats.org/officeDocument/2006/relationships/diagramLayout" Target="../diagrams/layout16.xml"/><Relationship Id="rId7" Type="http://schemas.openxmlformats.org/officeDocument/2006/relationships/diagramData" Target="../diagrams/data17.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11" Type="http://schemas.microsoft.com/office/2007/relationships/diagramDrawing" Target="../diagrams/drawing17.xml"/><Relationship Id="rId5" Type="http://schemas.openxmlformats.org/officeDocument/2006/relationships/diagramColors" Target="../diagrams/colors16.xml"/><Relationship Id="rId10" Type="http://schemas.openxmlformats.org/officeDocument/2006/relationships/diagramColors" Target="../diagrams/colors17.xml"/><Relationship Id="rId4" Type="http://schemas.openxmlformats.org/officeDocument/2006/relationships/diagramQuickStyle" Target="../diagrams/quickStyle16.xml"/><Relationship Id="rId9" Type="http://schemas.openxmlformats.org/officeDocument/2006/relationships/diagramQuickStyle" Target="../diagrams/quickStyle17.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2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25.xml.rels><?xml version="1.0" encoding="UTF-8" standalone="yes"?>
<Relationships xmlns="http://schemas.openxmlformats.org/package/2006/relationships"><Relationship Id="rId8" Type="http://schemas.openxmlformats.org/officeDocument/2006/relationships/diagramLayout" Target="../diagrams/layout21.xml"/><Relationship Id="rId3" Type="http://schemas.openxmlformats.org/officeDocument/2006/relationships/diagramLayout" Target="../diagrams/layout20.xml"/><Relationship Id="rId7" Type="http://schemas.openxmlformats.org/officeDocument/2006/relationships/diagramData" Target="../diagrams/data21.xml"/><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11" Type="http://schemas.microsoft.com/office/2007/relationships/diagramDrawing" Target="../diagrams/drawing21.xml"/><Relationship Id="rId5" Type="http://schemas.openxmlformats.org/officeDocument/2006/relationships/diagramColors" Target="../diagrams/colors20.xml"/><Relationship Id="rId10" Type="http://schemas.openxmlformats.org/officeDocument/2006/relationships/diagramColors" Target="../diagrams/colors21.xml"/><Relationship Id="rId4" Type="http://schemas.openxmlformats.org/officeDocument/2006/relationships/diagramQuickStyle" Target="../diagrams/quickStyle20.xml"/><Relationship Id="rId9" Type="http://schemas.openxmlformats.org/officeDocument/2006/relationships/diagramQuickStyle" Target="../diagrams/quickStyle2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0.jpe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2553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08176"/>
          </a:xfrm>
        </p:spPr>
        <p:txBody>
          <a:bodyPr>
            <a:normAutofit fontScale="90000"/>
          </a:bodyPr>
          <a:lstStyle/>
          <a:p>
            <a:pPr algn="ctr" rtl="1" eaLnBrk="1" hangingPunct="1">
              <a:defRPr/>
            </a:pPr>
            <a:r>
              <a:rPr lang="ur-PK" sz="3600" b="0" dirty="0" smtClean="0">
                <a:solidFill>
                  <a:srgbClr val="FFC000"/>
                </a:solidFill>
                <a:latin typeface="Arial" charset="0"/>
                <a:ea typeface="Times New Roman" pitchFamily="18" charset="0"/>
                <a:cs typeface="UL Sajid Heading" pitchFamily="2" charset="-78"/>
              </a:rPr>
              <a:t>موضوع: </a:t>
            </a:r>
            <a:r>
              <a:rPr lang="ur-PK" sz="4400" b="0" dirty="0" smtClean="0">
                <a:solidFill>
                  <a:srgbClr val="FFC000"/>
                </a:solidFill>
                <a:latin typeface="Arial" charset="0"/>
                <a:ea typeface="Times New Roman" pitchFamily="18" charset="0"/>
                <a:cs typeface="UL Sajid Heading" pitchFamily="2" charset="-78"/>
              </a:rPr>
              <a:t>سلیم الفطرت انسان کے </a:t>
            </a:r>
            <a:br>
              <a:rPr lang="ur-PK" sz="4400" b="0" dirty="0" smtClean="0">
                <a:solidFill>
                  <a:srgbClr val="FFC000"/>
                </a:solidFill>
                <a:latin typeface="Arial" charset="0"/>
                <a:ea typeface="Times New Roman" pitchFamily="18" charset="0"/>
                <a:cs typeface="UL Sajid Heading" pitchFamily="2" charset="-78"/>
              </a:rPr>
            </a:br>
            <a:r>
              <a:rPr lang="ur-PK" sz="4400" b="0" dirty="0" smtClean="0">
                <a:solidFill>
                  <a:srgbClr val="FFC000"/>
                </a:solidFill>
                <a:latin typeface="Arial" charset="0"/>
                <a:ea typeface="Times New Roman" pitchFamily="18" charset="0"/>
                <a:cs typeface="UL Sajid Heading" pitchFamily="2" charset="-78"/>
              </a:rPr>
              <a:t>جذبات کی ترجمانی</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2476107"/>
              </p:ext>
            </p:extLst>
          </p:nvPr>
        </p:nvGraphicFramePr>
        <p:xfrm>
          <a:off x="228600" y="1600200"/>
          <a:ext cx="8610600" cy="50798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graphicEl>
                                              <a:dgm id="{67A43028-A43F-4351-A88A-6BFF65551CD8}"/>
                                            </p:graphicEl>
                                          </p:spTgt>
                                        </p:tgtEl>
                                        <p:attrNameLst>
                                          <p:attrName>style.visibility</p:attrName>
                                        </p:attrNameLst>
                                      </p:cBhvr>
                                      <p:to>
                                        <p:strVal val="visible"/>
                                      </p:to>
                                    </p:set>
                                    <p:animEffect transition="in" filter="blinds(horizontal)">
                                      <p:cBhvr>
                                        <p:cTn id="7" dur="500"/>
                                        <p:tgtEl>
                                          <p:spTgt spid="4">
                                            <p:graphicEl>
                                              <a:dgm id="{67A43028-A43F-4351-A88A-6BFF65551CD8}"/>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graphicEl>
                                              <a:dgm id="{C8073DDD-7DEF-44A6-98F0-B14AE24DFCA5}"/>
                                            </p:graphicEl>
                                          </p:spTgt>
                                        </p:tgtEl>
                                        <p:attrNameLst>
                                          <p:attrName>style.visibility</p:attrName>
                                        </p:attrNameLst>
                                      </p:cBhvr>
                                      <p:to>
                                        <p:strVal val="visible"/>
                                      </p:to>
                                    </p:set>
                                    <p:animEffect transition="in" filter="blinds(horizontal)">
                                      <p:cBhvr>
                                        <p:cTn id="12" dur="500"/>
                                        <p:tgtEl>
                                          <p:spTgt spid="4">
                                            <p:graphicEl>
                                              <a:dgm id="{C8073DDD-7DEF-44A6-98F0-B14AE24DFCA5}"/>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graphicEl>
                                              <a:dgm id="{AC1588B1-38F6-4FA2-8A5F-ABDC25F43B89}"/>
                                            </p:graphicEl>
                                          </p:spTgt>
                                        </p:tgtEl>
                                        <p:attrNameLst>
                                          <p:attrName>style.visibility</p:attrName>
                                        </p:attrNameLst>
                                      </p:cBhvr>
                                      <p:to>
                                        <p:strVal val="visible"/>
                                      </p:to>
                                    </p:set>
                                    <p:animEffect transition="in" filter="blinds(horizontal)">
                                      <p:cBhvr>
                                        <p:cTn id="17" dur="500"/>
                                        <p:tgtEl>
                                          <p:spTgt spid="4">
                                            <p:graphicEl>
                                              <a:dgm id="{AC1588B1-38F6-4FA2-8A5F-ABDC25F43B89}"/>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
                                            <p:graphicEl>
                                              <a:dgm id="{DCA0A534-9F07-4D9A-A68E-9C76E567DF7B}"/>
                                            </p:graphicEl>
                                          </p:spTgt>
                                        </p:tgtEl>
                                        <p:attrNameLst>
                                          <p:attrName>style.visibility</p:attrName>
                                        </p:attrNameLst>
                                      </p:cBhvr>
                                      <p:to>
                                        <p:strVal val="visible"/>
                                      </p:to>
                                    </p:set>
                                    <p:animEffect transition="in" filter="blinds(horizontal)">
                                      <p:cBhvr>
                                        <p:cTn id="22" dur="500"/>
                                        <p:tgtEl>
                                          <p:spTgt spid="4">
                                            <p:graphicEl>
                                              <a:dgm id="{DCA0A534-9F07-4D9A-A68E-9C76E567DF7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r" rtl="1">
              <a:defRPr/>
            </a:pPr>
            <a:r>
              <a:rPr lang="ur-PK" dirty="0" smtClean="0">
                <a:cs typeface="UL Sajid Heading" pitchFamily="2" charset="-78"/>
              </a:rPr>
              <a:t>سورۃ الفاتحہ پر غور و فکر</a:t>
            </a:r>
            <a:endParaRPr lang="en-US" dirty="0">
              <a:cs typeface="UL Sajid Heading" pitchFamily="2" charset="-78"/>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1408176"/>
          </a:xfrm>
        </p:spPr>
        <p:txBody>
          <a:bodyPr/>
          <a:lstStyle/>
          <a:p>
            <a:pPr algn="ctr" rtl="1" eaLnBrk="1" hangingPunct="1">
              <a:defRPr/>
            </a:pPr>
            <a:r>
              <a:rPr lang="ar-SA" sz="5400" b="0" dirty="0">
                <a:latin typeface="Al Qalam Quran Publisher" pitchFamily="18" charset="-78"/>
                <a:cs typeface="Al Qalam Quran Publisher" pitchFamily="18" charset="-78"/>
              </a:rPr>
              <a:t>اَلْحَمْدُ لِلّٰهِ رَبِّ الْعٰلَمِيْنَۙ۰۰۱</a:t>
            </a:r>
            <a:r>
              <a:rPr lang="ur-PK" sz="5400" b="0" dirty="0" smtClean="0">
                <a:solidFill>
                  <a:schemeClr val="accent1">
                    <a:lumMod val="60000"/>
                    <a:lumOff val="40000"/>
                  </a:schemeClr>
                </a:solidFill>
                <a:ea typeface="Calibri"/>
                <a:cs typeface="QCF_P001"/>
              </a:rPr>
              <a:t/>
            </a:r>
            <a:br>
              <a:rPr lang="ur-PK" sz="5400" b="0" dirty="0" smtClean="0">
                <a:solidFill>
                  <a:schemeClr val="accent1">
                    <a:lumMod val="60000"/>
                    <a:lumOff val="40000"/>
                  </a:schemeClr>
                </a:solidFill>
                <a:ea typeface="Calibri"/>
                <a:cs typeface="QCF_P001"/>
              </a:rPr>
            </a:br>
            <a:r>
              <a:rPr lang="ur-PK" sz="2800" b="0" dirty="0" smtClean="0">
                <a:solidFill>
                  <a:schemeClr val="bg1"/>
                </a:solidFill>
                <a:latin typeface="Jameel Noori Nastaleeq" pitchFamily="2" charset="-78"/>
                <a:ea typeface="Calibri"/>
                <a:cs typeface="Jameel Noori Nastaleeq" pitchFamily="2" charset="-78"/>
              </a:rPr>
              <a:t> کل شکر و ثنا اللہ کے لئے ہے جو تمام جہان والوں کا مالک و پروردگار ہے۔</a:t>
            </a:r>
            <a:endParaRPr lang="en-US" sz="3200" b="0" dirty="0">
              <a:solidFill>
                <a:schemeClr val="bg1"/>
              </a:solidFill>
              <a:latin typeface="Jameel Noori Nastaleeq" pitchFamily="2" charset="-78"/>
              <a:cs typeface="Jameel Noori Nastaleeq" pitchFamily="2" charset="-78"/>
            </a:endParaRPr>
          </a:p>
        </p:txBody>
      </p:sp>
      <p:sp>
        <p:nvSpPr>
          <p:cNvPr id="4" name="TextBox 3"/>
          <p:cNvSpPr txBox="1"/>
          <p:nvPr/>
        </p:nvSpPr>
        <p:spPr>
          <a:xfrm>
            <a:off x="765924" y="1868269"/>
            <a:ext cx="7692276" cy="646331"/>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lgn="ctr" rtl="1">
              <a:defRPr/>
            </a:pPr>
            <a:r>
              <a:rPr lang="ur-PK" sz="3600" dirty="0">
                <a:ln w="10160">
                  <a:solidFill>
                    <a:schemeClr val="accent1"/>
                  </a:solidFill>
                  <a:prstDash val="solid"/>
                </a:ln>
                <a:solidFill>
                  <a:srgbClr val="FFFFFF"/>
                </a:solidFill>
                <a:effectLst>
                  <a:outerShdw blurRad="38100" dist="32000" dir="5400000" algn="tl">
                    <a:srgbClr val="000000">
                      <a:alpha val="30000"/>
                    </a:srgbClr>
                  </a:outerShdw>
                </a:effectLst>
                <a:cs typeface="UL Sajid Heading" pitchFamily="2" charset="-78"/>
              </a:rPr>
              <a:t>سلیم الفطرت انسان کے غور و فکر کا نتیجہ</a:t>
            </a:r>
            <a:endParaRPr lang="en-US" sz="3600" dirty="0">
              <a:ln w="10160">
                <a:solidFill>
                  <a:schemeClr val="accent1"/>
                </a:solidFill>
                <a:prstDash val="solid"/>
              </a:ln>
              <a:solidFill>
                <a:srgbClr val="FFFFFF"/>
              </a:solidFill>
              <a:effectLst>
                <a:outerShdw blurRad="38100" dist="32000" dir="5400000" algn="tl">
                  <a:srgbClr val="000000">
                    <a:alpha val="30000"/>
                  </a:srgbClr>
                </a:outerShdw>
              </a:effectLst>
              <a:cs typeface="UL Sajid Heading" pitchFamily="2" charset="-78"/>
            </a:endParaRPr>
          </a:p>
        </p:txBody>
      </p:sp>
      <p:graphicFrame>
        <p:nvGraphicFramePr>
          <p:cNvPr id="6" name="Content Placeholder 3"/>
          <p:cNvGraphicFramePr>
            <a:graphicFrameLocks noGrp="1"/>
          </p:cNvGraphicFramePr>
          <p:nvPr>
            <p:ph idx="1"/>
            <p:extLst>
              <p:ext uri="{D42A27DB-BD31-4B8C-83A1-F6EECF244321}">
                <p14:modId xmlns:p14="http://schemas.microsoft.com/office/powerpoint/2010/main" val="2310866751"/>
              </p:ext>
            </p:extLst>
          </p:nvPr>
        </p:nvGraphicFramePr>
        <p:xfrm>
          <a:off x="838200" y="2881670"/>
          <a:ext cx="7620000" cy="35953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graphicEl>
                                              <a:dgm id="{C641DEA9-B2FE-42D2-90A6-FB26FB24702A}"/>
                                            </p:graphicEl>
                                          </p:spTgt>
                                        </p:tgtEl>
                                        <p:attrNameLst>
                                          <p:attrName>style.visibility</p:attrName>
                                        </p:attrNameLst>
                                      </p:cBhvr>
                                      <p:to>
                                        <p:strVal val="visible"/>
                                      </p:to>
                                    </p:set>
                                    <p:animEffect transition="in" filter="blinds(horizontal)">
                                      <p:cBhvr>
                                        <p:cTn id="7" dur="500"/>
                                        <p:tgtEl>
                                          <p:spTgt spid="6">
                                            <p:graphicEl>
                                              <a:dgm id="{C641DEA9-B2FE-42D2-90A6-FB26FB24702A}"/>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graphicEl>
                                              <a:dgm id="{A9CBDE04-201D-4011-8AF1-06473950E854}"/>
                                            </p:graphicEl>
                                          </p:spTgt>
                                        </p:tgtEl>
                                        <p:attrNameLst>
                                          <p:attrName>style.visibility</p:attrName>
                                        </p:attrNameLst>
                                      </p:cBhvr>
                                      <p:to>
                                        <p:strVal val="visible"/>
                                      </p:to>
                                    </p:set>
                                    <p:animEffect transition="in" filter="blinds(horizontal)">
                                      <p:cBhvr>
                                        <p:cTn id="12" dur="500"/>
                                        <p:tgtEl>
                                          <p:spTgt spid="6">
                                            <p:graphicEl>
                                              <a:dgm id="{A9CBDE04-201D-4011-8AF1-06473950E854}"/>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graphicEl>
                                              <a:dgm id="{FD485FE1-F867-4343-BB5B-44636579DC08}"/>
                                            </p:graphicEl>
                                          </p:spTgt>
                                        </p:tgtEl>
                                        <p:attrNameLst>
                                          <p:attrName>style.visibility</p:attrName>
                                        </p:attrNameLst>
                                      </p:cBhvr>
                                      <p:to>
                                        <p:strVal val="visible"/>
                                      </p:to>
                                    </p:set>
                                    <p:animEffect transition="in" filter="blinds(horizontal)">
                                      <p:cBhvr>
                                        <p:cTn id="17" dur="500"/>
                                        <p:tgtEl>
                                          <p:spTgt spid="6">
                                            <p:graphicEl>
                                              <a:dgm id="{FD485FE1-F867-4343-BB5B-44636579DC08}"/>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
                                            <p:graphicEl>
                                              <a:dgm id="{E0EFE074-2994-470C-9FD6-A0102363025F}"/>
                                            </p:graphicEl>
                                          </p:spTgt>
                                        </p:tgtEl>
                                        <p:attrNameLst>
                                          <p:attrName>style.visibility</p:attrName>
                                        </p:attrNameLst>
                                      </p:cBhvr>
                                      <p:to>
                                        <p:strVal val="visible"/>
                                      </p:to>
                                    </p:set>
                                    <p:animEffect transition="in" filter="blinds(horizontal)">
                                      <p:cBhvr>
                                        <p:cTn id="22" dur="500"/>
                                        <p:tgtEl>
                                          <p:spTgt spid="6">
                                            <p:graphicEl>
                                              <a:dgm id="{E0EFE074-2994-470C-9FD6-A0102363025F}"/>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1408176"/>
          </a:xfrm>
        </p:spPr>
        <p:txBody>
          <a:bodyPr/>
          <a:lstStyle/>
          <a:p>
            <a:pPr algn="ctr" rtl="1" eaLnBrk="1" hangingPunct="1">
              <a:defRPr/>
            </a:pPr>
            <a:r>
              <a:rPr lang="ar-SA" sz="5400" b="0" dirty="0">
                <a:latin typeface="Al Qalam Quran Publisher" pitchFamily="18" charset="-78"/>
                <a:cs typeface="Al Qalam Quran Publisher" pitchFamily="18" charset="-78"/>
              </a:rPr>
              <a:t>اَلْحَمْدُ لِلّٰهِ رَبِّ الْعٰلَمِيْنَۙ۰۰۱</a:t>
            </a:r>
            <a:r>
              <a:rPr lang="ur-PK" sz="5400" b="0" dirty="0" smtClean="0">
                <a:solidFill>
                  <a:schemeClr val="accent1">
                    <a:lumMod val="60000"/>
                    <a:lumOff val="40000"/>
                  </a:schemeClr>
                </a:solidFill>
                <a:ea typeface="Calibri"/>
                <a:cs typeface="QCF_P001"/>
              </a:rPr>
              <a:t/>
            </a:r>
            <a:br>
              <a:rPr lang="ur-PK" sz="5400" b="0" dirty="0" smtClean="0">
                <a:solidFill>
                  <a:schemeClr val="accent1">
                    <a:lumMod val="60000"/>
                    <a:lumOff val="40000"/>
                  </a:schemeClr>
                </a:solidFill>
                <a:ea typeface="Calibri"/>
                <a:cs typeface="QCF_P001"/>
              </a:rPr>
            </a:br>
            <a:r>
              <a:rPr lang="ur-PK" sz="2800" b="0" dirty="0" smtClean="0">
                <a:solidFill>
                  <a:schemeClr val="bg1"/>
                </a:solidFill>
                <a:latin typeface="Jameel Noori Nastaleeq" pitchFamily="2" charset="-78"/>
                <a:ea typeface="Calibri"/>
                <a:cs typeface="Jameel Noori Nastaleeq" pitchFamily="2" charset="-78"/>
              </a:rPr>
              <a:t> کل شکر و ثنا اللہ کے لئے ہے جو تمام جہان والوں کا مالک و پروردگار ہے۔</a:t>
            </a:r>
            <a:endParaRPr lang="en-US" sz="3200" b="0" dirty="0">
              <a:solidFill>
                <a:schemeClr val="bg1"/>
              </a:solidFill>
              <a:latin typeface="Jameel Noori Nastaleeq" pitchFamily="2" charset="-78"/>
              <a:cs typeface="Jameel Noori Nastaleeq" pitchFamily="2" charset="-78"/>
            </a:endParaRPr>
          </a:p>
        </p:txBody>
      </p:sp>
      <p:sp>
        <p:nvSpPr>
          <p:cNvPr id="4" name="TextBox 3"/>
          <p:cNvSpPr txBox="1"/>
          <p:nvPr/>
        </p:nvSpPr>
        <p:spPr>
          <a:xfrm>
            <a:off x="765924" y="1868269"/>
            <a:ext cx="7692276" cy="646331"/>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lgn="ctr" rtl="1">
              <a:defRPr/>
            </a:pPr>
            <a:r>
              <a:rPr lang="ur-PK" sz="3600" dirty="0">
                <a:ln w="10160">
                  <a:solidFill>
                    <a:schemeClr val="accent1"/>
                  </a:solidFill>
                  <a:prstDash val="solid"/>
                </a:ln>
                <a:solidFill>
                  <a:srgbClr val="FFFFFF"/>
                </a:solidFill>
                <a:effectLst>
                  <a:outerShdw blurRad="38100" dist="32000" dir="5400000" algn="tl">
                    <a:srgbClr val="000000">
                      <a:alpha val="30000"/>
                    </a:srgbClr>
                  </a:outerShdw>
                </a:effectLst>
                <a:cs typeface="UL Sajid Heading" pitchFamily="2" charset="-78"/>
              </a:rPr>
              <a:t>عقیدۂ توحید کا </a:t>
            </a:r>
            <a:r>
              <a:rPr lang="ur-PK" sz="3600" dirty="0" smtClean="0">
                <a:ln w="10160">
                  <a:solidFill>
                    <a:schemeClr val="accent1"/>
                  </a:solidFill>
                  <a:prstDash val="solid"/>
                </a:ln>
                <a:solidFill>
                  <a:srgbClr val="FFFFFF"/>
                </a:solidFill>
                <a:effectLst>
                  <a:outerShdw blurRad="38100" dist="32000" dir="5400000" algn="tl">
                    <a:srgbClr val="000000">
                      <a:alpha val="30000"/>
                    </a:srgbClr>
                  </a:outerShdw>
                </a:effectLst>
                <a:cs typeface="UL Sajid Heading" pitchFamily="2" charset="-78"/>
              </a:rPr>
              <a:t>قرآنی </a:t>
            </a:r>
            <a:r>
              <a:rPr lang="ur-PK" sz="3600" dirty="0">
                <a:ln w="10160">
                  <a:solidFill>
                    <a:schemeClr val="accent1"/>
                  </a:solidFill>
                  <a:prstDash val="solid"/>
                </a:ln>
                <a:solidFill>
                  <a:srgbClr val="FFFFFF"/>
                </a:solidFill>
                <a:effectLst>
                  <a:outerShdw blurRad="38100" dist="32000" dir="5400000" algn="tl">
                    <a:srgbClr val="000000">
                      <a:alpha val="30000"/>
                    </a:srgbClr>
                  </a:outerShdw>
                </a:effectLst>
                <a:cs typeface="UL Sajid Heading" pitchFamily="2" charset="-78"/>
              </a:rPr>
              <a:t>بیان</a:t>
            </a:r>
            <a:endParaRPr lang="en-US" sz="3600" dirty="0">
              <a:ln w="10160">
                <a:solidFill>
                  <a:schemeClr val="accent1"/>
                </a:solidFill>
                <a:prstDash val="solid"/>
              </a:ln>
              <a:solidFill>
                <a:srgbClr val="FFFFFF"/>
              </a:solidFill>
              <a:effectLst>
                <a:outerShdw blurRad="38100" dist="32000" dir="5400000" algn="tl">
                  <a:srgbClr val="000000">
                    <a:alpha val="30000"/>
                  </a:srgbClr>
                </a:outerShdw>
              </a:effectLst>
              <a:cs typeface="UL Sajid Heading" pitchFamily="2" charset="-78"/>
            </a:endParaRPr>
          </a:p>
        </p:txBody>
      </p:sp>
      <p:graphicFrame>
        <p:nvGraphicFramePr>
          <p:cNvPr id="6" name="Content Placeholder 3"/>
          <p:cNvGraphicFramePr>
            <a:graphicFrameLocks noGrp="1"/>
          </p:cNvGraphicFramePr>
          <p:nvPr>
            <p:ph idx="1"/>
            <p:extLst>
              <p:ext uri="{D42A27DB-BD31-4B8C-83A1-F6EECF244321}">
                <p14:modId xmlns:p14="http://schemas.microsoft.com/office/powerpoint/2010/main" val="394872150"/>
              </p:ext>
            </p:extLst>
          </p:nvPr>
        </p:nvGraphicFramePr>
        <p:xfrm>
          <a:off x="838200" y="2743200"/>
          <a:ext cx="7620000" cy="381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graphicEl>
                                              <a:dgm id="{C641DEA9-B2FE-42D2-90A6-FB26FB24702A}"/>
                                            </p:graphicEl>
                                          </p:spTgt>
                                        </p:tgtEl>
                                        <p:attrNameLst>
                                          <p:attrName>style.visibility</p:attrName>
                                        </p:attrNameLst>
                                      </p:cBhvr>
                                      <p:to>
                                        <p:strVal val="visible"/>
                                      </p:to>
                                    </p:set>
                                    <p:animEffect transition="in" filter="blinds(horizontal)">
                                      <p:cBhvr>
                                        <p:cTn id="7" dur="500"/>
                                        <p:tgtEl>
                                          <p:spTgt spid="6">
                                            <p:graphicEl>
                                              <a:dgm id="{C641DEA9-B2FE-42D2-90A6-FB26FB24702A}"/>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graphicEl>
                                              <a:dgm id="{A9CBDE04-201D-4011-8AF1-06473950E854}"/>
                                            </p:graphicEl>
                                          </p:spTgt>
                                        </p:tgtEl>
                                        <p:attrNameLst>
                                          <p:attrName>style.visibility</p:attrName>
                                        </p:attrNameLst>
                                      </p:cBhvr>
                                      <p:to>
                                        <p:strVal val="visible"/>
                                      </p:to>
                                    </p:set>
                                    <p:animEffect transition="in" filter="blinds(horizontal)">
                                      <p:cBhvr>
                                        <p:cTn id="12" dur="500"/>
                                        <p:tgtEl>
                                          <p:spTgt spid="6">
                                            <p:graphicEl>
                                              <a:dgm id="{A9CBDE04-201D-4011-8AF1-06473950E854}"/>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graphicEl>
                                              <a:dgm id="{FD485FE1-F867-4343-BB5B-44636579DC08}"/>
                                            </p:graphicEl>
                                          </p:spTgt>
                                        </p:tgtEl>
                                        <p:attrNameLst>
                                          <p:attrName>style.visibility</p:attrName>
                                        </p:attrNameLst>
                                      </p:cBhvr>
                                      <p:to>
                                        <p:strVal val="visible"/>
                                      </p:to>
                                    </p:set>
                                    <p:animEffect transition="in" filter="blinds(horizontal)">
                                      <p:cBhvr>
                                        <p:cTn id="17" dur="500"/>
                                        <p:tgtEl>
                                          <p:spTgt spid="6">
                                            <p:graphicEl>
                                              <a:dgm id="{FD485FE1-F867-4343-BB5B-44636579DC08}"/>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
                                            <p:graphicEl>
                                              <a:dgm id="{E0EFE074-2994-470C-9FD6-A0102363025F}"/>
                                            </p:graphicEl>
                                          </p:spTgt>
                                        </p:tgtEl>
                                        <p:attrNameLst>
                                          <p:attrName>style.visibility</p:attrName>
                                        </p:attrNameLst>
                                      </p:cBhvr>
                                      <p:to>
                                        <p:strVal val="visible"/>
                                      </p:to>
                                    </p:set>
                                    <p:animEffect transition="in" filter="blinds(horizontal)">
                                      <p:cBhvr>
                                        <p:cTn id="22" dur="500"/>
                                        <p:tgtEl>
                                          <p:spTgt spid="6">
                                            <p:graphicEl>
                                              <a:dgm id="{E0EFE074-2994-470C-9FD6-A0102363025F}"/>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1408176"/>
          </a:xfrm>
        </p:spPr>
        <p:txBody>
          <a:bodyPr/>
          <a:lstStyle/>
          <a:p>
            <a:pPr algn="ctr" rtl="1" eaLnBrk="1" hangingPunct="1">
              <a:defRPr/>
            </a:pPr>
            <a:r>
              <a:rPr lang="ar-SA" sz="5400" b="0" dirty="0">
                <a:latin typeface="Al Qalam Quran Publisher" pitchFamily="18" charset="-78"/>
                <a:cs typeface="Al Qalam Quran Publisher" pitchFamily="18" charset="-78"/>
              </a:rPr>
              <a:t>اَلْحَمْدُ لِلّٰهِ رَبِّ الْعٰلَمِيْنَۙ۰۰۱</a:t>
            </a:r>
            <a:r>
              <a:rPr lang="ur-PK" sz="5400" b="0" dirty="0" smtClean="0">
                <a:solidFill>
                  <a:schemeClr val="accent1">
                    <a:lumMod val="60000"/>
                    <a:lumOff val="40000"/>
                  </a:schemeClr>
                </a:solidFill>
                <a:ea typeface="Calibri"/>
                <a:cs typeface="QCF_P001"/>
              </a:rPr>
              <a:t/>
            </a:r>
            <a:br>
              <a:rPr lang="ur-PK" sz="5400" b="0" dirty="0" smtClean="0">
                <a:solidFill>
                  <a:schemeClr val="accent1">
                    <a:lumMod val="60000"/>
                    <a:lumOff val="40000"/>
                  </a:schemeClr>
                </a:solidFill>
                <a:ea typeface="Calibri"/>
                <a:cs typeface="QCF_P001"/>
              </a:rPr>
            </a:br>
            <a:r>
              <a:rPr lang="ur-PK" sz="2800" b="0" dirty="0" smtClean="0">
                <a:solidFill>
                  <a:schemeClr val="bg1"/>
                </a:solidFill>
                <a:latin typeface="Jameel Noori Nastaleeq" pitchFamily="2" charset="-78"/>
                <a:ea typeface="Calibri"/>
                <a:cs typeface="Jameel Noori Nastaleeq" pitchFamily="2" charset="-78"/>
              </a:rPr>
              <a:t> کل شکر و ثنا اللہ کے لئے ہے جو تمام جہان والوں کا مالک و پروردگار ہے۔</a:t>
            </a:r>
            <a:endParaRPr lang="en-US" sz="3200" b="0" dirty="0">
              <a:solidFill>
                <a:schemeClr val="bg1"/>
              </a:solidFill>
              <a:latin typeface="Jameel Noori Nastaleeq" pitchFamily="2" charset="-78"/>
              <a:cs typeface="Jameel Noori Nastaleeq" pitchFamily="2" charset="-78"/>
            </a:endParaRPr>
          </a:p>
        </p:txBody>
      </p:sp>
      <p:graphicFrame>
        <p:nvGraphicFramePr>
          <p:cNvPr id="7" name="Content Placeholder 3"/>
          <p:cNvGraphicFramePr>
            <a:graphicFrameLocks noGrp="1"/>
          </p:cNvGraphicFramePr>
          <p:nvPr>
            <p:ph idx="1"/>
            <p:extLst>
              <p:ext uri="{D42A27DB-BD31-4B8C-83A1-F6EECF244321}">
                <p14:modId xmlns:p14="http://schemas.microsoft.com/office/powerpoint/2010/main" val="2569112991"/>
              </p:ext>
            </p:extLst>
          </p:nvPr>
        </p:nvGraphicFramePr>
        <p:xfrm>
          <a:off x="454324" y="1600200"/>
          <a:ext cx="8308676"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graphicEl>
                                              <a:dgm id="{2B86CDC0-C3BA-420E-8D43-1B493B71B7EA}"/>
                                            </p:graphicEl>
                                          </p:spTgt>
                                        </p:tgtEl>
                                        <p:attrNameLst>
                                          <p:attrName>style.visibility</p:attrName>
                                        </p:attrNameLst>
                                      </p:cBhvr>
                                      <p:to>
                                        <p:strVal val="visible"/>
                                      </p:to>
                                    </p:set>
                                    <p:animEffect transition="in" filter="fade">
                                      <p:cBhvr>
                                        <p:cTn id="7" dur="1000"/>
                                        <p:tgtEl>
                                          <p:spTgt spid="7">
                                            <p:graphicEl>
                                              <a:dgm id="{2B86CDC0-C3BA-420E-8D43-1B493B71B7EA}"/>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graphicEl>
                                              <a:dgm id="{C23289A4-FF66-4D3E-8FF1-6260F55D19DA}"/>
                                            </p:graphicEl>
                                          </p:spTgt>
                                        </p:tgtEl>
                                        <p:attrNameLst>
                                          <p:attrName>style.visibility</p:attrName>
                                        </p:attrNameLst>
                                      </p:cBhvr>
                                      <p:to>
                                        <p:strVal val="visible"/>
                                      </p:to>
                                    </p:set>
                                    <p:animEffect transition="in" filter="fade">
                                      <p:cBhvr>
                                        <p:cTn id="12" dur="1000"/>
                                        <p:tgtEl>
                                          <p:spTgt spid="7">
                                            <p:graphicEl>
                                              <a:dgm id="{C23289A4-FF66-4D3E-8FF1-6260F55D19DA}"/>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graphicEl>
                                              <a:dgm id="{D62EB9E8-8EC9-4D14-9037-696967E95521}"/>
                                            </p:graphicEl>
                                          </p:spTgt>
                                        </p:tgtEl>
                                        <p:attrNameLst>
                                          <p:attrName>style.visibility</p:attrName>
                                        </p:attrNameLst>
                                      </p:cBhvr>
                                      <p:to>
                                        <p:strVal val="visible"/>
                                      </p:to>
                                    </p:set>
                                    <p:animEffect transition="in" filter="fade">
                                      <p:cBhvr>
                                        <p:cTn id="17" dur="1000"/>
                                        <p:tgtEl>
                                          <p:spTgt spid="7">
                                            <p:graphicEl>
                                              <a:dgm id="{D62EB9E8-8EC9-4D14-9037-696967E95521}"/>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graphicEl>
                                              <a:dgm id="{19B565ED-605C-4645-BAD0-61764AEA4F44}"/>
                                            </p:graphicEl>
                                          </p:spTgt>
                                        </p:tgtEl>
                                        <p:attrNameLst>
                                          <p:attrName>style.visibility</p:attrName>
                                        </p:attrNameLst>
                                      </p:cBhvr>
                                      <p:to>
                                        <p:strVal val="visible"/>
                                      </p:to>
                                    </p:set>
                                    <p:animEffect transition="in" filter="fade">
                                      <p:cBhvr>
                                        <p:cTn id="22" dur="1000"/>
                                        <p:tgtEl>
                                          <p:spTgt spid="7">
                                            <p:graphicEl>
                                              <a:dgm id="{19B565ED-605C-4645-BAD0-61764AEA4F44}"/>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graphicEl>
                                              <a:dgm id="{CE56956D-51C9-4640-83D6-90A7A7810561}"/>
                                            </p:graphicEl>
                                          </p:spTgt>
                                        </p:tgtEl>
                                        <p:attrNameLst>
                                          <p:attrName>style.visibility</p:attrName>
                                        </p:attrNameLst>
                                      </p:cBhvr>
                                      <p:to>
                                        <p:strVal val="visible"/>
                                      </p:to>
                                    </p:set>
                                    <p:animEffect transition="in" filter="fade">
                                      <p:cBhvr>
                                        <p:cTn id="27" dur="1000"/>
                                        <p:tgtEl>
                                          <p:spTgt spid="7">
                                            <p:graphicEl>
                                              <a:dgm id="{CE56956D-51C9-4640-83D6-90A7A7810561}"/>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graphicEl>
                                              <a:dgm id="{858A465B-074E-4F52-B899-4B621D9D5378}"/>
                                            </p:graphicEl>
                                          </p:spTgt>
                                        </p:tgtEl>
                                        <p:attrNameLst>
                                          <p:attrName>style.visibility</p:attrName>
                                        </p:attrNameLst>
                                      </p:cBhvr>
                                      <p:to>
                                        <p:strVal val="visible"/>
                                      </p:to>
                                    </p:set>
                                    <p:animEffect transition="in" filter="fade">
                                      <p:cBhvr>
                                        <p:cTn id="32" dur="1000"/>
                                        <p:tgtEl>
                                          <p:spTgt spid="7">
                                            <p:graphicEl>
                                              <a:dgm id="{858A465B-074E-4F52-B899-4B621D9D537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1408176"/>
          </a:xfrm>
        </p:spPr>
        <p:txBody>
          <a:bodyPr/>
          <a:lstStyle/>
          <a:p>
            <a:pPr algn="ctr" rtl="1" eaLnBrk="1" hangingPunct="1">
              <a:defRPr/>
            </a:pPr>
            <a:r>
              <a:rPr lang="ar-SA" sz="5400" b="0" dirty="0">
                <a:latin typeface="Al Qalam Quran Publisher" pitchFamily="18" charset="-78"/>
                <a:cs typeface="Al Qalam Quran Publisher" pitchFamily="18" charset="-78"/>
              </a:rPr>
              <a:t>الرَّحْمٰنِ </a:t>
            </a:r>
            <a:r>
              <a:rPr lang="ar-SA" sz="5400" b="0" dirty="0" smtClean="0">
                <a:latin typeface="Al Qalam Quran Publisher" pitchFamily="18" charset="-78"/>
                <a:cs typeface="Al Qalam Quran Publisher" pitchFamily="18" charset="-78"/>
              </a:rPr>
              <a:t>الرَّحِيْمِۙ۰۰۲</a:t>
            </a:r>
            <a:r>
              <a:rPr lang="ur-PK" sz="5400" b="0" dirty="0" smtClean="0">
                <a:solidFill>
                  <a:schemeClr val="accent1">
                    <a:lumMod val="60000"/>
                    <a:lumOff val="40000"/>
                  </a:schemeClr>
                </a:solidFill>
                <a:ea typeface="Calibri"/>
                <a:cs typeface="QCF_P001"/>
              </a:rPr>
              <a:t/>
            </a:r>
            <a:br>
              <a:rPr lang="ur-PK" sz="5400" b="0" dirty="0" smtClean="0">
                <a:solidFill>
                  <a:schemeClr val="accent1">
                    <a:lumMod val="60000"/>
                    <a:lumOff val="40000"/>
                  </a:schemeClr>
                </a:solidFill>
                <a:ea typeface="Calibri"/>
                <a:cs typeface="QCF_P001"/>
              </a:rPr>
            </a:br>
            <a:r>
              <a:rPr lang="ur-PK" sz="2800" b="0" dirty="0" smtClean="0">
                <a:solidFill>
                  <a:schemeClr val="bg1"/>
                </a:solidFill>
                <a:latin typeface="Jameel Noori Nastaleeq" pitchFamily="2" charset="-78"/>
                <a:ea typeface="Calibri"/>
                <a:cs typeface="Jameel Noori Nastaleeq" pitchFamily="2" charset="-78"/>
              </a:rPr>
              <a:t>انتہائی رحم کرنے والا، مسلسل رحم کرنے والا</a:t>
            </a:r>
            <a:endParaRPr lang="en-US" sz="3200" b="0" dirty="0">
              <a:solidFill>
                <a:schemeClr val="bg1"/>
              </a:solidFill>
              <a:latin typeface="Jameel Noori Nastaleeq" pitchFamily="2" charset="-78"/>
              <a:cs typeface="Jameel Noori Nastaleeq" pitchFamily="2" charset="-78"/>
            </a:endParaRPr>
          </a:p>
        </p:txBody>
      </p:sp>
      <p:graphicFrame>
        <p:nvGraphicFramePr>
          <p:cNvPr id="6" name="Content Placeholder 3"/>
          <p:cNvGraphicFramePr>
            <a:graphicFrameLocks noGrp="1"/>
          </p:cNvGraphicFramePr>
          <p:nvPr>
            <p:ph idx="1"/>
            <p:extLst>
              <p:ext uri="{D42A27DB-BD31-4B8C-83A1-F6EECF244321}">
                <p14:modId xmlns:p14="http://schemas.microsoft.com/office/powerpoint/2010/main" val="3276722863"/>
              </p:ext>
            </p:extLst>
          </p:nvPr>
        </p:nvGraphicFramePr>
        <p:xfrm>
          <a:off x="152400" y="1981200"/>
          <a:ext cx="8839200" cy="2895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 Box 29"/>
          <p:cNvSpPr txBox="1">
            <a:spLocks noChangeArrowheads="1"/>
          </p:cNvSpPr>
          <p:nvPr/>
        </p:nvSpPr>
        <p:spPr bwMode="auto">
          <a:xfrm>
            <a:off x="2311782" y="5322888"/>
            <a:ext cx="4812536" cy="1077218"/>
          </a:xfrm>
          <a:prstGeom prst="rect">
            <a:avLst/>
          </a:prstGeom>
          <a:noFill/>
          <a:ln w="9525">
            <a:noFill/>
            <a:miter lim="800000"/>
            <a:headEnd/>
            <a:tailEnd/>
          </a:ln>
          <a:effectLst/>
        </p:spPr>
        <p:txBody>
          <a:bodyPr wrap="none">
            <a:spAutoFit/>
          </a:bodyPr>
          <a:lstStyle/>
          <a:p>
            <a:pPr algn="ctr" rtl="1">
              <a:defRPr/>
            </a:pPr>
            <a:r>
              <a:rPr lang="ar-SA" sz="3600" dirty="0">
                <a:solidFill>
                  <a:schemeClr val="accent3">
                    <a:lumMod val="75000"/>
                  </a:schemeClr>
                </a:solidFill>
                <a:latin typeface="Jameel Noori Nastaleeq" pitchFamily="2" charset="-78"/>
                <a:cs typeface="Jameel Noori Nastaleeq" pitchFamily="2" charset="-78"/>
              </a:rPr>
              <a:t>اللہ کی رحمت کے سو حصے، </a:t>
            </a:r>
            <a:r>
              <a:rPr lang="ur-PK" sz="2800" dirty="0">
                <a:solidFill>
                  <a:schemeClr val="accent3">
                    <a:lumMod val="75000"/>
                  </a:schemeClr>
                </a:solidFill>
                <a:latin typeface="Jameel Noori Nastaleeq" pitchFamily="2" charset="-78"/>
                <a:cs typeface="Jameel Noori Nastaleeq" pitchFamily="2" charset="-78"/>
              </a:rPr>
              <a:t>ننانوے </a:t>
            </a:r>
            <a:r>
              <a:rPr lang="ar-SA" sz="3600" dirty="0">
                <a:solidFill>
                  <a:schemeClr val="accent3">
                    <a:lumMod val="75000"/>
                  </a:schemeClr>
                </a:solidFill>
                <a:latin typeface="Jameel Noori Nastaleeq" pitchFamily="2" charset="-78"/>
                <a:cs typeface="Jameel Noori Nastaleeq" pitchFamily="2" charset="-78"/>
              </a:rPr>
              <a:t>اللہ کے پاس </a:t>
            </a:r>
            <a:endParaRPr lang="ur-PK" sz="3600" dirty="0">
              <a:solidFill>
                <a:schemeClr val="accent3">
                  <a:lumMod val="75000"/>
                </a:schemeClr>
              </a:solidFill>
              <a:latin typeface="Jameel Noori Nastaleeq" pitchFamily="2" charset="-78"/>
              <a:cs typeface="Jameel Noori Nastaleeq" pitchFamily="2" charset="-78"/>
            </a:endParaRPr>
          </a:p>
          <a:p>
            <a:pPr algn="ctr" rtl="1">
              <a:defRPr/>
            </a:pPr>
            <a:r>
              <a:rPr lang="ar-SA" sz="2800" dirty="0">
                <a:solidFill>
                  <a:schemeClr val="accent3">
                    <a:lumMod val="75000"/>
                  </a:schemeClr>
                </a:solidFill>
                <a:latin typeface="Jameel Noori Nastaleeq" pitchFamily="2" charset="-78"/>
                <a:cs typeface="Jameel Noori Nastaleeq" pitchFamily="2" charset="-78"/>
              </a:rPr>
              <a:t>(مسلم)</a:t>
            </a:r>
            <a:endParaRPr lang="en-US" sz="2800" dirty="0">
              <a:solidFill>
                <a:schemeClr val="accent3">
                  <a:lumMod val="75000"/>
                </a:schemeClr>
              </a:solidFill>
              <a:latin typeface="Jameel Noori Nastaleeq" pitchFamily="2" charset="-78"/>
              <a:cs typeface="Jameel Noori Nastaleeq"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graphicEl>
                                              <a:dgm id="{EE487FF6-6F0A-4769-A149-C6E60F0C1FC5}"/>
                                            </p:graphicEl>
                                          </p:spTgt>
                                        </p:tgtEl>
                                        <p:attrNameLst>
                                          <p:attrName>style.visibility</p:attrName>
                                        </p:attrNameLst>
                                      </p:cBhvr>
                                      <p:to>
                                        <p:strVal val="visible"/>
                                      </p:to>
                                    </p:set>
                                    <p:animEffect transition="in" filter="fade">
                                      <p:cBhvr>
                                        <p:cTn id="7" dur="1000"/>
                                        <p:tgtEl>
                                          <p:spTgt spid="6">
                                            <p:graphicEl>
                                              <a:dgm id="{EE487FF6-6F0A-4769-A149-C6E60F0C1FC5}"/>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graphicEl>
                                              <a:dgm id="{CAFB9C3E-0258-44BF-B172-D508CF55783A}"/>
                                            </p:graphicEl>
                                          </p:spTgt>
                                        </p:tgtEl>
                                        <p:attrNameLst>
                                          <p:attrName>style.visibility</p:attrName>
                                        </p:attrNameLst>
                                      </p:cBhvr>
                                      <p:to>
                                        <p:strVal val="visible"/>
                                      </p:to>
                                    </p:set>
                                    <p:animEffect transition="in" filter="fade">
                                      <p:cBhvr>
                                        <p:cTn id="12" dur="1000"/>
                                        <p:tgtEl>
                                          <p:spTgt spid="6">
                                            <p:graphicEl>
                                              <a:dgm id="{CAFB9C3E-0258-44BF-B172-D508CF55783A}"/>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graphicEl>
                                              <a:dgm id="{3506C438-1A3A-4C3A-A804-71310E2D34F2}"/>
                                            </p:graphicEl>
                                          </p:spTgt>
                                        </p:tgtEl>
                                        <p:attrNameLst>
                                          <p:attrName>style.visibility</p:attrName>
                                        </p:attrNameLst>
                                      </p:cBhvr>
                                      <p:to>
                                        <p:strVal val="visible"/>
                                      </p:to>
                                    </p:set>
                                    <p:animEffect transition="in" filter="fade">
                                      <p:cBhvr>
                                        <p:cTn id="17" dur="1000"/>
                                        <p:tgtEl>
                                          <p:spTgt spid="6">
                                            <p:graphicEl>
                                              <a:dgm id="{3506C438-1A3A-4C3A-A804-71310E2D34F2}"/>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graphicEl>
                                              <a:dgm id="{056A012B-9E20-4939-BA50-BA31C88C0022}"/>
                                            </p:graphicEl>
                                          </p:spTgt>
                                        </p:tgtEl>
                                        <p:attrNameLst>
                                          <p:attrName>style.visibility</p:attrName>
                                        </p:attrNameLst>
                                      </p:cBhvr>
                                      <p:to>
                                        <p:strVal val="visible"/>
                                      </p:to>
                                    </p:set>
                                    <p:animEffect transition="in" filter="fade">
                                      <p:cBhvr>
                                        <p:cTn id="22" dur="1000"/>
                                        <p:tgtEl>
                                          <p:spTgt spid="6">
                                            <p:graphicEl>
                                              <a:dgm id="{056A012B-9E20-4939-BA50-BA31C88C0022}"/>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graphicEl>
                                              <a:dgm id="{069A308F-8315-4DBC-A64C-429659327074}"/>
                                            </p:graphicEl>
                                          </p:spTgt>
                                        </p:tgtEl>
                                        <p:attrNameLst>
                                          <p:attrName>style.visibility</p:attrName>
                                        </p:attrNameLst>
                                      </p:cBhvr>
                                      <p:to>
                                        <p:strVal val="visible"/>
                                      </p:to>
                                    </p:set>
                                    <p:animEffect transition="in" filter="fade">
                                      <p:cBhvr>
                                        <p:cTn id="27" dur="1000"/>
                                        <p:tgtEl>
                                          <p:spTgt spid="6">
                                            <p:graphicEl>
                                              <a:dgm id="{069A308F-8315-4DBC-A64C-429659327074}"/>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graphicEl>
                                              <a:dgm id="{79AED058-3AD1-4D05-8F61-1FA33510FC89}"/>
                                            </p:graphicEl>
                                          </p:spTgt>
                                        </p:tgtEl>
                                        <p:attrNameLst>
                                          <p:attrName>style.visibility</p:attrName>
                                        </p:attrNameLst>
                                      </p:cBhvr>
                                      <p:to>
                                        <p:strVal val="visible"/>
                                      </p:to>
                                    </p:set>
                                    <p:animEffect transition="in" filter="fade">
                                      <p:cBhvr>
                                        <p:cTn id="32" dur="1000"/>
                                        <p:tgtEl>
                                          <p:spTgt spid="6">
                                            <p:graphicEl>
                                              <a:dgm id="{79AED058-3AD1-4D05-8F61-1FA33510FC89}"/>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fill="hold"/>
                                        <p:tgtEl>
                                          <p:spTgt spid="8"/>
                                        </p:tgtEl>
                                        <p:attrNameLst>
                                          <p:attrName>ppt_w</p:attrName>
                                        </p:attrNameLst>
                                      </p:cBhvr>
                                      <p:tavLst>
                                        <p:tav tm="0">
                                          <p:val>
                                            <p:fltVal val="0"/>
                                          </p:val>
                                        </p:tav>
                                        <p:tav tm="100000">
                                          <p:val>
                                            <p:strVal val="#ppt_w"/>
                                          </p:val>
                                        </p:tav>
                                      </p:tavLst>
                                    </p:anim>
                                    <p:anim calcmode="lin" valueType="num">
                                      <p:cBhvr>
                                        <p:cTn id="38" dur="500" fill="hold"/>
                                        <p:tgtEl>
                                          <p:spTgt spid="8"/>
                                        </p:tgtEl>
                                        <p:attrNameLst>
                                          <p:attrName>ppt_h</p:attrName>
                                        </p:attrNameLst>
                                      </p:cBhvr>
                                      <p:tavLst>
                                        <p:tav tm="0">
                                          <p:val>
                                            <p:fltVal val="0"/>
                                          </p:val>
                                        </p:tav>
                                        <p:tav tm="100000">
                                          <p:val>
                                            <p:strVal val="#ppt_h"/>
                                          </p:val>
                                        </p:tav>
                                      </p:tavLst>
                                    </p:anim>
                                    <p:animEffect transition="in" filter="fade">
                                      <p:cBhvr>
                                        <p:cTn id="3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1408176"/>
          </a:xfrm>
        </p:spPr>
        <p:txBody>
          <a:bodyPr/>
          <a:lstStyle/>
          <a:p>
            <a:pPr algn="ctr" rtl="1" eaLnBrk="1" hangingPunct="1">
              <a:defRPr/>
            </a:pPr>
            <a:r>
              <a:rPr lang="ar-SA" sz="5400" b="0" dirty="0">
                <a:latin typeface="Al Qalam Quran Publisher" pitchFamily="18" charset="-78"/>
                <a:cs typeface="Al Qalam Quran Publisher" pitchFamily="18" charset="-78"/>
              </a:rPr>
              <a:t>مٰلِكِ يَوْمِ الدِّيْنِؕ۰۰۳</a:t>
            </a:r>
            <a:r>
              <a:rPr lang="ur-PK" sz="5400" b="0" dirty="0" smtClean="0">
                <a:solidFill>
                  <a:schemeClr val="accent1">
                    <a:lumMod val="60000"/>
                    <a:lumOff val="40000"/>
                  </a:schemeClr>
                </a:solidFill>
                <a:ea typeface="Calibri"/>
                <a:cs typeface="QCF_P001"/>
              </a:rPr>
              <a:t/>
            </a:r>
            <a:br>
              <a:rPr lang="ur-PK" sz="5400" b="0" dirty="0" smtClean="0">
                <a:solidFill>
                  <a:schemeClr val="accent1">
                    <a:lumMod val="60000"/>
                    <a:lumOff val="40000"/>
                  </a:schemeClr>
                </a:solidFill>
                <a:ea typeface="Calibri"/>
                <a:cs typeface="QCF_P001"/>
              </a:rPr>
            </a:br>
            <a:r>
              <a:rPr lang="ur-PK" sz="2800" b="0" dirty="0" smtClean="0">
                <a:solidFill>
                  <a:schemeClr val="bg1"/>
                </a:solidFill>
                <a:latin typeface="Jameel Noori Nastaleeq" pitchFamily="2" charset="-78"/>
                <a:ea typeface="Calibri"/>
                <a:cs typeface="Jameel Noori Nastaleeq" pitchFamily="2" charset="-78"/>
              </a:rPr>
              <a:t>بدلے کے دن کا مالک</a:t>
            </a:r>
            <a:endParaRPr lang="en-US" sz="3200" b="0" dirty="0">
              <a:solidFill>
                <a:schemeClr val="bg1"/>
              </a:solidFill>
              <a:latin typeface="Jameel Noori Nastaleeq" pitchFamily="2" charset="-78"/>
              <a:cs typeface="Jameel Noori Nastaleeq" pitchFamily="2" charset="-78"/>
            </a:endParaRPr>
          </a:p>
        </p:txBody>
      </p:sp>
      <p:sp>
        <p:nvSpPr>
          <p:cNvPr id="3" name="TextBox 2"/>
          <p:cNvSpPr txBox="1"/>
          <p:nvPr/>
        </p:nvSpPr>
        <p:spPr>
          <a:xfrm>
            <a:off x="721320" y="1676400"/>
            <a:ext cx="7692276" cy="646331"/>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lgn="ctr" rtl="1">
              <a:defRPr/>
            </a:pPr>
            <a:r>
              <a:rPr lang="ur-PK" sz="3600" dirty="0">
                <a:ln w="10160">
                  <a:solidFill>
                    <a:schemeClr val="accent1"/>
                  </a:solidFill>
                  <a:prstDash val="solid"/>
                </a:ln>
                <a:solidFill>
                  <a:srgbClr val="FFFFFF"/>
                </a:solidFill>
                <a:effectLst>
                  <a:outerShdw blurRad="38100" dist="32000" dir="5400000" algn="tl">
                    <a:srgbClr val="000000">
                      <a:alpha val="30000"/>
                    </a:srgbClr>
                  </a:outerShdw>
                </a:effectLst>
                <a:cs typeface="UL Sajid Heading" pitchFamily="2" charset="-78"/>
              </a:rPr>
              <a:t>سلیم الفطرت انسان کے غور و فکر کا نتیجہ</a:t>
            </a:r>
            <a:endParaRPr lang="en-US" sz="3600" dirty="0">
              <a:ln w="10160">
                <a:solidFill>
                  <a:schemeClr val="accent1"/>
                </a:solidFill>
                <a:prstDash val="solid"/>
              </a:ln>
              <a:solidFill>
                <a:srgbClr val="FFFFFF"/>
              </a:solidFill>
              <a:effectLst>
                <a:outerShdw blurRad="38100" dist="32000" dir="5400000" algn="tl">
                  <a:srgbClr val="000000">
                    <a:alpha val="30000"/>
                  </a:srgbClr>
                </a:outerShdw>
              </a:effectLst>
              <a:cs typeface="UL Sajid Heading" pitchFamily="2" charset="-78"/>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950644990"/>
              </p:ext>
            </p:extLst>
          </p:nvPr>
        </p:nvGraphicFramePr>
        <p:xfrm>
          <a:off x="762000" y="2514600"/>
          <a:ext cx="7620000" cy="4038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graphicEl>
                                              <a:dgm id="{C641DEA9-B2FE-42D2-90A6-FB26FB24702A}"/>
                                            </p:graphicEl>
                                          </p:spTgt>
                                        </p:tgtEl>
                                        <p:attrNameLst>
                                          <p:attrName>style.visibility</p:attrName>
                                        </p:attrNameLst>
                                      </p:cBhvr>
                                      <p:to>
                                        <p:strVal val="visible"/>
                                      </p:to>
                                    </p:set>
                                    <p:animEffect transition="in" filter="blinds(horizontal)">
                                      <p:cBhvr>
                                        <p:cTn id="7" dur="500"/>
                                        <p:tgtEl>
                                          <p:spTgt spid="4">
                                            <p:graphicEl>
                                              <a:dgm id="{C641DEA9-B2FE-42D2-90A6-FB26FB24702A}"/>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graphicEl>
                                              <a:dgm id="{A9CBDE04-201D-4011-8AF1-06473950E854}"/>
                                            </p:graphicEl>
                                          </p:spTgt>
                                        </p:tgtEl>
                                        <p:attrNameLst>
                                          <p:attrName>style.visibility</p:attrName>
                                        </p:attrNameLst>
                                      </p:cBhvr>
                                      <p:to>
                                        <p:strVal val="visible"/>
                                      </p:to>
                                    </p:set>
                                    <p:animEffect transition="in" filter="blinds(horizontal)">
                                      <p:cBhvr>
                                        <p:cTn id="12" dur="500"/>
                                        <p:tgtEl>
                                          <p:spTgt spid="4">
                                            <p:graphicEl>
                                              <a:dgm id="{A9CBDE04-201D-4011-8AF1-06473950E854}"/>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graphicEl>
                                              <a:dgm id="{FD485FE1-F867-4343-BB5B-44636579DC08}"/>
                                            </p:graphicEl>
                                          </p:spTgt>
                                        </p:tgtEl>
                                        <p:attrNameLst>
                                          <p:attrName>style.visibility</p:attrName>
                                        </p:attrNameLst>
                                      </p:cBhvr>
                                      <p:to>
                                        <p:strVal val="visible"/>
                                      </p:to>
                                    </p:set>
                                    <p:animEffect transition="in" filter="blinds(horizontal)">
                                      <p:cBhvr>
                                        <p:cTn id="17" dur="500"/>
                                        <p:tgtEl>
                                          <p:spTgt spid="4">
                                            <p:graphicEl>
                                              <a:dgm id="{FD485FE1-F867-4343-BB5B-44636579DC08}"/>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
                                            <p:graphicEl>
                                              <a:dgm id="{E0EFE074-2994-470C-9FD6-A0102363025F}"/>
                                            </p:graphicEl>
                                          </p:spTgt>
                                        </p:tgtEl>
                                        <p:attrNameLst>
                                          <p:attrName>style.visibility</p:attrName>
                                        </p:attrNameLst>
                                      </p:cBhvr>
                                      <p:to>
                                        <p:strVal val="visible"/>
                                      </p:to>
                                    </p:set>
                                    <p:animEffect transition="in" filter="blinds(horizontal)">
                                      <p:cBhvr>
                                        <p:cTn id="22" dur="500"/>
                                        <p:tgtEl>
                                          <p:spTgt spid="4">
                                            <p:graphicEl>
                                              <a:dgm id="{E0EFE074-2994-470C-9FD6-A0102363025F}"/>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1408176"/>
          </a:xfrm>
        </p:spPr>
        <p:txBody>
          <a:bodyPr/>
          <a:lstStyle/>
          <a:p>
            <a:pPr algn="ctr" rtl="1" eaLnBrk="1" hangingPunct="1">
              <a:defRPr/>
            </a:pPr>
            <a:r>
              <a:rPr lang="ar-SA" sz="5400" b="0" dirty="0">
                <a:latin typeface="Al Qalam Quran Publisher" pitchFamily="18" charset="-78"/>
                <a:cs typeface="Al Qalam Quran Publisher" pitchFamily="18" charset="-78"/>
              </a:rPr>
              <a:t>مٰلِكِ يَوْمِ الدِّيْنِؕ۰۰۳</a:t>
            </a:r>
            <a:r>
              <a:rPr lang="ur-PK" sz="5400" b="0" dirty="0" smtClean="0">
                <a:solidFill>
                  <a:schemeClr val="accent1">
                    <a:lumMod val="60000"/>
                    <a:lumOff val="40000"/>
                  </a:schemeClr>
                </a:solidFill>
                <a:ea typeface="Calibri"/>
                <a:cs typeface="QCF_P001"/>
              </a:rPr>
              <a:t/>
            </a:r>
            <a:br>
              <a:rPr lang="ur-PK" sz="5400" b="0" dirty="0" smtClean="0">
                <a:solidFill>
                  <a:schemeClr val="accent1">
                    <a:lumMod val="60000"/>
                    <a:lumOff val="40000"/>
                  </a:schemeClr>
                </a:solidFill>
                <a:ea typeface="Calibri"/>
                <a:cs typeface="QCF_P001"/>
              </a:rPr>
            </a:br>
            <a:r>
              <a:rPr lang="ur-PK" sz="2800" b="0" dirty="0" smtClean="0">
                <a:solidFill>
                  <a:schemeClr val="bg1"/>
                </a:solidFill>
                <a:latin typeface="Jameel Noori Nastaleeq" pitchFamily="2" charset="-78"/>
                <a:ea typeface="Calibri"/>
                <a:cs typeface="Jameel Noori Nastaleeq" pitchFamily="2" charset="-78"/>
              </a:rPr>
              <a:t>بدلے کے دن کا مالک</a:t>
            </a:r>
            <a:endParaRPr lang="en-US" sz="3200" b="0" dirty="0">
              <a:solidFill>
                <a:schemeClr val="bg1"/>
              </a:solidFill>
              <a:latin typeface="Jameel Noori Nastaleeq" pitchFamily="2" charset="-78"/>
              <a:cs typeface="Jameel Noori Nastaleeq" pitchFamily="2" charset="-78"/>
            </a:endParaRPr>
          </a:p>
        </p:txBody>
      </p:sp>
      <p:sp>
        <p:nvSpPr>
          <p:cNvPr id="3" name="TextBox 2"/>
          <p:cNvSpPr txBox="1"/>
          <p:nvPr/>
        </p:nvSpPr>
        <p:spPr>
          <a:xfrm>
            <a:off x="719253" y="1633653"/>
            <a:ext cx="7692276" cy="646331"/>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lgn="ctr" rtl="1">
              <a:defRPr/>
            </a:pPr>
            <a:r>
              <a:rPr lang="ur-PK" sz="3600" dirty="0">
                <a:ln w="10160">
                  <a:solidFill>
                    <a:schemeClr val="accent1"/>
                  </a:solidFill>
                  <a:prstDash val="solid"/>
                </a:ln>
                <a:solidFill>
                  <a:srgbClr val="FFFFFF"/>
                </a:solidFill>
                <a:effectLst>
                  <a:outerShdw blurRad="38100" dist="32000" dir="5400000" algn="tl">
                    <a:srgbClr val="000000">
                      <a:alpha val="30000"/>
                    </a:srgbClr>
                  </a:outerShdw>
                </a:effectLst>
                <a:cs typeface="UL Sajid Heading" pitchFamily="2" charset="-78"/>
              </a:rPr>
              <a:t>عقیدۂ </a:t>
            </a:r>
            <a:r>
              <a:rPr lang="ur-PK" sz="3600" dirty="0" smtClean="0">
                <a:ln w="10160">
                  <a:solidFill>
                    <a:schemeClr val="accent1"/>
                  </a:solidFill>
                  <a:prstDash val="solid"/>
                </a:ln>
                <a:solidFill>
                  <a:srgbClr val="FFFFFF"/>
                </a:solidFill>
                <a:effectLst>
                  <a:outerShdw blurRad="38100" dist="32000" dir="5400000" algn="tl">
                    <a:srgbClr val="000000">
                      <a:alpha val="30000"/>
                    </a:srgbClr>
                  </a:outerShdw>
                </a:effectLst>
                <a:cs typeface="UL Sajid Heading" pitchFamily="2" charset="-78"/>
              </a:rPr>
              <a:t>آخرت </a:t>
            </a:r>
            <a:r>
              <a:rPr lang="ur-PK" sz="3600" dirty="0">
                <a:ln w="10160">
                  <a:solidFill>
                    <a:schemeClr val="accent1"/>
                  </a:solidFill>
                  <a:prstDash val="solid"/>
                </a:ln>
                <a:solidFill>
                  <a:srgbClr val="FFFFFF"/>
                </a:solidFill>
                <a:effectLst>
                  <a:outerShdw blurRad="38100" dist="32000" dir="5400000" algn="tl">
                    <a:srgbClr val="000000">
                      <a:alpha val="30000"/>
                    </a:srgbClr>
                  </a:outerShdw>
                </a:effectLst>
                <a:cs typeface="UL Sajid Heading" pitchFamily="2" charset="-78"/>
              </a:rPr>
              <a:t>کا </a:t>
            </a:r>
            <a:r>
              <a:rPr lang="ur-PK" sz="3600" dirty="0" smtClean="0">
                <a:ln w="10160">
                  <a:solidFill>
                    <a:schemeClr val="accent1"/>
                  </a:solidFill>
                  <a:prstDash val="solid"/>
                </a:ln>
                <a:solidFill>
                  <a:srgbClr val="FFFFFF"/>
                </a:solidFill>
                <a:effectLst>
                  <a:outerShdw blurRad="38100" dist="32000" dir="5400000" algn="tl">
                    <a:srgbClr val="000000">
                      <a:alpha val="30000"/>
                    </a:srgbClr>
                  </a:outerShdw>
                </a:effectLst>
                <a:cs typeface="UL Sajid Heading" pitchFamily="2" charset="-78"/>
              </a:rPr>
              <a:t>قرآنی </a:t>
            </a:r>
            <a:r>
              <a:rPr lang="ur-PK" sz="3600" dirty="0">
                <a:ln w="10160">
                  <a:solidFill>
                    <a:schemeClr val="accent1"/>
                  </a:solidFill>
                  <a:prstDash val="solid"/>
                </a:ln>
                <a:solidFill>
                  <a:srgbClr val="FFFFFF"/>
                </a:solidFill>
                <a:effectLst>
                  <a:outerShdw blurRad="38100" dist="32000" dir="5400000" algn="tl">
                    <a:srgbClr val="000000">
                      <a:alpha val="30000"/>
                    </a:srgbClr>
                  </a:outerShdw>
                </a:effectLst>
                <a:cs typeface="UL Sajid Heading" pitchFamily="2" charset="-78"/>
              </a:rPr>
              <a:t>بیان</a:t>
            </a:r>
            <a:endParaRPr lang="en-US" sz="3600" dirty="0">
              <a:ln w="10160">
                <a:solidFill>
                  <a:schemeClr val="accent1"/>
                </a:solidFill>
                <a:prstDash val="solid"/>
              </a:ln>
              <a:solidFill>
                <a:srgbClr val="FFFFFF"/>
              </a:solidFill>
              <a:effectLst>
                <a:outerShdw blurRad="38100" dist="32000" dir="5400000" algn="tl">
                  <a:srgbClr val="000000">
                    <a:alpha val="30000"/>
                  </a:srgbClr>
                </a:outerShdw>
              </a:effectLst>
              <a:cs typeface="UL Sajid Heading" pitchFamily="2" charset="-78"/>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780533323"/>
              </p:ext>
            </p:extLst>
          </p:nvPr>
        </p:nvGraphicFramePr>
        <p:xfrm>
          <a:off x="750849" y="2438400"/>
          <a:ext cx="7620000" cy="4038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graphicEl>
                                              <a:dgm id="{C641DEA9-B2FE-42D2-90A6-FB26FB24702A}"/>
                                            </p:graphicEl>
                                          </p:spTgt>
                                        </p:tgtEl>
                                        <p:attrNameLst>
                                          <p:attrName>style.visibility</p:attrName>
                                        </p:attrNameLst>
                                      </p:cBhvr>
                                      <p:to>
                                        <p:strVal val="visible"/>
                                      </p:to>
                                    </p:set>
                                    <p:animEffect transition="in" filter="blinds(horizontal)">
                                      <p:cBhvr>
                                        <p:cTn id="7" dur="500"/>
                                        <p:tgtEl>
                                          <p:spTgt spid="4">
                                            <p:graphicEl>
                                              <a:dgm id="{C641DEA9-B2FE-42D2-90A6-FB26FB24702A}"/>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graphicEl>
                                              <a:dgm id="{A9CBDE04-201D-4011-8AF1-06473950E854}"/>
                                            </p:graphicEl>
                                          </p:spTgt>
                                        </p:tgtEl>
                                        <p:attrNameLst>
                                          <p:attrName>style.visibility</p:attrName>
                                        </p:attrNameLst>
                                      </p:cBhvr>
                                      <p:to>
                                        <p:strVal val="visible"/>
                                      </p:to>
                                    </p:set>
                                    <p:animEffect transition="in" filter="blinds(horizontal)">
                                      <p:cBhvr>
                                        <p:cTn id="12" dur="500"/>
                                        <p:tgtEl>
                                          <p:spTgt spid="4">
                                            <p:graphicEl>
                                              <a:dgm id="{A9CBDE04-201D-4011-8AF1-06473950E854}"/>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graphicEl>
                                              <a:dgm id="{FD485FE1-F867-4343-BB5B-44636579DC08}"/>
                                            </p:graphicEl>
                                          </p:spTgt>
                                        </p:tgtEl>
                                        <p:attrNameLst>
                                          <p:attrName>style.visibility</p:attrName>
                                        </p:attrNameLst>
                                      </p:cBhvr>
                                      <p:to>
                                        <p:strVal val="visible"/>
                                      </p:to>
                                    </p:set>
                                    <p:animEffect transition="in" filter="blinds(horizontal)">
                                      <p:cBhvr>
                                        <p:cTn id="17" dur="500"/>
                                        <p:tgtEl>
                                          <p:spTgt spid="4">
                                            <p:graphicEl>
                                              <a:dgm id="{FD485FE1-F867-4343-BB5B-44636579DC08}"/>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
                                            <p:graphicEl>
                                              <a:dgm id="{E0EFE074-2994-470C-9FD6-A0102363025F}"/>
                                            </p:graphicEl>
                                          </p:spTgt>
                                        </p:tgtEl>
                                        <p:attrNameLst>
                                          <p:attrName>style.visibility</p:attrName>
                                        </p:attrNameLst>
                                      </p:cBhvr>
                                      <p:to>
                                        <p:strVal val="visible"/>
                                      </p:to>
                                    </p:set>
                                    <p:animEffect transition="in" filter="blinds(horizontal)">
                                      <p:cBhvr>
                                        <p:cTn id="22" dur="500"/>
                                        <p:tgtEl>
                                          <p:spTgt spid="4">
                                            <p:graphicEl>
                                              <a:dgm id="{E0EFE074-2994-470C-9FD6-A0102363025F}"/>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1408176"/>
          </a:xfrm>
        </p:spPr>
        <p:txBody>
          <a:bodyPr>
            <a:normAutofit/>
          </a:bodyPr>
          <a:lstStyle/>
          <a:p>
            <a:pPr algn="ctr" rtl="1" eaLnBrk="1" hangingPunct="1">
              <a:defRPr/>
            </a:pPr>
            <a:r>
              <a:rPr lang="ar-SA" sz="4800" b="0" dirty="0">
                <a:latin typeface="Al Qalam Quran Publisher" pitchFamily="18" charset="-78"/>
                <a:cs typeface="Al Qalam Quran Publisher" pitchFamily="18" charset="-78"/>
              </a:rPr>
              <a:t>اِيَّاكَ نَعْبُدُ وَ اِيَّاكَ نَسْتَعِيْنُؕ۰۰۴</a:t>
            </a:r>
            <a:r>
              <a:rPr lang="ur-PK" sz="4800" b="0" dirty="0">
                <a:solidFill>
                  <a:srgbClr val="F0AD00">
                    <a:lumMod val="60000"/>
                    <a:lumOff val="40000"/>
                  </a:srgbClr>
                </a:solidFill>
                <a:ea typeface="Calibri"/>
                <a:cs typeface="QCF_P001"/>
              </a:rPr>
              <a:t/>
            </a:r>
            <a:br>
              <a:rPr lang="ur-PK" sz="4800" b="0" dirty="0">
                <a:solidFill>
                  <a:srgbClr val="F0AD00">
                    <a:lumMod val="60000"/>
                    <a:lumOff val="40000"/>
                  </a:srgbClr>
                </a:solidFill>
                <a:ea typeface="Calibri"/>
                <a:cs typeface="QCF_P001"/>
              </a:rPr>
            </a:br>
            <a:r>
              <a:rPr lang="ur-PK" sz="2700" b="0" dirty="0">
                <a:solidFill>
                  <a:prstClr val="white"/>
                </a:solidFill>
                <a:latin typeface="Jameel Noori Nastaleeq" pitchFamily="2" charset="-78"/>
                <a:ea typeface="Calibri"/>
                <a:cs typeface="Jameel Noori Nastaleeq" pitchFamily="2" charset="-78"/>
              </a:rPr>
              <a:t> ہم تیری ہی عبادت کرتے ہیں اور کریں گے  اور تجھ ہی سے مدد مانگتے ہیں اور مانگیں گے۔</a:t>
            </a:r>
            <a:endParaRPr lang="en-US" sz="3100" b="0" dirty="0">
              <a:solidFill>
                <a:schemeClr val="bg1"/>
              </a:solidFill>
              <a:latin typeface="Jameel Noori Nastaleeq" pitchFamily="2" charset="-78"/>
              <a:cs typeface="Jameel Noori Nastaleeq" pitchFamily="2" charset="-78"/>
            </a:endParaRPr>
          </a:p>
        </p:txBody>
      </p:sp>
      <p:sp>
        <p:nvSpPr>
          <p:cNvPr id="4" name="TextBox 3"/>
          <p:cNvSpPr txBox="1"/>
          <p:nvPr/>
        </p:nvSpPr>
        <p:spPr>
          <a:xfrm>
            <a:off x="3429000" y="1600200"/>
            <a:ext cx="2358276" cy="830997"/>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lgn="ctr" rtl="1">
              <a:defRPr/>
            </a:pPr>
            <a:r>
              <a:rPr lang="ur-PK" sz="4800" dirty="0">
                <a:ln w="10160">
                  <a:solidFill>
                    <a:schemeClr val="accent1"/>
                  </a:solidFill>
                  <a:prstDash val="solid"/>
                </a:ln>
                <a:solidFill>
                  <a:srgbClr val="FFFFFF"/>
                </a:solidFill>
                <a:effectLst>
                  <a:outerShdw blurRad="38100" dist="32000" dir="5400000" algn="tl">
                    <a:srgbClr val="000000">
                      <a:alpha val="30000"/>
                    </a:srgbClr>
                  </a:outerShdw>
                </a:effectLst>
                <a:cs typeface="UL Sajid Heading" pitchFamily="2" charset="-78"/>
              </a:rPr>
              <a:t>عبادت</a:t>
            </a:r>
            <a:endParaRPr lang="en-US" sz="4800" dirty="0">
              <a:ln w="10160">
                <a:solidFill>
                  <a:schemeClr val="accent1"/>
                </a:solidFill>
                <a:prstDash val="solid"/>
              </a:ln>
              <a:solidFill>
                <a:srgbClr val="FFFFFF"/>
              </a:solidFill>
              <a:effectLst>
                <a:outerShdw blurRad="38100" dist="32000" dir="5400000" algn="tl">
                  <a:srgbClr val="000000">
                    <a:alpha val="30000"/>
                  </a:srgbClr>
                </a:outerShdw>
              </a:effectLst>
              <a:cs typeface="UL Sajid Heading" pitchFamily="2" charset="-78"/>
            </a:endParaRPr>
          </a:p>
        </p:txBody>
      </p:sp>
      <p:graphicFrame>
        <p:nvGraphicFramePr>
          <p:cNvPr id="5" name="Content Placeholder 3"/>
          <p:cNvGraphicFramePr>
            <a:graphicFrameLocks/>
          </p:cNvGraphicFramePr>
          <p:nvPr>
            <p:extLst>
              <p:ext uri="{D42A27DB-BD31-4B8C-83A1-F6EECF244321}">
                <p14:modId xmlns:p14="http://schemas.microsoft.com/office/powerpoint/2010/main" val="4037397358"/>
              </p:ext>
            </p:extLst>
          </p:nvPr>
        </p:nvGraphicFramePr>
        <p:xfrm>
          <a:off x="1786064" y="2590800"/>
          <a:ext cx="5498548" cy="15779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Diagram 5"/>
          <p:cNvGraphicFramePr/>
          <p:nvPr>
            <p:extLst>
              <p:ext uri="{D42A27DB-BD31-4B8C-83A1-F6EECF244321}">
                <p14:modId xmlns:p14="http://schemas.microsoft.com/office/powerpoint/2010/main" val="338020928"/>
              </p:ext>
            </p:extLst>
          </p:nvPr>
        </p:nvGraphicFramePr>
        <p:xfrm>
          <a:off x="381000" y="4191000"/>
          <a:ext cx="8534400" cy="19812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7" name="Text Box 29"/>
          <p:cNvSpPr txBox="1">
            <a:spLocks noChangeArrowheads="1"/>
          </p:cNvSpPr>
          <p:nvPr/>
        </p:nvSpPr>
        <p:spPr bwMode="auto">
          <a:xfrm>
            <a:off x="2710691" y="6172200"/>
            <a:ext cx="3735317" cy="646331"/>
          </a:xfrm>
          <a:prstGeom prst="rect">
            <a:avLst/>
          </a:prstGeom>
          <a:noFill/>
          <a:ln w="9525">
            <a:noFill/>
            <a:miter lim="800000"/>
            <a:headEnd/>
            <a:tailEnd/>
          </a:ln>
          <a:effectLst/>
        </p:spPr>
        <p:txBody>
          <a:bodyPr wrap="none">
            <a:spAutoFit/>
          </a:bodyPr>
          <a:lstStyle/>
          <a:p>
            <a:pPr algn="ctr" rtl="1">
              <a:defRPr/>
            </a:pPr>
            <a:r>
              <a:rPr lang="ur-PK" sz="3600" dirty="0">
                <a:solidFill>
                  <a:schemeClr val="accent1">
                    <a:lumMod val="50000"/>
                  </a:schemeClr>
                </a:solidFill>
                <a:latin typeface="Jameel Noori Nastaleeq" pitchFamily="2" charset="-78"/>
                <a:cs typeface="Jameel Noori Nastaleeq" pitchFamily="2" charset="-78"/>
              </a:rPr>
              <a:t>ہر وقت اور ہر معاملے میں اطاعت</a:t>
            </a:r>
            <a:endParaRPr lang="en-US" sz="2800" dirty="0">
              <a:solidFill>
                <a:schemeClr val="accent1">
                  <a:lumMod val="50000"/>
                </a:schemeClr>
              </a:solidFill>
              <a:latin typeface="Jameel Noori Nastaleeq" pitchFamily="2" charset="-78"/>
              <a:cs typeface="Jameel Noori Nastaleeq"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graphicEl>
                                              <a:dgm id="{EE487FF6-6F0A-4769-A149-C6E60F0C1FC5}"/>
                                            </p:graphicEl>
                                          </p:spTgt>
                                        </p:tgtEl>
                                        <p:attrNameLst>
                                          <p:attrName>style.visibility</p:attrName>
                                        </p:attrNameLst>
                                      </p:cBhvr>
                                      <p:to>
                                        <p:strVal val="visible"/>
                                      </p:to>
                                    </p:set>
                                    <p:animEffect transition="in" filter="fade">
                                      <p:cBhvr>
                                        <p:cTn id="7" dur="1000"/>
                                        <p:tgtEl>
                                          <p:spTgt spid="5">
                                            <p:graphicEl>
                                              <a:dgm id="{EE487FF6-6F0A-4769-A149-C6E60F0C1FC5}"/>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graphicEl>
                                              <a:dgm id="{CAFB9C3E-0258-44BF-B172-D508CF55783A}"/>
                                            </p:graphicEl>
                                          </p:spTgt>
                                        </p:tgtEl>
                                        <p:attrNameLst>
                                          <p:attrName>style.visibility</p:attrName>
                                        </p:attrNameLst>
                                      </p:cBhvr>
                                      <p:to>
                                        <p:strVal val="visible"/>
                                      </p:to>
                                    </p:set>
                                    <p:animEffect transition="in" filter="fade">
                                      <p:cBhvr>
                                        <p:cTn id="12" dur="1000"/>
                                        <p:tgtEl>
                                          <p:spTgt spid="5">
                                            <p:graphicEl>
                                              <a:dgm id="{CAFB9C3E-0258-44BF-B172-D508CF55783A}"/>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graphicEl>
                                              <a:dgm id="{3FB069CA-5276-4097-9043-19DD429A7B7F}"/>
                                            </p:graphicEl>
                                          </p:spTgt>
                                        </p:tgtEl>
                                        <p:attrNameLst>
                                          <p:attrName>style.visibility</p:attrName>
                                        </p:attrNameLst>
                                      </p:cBhvr>
                                      <p:to>
                                        <p:strVal val="visible"/>
                                      </p:to>
                                    </p:set>
                                    <p:animEffect transition="in" filter="fade">
                                      <p:cBhvr>
                                        <p:cTn id="17" dur="1000"/>
                                        <p:tgtEl>
                                          <p:spTgt spid="6">
                                            <p:graphicEl>
                                              <a:dgm id="{3FB069CA-5276-4097-9043-19DD429A7B7F}"/>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graphicEl>
                                              <a:dgm id="{C0DEFF6D-6A88-494F-802F-6B5488903101}"/>
                                            </p:graphicEl>
                                          </p:spTgt>
                                        </p:tgtEl>
                                        <p:attrNameLst>
                                          <p:attrName>style.visibility</p:attrName>
                                        </p:attrNameLst>
                                      </p:cBhvr>
                                      <p:to>
                                        <p:strVal val="visible"/>
                                      </p:to>
                                    </p:set>
                                    <p:animEffect transition="in" filter="fade">
                                      <p:cBhvr>
                                        <p:cTn id="22" dur="1000"/>
                                        <p:tgtEl>
                                          <p:spTgt spid="6">
                                            <p:graphicEl>
                                              <a:dgm id="{C0DEFF6D-6A88-494F-802F-6B5488903101}"/>
                                            </p:graphic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
                                            <p:graphicEl>
                                              <a:dgm id="{14CDA0F2-DB9F-4FE5-BD37-4B807BB2FF33}"/>
                                            </p:graphicEl>
                                          </p:spTgt>
                                        </p:tgtEl>
                                        <p:attrNameLst>
                                          <p:attrName>style.visibility</p:attrName>
                                        </p:attrNameLst>
                                      </p:cBhvr>
                                      <p:to>
                                        <p:strVal val="visible"/>
                                      </p:to>
                                    </p:set>
                                    <p:animEffect transition="in" filter="fade">
                                      <p:cBhvr>
                                        <p:cTn id="25" dur="1000"/>
                                        <p:tgtEl>
                                          <p:spTgt spid="6">
                                            <p:graphicEl>
                                              <a:dgm id="{14CDA0F2-DB9F-4FE5-BD37-4B807BB2FF33}"/>
                                            </p:graphic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graphicEl>
                                              <a:dgm id="{6E7C21E0-B73F-4C64-AA7D-5F76ED8D07A4}"/>
                                            </p:graphicEl>
                                          </p:spTgt>
                                        </p:tgtEl>
                                        <p:attrNameLst>
                                          <p:attrName>style.visibility</p:attrName>
                                        </p:attrNameLst>
                                      </p:cBhvr>
                                      <p:to>
                                        <p:strVal val="visible"/>
                                      </p:to>
                                    </p:set>
                                    <p:animEffect transition="in" filter="fade">
                                      <p:cBhvr>
                                        <p:cTn id="30" dur="1000"/>
                                        <p:tgtEl>
                                          <p:spTgt spid="6">
                                            <p:graphicEl>
                                              <a:dgm id="{6E7C21E0-B73F-4C64-AA7D-5F76ED8D07A4}"/>
                                            </p:graphic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6">
                                            <p:graphicEl>
                                              <a:dgm id="{76C9A005-40F8-4E56-A49F-067C21EE1006}"/>
                                            </p:graphicEl>
                                          </p:spTgt>
                                        </p:tgtEl>
                                        <p:attrNameLst>
                                          <p:attrName>style.visibility</p:attrName>
                                        </p:attrNameLst>
                                      </p:cBhvr>
                                      <p:to>
                                        <p:strVal val="visible"/>
                                      </p:to>
                                    </p:set>
                                    <p:animEffect transition="in" filter="fade">
                                      <p:cBhvr>
                                        <p:cTn id="33" dur="1000"/>
                                        <p:tgtEl>
                                          <p:spTgt spid="6">
                                            <p:graphicEl>
                                              <a:dgm id="{76C9A005-40F8-4E56-A49F-067C21EE1006}"/>
                                            </p:graphicEl>
                                          </p:spTgt>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ppt_w</p:attrName>
                                        </p:attrNameLst>
                                      </p:cBhvr>
                                      <p:tavLst>
                                        <p:tav tm="0">
                                          <p:val>
                                            <p:fltVal val="0"/>
                                          </p:val>
                                        </p:tav>
                                        <p:tav tm="100000">
                                          <p:val>
                                            <p:strVal val="#ppt_w"/>
                                          </p:val>
                                        </p:tav>
                                      </p:tavLst>
                                    </p:anim>
                                    <p:anim calcmode="lin" valueType="num">
                                      <p:cBhvr>
                                        <p:cTn id="39" dur="500" fill="hold"/>
                                        <p:tgtEl>
                                          <p:spTgt spid="7"/>
                                        </p:tgtEl>
                                        <p:attrNameLst>
                                          <p:attrName>ppt_h</p:attrName>
                                        </p:attrNameLst>
                                      </p:cBhvr>
                                      <p:tavLst>
                                        <p:tav tm="0">
                                          <p:val>
                                            <p:fltVal val="0"/>
                                          </p:val>
                                        </p:tav>
                                        <p:tav tm="100000">
                                          <p:val>
                                            <p:strVal val="#ppt_h"/>
                                          </p:val>
                                        </p:tav>
                                      </p:tavLst>
                                    </p:anim>
                                    <p:animEffect transition="in" filter="fade">
                                      <p:cBhvr>
                                        <p:cTn id="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Graphic spid="6" grpId="0">
        <p:bldSub>
          <a:bldDgm bld="one"/>
        </p:bldSub>
      </p:bldGraphic>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1408176"/>
          </a:xfrm>
        </p:spPr>
        <p:txBody>
          <a:bodyPr>
            <a:normAutofit/>
          </a:bodyPr>
          <a:lstStyle/>
          <a:p>
            <a:pPr algn="ctr" rtl="1" eaLnBrk="1" hangingPunct="1">
              <a:defRPr/>
            </a:pPr>
            <a:r>
              <a:rPr lang="ar-SA" sz="4800" b="0" dirty="0">
                <a:latin typeface="Al Qalam Quran Publisher" pitchFamily="18" charset="-78"/>
                <a:cs typeface="Al Qalam Quran Publisher" pitchFamily="18" charset="-78"/>
              </a:rPr>
              <a:t>اِيَّاكَ نَعْبُدُ وَ اِيَّاكَ نَسْتَعِيْنُؕ۰۰۴</a:t>
            </a:r>
            <a:r>
              <a:rPr lang="ur-PK" sz="4800" b="0" dirty="0">
                <a:solidFill>
                  <a:srgbClr val="F0AD00">
                    <a:lumMod val="60000"/>
                    <a:lumOff val="40000"/>
                  </a:srgbClr>
                </a:solidFill>
                <a:ea typeface="Calibri"/>
                <a:cs typeface="QCF_P001"/>
              </a:rPr>
              <a:t/>
            </a:r>
            <a:br>
              <a:rPr lang="ur-PK" sz="4800" b="0" dirty="0">
                <a:solidFill>
                  <a:srgbClr val="F0AD00">
                    <a:lumMod val="60000"/>
                    <a:lumOff val="40000"/>
                  </a:srgbClr>
                </a:solidFill>
                <a:ea typeface="Calibri"/>
                <a:cs typeface="QCF_P001"/>
              </a:rPr>
            </a:br>
            <a:r>
              <a:rPr lang="ur-PK" sz="2700" b="0" dirty="0">
                <a:solidFill>
                  <a:prstClr val="white"/>
                </a:solidFill>
                <a:latin typeface="Jameel Noori Nastaleeq" pitchFamily="2" charset="-78"/>
                <a:ea typeface="Calibri"/>
                <a:cs typeface="Jameel Noori Nastaleeq" pitchFamily="2" charset="-78"/>
              </a:rPr>
              <a:t> ہم تیری ہی عبادت کرتے ہیں اور کریں گے  اور تجھ ہی سے مدد مانگتے ہیں اور مانگیں گے۔</a:t>
            </a:r>
            <a:endParaRPr lang="en-US" sz="3100" b="0" dirty="0">
              <a:solidFill>
                <a:schemeClr val="bg1"/>
              </a:solidFill>
              <a:latin typeface="Jameel Noori Nastaleeq" pitchFamily="2" charset="-78"/>
              <a:cs typeface="Jameel Noori Nastaleeq" pitchFamily="2" charset="-78"/>
            </a:endParaRPr>
          </a:p>
        </p:txBody>
      </p:sp>
      <p:sp>
        <p:nvSpPr>
          <p:cNvPr id="4" name="TextBox 3"/>
          <p:cNvSpPr txBox="1"/>
          <p:nvPr/>
        </p:nvSpPr>
        <p:spPr>
          <a:xfrm>
            <a:off x="3429000" y="1600200"/>
            <a:ext cx="2358276" cy="830997"/>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lgn="ctr" rtl="1">
              <a:defRPr/>
            </a:pPr>
            <a:r>
              <a:rPr lang="ur-PK" sz="4800" dirty="0">
                <a:ln w="10160">
                  <a:solidFill>
                    <a:schemeClr val="accent1"/>
                  </a:solidFill>
                  <a:prstDash val="solid"/>
                </a:ln>
                <a:solidFill>
                  <a:srgbClr val="FFFFFF"/>
                </a:solidFill>
                <a:effectLst>
                  <a:outerShdw blurRad="38100" dist="32000" dir="5400000" algn="tl">
                    <a:srgbClr val="000000">
                      <a:alpha val="30000"/>
                    </a:srgbClr>
                  </a:outerShdw>
                </a:effectLst>
                <a:cs typeface="UL Sajid Heading" pitchFamily="2" charset="-78"/>
              </a:rPr>
              <a:t>عبادت</a:t>
            </a:r>
            <a:endParaRPr lang="en-US" sz="4800" dirty="0">
              <a:ln w="10160">
                <a:solidFill>
                  <a:schemeClr val="accent1"/>
                </a:solidFill>
                <a:prstDash val="solid"/>
              </a:ln>
              <a:solidFill>
                <a:srgbClr val="FFFFFF"/>
              </a:solidFill>
              <a:effectLst>
                <a:outerShdw blurRad="38100" dist="32000" dir="5400000" algn="tl">
                  <a:srgbClr val="000000">
                    <a:alpha val="30000"/>
                  </a:srgbClr>
                </a:outerShdw>
              </a:effectLst>
              <a:cs typeface="UL Sajid Heading" pitchFamily="2" charset="-78"/>
            </a:endParaRPr>
          </a:p>
        </p:txBody>
      </p:sp>
      <p:graphicFrame>
        <p:nvGraphicFramePr>
          <p:cNvPr id="8" name="Content Placeholder 3"/>
          <p:cNvGraphicFramePr>
            <a:graphicFrameLocks noGrp="1"/>
          </p:cNvGraphicFramePr>
          <p:nvPr>
            <p:ph idx="1"/>
            <p:extLst>
              <p:ext uri="{D42A27DB-BD31-4B8C-83A1-F6EECF244321}">
                <p14:modId xmlns:p14="http://schemas.microsoft.com/office/powerpoint/2010/main" val="4125153921"/>
              </p:ext>
            </p:extLst>
          </p:nvPr>
        </p:nvGraphicFramePr>
        <p:xfrm>
          <a:off x="533400" y="2743200"/>
          <a:ext cx="8229600" cy="381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graphicEl>
                                              <a:dgm id="{EFCB7FF2-9C15-41D3-81A8-D40BE74EA08E}"/>
                                            </p:graphicEl>
                                          </p:spTgt>
                                        </p:tgtEl>
                                        <p:attrNameLst>
                                          <p:attrName>style.visibility</p:attrName>
                                        </p:attrNameLst>
                                      </p:cBhvr>
                                      <p:to>
                                        <p:strVal val="visible"/>
                                      </p:to>
                                    </p:set>
                                    <p:animEffect transition="in" filter="blinds(horizontal)">
                                      <p:cBhvr>
                                        <p:cTn id="7" dur="500"/>
                                        <p:tgtEl>
                                          <p:spTgt spid="8">
                                            <p:graphicEl>
                                              <a:dgm id="{EFCB7FF2-9C15-41D3-81A8-D40BE74EA08E}"/>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graphicEl>
                                              <a:dgm id="{2E3906FF-09D2-4368-A00F-CB2211999757}"/>
                                            </p:graphicEl>
                                          </p:spTgt>
                                        </p:tgtEl>
                                        <p:attrNameLst>
                                          <p:attrName>style.visibility</p:attrName>
                                        </p:attrNameLst>
                                      </p:cBhvr>
                                      <p:to>
                                        <p:strVal val="visible"/>
                                      </p:to>
                                    </p:set>
                                    <p:animEffect transition="in" filter="blinds(horizontal)">
                                      <p:cBhvr>
                                        <p:cTn id="12" dur="500"/>
                                        <p:tgtEl>
                                          <p:spTgt spid="8">
                                            <p:graphicEl>
                                              <a:dgm id="{2E3906FF-09D2-4368-A00F-CB2211999757}"/>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graphicEl>
                                              <a:dgm id="{72E11AC7-7733-4392-AE4E-8B10306A28D1}"/>
                                            </p:graphicEl>
                                          </p:spTgt>
                                        </p:tgtEl>
                                        <p:attrNameLst>
                                          <p:attrName>style.visibility</p:attrName>
                                        </p:attrNameLst>
                                      </p:cBhvr>
                                      <p:to>
                                        <p:strVal val="visible"/>
                                      </p:to>
                                    </p:set>
                                    <p:animEffect transition="in" filter="blinds(horizontal)">
                                      <p:cBhvr>
                                        <p:cTn id="17" dur="500"/>
                                        <p:tgtEl>
                                          <p:spTgt spid="8">
                                            <p:graphicEl>
                                              <a:dgm id="{72E11AC7-7733-4392-AE4E-8B10306A28D1}"/>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
                                            <p:graphicEl>
                                              <a:dgm id="{6B6148D6-013A-4BF0-A92A-24B8B436D6F1}"/>
                                            </p:graphicEl>
                                          </p:spTgt>
                                        </p:tgtEl>
                                        <p:attrNameLst>
                                          <p:attrName>style.visibility</p:attrName>
                                        </p:attrNameLst>
                                      </p:cBhvr>
                                      <p:to>
                                        <p:strVal val="visible"/>
                                      </p:to>
                                    </p:set>
                                    <p:animEffect transition="in" filter="blinds(horizontal)">
                                      <p:cBhvr>
                                        <p:cTn id="22" dur="500"/>
                                        <p:tgtEl>
                                          <p:spTgt spid="8">
                                            <p:graphicEl>
                                              <a:dgm id="{6B6148D6-013A-4BF0-A92A-24B8B436D6F1}"/>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171717"/>
        </a:solidFill>
        <a:effectLst/>
      </p:bgPr>
    </p:bg>
    <p:spTree>
      <p:nvGrpSpPr>
        <p:cNvPr id="1" name=""/>
        <p:cNvGrpSpPr/>
        <p:nvPr/>
      </p:nvGrpSpPr>
      <p:grpSpPr>
        <a:xfrm>
          <a:off x="0" y="0"/>
          <a:ext cx="0" cy="0"/>
          <a:chOff x="0" y="0"/>
          <a:chExt cx="0" cy="0"/>
        </a:xfrm>
      </p:grpSpPr>
      <p:pic>
        <p:nvPicPr>
          <p:cNvPr id="1026" name="Picture 2" descr="D:\QA\COURSES\Demands of Quran (Muntakhab Nisab)\Brochure_Page-01.jpg"/>
          <p:cNvPicPr>
            <a:picLocks noChangeAspect="1" noChangeArrowheads="1"/>
          </p:cNvPicPr>
          <p:nvPr/>
        </p:nvPicPr>
        <p:blipFill>
          <a:blip r:embed="rId2"/>
          <a:srcRect b="19608"/>
          <a:stretch>
            <a:fillRect/>
          </a:stretch>
        </p:blipFill>
        <p:spPr bwMode="auto">
          <a:xfrm>
            <a:off x="2118732" y="0"/>
            <a:ext cx="7025268" cy="6858000"/>
          </a:xfrm>
          <a:prstGeom prst="rect">
            <a:avLst/>
          </a:prstGeom>
          <a:noFill/>
        </p:spPr>
      </p:pic>
      <p:sp>
        <p:nvSpPr>
          <p:cNvPr id="9" name="Title 1"/>
          <p:cNvSpPr>
            <a:spLocks noGrp="1"/>
          </p:cNvSpPr>
          <p:nvPr>
            <p:ph type="ctrTitle"/>
          </p:nvPr>
        </p:nvSpPr>
        <p:spPr>
          <a:xfrm>
            <a:off x="0" y="5715000"/>
            <a:ext cx="3810000" cy="1143000"/>
          </a:xfrm>
        </p:spPr>
        <p:txBody>
          <a:bodyPr>
            <a:noAutofit/>
          </a:bodyPr>
          <a:lstStyle/>
          <a:p>
            <a:pPr algn="ctr" eaLnBrk="1" fontAlgn="auto" hangingPunct="1">
              <a:spcAft>
                <a:spcPts val="0"/>
              </a:spcAft>
              <a:defRPr/>
            </a:pPr>
            <a:r>
              <a:rPr lang="en-US" sz="2800" b="0" i="1" u="sng" dirty="0" smtClean="0">
                <a:solidFill>
                  <a:srgbClr val="FEE05E"/>
                </a:solidFill>
                <a:latin typeface="Nafees Web Naskh" pitchFamily="2" charset="-78"/>
                <a:cs typeface="Nafees Web Naskh" pitchFamily="2" charset="-78"/>
              </a:rPr>
              <a:t>Designed by: </a:t>
            </a:r>
            <a:br>
              <a:rPr lang="en-US" sz="2800" b="0" i="1" u="sng" dirty="0" smtClean="0">
                <a:solidFill>
                  <a:srgbClr val="FEE05E"/>
                </a:solidFill>
                <a:latin typeface="Nafees Web Naskh" pitchFamily="2" charset="-78"/>
                <a:cs typeface="Nafees Web Naskh" pitchFamily="2" charset="-78"/>
              </a:rPr>
            </a:br>
            <a:r>
              <a:rPr lang="en-US" sz="4000" b="0" dirty="0" smtClean="0">
                <a:solidFill>
                  <a:srgbClr val="FEE05E"/>
                </a:solidFill>
                <a:latin typeface="Nafees Web Naskh" pitchFamily="2" charset="-78"/>
                <a:cs typeface="Nafees Web Naskh" pitchFamily="2" charset="-78"/>
              </a:rPr>
              <a:t>DR. ISRAR AHMAD</a:t>
            </a:r>
            <a:endParaRPr lang="en-US" sz="4000" b="0" dirty="0">
              <a:solidFill>
                <a:srgbClr val="FEE05E"/>
              </a:solidFill>
              <a:latin typeface="Nafees Web Naskh" pitchFamily="2" charset="-78"/>
              <a:cs typeface="Nafees Web Naskh" pitchFamily="2" charset="-78"/>
            </a:endParaRPr>
          </a:p>
        </p:txBody>
      </p:sp>
      <p:sp>
        <p:nvSpPr>
          <p:cNvPr id="10" name="Subtitle 5"/>
          <p:cNvSpPr>
            <a:spLocks noGrp="1"/>
          </p:cNvSpPr>
          <p:nvPr>
            <p:ph type="subTitle" idx="1"/>
          </p:nvPr>
        </p:nvSpPr>
        <p:spPr>
          <a:xfrm>
            <a:off x="152400" y="762000"/>
            <a:ext cx="5334000" cy="1500187"/>
          </a:xfrm>
        </p:spPr>
        <p:txBody>
          <a:bodyPr rtlCol="0">
            <a:normAutofit fontScale="85000" lnSpcReduction="10000"/>
          </a:bodyPr>
          <a:lstStyle/>
          <a:p>
            <a:pPr algn="ctr" rtl="1" eaLnBrk="1" fontAlgn="auto" hangingPunct="1">
              <a:lnSpc>
                <a:spcPct val="110000"/>
              </a:lnSpc>
              <a:spcBef>
                <a:spcPts val="0"/>
              </a:spcBef>
              <a:spcAft>
                <a:spcPts val="0"/>
              </a:spcAft>
              <a:buFont typeface="Wingdings 2"/>
              <a:buNone/>
              <a:defRPr/>
            </a:pPr>
            <a:r>
              <a:rPr lang="en-US" sz="3600" i="1" u="sng" dirty="0" smtClean="0">
                <a:solidFill>
                  <a:srgbClr val="FEDC5E"/>
                </a:solidFill>
                <a:latin typeface="Nafees Web Naskh" pitchFamily="2" charset="-78"/>
                <a:ea typeface="+mj-ea"/>
                <a:cs typeface="Nafees Web Naskh" pitchFamily="2" charset="-78"/>
              </a:rPr>
              <a:t>Based on:</a:t>
            </a:r>
            <a:r>
              <a:rPr lang="ur-PK" sz="3600" i="1" u="sng" dirty="0" smtClean="0">
                <a:solidFill>
                  <a:srgbClr val="FEDC5E"/>
                </a:solidFill>
                <a:latin typeface="Nafees Web Naskh" pitchFamily="2" charset="-78"/>
                <a:ea typeface="+mj-ea"/>
                <a:cs typeface="Nafees Web Naskh" pitchFamily="2" charset="-78"/>
              </a:rPr>
              <a:t/>
            </a:r>
            <a:br>
              <a:rPr lang="ur-PK" sz="3600" i="1" u="sng" dirty="0" smtClean="0">
                <a:solidFill>
                  <a:srgbClr val="FEDC5E"/>
                </a:solidFill>
                <a:latin typeface="Nafees Web Naskh" pitchFamily="2" charset="-78"/>
                <a:ea typeface="+mj-ea"/>
                <a:cs typeface="Nafees Web Naskh" pitchFamily="2" charset="-78"/>
              </a:rPr>
            </a:br>
            <a:r>
              <a:rPr lang="ur-PK" sz="6000" dirty="0" smtClean="0">
                <a:solidFill>
                  <a:srgbClr val="FEDC5E"/>
                </a:solidFill>
                <a:latin typeface="Jameel Noori Nastaleeq" pitchFamily="2" charset="-78"/>
                <a:ea typeface="+mj-ea"/>
                <a:cs typeface="Jameel Noori Nastaleeq" pitchFamily="2" charset="-78"/>
              </a:rPr>
              <a:t>مطالعۂ قرآنِ حکیم کا منتخب نصاب</a:t>
            </a:r>
            <a:endParaRPr lang="en-US" sz="3200" dirty="0">
              <a:solidFill>
                <a:srgbClr val="FEDC5E"/>
              </a:solidFill>
              <a:latin typeface="Jameel Noori Nastaleeq" pitchFamily="2" charset="-78"/>
              <a:cs typeface="Jameel Noori Nastaleeq" pitchFamily="2" charset="-78"/>
            </a:endParaRPr>
          </a:p>
        </p:txBody>
      </p:sp>
      <p:sp>
        <p:nvSpPr>
          <p:cNvPr id="6" name="Title 1"/>
          <p:cNvSpPr txBox="1">
            <a:spLocks/>
          </p:cNvSpPr>
          <p:nvPr/>
        </p:nvSpPr>
        <p:spPr>
          <a:xfrm>
            <a:off x="144966" y="3200400"/>
            <a:ext cx="5486400" cy="1905000"/>
          </a:xfrm>
          <a:prstGeom prst="rect">
            <a:avLst/>
          </a:prstGeom>
        </p:spPr>
        <p:txBody>
          <a:bodyPr vert="horz" lIns="91440" tIns="0" rIns="45720" bIns="0" rtlCol="0" anchor="t">
            <a:normAutofit fontScale="62500" lnSpcReduction="20000"/>
            <a:scene3d>
              <a:camera prst="orthographicFront"/>
              <a:lightRig rig="threePt" dir="t">
                <a:rot lat="0" lon="0" rev="4800000"/>
              </a:lightRig>
            </a:scene3d>
            <a:sp3d prstMaterial="matte">
              <a:bevelT w="50800" h="10160"/>
            </a:sp3d>
          </a:bodyPr>
          <a:lstStyle>
            <a:lvl1pPr algn="l" rtl="0" eaLnBrk="0" fontAlgn="base" hangingPunct="0">
              <a:spcBef>
                <a:spcPct val="0"/>
              </a:spcBef>
              <a:spcAft>
                <a:spcPct val="0"/>
              </a:spcAft>
              <a:defRPr sz="4700" b="1" kern="1200">
                <a:solidFill>
                  <a:srgbClr val="FFC800"/>
                </a:solidFill>
                <a:latin typeface="+mj-lt"/>
                <a:ea typeface="+mj-ea"/>
                <a:cs typeface="+mj-cs"/>
              </a:defRPr>
            </a:lvl1pPr>
            <a:lvl2pPr algn="l" rtl="0" eaLnBrk="0" fontAlgn="base" hangingPunct="0">
              <a:spcBef>
                <a:spcPct val="0"/>
              </a:spcBef>
              <a:spcAft>
                <a:spcPct val="0"/>
              </a:spcAft>
              <a:defRPr sz="4500" b="1">
                <a:solidFill>
                  <a:srgbClr val="FFC800"/>
                </a:solidFill>
                <a:latin typeface="Corbel" pitchFamily="34" charset="0"/>
              </a:defRPr>
            </a:lvl2pPr>
            <a:lvl3pPr algn="l" rtl="0" eaLnBrk="0" fontAlgn="base" hangingPunct="0">
              <a:spcBef>
                <a:spcPct val="0"/>
              </a:spcBef>
              <a:spcAft>
                <a:spcPct val="0"/>
              </a:spcAft>
              <a:defRPr sz="4500" b="1">
                <a:solidFill>
                  <a:srgbClr val="FFC800"/>
                </a:solidFill>
                <a:latin typeface="Corbel" pitchFamily="34" charset="0"/>
              </a:defRPr>
            </a:lvl3pPr>
            <a:lvl4pPr algn="l" rtl="0" eaLnBrk="0" fontAlgn="base" hangingPunct="0">
              <a:spcBef>
                <a:spcPct val="0"/>
              </a:spcBef>
              <a:spcAft>
                <a:spcPct val="0"/>
              </a:spcAft>
              <a:defRPr sz="4500" b="1">
                <a:solidFill>
                  <a:srgbClr val="FFC800"/>
                </a:solidFill>
                <a:latin typeface="Corbel" pitchFamily="34" charset="0"/>
              </a:defRPr>
            </a:lvl4pPr>
            <a:lvl5pPr algn="l" rtl="0" eaLnBrk="0" fontAlgn="base" hangingPunct="0">
              <a:spcBef>
                <a:spcPct val="0"/>
              </a:spcBef>
              <a:spcAft>
                <a:spcPct val="0"/>
              </a:spcAft>
              <a:defRPr sz="4500" b="1">
                <a:solidFill>
                  <a:srgbClr val="FFC800"/>
                </a:solidFill>
                <a:latin typeface="Corbel" pitchFamily="34" charset="0"/>
              </a:defRPr>
            </a:lvl5pPr>
            <a:lvl6pPr marL="457200" algn="l" rtl="0" fontAlgn="base">
              <a:spcBef>
                <a:spcPct val="0"/>
              </a:spcBef>
              <a:spcAft>
                <a:spcPct val="0"/>
              </a:spcAft>
              <a:defRPr sz="4500" b="1">
                <a:solidFill>
                  <a:srgbClr val="FFC800"/>
                </a:solidFill>
                <a:latin typeface="Corbel" pitchFamily="34" charset="0"/>
              </a:defRPr>
            </a:lvl6pPr>
            <a:lvl7pPr marL="914400" algn="l" rtl="0" fontAlgn="base">
              <a:spcBef>
                <a:spcPct val="0"/>
              </a:spcBef>
              <a:spcAft>
                <a:spcPct val="0"/>
              </a:spcAft>
              <a:defRPr sz="4500" b="1">
                <a:solidFill>
                  <a:srgbClr val="FFC800"/>
                </a:solidFill>
                <a:latin typeface="Corbel" pitchFamily="34" charset="0"/>
              </a:defRPr>
            </a:lvl7pPr>
            <a:lvl8pPr marL="1371600" algn="l" rtl="0" fontAlgn="base">
              <a:spcBef>
                <a:spcPct val="0"/>
              </a:spcBef>
              <a:spcAft>
                <a:spcPct val="0"/>
              </a:spcAft>
              <a:defRPr sz="4500" b="1">
                <a:solidFill>
                  <a:srgbClr val="FFC800"/>
                </a:solidFill>
                <a:latin typeface="Corbel" pitchFamily="34" charset="0"/>
              </a:defRPr>
            </a:lvl8pPr>
            <a:lvl9pPr marL="1828800" algn="l" rtl="0" fontAlgn="base">
              <a:spcBef>
                <a:spcPct val="0"/>
              </a:spcBef>
              <a:spcAft>
                <a:spcPct val="0"/>
              </a:spcAft>
              <a:defRPr sz="4500" b="1">
                <a:solidFill>
                  <a:srgbClr val="FFC800"/>
                </a:solidFill>
                <a:latin typeface="Corbel" pitchFamily="34" charset="0"/>
              </a:defRPr>
            </a:lvl9pPr>
            <a:extLst/>
          </a:lstStyle>
          <a:p>
            <a:pPr algn="ctr" rtl="1">
              <a:lnSpc>
                <a:spcPct val="170000"/>
              </a:lnSpc>
            </a:pPr>
            <a:r>
              <a:rPr lang="ur-PK" sz="7600" dirty="0" smtClean="0">
                <a:solidFill>
                  <a:srgbClr val="FEDC5E"/>
                </a:solidFill>
                <a:latin typeface="Al_Mushaf" pitchFamily="2" charset="-78"/>
                <a:cs typeface="Al_Mushaf" pitchFamily="2" charset="-78"/>
              </a:rPr>
              <a:t>قرآن کے فلسفہ و حکمت کی اساس</a:t>
            </a:r>
          </a:p>
          <a:p>
            <a:pPr algn="ctr" rtl="1">
              <a:lnSpc>
                <a:spcPct val="170000"/>
              </a:lnSpc>
            </a:pPr>
            <a:r>
              <a:rPr lang="ur-PK" sz="4500" dirty="0" smtClean="0">
                <a:solidFill>
                  <a:srgbClr val="FEDC5E"/>
                </a:solidFill>
                <a:latin typeface="noorehira" pitchFamily="2" charset="-78"/>
                <a:cs typeface="noorehira" pitchFamily="2" charset="-78"/>
              </a:rPr>
              <a:t>سورۃ الفاتحۃ</a:t>
            </a:r>
            <a:endParaRPr lang="en-US" sz="4500" dirty="0">
              <a:solidFill>
                <a:srgbClr val="FEDC5E"/>
              </a:solidFill>
              <a:latin typeface="Al_Mushaf" pitchFamily="2" charset="-78"/>
              <a:cs typeface="Al_Mushaf" pitchFamily="2" charset="-78"/>
            </a:endParaRPr>
          </a:p>
        </p:txBody>
      </p:sp>
    </p:spTree>
    <p:extLst>
      <p:ext uri="{BB962C8B-B14F-4D97-AF65-F5344CB8AC3E}">
        <p14:creationId xmlns:p14="http://schemas.microsoft.com/office/powerpoint/2010/main" val="775289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1408176"/>
          </a:xfrm>
        </p:spPr>
        <p:txBody>
          <a:bodyPr>
            <a:normAutofit/>
          </a:bodyPr>
          <a:lstStyle/>
          <a:p>
            <a:pPr algn="ctr" rtl="1" eaLnBrk="1" hangingPunct="1">
              <a:defRPr/>
            </a:pPr>
            <a:r>
              <a:rPr lang="ar-SA" sz="4800" b="0" dirty="0">
                <a:latin typeface="Al Qalam Quran Publisher" pitchFamily="18" charset="-78"/>
                <a:cs typeface="Al Qalam Quran Publisher" pitchFamily="18" charset="-78"/>
              </a:rPr>
              <a:t>اِيَّاكَ نَعْبُدُ وَ اِيَّاكَ </a:t>
            </a:r>
            <a:r>
              <a:rPr lang="ar-SA" sz="4800" b="0" dirty="0" smtClean="0">
                <a:latin typeface="Al Qalam Quran Publisher" pitchFamily="18" charset="-78"/>
                <a:cs typeface="Al Qalam Quran Publisher" pitchFamily="18" charset="-78"/>
              </a:rPr>
              <a:t>نَسْتَعِيْنُؕ۰۰۴</a:t>
            </a:r>
            <a:r>
              <a:rPr lang="ur-PK" sz="4800" b="0" dirty="0" smtClean="0">
                <a:solidFill>
                  <a:schemeClr val="accent1">
                    <a:lumMod val="60000"/>
                    <a:lumOff val="40000"/>
                  </a:schemeClr>
                </a:solidFill>
                <a:ea typeface="Calibri"/>
                <a:cs typeface="QCF_P001"/>
              </a:rPr>
              <a:t/>
            </a:r>
            <a:br>
              <a:rPr lang="ur-PK" sz="4800" b="0" dirty="0" smtClean="0">
                <a:solidFill>
                  <a:schemeClr val="accent1">
                    <a:lumMod val="60000"/>
                    <a:lumOff val="40000"/>
                  </a:schemeClr>
                </a:solidFill>
                <a:ea typeface="Calibri"/>
                <a:cs typeface="QCF_P001"/>
              </a:rPr>
            </a:br>
            <a:r>
              <a:rPr lang="ur-PK" sz="2700" b="0" dirty="0" smtClean="0">
                <a:solidFill>
                  <a:schemeClr val="bg1"/>
                </a:solidFill>
                <a:latin typeface="Jameel Noori Nastaleeq" pitchFamily="2" charset="-78"/>
                <a:ea typeface="Calibri"/>
                <a:cs typeface="Jameel Noori Nastaleeq" pitchFamily="2" charset="-78"/>
              </a:rPr>
              <a:t> ہم تیری ہی عبادت کرتے ہیں اور کریں گے  اور تجھ ہی سے مدد مانگتے ہیں اور مانگیں گے۔</a:t>
            </a:r>
            <a:endParaRPr lang="en-US" sz="3100" b="0" dirty="0">
              <a:solidFill>
                <a:schemeClr val="bg1"/>
              </a:solidFill>
              <a:latin typeface="Jameel Noori Nastaleeq" pitchFamily="2" charset="-78"/>
              <a:cs typeface="Jameel Noori Nastaleeq" pitchFamily="2" charset="-78"/>
            </a:endParaRPr>
          </a:p>
        </p:txBody>
      </p:sp>
      <p:graphicFrame>
        <p:nvGraphicFramePr>
          <p:cNvPr id="5" name="Content Placeholder 3"/>
          <p:cNvGraphicFramePr>
            <a:graphicFrameLocks/>
          </p:cNvGraphicFramePr>
          <p:nvPr>
            <p:extLst>
              <p:ext uri="{D42A27DB-BD31-4B8C-83A1-F6EECF244321}">
                <p14:modId xmlns:p14="http://schemas.microsoft.com/office/powerpoint/2010/main" val="4255308303"/>
              </p:ext>
            </p:extLst>
          </p:nvPr>
        </p:nvGraphicFramePr>
        <p:xfrm>
          <a:off x="1828800" y="1524000"/>
          <a:ext cx="5498548" cy="15779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Content Placeholder 3"/>
          <p:cNvGraphicFramePr>
            <a:graphicFrameLocks noGrp="1"/>
          </p:cNvGraphicFramePr>
          <p:nvPr>
            <p:ph idx="1"/>
            <p:extLst>
              <p:ext uri="{D42A27DB-BD31-4B8C-83A1-F6EECF244321}">
                <p14:modId xmlns:p14="http://schemas.microsoft.com/office/powerpoint/2010/main" val="4141480473"/>
              </p:ext>
            </p:extLst>
          </p:nvPr>
        </p:nvGraphicFramePr>
        <p:xfrm>
          <a:off x="838200" y="3110270"/>
          <a:ext cx="7620000" cy="359533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graphicEl>
                                              <a:dgm id="{EE487FF6-6F0A-4769-A149-C6E60F0C1FC5}"/>
                                            </p:graphicEl>
                                          </p:spTgt>
                                        </p:tgtEl>
                                        <p:attrNameLst>
                                          <p:attrName>style.visibility</p:attrName>
                                        </p:attrNameLst>
                                      </p:cBhvr>
                                      <p:to>
                                        <p:strVal val="visible"/>
                                      </p:to>
                                    </p:set>
                                    <p:animEffect transition="in" filter="fade">
                                      <p:cBhvr>
                                        <p:cTn id="7" dur="1000"/>
                                        <p:tgtEl>
                                          <p:spTgt spid="5">
                                            <p:graphicEl>
                                              <a:dgm id="{EE487FF6-6F0A-4769-A149-C6E60F0C1FC5}"/>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graphicEl>
                                              <a:dgm id="{CAFB9C3E-0258-44BF-B172-D508CF55783A}"/>
                                            </p:graphicEl>
                                          </p:spTgt>
                                        </p:tgtEl>
                                        <p:attrNameLst>
                                          <p:attrName>style.visibility</p:attrName>
                                        </p:attrNameLst>
                                      </p:cBhvr>
                                      <p:to>
                                        <p:strVal val="visible"/>
                                      </p:to>
                                    </p:set>
                                    <p:animEffect transition="in" filter="fade">
                                      <p:cBhvr>
                                        <p:cTn id="12" dur="1000"/>
                                        <p:tgtEl>
                                          <p:spTgt spid="5">
                                            <p:graphicEl>
                                              <a:dgm id="{CAFB9C3E-0258-44BF-B172-D508CF55783A}"/>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graphicEl>
                                              <a:dgm id="{C641DEA9-B2FE-42D2-90A6-FB26FB24702A}"/>
                                            </p:graphicEl>
                                          </p:spTgt>
                                        </p:tgtEl>
                                        <p:attrNameLst>
                                          <p:attrName>style.visibility</p:attrName>
                                        </p:attrNameLst>
                                      </p:cBhvr>
                                      <p:to>
                                        <p:strVal val="visible"/>
                                      </p:to>
                                    </p:set>
                                    <p:animEffect transition="in" filter="blinds(horizontal)">
                                      <p:cBhvr>
                                        <p:cTn id="17" dur="500"/>
                                        <p:tgtEl>
                                          <p:spTgt spid="8">
                                            <p:graphicEl>
                                              <a:dgm id="{C641DEA9-B2FE-42D2-90A6-FB26FB24702A}"/>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
                                            <p:graphicEl>
                                              <a:dgm id="{A9CBDE04-201D-4011-8AF1-06473950E854}"/>
                                            </p:graphicEl>
                                          </p:spTgt>
                                        </p:tgtEl>
                                        <p:attrNameLst>
                                          <p:attrName>style.visibility</p:attrName>
                                        </p:attrNameLst>
                                      </p:cBhvr>
                                      <p:to>
                                        <p:strVal val="visible"/>
                                      </p:to>
                                    </p:set>
                                    <p:animEffect transition="in" filter="blinds(horizontal)">
                                      <p:cBhvr>
                                        <p:cTn id="22" dur="500"/>
                                        <p:tgtEl>
                                          <p:spTgt spid="8">
                                            <p:graphicEl>
                                              <a:dgm id="{A9CBDE04-201D-4011-8AF1-06473950E854}"/>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8">
                                            <p:graphicEl>
                                              <a:dgm id="{FD485FE1-F867-4343-BB5B-44636579DC08}"/>
                                            </p:graphicEl>
                                          </p:spTgt>
                                        </p:tgtEl>
                                        <p:attrNameLst>
                                          <p:attrName>style.visibility</p:attrName>
                                        </p:attrNameLst>
                                      </p:cBhvr>
                                      <p:to>
                                        <p:strVal val="visible"/>
                                      </p:to>
                                    </p:set>
                                    <p:animEffect transition="in" filter="blinds(horizontal)">
                                      <p:cBhvr>
                                        <p:cTn id="27" dur="500"/>
                                        <p:tgtEl>
                                          <p:spTgt spid="8">
                                            <p:graphicEl>
                                              <a:dgm id="{FD485FE1-F867-4343-BB5B-44636579DC08}"/>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8">
                                            <p:graphicEl>
                                              <a:dgm id="{E0EFE074-2994-470C-9FD6-A0102363025F}"/>
                                            </p:graphicEl>
                                          </p:spTgt>
                                        </p:tgtEl>
                                        <p:attrNameLst>
                                          <p:attrName>style.visibility</p:attrName>
                                        </p:attrNameLst>
                                      </p:cBhvr>
                                      <p:to>
                                        <p:strVal val="visible"/>
                                      </p:to>
                                    </p:set>
                                    <p:animEffect transition="in" filter="blinds(horizontal)">
                                      <p:cBhvr>
                                        <p:cTn id="32" dur="500"/>
                                        <p:tgtEl>
                                          <p:spTgt spid="8">
                                            <p:graphicEl>
                                              <a:dgm id="{E0EFE074-2994-470C-9FD6-A0102363025F}"/>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Graphic spid="8" grpId="0">
        <p:bldSub>
          <a:bldDgm bld="one"/>
        </p:bldSub>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1408176"/>
          </a:xfrm>
        </p:spPr>
        <p:txBody>
          <a:bodyPr>
            <a:normAutofit/>
          </a:bodyPr>
          <a:lstStyle/>
          <a:p>
            <a:pPr algn="ctr" rtl="1" eaLnBrk="1" hangingPunct="1">
              <a:defRPr/>
            </a:pPr>
            <a:r>
              <a:rPr lang="ar-SA" sz="5400" b="0" dirty="0" smtClean="0">
                <a:latin typeface="Al Qalam Quran Publisher" pitchFamily="18" charset="-78"/>
                <a:cs typeface="Al Qalam Quran Publisher" pitchFamily="18" charset="-78"/>
              </a:rPr>
              <a:t>اِهْدِنَا </a:t>
            </a:r>
            <a:r>
              <a:rPr lang="ar-SA" sz="5400" b="0" dirty="0">
                <a:latin typeface="Al Qalam Quran Publisher" pitchFamily="18" charset="-78"/>
                <a:cs typeface="Al Qalam Quran Publisher" pitchFamily="18" charset="-78"/>
              </a:rPr>
              <a:t>الصِّرَاطَ الْمُسْتَقِيْمَۙ۰۰۵</a:t>
            </a:r>
            <a:r>
              <a:rPr lang="ur-PK" sz="5400" b="0" dirty="0" smtClean="0">
                <a:solidFill>
                  <a:schemeClr val="accent1">
                    <a:lumMod val="60000"/>
                    <a:lumOff val="40000"/>
                  </a:schemeClr>
                </a:solidFill>
                <a:ea typeface="Calibri"/>
                <a:cs typeface="QCF_P001"/>
              </a:rPr>
              <a:t/>
            </a:r>
            <a:br>
              <a:rPr lang="ur-PK" sz="5400" b="0" dirty="0" smtClean="0">
                <a:solidFill>
                  <a:schemeClr val="accent1">
                    <a:lumMod val="60000"/>
                    <a:lumOff val="40000"/>
                  </a:schemeClr>
                </a:solidFill>
                <a:ea typeface="Calibri"/>
                <a:cs typeface="QCF_P001"/>
              </a:rPr>
            </a:br>
            <a:r>
              <a:rPr lang="ur-PK" sz="2800" b="0" dirty="0" smtClean="0">
                <a:solidFill>
                  <a:schemeClr val="bg1"/>
                </a:solidFill>
                <a:latin typeface="Jameel Noori Nastaleeq" pitchFamily="2" charset="-78"/>
                <a:ea typeface="Calibri"/>
                <a:cs typeface="Jameel Noori Nastaleeq" pitchFamily="2" charset="-78"/>
              </a:rPr>
              <a:t> ہم کو چلا سیدھے راستے پر</a:t>
            </a:r>
            <a:endParaRPr lang="en-US" sz="3200" b="0" dirty="0">
              <a:solidFill>
                <a:schemeClr val="bg1"/>
              </a:solidFill>
              <a:latin typeface="Jameel Noori Nastaleeq" pitchFamily="2" charset="-78"/>
              <a:cs typeface="Jameel Noori Nastaleeq" pitchFamily="2" charset="-78"/>
            </a:endParaRPr>
          </a:p>
        </p:txBody>
      </p:sp>
      <p:graphicFrame>
        <p:nvGraphicFramePr>
          <p:cNvPr id="3" name="Content Placeholder 3"/>
          <p:cNvGraphicFramePr>
            <a:graphicFrameLocks noGrp="1"/>
          </p:cNvGraphicFramePr>
          <p:nvPr>
            <p:ph idx="1"/>
            <p:extLst>
              <p:ext uri="{D42A27DB-BD31-4B8C-83A1-F6EECF244321}">
                <p14:modId xmlns:p14="http://schemas.microsoft.com/office/powerpoint/2010/main" val="682114099"/>
              </p:ext>
            </p:extLst>
          </p:nvPr>
        </p:nvGraphicFramePr>
        <p:xfrm>
          <a:off x="152400" y="1600200"/>
          <a:ext cx="8839200" cy="152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Content Placeholder 3"/>
          <p:cNvGraphicFramePr>
            <a:graphicFrameLocks/>
          </p:cNvGraphicFramePr>
          <p:nvPr>
            <p:extLst>
              <p:ext uri="{D42A27DB-BD31-4B8C-83A1-F6EECF244321}">
                <p14:modId xmlns:p14="http://schemas.microsoft.com/office/powerpoint/2010/main" val="1174769864"/>
              </p:ext>
            </p:extLst>
          </p:nvPr>
        </p:nvGraphicFramePr>
        <p:xfrm>
          <a:off x="838200" y="3262670"/>
          <a:ext cx="7620000" cy="268093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graphicEl>
                                              <a:dgm id="{EE487FF6-6F0A-4769-A149-C6E60F0C1FC5}"/>
                                            </p:graphicEl>
                                          </p:spTgt>
                                        </p:tgtEl>
                                        <p:attrNameLst>
                                          <p:attrName>style.visibility</p:attrName>
                                        </p:attrNameLst>
                                      </p:cBhvr>
                                      <p:to>
                                        <p:strVal val="visible"/>
                                      </p:to>
                                    </p:set>
                                    <p:animEffect transition="in" filter="fade">
                                      <p:cBhvr>
                                        <p:cTn id="7" dur="1000"/>
                                        <p:tgtEl>
                                          <p:spTgt spid="3">
                                            <p:graphicEl>
                                              <a:dgm id="{EE487FF6-6F0A-4769-A149-C6E60F0C1FC5}"/>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graphicEl>
                                              <a:dgm id="{CAFB9C3E-0258-44BF-B172-D508CF55783A}"/>
                                            </p:graphicEl>
                                          </p:spTgt>
                                        </p:tgtEl>
                                        <p:attrNameLst>
                                          <p:attrName>style.visibility</p:attrName>
                                        </p:attrNameLst>
                                      </p:cBhvr>
                                      <p:to>
                                        <p:strVal val="visible"/>
                                      </p:to>
                                    </p:set>
                                    <p:animEffect transition="in" filter="fade">
                                      <p:cBhvr>
                                        <p:cTn id="12" dur="1000"/>
                                        <p:tgtEl>
                                          <p:spTgt spid="3">
                                            <p:graphicEl>
                                              <a:dgm id="{CAFB9C3E-0258-44BF-B172-D508CF55783A}"/>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graphicEl>
                                              <a:dgm id="{3506C438-1A3A-4C3A-A804-71310E2D34F2}"/>
                                            </p:graphicEl>
                                          </p:spTgt>
                                        </p:tgtEl>
                                        <p:attrNameLst>
                                          <p:attrName>style.visibility</p:attrName>
                                        </p:attrNameLst>
                                      </p:cBhvr>
                                      <p:to>
                                        <p:strVal val="visible"/>
                                      </p:to>
                                    </p:set>
                                    <p:animEffect transition="in" filter="fade">
                                      <p:cBhvr>
                                        <p:cTn id="17" dur="1000"/>
                                        <p:tgtEl>
                                          <p:spTgt spid="3">
                                            <p:graphicEl>
                                              <a:dgm id="{3506C438-1A3A-4C3A-A804-71310E2D34F2}"/>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graphicEl>
                                              <a:dgm id="{2829DC3F-4793-4CC5-B39A-EB566FCC139D}"/>
                                            </p:graphicEl>
                                          </p:spTgt>
                                        </p:tgtEl>
                                        <p:attrNameLst>
                                          <p:attrName>style.visibility</p:attrName>
                                        </p:attrNameLst>
                                      </p:cBhvr>
                                      <p:to>
                                        <p:strVal val="visible"/>
                                      </p:to>
                                    </p:set>
                                    <p:animEffect transition="in" filter="fade">
                                      <p:cBhvr>
                                        <p:cTn id="22" dur="1000"/>
                                        <p:tgtEl>
                                          <p:spTgt spid="3">
                                            <p:graphicEl>
                                              <a:dgm id="{2829DC3F-4793-4CC5-B39A-EB566FCC139D}"/>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26" presetClass="emph" presetSubtype="0" repeatCount="indefinite" fill="hold" grpId="1" nodeType="clickEffect">
                                  <p:stCondLst>
                                    <p:cond delay="0"/>
                                  </p:stCondLst>
                                  <p:endCondLst>
                                    <p:cond evt="onNext" delay="0">
                                      <p:tgtEl>
                                        <p:sldTgt/>
                                      </p:tgtEl>
                                    </p:cond>
                                  </p:endCondLst>
                                  <p:childTnLst>
                                    <p:animEffect transition="out" filter="fade">
                                      <p:cBhvr>
                                        <p:cTn id="26" dur="500" tmFilter="0, 0; .2, .5; .8, .5; 1, 0"/>
                                        <p:tgtEl>
                                          <p:spTgt spid="3">
                                            <p:graphicEl>
                                              <a:dgm id="{2829DC3F-4793-4CC5-B39A-EB566FCC139D}"/>
                                            </p:graphicEl>
                                          </p:spTgt>
                                        </p:tgtEl>
                                      </p:cBhvr>
                                    </p:animEffect>
                                    <p:animScale>
                                      <p:cBhvr>
                                        <p:cTn id="27" dur="250" autoRev="1" fill="hold"/>
                                        <p:tgtEl>
                                          <p:spTgt spid="3">
                                            <p:graphicEl>
                                              <a:dgm id="{2829DC3F-4793-4CC5-B39A-EB566FCC139D}"/>
                                            </p:graphicEl>
                                          </p:spTgt>
                                        </p:tgtEl>
                                      </p:cBhvr>
                                      <p:by x="105000" y="105000"/>
                                    </p:animScale>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4">
                                            <p:graphicEl>
                                              <a:dgm id="{C641DEA9-B2FE-42D2-90A6-FB26FB24702A}"/>
                                            </p:graphicEl>
                                          </p:spTgt>
                                        </p:tgtEl>
                                        <p:attrNameLst>
                                          <p:attrName>style.visibility</p:attrName>
                                        </p:attrNameLst>
                                      </p:cBhvr>
                                      <p:to>
                                        <p:strVal val="visible"/>
                                      </p:to>
                                    </p:set>
                                    <p:animEffect transition="in" filter="blinds(horizontal)">
                                      <p:cBhvr>
                                        <p:cTn id="32" dur="500"/>
                                        <p:tgtEl>
                                          <p:spTgt spid="4">
                                            <p:graphicEl>
                                              <a:dgm id="{C641DEA9-B2FE-42D2-90A6-FB26FB24702A}"/>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4">
                                            <p:graphicEl>
                                              <a:dgm id="{A9CBDE04-201D-4011-8AF1-06473950E854}"/>
                                            </p:graphicEl>
                                          </p:spTgt>
                                        </p:tgtEl>
                                        <p:attrNameLst>
                                          <p:attrName>style.visibility</p:attrName>
                                        </p:attrNameLst>
                                      </p:cBhvr>
                                      <p:to>
                                        <p:strVal val="visible"/>
                                      </p:to>
                                    </p:set>
                                    <p:animEffect transition="in" filter="blinds(horizontal)">
                                      <p:cBhvr>
                                        <p:cTn id="37" dur="500"/>
                                        <p:tgtEl>
                                          <p:spTgt spid="4">
                                            <p:graphicEl>
                                              <a:dgm id="{A9CBDE04-201D-4011-8AF1-06473950E854}"/>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Graphic spid="3" grpId="1">
        <p:bldSub>
          <a:bldDgm bld="one"/>
        </p:bldSub>
      </p:bldGraphic>
      <p:bldGraphic spid="4" grpId="0">
        <p:bldSub>
          <a:bldDgm bld="one"/>
        </p:bldSub>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1408176"/>
          </a:xfrm>
        </p:spPr>
        <p:txBody>
          <a:bodyPr/>
          <a:lstStyle/>
          <a:p>
            <a:pPr algn="ctr" rtl="1" eaLnBrk="1" hangingPunct="1">
              <a:defRPr/>
            </a:pPr>
            <a:r>
              <a:rPr lang="ar-SA" sz="5400" b="0" dirty="0">
                <a:latin typeface="Al Qalam Quran Publisher" pitchFamily="18" charset="-78"/>
                <a:cs typeface="Al Qalam Quran Publisher" pitchFamily="18" charset="-78"/>
              </a:rPr>
              <a:t>اِهْدِنَا الصِّرَاطَ الْمُسْتَقِيْمَۙ۰۰۵</a:t>
            </a:r>
            <a:r>
              <a:rPr lang="ur-PK" sz="5400" b="0" dirty="0">
                <a:solidFill>
                  <a:schemeClr val="accent1">
                    <a:lumMod val="60000"/>
                    <a:lumOff val="40000"/>
                  </a:schemeClr>
                </a:solidFill>
                <a:ea typeface="Calibri"/>
                <a:cs typeface="QCF_P001"/>
              </a:rPr>
              <a:t/>
            </a:r>
            <a:br>
              <a:rPr lang="ur-PK" sz="5400" b="0" dirty="0">
                <a:solidFill>
                  <a:schemeClr val="accent1">
                    <a:lumMod val="60000"/>
                    <a:lumOff val="40000"/>
                  </a:schemeClr>
                </a:solidFill>
                <a:ea typeface="Calibri"/>
                <a:cs typeface="QCF_P001"/>
              </a:rPr>
            </a:br>
            <a:r>
              <a:rPr lang="ur-PK" sz="2800" b="0" dirty="0">
                <a:solidFill>
                  <a:schemeClr val="bg1"/>
                </a:solidFill>
                <a:latin typeface="Jameel Noori Nastaleeq" pitchFamily="2" charset="-78"/>
                <a:ea typeface="Calibri"/>
                <a:cs typeface="Jameel Noori Nastaleeq" pitchFamily="2" charset="-78"/>
              </a:rPr>
              <a:t> ہم کو چلا سیدھے راستے پر</a:t>
            </a:r>
            <a:endParaRPr lang="en-US" sz="3100" b="0" dirty="0">
              <a:solidFill>
                <a:schemeClr val="bg1"/>
              </a:solidFill>
              <a:latin typeface="Nafees Web Naskh" pitchFamily="2" charset="-78"/>
              <a:cs typeface="Nafees Web Naskh" pitchFamily="2" charset="-78"/>
            </a:endParaRPr>
          </a:p>
        </p:txBody>
      </p:sp>
      <p:sp>
        <p:nvSpPr>
          <p:cNvPr id="7" name="TextBox 6"/>
          <p:cNvSpPr txBox="1"/>
          <p:nvPr/>
        </p:nvSpPr>
        <p:spPr>
          <a:xfrm>
            <a:off x="2514600" y="1524000"/>
            <a:ext cx="4042524" cy="830997"/>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lgn="ctr" rtl="1">
              <a:defRPr/>
            </a:pPr>
            <a:r>
              <a:rPr lang="ur-PK" sz="4800" dirty="0">
                <a:ln w="10160">
                  <a:solidFill>
                    <a:schemeClr val="accent1"/>
                  </a:solidFill>
                  <a:prstDash val="solid"/>
                </a:ln>
                <a:solidFill>
                  <a:srgbClr val="FFFFFF"/>
                </a:solidFill>
                <a:effectLst>
                  <a:outerShdw blurRad="38100" dist="32000" dir="5400000" algn="tl">
                    <a:srgbClr val="000000">
                      <a:alpha val="30000"/>
                    </a:srgbClr>
                  </a:outerShdw>
                </a:effectLst>
                <a:cs typeface="UL Sajid Heading" pitchFamily="2" charset="-78"/>
              </a:rPr>
              <a:t>ہدایت کی اقسام</a:t>
            </a:r>
            <a:endParaRPr lang="en-US" sz="4800" dirty="0">
              <a:ln w="10160">
                <a:solidFill>
                  <a:schemeClr val="accent1"/>
                </a:solidFill>
                <a:prstDash val="solid"/>
              </a:ln>
              <a:solidFill>
                <a:srgbClr val="FFFFFF"/>
              </a:solidFill>
              <a:effectLst>
                <a:outerShdw blurRad="38100" dist="32000" dir="5400000" algn="tl">
                  <a:srgbClr val="000000">
                    <a:alpha val="30000"/>
                  </a:srgbClr>
                </a:outerShdw>
              </a:effectLst>
              <a:cs typeface="UL Sajid Heading" pitchFamily="2" charset="-78"/>
            </a:endParaRPr>
          </a:p>
        </p:txBody>
      </p:sp>
      <p:graphicFrame>
        <p:nvGraphicFramePr>
          <p:cNvPr id="5" name="Diagram 4"/>
          <p:cNvGraphicFramePr/>
          <p:nvPr>
            <p:extLst>
              <p:ext uri="{D42A27DB-BD31-4B8C-83A1-F6EECF244321}">
                <p14:modId xmlns:p14="http://schemas.microsoft.com/office/powerpoint/2010/main" val="2561329839"/>
              </p:ext>
            </p:extLst>
          </p:nvPr>
        </p:nvGraphicFramePr>
        <p:xfrm>
          <a:off x="0" y="2514600"/>
          <a:ext cx="91440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graphicEl>
                                              <a:dgm id="{8654FDFD-7885-468E-97A6-51F296509D86}"/>
                                            </p:graphicEl>
                                          </p:spTgt>
                                        </p:tgtEl>
                                        <p:attrNameLst>
                                          <p:attrName>style.visibility</p:attrName>
                                        </p:attrNameLst>
                                      </p:cBhvr>
                                      <p:to>
                                        <p:strVal val="visible"/>
                                      </p:to>
                                    </p:set>
                                    <p:animEffect transition="in" filter="fade">
                                      <p:cBhvr>
                                        <p:cTn id="7" dur="500"/>
                                        <p:tgtEl>
                                          <p:spTgt spid="5">
                                            <p:graphicEl>
                                              <a:dgm id="{8654FDFD-7885-468E-97A6-51F296509D86}"/>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graphicEl>
                                              <a:dgm id="{8D4BA669-11A7-4007-BBF0-026C147972C3}"/>
                                            </p:graphicEl>
                                          </p:spTgt>
                                        </p:tgtEl>
                                        <p:attrNameLst>
                                          <p:attrName>style.visibility</p:attrName>
                                        </p:attrNameLst>
                                      </p:cBhvr>
                                      <p:to>
                                        <p:strVal val="visible"/>
                                      </p:to>
                                    </p:set>
                                    <p:animEffect transition="in" filter="fade">
                                      <p:cBhvr>
                                        <p:cTn id="12" dur="500"/>
                                        <p:tgtEl>
                                          <p:spTgt spid="5">
                                            <p:graphicEl>
                                              <a:dgm id="{8D4BA669-11A7-4007-BBF0-026C147972C3}"/>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graphicEl>
                                              <a:dgm id="{53A7E125-81CF-40C6-B41C-94E8D16B7650}"/>
                                            </p:graphicEl>
                                          </p:spTgt>
                                        </p:tgtEl>
                                        <p:attrNameLst>
                                          <p:attrName>style.visibility</p:attrName>
                                        </p:attrNameLst>
                                      </p:cBhvr>
                                      <p:to>
                                        <p:strVal val="visible"/>
                                      </p:to>
                                    </p:set>
                                    <p:animEffect transition="in" filter="fade">
                                      <p:cBhvr>
                                        <p:cTn id="17" dur="500"/>
                                        <p:tgtEl>
                                          <p:spTgt spid="5">
                                            <p:graphicEl>
                                              <a:dgm id="{53A7E125-81CF-40C6-B41C-94E8D16B7650}"/>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graphicEl>
                                              <a:dgm id="{6DB15BB5-20FB-46E2-94EB-13E69EECA2C8}"/>
                                            </p:graphicEl>
                                          </p:spTgt>
                                        </p:tgtEl>
                                        <p:attrNameLst>
                                          <p:attrName>style.visibility</p:attrName>
                                        </p:attrNameLst>
                                      </p:cBhvr>
                                      <p:to>
                                        <p:strVal val="visible"/>
                                      </p:to>
                                    </p:set>
                                    <p:animEffect transition="in" filter="fade">
                                      <p:cBhvr>
                                        <p:cTn id="22" dur="500"/>
                                        <p:tgtEl>
                                          <p:spTgt spid="5">
                                            <p:graphicEl>
                                              <a:dgm id="{6DB15BB5-20FB-46E2-94EB-13E69EECA2C8}"/>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graphicEl>
                                              <a:dgm id="{E8B80DCD-0982-4610-AAFC-367E4FCB39BA}"/>
                                            </p:graphicEl>
                                          </p:spTgt>
                                        </p:tgtEl>
                                        <p:attrNameLst>
                                          <p:attrName>style.visibility</p:attrName>
                                        </p:attrNameLst>
                                      </p:cBhvr>
                                      <p:to>
                                        <p:strVal val="visible"/>
                                      </p:to>
                                    </p:set>
                                    <p:animEffect transition="in" filter="fade">
                                      <p:cBhvr>
                                        <p:cTn id="27" dur="500"/>
                                        <p:tgtEl>
                                          <p:spTgt spid="5">
                                            <p:graphicEl>
                                              <a:dgm id="{E8B80DCD-0982-4610-AAFC-367E4FCB39BA}"/>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graphicEl>
                                              <a:dgm id="{D4ADE94E-7EFC-4C45-8269-64C318533694}"/>
                                            </p:graphicEl>
                                          </p:spTgt>
                                        </p:tgtEl>
                                        <p:attrNameLst>
                                          <p:attrName>style.visibility</p:attrName>
                                        </p:attrNameLst>
                                      </p:cBhvr>
                                      <p:to>
                                        <p:strVal val="visible"/>
                                      </p:to>
                                    </p:set>
                                    <p:animEffect transition="in" filter="fade">
                                      <p:cBhvr>
                                        <p:cTn id="32" dur="500"/>
                                        <p:tgtEl>
                                          <p:spTgt spid="5">
                                            <p:graphicEl>
                                              <a:dgm id="{D4ADE94E-7EFC-4C45-8269-64C318533694}"/>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1408176"/>
          </a:xfrm>
        </p:spPr>
        <p:txBody>
          <a:bodyPr/>
          <a:lstStyle/>
          <a:p>
            <a:pPr algn="ctr" rtl="1" eaLnBrk="1" hangingPunct="1">
              <a:defRPr/>
            </a:pPr>
            <a:r>
              <a:rPr lang="ar-SA" sz="5400" b="0" dirty="0">
                <a:latin typeface="Al Qalam Quran Publisher" pitchFamily="18" charset="-78"/>
                <a:cs typeface="Al Qalam Quran Publisher" pitchFamily="18" charset="-78"/>
              </a:rPr>
              <a:t>اِهْدِنَا الصِّرَاطَ الْمُسْتَقِيْمَۙ۰۰۵</a:t>
            </a:r>
            <a:r>
              <a:rPr lang="ur-PK" sz="5400" b="0" dirty="0">
                <a:solidFill>
                  <a:schemeClr val="accent1">
                    <a:lumMod val="60000"/>
                    <a:lumOff val="40000"/>
                  </a:schemeClr>
                </a:solidFill>
                <a:ea typeface="Calibri"/>
                <a:cs typeface="QCF_P001"/>
              </a:rPr>
              <a:t/>
            </a:r>
            <a:br>
              <a:rPr lang="ur-PK" sz="5400" b="0" dirty="0">
                <a:solidFill>
                  <a:schemeClr val="accent1">
                    <a:lumMod val="60000"/>
                    <a:lumOff val="40000"/>
                  </a:schemeClr>
                </a:solidFill>
                <a:ea typeface="Calibri"/>
                <a:cs typeface="QCF_P001"/>
              </a:rPr>
            </a:br>
            <a:r>
              <a:rPr lang="ur-PK" sz="2800" b="0" dirty="0">
                <a:solidFill>
                  <a:schemeClr val="bg1"/>
                </a:solidFill>
                <a:latin typeface="Jameel Noori Nastaleeq" pitchFamily="2" charset="-78"/>
                <a:ea typeface="Calibri"/>
                <a:cs typeface="Jameel Noori Nastaleeq" pitchFamily="2" charset="-78"/>
              </a:rPr>
              <a:t> ہم کو چلا سیدھے راستے پر</a:t>
            </a:r>
            <a:endParaRPr lang="en-US" sz="3200" b="0" dirty="0">
              <a:solidFill>
                <a:schemeClr val="bg1"/>
              </a:solidFill>
              <a:latin typeface="Jameel Noori Nastaleeq" pitchFamily="2" charset="-78"/>
              <a:cs typeface="Jameel Noori Nastaleeq" pitchFamily="2" charset="-78"/>
            </a:endParaRPr>
          </a:p>
        </p:txBody>
      </p:sp>
      <p:sp>
        <p:nvSpPr>
          <p:cNvPr id="7" name="TextBox 6"/>
          <p:cNvSpPr txBox="1"/>
          <p:nvPr/>
        </p:nvSpPr>
        <p:spPr>
          <a:xfrm>
            <a:off x="2590800" y="1524000"/>
            <a:ext cx="4042524" cy="830997"/>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lgn="ctr" rtl="1">
              <a:defRPr/>
            </a:pPr>
            <a:r>
              <a:rPr lang="ur-PK" sz="4800" dirty="0">
                <a:ln w="10160">
                  <a:solidFill>
                    <a:schemeClr val="accent1"/>
                  </a:solidFill>
                  <a:prstDash val="solid"/>
                </a:ln>
                <a:solidFill>
                  <a:srgbClr val="FFFFFF"/>
                </a:solidFill>
                <a:effectLst>
                  <a:outerShdw blurRad="38100" dist="32000" dir="5400000" algn="tl">
                    <a:srgbClr val="000000">
                      <a:alpha val="30000"/>
                    </a:srgbClr>
                  </a:outerShdw>
                </a:effectLst>
                <a:cs typeface="UL Sajid Heading" pitchFamily="2" charset="-78"/>
              </a:rPr>
              <a:t>صراطِ مستقیم</a:t>
            </a:r>
            <a:endParaRPr lang="en-US" sz="4800" dirty="0">
              <a:ln w="10160">
                <a:solidFill>
                  <a:schemeClr val="accent1"/>
                </a:solidFill>
                <a:prstDash val="solid"/>
              </a:ln>
              <a:solidFill>
                <a:srgbClr val="FFFFFF"/>
              </a:solidFill>
              <a:effectLst>
                <a:outerShdw blurRad="38100" dist="32000" dir="5400000" algn="tl">
                  <a:srgbClr val="000000">
                    <a:alpha val="30000"/>
                  </a:srgbClr>
                </a:outerShdw>
              </a:effectLst>
              <a:cs typeface="UL Sajid Heading" pitchFamily="2" charset="-78"/>
            </a:endParaRPr>
          </a:p>
        </p:txBody>
      </p:sp>
      <p:grpSp>
        <p:nvGrpSpPr>
          <p:cNvPr id="3" name="Group 7"/>
          <p:cNvGrpSpPr>
            <a:grpSpLocks/>
          </p:cNvGrpSpPr>
          <p:nvPr/>
        </p:nvGrpSpPr>
        <p:grpSpPr bwMode="auto">
          <a:xfrm rot="10800000">
            <a:off x="2822575" y="2438400"/>
            <a:ext cx="3683000" cy="4419600"/>
            <a:chOff x="4800600" y="2133600"/>
            <a:chExt cx="3429000" cy="4114800"/>
          </a:xfrm>
        </p:grpSpPr>
        <p:pic>
          <p:nvPicPr>
            <p:cNvPr id="31751" name="Picture 25" descr="E:\e-Library\My Pictures\Backgrounds &amp; Calligraphy\Hancrafted_Wooden_Frame.jpg"/>
            <p:cNvPicPr>
              <a:picLocks noChangeAspect="1" noChangeArrowheads="1"/>
            </p:cNvPicPr>
            <p:nvPr/>
          </p:nvPicPr>
          <p:blipFill>
            <a:blip r:embed="rId2" cstate="print"/>
            <a:srcRect l="17097" t="10294" r="16730" b="10295"/>
            <a:stretch>
              <a:fillRect/>
            </a:stretch>
          </p:blipFill>
          <p:spPr bwMode="auto">
            <a:xfrm>
              <a:off x="4800600" y="2133600"/>
              <a:ext cx="3429000" cy="4114800"/>
            </a:xfrm>
            <a:prstGeom prst="rect">
              <a:avLst/>
            </a:prstGeom>
            <a:solidFill>
              <a:srgbClr val="C00000"/>
            </a:solidFill>
            <a:ln w="9525">
              <a:noFill/>
              <a:miter lim="800000"/>
              <a:headEnd/>
              <a:tailEnd/>
            </a:ln>
          </p:spPr>
        </p:pic>
        <p:sp>
          <p:nvSpPr>
            <p:cNvPr id="31752" name="Rectangle 13"/>
            <p:cNvSpPr>
              <a:spLocks noChangeArrowheads="1"/>
            </p:cNvSpPr>
            <p:nvPr/>
          </p:nvSpPr>
          <p:spPr bwMode="auto">
            <a:xfrm>
              <a:off x="6160116" y="5687907"/>
              <a:ext cx="748494" cy="230293"/>
            </a:xfrm>
            <a:prstGeom prst="rect">
              <a:avLst/>
            </a:prstGeom>
            <a:solidFill>
              <a:srgbClr val="860000"/>
            </a:solidFill>
            <a:ln w="12700" algn="ctr">
              <a:noFill/>
              <a:round/>
              <a:headEnd/>
              <a:tailEnd/>
            </a:ln>
          </p:spPr>
          <p:txBody>
            <a:bodyPr wrap="none" anchor="ctr"/>
            <a:lstStyle/>
            <a:p>
              <a:endParaRPr lang="en-US">
                <a:latin typeface="Jameel Noori Nastaleeq" pitchFamily="2" charset="-78"/>
                <a:cs typeface="Jameel Noori Nastaleeq" pitchFamily="2" charset="-78"/>
              </a:endParaRPr>
            </a:p>
          </p:txBody>
        </p:sp>
      </p:grpSp>
      <p:sp>
        <p:nvSpPr>
          <p:cNvPr id="10" name="Rectangle 12"/>
          <p:cNvSpPr>
            <a:spLocks noChangeArrowheads="1"/>
          </p:cNvSpPr>
          <p:nvPr/>
        </p:nvSpPr>
        <p:spPr bwMode="auto">
          <a:xfrm>
            <a:off x="2943225" y="3241661"/>
            <a:ext cx="3657600" cy="2813078"/>
          </a:xfrm>
          <a:prstGeom prst="rect">
            <a:avLst/>
          </a:prstGeom>
          <a:noFill/>
          <a:ln w="9525">
            <a:noFill/>
            <a:miter lim="800000"/>
            <a:headEnd/>
            <a:tailEnd/>
          </a:ln>
        </p:spPr>
        <p:txBody>
          <a:bodyPr>
            <a:spAutoFit/>
          </a:bodyPr>
          <a:lstStyle/>
          <a:p>
            <a:pPr algn="ctr" rtl="1">
              <a:lnSpc>
                <a:spcPct val="140000"/>
              </a:lnSpc>
            </a:pPr>
            <a:r>
              <a:rPr lang="ur-PK" sz="3800">
                <a:solidFill>
                  <a:srgbClr val="FFFFFF"/>
                </a:solidFill>
                <a:latin typeface="Jameel Noori Nastaleeq" pitchFamily="2" charset="-78"/>
                <a:cs typeface="Jameel Noori Nastaleeq" pitchFamily="2" charset="-78"/>
              </a:rPr>
              <a:t>قرآن ہی </a:t>
            </a:r>
          </a:p>
          <a:p>
            <a:pPr algn="ctr" rtl="1">
              <a:lnSpc>
                <a:spcPct val="140000"/>
              </a:lnSpc>
            </a:pPr>
            <a:r>
              <a:rPr lang="ur-PK" sz="3800">
                <a:solidFill>
                  <a:srgbClr val="FFFFFF"/>
                </a:solidFill>
                <a:latin typeface="Jameel Noori Nastaleeq" pitchFamily="2" charset="-78"/>
                <a:cs typeface="Jameel Noori Nastaleeq" pitchFamily="2" charset="-78"/>
              </a:rPr>
              <a:t>صراط مستقیم ہے</a:t>
            </a:r>
          </a:p>
          <a:p>
            <a:pPr algn="ctr" rtl="1">
              <a:lnSpc>
                <a:spcPct val="140000"/>
              </a:lnSpc>
            </a:pPr>
            <a:endParaRPr lang="ur-PK" sz="2800">
              <a:solidFill>
                <a:srgbClr val="FFFFFF"/>
              </a:solidFill>
              <a:latin typeface="Jameel Noori Nastaleeq" pitchFamily="2" charset="-78"/>
              <a:cs typeface="Jameel Noori Nastaleeq" pitchFamily="2" charset="-78"/>
            </a:endParaRPr>
          </a:p>
          <a:p>
            <a:pPr algn="ctr" rtl="1">
              <a:lnSpc>
                <a:spcPct val="140000"/>
              </a:lnSpc>
            </a:pPr>
            <a:r>
              <a:rPr lang="ur-PK" sz="2400">
                <a:solidFill>
                  <a:srgbClr val="FFFFFF"/>
                </a:solidFill>
                <a:latin typeface="Jameel Noori Nastaleeq" pitchFamily="2" charset="-78"/>
                <a:cs typeface="Jameel Noori Nastaleeq" pitchFamily="2" charset="-78"/>
              </a:rPr>
              <a:t>(ترمذی)</a:t>
            </a:r>
            <a:endParaRPr lang="kk-KZ" sz="2400">
              <a:solidFill>
                <a:srgbClr val="FFFFFF"/>
              </a:solidFill>
              <a:latin typeface="Nafees Web Naskh" pitchFamily="2" charset="-78"/>
              <a:cs typeface="Jameel Noori Nastaleeq" pitchFamily="2" charset="-78"/>
            </a:endParaRPr>
          </a:p>
        </p:txBody>
      </p:sp>
      <p:sp>
        <p:nvSpPr>
          <p:cNvPr id="11" name="Text Box 29"/>
          <p:cNvSpPr txBox="1">
            <a:spLocks noChangeArrowheads="1"/>
          </p:cNvSpPr>
          <p:nvPr/>
        </p:nvSpPr>
        <p:spPr bwMode="auto">
          <a:xfrm>
            <a:off x="990600" y="3429000"/>
            <a:ext cx="7532688" cy="1323975"/>
          </a:xfrm>
          <a:prstGeom prst="rect">
            <a:avLst/>
          </a:prstGeom>
          <a:noFill/>
          <a:ln w="9525">
            <a:noFill/>
            <a:miter lim="800000"/>
            <a:headEnd/>
            <a:tailEnd/>
          </a:ln>
          <a:effectLst/>
        </p:spPr>
        <p:txBody>
          <a:bodyPr>
            <a:spAutoFit/>
          </a:bodyPr>
          <a:lstStyle/>
          <a:p>
            <a:pPr algn="ctr" rtl="1">
              <a:defRPr/>
            </a:pPr>
            <a:r>
              <a:rPr lang="ar-SA" sz="4000" dirty="0">
                <a:solidFill>
                  <a:schemeClr val="accent1">
                    <a:lumMod val="50000"/>
                  </a:schemeClr>
                </a:solidFill>
                <a:latin typeface="Jameel Noori Nastaleeq" pitchFamily="2" charset="-78"/>
                <a:cs typeface="Jameel Noori Nastaleeq" pitchFamily="2" charset="-78"/>
              </a:rPr>
              <a:t>قرآن کریم</a:t>
            </a:r>
            <a:r>
              <a:rPr lang="ur-PK" sz="4000" dirty="0">
                <a:solidFill>
                  <a:schemeClr val="accent1">
                    <a:lumMod val="50000"/>
                  </a:schemeClr>
                </a:solidFill>
                <a:latin typeface="Jameel Noori Nastaleeq" pitchFamily="2" charset="-78"/>
                <a:cs typeface="Jameel Noori Nastaleeq" pitchFamily="2" charset="-78"/>
              </a:rPr>
              <a:t> -</a:t>
            </a:r>
            <a:r>
              <a:rPr lang="ar-SA" sz="4000" dirty="0">
                <a:solidFill>
                  <a:schemeClr val="accent1">
                    <a:lumMod val="50000"/>
                  </a:schemeClr>
                </a:solidFill>
                <a:latin typeface="Jameel Noori Nastaleeq" pitchFamily="2" charset="-78"/>
                <a:cs typeface="Jameel Noori Nastaleeq" pitchFamily="2" charset="-78"/>
              </a:rPr>
              <a:t> فکری اور عملی ہدایت کا </a:t>
            </a:r>
            <a:endParaRPr lang="ur-PK" sz="4000" dirty="0">
              <a:solidFill>
                <a:schemeClr val="accent1">
                  <a:lumMod val="50000"/>
                </a:schemeClr>
              </a:solidFill>
              <a:latin typeface="Jameel Noori Nastaleeq" pitchFamily="2" charset="-78"/>
              <a:cs typeface="Jameel Noori Nastaleeq" pitchFamily="2" charset="-78"/>
            </a:endParaRPr>
          </a:p>
          <a:p>
            <a:pPr algn="ctr" rtl="1">
              <a:defRPr/>
            </a:pPr>
            <a:r>
              <a:rPr lang="ar-SA" sz="4000" dirty="0">
                <a:solidFill>
                  <a:schemeClr val="accent1">
                    <a:lumMod val="50000"/>
                  </a:schemeClr>
                </a:solidFill>
                <a:latin typeface="Jameel Noori Nastaleeq" pitchFamily="2" charset="-78"/>
                <a:cs typeface="Jameel Noori Nastaleeq" pitchFamily="2" charset="-78"/>
              </a:rPr>
              <a:t>آخری الہامی</a:t>
            </a:r>
            <a:r>
              <a:rPr lang="ur-PK" sz="4000" dirty="0">
                <a:solidFill>
                  <a:schemeClr val="accent1">
                    <a:lumMod val="50000"/>
                  </a:schemeClr>
                </a:solidFill>
                <a:latin typeface="Jameel Noori Nastaleeq" pitchFamily="2" charset="-78"/>
                <a:cs typeface="Jameel Noori Nastaleeq" pitchFamily="2" charset="-78"/>
              </a:rPr>
              <a:t> </a:t>
            </a:r>
            <a:r>
              <a:rPr lang="en-US" sz="4000" dirty="0">
                <a:solidFill>
                  <a:schemeClr val="accent1">
                    <a:lumMod val="50000"/>
                  </a:schemeClr>
                </a:solidFill>
                <a:latin typeface="Jameel Noori Nastaleeq" pitchFamily="2" charset="-78"/>
                <a:cs typeface="Jameel Noori Nastaleeq" pitchFamily="2" charset="-78"/>
              </a:rPr>
              <a:t>(Divine)</a:t>
            </a:r>
            <a:r>
              <a:rPr lang="ur-PK" sz="4000" dirty="0">
                <a:solidFill>
                  <a:schemeClr val="accent1">
                    <a:lumMod val="50000"/>
                  </a:schemeClr>
                </a:solidFill>
                <a:latin typeface="Jameel Noori Nastaleeq" pitchFamily="2" charset="-78"/>
                <a:cs typeface="Jameel Noori Nastaleeq" pitchFamily="2" charset="-78"/>
              </a:rPr>
              <a:t> </a:t>
            </a:r>
            <a:r>
              <a:rPr lang="ar-SA" sz="4000" dirty="0">
                <a:solidFill>
                  <a:schemeClr val="accent1">
                    <a:lumMod val="50000"/>
                  </a:schemeClr>
                </a:solidFill>
                <a:latin typeface="Jameel Noori Nastaleeq" pitchFamily="2" charset="-78"/>
                <a:cs typeface="Jameel Noori Nastaleeq" pitchFamily="2" charset="-78"/>
              </a:rPr>
              <a:t>پیغام</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xit" presetSubtype="4" fill="hold" nodeType="clickEffect">
                                  <p:stCondLst>
                                    <p:cond delay="0"/>
                                  </p:stCondLst>
                                  <p:childTnLst>
                                    <p:animEffect transition="out" filter="wipe(down)">
                                      <p:cBhvr>
                                        <p:cTn id="15" dur="500"/>
                                        <p:tgtEl>
                                          <p:spTgt spid="3"/>
                                        </p:tgtEl>
                                      </p:cBhvr>
                                    </p:animEffect>
                                    <p:set>
                                      <p:cBhvr>
                                        <p:cTn id="16" dur="1" fill="hold">
                                          <p:stCondLst>
                                            <p:cond delay="499"/>
                                          </p:stCondLst>
                                        </p:cTn>
                                        <p:tgtEl>
                                          <p:spTgt spid="3"/>
                                        </p:tgtEl>
                                        <p:attrNameLst>
                                          <p:attrName>style.visibility</p:attrName>
                                        </p:attrNameLst>
                                      </p:cBhvr>
                                      <p:to>
                                        <p:strVal val="hidden"/>
                                      </p:to>
                                    </p:set>
                                  </p:childTnLst>
                                </p:cTn>
                              </p:par>
                              <p:par>
                                <p:cTn id="17" presetID="22" presetClass="exit" presetSubtype="4" fill="hold" grpId="1" nodeType="withEffect">
                                  <p:stCondLst>
                                    <p:cond delay="0"/>
                                  </p:stCondLst>
                                  <p:childTnLst>
                                    <p:animEffect transition="out" filter="wipe(down)">
                                      <p:cBhvr>
                                        <p:cTn id="18" dur="500"/>
                                        <p:tgtEl>
                                          <p:spTgt spid="10"/>
                                        </p:tgtEl>
                                      </p:cBhvr>
                                    </p:animEffect>
                                    <p:set>
                                      <p:cBhvr>
                                        <p:cTn id="19" dur="1" fill="hold">
                                          <p:stCondLst>
                                            <p:cond delay="499"/>
                                          </p:stCondLst>
                                        </p:cTn>
                                        <p:tgtEl>
                                          <p:spTgt spid="10"/>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53"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1408176"/>
          </a:xfrm>
        </p:spPr>
        <p:txBody>
          <a:bodyPr>
            <a:normAutofit/>
          </a:bodyPr>
          <a:lstStyle/>
          <a:p>
            <a:pPr algn="ctr" rtl="1" eaLnBrk="1" hangingPunct="1">
              <a:defRPr/>
            </a:pPr>
            <a:r>
              <a:rPr lang="ar-SA" sz="5400" b="0" dirty="0">
                <a:latin typeface="Al Qalam Quran Publisher" pitchFamily="18" charset="-78"/>
                <a:cs typeface="Al Qalam Quran Publisher" pitchFamily="18" charset="-78"/>
              </a:rPr>
              <a:t>صِرَاطَ الَّذِيْنَ اَنْعَمْتَ </a:t>
            </a:r>
            <a:r>
              <a:rPr lang="ar-SA" sz="5400" b="0" dirty="0" smtClean="0">
                <a:latin typeface="Al Qalam Quran Publisher" pitchFamily="18" charset="-78"/>
                <a:cs typeface="Al Qalam Quran Publisher" pitchFamily="18" charset="-78"/>
              </a:rPr>
              <a:t>عَلَيْهِمْ١ۙ۬ۦ</a:t>
            </a:r>
            <a:r>
              <a:rPr lang="ur-PK" sz="5400" b="0" dirty="0" smtClean="0">
                <a:solidFill>
                  <a:schemeClr val="accent1">
                    <a:lumMod val="60000"/>
                    <a:lumOff val="40000"/>
                  </a:schemeClr>
                </a:solidFill>
                <a:ea typeface="Calibri"/>
                <a:cs typeface="QCF_P001"/>
              </a:rPr>
              <a:t/>
            </a:r>
            <a:br>
              <a:rPr lang="ur-PK" sz="5400" b="0" dirty="0" smtClean="0">
                <a:solidFill>
                  <a:schemeClr val="accent1">
                    <a:lumMod val="60000"/>
                    <a:lumOff val="40000"/>
                  </a:schemeClr>
                </a:solidFill>
                <a:ea typeface="Calibri"/>
                <a:cs typeface="QCF_P001"/>
              </a:rPr>
            </a:br>
            <a:r>
              <a:rPr lang="ur-PK" sz="2800" b="0" dirty="0" smtClean="0">
                <a:solidFill>
                  <a:schemeClr val="bg1"/>
                </a:solidFill>
                <a:latin typeface="Jameel Noori Nastaleeq" pitchFamily="2" charset="-78"/>
                <a:ea typeface="Calibri"/>
                <a:cs typeface="Jameel Noori Nastaleeq" pitchFamily="2" charset="-78"/>
              </a:rPr>
              <a:t> راستہ اُن لوگوں کا جن پر (اے اللہ) تونے انعام کیا</a:t>
            </a:r>
            <a:endParaRPr lang="en-US" sz="3200" b="0" dirty="0">
              <a:solidFill>
                <a:schemeClr val="bg1"/>
              </a:solidFill>
              <a:latin typeface="Jameel Noori Nastaleeq" pitchFamily="2" charset="-78"/>
              <a:cs typeface="Jameel Noori Nastaleeq" pitchFamily="2" charset="-78"/>
            </a:endParaRPr>
          </a:p>
        </p:txBody>
      </p:sp>
      <p:sp>
        <p:nvSpPr>
          <p:cNvPr id="4" name="TextBox 3"/>
          <p:cNvSpPr txBox="1"/>
          <p:nvPr/>
        </p:nvSpPr>
        <p:spPr>
          <a:xfrm>
            <a:off x="1756524" y="1592759"/>
            <a:ext cx="5558676" cy="769441"/>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rtl="1">
              <a:defRPr/>
            </a:pPr>
            <a:r>
              <a:rPr lang="ur-PK" sz="4400" dirty="0">
                <a:ln w="10160">
                  <a:solidFill>
                    <a:schemeClr val="accent1"/>
                  </a:solidFill>
                  <a:prstDash val="solid"/>
                </a:ln>
                <a:solidFill>
                  <a:srgbClr val="FFFFFF"/>
                </a:solidFill>
                <a:effectLst>
                  <a:outerShdw blurRad="38100" dist="32000" dir="5400000" algn="tl">
                    <a:srgbClr val="000000">
                      <a:alpha val="30000"/>
                    </a:srgbClr>
                  </a:outerShdw>
                </a:effectLst>
                <a:cs typeface="UL Sajid Heading" pitchFamily="2" charset="-78"/>
              </a:rPr>
              <a:t>انعام یافتہ لوگ </a:t>
            </a:r>
            <a:r>
              <a:rPr lang="ur-PK" sz="4400" dirty="0">
                <a:ln w="10160">
                  <a:solidFill>
                    <a:schemeClr val="accent1"/>
                  </a:solidFill>
                  <a:prstDash val="solid"/>
                </a:ln>
                <a:solidFill>
                  <a:srgbClr val="FFFFFF"/>
                </a:solidFill>
                <a:effectLst>
                  <a:outerShdw blurRad="38100" dist="32000" dir="5400000" algn="tl">
                    <a:srgbClr val="000000">
                      <a:alpha val="30000"/>
                    </a:srgbClr>
                  </a:outerShdw>
                </a:effectLst>
                <a:latin typeface="Jameel Noori Nastaleeq" pitchFamily="2" charset="-78"/>
                <a:cs typeface="Jameel Noori Nastaleeq" pitchFamily="2" charset="-78"/>
              </a:rPr>
              <a:t>(النساء: 69)</a:t>
            </a:r>
            <a:endParaRPr lang="en-US" sz="4400" dirty="0">
              <a:ln w="10160">
                <a:solidFill>
                  <a:schemeClr val="accent1"/>
                </a:solidFill>
                <a:prstDash val="solid"/>
              </a:ln>
              <a:solidFill>
                <a:srgbClr val="FFFFFF"/>
              </a:solidFill>
              <a:effectLst>
                <a:outerShdw blurRad="38100" dist="32000" dir="5400000" algn="tl">
                  <a:srgbClr val="000000">
                    <a:alpha val="30000"/>
                  </a:srgbClr>
                </a:outerShdw>
              </a:effectLst>
              <a:latin typeface="Jameel Noori Nastaleeq" pitchFamily="2" charset="-78"/>
              <a:cs typeface="Jameel Noori Nastaleeq" pitchFamily="2" charset="-78"/>
            </a:endParaRPr>
          </a:p>
        </p:txBody>
      </p:sp>
      <p:graphicFrame>
        <p:nvGraphicFramePr>
          <p:cNvPr id="5" name="Diagram 4"/>
          <p:cNvGraphicFramePr/>
          <p:nvPr>
            <p:extLst>
              <p:ext uri="{D42A27DB-BD31-4B8C-83A1-F6EECF244321}">
                <p14:modId xmlns:p14="http://schemas.microsoft.com/office/powerpoint/2010/main" val="2339374414"/>
              </p:ext>
            </p:extLst>
          </p:nvPr>
        </p:nvGraphicFramePr>
        <p:xfrm>
          <a:off x="0" y="2514600"/>
          <a:ext cx="91440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graphicEl>
                                              <a:dgm id="{8654FDFD-7885-468E-97A6-51F296509D86}"/>
                                            </p:graphicEl>
                                          </p:spTgt>
                                        </p:tgtEl>
                                        <p:attrNameLst>
                                          <p:attrName>style.visibility</p:attrName>
                                        </p:attrNameLst>
                                      </p:cBhvr>
                                      <p:to>
                                        <p:strVal val="visible"/>
                                      </p:to>
                                    </p:set>
                                    <p:animEffect transition="in" filter="fade">
                                      <p:cBhvr>
                                        <p:cTn id="7" dur="500"/>
                                        <p:tgtEl>
                                          <p:spTgt spid="5">
                                            <p:graphicEl>
                                              <a:dgm id="{8654FDFD-7885-468E-97A6-51F296509D86}"/>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graphicEl>
                                              <a:dgm id="{8D4BA669-11A7-4007-BBF0-026C147972C3}"/>
                                            </p:graphicEl>
                                          </p:spTgt>
                                        </p:tgtEl>
                                        <p:attrNameLst>
                                          <p:attrName>style.visibility</p:attrName>
                                        </p:attrNameLst>
                                      </p:cBhvr>
                                      <p:to>
                                        <p:strVal val="visible"/>
                                      </p:to>
                                    </p:set>
                                    <p:animEffect transition="in" filter="fade">
                                      <p:cBhvr>
                                        <p:cTn id="12" dur="500"/>
                                        <p:tgtEl>
                                          <p:spTgt spid="5">
                                            <p:graphicEl>
                                              <a:dgm id="{8D4BA669-11A7-4007-BBF0-026C147972C3}"/>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graphicEl>
                                              <a:dgm id="{53A7E125-81CF-40C6-B41C-94E8D16B7650}"/>
                                            </p:graphicEl>
                                          </p:spTgt>
                                        </p:tgtEl>
                                        <p:attrNameLst>
                                          <p:attrName>style.visibility</p:attrName>
                                        </p:attrNameLst>
                                      </p:cBhvr>
                                      <p:to>
                                        <p:strVal val="visible"/>
                                      </p:to>
                                    </p:set>
                                    <p:animEffect transition="in" filter="fade">
                                      <p:cBhvr>
                                        <p:cTn id="17" dur="500"/>
                                        <p:tgtEl>
                                          <p:spTgt spid="5">
                                            <p:graphicEl>
                                              <a:dgm id="{53A7E125-81CF-40C6-B41C-94E8D16B7650}"/>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graphicEl>
                                              <a:dgm id="{6DB15BB5-20FB-46E2-94EB-13E69EECA2C8}"/>
                                            </p:graphicEl>
                                          </p:spTgt>
                                        </p:tgtEl>
                                        <p:attrNameLst>
                                          <p:attrName>style.visibility</p:attrName>
                                        </p:attrNameLst>
                                      </p:cBhvr>
                                      <p:to>
                                        <p:strVal val="visible"/>
                                      </p:to>
                                    </p:set>
                                    <p:animEffect transition="in" filter="fade">
                                      <p:cBhvr>
                                        <p:cTn id="22" dur="500"/>
                                        <p:tgtEl>
                                          <p:spTgt spid="5">
                                            <p:graphicEl>
                                              <a:dgm id="{6DB15BB5-20FB-46E2-94EB-13E69EECA2C8}"/>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graphicEl>
                                              <a:dgm id="{E8B80DCD-0982-4610-AAFC-367E4FCB39BA}"/>
                                            </p:graphicEl>
                                          </p:spTgt>
                                        </p:tgtEl>
                                        <p:attrNameLst>
                                          <p:attrName>style.visibility</p:attrName>
                                        </p:attrNameLst>
                                      </p:cBhvr>
                                      <p:to>
                                        <p:strVal val="visible"/>
                                      </p:to>
                                    </p:set>
                                    <p:animEffect transition="in" filter="fade">
                                      <p:cBhvr>
                                        <p:cTn id="27" dur="500"/>
                                        <p:tgtEl>
                                          <p:spTgt spid="5">
                                            <p:graphicEl>
                                              <a:dgm id="{E8B80DCD-0982-4610-AAFC-367E4FCB39BA}"/>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graphicEl>
                                              <a:dgm id="{D4ADE94E-7EFC-4C45-8269-64C318533694}"/>
                                            </p:graphicEl>
                                          </p:spTgt>
                                        </p:tgtEl>
                                        <p:attrNameLst>
                                          <p:attrName>style.visibility</p:attrName>
                                        </p:attrNameLst>
                                      </p:cBhvr>
                                      <p:to>
                                        <p:strVal val="visible"/>
                                      </p:to>
                                    </p:set>
                                    <p:animEffect transition="in" filter="fade">
                                      <p:cBhvr>
                                        <p:cTn id="32" dur="500"/>
                                        <p:tgtEl>
                                          <p:spTgt spid="5">
                                            <p:graphicEl>
                                              <a:dgm id="{D4ADE94E-7EFC-4C45-8269-64C318533694}"/>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graphicEl>
                                              <a:dgm id="{BB7157FD-1124-4189-9848-463583F3C699}"/>
                                            </p:graphicEl>
                                          </p:spTgt>
                                        </p:tgtEl>
                                        <p:attrNameLst>
                                          <p:attrName>style.visibility</p:attrName>
                                        </p:attrNameLst>
                                      </p:cBhvr>
                                      <p:to>
                                        <p:strVal val="visible"/>
                                      </p:to>
                                    </p:set>
                                    <p:animEffect transition="in" filter="fade">
                                      <p:cBhvr>
                                        <p:cTn id="37" dur="500"/>
                                        <p:tgtEl>
                                          <p:spTgt spid="5">
                                            <p:graphicEl>
                                              <a:dgm id="{BB7157FD-1124-4189-9848-463583F3C699}"/>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graphicEl>
                                              <a:dgm id="{3820073B-FB0C-4895-97EE-BFEA8F563081}"/>
                                            </p:graphicEl>
                                          </p:spTgt>
                                        </p:tgtEl>
                                        <p:attrNameLst>
                                          <p:attrName>style.visibility</p:attrName>
                                        </p:attrNameLst>
                                      </p:cBhvr>
                                      <p:to>
                                        <p:strVal val="visible"/>
                                      </p:to>
                                    </p:set>
                                    <p:animEffect transition="in" filter="fade">
                                      <p:cBhvr>
                                        <p:cTn id="42" dur="500"/>
                                        <p:tgtEl>
                                          <p:spTgt spid="5">
                                            <p:graphicEl>
                                              <a:dgm id="{3820073B-FB0C-4895-97EE-BFEA8F563081}"/>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1408176"/>
          </a:xfrm>
        </p:spPr>
        <p:txBody>
          <a:bodyPr/>
          <a:lstStyle/>
          <a:p>
            <a:pPr algn="ctr" rtl="1" eaLnBrk="1" hangingPunct="1">
              <a:defRPr/>
            </a:pPr>
            <a:r>
              <a:rPr lang="ar-SA" sz="5400" b="0" dirty="0">
                <a:latin typeface="Al Qalam Quran Publisher" pitchFamily="18" charset="-78"/>
                <a:cs typeface="Al Qalam Quran Publisher" pitchFamily="18" charset="-78"/>
              </a:rPr>
              <a:t>غَيْرِ الْمَغْضُوْبِ عَلَيْهِمْ وَ لَا الضَّآلِّيْنَؒ۰۰۷</a:t>
            </a:r>
            <a:r>
              <a:rPr lang="ur-PK" sz="5400" b="0" dirty="0" smtClean="0">
                <a:solidFill>
                  <a:schemeClr val="accent1">
                    <a:lumMod val="60000"/>
                    <a:lumOff val="40000"/>
                  </a:schemeClr>
                </a:solidFill>
                <a:ea typeface="Calibri"/>
                <a:cs typeface="QCF_P001"/>
              </a:rPr>
              <a:t/>
            </a:r>
            <a:br>
              <a:rPr lang="ur-PK" sz="5400" b="0" dirty="0" smtClean="0">
                <a:solidFill>
                  <a:schemeClr val="accent1">
                    <a:lumMod val="60000"/>
                    <a:lumOff val="40000"/>
                  </a:schemeClr>
                </a:solidFill>
                <a:ea typeface="Calibri"/>
                <a:cs typeface="QCF_P001"/>
              </a:rPr>
            </a:br>
            <a:r>
              <a:rPr lang="ur-PK" sz="2800" b="0" dirty="0" smtClean="0">
                <a:solidFill>
                  <a:schemeClr val="bg1"/>
                </a:solidFill>
                <a:latin typeface="Jameel Noori Nastaleeq" pitchFamily="2" charset="-78"/>
                <a:ea typeface="Calibri"/>
                <a:cs typeface="Jameel Noori Nastaleeq" pitchFamily="2" charset="-78"/>
              </a:rPr>
              <a:t> (اے اللہ) نہ تو اُن پر ناراض ہوا اور نہ ہی وہ گمراہ ہوئے</a:t>
            </a:r>
            <a:endParaRPr lang="en-US" sz="3200" b="0" dirty="0">
              <a:solidFill>
                <a:schemeClr val="bg1"/>
              </a:solidFill>
              <a:latin typeface="Jameel Noori Nastaleeq" pitchFamily="2" charset="-78"/>
              <a:cs typeface="Jameel Noori Nastaleeq" pitchFamily="2" charset="-78"/>
            </a:endParaRPr>
          </a:p>
        </p:txBody>
      </p:sp>
      <p:graphicFrame>
        <p:nvGraphicFramePr>
          <p:cNvPr id="3" name="Diagram 2"/>
          <p:cNvGraphicFramePr/>
          <p:nvPr>
            <p:extLst>
              <p:ext uri="{D42A27DB-BD31-4B8C-83A1-F6EECF244321}">
                <p14:modId xmlns:p14="http://schemas.microsoft.com/office/powerpoint/2010/main" val="3398088801"/>
              </p:ext>
            </p:extLst>
          </p:nvPr>
        </p:nvGraphicFramePr>
        <p:xfrm>
          <a:off x="1676400" y="1524000"/>
          <a:ext cx="5791200" cy="2667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Content Placeholder 3"/>
          <p:cNvGraphicFramePr>
            <a:graphicFrameLocks noGrp="1"/>
          </p:cNvGraphicFramePr>
          <p:nvPr>
            <p:ph idx="1"/>
            <p:extLst>
              <p:ext uri="{D42A27DB-BD31-4B8C-83A1-F6EECF244321}">
                <p14:modId xmlns:p14="http://schemas.microsoft.com/office/powerpoint/2010/main" val="2234681130"/>
              </p:ext>
            </p:extLst>
          </p:nvPr>
        </p:nvGraphicFramePr>
        <p:xfrm>
          <a:off x="980486" y="4267200"/>
          <a:ext cx="7020514" cy="25146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graphicEl>
                                              <a:dgm id="{C21874FE-B2CB-4738-8772-D8A04EAF332D}"/>
                                            </p:graphicEl>
                                          </p:spTgt>
                                        </p:tgtEl>
                                        <p:attrNameLst>
                                          <p:attrName>style.visibility</p:attrName>
                                        </p:attrNameLst>
                                      </p:cBhvr>
                                      <p:to>
                                        <p:strVal val="visible"/>
                                      </p:to>
                                    </p:set>
                                    <p:animEffect transition="in" filter="fade">
                                      <p:cBhvr>
                                        <p:cTn id="7" dur="500"/>
                                        <p:tgtEl>
                                          <p:spTgt spid="3">
                                            <p:graphicEl>
                                              <a:dgm id="{C21874FE-B2CB-4738-8772-D8A04EAF332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graphicEl>
                                              <a:dgm id="{3EADA6F9-92DC-41E1-9A04-06D1BFA1C3D3}"/>
                                            </p:graphicEl>
                                          </p:spTgt>
                                        </p:tgtEl>
                                        <p:attrNameLst>
                                          <p:attrName>style.visibility</p:attrName>
                                        </p:attrNameLst>
                                      </p:cBhvr>
                                      <p:to>
                                        <p:strVal val="visible"/>
                                      </p:to>
                                    </p:set>
                                    <p:animEffect transition="in" filter="fade">
                                      <p:cBhvr>
                                        <p:cTn id="12" dur="500"/>
                                        <p:tgtEl>
                                          <p:spTgt spid="4">
                                            <p:graphicEl>
                                              <a:dgm id="{3EADA6F9-92DC-41E1-9A04-06D1BFA1C3D3}"/>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graphicEl>
                                              <a:dgm id="{AA990B91-6738-458B-9B1D-A090D567DB6B}"/>
                                            </p:graphicEl>
                                          </p:spTgt>
                                        </p:tgtEl>
                                        <p:attrNameLst>
                                          <p:attrName>style.visibility</p:attrName>
                                        </p:attrNameLst>
                                      </p:cBhvr>
                                      <p:to>
                                        <p:strVal val="visible"/>
                                      </p:to>
                                    </p:set>
                                    <p:animEffect transition="in" filter="fade">
                                      <p:cBhvr>
                                        <p:cTn id="17" dur="500"/>
                                        <p:tgtEl>
                                          <p:spTgt spid="4">
                                            <p:graphicEl>
                                              <a:dgm id="{AA990B91-6738-458B-9B1D-A090D567DB6B}"/>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graphicEl>
                                              <a:dgm id="{A7197B5A-6748-4D90-80F0-2ED7A874A129}"/>
                                            </p:graphicEl>
                                          </p:spTgt>
                                        </p:tgtEl>
                                        <p:attrNameLst>
                                          <p:attrName>style.visibility</p:attrName>
                                        </p:attrNameLst>
                                      </p:cBhvr>
                                      <p:to>
                                        <p:strVal val="visible"/>
                                      </p:to>
                                    </p:set>
                                    <p:animEffect transition="in" filter="fade">
                                      <p:cBhvr>
                                        <p:cTn id="22" dur="500"/>
                                        <p:tgtEl>
                                          <p:spTgt spid="3">
                                            <p:graphicEl>
                                              <a:dgm id="{A7197B5A-6748-4D90-80F0-2ED7A874A129}"/>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graphicEl>
                                              <a:dgm id="{B31487CE-8D0C-4E5F-BA08-BB8657606A03}"/>
                                            </p:graphicEl>
                                          </p:spTgt>
                                        </p:tgtEl>
                                        <p:attrNameLst>
                                          <p:attrName>style.visibility</p:attrName>
                                        </p:attrNameLst>
                                      </p:cBhvr>
                                      <p:to>
                                        <p:strVal val="visible"/>
                                      </p:to>
                                    </p:set>
                                    <p:animEffect transition="in" filter="fade">
                                      <p:cBhvr>
                                        <p:cTn id="27" dur="500"/>
                                        <p:tgtEl>
                                          <p:spTgt spid="4">
                                            <p:graphicEl>
                                              <a:dgm id="{B31487CE-8D0C-4E5F-BA08-BB8657606A03}"/>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graphicEl>
                                              <a:dgm id="{FCF36680-76E6-4F71-9653-099E20882816}"/>
                                            </p:graphicEl>
                                          </p:spTgt>
                                        </p:tgtEl>
                                        <p:attrNameLst>
                                          <p:attrName>style.visibility</p:attrName>
                                        </p:attrNameLst>
                                      </p:cBhvr>
                                      <p:to>
                                        <p:strVal val="visible"/>
                                      </p:to>
                                    </p:set>
                                    <p:animEffect transition="in" filter="fade">
                                      <p:cBhvr>
                                        <p:cTn id="32" dur="500"/>
                                        <p:tgtEl>
                                          <p:spTgt spid="4">
                                            <p:graphicEl>
                                              <a:dgm id="{FCF36680-76E6-4F71-9653-099E2088281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Graphic spid="4" grpId="0">
        <p:bldSub>
          <a:bldDgm bld="one"/>
        </p:bldSub>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1408176"/>
          </a:xfrm>
        </p:spPr>
        <p:txBody>
          <a:bodyPr/>
          <a:lstStyle/>
          <a:p>
            <a:pPr algn="ctr" rtl="1" eaLnBrk="1" hangingPunct="1">
              <a:defRPr/>
            </a:pPr>
            <a:r>
              <a:rPr lang="ar-SA" sz="5400" b="0" dirty="0">
                <a:latin typeface="Al Qalam Quran Publisher" pitchFamily="18" charset="-78"/>
                <a:cs typeface="Al Qalam Quran Publisher" pitchFamily="18" charset="-78"/>
              </a:rPr>
              <a:t>غَيْرِ الْمَغْضُوْبِ عَلَيْهِمْ وَ لَا الضَّآلِّيْنَؒ۰۰۷</a:t>
            </a:r>
            <a:r>
              <a:rPr lang="ur-PK" sz="5400" b="0" dirty="0" smtClean="0">
                <a:solidFill>
                  <a:schemeClr val="accent1">
                    <a:lumMod val="60000"/>
                    <a:lumOff val="40000"/>
                  </a:schemeClr>
                </a:solidFill>
                <a:ea typeface="Calibri"/>
                <a:cs typeface="QCF_P001"/>
              </a:rPr>
              <a:t/>
            </a:r>
            <a:br>
              <a:rPr lang="ur-PK" sz="5400" b="0" dirty="0" smtClean="0">
                <a:solidFill>
                  <a:schemeClr val="accent1">
                    <a:lumMod val="60000"/>
                    <a:lumOff val="40000"/>
                  </a:schemeClr>
                </a:solidFill>
                <a:ea typeface="Calibri"/>
                <a:cs typeface="QCF_P001"/>
              </a:rPr>
            </a:br>
            <a:r>
              <a:rPr lang="ur-PK" sz="2800" b="0" dirty="0" smtClean="0">
                <a:solidFill>
                  <a:schemeClr val="bg1"/>
                </a:solidFill>
                <a:latin typeface="Jameel Noori Nastaleeq" pitchFamily="2" charset="-78"/>
                <a:ea typeface="Calibri"/>
                <a:cs typeface="Jameel Noori Nastaleeq" pitchFamily="2" charset="-78"/>
              </a:rPr>
              <a:t> (اے اللہ) نہ تو اُن پر ناراض ہوا اور نہ ہی وہ گمراہ ہوئے</a:t>
            </a:r>
            <a:endParaRPr lang="en-US" sz="3200" b="0" dirty="0">
              <a:solidFill>
                <a:schemeClr val="bg1"/>
              </a:solidFill>
              <a:latin typeface="Jameel Noori Nastaleeq" pitchFamily="2" charset="-78"/>
              <a:cs typeface="Jameel Noori Nastaleeq" pitchFamily="2" charset="-78"/>
            </a:endParaRPr>
          </a:p>
        </p:txBody>
      </p:sp>
      <p:sp>
        <p:nvSpPr>
          <p:cNvPr id="6" name="TextBox 5"/>
          <p:cNvSpPr txBox="1"/>
          <p:nvPr/>
        </p:nvSpPr>
        <p:spPr>
          <a:xfrm>
            <a:off x="2536902" y="3048000"/>
            <a:ext cx="4074608" cy="1107996"/>
          </a:xfrm>
          <a:prstGeom prst="rect">
            <a:avLst/>
          </a:prstGeom>
          <a:effectLst>
            <a:glow rad="228600">
              <a:schemeClr val="accent5">
                <a:satMod val="175000"/>
                <a:alpha val="40000"/>
              </a:schemeClr>
            </a:glow>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a:spAutoFit/>
          </a:bodyPr>
          <a:lstStyle/>
          <a:p>
            <a:pPr algn="ctr">
              <a:lnSpc>
                <a:spcPct val="150000"/>
              </a:lnSpc>
              <a:spcBef>
                <a:spcPts val="1200"/>
              </a:spcBef>
              <a:defRPr/>
            </a:pPr>
            <a:r>
              <a:rPr lang="ur-PK" sz="4800" i="1" dirty="0">
                <a:ln w="10160">
                  <a:solidFill>
                    <a:schemeClr val="accent1"/>
                  </a:solidFill>
                  <a:prstDash val="solid"/>
                </a:ln>
                <a:solidFill>
                  <a:schemeClr val="accent1">
                    <a:lumMod val="50000"/>
                  </a:schemeClr>
                </a:solidFill>
                <a:latin typeface="Jameel Noori Nastaleeq" pitchFamily="2" charset="-78"/>
                <a:cs typeface="Jameel Noori Nastaleeq" pitchFamily="2" charset="-78"/>
              </a:rPr>
              <a:t>ہمارا طرز عمل !!!</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up.arab-x.com/Mar11/Hae87476.jpg"/>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 y="0"/>
            <a:ext cx="9117263" cy="685799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827378" y="859066"/>
            <a:ext cx="5257800" cy="5632311"/>
          </a:xfrm>
          <a:prstGeom prst="rect">
            <a:avLst/>
          </a:prstGeom>
          <a:noFill/>
        </p:spPr>
        <p:txBody>
          <a:bodyPr wrap="square" rtlCol="0">
            <a:spAutoFit/>
          </a:bodyPr>
          <a:lstStyle/>
          <a:p>
            <a:pPr algn="ctr"/>
            <a:r>
              <a:rPr lang="en-US" sz="4400" dirty="0" smtClean="0">
                <a:ln w="12700">
                  <a:solidFill>
                    <a:srgbClr val="04617B">
                      <a:satMod val="155000"/>
                    </a:srgbClr>
                  </a:solidFill>
                  <a:prstDash val="solid"/>
                </a:ln>
                <a:solidFill>
                  <a:srgbClr val="DBF5F9">
                    <a:tint val="85000"/>
                    <a:satMod val="155000"/>
                  </a:srgbClr>
                </a:solidFill>
                <a:effectLst>
                  <a:outerShdw blurRad="50800" dist="38100" dir="10800000" algn="r" rotWithShape="0">
                    <a:prstClr val="black">
                      <a:alpha val="40000"/>
                    </a:prstClr>
                  </a:outerShdw>
                </a:effectLst>
                <a:latin typeface="Arial" pitchFamily="34" charset="0"/>
                <a:cs typeface="Arial" pitchFamily="34" charset="0"/>
              </a:rPr>
              <a:t>A Presentation  </a:t>
            </a:r>
            <a:r>
              <a:rPr lang="en-US" sz="4400" dirty="0">
                <a:ln w="12700">
                  <a:solidFill>
                    <a:srgbClr val="04617B">
                      <a:satMod val="155000"/>
                    </a:srgbClr>
                  </a:solidFill>
                  <a:prstDash val="solid"/>
                </a:ln>
                <a:solidFill>
                  <a:srgbClr val="DBF5F9">
                    <a:tint val="85000"/>
                    <a:satMod val="155000"/>
                  </a:srgbClr>
                </a:solidFill>
                <a:effectLst>
                  <a:outerShdw blurRad="50800" dist="38100" dir="10800000" algn="r" rotWithShape="0">
                    <a:prstClr val="black">
                      <a:alpha val="40000"/>
                    </a:prstClr>
                  </a:outerShdw>
                </a:effectLst>
                <a:latin typeface="Arial" pitchFamily="34" charset="0"/>
                <a:cs typeface="Arial" pitchFamily="34" charset="0"/>
              </a:rPr>
              <a:t>by </a:t>
            </a:r>
            <a:r>
              <a:rPr lang="en-US" sz="5400" b="1" dirty="0">
                <a:ln w="12700">
                  <a:solidFill>
                    <a:srgbClr val="04617B">
                      <a:satMod val="155000"/>
                    </a:srgbClr>
                  </a:solidFill>
                  <a:prstDash val="solid"/>
                </a:ln>
                <a:solidFill>
                  <a:srgbClr val="DBF5F9">
                    <a:tint val="85000"/>
                    <a:satMod val="155000"/>
                  </a:srgbClr>
                </a:solidFill>
                <a:effectLst>
                  <a:outerShdw blurRad="41275" dist="20320" dir="1800000" algn="tl" rotWithShape="0">
                    <a:srgbClr val="000000">
                      <a:alpha val="40000"/>
                    </a:srgbClr>
                  </a:outerShdw>
                </a:effectLst>
                <a:latin typeface="Arial" pitchFamily="34" charset="0"/>
                <a:cs typeface="Arial" pitchFamily="34" charset="0"/>
              </a:rPr>
              <a:t>Academic </a:t>
            </a:r>
            <a:r>
              <a:rPr lang="en-US" sz="5400" b="1" dirty="0" smtClean="0">
                <a:ln w="12700">
                  <a:solidFill>
                    <a:srgbClr val="04617B">
                      <a:satMod val="155000"/>
                    </a:srgbClr>
                  </a:solidFill>
                  <a:prstDash val="solid"/>
                </a:ln>
                <a:solidFill>
                  <a:srgbClr val="DBF5F9">
                    <a:tint val="85000"/>
                    <a:satMod val="155000"/>
                  </a:srgbClr>
                </a:solidFill>
                <a:effectLst>
                  <a:outerShdw blurRad="41275" dist="20320" dir="1800000" algn="tl" rotWithShape="0">
                    <a:srgbClr val="000000">
                      <a:alpha val="40000"/>
                    </a:srgbClr>
                  </a:outerShdw>
                </a:effectLst>
                <a:latin typeface="Arial" pitchFamily="34" charset="0"/>
                <a:cs typeface="Arial" pitchFamily="34" charset="0"/>
              </a:rPr>
              <a:t> Department</a:t>
            </a:r>
            <a:endParaRPr lang="en-US" sz="5400" b="1" dirty="0">
              <a:ln w="12700">
                <a:solidFill>
                  <a:srgbClr val="04617B">
                    <a:satMod val="155000"/>
                  </a:srgbClr>
                </a:solidFill>
                <a:prstDash val="solid"/>
              </a:ln>
              <a:solidFill>
                <a:srgbClr val="DBF5F9">
                  <a:tint val="85000"/>
                  <a:satMod val="155000"/>
                </a:srgbClr>
              </a:solidFill>
              <a:effectLst>
                <a:outerShdw blurRad="41275" dist="20320" dir="1800000" algn="tl" rotWithShape="0">
                  <a:srgbClr val="000000">
                    <a:alpha val="40000"/>
                  </a:srgbClr>
                </a:outerShdw>
              </a:effectLst>
              <a:latin typeface="Arial" pitchFamily="34" charset="0"/>
              <a:cs typeface="Arial" pitchFamily="34" charset="0"/>
            </a:endParaRPr>
          </a:p>
          <a:p>
            <a:pPr algn="ctr"/>
            <a:r>
              <a:rPr lang="en-US" sz="4400" dirty="0" err="1" smtClean="0">
                <a:ln w="12700">
                  <a:solidFill>
                    <a:srgbClr val="04617B">
                      <a:satMod val="155000"/>
                    </a:srgbClr>
                  </a:solidFill>
                  <a:prstDash val="solid"/>
                </a:ln>
                <a:solidFill>
                  <a:srgbClr val="DBF5F9">
                    <a:tint val="85000"/>
                    <a:satMod val="155000"/>
                  </a:srgbClr>
                </a:solidFill>
                <a:effectLst>
                  <a:outerShdw blurRad="50800" dist="38100" dir="10800000" algn="r" rotWithShape="0">
                    <a:prstClr val="black">
                      <a:alpha val="40000"/>
                    </a:prstClr>
                  </a:outerShdw>
                </a:effectLst>
                <a:latin typeface="Arial" pitchFamily="34" charset="0"/>
                <a:cs typeface="Arial" pitchFamily="34" charset="0"/>
              </a:rPr>
              <a:t>Anjuman</a:t>
            </a:r>
            <a:r>
              <a:rPr lang="en-US" sz="4400" dirty="0" smtClean="0">
                <a:ln w="12700">
                  <a:solidFill>
                    <a:srgbClr val="04617B">
                      <a:satMod val="155000"/>
                    </a:srgbClr>
                  </a:solidFill>
                  <a:prstDash val="solid"/>
                </a:ln>
                <a:solidFill>
                  <a:srgbClr val="DBF5F9">
                    <a:tint val="85000"/>
                    <a:satMod val="155000"/>
                  </a:srgbClr>
                </a:solidFill>
                <a:effectLst>
                  <a:outerShdw blurRad="50800" dist="38100" dir="10800000" algn="r" rotWithShape="0">
                    <a:prstClr val="black">
                      <a:alpha val="40000"/>
                    </a:prstClr>
                  </a:outerShdw>
                </a:effectLst>
                <a:latin typeface="Arial" pitchFamily="34" charset="0"/>
                <a:cs typeface="Arial" pitchFamily="34" charset="0"/>
              </a:rPr>
              <a:t> </a:t>
            </a:r>
          </a:p>
          <a:p>
            <a:pPr algn="ctr"/>
            <a:r>
              <a:rPr lang="en-US" sz="4400" dirty="0" err="1" smtClean="0">
                <a:ln w="12700">
                  <a:solidFill>
                    <a:srgbClr val="04617B">
                      <a:satMod val="155000"/>
                    </a:srgbClr>
                  </a:solidFill>
                  <a:prstDash val="solid"/>
                </a:ln>
                <a:solidFill>
                  <a:srgbClr val="DBF5F9">
                    <a:tint val="85000"/>
                    <a:satMod val="155000"/>
                  </a:srgbClr>
                </a:solidFill>
                <a:effectLst>
                  <a:outerShdw blurRad="50800" dist="38100" dir="10800000" algn="r" rotWithShape="0">
                    <a:prstClr val="black">
                      <a:alpha val="40000"/>
                    </a:prstClr>
                  </a:outerShdw>
                </a:effectLst>
                <a:latin typeface="Arial" pitchFamily="34" charset="0"/>
                <a:cs typeface="Arial" pitchFamily="34" charset="0"/>
              </a:rPr>
              <a:t>Khuddam</a:t>
            </a:r>
            <a:r>
              <a:rPr lang="en-US" sz="4400" dirty="0" smtClean="0">
                <a:ln w="12700">
                  <a:solidFill>
                    <a:srgbClr val="04617B">
                      <a:satMod val="155000"/>
                    </a:srgbClr>
                  </a:solidFill>
                  <a:prstDash val="solid"/>
                </a:ln>
                <a:solidFill>
                  <a:srgbClr val="DBF5F9">
                    <a:tint val="85000"/>
                    <a:satMod val="155000"/>
                  </a:srgbClr>
                </a:solidFill>
                <a:effectLst>
                  <a:outerShdw blurRad="50800" dist="38100" dir="10800000" algn="r" rotWithShape="0">
                    <a:prstClr val="black">
                      <a:alpha val="40000"/>
                    </a:prstClr>
                  </a:outerShdw>
                </a:effectLst>
                <a:latin typeface="Arial" pitchFamily="34" charset="0"/>
                <a:cs typeface="Arial" pitchFamily="34" charset="0"/>
              </a:rPr>
              <a:t>-</a:t>
            </a:r>
            <a:r>
              <a:rPr lang="en-US" sz="4400" dirty="0" err="1" smtClean="0">
                <a:ln w="12700">
                  <a:solidFill>
                    <a:srgbClr val="04617B">
                      <a:satMod val="155000"/>
                    </a:srgbClr>
                  </a:solidFill>
                  <a:prstDash val="solid"/>
                </a:ln>
                <a:solidFill>
                  <a:srgbClr val="DBF5F9">
                    <a:tint val="85000"/>
                    <a:satMod val="155000"/>
                  </a:srgbClr>
                </a:solidFill>
                <a:effectLst>
                  <a:outerShdw blurRad="50800" dist="38100" dir="10800000" algn="r" rotWithShape="0">
                    <a:prstClr val="black">
                      <a:alpha val="40000"/>
                    </a:prstClr>
                  </a:outerShdw>
                </a:effectLst>
                <a:latin typeface="Arial" pitchFamily="34" charset="0"/>
                <a:cs typeface="Arial" pitchFamily="34" charset="0"/>
              </a:rPr>
              <a:t>ul</a:t>
            </a:r>
            <a:r>
              <a:rPr lang="en-US" sz="4400" dirty="0" smtClean="0">
                <a:ln w="12700">
                  <a:solidFill>
                    <a:srgbClr val="04617B">
                      <a:satMod val="155000"/>
                    </a:srgbClr>
                  </a:solidFill>
                  <a:prstDash val="solid"/>
                </a:ln>
                <a:solidFill>
                  <a:srgbClr val="DBF5F9">
                    <a:tint val="85000"/>
                    <a:satMod val="155000"/>
                  </a:srgbClr>
                </a:solidFill>
                <a:effectLst>
                  <a:outerShdw blurRad="50800" dist="38100" dir="10800000" algn="r" rotWithShape="0">
                    <a:prstClr val="black">
                      <a:alpha val="40000"/>
                    </a:prstClr>
                  </a:outerShdw>
                </a:effectLst>
                <a:latin typeface="Arial" pitchFamily="34" charset="0"/>
                <a:cs typeface="Arial" pitchFamily="34" charset="0"/>
              </a:rPr>
              <a:t>-Quran Sindh, Karachi</a:t>
            </a:r>
          </a:p>
          <a:p>
            <a:pPr algn="ctr"/>
            <a:r>
              <a:rPr lang="en-US" sz="4400" u="sng" dirty="0" err="1" smtClean="0">
                <a:ln w="12700">
                  <a:solidFill>
                    <a:srgbClr val="04617B">
                      <a:satMod val="155000"/>
                    </a:srgbClr>
                  </a:solidFill>
                  <a:prstDash val="solid"/>
                </a:ln>
                <a:solidFill>
                  <a:srgbClr val="DBF5F9">
                    <a:tint val="85000"/>
                    <a:satMod val="155000"/>
                  </a:srgbClr>
                </a:solidFill>
                <a:effectLst>
                  <a:outerShdw blurRad="50800" dist="38100" dir="10800000" algn="r" rotWithShape="0">
                    <a:prstClr val="black">
                      <a:alpha val="40000"/>
                    </a:prstClr>
                  </a:outerShdw>
                </a:effectLst>
                <a:latin typeface="Arial" pitchFamily="34" charset="0"/>
                <a:cs typeface="Arial" pitchFamily="34" charset="0"/>
              </a:rPr>
              <a:t>Defence</a:t>
            </a:r>
            <a:r>
              <a:rPr lang="en-US" sz="4400" u="sng" dirty="0" smtClean="0">
                <a:ln w="12700">
                  <a:solidFill>
                    <a:srgbClr val="04617B">
                      <a:satMod val="155000"/>
                    </a:srgbClr>
                  </a:solidFill>
                  <a:prstDash val="solid"/>
                </a:ln>
                <a:solidFill>
                  <a:srgbClr val="DBF5F9">
                    <a:tint val="85000"/>
                    <a:satMod val="155000"/>
                  </a:srgbClr>
                </a:solidFill>
                <a:effectLst>
                  <a:outerShdw blurRad="50800" dist="38100" dir="10800000" algn="r" rotWithShape="0">
                    <a:prstClr val="black">
                      <a:alpha val="40000"/>
                    </a:prstClr>
                  </a:outerShdw>
                </a:effectLst>
                <a:latin typeface="Arial" pitchFamily="34" charset="0"/>
                <a:cs typeface="Arial" pitchFamily="34" charset="0"/>
              </a:rPr>
              <a:t> Campus</a:t>
            </a:r>
          </a:p>
          <a:p>
            <a:pPr algn="ctr"/>
            <a:r>
              <a:rPr lang="en-US" sz="3200" b="1" i="1" dirty="0" smtClean="0">
                <a:ln w="12700">
                  <a:solidFill>
                    <a:srgbClr val="04617B">
                      <a:satMod val="155000"/>
                    </a:srgbClr>
                  </a:solidFill>
                  <a:prstDash val="solid"/>
                </a:ln>
                <a:solidFill>
                  <a:srgbClr val="DBF5F9">
                    <a:tint val="85000"/>
                    <a:satMod val="155000"/>
                  </a:srgbClr>
                </a:solidFill>
                <a:effectLst>
                  <a:outerShdw blurRad="50800" dist="38100" dir="10800000" algn="r" rotWithShape="0">
                    <a:prstClr val="black">
                      <a:alpha val="40000"/>
                    </a:prstClr>
                  </a:outerShdw>
                </a:effectLst>
                <a:latin typeface="Candara" pitchFamily="34" charset="0"/>
                <a:cs typeface="Arial" pitchFamily="34" charset="0"/>
              </a:rPr>
              <a:t>www.QuranAcademy.com</a:t>
            </a:r>
            <a:endParaRPr lang="en-US" sz="3200" b="1" i="1" dirty="0">
              <a:ln w="12700">
                <a:solidFill>
                  <a:srgbClr val="04617B">
                    <a:satMod val="155000"/>
                  </a:srgbClr>
                </a:solidFill>
                <a:prstDash val="solid"/>
              </a:ln>
              <a:solidFill>
                <a:srgbClr val="DBF5F9">
                  <a:tint val="85000"/>
                  <a:satMod val="155000"/>
                </a:srgbClr>
              </a:solidFill>
              <a:effectLst>
                <a:outerShdw blurRad="50800" dist="38100" dir="10800000" algn="r" rotWithShape="0">
                  <a:prstClr val="black">
                    <a:alpha val="40000"/>
                  </a:prstClr>
                </a:outerShdw>
              </a:effectLst>
              <a:latin typeface="Candara" pitchFamily="34" charset="0"/>
              <a:cs typeface="Arial" pitchFamily="34" charset="0"/>
            </a:endParaRPr>
          </a:p>
        </p:txBody>
      </p:sp>
    </p:spTree>
    <p:extLst>
      <p:ext uri="{BB962C8B-B14F-4D97-AF65-F5344CB8AC3E}">
        <p14:creationId xmlns:p14="http://schemas.microsoft.com/office/powerpoint/2010/main" val="2706752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rtl="1"/>
            <a:r>
              <a:rPr lang="ur-PK" sz="5400" dirty="0" smtClean="0">
                <a:latin typeface="Jameel Noori Nastaleeq" pitchFamily="2" charset="-78"/>
                <a:cs typeface="Jameel Noori Nastaleeq" pitchFamily="2" charset="-78"/>
              </a:rPr>
              <a:t>دوسرا حصہ: </a:t>
            </a:r>
            <a:r>
              <a:rPr lang="ur-PK" sz="5400" i="1" dirty="0" smtClean="0">
                <a:latin typeface="Jameel Noori Nastaleeq" pitchFamily="2" charset="-78"/>
                <a:cs typeface="Jameel Noori Nastaleeq" pitchFamily="2" charset="-78"/>
              </a:rPr>
              <a:t>ایمان</a:t>
            </a:r>
            <a:endParaRPr lang="en-US" sz="5400" i="1" dirty="0">
              <a:latin typeface="Jameel Noori Nastaleeq" pitchFamily="2" charset="-78"/>
              <a:cs typeface="Jameel Noori Nastaleeq" pitchFamily="2" charset="-78"/>
            </a:endParaRPr>
          </a:p>
        </p:txBody>
      </p:sp>
      <p:graphicFrame>
        <p:nvGraphicFramePr>
          <p:cNvPr id="8" name="Content Placeholder 7"/>
          <p:cNvGraphicFramePr>
            <a:graphicFrameLocks noGrp="1"/>
          </p:cNvGraphicFramePr>
          <p:nvPr>
            <p:ph idx="4294967295"/>
            <p:extLst>
              <p:ext uri="{D42A27DB-BD31-4B8C-83A1-F6EECF244321}">
                <p14:modId xmlns:p14="http://schemas.microsoft.com/office/powerpoint/2010/main" val="3024062589"/>
              </p:ext>
            </p:extLst>
          </p:nvPr>
        </p:nvGraphicFramePr>
        <p:xfrm>
          <a:off x="266700" y="1600200"/>
          <a:ext cx="8610600" cy="4724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46285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8">
                                            <p:graphicEl>
                                              <a:dgm id="{427F0D4D-B7B9-4BBB-8BB4-FEBF2E2276D9}"/>
                                            </p:graphicEl>
                                          </p:spTgt>
                                        </p:tgtEl>
                                        <p:attrNameLst>
                                          <p:attrName>style.visibility</p:attrName>
                                        </p:attrNameLst>
                                      </p:cBhvr>
                                      <p:to>
                                        <p:strVal val="visible"/>
                                      </p:to>
                                    </p:set>
                                    <p:animEffect transition="in" filter="wipe(right)">
                                      <p:cBhvr>
                                        <p:cTn id="7" dur="500"/>
                                        <p:tgtEl>
                                          <p:spTgt spid="8">
                                            <p:graphicEl>
                                              <a:dgm id="{427F0D4D-B7B9-4BBB-8BB4-FEBF2E2276D9}"/>
                                            </p:graphicEl>
                                          </p:spTgt>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8">
                                            <p:graphicEl>
                                              <a:dgm id="{92AA1496-1A9D-4127-9074-5B287A06C5F1}"/>
                                            </p:graphicEl>
                                          </p:spTgt>
                                        </p:tgtEl>
                                        <p:attrNameLst>
                                          <p:attrName>style.visibility</p:attrName>
                                        </p:attrNameLst>
                                      </p:cBhvr>
                                      <p:to>
                                        <p:strVal val="visible"/>
                                      </p:to>
                                    </p:set>
                                    <p:animEffect transition="in" filter="wipe(right)">
                                      <p:cBhvr>
                                        <p:cTn id="11" dur="500"/>
                                        <p:tgtEl>
                                          <p:spTgt spid="8">
                                            <p:graphicEl>
                                              <a:dgm id="{92AA1496-1A9D-4127-9074-5B287A06C5F1}"/>
                                            </p:graphicEl>
                                          </p:spTgt>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8">
                                            <p:graphicEl>
                                              <a:dgm id="{71F9798A-EF2A-454A-B9CD-A44B256DC1EA}"/>
                                            </p:graphicEl>
                                          </p:spTgt>
                                        </p:tgtEl>
                                        <p:attrNameLst>
                                          <p:attrName>style.visibility</p:attrName>
                                        </p:attrNameLst>
                                      </p:cBhvr>
                                      <p:to>
                                        <p:strVal val="visible"/>
                                      </p:to>
                                    </p:set>
                                    <p:animEffect transition="in" filter="wipe(right)">
                                      <p:cBhvr>
                                        <p:cTn id="15" dur="500"/>
                                        <p:tgtEl>
                                          <p:spTgt spid="8">
                                            <p:graphicEl>
                                              <a:dgm id="{71F9798A-EF2A-454A-B9CD-A44B256DC1EA}"/>
                                            </p:graphicEl>
                                          </p:spTgt>
                                        </p:tgtEl>
                                      </p:cBhvr>
                                    </p:animEffect>
                                  </p:childTnLst>
                                </p:cTn>
                              </p:par>
                            </p:childTnLst>
                          </p:cTn>
                        </p:par>
                        <p:par>
                          <p:cTn id="16" fill="hold">
                            <p:stCondLst>
                              <p:cond delay="1500"/>
                            </p:stCondLst>
                            <p:childTnLst>
                              <p:par>
                                <p:cTn id="17" presetID="22" presetClass="entr" presetSubtype="2" fill="hold" grpId="0" nodeType="afterEffect">
                                  <p:stCondLst>
                                    <p:cond delay="0"/>
                                  </p:stCondLst>
                                  <p:childTnLst>
                                    <p:set>
                                      <p:cBhvr>
                                        <p:cTn id="18" dur="1" fill="hold">
                                          <p:stCondLst>
                                            <p:cond delay="0"/>
                                          </p:stCondLst>
                                        </p:cTn>
                                        <p:tgtEl>
                                          <p:spTgt spid="8">
                                            <p:graphicEl>
                                              <a:dgm id="{4126A610-2CCE-4B06-A29F-0223994C73EF}"/>
                                            </p:graphicEl>
                                          </p:spTgt>
                                        </p:tgtEl>
                                        <p:attrNameLst>
                                          <p:attrName>style.visibility</p:attrName>
                                        </p:attrNameLst>
                                      </p:cBhvr>
                                      <p:to>
                                        <p:strVal val="visible"/>
                                      </p:to>
                                    </p:set>
                                    <p:animEffect transition="in" filter="wipe(right)">
                                      <p:cBhvr>
                                        <p:cTn id="19" dur="500"/>
                                        <p:tgtEl>
                                          <p:spTgt spid="8">
                                            <p:graphicEl>
                                              <a:dgm id="{4126A610-2CCE-4B06-A29F-0223994C73EF}"/>
                                            </p:graphicEl>
                                          </p:spTgt>
                                        </p:tgtEl>
                                      </p:cBhvr>
                                    </p:animEffect>
                                  </p:childTnLst>
                                </p:cTn>
                              </p:par>
                            </p:childTnLst>
                          </p:cTn>
                        </p:par>
                        <p:par>
                          <p:cTn id="20" fill="hold">
                            <p:stCondLst>
                              <p:cond delay="2000"/>
                            </p:stCondLst>
                            <p:childTnLst>
                              <p:par>
                                <p:cTn id="21" presetID="22" presetClass="entr" presetSubtype="2" fill="hold" grpId="0" nodeType="afterEffect">
                                  <p:stCondLst>
                                    <p:cond delay="0"/>
                                  </p:stCondLst>
                                  <p:childTnLst>
                                    <p:set>
                                      <p:cBhvr>
                                        <p:cTn id="22" dur="1" fill="hold">
                                          <p:stCondLst>
                                            <p:cond delay="0"/>
                                          </p:stCondLst>
                                        </p:cTn>
                                        <p:tgtEl>
                                          <p:spTgt spid="8">
                                            <p:graphicEl>
                                              <a:dgm id="{ACE2A377-0506-4ED5-B0D6-68213B77C015}"/>
                                            </p:graphicEl>
                                          </p:spTgt>
                                        </p:tgtEl>
                                        <p:attrNameLst>
                                          <p:attrName>style.visibility</p:attrName>
                                        </p:attrNameLst>
                                      </p:cBhvr>
                                      <p:to>
                                        <p:strVal val="visible"/>
                                      </p:to>
                                    </p:set>
                                    <p:animEffect transition="in" filter="wipe(right)">
                                      <p:cBhvr>
                                        <p:cTn id="23" dur="500"/>
                                        <p:tgtEl>
                                          <p:spTgt spid="8">
                                            <p:graphicEl>
                                              <a:dgm id="{ACE2A377-0506-4ED5-B0D6-68213B77C015}"/>
                                            </p:graphicEl>
                                          </p:spTgt>
                                        </p:tgtEl>
                                      </p:cBhvr>
                                    </p:animEffect>
                                  </p:childTnLst>
                                </p:cTn>
                              </p:par>
                            </p:childTnLst>
                          </p:cTn>
                        </p:par>
                        <p:par>
                          <p:cTn id="24" fill="hold">
                            <p:stCondLst>
                              <p:cond delay="2500"/>
                            </p:stCondLst>
                            <p:childTnLst>
                              <p:par>
                                <p:cTn id="25" presetID="22" presetClass="entr" presetSubtype="2" fill="hold" grpId="0" nodeType="afterEffect">
                                  <p:stCondLst>
                                    <p:cond delay="0"/>
                                  </p:stCondLst>
                                  <p:childTnLst>
                                    <p:set>
                                      <p:cBhvr>
                                        <p:cTn id="26" dur="1" fill="hold">
                                          <p:stCondLst>
                                            <p:cond delay="0"/>
                                          </p:stCondLst>
                                        </p:cTn>
                                        <p:tgtEl>
                                          <p:spTgt spid="8">
                                            <p:graphicEl>
                                              <a:dgm id="{0AECD693-E47F-47D3-890A-71B101F2C770}"/>
                                            </p:graphicEl>
                                          </p:spTgt>
                                        </p:tgtEl>
                                        <p:attrNameLst>
                                          <p:attrName>style.visibility</p:attrName>
                                        </p:attrNameLst>
                                      </p:cBhvr>
                                      <p:to>
                                        <p:strVal val="visible"/>
                                      </p:to>
                                    </p:set>
                                    <p:animEffect transition="in" filter="wipe(right)">
                                      <p:cBhvr>
                                        <p:cTn id="27" dur="500"/>
                                        <p:tgtEl>
                                          <p:spTgt spid="8">
                                            <p:graphicEl>
                                              <a:dgm id="{0AECD693-E47F-47D3-890A-71B101F2C770}"/>
                                            </p:graphicEl>
                                          </p:spTgt>
                                        </p:tgtEl>
                                      </p:cBhvr>
                                    </p:animEffect>
                                  </p:childTnLst>
                                </p:cTn>
                              </p:par>
                            </p:childTnLst>
                          </p:cTn>
                        </p:par>
                        <p:par>
                          <p:cTn id="28" fill="hold">
                            <p:stCondLst>
                              <p:cond delay="3000"/>
                            </p:stCondLst>
                            <p:childTnLst>
                              <p:par>
                                <p:cTn id="29" presetID="22" presetClass="entr" presetSubtype="2" fill="hold" grpId="0" nodeType="afterEffect">
                                  <p:stCondLst>
                                    <p:cond delay="0"/>
                                  </p:stCondLst>
                                  <p:childTnLst>
                                    <p:set>
                                      <p:cBhvr>
                                        <p:cTn id="30" dur="1" fill="hold">
                                          <p:stCondLst>
                                            <p:cond delay="0"/>
                                          </p:stCondLst>
                                        </p:cTn>
                                        <p:tgtEl>
                                          <p:spTgt spid="8">
                                            <p:graphicEl>
                                              <a:dgm id="{84F55392-DAC7-4820-8E0A-9450D092CA82}"/>
                                            </p:graphicEl>
                                          </p:spTgt>
                                        </p:tgtEl>
                                        <p:attrNameLst>
                                          <p:attrName>style.visibility</p:attrName>
                                        </p:attrNameLst>
                                      </p:cBhvr>
                                      <p:to>
                                        <p:strVal val="visible"/>
                                      </p:to>
                                    </p:set>
                                    <p:animEffect transition="in" filter="wipe(right)">
                                      <p:cBhvr>
                                        <p:cTn id="31" dur="500"/>
                                        <p:tgtEl>
                                          <p:spTgt spid="8">
                                            <p:graphicEl>
                                              <a:dgm id="{84F55392-DAC7-4820-8E0A-9450D092CA82}"/>
                                            </p:graphicEl>
                                          </p:spTgt>
                                        </p:tgtEl>
                                      </p:cBhvr>
                                    </p:animEffect>
                                  </p:childTnLst>
                                </p:cTn>
                              </p:par>
                            </p:childTnLst>
                          </p:cTn>
                        </p:par>
                        <p:par>
                          <p:cTn id="32" fill="hold">
                            <p:stCondLst>
                              <p:cond delay="3500"/>
                            </p:stCondLst>
                            <p:childTnLst>
                              <p:par>
                                <p:cTn id="33" presetID="22" presetClass="entr" presetSubtype="2" fill="hold" grpId="0" nodeType="afterEffect">
                                  <p:stCondLst>
                                    <p:cond delay="0"/>
                                  </p:stCondLst>
                                  <p:childTnLst>
                                    <p:set>
                                      <p:cBhvr>
                                        <p:cTn id="34" dur="1" fill="hold">
                                          <p:stCondLst>
                                            <p:cond delay="0"/>
                                          </p:stCondLst>
                                        </p:cTn>
                                        <p:tgtEl>
                                          <p:spTgt spid="8">
                                            <p:graphicEl>
                                              <a:dgm id="{0D93DD93-DD0D-478D-A5EF-03D4D39780DC}"/>
                                            </p:graphicEl>
                                          </p:spTgt>
                                        </p:tgtEl>
                                        <p:attrNameLst>
                                          <p:attrName>style.visibility</p:attrName>
                                        </p:attrNameLst>
                                      </p:cBhvr>
                                      <p:to>
                                        <p:strVal val="visible"/>
                                      </p:to>
                                    </p:set>
                                    <p:animEffect transition="in" filter="wipe(right)">
                                      <p:cBhvr>
                                        <p:cTn id="35" dur="500"/>
                                        <p:tgtEl>
                                          <p:spTgt spid="8">
                                            <p:graphicEl>
                                              <a:dgm id="{0D93DD93-DD0D-478D-A5EF-03D4D39780DC}"/>
                                            </p:graphicEl>
                                          </p:spTgt>
                                        </p:tgtEl>
                                      </p:cBhvr>
                                    </p:animEffect>
                                  </p:childTnLst>
                                </p:cTn>
                              </p:par>
                            </p:childTnLst>
                          </p:cTn>
                        </p:par>
                        <p:par>
                          <p:cTn id="36" fill="hold">
                            <p:stCondLst>
                              <p:cond delay="4000"/>
                            </p:stCondLst>
                            <p:childTnLst>
                              <p:par>
                                <p:cTn id="37" presetID="22" presetClass="entr" presetSubtype="2" fill="hold" grpId="0" nodeType="afterEffect">
                                  <p:stCondLst>
                                    <p:cond delay="0"/>
                                  </p:stCondLst>
                                  <p:childTnLst>
                                    <p:set>
                                      <p:cBhvr>
                                        <p:cTn id="38" dur="1" fill="hold">
                                          <p:stCondLst>
                                            <p:cond delay="0"/>
                                          </p:stCondLst>
                                        </p:cTn>
                                        <p:tgtEl>
                                          <p:spTgt spid="8">
                                            <p:graphicEl>
                                              <a:dgm id="{37900F7A-BA6B-45F1-AC4D-5C79E61058E6}"/>
                                            </p:graphicEl>
                                          </p:spTgt>
                                        </p:tgtEl>
                                        <p:attrNameLst>
                                          <p:attrName>style.visibility</p:attrName>
                                        </p:attrNameLst>
                                      </p:cBhvr>
                                      <p:to>
                                        <p:strVal val="visible"/>
                                      </p:to>
                                    </p:set>
                                    <p:animEffect transition="in" filter="wipe(right)">
                                      <p:cBhvr>
                                        <p:cTn id="39" dur="500"/>
                                        <p:tgtEl>
                                          <p:spTgt spid="8">
                                            <p:graphicEl>
                                              <a:dgm id="{37900F7A-BA6B-45F1-AC4D-5C79E61058E6}"/>
                                            </p:graphicEl>
                                          </p:spTgt>
                                        </p:tgtEl>
                                      </p:cBhvr>
                                    </p:animEffect>
                                  </p:childTnLst>
                                </p:cTn>
                              </p:par>
                            </p:childTnLst>
                          </p:cTn>
                        </p:par>
                        <p:par>
                          <p:cTn id="40" fill="hold">
                            <p:stCondLst>
                              <p:cond delay="4500"/>
                            </p:stCondLst>
                            <p:childTnLst>
                              <p:par>
                                <p:cTn id="41" presetID="22" presetClass="entr" presetSubtype="2" fill="hold" grpId="0" nodeType="afterEffect">
                                  <p:stCondLst>
                                    <p:cond delay="0"/>
                                  </p:stCondLst>
                                  <p:childTnLst>
                                    <p:set>
                                      <p:cBhvr>
                                        <p:cTn id="42" dur="1" fill="hold">
                                          <p:stCondLst>
                                            <p:cond delay="0"/>
                                          </p:stCondLst>
                                        </p:cTn>
                                        <p:tgtEl>
                                          <p:spTgt spid="8">
                                            <p:graphicEl>
                                              <a:dgm id="{E44A20ED-C457-4029-80DC-6BB30FC42A76}"/>
                                            </p:graphicEl>
                                          </p:spTgt>
                                        </p:tgtEl>
                                        <p:attrNameLst>
                                          <p:attrName>style.visibility</p:attrName>
                                        </p:attrNameLst>
                                      </p:cBhvr>
                                      <p:to>
                                        <p:strVal val="visible"/>
                                      </p:to>
                                    </p:set>
                                    <p:animEffect transition="in" filter="wipe(right)">
                                      <p:cBhvr>
                                        <p:cTn id="43" dur="500"/>
                                        <p:tgtEl>
                                          <p:spTgt spid="8">
                                            <p:graphicEl>
                                              <a:dgm id="{E44A20ED-C457-4029-80DC-6BB30FC42A76}"/>
                                            </p:graphicEl>
                                          </p:spTgt>
                                        </p:tgtEl>
                                      </p:cBhvr>
                                    </p:animEffect>
                                  </p:childTnLst>
                                </p:cTn>
                              </p:par>
                            </p:childTnLst>
                          </p:cTn>
                        </p:par>
                        <p:par>
                          <p:cTn id="44" fill="hold">
                            <p:stCondLst>
                              <p:cond delay="5000"/>
                            </p:stCondLst>
                            <p:childTnLst>
                              <p:par>
                                <p:cTn id="45" presetID="22" presetClass="entr" presetSubtype="2" fill="hold" grpId="0" nodeType="afterEffect">
                                  <p:stCondLst>
                                    <p:cond delay="0"/>
                                  </p:stCondLst>
                                  <p:childTnLst>
                                    <p:set>
                                      <p:cBhvr>
                                        <p:cTn id="46" dur="1" fill="hold">
                                          <p:stCondLst>
                                            <p:cond delay="0"/>
                                          </p:stCondLst>
                                        </p:cTn>
                                        <p:tgtEl>
                                          <p:spTgt spid="8">
                                            <p:graphicEl>
                                              <a:dgm id="{D3B5E165-9210-43FE-8962-17EDF9D66E2C}"/>
                                            </p:graphicEl>
                                          </p:spTgt>
                                        </p:tgtEl>
                                        <p:attrNameLst>
                                          <p:attrName>style.visibility</p:attrName>
                                        </p:attrNameLst>
                                      </p:cBhvr>
                                      <p:to>
                                        <p:strVal val="visible"/>
                                      </p:to>
                                    </p:set>
                                    <p:animEffect transition="in" filter="wipe(right)">
                                      <p:cBhvr>
                                        <p:cTn id="47" dur="500"/>
                                        <p:tgtEl>
                                          <p:spTgt spid="8">
                                            <p:graphicEl>
                                              <a:dgm id="{D3B5E165-9210-43FE-8962-17EDF9D66E2C}"/>
                                            </p:graphicEl>
                                          </p:spTgt>
                                        </p:tgtEl>
                                      </p:cBhvr>
                                    </p:animEffect>
                                  </p:childTnLst>
                                </p:cTn>
                              </p:par>
                            </p:childTnLst>
                          </p:cTn>
                        </p:par>
                        <p:par>
                          <p:cTn id="48" fill="hold">
                            <p:stCondLst>
                              <p:cond delay="5500"/>
                            </p:stCondLst>
                            <p:childTnLst>
                              <p:par>
                                <p:cTn id="49" presetID="26" presetClass="emph" presetSubtype="0" repeatCount="indefinite" fill="hold" grpId="1" nodeType="afterEffect">
                                  <p:stCondLst>
                                    <p:cond delay="0"/>
                                  </p:stCondLst>
                                  <p:endCondLst>
                                    <p:cond evt="onNext" delay="0">
                                      <p:tgtEl>
                                        <p:sldTgt/>
                                      </p:tgtEl>
                                    </p:cond>
                                  </p:endCondLst>
                                  <p:childTnLst>
                                    <p:animEffect transition="out" filter="fade">
                                      <p:cBhvr>
                                        <p:cTn id="50" dur="500" tmFilter="0, 0; .2, .5; .8, .5; 1, 0"/>
                                        <p:tgtEl>
                                          <p:spTgt spid="8">
                                            <p:graphicEl>
                                              <a:dgm id="{92AA1496-1A9D-4127-9074-5B287A06C5F1}"/>
                                            </p:graphicEl>
                                          </p:spTgt>
                                        </p:tgtEl>
                                      </p:cBhvr>
                                    </p:animEffect>
                                    <p:animScale>
                                      <p:cBhvr>
                                        <p:cTn id="51" dur="250" autoRev="1" fill="hold"/>
                                        <p:tgtEl>
                                          <p:spTgt spid="8">
                                            <p:graphicEl>
                                              <a:dgm id="{92AA1496-1A9D-4127-9074-5B287A06C5F1}"/>
                                            </p:graphicEl>
                                          </p:spTgt>
                                        </p:tgtEl>
                                      </p:cBhvr>
                                      <p:by x="105000" y="105000"/>
                                    </p:animScale>
                                  </p:childTnLst>
                                </p:cTn>
                              </p:par>
                              <p:par>
                                <p:cTn id="52" presetID="26" presetClass="emph" presetSubtype="0" repeatCount="indefinite" fill="hold" grpId="1" nodeType="withEffect">
                                  <p:stCondLst>
                                    <p:cond delay="0"/>
                                  </p:stCondLst>
                                  <p:endCondLst>
                                    <p:cond evt="onNext" delay="0">
                                      <p:tgtEl>
                                        <p:sldTgt/>
                                      </p:tgtEl>
                                    </p:cond>
                                  </p:endCondLst>
                                  <p:childTnLst>
                                    <p:animEffect transition="out" filter="fade">
                                      <p:cBhvr>
                                        <p:cTn id="53" dur="500" tmFilter="0, 0; .2, .5; .8, .5; 1, 0"/>
                                        <p:tgtEl>
                                          <p:spTgt spid="8">
                                            <p:graphicEl>
                                              <a:dgm id="{71F9798A-EF2A-454A-B9CD-A44B256DC1EA}"/>
                                            </p:graphicEl>
                                          </p:spTgt>
                                        </p:tgtEl>
                                      </p:cBhvr>
                                    </p:animEffect>
                                    <p:animScale>
                                      <p:cBhvr>
                                        <p:cTn id="54" dur="250" autoRev="1" fill="hold"/>
                                        <p:tgtEl>
                                          <p:spTgt spid="8">
                                            <p:graphicEl>
                                              <a:dgm id="{71F9798A-EF2A-454A-B9CD-A44B256DC1EA}"/>
                                            </p:graphic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uiExpand="1">
        <p:bldSub>
          <a:bldDgm bld="one"/>
        </p:bldSub>
      </p:bldGraphic>
      <p:bldGraphic spid="8" grpId="1" uiExpand="1">
        <p:bldSub>
          <a:bldDgm bld="one"/>
        </p:bldSub>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4800" y="152400"/>
            <a:ext cx="8534400" cy="914400"/>
          </a:xfrm>
        </p:spPr>
        <p:txBody>
          <a:bodyPr>
            <a:normAutofit/>
          </a:bodyPr>
          <a:lstStyle/>
          <a:p>
            <a:pPr algn="ctr" eaLnBrk="1" fontAlgn="auto" hangingPunct="1">
              <a:spcAft>
                <a:spcPts val="0"/>
              </a:spcAft>
              <a:defRPr/>
            </a:pPr>
            <a:r>
              <a:rPr lang="ur-PK" sz="4400" dirty="0" smtClean="0">
                <a:solidFill>
                  <a:schemeClr val="accent1">
                    <a:satMod val="150000"/>
                  </a:schemeClr>
                </a:solidFill>
                <a:cs typeface="UL Sajid Heading" pitchFamily="2" charset="-78"/>
              </a:rPr>
              <a:t>قرآنِ حکیم کے فلسفہ و حکمت کی اساس</a:t>
            </a:r>
            <a:endParaRPr lang="en-US" sz="2400" i="1" dirty="0">
              <a:solidFill>
                <a:schemeClr val="accent1">
                  <a:satMod val="150000"/>
                </a:schemeClr>
              </a:solidFill>
            </a:endParaRPr>
          </a:p>
        </p:txBody>
      </p:sp>
      <p:sp>
        <p:nvSpPr>
          <p:cNvPr id="12291" name="Text Placeholder 4"/>
          <p:cNvSpPr>
            <a:spLocks noGrp="1"/>
          </p:cNvSpPr>
          <p:nvPr>
            <p:ph type="body" idx="1"/>
          </p:nvPr>
        </p:nvSpPr>
        <p:spPr>
          <a:xfrm>
            <a:off x="561181" y="1447800"/>
            <a:ext cx="8021637" cy="685800"/>
          </a:xfrm>
        </p:spPr>
        <p:txBody>
          <a:bodyPr/>
          <a:lstStyle/>
          <a:p>
            <a:pPr algn="ctr" rtl="1" eaLnBrk="1" hangingPunct="1"/>
            <a:r>
              <a:rPr lang="ur-PK" sz="4000" i="1" dirty="0" smtClean="0">
                <a:latin typeface="Jameel Noori Nastaleeq" pitchFamily="2" charset="-78"/>
                <a:cs typeface="Jameel Noori Nastaleeq" pitchFamily="2" charset="-78"/>
              </a:rPr>
              <a:t>سورۃ الفاتحہ کی روشنی میں</a:t>
            </a:r>
            <a:endParaRPr lang="en-US" sz="4000" i="1" dirty="0" smtClean="0">
              <a:latin typeface="Jameel Noori Nastaleeq" pitchFamily="2" charset="-78"/>
              <a:cs typeface="Jameel Noori Nastaleeq" pitchFamily="2" charset="-78"/>
            </a:endParaRPr>
          </a:p>
        </p:txBody>
      </p:sp>
      <p:sp>
        <p:nvSpPr>
          <p:cNvPr id="6" name="TextBox 5"/>
          <p:cNvSpPr txBox="1"/>
          <p:nvPr/>
        </p:nvSpPr>
        <p:spPr>
          <a:xfrm>
            <a:off x="914400" y="3200400"/>
            <a:ext cx="3225563" cy="3046988"/>
          </a:xfrm>
          <a:prstGeom prst="rect">
            <a:avLst/>
          </a:prstGeom>
          <a:noFill/>
        </p:spPr>
        <p:txBody>
          <a:bodyPr wrap="none">
            <a:spAutoFit/>
          </a:bodyPr>
          <a:lstStyle/>
          <a:p>
            <a:pPr algn="ctr" fontAlgn="auto">
              <a:spcBef>
                <a:spcPts val="0"/>
              </a:spcBef>
              <a:spcAft>
                <a:spcPts val="0"/>
              </a:spcAft>
              <a:defRPr/>
            </a:pPr>
            <a:r>
              <a:rPr lang="en-US" sz="54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Impact" pitchFamily="34" charset="0"/>
                <a:cs typeface="Aharoni" pitchFamily="2" charset="-79"/>
              </a:rPr>
              <a:t>Lecture #</a:t>
            </a:r>
          </a:p>
          <a:p>
            <a:pPr algn="ctr" fontAlgn="auto">
              <a:spcBef>
                <a:spcPts val="0"/>
              </a:spcBef>
              <a:spcAft>
                <a:spcPts val="0"/>
              </a:spcAft>
              <a:defRPr/>
            </a:pPr>
            <a:r>
              <a:rPr lang="en-US" sz="138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Impact" pitchFamily="34" charset="0"/>
                <a:cs typeface="Aharoni" pitchFamily="2" charset="-79"/>
              </a:rPr>
              <a:t>7</a:t>
            </a:r>
            <a:endParaRPr lang="en-US" sz="138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Impact" pitchFamily="34" charset="0"/>
              <a:cs typeface="Aharoni" pitchFamily="2" charset="-79"/>
            </a:endParaRPr>
          </a:p>
        </p:txBody>
      </p:sp>
      <p:grpSp>
        <p:nvGrpSpPr>
          <p:cNvPr id="12293" name="Group 7"/>
          <p:cNvGrpSpPr>
            <a:grpSpLocks/>
          </p:cNvGrpSpPr>
          <p:nvPr/>
        </p:nvGrpSpPr>
        <p:grpSpPr bwMode="auto">
          <a:xfrm>
            <a:off x="4876800" y="3048000"/>
            <a:ext cx="3810000" cy="3381375"/>
            <a:chOff x="4876800" y="3048000"/>
            <a:chExt cx="3810000" cy="3381375"/>
          </a:xfrm>
        </p:grpSpPr>
        <p:pic>
          <p:nvPicPr>
            <p:cNvPr id="12294" name="Picture 5" descr="D:\QA\COURSES\Demands of Quran (Muntakhab Nisab)\DQ04-Towards Understanding Quran (Karsaz)\Presentations\01-Al-Asr\Surah Asr.jpg"/>
            <p:cNvPicPr>
              <a:picLocks noChangeAspect="1" noChangeArrowheads="1"/>
            </p:cNvPicPr>
            <p:nvPr/>
          </p:nvPicPr>
          <p:blipFill>
            <a:blip r:embed="rId2" cstate="print"/>
            <a:srcRect/>
            <a:stretch>
              <a:fillRect/>
            </a:stretch>
          </p:blipFill>
          <p:spPr bwMode="auto">
            <a:xfrm>
              <a:off x="4876800" y="3048000"/>
              <a:ext cx="3810000" cy="3381375"/>
            </a:xfrm>
            <a:prstGeom prst="rect">
              <a:avLst/>
            </a:prstGeom>
            <a:noFill/>
            <a:ln w="9525">
              <a:noFill/>
              <a:miter lim="800000"/>
              <a:headEnd/>
              <a:tailEnd/>
            </a:ln>
          </p:spPr>
        </p:pic>
        <p:pic>
          <p:nvPicPr>
            <p:cNvPr id="12295" name="Picture 5" descr="D:\QA\COURSES\Demands of Quran (Muntakhab Nisab)\DQ04-Towards Understanding Quran (Karsaz)\Presentations\01-Al-Asr\Surah Asr.jpg"/>
            <p:cNvPicPr>
              <a:picLocks noChangeAspect="1" noChangeArrowheads="1"/>
            </p:cNvPicPr>
            <p:nvPr/>
          </p:nvPicPr>
          <p:blipFill>
            <a:blip r:embed="rId2" cstate="print"/>
            <a:srcRect l="1636" t="-410" r="34000" b="95493"/>
            <a:stretch>
              <a:fillRect/>
            </a:stretch>
          </p:blipFill>
          <p:spPr bwMode="auto">
            <a:xfrm>
              <a:off x="5410200" y="6172200"/>
              <a:ext cx="2452255" cy="166255"/>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03910" y="76200"/>
            <a:ext cx="8915400" cy="5029200"/>
          </a:xfrm>
        </p:spPr>
        <p:txBody>
          <a:bodyPr>
            <a:noAutofit/>
          </a:bodyPr>
          <a:lstStyle/>
          <a:p>
            <a:pPr algn="ctr" rtl="1">
              <a:lnSpc>
                <a:spcPct val="120000"/>
              </a:lnSpc>
            </a:pPr>
            <a:r>
              <a:rPr lang="ar-SA" sz="5400" b="0" dirty="0">
                <a:latin typeface="Al Qalam Quran Publisher" pitchFamily="18" charset="-78"/>
                <a:cs typeface="Al Qalam Quran Publisher" pitchFamily="18" charset="-78"/>
              </a:rPr>
              <a:t>بِسْمِ اللّٰهِ الرَّحْمٰنِ الرَّحِيْمِ</a:t>
            </a:r>
            <a:r>
              <a:rPr lang="en-US" sz="5400" b="0" dirty="0">
                <a:latin typeface="Al Qalam Quran Publisher" pitchFamily="18" charset="-78"/>
                <a:cs typeface="Al Qalam Quran Publisher" pitchFamily="18" charset="-78"/>
              </a:rPr>
              <a:t/>
            </a:r>
            <a:br>
              <a:rPr lang="en-US" sz="5400" b="0" dirty="0">
                <a:latin typeface="Al Qalam Quran Publisher" pitchFamily="18" charset="-78"/>
                <a:cs typeface="Al Qalam Quran Publisher" pitchFamily="18" charset="-78"/>
              </a:rPr>
            </a:br>
            <a:r>
              <a:rPr lang="ar-SA" sz="5400" b="0" dirty="0">
                <a:latin typeface="Al Qalam Quran Publisher" pitchFamily="18" charset="-78"/>
                <a:cs typeface="Al Qalam Quran Publisher" pitchFamily="18" charset="-78"/>
              </a:rPr>
              <a:t>اَلْحَمْدُ لِلّٰهِ رَبِّ </a:t>
            </a:r>
            <a:r>
              <a:rPr lang="ar-SA" sz="5400" b="0" dirty="0" smtClean="0">
                <a:latin typeface="Al Qalam Quran Publisher" pitchFamily="18" charset="-78"/>
                <a:cs typeface="Al Qalam Quran Publisher" pitchFamily="18" charset="-78"/>
              </a:rPr>
              <a:t>الْعٰلَمِيْنَۙ۰۰۱</a:t>
            </a:r>
            <a:r>
              <a:rPr lang="ur-PK" sz="5400" b="0" dirty="0" smtClean="0">
                <a:latin typeface="Al Qalam Quran Publisher" pitchFamily="18" charset="-78"/>
                <a:cs typeface="Al Qalam Quran Publisher" pitchFamily="18" charset="-78"/>
              </a:rPr>
              <a:t> </a:t>
            </a:r>
            <a:r>
              <a:rPr lang="ar-SA" sz="5400" b="0" dirty="0" smtClean="0">
                <a:latin typeface="Al Qalam Quran Publisher" pitchFamily="18" charset="-78"/>
                <a:cs typeface="Al Qalam Quran Publisher" pitchFamily="18" charset="-78"/>
              </a:rPr>
              <a:t>الرَّحْمٰنِ الرَّحِيْمِۙ۰۰۲</a:t>
            </a:r>
            <a:r>
              <a:rPr lang="ur-PK" sz="5400" b="0" dirty="0" smtClean="0">
                <a:latin typeface="Al Qalam Quran Publisher" pitchFamily="18" charset="-78"/>
                <a:cs typeface="Al Qalam Quran Publisher" pitchFamily="18" charset="-78"/>
              </a:rPr>
              <a:t> </a:t>
            </a:r>
            <a:r>
              <a:rPr lang="ar-SA" sz="5400" b="0" dirty="0" smtClean="0">
                <a:latin typeface="Al Qalam Quran Publisher" pitchFamily="18" charset="-78"/>
                <a:cs typeface="Al Qalam Quran Publisher" pitchFamily="18" charset="-78"/>
              </a:rPr>
              <a:t>مٰلِكِ </a:t>
            </a:r>
            <a:r>
              <a:rPr lang="ar-SA" sz="5400" b="0" dirty="0">
                <a:latin typeface="Al Qalam Quran Publisher" pitchFamily="18" charset="-78"/>
                <a:cs typeface="Al Qalam Quran Publisher" pitchFamily="18" charset="-78"/>
              </a:rPr>
              <a:t>يَوْمِ </a:t>
            </a:r>
            <a:r>
              <a:rPr lang="ar-SA" sz="5400" b="0" dirty="0" smtClean="0">
                <a:latin typeface="Al Qalam Quran Publisher" pitchFamily="18" charset="-78"/>
                <a:cs typeface="Al Qalam Quran Publisher" pitchFamily="18" charset="-78"/>
              </a:rPr>
              <a:t>الدِّيْنِؕ۰۰۳</a:t>
            </a:r>
            <a:r>
              <a:rPr lang="ur-PK" sz="5400" b="0" dirty="0" smtClean="0">
                <a:latin typeface="Al Qalam Quran Publisher" pitchFamily="18" charset="-78"/>
                <a:cs typeface="Al Qalam Quran Publisher" pitchFamily="18" charset="-78"/>
              </a:rPr>
              <a:t> </a:t>
            </a:r>
            <a:r>
              <a:rPr lang="ar-SA" sz="5400" b="0" dirty="0" smtClean="0">
                <a:latin typeface="Al Qalam Quran Publisher" pitchFamily="18" charset="-78"/>
                <a:cs typeface="Al Qalam Quran Publisher" pitchFamily="18" charset="-78"/>
              </a:rPr>
              <a:t>اِيَّاكَ </a:t>
            </a:r>
            <a:r>
              <a:rPr lang="ar-SA" sz="5400" b="0" dirty="0">
                <a:latin typeface="Al Qalam Quran Publisher" pitchFamily="18" charset="-78"/>
                <a:cs typeface="Al Qalam Quran Publisher" pitchFamily="18" charset="-78"/>
              </a:rPr>
              <a:t>نَعْبُدُ وَ اِيَّاكَ </a:t>
            </a:r>
            <a:r>
              <a:rPr lang="ar-SA" sz="5400" b="0" dirty="0" smtClean="0">
                <a:latin typeface="Al Qalam Quran Publisher" pitchFamily="18" charset="-78"/>
                <a:cs typeface="Al Qalam Quran Publisher" pitchFamily="18" charset="-78"/>
              </a:rPr>
              <a:t>نَسْتَعِيْنُؕ۰۰۴</a:t>
            </a:r>
            <a:r>
              <a:rPr lang="ur-PK" sz="5400" b="0" dirty="0" smtClean="0">
                <a:latin typeface="Al Qalam Quran Publisher" pitchFamily="18" charset="-78"/>
                <a:cs typeface="Al Qalam Quran Publisher" pitchFamily="18" charset="-78"/>
              </a:rPr>
              <a:t> </a:t>
            </a:r>
            <a:r>
              <a:rPr lang="ar-SA" sz="5400" b="0" dirty="0" smtClean="0">
                <a:latin typeface="Al Qalam Quran Publisher" pitchFamily="18" charset="-78"/>
                <a:cs typeface="Al Qalam Quran Publisher" pitchFamily="18" charset="-78"/>
              </a:rPr>
              <a:t>اِهْدِنَا </a:t>
            </a:r>
            <a:r>
              <a:rPr lang="ar-SA" sz="5400" b="0" dirty="0">
                <a:latin typeface="Al Qalam Quran Publisher" pitchFamily="18" charset="-78"/>
                <a:cs typeface="Al Qalam Quran Publisher" pitchFamily="18" charset="-78"/>
              </a:rPr>
              <a:t>الصِّرَاطَ </a:t>
            </a:r>
            <a:r>
              <a:rPr lang="ar-SA" sz="5400" b="0" dirty="0" smtClean="0">
                <a:latin typeface="Al Qalam Quran Publisher" pitchFamily="18" charset="-78"/>
                <a:cs typeface="Al Qalam Quran Publisher" pitchFamily="18" charset="-78"/>
              </a:rPr>
              <a:t>الْمُسْتَقِيْمَۙ۰۰۵</a:t>
            </a:r>
            <a:r>
              <a:rPr lang="ur-PK" sz="5400" b="0" dirty="0" smtClean="0">
                <a:latin typeface="Al Qalam Quran Publisher" pitchFamily="18" charset="-78"/>
                <a:cs typeface="Al Qalam Quran Publisher" pitchFamily="18" charset="-78"/>
              </a:rPr>
              <a:t> </a:t>
            </a:r>
            <a:r>
              <a:rPr lang="ar-SA" sz="5400" b="0" dirty="0" smtClean="0">
                <a:latin typeface="Al Qalam Quran Publisher" pitchFamily="18" charset="-78"/>
                <a:cs typeface="Al Qalam Quran Publisher" pitchFamily="18" charset="-78"/>
              </a:rPr>
              <a:t>صِرَاطَ </a:t>
            </a:r>
            <a:r>
              <a:rPr lang="ar-SA" sz="5400" b="0" dirty="0">
                <a:latin typeface="Al Qalam Quran Publisher" pitchFamily="18" charset="-78"/>
                <a:cs typeface="Al Qalam Quran Publisher" pitchFamily="18" charset="-78"/>
              </a:rPr>
              <a:t>الَّذِيْنَ اَنْعَمْتَ </a:t>
            </a:r>
            <a:r>
              <a:rPr lang="ar-SA" sz="5400" b="0" dirty="0" smtClean="0">
                <a:latin typeface="Al Qalam Quran Publisher" pitchFamily="18" charset="-78"/>
                <a:cs typeface="Al Qalam Quran Publisher" pitchFamily="18" charset="-78"/>
              </a:rPr>
              <a:t>عَلَيْهِمْ١ۙ۬ۦ</a:t>
            </a:r>
            <a:r>
              <a:rPr lang="ur-PK" sz="5400" b="0" dirty="0" smtClean="0">
                <a:latin typeface="Al Qalam Quran Publisher" pitchFamily="18" charset="-78"/>
                <a:cs typeface="Al Qalam Quran Publisher" pitchFamily="18" charset="-78"/>
              </a:rPr>
              <a:t> </a:t>
            </a:r>
            <a:r>
              <a:rPr lang="ar-SA" sz="5400" b="0" dirty="0" smtClean="0">
                <a:latin typeface="Al Qalam Quran Publisher" pitchFamily="18" charset="-78"/>
                <a:cs typeface="Al Qalam Quran Publisher" pitchFamily="18" charset="-78"/>
              </a:rPr>
              <a:t>غَيْرِ </a:t>
            </a:r>
            <a:r>
              <a:rPr lang="ar-SA" sz="5400" b="0" dirty="0">
                <a:latin typeface="Al Qalam Quran Publisher" pitchFamily="18" charset="-78"/>
                <a:cs typeface="Al Qalam Quran Publisher" pitchFamily="18" charset="-78"/>
              </a:rPr>
              <a:t>الْمَغْضُوْبِ عَلَيْهِمْ وَ لَا الضَّآلِّيْنَؒ۰۰۷</a:t>
            </a:r>
            <a:endParaRPr lang="en-US" sz="5400" b="0" dirty="0">
              <a:latin typeface="Al Qalam Quran Publisher" pitchFamily="18" charset="-78"/>
              <a:cs typeface="Al Qalam Quran Publisher" pitchFamily="18" charset="-78"/>
            </a:endParaRPr>
          </a:p>
        </p:txBody>
      </p:sp>
      <p:sp>
        <p:nvSpPr>
          <p:cNvPr id="13315" name="Rectangle 5"/>
          <p:cNvSpPr>
            <a:spLocks noChangeArrowheads="1"/>
          </p:cNvSpPr>
          <p:nvPr/>
        </p:nvSpPr>
        <p:spPr bwMode="auto">
          <a:xfrm>
            <a:off x="3786887" y="5715000"/>
            <a:ext cx="1864613" cy="646331"/>
          </a:xfrm>
          <a:prstGeom prst="rect">
            <a:avLst/>
          </a:prstGeom>
          <a:noFill/>
          <a:ln w="9525">
            <a:noFill/>
            <a:miter lim="800000"/>
            <a:headEnd/>
            <a:tailEnd/>
          </a:ln>
        </p:spPr>
        <p:txBody>
          <a:bodyPr wrap="none">
            <a:spAutoFit/>
          </a:bodyPr>
          <a:lstStyle/>
          <a:p>
            <a:pPr algn="r" rtl="1"/>
            <a:r>
              <a:rPr lang="ur-PK" sz="3600" i="1" dirty="0">
                <a:latin typeface="Jameel Noori Nastaleeq" pitchFamily="2" charset="-78"/>
                <a:ea typeface="Calibri" pitchFamily="34" charset="0"/>
                <a:cs typeface="Jameel Noori Nastaleeq" pitchFamily="2" charset="-78"/>
              </a:rPr>
              <a:t>سورۃ </a:t>
            </a:r>
            <a:r>
              <a:rPr lang="ar-SA" sz="3600" i="1" dirty="0">
                <a:latin typeface="Jameel Noori Nastaleeq" pitchFamily="2" charset="-78"/>
                <a:ea typeface="Calibri" pitchFamily="34" charset="0"/>
                <a:cs typeface="Jameel Noori Nastaleeq" pitchFamily="2" charset="-78"/>
              </a:rPr>
              <a:t>ال</a:t>
            </a:r>
            <a:r>
              <a:rPr lang="ur-PK" sz="3600" i="1" dirty="0">
                <a:latin typeface="Jameel Noori Nastaleeq" pitchFamily="2" charset="-78"/>
                <a:ea typeface="Calibri" pitchFamily="34" charset="0"/>
                <a:cs typeface="Jameel Noori Nastaleeq" pitchFamily="2" charset="-78"/>
              </a:rPr>
              <a:t>فاتحہ</a:t>
            </a:r>
            <a:endParaRPr lang="en-US" sz="2400" i="1" dirty="0">
              <a:latin typeface="Jameel Noori Nastaleeq" pitchFamily="2" charset="-78"/>
              <a:ea typeface="Calibri" pitchFamily="34" charset="0"/>
              <a:cs typeface="Jameel Noori Nastaleeq" pitchFamily="2" charset="-78"/>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76200" y="838200"/>
            <a:ext cx="8991600" cy="3657600"/>
          </a:xfrm>
        </p:spPr>
        <p:txBody>
          <a:bodyPr>
            <a:noAutofit/>
          </a:bodyPr>
          <a:lstStyle/>
          <a:p>
            <a:pPr algn="ctr" rtl="1" eaLnBrk="1" fontAlgn="auto" hangingPunct="1">
              <a:lnSpc>
                <a:spcPct val="115000"/>
              </a:lnSpc>
              <a:spcBef>
                <a:spcPts val="0"/>
              </a:spcBef>
              <a:spcAft>
                <a:spcPts val="1800"/>
              </a:spcAft>
              <a:defRPr/>
            </a:pPr>
            <a:r>
              <a:rPr lang="ur-PK" sz="1400" b="0" dirty="0" smtClean="0">
                <a:solidFill>
                  <a:schemeClr val="tx1"/>
                </a:solidFill>
                <a:latin typeface="Jameel Noori Nastaleeq" pitchFamily="2" charset="-78"/>
                <a:ea typeface="Calibri"/>
                <a:cs typeface="Jameel Noori Nastaleeq" pitchFamily="2" charset="-78"/>
              </a:rPr>
              <a:t/>
            </a:r>
            <a:br>
              <a:rPr lang="ur-PK" sz="1400" b="0" dirty="0" smtClean="0">
                <a:solidFill>
                  <a:schemeClr val="tx1"/>
                </a:solidFill>
                <a:latin typeface="Jameel Noori Nastaleeq" pitchFamily="2" charset="-78"/>
                <a:ea typeface="Calibri"/>
                <a:cs typeface="Jameel Noori Nastaleeq" pitchFamily="2" charset="-78"/>
              </a:rPr>
            </a:br>
            <a:r>
              <a:rPr lang="ur-PK" sz="3600" b="0" dirty="0" smtClean="0">
                <a:solidFill>
                  <a:schemeClr val="tx1"/>
                </a:solidFill>
                <a:latin typeface="Jameel Noori Nastaleeq" pitchFamily="2" charset="-78"/>
                <a:ea typeface="Calibri"/>
                <a:cs typeface="Jameel Noori Nastaleeq" pitchFamily="2" charset="-78"/>
              </a:rPr>
              <a:t>کل شکر و ثنا اللہ کے لئے ہے جو تمام جہان والوں کا رب ہے۔ جو</a:t>
            </a:r>
            <a:r>
              <a:rPr lang="en-US" sz="3600" b="0" dirty="0" smtClean="0">
                <a:solidFill>
                  <a:schemeClr val="tx1"/>
                </a:solidFill>
                <a:latin typeface="Jameel Noori Nastaleeq" pitchFamily="2" charset="-78"/>
                <a:ea typeface="Calibri"/>
                <a:cs typeface="Jameel Noori Nastaleeq" pitchFamily="2" charset="-78"/>
              </a:rPr>
              <a:t> </a:t>
            </a:r>
            <a:r>
              <a:rPr lang="ur-PK" sz="3600" b="0" dirty="0" smtClean="0">
                <a:solidFill>
                  <a:schemeClr val="tx1"/>
                </a:solidFill>
                <a:latin typeface="Jameel Noori Nastaleeq" pitchFamily="2" charset="-78"/>
                <a:ea typeface="Calibri"/>
                <a:cs typeface="Jameel Noori Nastaleeq" pitchFamily="2" charset="-78"/>
              </a:rPr>
              <a:t>بہت زیادہ اور مسلسل رحم کرنے والا ہے۔ بدلے کے دن کا مالک ہے۔ (اے پروردگار) ہم تیری ہی عبادت کرتے ہیں اور کریں گے اور تجھ ہی سے مدد مانگتے ہیں اور مانگیں گے۔ ہم کو چلا سیدھے راستے پر۔ راستہ اُن لوگوں کا جن پر (اے اللہ) تونے انعام کیا۔ (اے اللہ) نہ تو اُن پر ناراض ہوا اور نہ ہی وہ گمراہ ہوئے۔</a:t>
            </a:r>
            <a:endParaRPr lang="en-US" sz="4400" b="0" dirty="0">
              <a:solidFill>
                <a:schemeClr val="tx1"/>
              </a:solidFill>
              <a:latin typeface="Jameel Noori Nastaleeq" pitchFamily="2" charset="-78"/>
              <a:cs typeface="Jameel Noori Nastaleeq" pitchFamily="2" charset="-78"/>
            </a:endParaRPr>
          </a:p>
        </p:txBody>
      </p:sp>
      <p:sp>
        <p:nvSpPr>
          <p:cNvPr id="14339" name="Rectangle 5"/>
          <p:cNvSpPr>
            <a:spLocks noChangeArrowheads="1"/>
          </p:cNvSpPr>
          <p:nvPr/>
        </p:nvSpPr>
        <p:spPr bwMode="auto">
          <a:xfrm>
            <a:off x="3786887" y="5678488"/>
            <a:ext cx="1864613" cy="646331"/>
          </a:xfrm>
          <a:prstGeom prst="rect">
            <a:avLst/>
          </a:prstGeom>
          <a:noFill/>
          <a:ln w="9525">
            <a:noFill/>
            <a:miter lim="800000"/>
            <a:headEnd/>
            <a:tailEnd/>
          </a:ln>
        </p:spPr>
        <p:txBody>
          <a:bodyPr wrap="none">
            <a:spAutoFit/>
          </a:bodyPr>
          <a:lstStyle/>
          <a:p>
            <a:pPr algn="r" rtl="1">
              <a:defRPr/>
            </a:pPr>
            <a:r>
              <a:rPr lang="ur-PK" sz="3600" i="1" dirty="0">
                <a:solidFill>
                  <a:schemeClr val="accent1">
                    <a:lumMod val="60000"/>
                    <a:lumOff val="40000"/>
                  </a:schemeClr>
                </a:solidFill>
                <a:latin typeface="Jameel Noori Nastaleeq" pitchFamily="2" charset="-78"/>
                <a:ea typeface="Calibri" pitchFamily="34" charset="0"/>
                <a:cs typeface="Jameel Noori Nastaleeq" pitchFamily="2" charset="-78"/>
              </a:rPr>
              <a:t>سورۃ </a:t>
            </a:r>
            <a:r>
              <a:rPr lang="ar-SA" sz="3600" i="1" dirty="0">
                <a:solidFill>
                  <a:schemeClr val="accent1">
                    <a:lumMod val="60000"/>
                    <a:lumOff val="40000"/>
                  </a:schemeClr>
                </a:solidFill>
                <a:latin typeface="Jameel Noori Nastaleeq" pitchFamily="2" charset="-78"/>
                <a:ea typeface="Calibri" pitchFamily="34" charset="0"/>
                <a:cs typeface="Jameel Noori Nastaleeq" pitchFamily="2" charset="-78"/>
              </a:rPr>
              <a:t>ال</a:t>
            </a:r>
            <a:r>
              <a:rPr lang="ur-PK" sz="3600" i="1" dirty="0">
                <a:solidFill>
                  <a:schemeClr val="accent1">
                    <a:lumMod val="60000"/>
                    <a:lumOff val="40000"/>
                  </a:schemeClr>
                </a:solidFill>
                <a:latin typeface="Jameel Noori Nastaleeq" pitchFamily="2" charset="-78"/>
                <a:ea typeface="Calibri" pitchFamily="34" charset="0"/>
                <a:cs typeface="Jameel Noori Nastaleeq" pitchFamily="2" charset="-78"/>
              </a:rPr>
              <a:t>فاتحہ</a:t>
            </a:r>
            <a:endParaRPr lang="en-US" sz="2400" i="1" dirty="0">
              <a:solidFill>
                <a:schemeClr val="accent1">
                  <a:lumMod val="60000"/>
                  <a:lumOff val="40000"/>
                </a:schemeClr>
              </a:solidFill>
              <a:latin typeface="Jameel Noori Nastaleeq" pitchFamily="2" charset="-78"/>
              <a:ea typeface="Calibri" pitchFamily="34" charset="0"/>
              <a:cs typeface="Jameel Noori Nastaleeq" pitchFamily="2" charset="-78"/>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rtl="1" eaLnBrk="1" hangingPunct="1">
              <a:defRPr/>
            </a:pPr>
            <a:r>
              <a:rPr lang="ur-PK" dirty="0" smtClean="0">
                <a:cs typeface="UL Sajid Heading" pitchFamily="2" charset="-78"/>
              </a:rPr>
              <a:t>عظمت </a:t>
            </a:r>
            <a:r>
              <a:rPr lang="en-US" dirty="0" smtClean="0">
                <a:cs typeface="UL Sajid Heading" pitchFamily="2" charset="-78"/>
              </a:rPr>
              <a:t>(Importance)</a:t>
            </a:r>
            <a:endParaRPr lang="en-US" dirty="0">
              <a:cs typeface="UL Sajid Heading" pitchFamily="2" charset="-78"/>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618709928"/>
              </p:ext>
            </p:extLst>
          </p:nvPr>
        </p:nvGraphicFramePr>
        <p:xfrm>
          <a:off x="4724400" y="1655380"/>
          <a:ext cx="4285671" cy="50502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3" name="Group 7"/>
          <p:cNvGrpSpPr>
            <a:grpSpLocks/>
          </p:cNvGrpSpPr>
          <p:nvPr/>
        </p:nvGrpSpPr>
        <p:grpSpPr bwMode="auto">
          <a:xfrm>
            <a:off x="303775" y="1601051"/>
            <a:ext cx="4267200" cy="5121275"/>
            <a:chOff x="4800600" y="2133600"/>
            <a:chExt cx="3429000" cy="4114800"/>
          </a:xfrm>
        </p:grpSpPr>
        <p:pic>
          <p:nvPicPr>
            <p:cNvPr id="15386" name="Picture 9" descr="E:\e-Library\My Pictures\Backgrounds &amp; Calligraphy\Hancrafted_Wooden_Frame.jpg"/>
            <p:cNvPicPr>
              <a:picLocks noChangeAspect="1" noChangeArrowheads="1"/>
            </p:cNvPicPr>
            <p:nvPr/>
          </p:nvPicPr>
          <p:blipFill>
            <a:blip r:embed="rId7" cstate="print"/>
            <a:srcRect l="17097" t="10294" r="16730" b="10295"/>
            <a:stretch>
              <a:fillRect/>
            </a:stretch>
          </p:blipFill>
          <p:spPr bwMode="auto">
            <a:xfrm>
              <a:off x="4800600" y="2133600"/>
              <a:ext cx="3429000" cy="4114800"/>
            </a:xfrm>
            <a:prstGeom prst="rect">
              <a:avLst/>
            </a:prstGeom>
            <a:solidFill>
              <a:srgbClr val="C00000"/>
            </a:solidFill>
            <a:ln w="9525">
              <a:noFill/>
              <a:miter lim="800000"/>
              <a:headEnd/>
              <a:tailEnd/>
            </a:ln>
          </p:spPr>
        </p:pic>
        <p:sp>
          <p:nvSpPr>
            <p:cNvPr id="15387" name="Rectangle 13"/>
            <p:cNvSpPr>
              <a:spLocks noChangeArrowheads="1"/>
            </p:cNvSpPr>
            <p:nvPr/>
          </p:nvSpPr>
          <p:spPr bwMode="auto">
            <a:xfrm>
              <a:off x="6160116" y="5687907"/>
              <a:ext cx="748494" cy="230293"/>
            </a:xfrm>
            <a:prstGeom prst="rect">
              <a:avLst/>
            </a:prstGeom>
            <a:solidFill>
              <a:srgbClr val="860000"/>
            </a:solidFill>
            <a:ln w="12700" algn="ctr">
              <a:noFill/>
              <a:round/>
              <a:headEnd/>
              <a:tailEnd/>
            </a:ln>
          </p:spPr>
          <p:txBody>
            <a:bodyPr wrap="none" anchor="ctr"/>
            <a:lstStyle/>
            <a:p>
              <a:endParaRPr lang="en-US">
                <a:latin typeface="Jameel Noori Nastaleeq" pitchFamily="2" charset="-78"/>
                <a:cs typeface="Jameel Noori Nastaleeq" pitchFamily="2" charset="-78"/>
              </a:endParaRPr>
            </a:p>
          </p:txBody>
        </p:sp>
      </p:grpSp>
      <p:sp>
        <p:nvSpPr>
          <p:cNvPr id="8" name="Rectangle 12"/>
          <p:cNvSpPr>
            <a:spLocks noChangeArrowheads="1"/>
          </p:cNvSpPr>
          <p:nvPr/>
        </p:nvSpPr>
        <p:spPr bwMode="auto">
          <a:xfrm>
            <a:off x="608575" y="2267324"/>
            <a:ext cx="3657600" cy="3788729"/>
          </a:xfrm>
          <a:prstGeom prst="rect">
            <a:avLst/>
          </a:prstGeom>
          <a:noFill/>
          <a:ln w="9525">
            <a:noFill/>
            <a:miter lim="800000"/>
            <a:headEnd/>
            <a:tailEnd/>
          </a:ln>
        </p:spPr>
        <p:txBody>
          <a:bodyPr>
            <a:spAutoFit/>
          </a:bodyPr>
          <a:lstStyle/>
          <a:p>
            <a:pPr algn="ctr" rtl="1">
              <a:lnSpc>
                <a:spcPct val="140000"/>
              </a:lnSpc>
            </a:pPr>
            <a:endParaRPr lang="en-US" sz="1100" dirty="0">
              <a:solidFill>
                <a:schemeClr val="bg1"/>
              </a:solidFill>
              <a:latin typeface="Jameel Noori Nastaleeq" pitchFamily="2" charset="-78"/>
              <a:cs typeface="Jameel Noori Nastaleeq" pitchFamily="2" charset="-78"/>
            </a:endParaRPr>
          </a:p>
          <a:p>
            <a:pPr algn="ctr" rtl="1">
              <a:lnSpc>
                <a:spcPct val="140000"/>
              </a:lnSpc>
            </a:pPr>
            <a:r>
              <a:rPr lang="ur-PK" sz="3200" dirty="0">
                <a:solidFill>
                  <a:srgbClr val="FFFFFF"/>
                </a:solidFill>
                <a:latin typeface="Jameel Noori Nastaleeq" pitchFamily="2" charset="-78"/>
                <a:cs typeface="Jameel Noori Nastaleeq" pitchFamily="2" charset="-78"/>
              </a:rPr>
              <a:t>ہم نے آپ کو عطا فرمائیں سات (آیات) دھرائی جانے والیاں جو کہ (بذاتِ خود) ایک عظیم قرآن کا درجہ رکھتی ہیں۔</a:t>
            </a:r>
          </a:p>
          <a:p>
            <a:pPr algn="ctr" rtl="1">
              <a:lnSpc>
                <a:spcPct val="140000"/>
              </a:lnSpc>
            </a:pPr>
            <a:endParaRPr lang="ur-PK" sz="1400" dirty="0">
              <a:solidFill>
                <a:srgbClr val="FFFFFF"/>
              </a:solidFill>
              <a:latin typeface="Jameel Noori Nastaleeq" pitchFamily="2" charset="-78"/>
              <a:cs typeface="Jameel Noori Nastaleeq" pitchFamily="2" charset="-78"/>
            </a:endParaRPr>
          </a:p>
          <a:p>
            <a:pPr algn="ctr" rtl="1">
              <a:lnSpc>
                <a:spcPct val="140000"/>
              </a:lnSpc>
            </a:pPr>
            <a:r>
              <a:rPr lang="ur-PK" sz="2000" dirty="0">
                <a:solidFill>
                  <a:srgbClr val="FFFFFF"/>
                </a:solidFill>
                <a:latin typeface="Jameel Noori Nastaleeq" pitchFamily="2" charset="-78"/>
                <a:cs typeface="Jameel Noori Nastaleeq" pitchFamily="2" charset="-78"/>
              </a:rPr>
              <a:t>(الحجر: 87)</a:t>
            </a:r>
          </a:p>
        </p:txBody>
      </p:sp>
      <p:grpSp>
        <p:nvGrpSpPr>
          <p:cNvPr id="5" name="Group 7"/>
          <p:cNvGrpSpPr>
            <a:grpSpLocks/>
          </p:cNvGrpSpPr>
          <p:nvPr/>
        </p:nvGrpSpPr>
        <p:grpSpPr bwMode="auto">
          <a:xfrm>
            <a:off x="303775" y="1601051"/>
            <a:ext cx="4267200" cy="5121275"/>
            <a:chOff x="4800600" y="2133600"/>
            <a:chExt cx="3429000" cy="4114800"/>
          </a:xfrm>
        </p:grpSpPr>
        <p:pic>
          <p:nvPicPr>
            <p:cNvPr id="15384" name="Picture 9" descr="E:\e-Library\My Pictures\Backgrounds &amp; Calligraphy\Hancrafted_Wooden_Frame.jpg"/>
            <p:cNvPicPr>
              <a:picLocks noChangeAspect="1" noChangeArrowheads="1"/>
            </p:cNvPicPr>
            <p:nvPr/>
          </p:nvPicPr>
          <p:blipFill>
            <a:blip r:embed="rId7" cstate="print"/>
            <a:srcRect l="17097" t="10294" r="16730" b="10295"/>
            <a:stretch>
              <a:fillRect/>
            </a:stretch>
          </p:blipFill>
          <p:spPr bwMode="auto">
            <a:xfrm>
              <a:off x="4800600" y="2133600"/>
              <a:ext cx="3429000" cy="4114800"/>
            </a:xfrm>
            <a:prstGeom prst="rect">
              <a:avLst/>
            </a:prstGeom>
            <a:solidFill>
              <a:srgbClr val="C00000"/>
            </a:solidFill>
            <a:ln w="9525">
              <a:noFill/>
              <a:miter lim="800000"/>
              <a:headEnd/>
              <a:tailEnd/>
            </a:ln>
          </p:spPr>
        </p:pic>
        <p:sp>
          <p:nvSpPr>
            <p:cNvPr id="15385" name="Rectangle 13"/>
            <p:cNvSpPr>
              <a:spLocks noChangeArrowheads="1"/>
            </p:cNvSpPr>
            <p:nvPr/>
          </p:nvSpPr>
          <p:spPr bwMode="auto">
            <a:xfrm>
              <a:off x="6160116" y="5687907"/>
              <a:ext cx="748494" cy="230293"/>
            </a:xfrm>
            <a:prstGeom prst="rect">
              <a:avLst/>
            </a:prstGeom>
            <a:solidFill>
              <a:srgbClr val="860000"/>
            </a:solidFill>
            <a:ln w="12700" algn="ctr">
              <a:noFill/>
              <a:round/>
              <a:headEnd/>
              <a:tailEnd/>
            </a:ln>
          </p:spPr>
          <p:txBody>
            <a:bodyPr wrap="none" anchor="ctr"/>
            <a:lstStyle/>
            <a:p>
              <a:endParaRPr lang="en-US">
                <a:latin typeface="Jameel Noori Nastaleeq" pitchFamily="2" charset="-78"/>
                <a:cs typeface="Jameel Noori Nastaleeq" pitchFamily="2" charset="-78"/>
              </a:endParaRPr>
            </a:p>
          </p:txBody>
        </p:sp>
      </p:grpSp>
      <p:sp>
        <p:nvSpPr>
          <p:cNvPr id="12" name="Rectangle 12"/>
          <p:cNvSpPr>
            <a:spLocks noChangeArrowheads="1"/>
          </p:cNvSpPr>
          <p:nvPr/>
        </p:nvSpPr>
        <p:spPr bwMode="auto">
          <a:xfrm>
            <a:off x="608575" y="2419673"/>
            <a:ext cx="3657600" cy="3484031"/>
          </a:xfrm>
          <a:prstGeom prst="rect">
            <a:avLst/>
          </a:prstGeom>
          <a:noFill/>
          <a:ln w="9525">
            <a:noFill/>
            <a:miter lim="800000"/>
            <a:headEnd/>
            <a:tailEnd/>
          </a:ln>
        </p:spPr>
        <p:txBody>
          <a:bodyPr>
            <a:spAutoFit/>
          </a:bodyPr>
          <a:lstStyle/>
          <a:p>
            <a:pPr algn="ctr" rtl="1">
              <a:lnSpc>
                <a:spcPct val="140000"/>
              </a:lnSpc>
            </a:pPr>
            <a:endParaRPr lang="ar-SA" sz="1100" dirty="0">
              <a:solidFill>
                <a:schemeClr val="bg1"/>
              </a:solidFill>
              <a:latin typeface="Jameel Noori Nastaleeq" pitchFamily="2" charset="-78"/>
              <a:cs typeface="Jameel Noori Nastaleeq" pitchFamily="2" charset="-78"/>
            </a:endParaRPr>
          </a:p>
          <a:p>
            <a:pPr algn="ctr" rtl="1">
              <a:lnSpc>
                <a:spcPct val="140000"/>
              </a:lnSpc>
            </a:pPr>
            <a:r>
              <a:rPr lang="ur-PK" sz="2200" dirty="0">
                <a:solidFill>
                  <a:srgbClr val="FFFFFF"/>
                </a:solidFill>
                <a:latin typeface="Jameel Noori Nastaleeq" pitchFamily="2" charset="-78"/>
                <a:cs typeface="Jameel Noori Nastaleeq" pitchFamily="2" charset="-78"/>
              </a:rPr>
              <a:t>اس ذات کی قسم جس کے ہاتھ میں میری جان ہے، یہ وہ سورة ہے جس کی مثل نہ تورات میں نازل ہوئی ،نہ انجیل میں، نہ زبور میں اور نہ ہی قرآن میں اس کی نظیر موجود ہے اور یہ ہی ہے </a:t>
            </a:r>
            <a:r>
              <a:rPr lang="ur-PK" sz="2200" dirty="0" smtClean="0">
                <a:solidFill>
                  <a:srgbClr val="FFFFFF"/>
                </a:solidFill>
                <a:latin typeface="Al_Mushaf" pitchFamily="2" charset="-78"/>
                <a:cs typeface="Al_Mushaf" pitchFamily="2" charset="-78"/>
              </a:rPr>
              <a:t>سَبْعٌ </a:t>
            </a:r>
            <a:r>
              <a:rPr lang="ur-PK" sz="2200" dirty="0">
                <a:solidFill>
                  <a:srgbClr val="FFFFFF"/>
                </a:solidFill>
                <a:latin typeface="Al_Mushaf" pitchFamily="2" charset="-78"/>
                <a:cs typeface="Al_Mushaf" pitchFamily="2" charset="-78"/>
              </a:rPr>
              <a:t>مِّنَ الْمَثَانِیْ </a:t>
            </a:r>
            <a:r>
              <a:rPr lang="ur-PK" sz="2200" dirty="0">
                <a:solidFill>
                  <a:srgbClr val="FFFFFF"/>
                </a:solidFill>
                <a:latin typeface="Jameel Noori Nastaleeq" pitchFamily="2" charset="-78"/>
                <a:cs typeface="Jameel Noori Nastaleeq" pitchFamily="2" charset="-78"/>
              </a:rPr>
              <a:t>اور یہ ہی </a:t>
            </a:r>
            <a:r>
              <a:rPr lang="ur-PK" sz="2200" dirty="0" smtClean="0">
                <a:solidFill>
                  <a:srgbClr val="FFFFFF"/>
                </a:solidFill>
                <a:latin typeface="Jameel Noori Nastaleeq" pitchFamily="2" charset="-78"/>
                <a:cs typeface="Jameel Noori Nastaleeq" pitchFamily="2" charset="-78"/>
              </a:rPr>
              <a:t> </a:t>
            </a:r>
            <a:r>
              <a:rPr lang="ur-PK" sz="2200" dirty="0" smtClean="0">
                <a:solidFill>
                  <a:srgbClr val="FFFFFF"/>
                </a:solidFill>
                <a:latin typeface="Al_Mushaf" pitchFamily="2" charset="-78"/>
                <a:cs typeface="Al_Mushaf" pitchFamily="2" charset="-78"/>
              </a:rPr>
              <a:t>القرآن </a:t>
            </a:r>
            <a:r>
              <a:rPr lang="ur-PK" sz="2200" dirty="0">
                <a:solidFill>
                  <a:srgbClr val="FFFFFF"/>
                </a:solidFill>
                <a:latin typeface="Al_Mushaf" pitchFamily="2" charset="-78"/>
                <a:cs typeface="Al_Mushaf" pitchFamily="2" charset="-78"/>
              </a:rPr>
              <a:t>العظیم </a:t>
            </a:r>
            <a:r>
              <a:rPr lang="ur-PK" sz="2200" dirty="0">
                <a:solidFill>
                  <a:srgbClr val="FFFFFF"/>
                </a:solidFill>
                <a:latin typeface="Jameel Noori Nastaleeq" pitchFamily="2" charset="-78"/>
                <a:cs typeface="Jameel Noori Nastaleeq" pitchFamily="2" charset="-78"/>
              </a:rPr>
              <a:t>ہے جو مجھے عطا کیا گیا۔ </a:t>
            </a:r>
            <a:endParaRPr lang="ar-SA" sz="2200" dirty="0">
              <a:solidFill>
                <a:srgbClr val="FFFFFF"/>
              </a:solidFill>
              <a:latin typeface="Jameel Noori Nastaleeq" pitchFamily="2" charset="-78"/>
              <a:cs typeface="Jameel Noori Nastaleeq" pitchFamily="2" charset="-78"/>
            </a:endParaRPr>
          </a:p>
          <a:p>
            <a:pPr algn="ctr" rtl="1">
              <a:lnSpc>
                <a:spcPct val="140000"/>
              </a:lnSpc>
            </a:pPr>
            <a:endParaRPr lang="ar-SA" sz="1600" dirty="0">
              <a:solidFill>
                <a:srgbClr val="FFFFFF"/>
              </a:solidFill>
              <a:latin typeface="Jameel Noori Nastaleeq" pitchFamily="2" charset="-78"/>
              <a:cs typeface="Jameel Noori Nastaleeq" pitchFamily="2" charset="-78"/>
            </a:endParaRPr>
          </a:p>
          <a:p>
            <a:pPr algn="ctr" rtl="1">
              <a:lnSpc>
                <a:spcPct val="140000"/>
              </a:lnSpc>
            </a:pPr>
            <a:r>
              <a:rPr lang="ur-PK" sz="2200" dirty="0">
                <a:solidFill>
                  <a:srgbClr val="FFFFFF"/>
                </a:solidFill>
                <a:latin typeface="Jameel Noori Nastaleeq" pitchFamily="2" charset="-78"/>
                <a:cs typeface="Jameel Noori Nastaleeq" pitchFamily="2" charset="-78"/>
              </a:rPr>
              <a:t>(ترمذی)</a:t>
            </a:r>
          </a:p>
        </p:txBody>
      </p:sp>
      <p:grpSp>
        <p:nvGrpSpPr>
          <p:cNvPr id="6" name="Group 7"/>
          <p:cNvGrpSpPr>
            <a:grpSpLocks/>
          </p:cNvGrpSpPr>
          <p:nvPr/>
        </p:nvGrpSpPr>
        <p:grpSpPr bwMode="auto">
          <a:xfrm>
            <a:off x="303775" y="1601051"/>
            <a:ext cx="4267200" cy="5121275"/>
            <a:chOff x="4800600" y="2133600"/>
            <a:chExt cx="3429000" cy="4114800"/>
          </a:xfrm>
        </p:grpSpPr>
        <p:pic>
          <p:nvPicPr>
            <p:cNvPr id="15382" name="Picture 13" descr="E:\e-Library\My Pictures\Backgrounds &amp; Calligraphy\Hancrafted_Wooden_Frame.jpg"/>
            <p:cNvPicPr>
              <a:picLocks noChangeAspect="1" noChangeArrowheads="1"/>
            </p:cNvPicPr>
            <p:nvPr/>
          </p:nvPicPr>
          <p:blipFill>
            <a:blip r:embed="rId7" cstate="print"/>
            <a:srcRect l="17097" t="10294" r="16730" b="10295"/>
            <a:stretch>
              <a:fillRect/>
            </a:stretch>
          </p:blipFill>
          <p:spPr bwMode="auto">
            <a:xfrm>
              <a:off x="4800600" y="2133600"/>
              <a:ext cx="3429000" cy="4114800"/>
            </a:xfrm>
            <a:prstGeom prst="rect">
              <a:avLst/>
            </a:prstGeom>
            <a:solidFill>
              <a:srgbClr val="C00000"/>
            </a:solidFill>
            <a:ln w="9525">
              <a:noFill/>
              <a:miter lim="800000"/>
              <a:headEnd/>
              <a:tailEnd/>
            </a:ln>
          </p:spPr>
        </p:pic>
        <p:sp>
          <p:nvSpPr>
            <p:cNvPr id="15383" name="Rectangle 13"/>
            <p:cNvSpPr>
              <a:spLocks noChangeArrowheads="1"/>
            </p:cNvSpPr>
            <p:nvPr/>
          </p:nvSpPr>
          <p:spPr bwMode="auto">
            <a:xfrm>
              <a:off x="6160116" y="5687907"/>
              <a:ext cx="748494" cy="230293"/>
            </a:xfrm>
            <a:prstGeom prst="rect">
              <a:avLst/>
            </a:prstGeom>
            <a:solidFill>
              <a:srgbClr val="860000"/>
            </a:solidFill>
            <a:ln w="12700" algn="ctr">
              <a:noFill/>
              <a:round/>
              <a:headEnd/>
              <a:tailEnd/>
            </a:ln>
          </p:spPr>
          <p:txBody>
            <a:bodyPr wrap="none" anchor="ctr"/>
            <a:lstStyle/>
            <a:p>
              <a:endParaRPr lang="en-US">
                <a:latin typeface="Jameel Noori Nastaleeq" pitchFamily="2" charset="-78"/>
                <a:cs typeface="Jameel Noori Nastaleeq" pitchFamily="2" charset="-78"/>
              </a:endParaRPr>
            </a:p>
          </p:txBody>
        </p:sp>
      </p:grpSp>
      <p:sp>
        <p:nvSpPr>
          <p:cNvPr id="16" name="Rectangle 12"/>
          <p:cNvSpPr>
            <a:spLocks noChangeArrowheads="1"/>
          </p:cNvSpPr>
          <p:nvPr/>
        </p:nvSpPr>
        <p:spPr bwMode="auto">
          <a:xfrm>
            <a:off x="608575" y="2058251"/>
            <a:ext cx="3657600" cy="4206875"/>
          </a:xfrm>
          <a:prstGeom prst="rect">
            <a:avLst/>
          </a:prstGeom>
          <a:noFill/>
          <a:ln w="9525">
            <a:noFill/>
            <a:miter lim="800000"/>
            <a:headEnd/>
            <a:tailEnd/>
          </a:ln>
        </p:spPr>
        <p:txBody>
          <a:bodyPr>
            <a:spAutoFit/>
          </a:bodyPr>
          <a:lstStyle/>
          <a:p>
            <a:pPr algn="ctr" rtl="1">
              <a:lnSpc>
                <a:spcPct val="140000"/>
              </a:lnSpc>
            </a:pPr>
            <a:endParaRPr lang="ur-PK" sz="1100" dirty="0">
              <a:solidFill>
                <a:schemeClr val="bg1"/>
              </a:solidFill>
              <a:latin typeface="Jameel Noori Nastaleeq" pitchFamily="2" charset="-78"/>
              <a:cs typeface="Jameel Noori Nastaleeq" pitchFamily="2" charset="-78"/>
            </a:endParaRPr>
          </a:p>
          <a:p>
            <a:pPr algn="ctr" rtl="1">
              <a:lnSpc>
                <a:spcPct val="140000"/>
              </a:lnSpc>
            </a:pPr>
            <a:endParaRPr lang="ur-PK" sz="1100" dirty="0">
              <a:solidFill>
                <a:schemeClr val="bg1"/>
              </a:solidFill>
              <a:latin typeface="Jameel Noori Nastaleeq" pitchFamily="2" charset="-78"/>
              <a:cs typeface="Jameel Noori Nastaleeq" pitchFamily="2" charset="-78"/>
            </a:endParaRPr>
          </a:p>
          <a:p>
            <a:pPr algn="ctr" rtl="1">
              <a:lnSpc>
                <a:spcPct val="140000"/>
              </a:lnSpc>
            </a:pPr>
            <a:endParaRPr lang="ur-PK" sz="1100" dirty="0">
              <a:solidFill>
                <a:schemeClr val="bg1"/>
              </a:solidFill>
              <a:latin typeface="Jameel Noori Nastaleeq" pitchFamily="2" charset="-78"/>
              <a:cs typeface="Jameel Noori Nastaleeq" pitchFamily="2" charset="-78"/>
            </a:endParaRPr>
          </a:p>
          <a:p>
            <a:pPr algn="ctr" rtl="1">
              <a:lnSpc>
                <a:spcPct val="140000"/>
              </a:lnSpc>
            </a:pPr>
            <a:endParaRPr lang="ur-PK" sz="1100" dirty="0">
              <a:solidFill>
                <a:schemeClr val="bg1"/>
              </a:solidFill>
              <a:latin typeface="Jameel Noori Nastaleeq" pitchFamily="2" charset="-78"/>
              <a:cs typeface="Jameel Noori Nastaleeq" pitchFamily="2" charset="-78"/>
            </a:endParaRPr>
          </a:p>
          <a:p>
            <a:pPr algn="ctr" rtl="1">
              <a:lnSpc>
                <a:spcPct val="140000"/>
              </a:lnSpc>
            </a:pPr>
            <a:endParaRPr lang="ar-SA" sz="1100" dirty="0">
              <a:solidFill>
                <a:schemeClr val="bg1"/>
              </a:solidFill>
              <a:latin typeface="Jameel Noori Nastaleeq" pitchFamily="2" charset="-78"/>
              <a:cs typeface="Jameel Noori Nastaleeq" pitchFamily="2" charset="-78"/>
            </a:endParaRPr>
          </a:p>
          <a:p>
            <a:pPr algn="ctr" rtl="1">
              <a:lnSpc>
                <a:spcPct val="140000"/>
              </a:lnSpc>
            </a:pPr>
            <a:r>
              <a:rPr lang="kk-KZ" sz="3200" dirty="0">
                <a:solidFill>
                  <a:srgbClr val="FFFFFF"/>
                </a:solidFill>
                <a:latin typeface="Nafees Web Naskh" pitchFamily="2" charset="-78"/>
                <a:cs typeface="Jameel Noori Nastaleeq" pitchFamily="2" charset="-78"/>
              </a:rPr>
              <a:t>سورہٴ</a:t>
            </a:r>
            <a:r>
              <a:rPr lang="ar-SA" sz="3200" dirty="0">
                <a:solidFill>
                  <a:srgbClr val="FFFFFF"/>
                </a:solidFill>
                <a:latin typeface="Jameel Noori Nastaleeq" pitchFamily="2" charset="-78"/>
                <a:cs typeface="Jameel Noori Nastaleeq" pitchFamily="2" charset="-78"/>
              </a:rPr>
              <a:t> </a:t>
            </a:r>
            <a:r>
              <a:rPr lang="kk-KZ" sz="3200" dirty="0">
                <a:solidFill>
                  <a:srgbClr val="FFFFFF"/>
                </a:solidFill>
                <a:latin typeface="Nafees Web Naskh" pitchFamily="2" charset="-78"/>
                <a:cs typeface="Jameel Noori Nastaleeq" pitchFamily="2" charset="-78"/>
              </a:rPr>
              <a:t>فاتحہ قرآنِ حکیم کی سب سے عظیم سورة ہے</a:t>
            </a:r>
            <a:r>
              <a:rPr lang="ur-PK" sz="3200" dirty="0">
                <a:solidFill>
                  <a:srgbClr val="FFFFFF"/>
                </a:solidFill>
                <a:latin typeface="Jameel Noori Nastaleeq" pitchFamily="2" charset="-78"/>
                <a:cs typeface="Jameel Noori Nastaleeq" pitchFamily="2" charset="-78"/>
              </a:rPr>
              <a:t>۔</a:t>
            </a:r>
            <a:r>
              <a:rPr lang="kk-KZ" sz="3200" dirty="0">
                <a:solidFill>
                  <a:srgbClr val="FFFFFF"/>
                </a:solidFill>
                <a:latin typeface="Nafees Web Naskh" pitchFamily="2" charset="-78"/>
                <a:cs typeface="Jameel Noori Nastaleeq" pitchFamily="2" charset="-78"/>
              </a:rPr>
              <a:t> </a:t>
            </a:r>
            <a:endParaRPr lang="ur-PK" sz="3200" dirty="0">
              <a:solidFill>
                <a:srgbClr val="FFFFFF"/>
              </a:solidFill>
              <a:latin typeface="Jameel Noori Nastaleeq" pitchFamily="2" charset="-78"/>
              <a:cs typeface="Jameel Noori Nastaleeq" pitchFamily="2" charset="-78"/>
            </a:endParaRPr>
          </a:p>
          <a:p>
            <a:pPr algn="ctr" rtl="1">
              <a:lnSpc>
                <a:spcPct val="140000"/>
              </a:lnSpc>
            </a:pPr>
            <a:endParaRPr lang="ur-PK" sz="2400" dirty="0">
              <a:solidFill>
                <a:srgbClr val="FFFFFF"/>
              </a:solidFill>
              <a:latin typeface="Jameel Noori Nastaleeq" pitchFamily="2" charset="-78"/>
              <a:cs typeface="Jameel Noori Nastaleeq" pitchFamily="2" charset="-78"/>
            </a:endParaRPr>
          </a:p>
          <a:p>
            <a:pPr algn="ctr" rtl="1">
              <a:lnSpc>
                <a:spcPct val="140000"/>
              </a:lnSpc>
            </a:pPr>
            <a:endParaRPr lang="ur-PK" sz="2400" dirty="0">
              <a:solidFill>
                <a:srgbClr val="FFFFFF"/>
              </a:solidFill>
              <a:latin typeface="Jameel Noori Nastaleeq" pitchFamily="2" charset="-78"/>
              <a:cs typeface="Jameel Noori Nastaleeq" pitchFamily="2" charset="-78"/>
            </a:endParaRPr>
          </a:p>
          <a:p>
            <a:pPr algn="ctr" rtl="1">
              <a:lnSpc>
                <a:spcPct val="140000"/>
              </a:lnSpc>
            </a:pPr>
            <a:r>
              <a:rPr lang="ur-PK" sz="2400" dirty="0">
                <a:solidFill>
                  <a:srgbClr val="FFFFFF"/>
                </a:solidFill>
                <a:latin typeface="Jameel Noori Nastaleeq" pitchFamily="2" charset="-78"/>
                <a:cs typeface="Jameel Noori Nastaleeq" pitchFamily="2" charset="-78"/>
              </a:rPr>
              <a:t>(</a:t>
            </a:r>
            <a:r>
              <a:rPr lang="kk-KZ" sz="2400" dirty="0">
                <a:solidFill>
                  <a:srgbClr val="FFFFFF"/>
                </a:solidFill>
                <a:latin typeface="Nafees Web Naskh" pitchFamily="2" charset="-78"/>
                <a:cs typeface="Jameel Noori Nastaleeq" pitchFamily="2" charset="-78"/>
              </a:rPr>
              <a:t>بخاری</a:t>
            </a:r>
            <a:r>
              <a:rPr lang="ur-PK" sz="2400" dirty="0">
                <a:solidFill>
                  <a:srgbClr val="FFFFFF"/>
                </a:solidFill>
                <a:latin typeface="Jameel Noori Nastaleeq" pitchFamily="2" charset="-78"/>
                <a:cs typeface="Jameel Noori Nastaleeq" pitchFamily="2" charset="-78"/>
              </a:rPr>
              <a:t>)</a:t>
            </a:r>
            <a:endParaRPr lang="kk-KZ" sz="2400" dirty="0">
              <a:solidFill>
                <a:srgbClr val="FFFFFF"/>
              </a:solidFill>
              <a:latin typeface="Nafees Web Naskh" pitchFamily="2" charset="-78"/>
              <a:cs typeface="Jameel Noori Nastaleeq" pitchFamily="2" charset="-78"/>
            </a:endParaRPr>
          </a:p>
        </p:txBody>
      </p:sp>
      <p:grpSp>
        <p:nvGrpSpPr>
          <p:cNvPr id="7" name="Group 7"/>
          <p:cNvGrpSpPr>
            <a:grpSpLocks/>
          </p:cNvGrpSpPr>
          <p:nvPr/>
        </p:nvGrpSpPr>
        <p:grpSpPr bwMode="auto">
          <a:xfrm>
            <a:off x="303775" y="1601051"/>
            <a:ext cx="4267200" cy="5121275"/>
            <a:chOff x="4800600" y="2133600"/>
            <a:chExt cx="3429000" cy="4114800"/>
          </a:xfrm>
        </p:grpSpPr>
        <p:pic>
          <p:nvPicPr>
            <p:cNvPr id="15380" name="Picture 17" descr="E:\e-Library\My Pictures\Backgrounds &amp; Calligraphy\Hancrafted_Wooden_Frame.jpg"/>
            <p:cNvPicPr>
              <a:picLocks noChangeAspect="1" noChangeArrowheads="1"/>
            </p:cNvPicPr>
            <p:nvPr/>
          </p:nvPicPr>
          <p:blipFill>
            <a:blip r:embed="rId7" cstate="print"/>
            <a:srcRect l="17097" t="10294" r="16730" b="10295"/>
            <a:stretch>
              <a:fillRect/>
            </a:stretch>
          </p:blipFill>
          <p:spPr bwMode="auto">
            <a:xfrm>
              <a:off x="4800600" y="2133600"/>
              <a:ext cx="3429000" cy="4114800"/>
            </a:xfrm>
            <a:prstGeom prst="rect">
              <a:avLst/>
            </a:prstGeom>
            <a:solidFill>
              <a:srgbClr val="C00000"/>
            </a:solidFill>
            <a:ln w="9525">
              <a:noFill/>
              <a:miter lim="800000"/>
              <a:headEnd/>
              <a:tailEnd/>
            </a:ln>
          </p:spPr>
        </p:pic>
        <p:sp>
          <p:nvSpPr>
            <p:cNvPr id="15381" name="Rectangle 13"/>
            <p:cNvSpPr>
              <a:spLocks noChangeArrowheads="1"/>
            </p:cNvSpPr>
            <p:nvPr/>
          </p:nvSpPr>
          <p:spPr bwMode="auto">
            <a:xfrm>
              <a:off x="6160116" y="5687907"/>
              <a:ext cx="748494" cy="230293"/>
            </a:xfrm>
            <a:prstGeom prst="rect">
              <a:avLst/>
            </a:prstGeom>
            <a:solidFill>
              <a:srgbClr val="860000"/>
            </a:solidFill>
            <a:ln w="12700" algn="ctr">
              <a:noFill/>
              <a:round/>
              <a:headEnd/>
              <a:tailEnd/>
            </a:ln>
          </p:spPr>
          <p:txBody>
            <a:bodyPr wrap="none" anchor="ctr"/>
            <a:lstStyle/>
            <a:p>
              <a:endParaRPr lang="en-US">
                <a:latin typeface="Jameel Noori Nastaleeq" pitchFamily="2" charset="-78"/>
                <a:cs typeface="Jameel Noori Nastaleeq" pitchFamily="2" charset="-78"/>
              </a:endParaRPr>
            </a:p>
          </p:txBody>
        </p:sp>
      </p:grpSp>
      <p:sp>
        <p:nvSpPr>
          <p:cNvPr id="20" name="Rectangle 12"/>
          <p:cNvSpPr>
            <a:spLocks noChangeArrowheads="1"/>
          </p:cNvSpPr>
          <p:nvPr/>
        </p:nvSpPr>
        <p:spPr bwMode="auto">
          <a:xfrm>
            <a:off x="608575" y="2143976"/>
            <a:ext cx="3657600" cy="4035425"/>
          </a:xfrm>
          <a:prstGeom prst="rect">
            <a:avLst/>
          </a:prstGeom>
          <a:noFill/>
          <a:ln w="9525">
            <a:noFill/>
            <a:miter lim="800000"/>
            <a:headEnd/>
            <a:tailEnd/>
          </a:ln>
        </p:spPr>
        <p:txBody>
          <a:bodyPr>
            <a:spAutoFit/>
          </a:bodyPr>
          <a:lstStyle/>
          <a:p>
            <a:pPr algn="ctr" rtl="1">
              <a:lnSpc>
                <a:spcPct val="140000"/>
              </a:lnSpc>
            </a:pPr>
            <a:endParaRPr lang="ur-PK" sz="1100" dirty="0">
              <a:solidFill>
                <a:schemeClr val="bg1"/>
              </a:solidFill>
              <a:latin typeface="Jameel Noori Nastaleeq" pitchFamily="2" charset="-78"/>
              <a:cs typeface="Jameel Noori Nastaleeq" pitchFamily="2" charset="-78"/>
            </a:endParaRPr>
          </a:p>
          <a:p>
            <a:pPr algn="ctr" rtl="1">
              <a:lnSpc>
                <a:spcPct val="140000"/>
              </a:lnSpc>
            </a:pPr>
            <a:endParaRPr lang="ur-PK" sz="1100" dirty="0">
              <a:solidFill>
                <a:schemeClr val="bg1"/>
              </a:solidFill>
              <a:latin typeface="Jameel Noori Nastaleeq" pitchFamily="2" charset="-78"/>
              <a:cs typeface="Jameel Noori Nastaleeq" pitchFamily="2" charset="-78"/>
            </a:endParaRPr>
          </a:p>
          <a:p>
            <a:pPr algn="ctr" rtl="1">
              <a:lnSpc>
                <a:spcPct val="140000"/>
              </a:lnSpc>
            </a:pPr>
            <a:endParaRPr lang="ur-PK" sz="1100" dirty="0">
              <a:solidFill>
                <a:schemeClr val="bg1"/>
              </a:solidFill>
              <a:latin typeface="Jameel Noori Nastaleeq" pitchFamily="2" charset="-78"/>
              <a:cs typeface="Jameel Noori Nastaleeq" pitchFamily="2" charset="-78"/>
            </a:endParaRPr>
          </a:p>
          <a:p>
            <a:pPr algn="ctr" rtl="1">
              <a:lnSpc>
                <a:spcPct val="140000"/>
              </a:lnSpc>
            </a:pPr>
            <a:endParaRPr lang="ur-PK" sz="1100" dirty="0">
              <a:solidFill>
                <a:schemeClr val="bg1"/>
              </a:solidFill>
              <a:latin typeface="Jameel Noori Nastaleeq" pitchFamily="2" charset="-78"/>
              <a:cs typeface="Jameel Noori Nastaleeq" pitchFamily="2" charset="-78"/>
            </a:endParaRPr>
          </a:p>
          <a:p>
            <a:pPr algn="ctr" rtl="1">
              <a:lnSpc>
                <a:spcPct val="140000"/>
              </a:lnSpc>
            </a:pPr>
            <a:endParaRPr lang="ar-SA" sz="1100" dirty="0">
              <a:solidFill>
                <a:schemeClr val="bg1"/>
              </a:solidFill>
              <a:latin typeface="Jameel Noori Nastaleeq" pitchFamily="2" charset="-78"/>
              <a:cs typeface="Jameel Noori Nastaleeq" pitchFamily="2" charset="-78"/>
            </a:endParaRPr>
          </a:p>
          <a:p>
            <a:pPr algn="ctr" rtl="1">
              <a:lnSpc>
                <a:spcPct val="140000"/>
              </a:lnSpc>
            </a:pPr>
            <a:r>
              <a:rPr lang="kk-KZ" sz="3600" dirty="0">
                <a:solidFill>
                  <a:srgbClr val="FFFFFF"/>
                </a:solidFill>
                <a:latin typeface="Nafees Web Naskh" pitchFamily="2" charset="-78"/>
                <a:cs typeface="Jameel Noori Nastaleeq" pitchFamily="2" charset="-78"/>
              </a:rPr>
              <a:t>سورہٴ</a:t>
            </a:r>
            <a:r>
              <a:rPr lang="ur-PK" sz="3600" dirty="0">
                <a:solidFill>
                  <a:srgbClr val="FFFFFF"/>
                </a:solidFill>
                <a:latin typeface="Jameel Noori Nastaleeq" pitchFamily="2" charset="-78"/>
                <a:cs typeface="Jameel Noori Nastaleeq" pitchFamily="2" charset="-78"/>
              </a:rPr>
              <a:t> </a:t>
            </a:r>
            <a:r>
              <a:rPr lang="kk-KZ" sz="3600" dirty="0">
                <a:solidFill>
                  <a:srgbClr val="FFFFFF"/>
                </a:solidFill>
                <a:latin typeface="Nafees Web Naskh" pitchFamily="2" charset="-78"/>
                <a:cs typeface="Jameel Noori Nastaleeq" pitchFamily="2" charset="-78"/>
              </a:rPr>
              <a:t>فاتحہ دو تہائی قرآن کے برابر ہے</a:t>
            </a:r>
            <a:r>
              <a:rPr lang="ur-PK" sz="3600" dirty="0">
                <a:solidFill>
                  <a:srgbClr val="FFFFFF"/>
                </a:solidFill>
                <a:latin typeface="Jameel Noori Nastaleeq" pitchFamily="2" charset="-78"/>
                <a:cs typeface="Jameel Noori Nastaleeq" pitchFamily="2" charset="-78"/>
              </a:rPr>
              <a:t>۔</a:t>
            </a:r>
          </a:p>
          <a:p>
            <a:pPr algn="ctr" rtl="1">
              <a:lnSpc>
                <a:spcPct val="140000"/>
              </a:lnSpc>
            </a:pPr>
            <a:endParaRPr lang="ur-PK" sz="3200" dirty="0">
              <a:solidFill>
                <a:srgbClr val="FFFFFF"/>
              </a:solidFill>
              <a:latin typeface="Jameel Noori Nastaleeq" pitchFamily="2" charset="-78"/>
              <a:cs typeface="Jameel Noori Nastaleeq" pitchFamily="2" charset="-78"/>
            </a:endParaRPr>
          </a:p>
          <a:p>
            <a:pPr algn="ctr" rtl="1">
              <a:lnSpc>
                <a:spcPct val="140000"/>
              </a:lnSpc>
            </a:pPr>
            <a:r>
              <a:rPr lang="ur-PK" sz="2400" dirty="0">
                <a:solidFill>
                  <a:srgbClr val="FFFFFF"/>
                </a:solidFill>
                <a:latin typeface="Jameel Noori Nastaleeq" pitchFamily="2" charset="-78"/>
                <a:cs typeface="Jameel Noori Nastaleeq" pitchFamily="2" charset="-78"/>
              </a:rPr>
              <a:t>(</a:t>
            </a:r>
            <a:r>
              <a:rPr lang="kk-KZ" sz="2400" dirty="0">
                <a:solidFill>
                  <a:srgbClr val="FFFFFF"/>
                </a:solidFill>
                <a:latin typeface="Nafees Web Naskh" pitchFamily="2" charset="-78"/>
                <a:cs typeface="Jameel Noori Nastaleeq" pitchFamily="2" charset="-78"/>
              </a:rPr>
              <a:t>بیہقی</a:t>
            </a:r>
            <a:r>
              <a:rPr lang="ur-PK" sz="2400" dirty="0">
                <a:solidFill>
                  <a:srgbClr val="FFFFFF"/>
                </a:solidFill>
                <a:latin typeface="Jameel Noori Nastaleeq" pitchFamily="2" charset="-78"/>
                <a:cs typeface="Jameel Noori Nastaleeq" pitchFamily="2" charset="-78"/>
              </a:rPr>
              <a:t>)</a:t>
            </a:r>
            <a:endParaRPr lang="kk-KZ" sz="2400" dirty="0">
              <a:solidFill>
                <a:srgbClr val="FFFFFF"/>
              </a:solidFill>
              <a:latin typeface="Nafees Web Naskh" pitchFamily="2" charset="-78"/>
              <a:cs typeface="Jameel Noori Nastaleeq" pitchFamily="2" charset="-78"/>
            </a:endParaRPr>
          </a:p>
        </p:txBody>
      </p:sp>
      <p:grpSp>
        <p:nvGrpSpPr>
          <p:cNvPr id="9" name="Group 7"/>
          <p:cNvGrpSpPr>
            <a:grpSpLocks/>
          </p:cNvGrpSpPr>
          <p:nvPr/>
        </p:nvGrpSpPr>
        <p:grpSpPr bwMode="auto">
          <a:xfrm>
            <a:off x="303775" y="1601051"/>
            <a:ext cx="4267200" cy="5121275"/>
            <a:chOff x="4800600" y="2133600"/>
            <a:chExt cx="3429000" cy="4114800"/>
          </a:xfrm>
        </p:grpSpPr>
        <p:pic>
          <p:nvPicPr>
            <p:cNvPr id="15378" name="Picture 21" descr="E:\e-Library\My Pictures\Backgrounds &amp; Calligraphy\Hancrafted_Wooden_Frame.jpg"/>
            <p:cNvPicPr>
              <a:picLocks noChangeAspect="1" noChangeArrowheads="1"/>
            </p:cNvPicPr>
            <p:nvPr/>
          </p:nvPicPr>
          <p:blipFill>
            <a:blip r:embed="rId7" cstate="print"/>
            <a:srcRect l="17097" t="10294" r="16730" b="10295"/>
            <a:stretch>
              <a:fillRect/>
            </a:stretch>
          </p:blipFill>
          <p:spPr bwMode="auto">
            <a:xfrm>
              <a:off x="4800600" y="2133600"/>
              <a:ext cx="3429000" cy="4114800"/>
            </a:xfrm>
            <a:prstGeom prst="rect">
              <a:avLst/>
            </a:prstGeom>
            <a:solidFill>
              <a:srgbClr val="C00000"/>
            </a:solidFill>
            <a:ln w="9525">
              <a:noFill/>
              <a:miter lim="800000"/>
              <a:headEnd/>
              <a:tailEnd/>
            </a:ln>
          </p:spPr>
        </p:pic>
        <p:sp>
          <p:nvSpPr>
            <p:cNvPr id="15379" name="Rectangle 13"/>
            <p:cNvSpPr>
              <a:spLocks noChangeArrowheads="1"/>
            </p:cNvSpPr>
            <p:nvPr/>
          </p:nvSpPr>
          <p:spPr bwMode="auto">
            <a:xfrm>
              <a:off x="6160116" y="5687907"/>
              <a:ext cx="748494" cy="230293"/>
            </a:xfrm>
            <a:prstGeom prst="rect">
              <a:avLst/>
            </a:prstGeom>
            <a:solidFill>
              <a:srgbClr val="860000"/>
            </a:solidFill>
            <a:ln w="12700" algn="ctr">
              <a:noFill/>
              <a:round/>
              <a:headEnd/>
              <a:tailEnd/>
            </a:ln>
          </p:spPr>
          <p:txBody>
            <a:bodyPr wrap="none" anchor="ctr"/>
            <a:lstStyle/>
            <a:p>
              <a:endParaRPr lang="en-US">
                <a:latin typeface="Jameel Noori Nastaleeq" pitchFamily="2" charset="-78"/>
                <a:cs typeface="Jameel Noori Nastaleeq" pitchFamily="2" charset="-78"/>
              </a:endParaRPr>
            </a:p>
          </p:txBody>
        </p:sp>
      </p:grpSp>
      <p:sp>
        <p:nvSpPr>
          <p:cNvPr id="24" name="Rectangle 12"/>
          <p:cNvSpPr>
            <a:spLocks noChangeArrowheads="1"/>
          </p:cNvSpPr>
          <p:nvPr/>
        </p:nvSpPr>
        <p:spPr bwMode="auto">
          <a:xfrm>
            <a:off x="608575" y="2259629"/>
            <a:ext cx="3657600" cy="3804118"/>
          </a:xfrm>
          <a:prstGeom prst="rect">
            <a:avLst/>
          </a:prstGeom>
          <a:noFill/>
          <a:ln w="9525">
            <a:noFill/>
            <a:miter lim="800000"/>
            <a:headEnd/>
            <a:tailEnd/>
          </a:ln>
        </p:spPr>
        <p:txBody>
          <a:bodyPr>
            <a:spAutoFit/>
          </a:bodyPr>
          <a:lstStyle/>
          <a:p>
            <a:pPr algn="ctr" rtl="1">
              <a:lnSpc>
                <a:spcPct val="140000"/>
              </a:lnSpc>
            </a:pPr>
            <a:endParaRPr lang="ur-PK" sz="1100" dirty="0">
              <a:solidFill>
                <a:schemeClr val="bg1"/>
              </a:solidFill>
              <a:latin typeface="Jameel Noori Nastaleeq" pitchFamily="2" charset="-78"/>
              <a:cs typeface="Jameel Noori Nastaleeq" pitchFamily="2" charset="-78"/>
            </a:endParaRPr>
          </a:p>
          <a:p>
            <a:pPr algn="ctr" rtl="1">
              <a:lnSpc>
                <a:spcPct val="140000"/>
              </a:lnSpc>
            </a:pPr>
            <a:endParaRPr lang="ur-PK" sz="1100" dirty="0">
              <a:solidFill>
                <a:schemeClr val="bg1"/>
              </a:solidFill>
              <a:latin typeface="Jameel Noori Nastaleeq" pitchFamily="2" charset="-78"/>
              <a:cs typeface="Jameel Noori Nastaleeq" pitchFamily="2" charset="-78"/>
            </a:endParaRPr>
          </a:p>
          <a:p>
            <a:pPr algn="ctr" rtl="1">
              <a:lnSpc>
                <a:spcPct val="140000"/>
              </a:lnSpc>
            </a:pPr>
            <a:r>
              <a:rPr lang="kk-KZ" sz="2800" dirty="0">
                <a:solidFill>
                  <a:srgbClr val="FFFFFF"/>
                </a:solidFill>
                <a:latin typeface="Nafees Web Naskh" pitchFamily="2" charset="-78"/>
                <a:cs typeface="Jameel Noori Nastaleeq" pitchFamily="2" charset="-78"/>
              </a:rPr>
              <a:t>نبی اکرم کو دو ایسے نور دیے گئے جو آپ سے پہلے کسی نبی کو نہیں دی</a:t>
            </a:r>
            <a:r>
              <a:rPr lang="ur-PK" sz="2800" dirty="0">
                <a:solidFill>
                  <a:srgbClr val="FFFFFF"/>
                </a:solidFill>
                <a:latin typeface="Jameel Noori Nastaleeq" pitchFamily="2" charset="-78"/>
                <a:cs typeface="Jameel Noori Nastaleeq" pitchFamily="2" charset="-78"/>
              </a:rPr>
              <a:t>ئ</a:t>
            </a:r>
            <a:r>
              <a:rPr lang="kk-KZ" sz="2800" dirty="0">
                <a:solidFill>
                  <a:srgbClr val="FFFFFF"/>
                </a:solidFill>
                <a:latin typeface="Nafees Web Naskh" pitchFamily="2" charset="-78"/>
                <a:cs typeface="Jameel Noori Nastaleeq" pitchFamily="2" charset="-78"/>
              </a:rPr>
              <a:t>ے گئے یعنی سورہ ٴ فاتحہ اور سورہٴ بقرہ کی آخری</a:t>
            </a:r>
            <a:r>
              <a:rPr lang="ur-PK" sz="2800" dirty="0">
                <a:solidFill>
                  <a:srgbClr val="FFFFFF"/>
                </a:solidFill>
                <a:latin typeface="Jameel Noori Nastaleeq" pitchFamily="2" charset="-78"/>
                <a:cs typeface="Jameel Noori Nastaleeq" pitchFamily="2" charset="-78"/>
              </a:rPr>
              <a:t> (</a:t>
            </a:r>
            <a:r>
              <a:rPr lang="kk-KZ" sz="2800" dirty="0">
                <a:solidFill>
                  <a:srgbClr val="FFFFFF"/>
                </a:solidFill>
                <a:latin typeface="Nafees Web Naskh" pitchFamily="2" charset="-78"/>
                <a:cs typeface="Jameel Noori Nastaleeq" pitchFamily="2" charset="-78"/>
              </a:rPr>
              <a:t>دو</a:t>
            </a:r>
            <a:r>
              <a:rPr lang="ur-PK" sz="2800" dirty="0">
                <a:solidFill>
                  <a:srgbClr val="FFFFFF"/>
                </a:solidFill>
                <a:latin typeface="Jameel Noori Nastaleeq" pitchFamily="2" charset="-78"/>
                <a:cs typeface="Jameel Noori Nastaleeq" pitchFamily="2" charset="-78"/>
              </a:rPr>
              <a:t>) آ</a:t>
            </a:r>
            <a:r>
              <a:rPr lang="kk-KZ" sz="2800" dirty="0">
                <a:solidFill>
                  <a:srgbClr val="FFFFFF"/>
                </a:solidFill>
                <a:latin typeface="Nafees Web Naskh" pitchFamily="2" charset="-78"/>
                <a:cs typeface="Jameel Noori Nastaleeq" pitchFamily="2" charset="-78"/>
              </a:rPr>
              <a:t>یات</a:t>
            </a:r>
            <a:r>
              <a:rPr lang="ur-PK" sz="2800" dirty="0">
                <a:solidFill>
                  <a:srgbClr val="FFFFFF"/>
                </a:solidFill>
                <a:latin typeface="Jameel Noori Nastaleeq" pitchFamily="2" charset="-78"/>
                <a:cs typeface="Jameel Noori Nastaleeq" pitchFamily="2" charset="-78"/>
              </a:rPr>
              <a:t>۔</a:t>
            </a:r>
          </a:p>
          <a:p>
            <a:pPr algn="ctr" rtl="1">
              <a:lnSpc>
                <a:spcPct val="140000"/>
              </a:lnSpc>
            </a:pPr>
            <a:endParaRPr lang="ur-PK" sz="1600" dirty="0">
              <a:solidFill>
                <a:srgbClr val="FFFFFF"/>
              </a:solidFill>
              <a:latin typeface="Jameel Noori Nastaleeq" pitchFamily="2" charset="-78"/>
              <a:cs typeface="Jameel Noori Nastaleeq" pitchFamily="2" charset="-78"/>
            </a:endParaRPr>
          </a:p>
          <a:p>
            <a:pPr algn="ctr" rtl="1">
              <a:lnSpc>
                <a:spcPct val="140000"/>
              </a:lnSpc>
            </a:pPr>
            <a:r>
              <a:rPr lang="ur-PK" sz="2400" dirty="0">
                <a:solidFill>
                  <a:srgbClr val="FFFFFF"/>
                </a:solidFill>
                <a:latin typeface="Jameel Noori Nastaleeq" pitchFamily="2" charset="-78"/>
                <a:cs typeface="Jameel Noori Nastaleeq" pitchFamily="2" charset="-78"/>
              </a:rPr>
              <a:t>(</a:t>
            </a:r>
            <a:r>
              <a:rPr lang="kk-KZ" sz="2400" dirty="0">
                <a:solidFill>
                  <a:srgbClr val="FFFFFF"/>
                </a:solidFill>
                <a:latin typeface="Nafees Web Naskh" pitchFamily="2" charset="-78"/>
                <a:cs typeface="Jameel Noori Nastaleeq" pitchFamily="2" charset="-78"/>
              </a:rPr>
              <a:t>مسلم</a:t>
            </a:r>
            <a:r>
              <a:rPr lang="ur-PK" sz="2400" dirty="0">
                <a:solidFill>
                  <a:srgbClr val="FFFFFF"/>
                </a:solidFill>
                <a:latin typeface="Jameel Noori Nastaleeq" pitchFamily="2" charset="-78"/>
                <a:cs typeface="Jameel Noori Nastaleeq" pitchFamily="2" charset="-78"/>
              </a:rPr>
              <a:t>)</a:t>
            </a:r>
            <a:endParaRPr lang="kk-KZ" sz="2400" dirty="0">
              <a:solidFill>
                <a:srgbClr val="FFFFFF"/>
              </a:solidFill>
              <a:latin typeface="Nafees Web Naskh" pitchFamily="2" charset="-78"/>
              <a:cs typeface="Jameel Noori Nastaleeq" pitchFamily="2" charset="-78"/>
            </a:endParaRPr>
          </a:p>
        </p:txBody>
      </p:sp>
      <p:grpSp>
        <p:nvGrpSpPr>
          <p:cNvPr id="10" name="Group 7"/>
          <p:cNvGrpSpPr>
            <a:grpSpLocks/>
          </p:cNvGrpSpPr>
          <p:nvPr/>
        </p:nvGrpSpPr>
        <p:grpSpPr bwMode="auto">
          <a:xfrm>
            <a:off x="303775" y="1601051"/>
            <a:ext cx="4267200" cy="5121275"/>
            <a:chOff x="4800600" y="2133600"/>
            <a:chExt cx="3429000" cy="4114800"/>
          </a:xfrm>
        </p:grpSpPr>
        <p:pic>
          <p:nvPicPr>
            <p:cNvPr id="15376" name="Picture 25" descr="E:\e-Library\My Pictures\Backgrounds &amp; Calligraphy\Hancrafted_Wooden_Frame.jpg"/>
            <p:cNvPicPr>
              <a:picLocks noChangeAspect="1" noChangeArrowheads="1"/>
            </p:cNvPicPr>
            <p:nvPr/>
          </p:nvPicPr>
          <p:blipFill>
            <a:blip r:embed="rId7" cstate="print"/>
            <a:srcRect l="17097" t="10294" r="16730" b="10295"/>
            <a:stretch>
              <a:fillRect/>
            </a:stretch>
          </p:blipFill>
          <p:spPr bwMode="auto">
            <a:xfrm>
              <a:off x="4800600" y="2133600"/>
              <a:ext cx="3429000" cy="4114800"/>
            </a:xfrm>
            <a:prstGeom prst="rect">
              <a:avLst/>
            </a:prstGeom>
            <a:solidFill>
              <a:srgbClr val="C00000"/>
            </a:solidFill>
            <a:ln w="9525">
              <a:noFill/>
              <a:miter lim="800000"/>
              <a:headEnd/>
              <a:tailEnd/>
            </a:ln>
          </p:spPr>
        </p:pic>
        <p:sp>
          <p:nvSpPr>
            <p:cNvPr id="15377" name="Rectangle 13"/>
            <p:cNvSpPr>
              <a:spLocks noChangeArrowheads="1"/>
            </p:cNvSpPr>
            <p:nvPr/>
          </p:nvSpPr>
          <p:spPr bwMode="auto">
            <a:xfrm>
              <a:off x="6160116" y="5687907"/>
              <a:ext cx="748494" cy="230293"/>
            </a:xfrm>
            <a:prstGeom prst="rect">
              <a:avLst/>
            </a:prstGeom>
            <a:solidFill>
              <a:srgbClr val="860000"/>
            </a:solidFill>
            <a:ln w="12700" algn="ctr">
              <a:noFill/>
              <a:round/>
              <a:headEnd/>
              <a:tailEnd/>
            </a:ln>
          </p:spPr>
          <p:txBody>
            <a:bodyPr wrap="none" anchor="ctr"/>
            <a:lstStyle/>
            <a:p>
              <a:endParaRPr lang="en-US">
                <a:latin typeface="Jameel Noori Nastaleeq" pitchFamily="2" charset="-78"/>
                <a:cs typeface="Jameel Noori Nastaleeq" pitchFamily="2" charset="-78"/>
              </a:endParaRPr>
            </a:p>
          </p:txBody>
        </p:sp>
      </p:grpSp>
      <p:sp>
        <p:nvSpPr>
          <p:cNvPr id="28" name="Rectangle 12"/>
          <p:cNvSpPr>
            <a:spLocks noChangeArrowheads="1"/>
          </p:cNvSpPr>
          <p:nvPr/>
        </p:nvSpPr>
        <p:spPr bwMode="auto">
          <a:xfrm>
            <a:off x="608575" y="2528934"/>
            <a:ext cx="3657600" cy="3265509"/>
          </a:xfrm>
          <a:prstGeom prst="rect">
            <a:avLst/>
          </a:prstGeom>
          <a:noFill/>
          <a:ln w="9525">
            <a:noFill/>
            <a:miter lim="800000"/>
            <a:headEnd/>
            <a:tailEnd/>
          </a:ln>
        </p:spPr>
        <p:txBody>
          <a:bodyPr>
            <a:spAutoFit/>
          </a:bodyPr>
          <a:lstStyle/>
          <a:p>
            <a:pPr algn="ctr" rtl="1">
              <a:lnSpc>
                <a:spcPct val="140000"/>
              </a:lnSpc>
            </a:pPr>
            <a:endParaRPr lang="ur-PK" sz="1100" dirty="0">
              <a:solidFill>
                <a:schemeClr val="bg1"/>
              </a:solidFill>
              <a:latin typeface="Jameel Noori Nastaleeq" pitchFamily="2" charset="-78"/>
              <a:cs typeface="Jameel Noori Nastaleeq" pitchFamily="2" charset="-78"/>
            </a:endParaRPr>
          </a:p>
          <a:p>
            <a:pPr algn="ctr" rtl="1">
              <a:lnSpc>
                <a:spcPct val="140000"/>
              </a:lnSpc>
            </a:pPr>
            <a:endParaRPr lang="ur-PK" sz="1100" dirty="0">
              <a:solidFill>
                <a:schemeClr val="bg1"/>
              </a:solidFill>
              <a:latin typeface="Jameel Noori Nastaleeq" pitchFamily="2" charset="-78"/>
              <a:cs typeface="Jameel Noori Nastaleeq" pitchFamily="2" charset="-78"/>
            </a:endParaRPr>
          </a:p>
          <a:p>
            <a:pPr algn="ctr" rtl="1">
              <a:lnSpc>
                <a:spcPct val="140000"/>
              </a:lnSpc>
            </a:pPr>
            <a:endParaRPr lang="ur-PK" sz="1100" dirty="0">
              <a:solidFill>
                <a:schemeClr val="bg1"/>
              </a:solidFill>
              <a:latin typeface="Jameel Noori Nastaleeq" pitchFamily="2" charset="-78"/>
              <a:cs typeface="Jameel Noori Nastaleeq" pitchFamily="2" charset="-78"/>
            </a:endParaRPr>
          </a:p>
          <a:p>
            <a:pPr algn="ctr" rtl="1">
              <a:lnSpc>
                <a:spcPct val="140000"/>
              </a:lnSpc>
            </a:pPr>
            <a:r>
              <a:rPr lang="kk-KZ" sz="3200" dirty="0">
                <a:solidFill>
                  <a:srgbClr val="FFFFFF"/>
                </a:solidFill>
                <a:latin typeface="Nafees Web Naskh" pitchFamily="2" charset="-78"/>
                <a:cs typeface="Jameel Noori Nastaleeq" pitchFamily="2" charset="-78"/>
              </a:rPr>
              <a:t>اس شخص کی نماز</a:t>
            </a:r>
            <a:r>
              <a:rPr lang="ur-PK" sz="3200" dirty="0">
                <a:solidFill>
                  <a:srgbClr val="FFFFFF"/>
                </a:solidFill>
                <a:latin typeface="Jameel Noori Nastaleeq" pitchFamily="2" charset="-78"/>
                <a:cs typeface="Jameel Noori Nastaleeq" pitchFamily="2" charset="-78"/>
              </a:rPr>
              <a:t> </a:t>
            </a:r>
            <a:r>
              <a:rPr lang="kk-KZ" sz="3200" dirty="0">
                <a:solidFill>
                  <a:srgbClr val="FFFFFF"/>
                </a:solidFill>
                <a:latin typeface="Nafees Web Naskh" pitchFamily="2" charset="-78"/>
                <a:cs typeface="Jameel Noori Nastaleeq" pitchFamily="2" charset="-78"/>
              </a:rPr>
              <a:t>ہی نہیں جس نے سورہٴ فاتحہ نہ پڑھی</a:t>
            </a:r>
            <a:r>
              <a:rPr lang="ur-PK" sz="3200" dirty="0">
                <a:solidFill>
                  <a:srgbClr val="FFFFFF"/>
                </a:solidFill>
                <a:latin typeface="Jameel Noori Nastaleeq" pitchFamily="2" charset="-78"/>
                <a:cs typeface="Jameel Noori Nastaleeq" pitchFamily="2" charset="-78"/>
              </a:rPr>
              <a:t>۔</a:t>
            </a:r>
            <a:r>
              <a:rPr lang="kk-KZ" sz="3200" dirty="0">
                <a:solidFill>
                  <a:srgbClr val="FFFFFF"/>
                </a:solidFill>
                <a:latin typeface="Nafees Web Naskh" pitchFamily="2" charset="-78"/>
                <a:cs typeface="Jameel Noori Nastaleeq" pitchFamily="2" charset="-78"/>
              </a:rPr>
              <a:t> </a:t>
            </a:r>
            <a:endParaRPr lang="ur-PK" sz="3200" dirty="0">
              <a:solidFill>
                <a:srgbClr val="FFFFFF"/>
              </a:solidFill>
              <a:latin typeface="Jameel Noori Nastaleeq" pitchFamily="2" charset="-78"/>
              <a:cs typeface="Jameel Noori Nastaleeq" pitchFamily="2" charset="-78"/>
            </a:endParaRPr>
          </a:p>
          <a:p>
            <a:pPr algn="ctr" rtl="1">
              <a:lnSpc>
                <a:spcPct val="140000"/>
              </a:lnSpc>
            </a:pPr>
            <a:endParaRPr lang="ur-PK" sz="2800" dirty="0">
              <a:solidFill>
                <a:srgbClr val="FFFFFF"/>
              </a:solidFill>
              <a:latin typeface="Jameel Noori Nastaleeq" pitchFamily="2" charset="-78"/>
              <a:cs typeface="Jameel Noori Nastaleeq" pitchFamily="2" charset="-78"/>
            </a:endParaRPr>
          </a:p>
          <a:p>
            <a:pPr algn="ctr" rtl="1">
              <a:lnSpc>
                <a:spcPct val="140000"/>
              </a:lnSpc>
            </a:pPr>
            <a:r>
              <a:rPr lang="ur-PK" sz="2400" dirty="0">
                <a:solidFill>
                  <a:srgbClr val="FFFFFF"/>
                </a:solidFill>
                <a:latin typeface="Jameel Noori Nastaleeq" pitchFamily="2" charset="-78"/>
                <a:cs typeface="Jameel Noori Nastaleeq" pitchFamily="2" charset="-78"/>
              </a:rPr>
              <a:t>(</a:t>
            </a:r>
            <a:r>
              <a:rPr lang="kk-KZ" sz="2400" dirty="0">
                <a:solidFill>
                  <a:srgbClr val="FFFFFF"/>
                </a:solidFill>
                <a:latin typeface="Nafees Web Naskh" pitchFamily="2" charset="-78"/>
                <a:cs typeface="Jameel Noori Nastaleeq" pitchFamily="2" charset="-78"/>
              </a:rPr>
              <a:t>بخاری</a:t>
            </a:r>
            <a:r>
              <a:rPr lang="ur-PK" sz="2400" dirty="0">
                <a:solidFill>
                  <a:srgbClr val="FFFFFF"/>
                </a:solidFill>
                <a:latin typeface="Jameel Noori Nastaleeq" pitchFamily="2" charset="-78"/>
                <a:cs typeface="Jameel Noori Nastaleeq" pitchFamily="2" charset="-78"/>
              </a:rPr>
              <a:t>)</a:t>
            </a:r>
            <a:endParaRPr lang="kk-KZ" sz="2400" dirty="0">
              <a:solidFill>
                <a:srgbClr val="FFFFFF"/>
              </a:solidFill>
              <a:latin typeface="Nafees Web Naskh" pitchFamily="2" charset="-78"/>
              <a:cs typeface="Jameel Noori Nastaleeq"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graphicEl>
                                              <a:dgm id="{4A18EEBD-7D93-4A7F-A9E5-838B9B587511}"/>
                                            </p:graphicEl>
                                          </p:spTgt>
                                        </p:tgtEl>
                                        <p:attrNameLst>
                                          <p:attrName>style.visibility</p:attrName>
                                        </p:attrNameLst>
                                      </p:cBhvr>
                                      <p:to>
                                        <p:strVal val="visible"/>
                                      </p:to>
                                    </p:set>
                                    <p:animEffect transition="in" filter="fade">
                                      <p:cBhvr>
                                        <p:cTn id="7" dur="1000"/>
                                        <p:tgtEl>
                                          <p:spTgt spid="4">
                                            <p:graphicEl>
                                              <a:dgm id="{4A18EEBD-7D93-4A7F-A9E5-838B9B587511}"/>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xit" presetSubtype="4" fill="hold" nodeType="clickEffect">
                                  <p:stCondLst>
                                    <p:cond delay="0"/>
                                  </p:stCondLst>
                                  <p:childTnLst>
                                    <p:animEffect transition="out" filter="wipe(down)">
                                      <p:cBhvr>
                                        <p:cTn id="20" dur="500"/>
                                        <p:tgtEl>
                                          <p:spTgt spid="3"/>
                                        </p:tgtEl>
                                      </p:cBhvr>
                                    </p:animEffect>
                                    <p:set>
                                      <p:cBhvr>
                                        <p:cTn id="21" dur="1" fill="hold">
                                          <p:stCondLst>
                                            <p:cond delay="499"/>
                                          </p:stCondLst>
                                        </p:cTn>
                                        <p:tgtEl>
                                          <p:spTgt spid="3"/>
                                        </p:tgtEl>
                                        <p:attrNameLst>
                                          <p:attrName>style.visibility</p:attrName>
                                        </p:attrNameLst>
                                      </p:cBhvr>
                                      <p:to>
                                        <p:strVal val="hidden"/>
                                      </p:to>
                                    </p:set>
                                  </p:childTnLst>
                                </p:cTn>
                              </p:par>
                              <p:par>
                                <p:cTn id="22" presetID="22" presetClass="exit" presetSubtype="4" fill="hold" grpId="1" nodeType="withEffect">
                                  <p:stCondLst>
                                    <p:cond delay="0"/>
                                  </p:stCondLst>
                                  <p:childTnLst>
                                    <p:animEffect transition="out" filter="wipe(down)">
                                      <p:cBhvr>
                                        <p:cTn id="23" dur="500"/>
                                        <p:tgtEl>
                                          <p:spTgt spid="8"/>
                                        </p:tgtEl>
                                      </p:cBhvr>
                                    </p:animEffect>
                                    <p:set>
                                      <p:cBhvr>
                                        <p:cTn id="24" dur="1" fill="hold">
                                          <p:stCondLst>
                                            <p:cond delay="499"/>
                                          </p:stCondLst>
                                        </p:cTn>
                                        <p:tgtEl>
                                          <p:spTgt spid="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
                                            <p:graphicEl>
                                              <a:dgm id="{49B231F4-ED93-4BC1-8789-BE60C46E05FE}"/>
                                            </p:graphicEl>
                                          </p:spTgt>
                                        </p:tgtEl>
                                        <p:attrNameLst>
                                          <p:attrName>style.visibility</p:attrName>
                                        </p:attrNameLst>
                                      </p:cBhvr>
                                      <p:to>
                                        <p:strVal val="visible"/>
                                      </p:to>
                                    </p:set>
                                    <p:animEffect transition="in" filter="fade">
                                      <p:cBhvr>
                                        <p:cTn id="29" dur="1000"/>
                                        <p:tgtEl>
                                          <p:spTgt spid="4">
                                            <p:graphicEl>
                                              <a:dgm id="{49B231F4-ED93-4BC1-8789-BE60C46E05FE}"/>
                                            </p:graphic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up)">
                                      <p:cBhvr>
                                        <p:cTn id="34" dur="500"/>
                                        <p:tgtEl>
                                          <p:spTgt spid="5"/>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xit" presetSubtype="4" fill="hold" nodeType="clickEffect">
                                  <p:stCondLst>
                                    <p:cond delay="0"/>
                                  </p:stCondLst>
                                  <p:childTnLst>
                                    <p:animEffect transition="out" filter="wipe(down)">
                                      <p:cBhvr>
                                        <p:cTn id="42" dur="500"/>
                                        <p:tgtEl>
                                          <p:spTgt spid="5"/>
                                        </p:tgtEl>
                                      </p:cBhvr>
                                    </p:animEffect>
                                    <p:set>
                                      <p:cBhvr>
                                        <p:cTn id="43" dur="1" fill="hold">
                                          <p:stCondLst>
                                            <p:cond delay="499"/>
                                          </p:stCondLst>
                                        </p:cTn>
                                        <p:tgtEl>
                                          <p:spTgt spid="5"/>
                                        </p:tgtEl>
                                        <p:attrNameLst>
                                          <p:attrName>style.visibility</p:attrName>
                                        </p:attrNameLst>
                                      </p:cBhvr>
                                      <p:to>
                                        <p:strVal val="hidden"/>
                                      </p:to>
                                    </p:set>
                                  </p:childTnLst>
                                </p:cTn>
                              </p:par>
                              <p:par>
                                <p:cTn id="44" presetID="22" presetClass="exit" presetSubtype="4" fill="hold" grpId="1" nodeType="withEffect">
                                  <p:stCondLst>
                                    <p:cond delay="0"/>
                                  </p:stCondLst>
                                  <p:childTnLst>
                                    <p:animEffect transition="out" filter="wipe(down)">
                                      <p:cBhvr>
                                        <p:cTn id="45" dur="500"/>
                                        <p:tgtEl>
                                          <p:spTgt spid="12"/>
                                        </p:tgtEl>
                                      </p:cBhvr>
                                    </p:animEffect>
                                    <p:set>
                                      <p:cBhvr>
                                        <p:cTn id="46" dur="1" fill="hold">
                                          <p:stCondLst>
                                            <p:cond delay="499"/>
                                          </p:stCondLst>
                                        </p:cTn>
                                        <p:tgtEl>
                                          <p:spTgt spid="12"/>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4">
                                            <p:graphicEl>
                                              <a:dgm id="{08231F08-6981-48B2-A24E-EDE57D9B8B52}"/>
                                            </p:graphicEl>
                                          </p:spTgt>
                                        </p:tgtEl>
                                        <p:attrNameLst>
                                          <p:attrName>style.visibility</p:attrName>
                                        </p:attrNameLst>
                                      </p:cBhvr>
                                      <p:to>
                                        <p:strVal val="visible"/>
                                      </p:to>
                                    </p:set>
                                    <p:animEffect transition="in" filter="fade">
                                      <p:cBhvr>
                                        <p:cTn id="51" dur="1000"/>
                                        <p:tgtEl>
                                          <p:spTgt spid="4">
                                            <p:graphicEl>
                                              <a:dgm id="{08231F08-6981-48B2-A24E-EDE57D9B8B52}"/>
                                            </p:graphic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nodeType="click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wipe(up)">
                                      <p:cBhvr>
                                        <p:cTn id="56" dur="500"/>
                                        <p:tgtEl>
                                          <p:spTgt spid="6"/>
                                        </p:tgtEl>
                                      </p:cBhvr>
                                    </p:animEffect>
                                  </p:childTnLst>
                                </p:cTn>
                              </p:par>
                            </p:childTnLst>
                          </p:cTn>
                        </p:par>
                        <p:par>
                          <p:cTn id="57" fill="hold">
                            <p:stCondLst>
                              <p:cond delay="500"/>
                            </p:stCondLst>
                            <p:childTnLst>
                              <p:par>
                                <p:cTn id="58" presetID="10" presetClass="entr" presetSubtype="0" fill="hold" grpId="0" nodeType="after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fade">
                                      <p:cBhvr>
                                        <p:cTn id="60" dur="500"/>
                                        <p:tgtEl>
                                          <p:spTgt spid="16"/>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xit" presetSubtype="4" fill="hold" nodeType="clickEffect">
                                  <p:stCondLst>
                                    <p:cond delay="0"/>
                                  </p:stCondLst>
                                  <p:childTnLst>
                                    <p:animEffect transition="out" filter="wipe(down)">
                                      <p:cBhvr>
                                        <p:cTn id="64" dur="500"/>
                                        <p:tgtEl>
                                          <p:spTgt spid="6"/>
                                        </p:tgtEl>
                                      </p:cBhvr>
                                    </p:animEffect>
                                    <p:set>
                                      <p:cBhvr>
                                        <p:cTn id="65" dur="1" fill="hold">
                                          <p:stCondLst>
                                            <p:cond delay="499"/>
                                          </p:stCondLst>
                                        </p:cTn>
                                        <p:tgtEl>
                                          <p:spTgt spid="6"/>
                                        </p:tgtEl>
                                        <p:attrNameLst>
                                          <p:attrName>style.visibility</p:attrName>
                                        </p:attrNameLst>
                                      </p:cBhvr>
                                      <p:to>
                                        <p:strVal val="hidden"/>
                                      </p:to>
                                    </p:set>
                                  </p:childTnLst>
                                </p:cTn>
                              </p:par>
                              <p:par>
                                <p:cTn id="66" presetID="22" presetClass="exit" presetSubtype="4" fill="hold" grpId="1" nodeType="withEffect">
                                  <p:stCondLst>
                                    <p:cond delay="0"/>
                                  </p:stCondLst>
                                  <p:childTnLst>
                                    <p:animEffect transition="out" filter="wipe(down)">
                                      <p:cBhvr>
                                        <p:cTn id="67" dur="500"/>
                                        <p:tgtEl>
                                          <p:spTgt spid="16"/>
                                        </p:tgtEl>
                                      </p:cBhvr>
                                    </p:animEffect>
                                    <p:set>
                                      <p:cBhvr>
                                        <p:cTn id="68" dur="1" fill="hold">
                                          <p:stCondLst>
                                            <p:cond delay="499"/>
                                          </p:stCondLst>
                                        </p:cTn>
                                        <p:tgtEl>
                                          <p:spTgt spid="16"/>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4">
                                            <p:graphicEl>
                                              <a:dgm id="{31714994-C971-4E60-98BB-356B7961CB13}"/>
                                            </p:graphicEl>
                                          </p:spTgt>
                                        </p:tgtEl>
                                        <p:attrNameLst>
                                          <p:attrName>style.visibility</p:attrName>
                                        </p:attrNameLst>
                                      </p:cBhvr>
                                      <p:to>
                                        <p:strVal val="visible"/>
                                      </p:to>
                                    </p:set>
                                    <p:animEffect transition="in" filter="fade">
                                      <p:cBhvr>
                                        <p:cTn id="73" dur="1000"/>
                                        <p:tgtEl>
                                          <p:spTgt spid="4">
                                            <p:graphicEl>
                                              <a:dgm id="{31714994-C971-4E60-98BB-356B7961CB13}"/>
                                            </p:graphicEl>
                                          </p:spTgt>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1" fill="hold" nodeType="clickEffect">
                                  <p:stCondLst>
                                    <p:cond delay="0"/>
                                  </p:stCondLst>
                                  <p:childTnLst>
                                    <p:set>
                                      <p:cBhvr>
                                        <p:cTn id="77" dur="1" fill="hold">
                                          <p:stCondLst>
                                            <p:cond delay="0"/>
                                          </p:stCondLst>
                                        </p:cTn>
                                        <p:tgtEl>
                                          <p:spTgt spid="7"/>
                                        </p:tgtEl>
                                        <p:attrNameLst>
                                          <p:attrName>style.visibility</p:attrName>
                                        </p:attrNameLst>
                                      </p:cBhvr>
                                      <p:to>
                                        <p:strVal val="visible"/>
                                      </p:to>
                                    </p:set>
                                    <p:animEffect transition="in" filter="wipe(up)">
                                      <p:cBhvr>
                                        <p:cTn id="78" dur="500"/>
                                        <p:tgtEl>
                                          <p:spTgt spid="7"/>
                                        </p:tgtEl>
                                      </p:cBhvr>
                                    </p:animEffect>
                                  </p:childTnLst>
                                </p:cTn>
                              </p:par>
                            </p:childTnLst>
                          </p:cTn>
                        </p:par>
                        <p:par>
                          <p:cTn id="79" fill="hold">
                            <p:stCondLst>
                              <p:cond delay="500"/>
                            </p:stCondLst>
                            <p:childTnLst>
                              <p:par>
                                <p:cTn id="80" presetID="10" presetClass="entr" presetSubtype="0" fill="hold" grpId="0" nodeType="afterEffect">
                                  <p:stCondLst>
                                    <p:cond delay="0"/>
                                  </p:stCondLst>
                                  <p:childTnLst>
                                    <p:set>
                                      <p:cBhvr>
                                        <p:cTn id="81" dur="1" fill="hold">
                                          <p:stCondLst>
                                            <p:cond delay="0"/>
                                          </p:stCondLst>
                                        </p:cTn>
                                        <p:tgtEl>
                                          <p:spTgt spid="20"/>
                                        </p:tgtEl>
                                        <p:attrNameLst>
                                          <p:attrName>style.visibility</p:attrName>
                                        </p:attrNameLst>
                                      </p:cBhvr>
                                      <p:to>
                                        <p:strVal val="visible"/>
                                      </p:to>
                                    </p:set>
                                    <p:animEffect transition="in" filter="fade">
                                      <p:cBhvr>
                                        <p:cTn id="82" dur="500"/>
                                        <p:tgtEl>
                                          <p:spTgt spid="20"/>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xit" presetSubtype="4" fill="hold" nodeType="clickEffect">
                                  <p:stCondLst>
                                    <p:cond delay="0"/>
                                  </p:stCondLst>
                                  <p:childTnLst>
                                    <p:animEffect transition="out" filter="wipe(down)">
                                      <p:cBhvr>
                                        <p:cTn id="86" dur="500"/>
                                        <p:tgtEl>
                                          <p:spTgt spid="7"/>
                                        </p:tgtEl>
                                      </p:cBhvr>
                                    </p:animEffect>
                                    <p:set>
                                      <p:cBhvr>
                                        <p:cTn id="87" dur="1" fill="hold">
                                          <p:stCondLst>
                                            <p:cond delay="499"/>
                                          </p:stCondLst>
                                        </p:cTn>
                                        <p:tgtEl>
                                          <p:spTgt spid="7"/>
                                        </p:tgtEl>
                                        <p:attrNameLst>
                                          <p:attrName>style.visibility</p:attrName>
                                        </p:attrNameLst>
                                      </p:cBhvr>
                                      <p:to>
                                        <p:strVal val="hidden"/>
                                      </p:to>
                                    </p:set>
                                  </p:childTnLst>
                                </p:cTn>
                              </p:par>
                              <p:par>
                                <p:cTn id="88" presetID="22" presetClass="exit" presetSubtype="4" fill="hold" grpId="1" nodeType="withEffect">
                                  <p:stCondLst>
                                    <p:cond delay="0"/>
                                  </p:stCondLst>
                                  <p:childTnLst>
                                    <p:animEffect transition="out" filter="wipe(down)">
                                      <p:cBhvr>
                                        <p:cTn id="89" dur="500"/>
                                        <p:tgtEl>
                                          <p:spTgt spid="20"/>
                                        </p:tgtEl>
                                      </p:cBhvr>
                                    </p:animEffect>
                                    <p:set>
                                      <p:cBhvr>
                                        <p:cTn id="90" dur="1" fill="hold">
                                          <p:stCondLst>
                                            <p:cond delay="499"/>
                                          </p:stCondLst>
                                        </p:cTn>
                                        <p:tgtEl>
                                          <p:spTgt spid="20"/>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4">
                                            <p:graphicEl>
                                              <a:dgm id="{FBB39991-0B0E-4770-9D74-9A5FA90C9551}"/>
                                            </p:graphicEl>
                                          </p:spTgt>
                                        </p:tgtEl>
                                        <p:attrNameLst>
                                          <p:attrName>style.visibility</p:attrName>
                                        </p:attrNameLst>
                                      </p:cBhvr>
                                      <p:to>
                                        <p:strVal val="visible"/>
                                      </p:to>
                                    </p:set>
                                    <p:animEffect transition="in" filter="fade">
                                      <p:cBhvr>
                                        <p:cTn id="95" dur="1000"/>
                                        <p:tgtEl>
                                          <p:spTgt spid="4">
                                            <p:graphicEl>
                                              <a:dgm id="{FBB39991-0B0E-4770-9D74-9A5FA90C9551}"/>
                                            </p:graphicEl>
                                          </p:spTgt>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1" fill="hold" nodeType="clickEffect">
                                  <p:stCondLst>
                                    <p:cond delay="0"/>
                                  </p:stCondLst>
                                  <p:childTnLst>
                                    <p:set>
                                      <p:cBhvr>
                                        <p:cTn id="99" dur="1" fill="hold">
                                          <p:stCondLst>
                                            <p:cond delay="0"/>
                                          </p:stCondLst>
                                        </p:cTn>
                                        <p:tgtEl>
                                          <p:spTgt spid="9"/>
                                        </p:tgtEl>
                                        <p:attrNameLst>
                                          <p:attrName>style.visibility</p:attrName>
                                        </p:attrNameLst>
                                      </p:cBhvr>
                                      <p:to>
                                        <p:strVal val="visible"/>
                                      </p:to>
                                    </p:set>
                                    <p:animEffect transition="in" filter="wipe(up)">
                                      <p:cBhvr>
                                        <p:cTn id="100" dur="500"/>
                                        <p:tgtEl>
                                          <p:spTgt spid="9"/>
                                        </p:tgtEl>
                                      </p:cBhvr>
                                    </p:animEffect>
                                  </p:childTnLst>
                                </p:cTn>
                              </p:par>
                            </p:childTnLst>
                          </p:cTn>
                        </p:par>
                        <p:par>
                          <p:cTn id="101" fill="hold">
                            <p:stCondLst>
                              <p:cond delay="500"/>
                            </p:stCondLst>
                            <p:childTnLst>
                              <p:par>
                                <p:cTn id="102" presetID="10" presetClass="entr" presetSubtype="0" fill="hold" grpId="0" nodeType="afterEffect">
                                  <p:stCondLst>
                                    <p:cond delay="0"/>
                                  </p:stCondLst>
                                  <p:childTnLst>
                                    <p:set>
                                      <p:cBhvr>
                                        <p:cTn id="103" dur="1" fill="hold">
                                          <p:stCondLst>
                                            <p:cond delay="0"/>
                                          </p:stCondLst>
                                        </p:cTn>
                                        <p:tgtEl>
                                          <p:spTgt spid="24"/>
                                        </p:tgtEl>
                                        <p:attrNameLst>
                                          <p:attrName>style.visibility</p:attrName>
                                        </p:attrNameLst>
                                      </p:cBhvr>
                                      <p:to>
                                        <p:strVal val="visible"/>
                                      </p:to>
                                    </p:set>
                                    <p:animEffect transition="in" filter="fade">
                                      <p:cBhvr>
                                        <p:cTn id="104" dur="500"/>
                                        <p:tgtEl>
                                          <p:spTgt spid="24"/>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xit" presetSubtype="4" fill="hold" nodeType="clickEffect">
                                  <p:stCondLst>
                                    <p:cond delay="0"/>
                                  </p:stCondLst>
                                  <p:childTnLst>
                                    <p:animEffect transition="out" filter="wipe(down)">
                                      <p:cBhvr>
                                        <p:cTn id="108" dur="500"/>
                                        <p:tgtEl>
                                          <p:spTgt spid="9"/>
                                        </p:tgtEl>
                                      </p:cBhvr>
                                    </p:animEffect>
                                    <p:set>
                                      <p:cBhvr>
                                        <p:cTn id="109" dur="1" fill="hold">
                                          <p:stCondLst>
                                            <p:cond delay="499"/>
                                          </p:stCondLst>
                                        </p:cTn>
                                        <p:tgtEl>
                                          <p:spTgt spid="9"/>
                                        </p:tgtEl>
                                        <p:attrNameLst>
                                          <p:attrName>style.visibility</p:attrName>
                                        </p:attrNameLst>
                                      </p:cBhvr>
                                      <p:to>
                                        <p:strVal val="hidden"/>
                                      </p:to>
                                    </p:set>
                                  </p:childTnLst>
                                </p:cTn>
                              </p:par>
                              <p:par>
                                <p:cTn id="110" presetID="22" presetClass="exit" presetSubtype="4" fill="hold" grpId="1" nodeType="withEffect">
                                  <p:stCondLst>
                                    <p:cond delay="0"/>
                                  </p:stCondLst>
                                  <p:childTnLst>
                                    <p:animEffect transition="out" filter="wipe(down)">
                                      <p:cBhvr>
                                        <p:cTn id="111" dur="500"/>
                                        <p:tgtEl>
                                          <p:spTgt spid="24"/>
                                        </p:tgtEl>
                                      </p:cBhvr>
                                    </p:animEffect>
                                    <p:set>
                                      <p:cBhvr>
                                        <p:cTn id="112" dur="1" fill="hold">
                                          <p:stCondLst>
                                            <p:cond delay="499"/>
                                          </p:stCondLst>
                                        </p:cTn>
                                        <p:tgtEl>
                                          <p:spTgt spid="24"/>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4">
                                            <p:graphicEl>
                                              <a:dgm id="{04517C6B-6D63-4816-893D-8A8199D87F27}"/>
                                            </p:graphicEl>
                                          </p:spTgt>
                                        </p:tgtEl>
                                        <p:attrNameLst>
                                          <p:attrName>style.visibility</p:attrName>
                                        </p:attrNameLst>
                                      </p:cBhvr>
                                      <p:to>
                                        <p:strVal val="visible"/>
                                      </p:to>
                                    </p:set>
                                    <p:animEffect transition="in" filter="fade">
                                      <p:cBhvr>
                                        <p:cTn id="117" dur="1000"/>
                                        <p:tgtEl>
                                          <p:spTgt spid="4">
                                            <p:graphicEl>
                                              <a:dgm id="{04517C6B-6D63-4816-893D-8A8199D87F27}"/>
                                            </p:graphicEl>
                                          </p:spTgt>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grpId="0" nodeType="clickEffect">
                                  <p:stCondLst>
                                    <p:cond delay="0"/>
                                  </p:stCondLst>
                                  <p:childTnLst>
                                    <p:set>
                                      <p:cBhvr>
                                        <p:cTn id="121" dur="1" fill="hold">
                                          <p:stCondLst>
                                            <p:cond delay="0"/>
                                          </p:stCondLst>
                                        </p:cTn>
                                        <p:tgtEl>
                                          <p:spTgt spid="4">
                                            <p:graphicEl>
                                              <a:dgm id="{E37755FB-56CD-4B99-ABA3-7847BB64AEE1}"/>
                                            </p:graphicEl>
                                          </p:spTgt>
                                        </p:tgtEl>
                                        <p:attrNameLst>
                                          <p:attrName>style.visibility</p:attrName>
                                        </p:attrNameLst>
                                      </p:cBhvr>
                                      <p:to>
                                        <p:strVal val="visible"/>
                                      </p:to>
                                    </p:set>
                                    <p:animEffect transition="in" filter="fade">
                                      <p:cBhvr>
                                        <p:cTn id="122" dur="1000"/>
                                        <p:tgtEl>
                                          <p:spTgt spid="4">
                                            <p:graphicEl>
                                              <a:dgm id="{E37755FB-56CD-4B99-ABA3-7847BB64AEE1}"/>
                                            </p:graphicEl>
                                          </p:spTgt>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1" fill="hold" nodeType="clickEffect">
                                  <p:stCondLst>
                                    <p:cond delay="0"/>
                                  </p:stCondLst>
                                  <p:childTnLst>
                                    <p:set>
                                      <p:cBhvr>
                                        <p:cTn id="126" dur="1" fill="hold">
                                          <p:stCondLst>
                                            <p:cond delay="0"/>
                                          </p:stCondLst>
                                        </p:cTn>
                                        <p:tgtEl>
                                          <p:spTgt spid="10"/>
                                        </p:tgtEl>
                                        <p:attrNameLst>
                                          <p:attrName>style.visibility</p:attrName>
                                        </p:attrNameLst>
                                      </p:cBhvr>
                                      <p:to>
                                        <p:strVal val="visible"/>
                                      </p:to>
                                    </p:set>
                                    <p:animEffect transition="in" filter="wipe(up)">
                                      <p:cBhvr>
                                        <p:cTn id="127" dur="500"/>
                                        <p:tgtEl>
                                          <p:spTgt spid="10"/>
                                        </p:tgtEl>
                                      </p:cBhvr>
                                    </p:animEffect>
                                  </p:childTnLst>
                                </p:cTn>
                              </p:par>
                            </p:childTnLst>
                          </p:cTn>
                        </p:par>
                        <p:par>
                          <p:cTn id="128" fill="hold">
                            <p:stCondLst>
                              <p:cond delay="500"/>
                            </p:stCondLst>
                            <p:childTnLst>
                              <p:par>
                                <p:cTn id="129" presetID="10" presetClass="entr" presetSubtype="0" fill="hold" grpId="0" nodeType="afterEffect">
                                  <p:stCondLst>
                                    <p:cond delay="0"/>
                                  </p:stCondLst>
                                  <p:childTnLst>
                                    <p:set>
                                      <p:cBhvr>
                                        <p:cTn id="130" dur="1" fill="hold">
                                          <p:stCondLst>
                                            <p:cond delay="0"/>
                                          </p:stCondLst>
                                        </p:cTn>
                                        <p:tgtEl>
                                          <p:spTgt spid="28"/>
                                        </p:tgtEl>
                                        <p:attrNameLst>
                                          <p:attrName>style.visibility</p:attrName>
                                        </p:attrNameLst>
                                      </p:cBhvr>
                                      <p:to>
                                        <p:strVal val="visible"/>
                                      </p:to>
                                    </p:set>
                                    <p:animEffect transition="in" filter="fade">
                                      <p:cBhvr>
                                        <p:cTn id="13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P spid="8" grpId="0"/>
      <p:bldP spid="8" grpId="1"/>
      <p:bldP spid="12" grpId="0"/>
      <p:bldP spid="12" grpId="1"/>
      <p:bldP spid="16" grpId="0"/>
      <p:bldP spid="16" grpId="1"/>
      <p:bldP spid="20" grpId="0"/>
      <p:bldP spid="20" grpId="1"/>
      <p:bldP spid="24" grpId="0"/>
      <p:bldP spid="24" grpId="1"/>
      <p:bldP spid="2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rtl="1" eaLnBrk="1" hangingPunct="1">
              <a:defRPr/>
            </a:pPr>
            <a:r>
              <a:rPr lang="ur-PK" dirty="0" smtClean="0">
                <a:cs typeface="UL Sajid Heading" pitchFamily="2" charset="-78"/>
              </a:rPr>
              <a:t>آیات کا تجزیہ</a:t>
            </a:r>
            <a:endParaRPr lang="en-US" dirty="0">
              <a:cs typeface="UL Sajid Heading" pitchFamily="2" charset="-78"/>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028163616"/>
              </p:ext>
            </p:extLst>
          </p:nvPr>
        </p:nvGraphicFramePr>
        <p:xfrm>
          <a:off x="304800" y="1655380"/>
          <a:ext cx="8629071" cy="50502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graphicEl>
                                              <a:dgm id="{8AB0040E-5D6E-4196-963D-86C8BDBEAC37}"/>
                                            </p:graphicEl>
                                          </p:spTgt>
                                        </p:tgtEl>
                                        <p:attrNameLst>
                                          <p:attrName>style.visibility</p:attrName>
                                        </p:attrNameLst>
                                      </p:cBhvr>
                                      <p:to>
                                        <p:strVal val="visible"/>
                                      </p:to>
                                    </p:set>
                                    <p:animEffect transition="in" filter="fade">
                                      <p:cBhvr>
                                        <p:cTn id="7" dur="1000"/>
                                        <p:tgtEl>
                                          <p:spTgt spid="4">
                                            <p:graphicEl>
                                              <a:dgm id="{8AB0040E-5D6E-4196-963D-86C8BDBEAC37}"/>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graphicEl>
                                              <a:dgm id="{7F55ABE5-41E3-45DE-823A-97BDA19261AB}"/>
                                            </p:graphicEl>
                                          </p:spTgt>
                                        </p:tgtEl>
                                        <p:attrNameLst>
                                          <p:attrName>style.visibility</p:attrName>
                                        </p:attrNameLst>
                                      </p:cBhvr>
                                      <p:to>
                                        <p:strVal val="visible"/>
                                      </p:to>
                                    </p:set>
                                    <p:animEffect transition="in" filter="fade">
                                      <p:cBhvr>
                                        <p:cTn id="12" dur="1000"/>
                                        <p:tgtEl>
                                          <p:spTgt spid="4">
                                            <p:graphicEl>
                                              <a:dgm id="{7F55ABE5-41E3-45DE-823A-97BDA19261AB}"/>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graphicEl>
                                              <a:dgm id="{148064B4-395A-4A77-A026-309861FE6EB8}"/>
                                            </p:graphicEl>
                                          </p:spTgt>
                                        </p:tgtEl>
                                        <p:attrNameLst>
                                          <p:attrName>style.visibility</p:attrName>
                                        </p:attrNameLst>
                                      </p:cBhvr>
                                      <p:to>
                                        <p:strVal val="visible"/>
                                      </p:to>
                                    </p:set>
                                    <p:animEffect transition="in" filter="fade">
                                      <p:cBhvr>
                                        <p:cTn id="17" dur="1000"/>
                                        <p:tgtEl>
                                          <p:spTgt spid="4">
                                            <p:graphicEl>
                                              <a:dgm id="{148064B4-395A-4A77-A026-309861FE6EB8}"/>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graphicEl>
                                              <a:dgm id="{87EB0CE1-D81E-4E3A-A9C5-F3D61958672F}"/>
                                            </p:graphicEl>
                                          </p:spTgt>
                                        </p:tgtEl>
                                        <p:attrNameLst>
                                          <p:attrName>style.visibility</p:attrName>
                                        </p:attrNameLst>
                                      </p:cBhvr>
                                      <p:to>
                                        <p:strVal val="visible"/>
                                      </p:to>
                                    </p:set>
                                    <p:animEffect transition="in" filter="fade">
                                      <p:cBhvr>
                                        <p:cTn id="22" dur="1000"/>
                                        <p:tgtEl>
                                          <p:spTgt spid="4">
                                            <p:graphicEl>
                                              <a:dgm id="{87EB0CE1-D81E-4E3A-A9C5-F3D61958672F}"/>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graphicEl>
                                              <a:dgm id="{346ECE1B-DDF9-4BFB-8E3A-7EC6B1F5F8BF}"/>
                                            </p:graphicEl>
                                          </p:spTgt>
                                        </p:tgtEl>
                                        <p:attrNameLst>
                                          <p:attrName>style.visibility</p:attrName>
                                        </p:attrNameLst>
                                      </p:cBhvr>
                                      <p:to>
                                        <p:strVal val="visible"/>
                                      </p:to>
                                    </p:set>
                                    <p:animEffect transition="in" filter="fade">
                                      <p:cBhvr>
                                        <p:cTn id="27" dur="1000"/>
                                        <p:tgtEl>
                                          <p:spTgt spid="4">
                                            <p:graphicEl>
                                              <a:dgm id="{346ECE1B-DDF9-4BFB-8E3A-7EC6B1F5F8BF}"/>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graphicEl>
                                              <a:dgm id="{B09F02F0-9467-446B-B2F7-E58912027CC8}"/>
                                            </p:graphicEl>
                                          </p:spTgt>
                                        </p:tgtEl>
                                        <p:attrNameLst>
                                          <p:attrName>style.visibility</p:attrName>
                                        </p:attrNameLst>
                                      </p:cBhvr>
                                      <p:to>
                                        <p:strVal val="visible"/>
                                      </p:to>
                                    </p:set>
                                    <p:animEffect transition="in" filter="fade">
                                      <p:cBhvr>
                                        <p:cTn id="32" dur="1000"/>
                                        <p:tgtEl>
                                          <p:spTgt spid="4">
                                            <p:graphicEl>
                                              <a:dgm id="{B09F02F0-9467-446B-B2F7-E58912027CC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Tarazoo2.jpg"/>
          <p:cNvPicPr/>
          <p:nvPr/>
        </p:nvPicPr>
        <p:blipFill>
          <a:blip r:embed="rId2" cstate="print">
            <a:duotone>
              <a:schemeClr val="accent5">
                <a:shade val="45000"/>
                <a:satMod val="135000"/>
              </a:schemeClr>
              <a:prstClr val="white"/>
            </a:duotone>
          </a:blip>
          <a:stretch>
            <a:fillRect/>
          </a:stretch>
        </p:blipFill>
        <p:spPr>
          <a:xfrm>
            <a:off x="1331911" y="1487534"/>
            <a:ext cx="6440490" cy="4760866"/>
          </a:xfrm>
          <a:prstGeom prst="rect">
            <a:avLst/>
          </a:prstGeom>
          <a:ln>
            <a:noFill/>
          </a:ln>
          <a:effectLst>
            <a:softEdge rad="112500"/>
          </a:effectLst>
        </p:spPr>
      </p:pic>
      <p:sp>
        <p:nvSpPr>
          <p:cNvPr id="2" name="Title 1"/>
          <p:cNvSpPr>
            <a:spLocks noGrp="1"/>
          </p:cNvSpPr>
          <p:nvPr>
            <p:ph type="title"/>
          </p:nvPr>
        </p:nvSpPr>
        <p:spPr/>
        <p:txBody>
          <a:bodyPr/>
          <a:lstStyle/>
          <a:p>
            <a:pPr algn="ctr" rtl="1" eaLnBrk="1" hangingPunct="1">
              <a:defRPr/>
            </a:pPr>
            <a:r>
              <a:rPr lang="ur-PK" dirty="0" smtClean="0">
                <a:cs typeface="UL Sajid Heading" pitchFamily="2" charset="-78"/>
              </a:rPr>
              <a:t>ترازو کی مثال</a:t>
            </a:r>
            <a:endParaRPr lang="en-US" dirty="0">
              <a:cs typeface="UL Sajid Heading" pitchFamily="2" charset="-78"/>
            </a:endParaRPr>
          </a:p>
        </p:txBody>
      </p:sp>
      <p:sp>
        <p:nvSpPr>
          <p:cNvPr id="7" name="Rectangle 20"/>
          <p:cNvSpPr>
            <a:spLocks noChangeArrowheads="1"/>
          </p:cNvSpPr>
          <p:nvPr/>
        </p:nvSpPr>
        <p:spPr bwMode="auto">
          <a:xfrm flipV="1">
            <a:off x="0" y="1524000"/>
            <a:ext cx="1066800" cy="5349875"/>
          </a:xfrm>
          <a:prstGeom prst="rect">
            <a:avLst/>
          </a:prstGeom>
          <a:gradFill rotWithShape="1">
            <a:gsLst>
              <a:gs pos="0">
                <a:schemeClr val="accent1">
                  <a:lumMod val="75000"/>
                </a:schemeClr>
              </a:gs>
              <a:gs pos="100000">
                <a:schemeClr val="bg1"/>
              </a:gs>
            </a:gsLst>
            <a:lin ang="0" scaled="1"/>
          </a:gradFill>
          <a:ln w="9525">
            <a:noFill/>
            <a:miter lim="800000"/>
            <a:headEnd/>
            <a:tailEnd/>
          </a:ln>
          <a:effectLst/>
        </p:spPr>
        <p:txBody>
          <a:bodyPr vert="eaVert" wrap="none" anchor="ctr"/>
          <a:lstStyle/>
          <a:p>
            <a:pPr algn="ctr">
              <a:lnSpc>
                <a:spcPct val="80000"/>
              </a:lnSpc>
              <a:defRPr/>
            </a:pPr>
            <a:r>
              <a:rPr lang="en-US" sz="3200" b="1" dirty="0">
                <a:solidFill>
                  <a:schemeClr val="bg1"/>
                </a:solidFill>
              </a:rPr>
              <a:t>Absolute submission</a:t>
            </a:r>
          </a:p>
          <a:p>
            <a:pPr algn="ctr">
              <a:lnSpc>
                <a:spcPct val="80000"/>
              </a:lnSpc>
              <a:defRPr/>
            </a:pPr>
            <a:r>
              <a:rPr lang="ur-PK" sz="3200" dirty="0">
                <a:solidFill>
                  <a:schemeClr val="accent1">
                    <a:lumMod val="50000"/>
                  </a:schemeClr>
                </a:solidFill>
                <a:cs typeface="UL Sajid Heading" pitchFamily="2" charset="-78"/>
              </a:rPr>
              <a:t>بندہ کی عبدیت</a:t>
            </a:r>
            <a:endParaRPr lang="en-US" sz="3200" dirty="0">
              <a:solidFill>
                <a:schemeClr val="accent1">
                  <a:lumMod val="50000"/>
                </a:schemeClr>
              </a:solidFill>
              <a:cs typeface="UL Sajid Heading" pitchFamily="2" charset="-78"/>
            </a:endParaRPr>
          </a:p>
        </p:txBody>
      </p:sp>
      <p:sp>
        <p:nvSpPr>
          <p:cNvPr id="8" name="Rectangle 20"/>
          <p:cNvSpPr>
            <a:spLocks noChangeArrowheads="1"/>
          </p:cNvSpPr>
          <p:nvPr/>
        </p:nvSpPr>
        <p:spPr bwMode="auto">
          <a:xfrm rot="10800000" flipV="1">
            <a:off x="8077200" y="1508125"/>
            <a:ext cx="1066800" cy="5349875"/>
          </a:xfrm>
          <a:prstGeom prst="rect">
            <a:avLst/>
          </a:prstGeom>
          <a:gradFill rotWithShape="1">
            <a:gsLst>
              <a:gs pos="0">
                <a:schemeClr val="accent1">
                  <a:lumMod val="75000"/>
                </a:schemeClr>
              </a:gs>
              <a:gs pos="100000">
                <a:schemeClr val="bg1"/>
              </a:gs>
            </a:gsLst>
            <a:lin ang="0" scaled="1"/>
          </a:gradFill>
          <a:ln w="9525">
            <a:noFill/>
            <a:miter lim="800000"/>
            <a:headEnd/>
            <a:tailEnd/>
          </a:ln>
          <a:effectLst/>
        </p:spPr>
        <p:txBody>
          <a:bodyPr vert="eaVert" wrap="none" anchor="ctr"/>
          <a:lstStyle/>
          <a:p>
            <a:pPr algn="ctr">
              <a:lnSpc>
                <a:spcPct val="80000"/>
              </a:lnSpc>
              <a:defRPr/>
            </a:pPr>
            <a:r>
              <a:rPr lang="en-US" sz="3200" b="1" dirty="0">
                <a:solidFill>
                  <a:schemeClr val="bg1"/>
                </a:solidFill>
              </a:rPr>
              <a:t>Absolute Greatness</a:t>
            </a:r>
          </a:p>
          <a:p>
            <a:pPr algn="ctr">
              <a:lnSpc>
                <a:spcPct val="80000"/>
              </a:lnSpc>
              <a:defRPr/>
            </a:pPr>
            <a:r>
              <a:rPr lang="ur-PK" sz="3200" dirty="0">
                <a:solidFill>
                  <a:schemeClr val="accent1">
                    <a:lumMod val="50000"/>
                  </a:schemeClr>
                </a:solidFill>
                <a:cs typeface="UL Sajid Heading" pitchFamily="2" charset="-78"/>
              </a:rPr>
              <a:t>اللہ کا ذکر</a:t>
            </a:r>
            <a:endParaRPr lang="en-US" sz="3200" dirty="0">
              <a:solidFill>
                <a:schemeClr val="accent1">
                  <a:lumMod val="50000"/>
                </a:schemeClr>
              </a:solidFill>
              <a:cs typeface="UL Sajid Heading" pitchFamily="2" charset="-78"/>
            </a:endParaRPr>
          </a:p>
        </p:txBody>
      </p:sp>
      <p:sp>
        <p:nvSpPr>
          <p:cNvPr id="11" name="Text Box 12"/>
          <p:cNvSpPr txBox="1">
            <a:spLocks noChangeArrowheads="1"/>
          </p:cNvSpPr>
          <p:nvPr/>
        </p:nvSpPr>
        <p:spPr bwMode="auto">
          <a:xfrm>
            <a:off x="2743200" y="1458797"/>
            <a:ext cx="3617913" cy="523220"/>
          </a:xfrm>
          <a:prstGeom prst="rect">
            <a:avLst/>
          </a:prstGeom>
          <a:solidFill>
            <a:schemeClr val="bg1">
              <a:alpha val="50000"/>
            </a:schemeClr>
          </a:solidFill>
          <a:ln w="9525">
            <a:noFill/>
            <a:miter lim="800000"/>
            <a:headEnd/>
            <a:tailEnd/>
          </a:ln>
          <a:effectLst/>
        </p:spPr>
        <p:txBody>
          <a:bodyPr>
            <a:spAutoFit/>
          </a:bodyPr>
          <a:lstStyle/>
          <a:p>
            <a:pPr algn="ctr">
              <a:defRPr/>
            </a:pPr>
            <a:r>
              <a:rPr lang="ur-PK" sz="2800" dirty="0">
                <a:solidFill>
                  <a:schemeClr val="accent1">
                    <a:lumMod val="50000"/>
                  </a:schemeClr>
                </a:solidFill>
                <a:latin typeface="Jameel Noori Nastaleeq" pitchFamily="2" charset="-78"/>
                <a:cs typeface="Jameel Noori Nastaleeq" pitchFamily="2" charset="-78"/>
              </a:rPr>
              <a:t>مشترک (عہد اور مدد کا بیان)</a:t>
            </a:r>
            <a:endParaRPr lang="en-US" sz="2800" dirty="0">
              <a:solidFill>
                <a:schemeClr val="accent1">
                  <a:lumMod val="50000"/>
                </a:schemeClr>
              </a:solidFill>
              <a:latin typeface="Jameel Noori Nastaleeq" pitchFamily="2" charset="-78"/>
              <a:cs typeface="Jameel Noori Nastaleeq" pitchFamily="2" charset="-78"/>
            </a:endParaRPr>
          </a:p>
        </p:txBody>
      </p:sp>
      <p:sp>
        <p:nvSpPr>
          <p:cNvPr id="12" name="Text Box 13"/>
          <p:cNvSpPr txBox="1">
            <a:spLocks noChangeArrowheads="1"/>
          </p:cNvSpPr>
          <p:nvPr/>
        </p:nvSpPr>
        <p:spPr bwMode="auto">
          <a:xfrm>
            <a:off x="1645551" y="6265409"/>
            <a:ext cx="1126912" cy="492443"/>
          </a:xfrm>
          <a:prstGeom prst="rect">
            <a:avLst/>
          </a:prstGeom>
          <a:noFill/>
          <a:ln w="9525">
            <a:noFill/>
            <a:miter lim="800000"/>
            <a:headEnd/>
            <a:tailEnd/>
          </a:ln>
          <a:effectLst/>
        </p:spPr>
        <p:txBody>
          <a:bodyPr wrap="none" lIns="0" tIns="0" rIns="0" bIns="0">
            <a:spAutoFit/>
          </a:bodyPr>
          <a:lstStyle/>
          <a:p>
            <a:pPr algn="ctr" rtl="1">
              <a:defRPr/>
            </a:pPr>
            <a:r>
              <a:rPr lang="ur-PK" sz="3200" dirty="0">
                <a:solidFill>
                  <a:schemeClr val="accent1">
                    <a:lumMod val="50000"/>
                  </a:schemeClr>
                </a:solidFill>
                <a:latin typeface="Jameel Noori Nastaleeq" pitchFamily="2" charset="-78"/>
                <a:cs typeface="Jameel Noori Nastaleeq" pitchFamily="2" charset="-78"/>
              </a:rPr>
              <a:t>آیات 5-7</a:t>
            </a:r>
            <a:endParaRPr lang="en-US" sz="3200" dirty="0">
              <a:solidFill>
                <a:schemeClr val="accent1">
                  <a:lumMod val="50000"/>
                </a:schemeClr>
              </a:solidFill>
              <a:latin typeface="Jameel Noori Nastaleeq" pitchFamily="2" charset="-78"/>
              <a:cs typeface="Jameel Noori Nastaleeq" pitchFamily="2" charset="-78"/>
            </a:endParaRPr>
          </a:p>
        </p:txBody>
      </p:sp>
      <p:sp>
        <p:nvSpPr>
          <p:cNvPr id="13" name="Text Box 14"/>
          <p:cNvSpPr txBox="1">
            <a:spLocks noChangeArrowheads="1"/>
          </p:cNvSpPr>
          <p:nvPr/>
        </p:nvSpPr>
        <p:spPr bwMode="auto">
          <a:xfrm>
            <a:off x="6361113" y="6398214"/>
            <a:ext cx="1139735" cy="492443"/>
          </a:xfrm>
          <a:prstGeom prst="rect">
            <a:avLst/>
          </a:prstGeom>
          <a:noFill/>
          <a:ln w="9525">
            <a:noFill/>
            <a:miter lim="800000"/>
            <a:headEnd/>
            <a:tailEnd/>
          </a:ln>
          <a:effectLst/>
        </p:spPr>
        <p:txBody>
          <a:bodyPr wrap="none" lIns="0" tIns="0" rIns="0" bIns="0">
            <a:spAutoFit/>
          </a:bodyPr>
          <a:lstStyle/>
          <a:p>
            <a:pPr algn="ctr" rtl="1">
              <a:defRPr/>
            </a:pPr>
            <a:r>
              <a:rPr lang="ur-PK" sz="3200" dirty="0">
                <a:solidFill>
                  <a:schemeClr val="accent1">
                    <a:lumMod val="50000"/>
                  </a:schemeClr>
                </a:solidFill>
                <a:latin typeface="Jameel Noori Nastaleeq" pitchFamily="2" charset="-78"/>
                <a:cs typeface="Jameel Noori Nastaleeq" pitchFamily="2" charset="-78"/>
              </a:rPr>
              <a:t>آیات 1-3</a:t>
            </a:r>
            <a:endParaRPr lang="en-US" sz="3200" dirty="0">
              <a:solidFill>
                <a:schemeClr val="accent1">
                  <a:lumMod val="50000"/>
                </a:schemeClr>
              </a:solidFill>
              <a:latin typeface="Jameel Noori Nastaleeq" pitchFamily="2" charset="-78"/>
              <a:cs typeface="Jameel Noori Nastaleeq" pitchFamily="2" charset="-78"/>
            </a:endParaRPr>
          </a:p>
        </p:txBody>
      </p:sp>
      <p:sp>
        <p:nvSpPr>
          <p:cNvPr id="14" name="Text Box 16"/>
          <p:cNvSpPr txBox="1">
            <a:spLocks noChangeArrowheads="1"/>
          </p:cNvSpPr>
          <p:nvPr/>
        </p:nvSpPr>
        <p:spPr bwMode="auto">
          <a:xfrm>
            <a:off x="4190678" y="2362200"/>
            <a:ext cx="722955" cy="492443"/>
          </a:xfrm>
          <a:prstGeom prst="rect">
            <a:avLst/>
          </a:prstGeom>
          <a:solidFill>
            <a:schemeClr val="bg1">
              <a:alpha val="50000"/>
            </a:schemeClr>
          </a:solidFill>
          <a:ln w="9525">
            <a:noFill/>
            <a:miter lim="800000"/>
            <a:headEnd/>
            <a:tailEnd/>
          </a:ln>
          <a:effectLst/>
        </p:spPr>
        <p:txBody>
          <a:bodyPr wrap="none" lIns="0" tIns="0" rIns="0" bIns="0">
            <a:spAutoFit/>
          </a:bodyPr>
          <a:lstStyle/>
          <a:p>
            <a:pPr algn="ctr" rtl="1">
              <a:defRPr/>
            </a:pPr>
            <a:r>
              <a:rPr lang="ur-PK" sz="3200" dirty="0">
                <a:solidFill>
                  <a:schemeClr val="accent1">
                    <a:lumMod val="50000"/>
                  </a:schemeClr>
                </a:solidFill>
                <a:latin typeface="Jameel Noori Nastaleeq" pitchFamily="2" charset="-78"/>
                <a:cs typeface="Jameel Noori Nastaleeq" pitchFamily="2" charset="-78"/>
              </a:rPr>
              <a:t>آیت 4</a:t>
            </a:r>
            <a:endParaRPr lang="en-US" sz="3200" dirty="0">
              <a:solidFill>
                <a:schemeClr val="accent1">
                  <a:lumMod val="50000"/>
                </a:schemeClr>
              </a:solidFill>
              <a:latin typeface="Jameel Noori Nastaleeq" pitchFamily="2" charset="-78"/>
              <a:cs typeface="Jameel Noori Nastaleeq"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10" dur="1000" fill="hold"/>
                                        <p:tgtEl>
                                          <p:spTgt spid="7"/>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7"/>
                                        </p:tgtEl>
                                      </p:cBhvr>
                                    </p:animEffect>
                                  </p:childTnLst>
                                </p:cTn>
                              </p:par>
                              <p:par>
                                <p:cTn id="15" presetID="25"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20" dur="1000" fill="hold"/>
                                        <p:tgtEl>
                                          <p:spTgt spid="8"/>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8"/>
                                        </p:tgtEl>
                                      </p:cBhvr>
                                    </p:animEffect>
                                  </p:childTnLst>
                                </p:cTn>
                              </p:par>
                              <p:par>
                                <p:cTn id="25" presetID="25"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30" dur="1000" fill="hold"/>
                                        <p:tgtEl>
                                          <p:spTgt spid="11"/>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11"/>
                                        </p:tgtEl>
                                      </p:cBhvr>
                                    </p:animEffect>
                                  </p:childTnLst>
                                </p:cTn>
                              </p:par>
                              <p:par>
                                <p:cTn id="35" presetID="25"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p:cTn id="37" dur="500" decel="50000" fill="hold">
                                          <p:stCondLst>
                                            <p:cond delay="0"/>
                                          </p:stCondLst>
                                        </p:cTn>
                                        <p:tgtEl>
                                          <p:spTgt spid="14"/>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14"/>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14"/>
                                        </p:tgtEl>
                                        <p:attrNameLst>
                                          <p:attrName>ppt_w</p:attrName>
                                        </p:attrNameLst>
                                      </p:cBhvr>
                                      <p:tavLst>
                                        <p:tav tm="0">
                                          <p:val>
                                            <p:strVal val="#ppt_w*.05"/>
                                          </p:val>
                                        </p:tav>
                                        <p:tav tm="100000">
                                          <p:val>
                                            <p:strVal val="#ppt_w"/>
                                          </p:val>
                                        </p:tav>
                                      </p:tavLst>
                                    </p:anim>
                                    <p:anim calcmode="lin" valueType="num">
                                      <p:cBhvr>
                                        <p:cTn id="40" dur="1000" fill="hold"/>
                                        <p:tgtEl>
                                          <p:spTgt spid="14"/>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14"/>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14"/>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14"/>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14"/>
                                        </p:tgtEl>
                                      </p:cBhvr>
                                    </p:animEffect>
                                  </p:childTnLst>
                                </p:cTn>
                              </p:par>
                              <p:par>
                                <p:cTn id="45" presetID="25" presetClass="entr" presetSubtype="0"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p:cTn id="47"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48"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49"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50" dur="1000" fill="hold"/>
                                        <p:tgtEl>
                                          <p:spTgt spid="12"/>
                                        </p:tgtEl>
                                        <p:attrNameLst>
                                          <p:attrName>ppt_h</p:attrName>
                                        </p:attrNameLst>
                                      </p:cBhvr>
                                      <p:tavLst>
                                        <p:tav tm="0">
                                          <p:val>
                                            <p:strVal val="#ppt_h"/>
                                          </p:val>
                                        </p:tav>
                                        <p:tav tm="100000">
                                          <p:val>
                                            <p:strVal val="#ppt_h"/>
                                          </p:val>
                                        </p:tav>
                                      </p:tavLst>
                                    </p:anim>
                                    <p:anim calcmode="lin" valueType="num">
                                      <p:cBhvr>
                                        <p:cTn id="51"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52"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53"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54" dur="1000" decel="50000">
                                          <p:stCondLst>
                                            <p:cond delay="0"/>
                                          </p:stCondLst>
                                        </p:cTn>
                                        <p:tgtEl>
                                          <p:spTgt spid="12"/>
                                        </p:tgtEl>
                                      </p:cBhvr>
                                    </p:animEffect>
                                  </p:childTnLst>
                                </p:cTn>
                              </p:par>
                              <p:par>
                                <p:cTn id="55" presetID="25" presetClass="entr" presetSubtype="0" fill="hold" grpId="0" nodeType="with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p:cTn id="57"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58"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59"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60" dur="1000" fill="hold"/>
                                        <p:tgtEl>
                                          <p:spTgt spid="13"/>
                                        </p:tgtEl>
                                        <p:attrNameLst>
                                          <p:attrName>ppt_h</p:attrName>
                                        </p:attrNameLst>
                                      </p:cBhvr>
                                      <p:tavLst>
                                        <p:tav tm="0">
                                          <p:val>
                                            <p:strVal val="#ppt_h"/>
                                          </p:val>
                                        </p:tav>
                                        <p:tav tm="100000">
                                          <p:val>
                                            <p:strVal val="#ppt_h"/>
                                          </p:val>
                                        </p:tav>
                                      </p:tavLst>
                                    </p:anim>
                                    <p:anim calcmode="lin" valueType="num">
                                      <p:cBhvr>
                                        <p:cTn id="61"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62"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63"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64" dur="1000" decel="50000">
                                          <p:stCondLst>
                                            <p:cond delay="0"/>
                                          </p:stCondLst>
                                        </p:cTn>
                                        <p:tgtEl>
                                          <p:spTgt spid="13"/>
                                        </p:tgtEl>
                                      </p:cBhvr>
                                    </p:animEffect>
                                  </p:childTnLst>
                                </p:cTn>
                              </p:par>
                            </p:childTnLst>
                          </p:cTn>
                        </p:par>
                        <p:par>
                          <p:cTn id="65" fill="hold">
                            <p:stCondLst>
                              <p:cond delay="1000"/>
                            </p:stCondLst>
                            <p:childTnLst>
                              <p:par>
                                <p:cTn id="66" presetID="16" presetClass="entr" presetSubtype="37" fill="hold" nodeType="after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barn(outVertical)">
                                      <p:cBhvr>
                                        <p:cTn id="6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animBg="1"/>
      <p:bldP spid="12" grpId="0"/>
      <p:bldP spid="13" grpId="0"/>
      <p:bldP spid="14"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2.xml><?xml version="1.0" encoding="utf-8"?>
<a:theme xmlns:a="http://schemas.openxmlformats.org/drawingml/2006/main" name="2_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3.xml><?xml version="1.0" encoding="utf-8"?>
<a:theme xmlns:a="http://schemas.openxmlformats.org/drawingml/2006/main" name="Quranic Prism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2.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3.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4.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docProps/app.xml><?xml version="1.0" encoding="utf-8"?>
<Properties xmlns="http://schemas.openxmlformats.org/officeDocument/2006/extended-properties" xmlns:vt="http://schemas.openxmlformats.org/officeDocument/2006/docPropsVTypes">
  <Template>Module</Template>
  <TotalTime>1702</TotalTime>
  <Words>1066</Words>
  <Application>Microsoft Office PowerPoint</Application>
  <PresentationFormat>On-screen Show (4:3)</PresentationFormat>
  <Paragraphs>218</Paragraphs>
  <Slides>27</Slides>
  <Notes>1</Notes>
  <HiddenSlides>0</HiddenSlides>
  <MMClips>0</MMClips>
  <ScaleCrop>false</ScaleCrop>
  <HeadingPairs>
    <vt:vector size="6" baseType="variant">
      <vt:variant>
        <vt:lpstr>Fonts Used</vt:lpstr>
      </vt:variant>
      <vt:variant>
        <vt:i4>18</vt:i4>
      </vt:variant>
      <vt:variant>
        <vt:lpstr>Theme</vt:lpstr>
      </vt:variant>
      <vt:variant>
        <vt:i4>3</vt:i4>
      </vt:variant>
      <vt:variant>
        <vt:lpstr>Slide Titles</vt:lpstr>
      </vt:variant>
      <vt:variant>
        <vt:i4>27</vt:i4>
      </vt:variant>
    </vt:vector>
  </HeadingPairs>
  <TitlesOfParts>
    <vt:vector size="48" baseType="lpstr">
      <vt:lpstr>Arial</vt:lpstr>
      <vt:lpstr>QCF_P001</vt:lpstr>
      <vt:lpstr>Jameel Noori Nastaleeq</vt:lpstr>
      <vt:lpstr>Aharoni</vt:lpstr>
      <vt:lpstr>UL Sajid Heading</vt:lpstr>
      <vt:lpstr>Nafees Web Naskh</vt:lpstr>
      <vt:lpstr>Wingdings 2</vt:lpstr>
      <vt:lpstr>Wingdings</vt:lpstr>
      <vt:lpstr>Al Qalam Quran Publisher</vt:lpstr>
      <vt:lpstr>Wingdings 3</vt:lpstr>
      <vt:lpstr>Impact</vt:lpstr>
      <vt:lpstr>Corbel</vt:lpstr>
      <vt:lpstr>Al_Mushaf</vt:lpstr>
      <vt:lpstr>noorehira</vt:lpstr>
      <vt:lpstr>Aleem Urdu Unicode</vt:lpstr>
      <vt:lpstr>Times New Roman</vt:lpstr>
      <vt:lpstr>Calibri</vt:lpstr>
      <vt:lpstr>Candara</vt:lpstr>
      <vt:lpstr>Module</vt:lpstr>
      <vt:lpstr>2_Module</vt:lpstr>
      <vt:lpstr>Quranic Prism Theme</vt:lpstr>
      <vt:lpstr>PowerPoint Presentation</vt:lpstr>
      <vt:lpstr>Designed by:  DR. ISRAR AHMAD</vt:lpstr>
      <vt:lpstr>دوسرا حصہ: ایمان</vt:lpstr>
      <vt:lpstr>قرآنِ حکیم کے فلسفہ و حکمت کی اساس</vt:lpstr>
      <vt:lpstr>بِسْمِ اللّٰهِ الرَّحْمٰنِ الرَّحِيْمِ اَلْحَمْدُ لِلّٰهِ رَبِّ الْعٰلَمِيْنَۙ۰۰۱ الرَّحْمٰنِ الرَّحِيْمِۙ۰۰۲ مٰلِكِ يَوْمِ الدِّيْنِؕ۰۰۳ اِيَّاكَ نَعْبُدُ وَ اِيَّاكَ نَسْتَعِيْنُؕ۰۰۴ اِهْدِنَا الصِّرَاطَ الْمُسْتَقِيْمَۙ۰۰۵ صِرَاطَ الَّذِيْنَ اَنْعَمْتَ عَلَيْهِمْ١ۙ۬ۦ غَيْرِ الْمَغْضُوْبِ عَلَيْهِمْ وَ لَا الضَّآلِّيْنَؒ۰۰۷</vt:lpstr>
      <vt:lpstr> کل شکر و ثنا اللہ کے لئے ہے جو تمام جہان والوں کا رب ہے۔ جو بہت زیادہ اور مسلسل رحم کرنے والا ہے۔ بدلے کے دن کا مالک ہے۔ (اے پروردگار) ہم تیری ہی عبادت کرتے ہیں اور کریں گے اور تجھ ہی سے مدد مانگتے ہیں اور مانگیں گے۔ ہم کو چلا سیدھے راستے پر۔ راستہ اُن لوگوں کا جن پر (اے اللہ) تونے انعام کیا۔ (اے اللہ) نہ تو اُن پر ناراض ہوا اور نہ ہی وہ گمراہ ہوئے۔</vt:lpstr>
      <vt:lpstr>عظمت (Importance)</vt:lpstr>
      <vt:lpstr>آیات کا تجزیہ</vt:lpstr>
      <vt:lpstr>ترازو کی مثال</vt:lpstr>
      <vt:lpstr>موضوع: سلیم الفطرت انسان کے  جذبات کی ترجمانی</vt:lpstr>
      <vt:lpstr>سورۃ الفاتحہ پر غور و فکر</vt:lpstr>
      <vt:lpstr>اَلْحَمْدُ لِلّٰهِ رَبِّ الْعٰلَمِيْنَۙ۰۰۱  کل شکر و ثنا اللہ کے لئے ہے جو تمام جہان والوں کا مالک و پروردگار ہے۔</vt:lpstr>
      <vt:lpstr>اَلْحَمْدُ لِلّٰهِ رَبِّ الْعٰلَمِيْنَۙ۰۰۱  کل شکر و ثنا اللہ کے لئے ہے جو تمام جہان والوں کا مالک و پروردگار ہے۔</vt:lpstr>
      <vt:lpstr>اَلْحَمْدُ لِلّٰهِ رَبِّ الْعٰلَمِيْنَۙ۰۰۱  کل شکر و ثنا اللہ کے لئے ہے جو تمام جہان والوں کا مالک و پروردگار ہے۔</vt:lpstr>
      <vt:lpstr>الرَّحْمٰنِ الرَّحِيْمِۙ۰۰۲ انتہائی رحم کرنے والا، مسلسل رحم کرنے والا</vt:lpstr>
      <vt:lpstr>مٰلِكِ يَوْمِ الدِّيْنِؕ۰۰۳ بدلے کے دن کا مالک</vt:lpstr>
      <vt:lpstr>مٰلِكِ يَوْمِ الدِّيْنِؕ۰۰۳ بدلے کے دن کا مالک</vt:lpstr>
      <vt:lpstr>اِيَّاكَ نَعْبُدُ وَ اِيَّاكَ نَسْتَعِيْنُؕ۰۰۴  ہم تیری ہی عبادت کرتے ہیں اور کریں گے  اور تجھ ہی سے مدد مانگتے ہیں اور مانگیں گے۔</vt:lpstr>
      <vt:lpstr>اِيَّاكَ نَعْبُدُ وَ اِيَّاكَ نَسْتَعِيْنُؕ۰۰۴  ہم تیری ہی عبادت کرتے ہیں اور کریں گے  اور تجھ ہی سے مدد مانگتے ہیں اور مانگیں گے۔</vt:lpstr>
      <vt:lpstr>اِيَّاكَ نَعْبُدُ وَ اِيَّاكَ نَسْتَعِيْنُؕ۰۰۴  ہم تیری ہی عبادت کرتے ہیں اور کریں گے  اور تجھ ہی سے مدد مانگتے ہیں اور مانگیں گے۔</vt:lpstr>
      <vt:lpstr>اِهْدِنَا الصِّرَاطَ الْمُسْتَقِيْمَۙ۰۰۵  ہم کو چلا سیدھے راستے پر</vt:lpstr>
      <vt:lpstr>اِهْدِنَا الصِّرَاطَ الْمُسْتَقِيْمَۙ۰۰۵  ہم کو چلا سیدھے راستے پر</vt:lpstr>
      <vt:lpstr>اِهْدِنَا الصِّرَاطَ الْمُسْتَقِيْمَۙ۰۰۵  ہم کو چلا سیدھے راستے پر</vt:lpstr>
      <vt:lpstr>صِرَاطَ الَّذِيْنَ اَنْعَمْتَ عَلَيْهِمْ١ۙ۬ۦ  راستہ اُن لوگوں کا جن پر (اے اللہ) تونے انعام کیا</vt:lpstr>
      <vt:lpstr>غَيْرِ الْمَغْضُوْبِ عَلَيْهِمْ وَ لَا الضَّآلِّيْنَؒ۰۰۷  (اے اللہ) نہ تو اُن پر ناراض ہوا اور نہ ہی وہ گمراہ ہوئے</vt:lpstr>
      <vt:lpstr>غَيْرِ الْمَغْضُوْبِ عَلَيْهِمْ وَ لَا الضَّآلِّيْنَؒ۰۰۷  (اے اللہ) نہ تو اُن پر ناراض ہوا اور نہ ہی وہ گمراہ ہوئے</vt:lpstr>
      <vt:lpstr>PowerPoint Presentation</vt:lpstr>
    </vt:vector>
  </TitlesOfParts>
  <Company>sd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مطالعۂ قرآنِ حکیم کا منتخب نصاب</dc:title>
  <dc:creator>zubair</dc:creator>
  <cp:lastModifiedBy>SAMOBASR</cp:lastModifiedBy>
  <cp:revision>188</cp:revision>
  <dcterms:created xsi:type="dcterms:W3CDTF">2008-04-30T07:12:15Z</dcterms:created>
  <dcterms:modified xsi:type="dcterms:W3CDTF">2018-10-17T05:09:02Z</dcterms:modified>
</cp:coreProperties>
</file>