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diagrams/data16.xml" ContentType="application/vnd.openxmlformats-officedocument.drawingml.diagramData+xml"/>
  <Override PartName="/ppt/diagrams/layout16.xml" ContentType="application/vnd.openxmlformats-officedocument.drawingml.diagramLayout+xml"/>
  <Override PartName="/ppt/diagrams/quickStyle16.xml" ContentType="application/vnd.openxmlformats-officedocument.drawingml.diagramStyle+xml"/>
  <Override PartName="/ppt/diagrams/colors16.xml" ContentType="application/vnd.openxmlformats-officedocument.drawingml.diagramColors+xml"/>
  <Override PartName="/ppt/diagrams/drawing16.xml" ContentType="application/vnd.ms-office.drawingml.diagramDrawing+xml"/>
  <Override PartName="/ppt/diagrams/data17.xml" ContentType="application/vnd.openxmlformats-officedocument.drawingml.diagramData+xml"/>
  <Override PartName="/ppt/diagrams/layout17.xml" ContentType="application/vnd.openxmlformats-officedocument.drawingml.diagramLayout+xml"/>
  <Override PartName="/ppt/diagrams/quickStyle17.xml" ContentType="application/vnd.openxmlformats-officedocument.drawingml.diagramStyle+xml"/>
  <Override PartName="/ppt/diagrams/colors17.xml" ContentType="application/vnd.openxmlformats-officedocument.drawingml.diagramColors+xml"/>
  <Override PartName="/ppt/diagrams/drawing17.xml" ContentType="application/vnd.ms-office.drawingml.diagramDrawing+xml"/>
  <Override PartName="/ppt/diagrams/data18.xml" ContentType="application/vnd.openxmlformats-officedocument.drawingml.diagramData+xml"/>
  <Override PartName="/ppt/diagrams/layout18.xml" ContentType="application/vnd.openxmlformats-officedocument.drawingml.diagramLayout+xml"/>
  <Override PartName="/ppt/diagrams/quickStyle18.xml" ContentType="application/vnd.openxmlformats-officedocument.drawingml.diagramStyle+xml"/>
  <Override PartName="/ppt/diagrams/colors18.xml" ContentType="application/vnd.openxmlformats-officedocument.drawingml.diagramColors+xml"/>
  <Override PartName="/ppt/diagrams/drawing18.xml" ContentType="application/vnd.ms-office.drawingml.diagramDrawing+xml"/>
  <Override PartName="/ppt/diagrams/data19.xml" ContentType="application/vnd.openxmlformats-officedocument.drawingml.diagramData+xml"/>
  <Override PartName="/ppt/diagrams/layout19.xml" ContentType="application/vnd.openxmlformats-officedocument.drawingml.diagramLayout+xml"/>
  <Override PartName="/ppt/diagrams/quickStyle19.xml" ContentType="application/vnd.openxmlformats-officedocument.drawingml.diagramStyle+xml"/>
  <Override PartName="/ppt/diagrams/colors19.xml" ContentType="application/vnd.openxmlformats-officedocument.drawingml.diagramColors+xml"/>
  <Override PartName="/ppt/diagrams/drawing19.xml" ContentType="application/vnd.ms-office.drawingml.diagramDrawing+xml"/>
  <Override PartName="/ppt/diagrams/data20.xml" ContentType="application/vnd.openxmlformats-officedocument.drawingml.diagramData+xml"/>
  <Override PartName="/ppt/diagrams/layout20.xml" ContentType="application/vnd.openxmlformats-officedocument.drawingml.diagramLayout+xml"/>
  <Override PartName="/ppt/diagrams/quickStyle20.xml" ContentType="application/vnd.openxmlformats-officedocument.drawingml.diagramStyle+xml"/>
  <Override PartName="/ppt/diagrams/colors20.xml" ContentType="application/vnd.openxmlformats-officedocument.drawingml.diagramColors+xml"/>
  <Override PartName="/ppt/diagrams/drawing20.xml" ContentType="application/vnd.ms-office.drawingml.diagramDrawing+xml"/>
  <Override PartName="/ppt/diagrams/data21.xml" ContentType="application/vnd.openxmlformats-officedocument.drawingml.diagramData+xml"/>
  <Override PartName="/ppt/diagrams/layout21.xml" ContentType="application/vnd.openxmlformats-officedocument.drawingml.diagramLayout+xml"/>
  <Override PartName="/ppt/diagrams/quickStyle21.xml" ContentType="application/vnd.openxmlformats-officedocument.drawingml.diagramStyle+xml"/>
  <Override PartName="/ppt/diagrams/colors21.xml" ContentType="application/vnd.openxmlformats-officedocument.drawingml.diagramColors+xml"/>
  <Override PartName="/ppt/diagrams/drawing21.xml" ContentType="application/vnd.ms-office.drawingml.diagramDrawing+xml"/>
  <Override PartName="/ppt/diagrams/data22.xml" ContentType="application/vnd.openxmlformats-officedocument.drawingml.diagramData+xml"/>
  <Override PartName="/ppt/diagrams/layout22.xml" ContentType="application/vnd.openxmlformats-officedocument.drawingml.diagramLayout+xml"/>
  <Override PartName="/ppt/diagrams/quickStyle22.xml" ContentType="application/vnd.openxmlformats-officedocument.drawingml.diagramStyle+xml"/>
  <Override PartName="/ppt/diagrams/colors22.xml" ContentType="application/vnd.openxmlformats-officedocument.drawingml.diagramColors+xml"/>
  <Override PartName="/ppt/diagrams/drawing22.xml" ContentType="application/vnd.ms-office.drawingml.diagramDrawing+xml"/>
  <Override PartName="/ppt/diagrams/data23.xml" ContentType="application/vnd.openxmlformats-officedocument.drawingml.diagramData+xml"/>
  <Override PartName="/ppt/diagrams/layout23.xml" ContentType="application/vnd.openxmlformats-officedocument.drawingml.diagramLayout+xml"/>
  <Override PartName="/ppt/diagrams/quickStyle23.xml" ContentType="application/vnd.openxmlformats-officedocument.drawingml.diagramStyle+xml"/>
  <Override PartName="/ppt/diagrams/colors23.xml" ContentType="application/vnd.openxmlformats-officedocument.drawingml.diagramColors+xml"/>
  <Override PartName="/ppt/diagrams/drawing23.xml" ContentType="application/vnd.ms-office.drawingml.diagramDrawing+xml"/>
  <Override PartName="/ppt/diagrams/data24.xml" ContentType="application/vnd.openxmlformats-officedocument.drawingml.diagramData+xml"/>
  <Override PartName="/ppt/diagrams/layout24.xml" ContentType="application/vnd.openxmlformats-officedocument.drawingml.diagramLayout+xml"/>
  <Override PartName="/ppt/diagrams/quickStyle24.xml" ContentType="application/vnd.openxmlformats-officedocument.drawingml.diagramStyle+xml"/>
  <Override PartName="/ppt/diagrams/colors24.xml" ContentType="application/vnd.openxmlformats-officedocument.drawingml.diagramColors+xml"/>
  <Override PartName="/ppt/diagrams/drawing24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828" r:id="rId1"/>
    <p:sldMasterId id="2147484066" r:id="rId2"/>
    <p:sldMasterId id="2147484080" r:id="rId3"/>
  </p:sldMasterIdLst>
  <p:notesMasterIdLst>
    <p:notesMasterId r:id="rId27"/>
  </p:notesMasterIdLst>
  <p:sldIdLst>
    <p:sldId id="310" r:id="rId4"/>
    <p:sldId id="311" r:id="rId5"/>
    <p:sldId id="354" r:id="rId6"/>
    <p:sldId id="258" r:id="rId7"/>
    <p:sldId id="338" r:id="rId8"/>
    <p:sldId id="339" r:id="rId9"/>
    <p:sldId id="261" r:id="rId10"/>
    <p:sldId id="340" r:id="rId11"/>
    <p:sldId id="341" r:id="rId12"/>
    <p:sldId id="342" r:id="rId13"/>
    <p:sldId id="343" r:id="rId14"/>
    <p:sldId id="315" r:id="rId15"/>
    <p:sldId id="344" r:id="rId16"/>
    <p:sldId id="345" r:id="rId17"/>
    <p:sldId id="346" r:id="rId18"/>
    <p:sldId id="347" r:id="rId19"/>
    <p:sldId id="348" r:id="rId20"/>
    <p:sldId id="349" r:id="rId21"/>
    <p:sldId id="350" r:id="rId22"/>
    <p:sldId id="351" r:id="rId23"/>
    <p:sldId id="352" r:id="rId24"/>
    <p:sldId id="353" r:id="rId25"/>
    <p:sldId id="313" r:id="rId26"/>
  </p:sldIdLst>
  <p:sldSz cx="9144000" cy="6858000" type="screen4x3"/>
  <p:notesSz cx="6858000" cy="9144000"/>
  <p:embeddedFontLst>
    <p:embeddedFont>
      <p:font typeface="Nafees Web Naskh" pitchFamily="2" charset="-78"/>
      <p:regular r:id="rId28"/>
    </p:embeddedFont>
    <p:embeddedFont>
      <p:font typeface="Aharoni" pitchFamily="2" charset="-79"/>
      <p:bold r:id="rId29"/>
    </p:embeddedFont>
    <p:embeddedFont>
      <p:font typeface="Jameel Noori Nastaleeq" pitchFamily="2" charset="-78"/>
      <p:regular r:id="rId30"/>
      <p:italic r:id="rId31"/>
    </p:embeddedFont>
    <p:embeddedFont>
      <p:font typeface="Al_Mushaf" pitchFamily="2" charset="-78"/>
      <p:regular r:id="rId32"/>
    </p:embeddedFont>
    <p:embeddedFont>
      <p:font typeface="Wingdings 2" pitchFamily="18" charset="2"/>
      <p:regular r:id="rId33"/>
    </p:embeddedFont>
    <p:embeddedFont>
      <p:font typeface="noorehira" pitchFamily="2" charset="-78"/>
      <p:regular r:id="rId34"/>
    </p:embeddedFont>
    <p:embeddedFont>
      <p:font typeface="Wingdings 3" pitchFamily="18" charset="2"/>
      <p:regular r:id="rId35"/>
    </p:embeddedFont>
    <p:embeddedFont>
      <p:font typeface="UL Sajid Heading" pitchFamily="2" charset="-78"/>
      <p:regular r:id="rId36"/>
    </p:embeddedFont>
    <p:embeddedFont>
      <p:font typeface="Impact" pitchFamily="34" charset="0"/>
      <p:regular r:id="rId37"/>
    </p:embeddedFont>
    <p:embeddedFont>
      <p:font typeface="Corbel" pitchFamily="34" charset="0"/>
      <p:regular r:id="rId38"/>
      <p:bold r:id="rId39"/>
      <p:italic r:id="rId40"/>
      <p:boldItalic r:id="rId41"/>
    </p:embeddedFont>
    <p:embeddedFont>
      <p:font typeface="Cambria" pitchFamily="18" charset="0"/>
      <p:regular r:id="rId42"/>
      <p:bold r:id="rId43"/>
      <p:italic r:id="rId44"/>
      <p:boldItalic r:id="rId45"/>
    </p:embeddedFont>
    <p:embeddedFont>
      <p:font typeface="Calibri" pitchFamily="34" charset="0"/>
      <p:regular r:id="rId46"/>
      <p:bold r:id="rId47"/>
      <p:italic r:id="rId48"/>
      <p:boldItalic r:id="rId49"/>
    </p:embeddedFont>
    <p:embeddedFont>
      <p:font typeface="Candara" pitchFamily="34" charset="0"/>
      <p:regular r:id="rId50"/>
      <p:bold r:id="rId51"/>
      <p:italic r:id="rId52"/>
      <p:boldItalic r:id="rId53"/>
    </p:embeddedFont>
  </p:embeddedFont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B9834"/>
    <a:srgbClr val="80C535"/>
    <a:srgbClr val="996600"/>
    <a:srgbClr val="993300"/>
    <a:srgbClr val="800000"/>
    <a:srgbClr val="663300"/>
    <a:srgbClr val="C44C88"/>
    <a:srgbClr val="993366"/>
    <a:srgbClr val="DA006D"/>
    <a:srgbClr val="CC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480" autoAdjust="0"/>
    <p:restoredTop sz="94660"/>
  </p:normalViewPr>
  <p:slideViewPr>
    <p:cSldViewPr>
      <p:cViewPr varScale="1">
        <p:scale>
          <a:sx n="103" d="100"/>
          <a:sy n="103" d="100"/>
        </p:scale>
        <p:origin x="-21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font" Target="fonts/font12.fntdata"/><Relationship Id="rId21" Type="http://schemas.openxmlformats.org/officeDocument/2006/relationships/slide" Target="slides/slide18.xml"/><Relationship Id="rId34" Type="http://schemas.openxmlformats.org/officeDocument/2006/relationships/font" Target="fonts/font7.fntdata"/><Relationship Id="rId42" Type="http://schemas.openxmlformats.org/officeDocument/2006/relationships/font" Target="fonts/font15.fntdata"/><Relationship Id="rId47" Type="http://schemas.openxmlformats.org/officeDocument/2006/relationships/font" Target="fonts/font20.fntdata"/><Relationship Id="rId50" Type="http://schemas.openxmlformats.org/officeDocument/2006/relationships/font" Target="fonts/font23.fntdata"/><Relationship Id="rId55" Type="http://schemas.openxmlformats.org/officeDocument/2006/relationships/viewProps" Target="view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font" Target="fonts/font6.fntdata"/><Relationship Id="rId38" Type="http://schemas.openxmlformats.org/officeDocument/2006/relationships/font" Target="fonts/font11.fntdata"/><Relationship Id="rId46" Type="http://schemas.openxmlformats.org/officeDocument/2006/relationships/font" Target="fonts/font19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font" Target="fonts/font2.fntdata"/><Relationship Id="rId41" Type="http://schemas.openxmlformats.org/officeDocument/2006/relationships/font" Target="fonts/font14.fntdata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font" Target="fonts/font5.fntdata"/><Relationship Id="rId37" Type="http://schemas.openxmlformats.org/officeDocument/2006/relationships/font" Target="fonts/font10.fntdata"/><Relationship Id="rId40" Type="http://schemas.openxmlformats.org/officeDocument/2006/relationships/font" Target="fonts/font13.fntdata"/><Relationship Id="rId45" Type="http://schemas.openxmlformats.org/officeDocument/2006/relationships/font" Target="fonts/font18.fntdata"/><Relationship Id="rId53" Type="http://schemas.openxmlformats.org/officeDocument/2006/relationships/font" Target="fonts/font26.fntdata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font" Target="fonts/font1.fntdata"/><Relationship Id="rId36" Type="http://schemas.openxmlformats.org/officeDocument/2006/relationships/font" Target="fonts/font9.fntdata"/><Relationship Id="rId49" Type="http://schemas.openxmlformats.org/officeDocument/2006/relationships/font" Target="fonts/font22.fntdata"/><Relationship Id="rId57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font" Target="fonts/font4.fntdata"/><Relationship Id="rId44" Type="http://schemas.openxmlformats.org/officeDocument/2006/relationships/font" Target="fonts/font17.fntdata"/><Relationship Id="rId52" Type="http://schemas.openxmlformats.org/officeDocument/2006/relationships/font" Target="fonts/font25.fnt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3.fntdata"/><Relationship Id="rId35" Type="http://schemas.openxmlformats.org/officeDocument/2006/relationships/font" Target="fonts/font8.fntdata"/><Relationship Id="rId43" Type="http://schemas.openxmlformats.org/officeDocument/2006/relationships/font" Target="fonts/font16.fntdata"/><Relationship Id="rId48" Type="http://schemas.openxmlformats.org/officeDocument/2006/relationships/font" Target="fonts/font21.fntdata"/><Relationship Id="rId56" Type="http://schemas.openxmlformats.org/officeDocument/2006/relationships/theme" Target="theme/theme1.xml"/><Relationship Id="rId8" Type="http://schemas.openxmlformats.org/officeDocument/2006/relationships/slide" Target="slides/slide5.xml"/><Relationship Id="rId51" Type="http://schemas.openxmlformats.org/officeDocument/2006/relationships/font" Target="fonts/font24.fntdata"/><Relationship Id="rId3" Type="http://schemas.openxmlformats.org/officeDocument/2006/relationships/slideMaster" Target="slideMasters/slideMaster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8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9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0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4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17CD2D6-C29E-49AC-9A27-829C82AE2773}" type="doc">
      <dgm:prSet loTypeId="urn:microsoft.com/office/officeart/2005/8/layout/lProcess3" loCatId="process" qsTypeId="urn:microsoft.com/office/officeart/2005/8/quickstyle/simple4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D5272905-D666-48D7-8CF4-7B30A90B22B5}">
      <dgm:prSet phldrT="[Text]" custT="1"/>
      <dgm:spPr/>
      <dgm:t>
        <a:bodyPr/>
        <a:lstStyle/>
        <a:p>
          <a:pPr rtl="1"/>
          <a:r>
            <a:rPr lang="ur-PK" sz="24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Jameel Noori Nastaleeq" pitchFamily="2" charset="-78"/>
              <a:cs typeface="Jameel Noori Nastaleeq" pitchFamily="2" charset="-78"/>
            </a:rPr>
            <a:t>(۱) نجات کی شرائط</a:t>
          </a:r>
          <a:endParaRPr lang="en-US" sz="24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Jameel Noori Nastaleeq" pitchFamily="2" charset="-78"/>
            <a:cs typeface="Jameel Noori Nastaleeq" pitchFamily="2" charset="-78"/>
          </a:endParaRPr>
        </a:p>
      </dgm:t>
    </dgm:pt>
    <dgm:pt modelId="{E9AB0B45-7CE2-4410-BE55-158E39EA228C}" type="parTrans" cxnId="{67156280-32F0-4226-9984-BBD8BFF4173B}">
      <dgm:prSet/>
      <dgm:spPr/>
      <dgm:t>
        <a:bodyPr/>
        <a:lstStyle/>
        <a:p>
          <a:endParaRPr lang="en-US">
            <a:latin typeface="Jameel Noori Nastaleeq" pitchFamily="2" charset="-78"/>
            <a:cs typeface="Jameel Noori Nastaleeq" pitchFamily="2" charset="-78"/>
          </a:endParaRPr>
        </a:p>
      </dgm:t>
    </dgm:pt>
    <dgm:pt modelId="{B7B6C7AC-39E2-4BDE-B334-8DC5EE6F5E0D}" type="sibTrans" cxnId="{67156280-32F0-4226-9984-BBD8BFF4173B}">
      <dgm:prSet/>
      <dgm:spPr/>
      <dgm:t>
        <a:bodyPr/>
        <a:lstStyle/>
        <a:p>
          <a:endParaRPr lang="en-US">
            <a:latin typeface="Jameel Noori Nastaleeq" pitchFamily="2" charset="-78"/>
            <a:cs typeface="Jameel Noori Nastaleeq" pitchFamily="2" charset="-78"/>
          </a:endParaRPr>
        </a:p>
      </dgm:t>
    </dgm:pt>
    <dgm:pt modelId="{88D0FC1A-7669-4237-9E0A-9BA9CBBE627D}">
      <dgm:prSet phldrT="[Text]" custT="1"/>
      <dgm:spPr/>
      <dgm:t>
        <a:bodyPr/>
        <a:lstStyle/>
        <a:p>
          <a:pPr rtl="1"/>
          <a:r>
            <a:rPr lang="ur-PK" sz="24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Jameel Noori Nastaleeq" pitchFamily="2" charset="-78"/>
              <a:cs typeface="Jameel Noori Nastaleeq" pitchFamily="2" charset="-78"/>
            </a:rPr>
            <a:t>(۲) نیکی کی حقیقت</a:t>
          </a:r>
          <a:endParaRPr lang="en-US" sz="24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Jameel Noori Nastaleeq" pitchFamily="2" charset="-78"/>
            <a:cs typeface="Jameel Noori Nastaleeq" pitchFamily="2" charset="-78"/>
          </a:endParaRPr>
        </a:p>
      </dgm:t>
    </dgm:pt>
    <dgm:pt modelId="{35F685B7-6F9C-46DD-A000-752956C5287E}" type="parTrans" cxnId="{136EE006-680E-4EF6-A9D2-35D79FC776B5}">
      <dgm:prSet/>
      <dgm:spPr/>
      <dgm:t>
        <a:bodyPr/>
        <a:lstStyle/>
        <a:p>
          <a:endParaRPr lang="en-US">
            <a:latin typeface="Jameel Noori Nastaleeq" pitchFamily="2" charset="-78"/>
            <a:cs typeface="Jameel Noori Nastaleeq" pitchFamily="2" charset="-78"/>
          </a:endParaRPr>
        </a:p>
      </dgm:t>
    </dgm:pt>
    <dgm:pt modelId="{8DD4110A-AAB0-4F3A-9629-1D391895FD2D}" type="sibTrans" cxnId="{136EE006-680E-4EF6-A9D2-35D79FC776B5}">
      <dgm:prSet/>
      <dgm:spPr/>
      <dgm:t>
        <a:bodyPr/>
        <a:lstStyle/>
        <a:p>
          <a:endParaRPr lang="en-US">
            <a:latin typeface="Jameel Noori Nastaleeq" pitchFamily="2" charset="-78"/>
            <a:cs typeface="Jameel Noori Nastaleeq" pitchFamily="2" charset="-78"/>
          </a:endParaRPr>
        </a:p>
      </dgm:t>
    </dgm:pt>
    <dgm:pt modelId="{D8EACAFA-908F-4B41-B929-48F074817F1B}">
      <dgm:prSet phldrT="[Text]" custT="1"/>
      <dgm:spPr/>
      <dgm:t>
        <a:bodyPr/>
        <a:lstStyle/>
        <a:p>
          <a:pPr rtl="1"/>
          <a:r>
            <a:rPr lang="ur-PK" sz="2400" dirty="0" smtClean="0">
              <a:latin typeface="Jameel Noori Nastaleeq" pitchFamily="2" charset="-78"/>
              <a:cs typeface="Jameel Noori Nastaleeq" pitchFamily="2" charset="-78"/>
            </a:rPr>
            <a:t>سورۃ لقمان رکوع 2</a:t>
          </a:r>
        </a:p>
      </dgm:t>
    </dgm:pt>
    <dgm:pt modelId="{B552770D-74AC-4DC1-B69A-78D0A9F7E052}" type="parTrans" cxnId="{53A77E71-A01B-4A46-A6E7-52D6C0E114B9}">
      <dgm:prSet/>
      <dgm:spPr/>
      <dgm:t>
        <a:bodyPr/>
        <a:lstStyle/>
        <a:p>
          <a:endParaRPr lang="en-US">
            <a:latin typeface="Jameel Noori Nastaleeq" pitchFamily="2" charset="-78"/>
            <a:cs typeface="Jameel Noori Nastaleeq" pitchFamily="2" charset="-78"/>
          </a:endParaRPr>
        </a:p>
      </dgm:t>
    </dgm:pt>
    <dgm:pt modelId="{90D54F8D-ACEE-479D-A9A6-31004278A489}" type="sibTrans" cxnId="{53A77E71-A01B-4A46-A6E7-52D6C0E114B9}">
      <dgm:prSet/>
      <dgm:spPr/>
      <dgm:t>
        <a:bodyPr/>
        <a:lstStyle/>
        <a:p>
          <a:endParaRPr lang="en-US">
            <a:latin typeface="Jameel Noori Nastaleeq" pitchFamily="2" charset="-78"/>
            <a:cs typeface="Jameel Noori Nastaleeq" pitchFamily="2" charset="-78"/>
          </a:endParaRPr>
        </a:p>
      </dgm:t>
    </dgm:pt>
    <dgm:pt modelId="{C0A4B61F-FEDA-4368-8243-B32E98A9C202}">
      <dgm:prSet phldrT="[Text]" custT="1"/>
      <dgm:spPr/>
      <dgm:t>
        <a:bodyPr/>
        <a:lstStyle/>
        <a:p>
          <a:pPr rtl="1"/>
          <a:r>
            <a:rPr lang="ur-PK" sz="2400" dirty="0" smtClean="0">
              <a:latin typeface="Jameel Noori Nastaleeq" pitchFamily="2" charset="-78"/>
              <a:cs typeface="Jameel Noori Nastaleeq" pitchFamily="2" charset="-78"/>
            </a:rPr>
            <a:t>حٰم السجدۃ 30-36</a:t>
          </a:r>
        </a:p>
      </dgm:t>
    </dgm:pt>
    <dgm:pt modelId="{7AF7AF30-BC15-4C3B-B02F-776656E3D4F2}" type="parTrans" cxnId="{450074BD-A10B-4688-AE0C-808E7E40087D}">
      <dgm:prSet/>
      <dgm:spPr/>
      <dgm:t>
        <a:bodyPr/>
        <a:lstStyle/>
        <a:p>
          <a:endParaRPr lang="en-US">
            <a:latin typeface="Jameel Noori Nastaleeq" pitchFamily="2" charset="-78"/>
            <a:cs typeface="Jameel Noori Nastaleeq" pitchFamily="2" charset="-78"/>
          </a:endParaRPr>
        </a:p>
      </dgm:t>
    </dgm:pt>
    <dgm:pt modelId="{12B26AC8-C5FE-44F6-B1B1-2B3B451DF819}" type="sibTrans" cxnId="{450074BD-A10B-4688-AE0C-808E7E40087D}">
      <dgm:prSet/>
      <dgm:spPr/>
      <dgm:t>
        <a:bodyPr/>
        <a:lstStyle/>
        <a:p>
          <a:endParaRPr lang="en-US">
            <a:latin typeface="Jameel Noori Nastaleeq" pitchFamily="2" charset="-78"/>
            <a:cs typeface="Jameel Noori Nastaleeq" pitchFamily="2" charset="-78"/>
          </a:endParaRPr>
        </a:p>
      </dgm:t>
    </dgm:pt>
    <dgm:pt modelId="{72AB03C1-8C03-4C7E-A90C-4F7A5FEFECB6}">
      <dgm:prSet phldrT="[Text]" custT="1"/>
      <dgm:spPr/>
      <dgm:t>
        <a:bodyPr/>
        <a:lstStyle/>
        <a:p>
          <a:pPr rtl="1"/>
          <a:r>
            <a:rPr lang="ur-PK" sz="2400" dirty="0" smtClean="0">
              <a:latin typeface="Jameel Noori Nastaleeq" pitchFamily="2" charset="-78"/>
              <a:cs typeface="Jameel Noori Nastaleeq" pitchFamily="2" charset="-78"/>
            </a:rPr>
            <a:t>سورۃ العصر</a:t>
          </a:r>
          <a:endParaRPr lang="en-US" sz="2400" dirty="0">
            <a:latin typeface="Jameel Noori Nastaleeq" pitchFamily="2" charset="-78"/>
            <a:cs typeface="Jameel Noori Nastaleeq" pitchFamily="2" charset="-78"/>
          </a:endParaRPr>
        </a:p>
      </dgm:t>
    </dgm:pt>
    <dgm:pt modelId="{2E6294B2-7503-4E2D-BF29-280FE7C97E65}" type="parTrans" cxnId="{250CBDB2-5DFA-477D-AD4A-10B68F737CF2}">
      <dgm:prSet/>
      <dgm:spPr/>
      <dgm:t>
        <a:bodyPr/>
        <a:lstStyle/>
        <a:p>
          <a:endParaRPr lang="en-US">
            <a:latin typeface="Jameel Noori Nastaleeq" pitchFamily="2" charset="-78"/>
            <a:cs typeface="Jameel Noori Nastaleeq" pitchFamily="2" charset="-78"/>
          </a:endParaRPr>
        </a:p>
      </dgm:t>
    </dgm:pt>
    <dgm:pt modelId="{F78F0EC0-4E50-41D3-960C-B8973C821408}" type="sibTrans" cxnId="{250CBDB2-5DFA-477D-AD4A-10B68F737CF2}">
      <dgm:prSet/>
      <dgm:spPr/>
      <dgm:t>
        <a:bodyPr/>
        <a:lstStyle/>
        <a:p>
          <a:endParaRPr lang="en-US">
            <a:latin typeface="Jameel Noori Nastaleeq" pitchFamily="2" charset="-78"/>
            <a:cs typeface="Jameel Noori Nastaleeq" pitchFamily="2" charset="-78"/>
          </a:endParaRPr>
        </a:p>
      </dgm:t>
    </dgm:pt>
    <dgm:pt modelId="{EFB59917-76AA-4DB0-93F5-CF8AE34BDE3D}">
      <dgm:prSet phldrT="[Text]" custT="1"/>
      <dgm:spPr/>
      <dgm:t>
        <a:bodyPr/>
        <a:lstStyle/>
        <a:p>
          <a:pPr rtl="1"/>
          <a:r>
            <a:rPr lang="ur-PK" sz="2400" dirty="0" smtClean="0">
              <a:latin typeface="Jameel Noori Nastaleeq" pitchFamily="2" charset="-78"/>
              <a:cs typeface="Jameel Noori Nastaleeq" pitchFamily="2" charset="-78"/>
            </a:rPr>
            <a:t>البقرۃ: 177</a:t>
          </a:r>
          <a:endParaRPr lang="en-US" sz="2400" dirty="0">
            <a:latin typeface="Jameel Noori Nastaleeq" pitchFamily="2" charset="-78"/>
            <a:cs typeface="Jameel Noori Nastaleeq" pitchFamily="2" charset="-78"/>
          </a:endParaRPr>
        </a:p>
      </dgm:t>
    </dgm:pt>
    <dgm:pt modelId="{3CC0B3F3-299F-4F8F-B885-EC285D4EB44E}" type="parTrans" cxnId="{572FD0AB-40D0-4549-B697-C1EE4150B339}">
      <dgm:prSet/>
      <dgm:spPr/>
      <dgm:t>
        <a:bodyPr/>
        <a:lstStyle/>
        <a:p>
          <a:endParaRPr lang="en-US">
            <a:latin typeface="Jameel Noori Nastaleeq" pitchFamily="2" charset="-78"/>
            <a:cs typeface="Jameel Noori Nastaleeq" pitchFamily="2" charset="-78"/>
          </a:endParaRPr>
        </a:p>
      </dgm:t>
    </dgm:pt>
    <dgm:pt modelId="{EFE52F5C-1ACF-4EB4-9C14-1CFE26568ABA}" type="sibTrans" cxnId="{572FD0AB-40D0-4549-B697-C1EE4150B339}">
      <dgm:prSet/>
      <dgm:spPr/>
      <dgm:t>
        <a:bodyPr/>
        <a:lstStyle/>
        <a:p>
          <a:endParaRPr lang="en-US">
            <a:latin typeface="Jameel Noori Nastaleeq" pitchFamily="2" charset="-78"/>
            <a:cs typeface="Jameel Noori Nastaleeq" pitchFamily="2" charset="-78"/>
          </a:endParaRPr>
        </a:p>
      </dgm:t>
    </dgm:pt>
    <dgm:pt modelId="{312C3F98-3618-45C6-87C2-C84B8191908E}">
      <dgm:prSet phldrT="[Text]" custT="1"/>
      <dgm:spPr/>
      <dgm:t>
        <a:bodyPr/>
        <a:lstStyle/>
        <a:p>
          <a:pPr rtl="1"/>
          <a:r>
            <a:rPr lang="ur-PK" sz="24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Jameel Noori Nastaleeq" pitchFamily="2" charset="-78"/>
              <a:cs typeface="Jameel Noori Nastaleeq" pitchFamily="2" charset="-78"/>
            </a:rPr>
            <a:t>(۳) مقامِ عزیمت اور حکمتِ قرآنی کی اساس</a:t>
          </a:r>
        </a:p>
      </dgm:t>
    </dgm:pt>
    <dgm:pt modelId="{83D8E016-52B4-4303-90A8-6B5F301161E1}" type="parTrans" cxnId="{E22BDC0F-847A-4A90-A4A0-FE3485EF9D95}">
      <dgm:prSet/>
      <dgm:spPr/>
      <dgm:t>
        <a:bodyPr/>
        <a:lstStyle/>
        <a:p>
          <a:endParaRPr lang="en-US">
            <a:latin typeface="Jameel Noori Nastaleeq" pitchFamily="2" charset="-78"/>
            <a:cs typeface="Jameel Noori Nastaleeq" pitchFamily="2" charset="-78"/>
          </a:endParaRPr>
        </a:p>
      </dgm:t>
    </dgm:pt>
    <dgm:pt modelId="{8082D625-6DD3-4F75-8398-77AE7741F12F}" type="sibTrans" cxnId="{E22BDC0F-847A-4A90-A4A0-FE3485EF9D95}">
      <dgm:prSet/>
      <dgm:spPr/>
      <dgm:t>
        <a:bodyPr/>
        <a:lstStyle/>
        <a:p>
          <a:endParaRPr lang="en-US">
            <a:latin typeface="Jameel Noori Nastaleeq" pitchFamily="2" charset="-78"/>
            <a:cs typeface="Jameel Noori Nastaleeq" pitchFamily="2" charset="-78"/>
          </a:endParaRPr>
        </a:p>
      </dgm:t>
    </dgm:pt>
    <dgm:pt modelId="{D974C1AA-9DCA-465F-B5D6-F8DCC3177D8E}">
      <dgm:prSet phldrT="[Text]" custT="1"/>
      <dgm:spPr/>
      <dgm:t>
        <a:bodyPr/>
        <a:lstStyle/>
        <a:p>
          <a:pPr rtl="1"/>
          <a:r>
            <a:rPr lang="ur-PK" sz="24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Jameel Noori Nastaleeq" pitchFamily="2" charset="-78"/>
              <a:cs typeface="Jameel Noori Nastaleeq" pitchFamily="2" charset="-78"/>
            </a:rPr>
            <a:t>(۵) حظِ عظیم</a:t>
          </a:r>
        </a:p>
      </dgm:t>
    </dgm:pt>
    <dgm:pt modelId="{4C565DD1-F062-4B43-BDFD-928D922EF19F}" type="parTrans" cxnId="{9DA05B52-BCC2-4380-A633-25B847B74326}">
      <dgm:prSet/>
      <dgm:spPr/>
      <dgm:t>
        <a:bodyPr/>
        <a:lstStyle/>
        <a:p>
          <a:endParaRPr lang="en-US">
            <a:latin typeface="Jameel Noori Nastaleeq" pitchFamily="2" charset="-78"/>
            <a:cs typeface="Jameel Noori Nastaleeq" pitchFamily="2" charset="-78"/>
          </a:endParaRPr>
        </a:p>
      </dgm:t>
    </dgm:pt>
    <dgm:pt modelId="{E7720E69-B774-4F87-A571-6F8AAE6D2C7C}" type="sibTrans" cxnId="{9DA05B52-BCC2-4380-A633-25B847B74326}">
      <dgm:prSet/>
      <dgm:spPr/>
      <dgm:t>
        <a:bodyPr/>
        <a:lstStyle/>
        <a:p>
          <a:endParaRPr lang="en-US">
            <a:latin typeface="Jameel Noori Nastaleeq" pitchFamily="2" charset="-78"/>
            <a:cs typeface="Jameel Noori Nastaleeq" pitchFamily="2" charset="-78"/>
          </a:endParaRPr>
        </a:p>
      </dgm:t>
    </dgm:pt>
    <dgm:pt modelId="{0E7CFA20-CC6A-4C52-B85A-71AA3F65C925}">
      <dgm:prSet phldrT="[Text]" custT="1"/>
      <dgm:spPr/>
      <dgm:t>
        <a:bodyPr/>
        <a:lstStyle/>
        <a:p>
          <a:pPr rtl="1"/>
          <a:r>
            <a:rPr lang="ur-PK" sz="24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Jameel Noori Nastaleeq" pitchFamily="2" charset="-78"/>
              <a:cs typeface="Jameel Noori Nastaleeq" pitchFamily="2" charset="-78"/>
            </a:rPr>
            <a:t>(۴) حقیقت و اقسامِ شرک</a:t>
          </a:r>
        </a:p>
      </dgm:t>
    </dgm:pt>
    <dgm:pt modelId="{0326A0D1-562C-4426-ABEA-89C20D0BD16E}" type="parTrans" cxnId="{B1B0B0B4-10A5-487E-A752-1DF14BC43FC0}">
      <dgm:prSet/>
      <dgm:spPr/>
      <dgm:t>
        <a:bodyPr/>
        <a:lstStyle/>
        <a:p>
          <a:endParaRPr lang="en-US">
            <a:latin typeface="Jameel Noori Nastaleeq" pitchFamily="2" charset="-78"/>
            <a:cs typeface="Jameel Noori Nastaleeq" pitchFamily="2" charset="-78"/>
          </a:endParaRPr>
        </a:p>
      </dgm:t>
    </dgm:pt>
    <dgm:pt modelId="{BE977354-D227-4A9B-9E40-67A7EE5E250D}" type="sibTrans" cxnId="{B1B0B0B4-10A5-487E-A752-1DF14BC43FC0}">
      <dgm:prSet/>
      <dgm:spPr/>
      <dgm:t>
        <a:bodyPr/>
        <a:lstStyle/>
        <a:p>
          <a:endParaRPr lang="en-US">
            <a:latin typeface="Jameel Noori Nastaleeq" pitchFamily="2" charset="-78"/>
            <a:cs typeface="Jameel Noori Nastaleeq" pitchFamily="2" charset="-78"/>
          </a:endParaRPr>
        </a:p>
      </dgm:t>
    </dgm:pt>
    <dgm:pt modelId="{F0FCB771-FCA3-4403-B3FF-D66ABD8C7757}" type="pres">
      <dgm:prSet presAssocID="{417CD2D6-C29E-49AC-9A27-829C82AE2773}" presName="Name0" presStyleCnt="0">
        <dgm:presLayoutVars>
          <dgm:chPref val="3"/>
          <dgm:dir val="rev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EE15CEB6-F32B-4539-9164-DBDEE97433FB}" type="pres">
      <dgm:prSet presAssocID="{D5272905-D666-48D7-8CF4-7B30A90B22B5}" presName="horFlow" presStyleCnt="0"/>
      <dgm:spPr/>
      <dgm:t>
        <a:bodyPr/>
        <a:lstStyle/>
        <a:p>
          <a:endParaRPr lang="en-US"/>
        </a:p>
      </dgm:t>
    </dgm:pt>
    <dgm:pt modelId="{427F0D4D-B7B9-4BBB-8BB4-FEBF2E2276D9}" type="pres">
      <dgm:prSet presAssocID="{D5272905-D666-48D7-8CF4-7B30A90B22B5}" presName="bigChev" presStyleLbl="node1" presStyleIdx="0" presStyleCnt="5" custScaleX="188399"/>
      <dgm:spPr/>
      <dgm:t>
        <a:bodyPr/>
        <a:lstStyle/>
        <a:p>
          <a:endParaRPr lang="en-US"/>
        </a:p>
      </dgm:t>
    </dgm:pt>
    <dgm:pt modelId="{71868DBC-8E90-4918-A166-6D920E63F8A4}" type="pres">
      <dgm:prSet presAssocID="{2E6294B2-7503-4E2D-BF29-280FE7C97E65}" presName="parTrans" presStyleCnt="0"/>
      <dgm:spPr/>
      <dgm:t>
        <a:bodyPr/>
        <a:lstStyle/>
        <a:p>
          <a:endParaRPr lang="en-US"/>
        </a:p>
      </dgm:t>
    </dgm:pt>
    <dgm:pt modelId="{FE8363C5-272F-4652-9371-B4A53CBDBB54}" type="pres">
      <dgm:prSet presAssocID="{72AB03C1-8C03-4C7E-A90C-4F7A5FEFECB6}" presName="node" presStyleLbl="alignAccFollowNode1" presStyleIdx="0" presStyleCnt="4" custScaleX="17404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FBC8134-F293-4ACE-831F-0F8D04ADD1DE}" type="pres">
      <dgm:prSet presAssocID="{D5272905-D666-48D7-8CF4-7B30A90B22B5}" presName="vSp" presStyleCnt="0"/>
      <dgm:spPr/>
      <dgm:t>
        <a:bodyPr/>
        <a:lstStyle/>
        <a:p>
          <a:endParaRPr lang="en-US"/>
        </a:p>
      </dgm:t>
    </dgm:pt>
    <dgm:pt modelId="{44A7A681-7ECB-4C35-BDAF-B16F693871E1}" type="pres">
      <dgm:prSet presAssocID="{88D0FC1A-7669-4237-9E0A-9BA9CBBE627D}" presName="horFlow" presStyleCnt="0"/>
      <dgm:spPr/>
      <dgm:t>
        <a:bodyPr/>
        <a:lstStyle/>
        <a:p>
          <a:endParaRPr lang="en-US"/>
        </a:p>
      </dgm:t>
    </dgm:pt>
    <dgm:pt modelId="{92AA1496-1A9D-4127-9074-5B287A06C5F1}" type="pres">
      <dgm:prSet presAssocID="{88D0FC1A-7669-4237-9E0A-9BA9CBBE627D}" presName="bigChev" presStyleLbl="node1" presStyleIdx="1" presStyleCnt="5" custScaleX="188399"/>
      <dgm:spPr/>
      <dgm:t>
        <a:bodyPr/>
        <a:lstStyle/>
        <a:p>
          <a:endParaRPr lang="en-US"/>
        </a:p>
      </dgm:t>
    </dgm:pt>
    <dgm:pt modelId="{C34077B3-5151-4A39-9707-14C0CC92477B}" type="pres">
      <dgm:prSet presAssocID="{3CC0B3F3-299F-4F8F-B885-EC285D4EB44E}" presName="parTrans" presStyleCnt="0"/>
      <dgm:spPr/>
      <dgm:t>
        <a:bodyPr/>
        <a:lstStyle/>
        <a:p>
          <a:endParaRPr lang="en-US"/>
        </a:p>
      </dgm:t>
    </dgm:pt>
    <dgm:pt modelId="{71F9798A-EF2A-454A-B9CD-A44B256DC1EA}" type="pres">
      <dgm:prSet presAssocID="{EFB59917-76AA-4DB0-93F5-CF8AE34BDE3D}" presName="node" presStyleLbl="alignAccFollowNode1" presStyleIdx="1" presStyleCnt="4" custScaleX="17404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B5805C7-A036-4608-8186-A8E5BC1580EE}" type="pres">
      <dgm:prSet presAssocID="{88D0FC1A-7669-4237-9E0A-9BA9CBBE627D}" presName="vSp" presStyleCnt="0"/>
      <dgm:spPr/>
      <dgm:t>
        <a:bodyPr/>
        <a:lstStyle/>
        <a:p>
          <a:endParaRPr lang="en-US"/>
        </a:p>
      </dgm:t>
    </dgm:pt>
    <dgm:pt modelId="{1EB49BC3-BA2D-49CB-8D7A-3D2561464D80}" type="pres">
      <dgm:prSet presAssocID="{312C3F98-3618-45C6-87C2-C84B8191908E}" presName="horFlow" presStyleCnt="0"/>
      <dgm:spPr/>
      <dgm:t>
        <a:bodyPr/>
        <a:lstStyle/>
        <a:p>
          <a:endParaRPr lang="en-US"/>
        </a:p>
      </dgm:t>
    </dgm:pt>
    <dgm:pt modelId="{4126A610-2CCE-4B06-A29F-0223994C73EF}" type="pres">
      <dgm:prSet presAssocID="{312C3F98-3618-45C6-87C2-C84B8191908E}" presName="bigChev" presStyleLbl="node1" presStyleIdx="2" presStyleCnt="5" custScaleX="188399"/>
      <dgm:spPr/>
      <dgm:t>
        <a:bodyPr/>
        <a:lstStyle/>
        <a:p>
          <a:endParaRPr lang="en-US"/>
        </a:p>
      </dgm:t>
    </dgm:pt>
    <dgm:pt modelId="{DB656B91-BB6C-4BBB-AD97-9EA220C48A5E}" type="pres">
      <dgm:prSet presAssocID="{B552770D-74AC-4DC1-B69A-78D0A9F7E052}" presName="parTrans" presStyleCnt="0"/>
      <dgm:spPr/>
      <dgm:t>
        <a:bodyPr/>
        <a:lstStyle/>
        <a:p>
          <a:endParaRPr lang="en-US"/>
        </a:p>
      </dgm:t>
    </dgm:pt>
    <dgm:pt modelId="{ACE2A377-0506-4ED5-B0D6-68213B77C015}" type="pres">
      <dgm:prSet presAssocID="{D8EACAFA-908F-4B41-B929-48F074817F1B}" presName="node" presStyleLbl="alignAccFollowNode1" presStyleIdx="2" presStyleCnt="4" custScaleX="17404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453FEA8-7CFD-4F53-81F1-51A06BD72051}" type="pres">
      <dgm:prSet presAssocID="{312C3F98-3618-45C6-87C2-C84B8191908E}" presName="vSp" presStyleCnt="0"/>
      <dgm:spPr/>
      <dgm:t>
        <a:bodyPr/>
        <a:lstStyle/>
        <a:p>
          <a:endParaRPr lang="en-US"/>
        </a:p>
      </dgm:t>
    </dgm:pt>
    <dgm:pt modelId="{CC06CFEF-419F-4916-A36A-E3B2FE12E36F}" type="pres">
      <dgm:prSet presAssocID="{0E7CFA20-CC6A-4C52-B85A-71AA3F65C925}" presName="horFlow" presStyleCnt="0"/>
      <dgm:spPr/>
      <dgm:t>
        <a:bodyPr/>
        <a:lstStyle/>
        <a:p>
          <a:endParaRPr lang="en-US"/>
        </a:p>
      </dgm:t>
    </dgm:pt>
    <dgm:pt modelId="{0AECD693-E47F-47D3-890A-71B101F2C770}" type="pres">
      <dgm:prSet presAssocID="{0E7CFA20-CC6A-4C52-B85A-71AA3F65C925}" presName="bigChev" presStyleLbl="node1" presStyleIdx="3" presStyleCnt="5" custScaleX="323000"/>
      <dgm:spPr/>
      <dgm:t>
        <a:bodyPr/>
        <a:lstStyle/>
        <a:p>
          <a:endParaRPr lang="en-US"/>
        </a:p>
      </dgm:t>
    </dgm:pt>
    <dgm:pt modelId="{2E05719F-FDA6-4D60-B9C1-097CC986E66C}" type="pres">
      <dgm:prSet presAssocID="{0E7CFA20-CC6A-4C52-B85A-71AA3F65C925}" presName="vSp" presStyleCnt="0"/>
      <dgm:spPr/>
      <dgm:t>
        <a:bodyPr/>
        <a:lstStyle/>
        <a:p>
          <a:endParaRPr lang="en-US"/>
        </a:p>
      </dgm:t>
    </dgm:pt>
    <dgm:pt modelId="{29382A42-C48B-4D75-A2DB-B9F35EC19A6D}" type="pres">
      <dgm:prSet presAssocID="{D974C1AA-9DCA-465F-B5D6-F8DCC3177D8E}" presName="horFlow" presStyleCnt="0"/>
      <dgm:spPr/>
      <dgm:t>
        <a:bodyPr/>
        <a:lstStyle/>
        <a:p>
          <a:endParaRPr lang="en-US"/>
        </a:p>
      </dgm:t>
    </dgm:pt>
    <dgm:pt modelId="{0D93DD93-DD0D-478D-A5EF-03D4D39780DC}" type="pres">
      <dgm:prSet presAssocID="{D974C1AA-9DCA-465F-B5D6-F8DCC3177D8E}" presName="bigChev" presStyleLbl="node1" presStyleIdx="4" presStyleCnt="5" custScaleX="188399"/>
      <dgm:spPr/>
      <dgm:t>
        <a:bodyPr/>
        <a:lstStyle/>
        <a:p>
          <a:endParaRPr lang="en-US"/>
        </a:p>
      </dgm:t>
    </dgm:pt>
    <dgm:pt modelId="{D3479434-4748-415E-929C-F4828F19ECF2}" type="pres">
      <dgm:prSet presAssocID="{7AF7AF30-BC15-4C3B-B02F-776656E3D4F2}" presName="parTrans" presStyleCnt="0"/>
      <dgm:spPr/>
      <dgm:t>
        <a:bodyPr/>
        <a:lstStyle/>
        <a:p>
          <a:endParaRPr lang="en-US"/>
        </a:p>
      </dgm:t>
    </dgm:pt>
    <dgm:pt modelId="{37900F7A-BA6B-45F1-AC4D-5C79E61058E6}" type="pres">
      <dgm:prSet presAssocID="{C0A4B61F-FEDA-4368-8243-B32E98A9C202}" presName="node" presStyleLbl="alignAccFollowNode1" presStyleIdx="3" presStyleCnt="4" custScaleX="17404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92528CAF-66D9-40D1-A606-7EC5727C66B8}" type="presOf" srcId="{D5272905-D666-48D7-8CF4-7B30A90B22B5}" destId="{427F0D4D-B7B9-4BBB-8BB4-FEBF2E2276D9}" srcOrd="0" destOrd="0" presId="urn:microsoft.com/office/officeart/2005/8/layout/lProcess3"/>
    <dgm:cxn modelId="{7ABC593C-E369-4073-BD69-5E1108AA8924}" type="presOf" srcId="{312C3F98-3618-45C6-87C2-C84B8191908E}" destId="{4126A610-2CCE-4B06-A29F-0223994C73EF}" srcOrd="0" destOrd="0" presId="urn:microsoft.com/office/officeart/2005/8/layout/lProcess3"/>
    <dgm:cxn modelId="{E22BDC0F-847A-4A90-A4A0-FE3485EF9D95}" srcId="{417CD2D6-C29E-49AC-9A27-829C82AE2773}" destId="{312C3F98-3618-45C6-87C2-C84B8191908E}" srcOrd="2" destOrd="0" parTransId="{83D8E016-52B4-4303-90A8-6B5F301161E1}" sibTransId="{8082D625-6DD3-4F75-8398-77AE7741F12F}"/>
    <dgm:cxn modelId="{5C159532-906C-4534-8FC8-127524E57D0E}" type="presOf" srcId="{0E7CFA20-CC6A-4C52-B85A-71AA3F65C925}" destId="{0AECD693-E47F-47D3-890A-71B101F2C770}" srcOrd="0" destOrd="0" presId="urn:microsoft.com/office/officeart/2005/8/layout/lProcess3"/>
    <dgm:cxn modelId="{579842E1-80C0-43E5-B67D-81CC5F03CFEC}" type="presOf" srcId="{EFB59917-76AA-4DB0-93F5-CF8AE34BDE3D}" destId="{71F9798A-EF2A-454A-B9CD-A44B256DC1EA}" srcOrd="0" destOrd="0" presId="urn:microsoft.com/office/officeart/2005/8/layout/lProcess3"/>
    <dgm:cxn modelId="{450074BD-A10B-4688-AE0C-808E7E40087D}" srcId="{D974C1AA-9DCA-465F-B5D6-F8DCC3177D8E}" destId="{C0A4B61F-FEDA-4368-8243-B32E98A9C202}" srcOrd="0" destOrd="0" parTransId="{7AF7AF30-BC15-4C3B-B02F-776656E3D4F2}" sibTransId="{12B26AC8-C5FE-44F6-B1B1-2B3B451DF819}"/>
    <dgm:cxn modelId="{67156280-32F0-4226-9984-BBD8BFF4173B}" srcId="{417CD2D6-C29E-49AC-9A27-829C82AE2773}" destId="{D5272905-D666-48D7-8CF4-7B30A90B22B5}" srcOrd="0" destOrd="0" parTransId="{E9AB0B45-7CE2-4410-BE55-158E39EA228C}" sibTransId="{B7B6C7AC-39E2-4BDE-B334-8DC5EE6F5E0D}"/>
    <dgm:cxn modelId="{4FC8469B-FA5D-410F-A8DA-663066B25120}" type="presOf" srcId="{72AB03C1-8C03-4C7E-A90C-4F7A5FEFECB6}" destId="{FE8363C5-272F-4652-9371-B4A53CBDBB54}" srcOrd="0" destOrd="0" presId="urn:microsoft.com/office/officeart/2005/8/layout/lProcess3"/>
    <dgm:cxn modelId="{9DA05B52-BCC2-4380-A633-25B847B74326}" srcId="{417CD2D6-C29E-49AC-9A27-829C82AE2773}" destId="{D974C1AA-9DCA-465F-B5D6-F8DCC3177D8E}" srcOrd="4" destOrd="0" parTransId="{4C565DD1-F062-4B43-BDFD-928D922EF19F}" sibTransId="{E7720E69-B774-4F87-A571-6F8AAE6D2C7C}"/>
    <dgm:cxn modelId="{D5A2E2E9-4EBF-43B3-9CD7-D62D6339D7E1}" type="presOf" srcId="{C0A4B61F-FEDA-4368-8243-B32E98A9C202}" destId="{37900F7A-BA6B-45F1-AC4D-5C79E61058E6}" srcOrd="0" destOrd="0" presId="urn:microsoft.com/office/officeart/2005/8/layout/lProcess3"/>
    <dgm:cxn modelId="{0E86AA13-0D82-4392-93C0-1947E3833743}" type="presOf" srcId="{D8EACAFA-908F-4B41-B929-48F074817F1B}" destId="{ACE2A377-0506-4ED5-B0D6-68213B77C015}" srcOrd="0" destOrd="0" presId="urn:microsoft.com/office/officeart/2005/8/layout/lProcess3"/>
    <dgm:cxn modelId="{136EE006-680E-4EF6-A9D2-35D79FC776B5}" srcId="{417CD2D6-C29E-49AC-9A27-829C82AE2773}" destId="{88D0FC1A-7669-4237-9E0A-9BA9CBBE627D}" srcOrd="1" destOrd="0" parTransId="{35F685B7-6F9C-46DD-A000-752956C5287E}" sibTransId="{8DD4110A-AAB0-4F3A-9629-1D391895FD2D}"/>
    <dgm:cxn modelId="{B1B0B0B4-10A5-487E-A752-1DF14BC43FC0}" srcId="{417CD2D6-C29E-49AC-9A27-829C82AE2773}" destId="{0E7CFA20-CC6A-4C52-B85A-71AA3F65C925}" srcOrd="3" destOrd="0" parTransId="{0326A0D1-562C-4426-ABEA-89C20D0BD16E}" sibTransId="{BE977354-D227-4A9B-9E40-67A7EE5E250D}"/>
    <dgm:cxn modelId="{572FD0AB-40D0-4549-B697-C1EE4150B339}" srcId="{88D0FC1A-7669-4237-9E0A-9BA9CBBE627D}" destId="{EFB59917-76AA-4DB0-93F5-CF8AE34BDE3D}" srcOrd="0" destOrd="0" parTransId="{3CC0B3F3-299F-4F8F-B885-EC285D4EB44E}" sibTransId="{EFE52F5C-1ACF-4EB4-9C14-1CFE26568ABA}"/>
    <dgm:cxn modelId="{250CBDB2-5DFA-477D-AD4A-10B68F737CF2}" srcId="{D5272905-D666-48D7-8CF4-7B30A90B22B5}" destId="{72AB03C1-8C03-4C7E-A90C-4F7A5FEFECB6}" srcOrd="0" destOrd="0" parTransId="{2E6294B2-7503-4E2D-BF29-280FE7C97E65}" sibTransId="{F78F0EC0-4E50-41D3-960C-B8973C821408}"/>
    <dgm:cxn modelId="{1F81A8BA-D29E-48EC-B788-87841A92DF34}" type="presOf" srcId="{88D0FC1A-7669-4237-9E0A-9BA9CBBE627D}" destId="{92AA1496-1A9D-4127-9074-5B287A06C5F1}" srcOrd="0" destOrd="0" presId="urn:microsoft.com/office/officeart/2005/8/layout/lProcess3"/>
    <dgm:cxn modelId="{53A77E71-A01B-4A46-A6E7-52D6C0E114B9}" srcId="{312C3F98-3618-45C6-87C2-C84B8191908E}" destId="{D8EACAFA-908F-4B41-B929-48F074817F1B}" srcOrd="0" destOrd="0" parTransId="{B552770D-74AC-4DC1-B69A-78D0A9F7E052}" sibTransId="{90D54F8D-ACEE-479D-A9A6-31004278A489}"/>
    <dgm:cxn modelId="{6D04671A-AB57-4128-920C-0CD7C789A63F}" type="presOf" srcId="{D974C1AA-9DCA-465F-B5D6-F8DCC3177D8E}" destId="{0D93DD93-DD0D-478D-A5EF-03D4D39780DC}" srcOrd="0" destOrd="0" presId="urn:microsoft.com/office/officeart/2005/8/layout/lProcess3"/>
    <dgm:cxn modelId="{13EC7327-D328-43BB-8418-49EB0AB4473C}" type="presOf" srcId="{417CD2D6-C29E-49AC-9A27-829C82AE2773}" destId="{F0FCB771-FCA3-4403-B3FF-D66ABD8C7757}" srcOrd="0" destOrd="0" presId="urn:microsoft.com/office/officeart/2005/8/layout/lProcess3"/>
    <dgm:cxn modelId="{419E12C1-2EC5-46C7-8EE9-DF5A13ADF439}" type="presParOf" srcId="{F0FCB771-FCA3-4403-B3FF-D66ABD8C7757}" destId="{EE15CEB6-F32B-4539-9164-DBDEE97433FB}" srcOrd="0" destOrd="0" presId="urn:microsoft.com/office/officeart/2005/8/layout/lProcess3"/>
    <dgm:cxn modelId="{CB770BBE-ED61-405F-B1EC-F4939B37198B}" type="presParOf" srcId="{EE15CEB6-F32B-4539-9164-DBDEE97433FB}" destId="{427F0D4D-B7B9-4BBB-8BB4-FEBF2E2276D9}" srcOrd="0" destOrd="0" presId="urn:microsoft.com/office/officeart/2005/8/layout/lProcess3"/>
    <dgm:cxn modelId="{E2333076-C3A0-4CCC-ADA8-890685E12E7B}" type="presParOf" srcId="{EE15CEB6-F32B-4539-9164-DBDEE97433FB}" destId="{71868DBC-8E90-4918-A166-6D920E63F8A4}" srcOrd="1" destOrd="0" presId="urn:microsoft.com/office/officeart/2005/8/layout/lProcess3"/>
    <dgm:cxn modelId="{80ED6B99-45F1-4C84-BE1B-714E1CB73371}" type="presParOf" srcId="{EE15CEB6-F32B-4539-9164-DBDEE97433FB}" destId="{FE8363C5-272F-4652-9371-B4A53CBDBB54}" srcOrd="2" destOrd="0" presId="urn:microsoft.com/office/officeart/2005/8/layout/lProcess3"/>
    <dgm:cxn modelId="{9EB172DF-37EF-41C2-94A9-36EE818E1506}" type="presParOf" srcId="{F0FCB771-FCA3-4403-B3FF-D66ABD8C7757}" destId="{CFBC8134-F293-4ACE-831F-0F8D04ADD1DE}" srcOrd="1" destOrd="0" presId="urn:microsoft.com/office/officeart/2005/8/layout/lProcess3"/>
    <dgm:cxn modelId="{3C2F4FA9-F292-4523-BFA0-A907E19AECDE}" type="presParOf" srcId="{F0FCB771-FCA3-4403-B3FF-D66ABD8C7757}" destId="{44A7A681-7ECB-4C35-BDAF-B16F693871E1}" srcOrd="2" destOrd="0" presId="urn:microsoft.com/office/officeart/2005/8/layout/lProcess3"/>
    <dgm:cxn modelId="{34CBED6F-5F27-4546-9007-C3956E4D912F}" type="presParOf" srcId="{44A7A681-7ECB-4C35-BDAF-B16F693871E1}" destId="{92AA1496-1A9D-4127-9074-5B287A06C5F1}" srcOrd="0" destOrd="0" presId="urn:microsoft.com/office/officeart/2005/8/layout/lProcess3"/>
    <dgm:cxn modelId="{2ADEBDC6-D90A-4F56-81CE-C915FBFFBD8A}" type="presParOf" srcId="{44A7A681-7ECB-4C35-BDAF-B16F693871E1}" destId="{C34077B3-5151-4A39-9707-14C0CC92477B}" srcOrd="1" destOrd="0" presId="urn:microsoft.com/office/officeart/2005/8/layout/lProcess3"/>
    <dgm:cxn modelId="{71A1F50B-18ED-49A2-BDC1-5B9AEB38888B}" type="presParOf" srcId="{44A7A681-7ECB-4C35-BDAF-B16F693871E1}" destId="{71F9798A-EF2A-454A-B9CD-A44B256DC1EA}" srcOrd="2" destOrd="0" presId="urn:microsoft.com/office/officeart/2005/8/layout/lProcess3"/>
    <dgm:cxn modelId="{0EDDB9A6-1C3A-4D76-A58B-1B71DF6A295C}" type="presParOf" srcId="{F0FCB771-FCA3-4403-B3FF-D66ABD8C7757}" destId="{6B5805C7-A036-4608-8186-A8E5BC1580EE}" srcOrd="3" destOrd="0" presId="urn:microsoft.com/office/officeart/2005/8/layout/lProcess3"/>
    <dgm:cxn modelId="{F18BF5A4-84D6-4A4B-BC2A-FB4020CE91E2}" type="presParOf" srcId="{F0FCB771-FCA3-4403-B3FF-D66ABD8C7757}" destId="{1EB49BC3-BA2D-49CB-8D7A-3D2561464D80}" srcOrd="4" destOrd="0" presId="urn:microsoft.com/office/officeart/2005/8/layout/lProcess3"/>
    <dgm:cxn modelId="{9AFFE972-9CD7-4B6C-8C8C-F67A63F2E88E}" type="presParOf" srcId="{1EB49BC3-BA2D-49CB-8D7A-3D2561464D80}" destId="{4126A610-2CCE-4B06-A29F-0223994C73EF}" srcOrd="0" destOrd="0" presId="urn:microsoft.com/office/officeart/2005/8/layout/lProcess3"/>
    <dgm:cxn modelId="{8FA3A2B5-1423-4D7F-AD2E-A52304EB3DF7}" type="presParOf" srcId="{1EB49BC3-BA2D-49CB-8D7A-3D2561464D80}" destId="{DB656B91-BB6C-4BBB-AD97-9EA220C48A5E}" srcOrd="1" destOrd="0" presId="urn:microsoft.com/office/officeart/2005/8/layout/lProcess3"/>
    <dgm:cxn modelId="{E219086A-4DBA-4C39-9FC8-4C91A0F14C22}" type="presParOf" srcId="{1EB49BC3-BA2D-49CB-8D7A-3D2561464D80}" destId="{ACE2A377-0506-4ED5-B0D6-68213B77C015}" srcOrd="2" destOrd="0" presId="urn:microsoft.com/office/officeart/2005/8/layout/lProcess3"/>
    <dgm:cxn modelId="{A8762C24-6EB5-4F12-9348-0AE4B12487E7}" type="presParOf" srcId="{F0FCB771-FCA3-4403-B3FF-D66ABD8C7757}" destId="{F453FEA8-7CFD-4F53-81F1-51A06BD72051}" srcOrd="5" destOrd="0" presId="urn:microsoft.com/office/officeart/2005/8/layout/lProcess3"/>
    <dgm:cxn modelId="{4A96A6E6-D40D-4DBA-A96A-13BC1B2A5115}" type="presParOf" srcId="{F0FCB771-FCA3-4403-B3FF-D66ABD8C7757}" destId="{CC06CFEF-419F-4916-A36A-E3B2FE12E36F}" srcOrd="6" destOrd="0" presId="urn:microsoft.com/office/officeart/2005/8/layout/lProcess3"/>
    <dgm:cxn modelId="{0209E49C-C946-48EA-8C77-66FD6AE4E914}" type="presParOf" srcId="{CC06CFEF-419F-4916-A36A-E3B2FE12E36F}" destId="{0AECD693-E47F-47D3-890A-71B101F2C770}" srcOrd="0" destOrd="0" presId="urn:microsoft.com/office/officeart/2005/8/layout/lProcess3"/>
    <dgm:cxn modelId="{24EA4A91-6EC1-4E01-B16E-E7E94E8FDF83}" type="presParOf" srcId="{F0FCB771-FCA3-4403-B3FF-D66ABD8C7757}" destId="{2E05719F-FDA6-4D60-B9C1-097CC986E66C}" srcOrd="7" destOrd="0" presId="urn:microsoft.com/office/officeart/2005/8/layout/lProcess3"/>
    <dgm:cxn modelId="{8B043D4E-B2D4-4BDE-A47A-B74C789F15A1}" type="presParOf" srcId="{F0FCB771-FCA3-4403-B3FF-D66ABD8C7757}" destId="{29382A42-C48B-4D75-A2DB-B9F35EC19A6D}" srcOrd="8" destOrd="0" presId="urn:microsoft.com/office/officeart/2005/8/layout/lProcess3"/>
    <dgm:cxn modelId="{70F999AA-4D0E-4023-A32C-20D1E180BB6D}" type="presParOf" srcId="{29382A42-C48B-4D75-A2DB-B9F35EC19A6D}" destId="{0D93DD93-DD0D-478D-A5EF-03D4D39780DC}" srcOrd="0" destOrd="0" presId="urn:microsoft.com/office/officeart/2005/8/layout/lProcess3"/>
    <dgm:cxn modelId="{A794A8BC-7162-4892-8E35-A5C36B9F08E1}" type="presParOf" srcId="{29382A42-C48B-4D75-A2DB-B9F35EC19A6D}" destId="{D3479434-4748-415E-929C-F4828F19ECF2}" srcOrd="1" destOrd="0" presId="urn:microsoft.com/office/officeart/2005/8/layout/lProcess3"/>
    <dgm:cxn modelId="{83A1C86F-A43D-4F1F-944B-BEF386BFA208}" type="presParOf" srcId="{29382A42-C48B-4D75-A2DB-B9F35EC19A6D}" destId="{37900F7A-BA6B-45F1-AC4D-5C79E61058E6}" srcOrd="2" destOrd="0" presId="urn:microsoft.com/office/officeart/2005/8/layout/lProcess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8EA744EF-AE38-409F-8333-5D5B46915C96}" type="doc">
      <dgm:prSet loTypeId="urn:microsoft.com/office/officeart/2005/8/layout/hierarchy4" loCatId="list" qsTypeId="urn:microsoft.com/office/officeart/2005/8/quickstyle/simple4" qsCatId="simple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8D649FC7-C23C-4A6D-AA15-B4B0ABD1CC18}">
      <dgm:prSet phldrT="[Text]"/>
      <dgm:spPr/>
      <dgm:t>
        <a:bodyPr/>
        <a:lstStyle/>
        <a:p>
          <a:r>
            <a:rPr lang="ar-SA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Jameel Noori Nastaleeq" pitchFamily="2" charset="-78"/>
              <a:cs typeface="Jameel Noori Nastaleeq" pitchFamily="2" charset="-78"/>
            </a:rPr>
            <a:t>فلسفیانہ مذاہب کے پیرو کاروں کا شرک</a:t>
          </a:r>
          <a:endParaRPr lang="en-US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Jameel Noori Nastaleeq" pitchFamily="2" charset="-78"/>
            <a:cs typeface="Jameel Noori Nastaleeq" pitchFamily="2" charset="-78"/>
          </a:endParaRPr>
        </a:p>
      </dgm:t>
    </dgm:pt>
    <dgm:pt modelId="{59F37420-204D-49DC-B89A-9155D8C39B63}" type="parTrans" cxnId="{64E4BC64-CB1C-4D99-8937-347C7C691E58}">
      <dgm:prSet/>
      <dgm:spPr/>
      <dgm:t>
        <a:bodyPr/>
        <a:lstStyle/>
        <a:p>
          <a:endParaRPr lang="en-US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Jameel Noori Nastaleeq" pitchFamily="2" charset="-78"/>
            <a:cs typeface="Jameel Noori Nastaleeq" pitchFamily="2" charset="-78"/>
          </a:endParaRPr>
        </a:p>
      </dgm:t>
    </dgm:pt>
    <dgm:pt modelId="{390C0FA3-8EFF-4C08-8E22-1C4C8131EB8B}" type="sibTrans" cxnId="{64E4BC64-CB1C-4D99-8937-347C7C691E58}">
      <dgm:prSet/>
      <dgm:spPr/>
      <dgm:t>
        <a:bodyPr/>
        <a:lstStyle/>
        <a:p>
          <a:endParaRPr lang="en-US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Jameel Noori Nastaleeq" pitchFamily="2" charset="-78"/>
            <a:cs typeface="Jameel Noori Nastaleeq" pitchFamily="2" charset="-78"/>
          </a:endParaRPr>
        </a:p>
      </dgm:t>
    </dgm:pt>
    <dgm:pt modelId="{D919FE53-907B-49DA-8962-C6042593D5B5}">
      <dgm:prSet phldrT="[Text]"/>
      <dgm:spPr/>
      <dgm:t>
        <a:bodyPr/>
        <a:lstStyle/>
        <a:p>
          <a:pPr rtl="1"/>
          <a:r>
            <a:rPr lang="ar-SA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Jameel Noori Nastaleeq" pitchFamily="2" charset="-78"/>
              <a:cs typeface="Jameel Noori Nastaleeq" pitchFamily="2" charset="-78"/>
            </a:rPr>
            <a:t>خالقِ کائنات اور مادّہ دونوں قدیم</a:t>
          </a:r>
          <a:r>
            <a:rPr lang="en-US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Jameel Noori Nastaleeq" pitchFamily="2" charset="-78"/>
              <a:cs typeface="Jameel Noori Nastaleeq" pitchFamily="2" charset="-78"/>
            </a:rPr>
            <a:t> </a:t>
          </a:r>
          <a:endParaRPr lang="en-US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Jameel Noori Nastaleeq" pitchFamily="2" charset="-78"/>
            <a:cs typeface="Jameel Noori Nastaleeq" pitchFamily="2" charset="-78"/>
          </a:endParaRPr>
        </a:p>
      </dgm:t>
    </dgm:pt>
    <dgm:pt modelId="{E6832724-3EFC-448D-822B-8FDE3091F15C}" type="parTrans" cxnId="{80D49E8C-778F-48F5-891C-47E02296A5A2}">
      <dgm:prSet/>
      <dgm:spPr/>
      <dgm:t>
        <a:bodyPr/>
        <a:lstStyle/>
        <a:p>
          <a:endParaRPr lang="en-US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Jameel Noori Nastaleeq" pitchFamily="2" charset="-78"/>
            <a:cs typeface="Jameel Noori Nastaleeq" pitchFamily="2" charset="-78"/>
          </a:endParaRPr>
        </a:p>
      </dgm:t>
    </dgm:pt>
    <dgm:pt modelId="{DF9E1A3C-F692-4922-AAB0-4E6408CE9606}" type="sibTrans" cxnId="{80D49E8C-778F-48F5-891C-47E02296A5A2}">
      <dgm:prSet/>
      <dgm:spPr/>
      <dgm:t>
        <a:bodyPr/>
        <a:lstStyle/>
        <a:p>
          <a:endParaRPr lang="en-US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Jameel Noori Nastaleeq" pitchFamily="2" charset="-78"/>
            <a:cs typeface="Jameel Noori Nastaleeq" pitchFamily="2" charset="-78"/>
          </a:endParaRPr>
        </a:p>
      </dgm:t>
    </dgm:pt>
    <dgm:pt modelId="{F738811F-B91E-4FCF-8E9A-98F89FB6B24C}">
      <dgm:prSet phldrT="[Text]"/>
      <dgm:spPr/>
      <dgm:t>
        <a:bodyPr/>
        <a:lstStyle/>
        <a:p>
          <a:pPr rtl="1"/>
          <a:r>
            <a:rPr lang="ar-SA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Jameel Noori Nastaleeq" pitchFamily="2" charset="-78"/>
              <a:cs typeface="Jameel Noori Nastaleeq" pitchFamily="2" charset="-78"/>
            </a:rPr>
            <a:t>خالقِ کائنات ، مادہ اور روح تینوں قدیم</a:t>
          </a:r>
          <a:r>
            <a:rPr lang="en-US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Jameel Noori Nastaleeq" pitchFamily="2" charset="-78"/>
              <a:cs typeface="Jameel Noori Nastaleeq" pitchFamily="2" charset="-78"/>
            </a:rPr>
            <a:t> </a:t>
          </a:r>
          <a:endParaRPr lang="en-US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Jameel Noori Nastaleeq" pitchFamily="2" charset="-78"/>
            <a:cs typeface="Jameel Noori Nastaleeq" pitchFamily="2" charset="-78"/>
          </a:endParaRPr>
        </a:p>
      </dgm:t>
    </dgm:pt>
    <dgm:pt modelId="{F668238A-75C2-4EC1-952B-B613630FB58D}" type="parTrans" cxnId="{576EF020-06B9-4989-AFEF-3DDA95037E7A}">
      <dgm:prSet/>
      <dgm:spPr/>
      <dgm:t>
        <a:bodyPr/>
        <a:lstStyle/>
        <a:p>
          <a:endParaRPr lang="en-US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Jameel Noori Nastaleeq" pitchFamily="2" charset="-78"/>
            <a:cs typeface="Jameel Noori Nastaleeq" pitchFamily="2" charset="-78"/>
          </a:endParaRPr>
        </a:p>
      </dgm:t>
    </dgm:pt>
    <dgm:pt modelId="{EE2B780D-D16F-4479-8645-E38E99AB5DDC}" type="sibTrans" cxnId="{576EF020-06B9-4989-AFEF-3DDA95037E7A}">
      <dgm:prSet/>
      <dgm:spPr/>
      <dgm:t>
        <a:bodyPr/>
        <a:lstStyle/>
        <a:p>
          <a:endParaRPr lang="en-US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Jameel Noori Nastaleeq" pitchFamily="2" charset="-78"/>
            <a:cs typeface="Jameel Noori Nastaleeq" pitchFamily="2" charset="-78"/>
          </a:endParaRPr>
        </a:p>
      </dgm:t>
    </dgm:pt>
    <dgm:pt modelId="{3DDE349B-F4F6-4956-97D0-FC7F5889FF97}">
      <dgm:prSet phldrT="[Text]"/>
      <dgm:spPr/>
      <dgm:t>
        <a:bodyPr/>
        <a:lstStyle/>
        <a:p>
          <a:pPr rtl="1"/>
          <a:r>
            <a:rPr lang="ar-SA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Jameel Noori Nastaleeq" pitchFamily="2" charset="-78"/>
              <a:cs typeface="Jameel Noori Nastaleeq" pitchFamily="2" charset="-78"/>
            </a:rPr>
            <a:t>ہر شے میں خدا کا ظہور</a:t>
          </a:r>
          <a:r>
            <a:rPr lang="en-US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Jameel Noori Nastaleeq" pitchFamily="2" charset="-78"/>
              <a:cs typeface="Jameel Noori Nastaleeq" pitchFamily="2" charset="-78"/>
            </a:rPr>
            <a:t> </a:t>
          </a:r>
          <a:endParaRPr lang="en-US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Jameel Noori Nastaleeq" pitchFamily="2" charset="-78"/>
            <a:cs typeface="Jameel Noori Nastaleeq" pitchFamily="2" charset="-78"/>
          </a:endParaRPr>
        </a:p>
      </dgm:t>
    </dgm:pt>
    <dgm:pt modelId="{14B7ABED-A29D-4767-A045-DF07C3AB86C2}" type="parTrans" cxnId="{AF2CD5BB-58C0-47EA-8C61-D12AC6D34EFF}">
      <dgm:prSet/>
      <dgm:spPr/>
      <dgm:t>
        <a:bodyPr/>
        <a:lstStyle/>
        <a:p>
          <a:endParaRPr lang="en-US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Jameel Noori Nastaleeq" pitchFamily="2" charset="-78"/>
            <a:cs typeface="Jameel Noori Nastaleeq" pitchFamily="2" charset="-78"/>
          </a:endParaRPr>
        </a:p>
      </dgm:t>
    </dgm:pt>
    <dgm:pt modelId="{A07F5A72-3339-4248-92CF-FA317DA8D7BE}" type="sibTrans" cxnId="{AF2CD5BB-58C0-47EA-8C61-D12AC6D34EFF}">
      <dgm:prSet/>
      <dgm:spPr/>
      <dgm:t>
        <a:bodyPr/>
        <a:lstStyle/>
        <a:p>
          <a:endParaRPr lang="en-US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Jameel Noori Nastaleeq" pitchFamily="2" charset="-78"/>
            <a:cs typeface="Jameel Noori Nastaleeq" pitchFamily="2" charset="-78"/>
          </a:endParaRPr>
        </a:p>
      </dgm:t>
    </dgm:pt>
    <dgm:pt modelId="{531E4AB9-88E4-444F-B0B4-0EE8979B3FF1}">
      <dgm:prSet phldrT="[Text]"/>
      <dgm:spPr/>
      <dgm:t>
        <a:bodyPr/>
        <a:lstStyle/>
        <a:p>
          <a:pPr rtl="1"/>
          <a:r>
            <a:rPr lang="ar-SA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Jameel Noori Nastaleeq" pitchFamily="2" charset="-78"/>
              <a:cs typeface="Jameel Noori Nastaleeq" pitchFamily="2" charset="-78"/>
            </a:rPr>
            <a:t>خالق، کائنات میں تحلیل</a:t>
          </a:r>
          <a:r>
            <a:rPr lang="en-US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Jameel Noori Nastaleeq" pitchFamily="2" charset="-78"/>
              <a:cs typeface="Jameel Noori Nastaleeq" pitchFamily="2" charset="-78"/>
            </a:rPr>
            <a:t> </a:t>
          </a:r>
          <a:r>
            <a:rPr lang="ar-SA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Jameel Noori Nastaleeq" pitchFamily="2" charset="-78"/>
              <a:cs typeface="Jameel Noori Nastaleeq" pitchFamily="2" charset="-78"/>
            </a:rPr>
            <a:t>ہوگیا</a:t>
          </a:r>
          <a:r>
            <a:rPr lang="en-US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Jameel Noori Nastaleeq" pitchFamily="2" charset="-78"/>
              <a:cs typeface="Jameel Noori Nastaleeq" pitchFamily="2" charset="-78"/>
            </a:rPr>
            <a:t> </a:t>
          </a:r>
          <a:endParaRPr lang="en-US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Jameel Noori Nastaleeq" pitchFamily="2" charset="-78"/>
            <a:cs typeface="Jameel Noori Nastaleeq" pitchFamily="2" charset="-78"/>
          </a:endParaRPr>
        </a:p>
      </dgm:t>
    </dgm:pt>
    <dgm:pt modelId="{4DCC46FF-A7E2-4ACF-AA2A-44C4CCE9755D}" type="parTrans" cxnId="{C31D6DAD-7504-4DDF-B61D-13565D2DCC11}">
      <dgm:prSet/>
      <dgm:spPr/>
      <dgm:t>
        <a:bodyPr/>
        <a:lstStyle/>
        <a:p>
          <a:endParaRPr lang="en-US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Jameel Noori Nastaleeq" pitchFamily="2" charset="-78"/>
            <a:cs typeface="Jameel Noori Nastaleeq" pitchFamily="2" charset="-78"/>
          </a:endParaRPr>
        </a:p>
      </dgm:t>
    </dgm:pt>
    <dgm:pt modelId="{07C4EDDB-2A11-449E-B281-AFF15B9C4071}" type="sibTrans" cxnId="{C31D6DAD-7504-4DDF-B61D-13565D2DCC11}">
      <dgm:prSet/>
      <dgm:spPr/>
      <dgm:t>
        <a:bodyPr/>
        <a:lstStyle/>
        <a:p>
          <a:endParaRPr lang="en-US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Jameel Noori Nastaleeq" pitchFamily="2" charset="-78"/>
            <a:cs typeface="Jameel Noori Nastaleeq" pitchFamily="2" charset="-78"/>
          </a:endParaRPr>
        </a:p>
      </dgm:t>
    </dgm:pt>
    <dgm:pt modelId="{19925AA0-3C85-46B8-86D2-5C76C712CD9A}">
      <dgm:prSet phldrT="[Text]"/>
      <dgm:spPr/>
      <dgm:t>
        <a:bodyPr/>
        <a:lstStyle/>
        <a:p>
          <a:pPr rtl="1"/>
          <a:r>
            <a:rPr lang="ar-SA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Jameel Noori Nastaleeq" pitchFamily="2" charset="-78"/>
              <a:cs typeface="Jameel Noori Nastaleeq" pitchFamily="2" charset="-78"/>
            </a:rPr>
            <a:t>خالق کسی انسان میں حلول کر گیا</a:t>
          </a:r>
          <a:r>
            <a:rPr lang="en-US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Jameel Noori Nastaleeq" pitchFamily="2" charset="-78"/>
              <a:cs typeface="Jameel Noori Nastaleeq" pitchFamily="2" charset="-78"/>
            </a:rPr>
            <a:t> </a:t>
          </a:r>
          <a:endParaRPr lang="en-US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Jameel Noori Nastaleeq" pitchFamily="2" charset="-78"/>
            <a:cs typeface="Jameel Noori Nastaleeq" pitchFamily="2" charset="-78"/>
          </a:endParaRPr>
        </a:p>
      </dgm:t>
    </dgm:pt>
    <dgm:pt modelId="{56E312A5-5094-4770-85CB-19AF2302366E}" type="parTrans" cxnId="{04F10716-077A-4DE4-9B1B-C0B1D20E7034}">
      <dgm:prSet/>
      <dgm:spPr/>
      <dgm:t>
        <a:bodyPr/>
        <a:lstStyle/>
        <a:p>
          <a:endParaRPr lang="en-US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Jameel Noori Nastaleeq" pitchFamily="2" charset="-78"/>
            <a:cs typeface="Jameel Noori Nastaleeq" pitchFamily="2" charset="-78"/>
          </a:endParaRPr>
        </a:p>
      </dgm:t>
    </dgm:pt>
    <dgm:pt modelId="{2815AF18-C57B-4EFE-A33B-6E417ED5485F}" type="sibTrans" cxnId="{04F10716-077A-4DE4-9B1B-C0B1D20E7034}">
      <dgm:prSet/>
      <dgm:spPr/>
      <dgm:t>
        <a:bodyPr/>
        <a:lstStyle/>
        <a:p>
          <a:endParaRPr lang="en-US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Jameel Noori Nastaleeq" pitchFamily="2" charset="-78"/>
            <a:cs typeface="Jameel Noori Nastaleeq" pitchFamily="2" charset="-78"/>
          </a:endParaRPr>
        </a:p>
      </dgm:t>
    </dgm:pt>
    <dgm:pt modelId="{5214E893-56C2-4C7D-A0F4-A641432E9239}">
      <dgm:prSet phldrT="[Text]"/>
      <dgm:spPr/>
      <dgm:t>
        <a:bodyPr/>
        <a:lstStyle/>
        <a:p>
          <a:pPr rtl="1">
            <a:lnSpc>
              <a:spcPct val="100000"/>
            </a:lnSpc>
            <a:spcAft>
              <a:spcPts val="0"/>
            </a:spcAft>
          </a:pPr>
          <a:r>
            <a:rPr lang="ar-SA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Jameel Noori Nastaleeq" pitchFamily="2" charset="-78"/>
              <a:cs typeface="Jameel Noori Nastaleeq" pitchFamily="2" charset="-78"/>
            </a:rPr>
            <a:t>دوئی یا ثنویت </a:t>
          </a:r>
        </a:p>
        <a:p>
          <a:pPr rtl="1">
            <a:lnSpc>
              <a:spcPct val="100000"/>
            </a:lnSpc>
            <a:spcAft>
              <a:spcPts val="0"/>
            </a:spcAft>
          </a:pPr>
          <a:r>
            <a:rPr lang="en-US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Jameel Noori Nastaleeq" pitchFamily="2" charset="-78"/>
              <a:cs typeface="Jameel Noori Nastaleeq" pitchFamily="2" charset="-78"/>
            </a:rPr>
            <a:t>(Duality) </a:t>
          </a:r>
          <a:endParaRPr lang="en-US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Jameel Noori Nastaleeq" pitchFamily="2" charset="-78"/>
            <a:cs typeface="Jameel Noori Nastaleeq" pitchFamily="2" charset="-78"/>
          </a:endParaRPr>
        </a:p>
      </dgm:t>
    </dgm:pt>
    <dgm:pt modelId="{EF359528-1406-45C6-B02D-A0A13834DDA9}" type="parTrans" cxnId="{47F9A8D5-8FEA-4E73-BECB-387359D64DFB}">
      <dgm:prSet/>
      <dgm:spPr/>
      <dgm:t>
        <a:bodyPr/>
        <a:lstStyle/>
        <a:p>
          <a:endParaRPr lang="en-US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Jameel Noori Nastaleeq" pitchFamily="2" charset="-78"/>
            <a:cs typeface="Jameel Noori Nastaleeq" pitchFamily="2" charset="-78"/>
          </a:endParaRPr>
        </a:p>
      </dgm:t>
    </dgm:pt>
    <dgm:pt modelId="{B326AAF9-162A-46A7-8A2E-DC84EF0F9332}" type="sibTrans" cxnId="{47F9A8D5-8FEA-4E73-BECB-387359D64DFB}">
      <dgm:prSet/>
      <dgm:spPr/>
      <dgm:t>
        <a:bodyPr/>
        <a:lstStyle/>
        <a:p>
          <a:endParaRPr lang="en-US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Jameel Noori Nastaleeq" pitchFamily="2" charset="-78"/>
            <a:cs typeface="Jameel Noori Nastaleeq" pitchFamily="2" charset="-78"/>
          </a:endParaRPr>
        </a:p>
      </dgm:t>
    </dgm:pt>
    <dgm:pt modelId="{AB714C34-DB70-45E2-8390-9C42A06373F1}">
      <dgm:prSet phldrT="[Text]"/>
      <dgm:spPr/>
      <dgm:t>
        <a:bodyPr/>
        <a:lstStyle/>
        <a:p>
          <a:pPr rtl="1">
            <a:lnSpc>
              <a:spcPct val="100000"/>
            </a:lnSpc>
            <a:spcAft>
              <a:spcPts val="0"/>
            </a:spcAft>
          </a:pPr>
          <a:r>
            <a:rPr lang="ar-SA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Jameel Noori Nastaleeq" pitchFamily="2" charset="-78"/>
              <a:cs typeface="Jameel Noori Nastaleeq" pitchFamily="2" charset="-78"/>
            </a:rPr>
            <a:t>تثلیث</a:t>
          </a:r>
        </a:p>
        <a:p>
          <a:pPr rtl="1">
            <a:lnSpc>
              <a:spcPct val="100000"/>
            </a:lnSpc>
            <a:spcAft>
              <a:spcPts val="0"/>
            </a:spcAft>
          </a:pPr>
          <a:r>
            <a:rPr lang="en-US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Jameel Noori Nastaleeq" pitchFamily="2" charset="-78"/>
              <a:cs typeface="Jameel Noori Nastaleeq" pitchFamily="2" charset="-78"/>
            </a:rPr>
            <a:t>(Trinity)</a:t>
          </a:r>
          <a:endParaRPr lang="en-US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Jameel Noori Nastaleeq" pitchFamily="2" charset="-78"/>
            <a:cs typeface="Jameel Noori Nastaleeq" pitchFamily="2" charset="-78"/>
          </a:endParaRPr>
        </a:p>
      </dgm:t>
    </dgm:pt>
    <dgm:pt modelId="{22E417FF-2243-4097-8518-A0CA568C141B}" type="parTrans" cxnId="{40E4436E-D53A-4DC8-A48C-3C91147EB8B9}">
      <dgm:prSet/>
      <dgm:spPr/>
      <dgm:t>
        <a:bodyPr/>
        <a:lstStyle/>
        <a:p>
          <a:endParaRPr lang="en-US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Jameel Noori Nastaleeq" pitchFamily="2" charset="-78"/>
            <a:cs typeface="Jameel Noori Nastaleeq" pitchFamily="2" charset="-78"/>
          </a:endParaRPr>
        </a:p>
      </dgm:t>
    </dgm:pt>
    <dgm:pt modelId="{A67E9431-B1A2-4BAB-ABCD-5D3E49E7A72A}" type="sibTrans" cxnId="{40E4436E-D53A-4DC8-A48C-3C91147EB8B9}">
      <dgm:prSet/>
      <dgm:spPr/>
      <dgm:t>
        <a:bodyPr/>
        <a:lstStyle/>
        <a:p>
          <a:endParaRPr lang="en-US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Jameel Noori Nastaleeq" pitchFamily="2" charset="-78"/>
            <a:cs typeface="Jameel Noori Nastaleeq" pitchFamily="2" charset="-78"/>
          </a:endParaRPr>
        </a:p>
      </dgm:t>
    </dgm:pt>
    <dgm:pt modelId="{DDCA8143-B3EC-4531-AE1D-6B3C334FB61C}">
      <dgm:prSet phldrT="[Text]"/>
      <dgm:spPr/>
      <dgm:t>
        <a:bodyPr/>
        <a:lstStyle/>
        <a:p>
          <a:pPr rtl="1">
            <a:lnSpc>
              <a:spcPct val="100000"/>
            </a:lnSpc>
            <a:spcAft>
              <a:spcPts val="0"/>
            </a:spcAft>
          </a:pPr>
          <a:r>
            <a:rPr lang="ar-SA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Jameel Noori Nastaleeq" pitchFamily="2" charset="-78"/>
              <a:cs typeface="Jameel Noori Nastaleeq" pitchFamily="2" charset="-78"/>
            </a:rPr>
            <a:t>ہمہ اوست </a:t>
          </a:r>
        </a:p>
        <a:p>
          <a:pPr rtl="1">
            <a:lnSpc>
              <a:spcPct val="100000"/>
            </a:lnSpc>
            <a:spcAft>
              <a:spcPts val="0"/>
            </a:spcAft>
          </a:pPr>
          <a:r>
            <a:rPr lang="en-US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Jameel Noori Nastaleeq" pitchFamily="2" charset="-78"/>
              <a:cs typeface="Jameel Noori Nastaleeq" pitchFamily="2" charset="-78"/>
            </a:rPr>
            <a:t>(Pantheism)</a:t>
          </a:r>
          <a:endParaRPr lang="en-US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Jameel Noori Nastaleeq" pitchFamily="2" charset="-78"/>
            <a:cs typeface="Jameel Noori Nastaleeq" pitchFamily="2" charset="-78"/>
          </a:endParaRPr>
        </a:p>
      </dgm:t>
    </dgm:pt>
    <dgm:pt modelId="{5782B5A7-D430-4A89-894D-972666851C84}" type="parTrans" cxnId="{FF3B7317-3991-474D-9870-B5D3ED40B5F8}">
      <dgm:prSet/>
      <dgm:spPr/>
      <dgm:t>
        <a:bodyPr/>
        <a:lstStyle/>
        <a:p>
          <a:endParaRPr lang="en-US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Jameel Noori Nastaleeq" pitchFamily="2" charset="-78"/>
            <a:cs typeface="Jameel Noori Nastaleeq" pitchFamily="2" charset="-78"/>
          </a:endParaRPr>
        </a:p>
      </dgm:t>
    </dgm:pt>
    <dgm:pt modelId="{73DFE2B6-64A8-45BE-A53D-55CCACF56191}" type="sibTrans" cxnId="{FF3B7317-3991-474D-9870-B5D3ED40B5F8}">
      <dgm:prSet/>
      <dgm:spPr/>
      <dgm:t>
        <a:bodyPr/>
        <a:lstStyle/>
        <a:p>
          <a:endParaRPr lang="en-US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Jameel Noori Nastaleeq" pitchFamily="2" charset="-78"/>
            <a:cs typeface="Jameel Noori Nastaleeq" pitchFamily="2" charset="-78"/>
          </a:endParaRPr>
        </a:p>
      </dgm:t>
    </dgm:pt>
    <dgm:pt modelId="{C27CA8DD-AD90-4051-A3BC-695199D91B18}">
      <dgm:prSet phldrT="[Text]"/>
      <dgm:spPr/>
      <dgm:t>
        <a:bodyPr/>
        <a:lstStyle/>
        <a:p>
          <a:pPr rtl="1">
            <a:lnSpc>
              <a:spcPct val="100000"/>
            </a:lnSpc>
            <a:spcAft>
              <a:spcPts val="0"/>
            </a:spcAft>
          </a:pPr>
          <a:r>
            <a:rPr lang="ar-SA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Jameel Noori Nastaleeq" pitchFamily="2" charset="-78"/>
              <a:cs typeface="Jameel Noori Nastaleeq" pitchFamily="2" charset="-78"/>
            </a:rPr>
            <a:t>حلول واتحاد</a:t>
          </a:r>
          <a:r>
            <a:rPr lang="en-US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Jameel Noori Nastaleeq" pitchFamily="2" charset="-78"/>
              <a:cs typeface="Jameel Noori Nastaleeq" pitchFamily="2" charset="-78"/>
            </a:rPr>
            <a:t> </a:t>
          </a:r>
          <a:endParaRPr lang="en-US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Jameel Noori Nastaleeq" pitchFamily="2" charset="-78"/>
            <a:cs typeface="Jameel Noori Nastaleeq" pitchFamily="2" charset="-78"/>
          </a:endParaRPr>
        </a:p>
      </dgm:t>
    </dgm:pt>
    <dgm:pt modelId="{083E73DA-2DAA-4DA7-8FE0-1119E0230703}" type="parTrans" cxnId="{09024F92-B2F1-4EF5-BABA-CBAE2FBF34D0}">
      <dgm:prSet/>
      <dgm:spPr/>
      <dgm:t>
        <a:bodyPr/>
        <a:lstStyle/>
        <a:p>
          <a:endParaRPr lang="en-US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Jameel Noori Nastaleeq" pitchFamily="2" charset="-78"/>
            <a:cs typeface="Jameel Noori Nastaleeq" pitchFamily="2" charset="-78"/>
          </a:endParaRPr>
        </a:p>
      </dgm:t>
    </dgm:pt>
    <dgm:pt modelId="{ECB6BD6F-17F4-461F-8642-734281C98510}" type="sibTrans" cxnId="{09024F92-B2F1-4EF5-BABA-CBAE2FBF34D0}">
      <dgm:prSet/>
      <dgm:spPr/>
      <dgm:t>
        <a:bodyPr/>
        <a:lstStyle/>
        <a:p>
          <a:endParaRPr lang="en-US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Jameel Noori Nastaleeq" pitchFamily="2" charset="-78"/>
            <a:cs typeface="Jameel Noori Nastaleeq" pitchFamily="2" charset="-78"/>
          </a:endParaRPr>
        </a:p>
      </dgm:t>
    </dgm:pt>
    <dgm:pt modelId="{5E6F3ECC-C897-48D4-AECF-F38866378F23}">
      <dgm:prSet phldrT="[Text]" custT="1"/>
      <dgm:spPr/>
      <dgm:t>
        <a:bodyPr/>
        <a:lstStyle/>
        <a:p>
          <a:pPr rtl="1">
            <a:lnSpc>
              <a:spcPct val="100000"/>
            </a:lnSpc>
            <a:spcAft>
              <a:spcPts val="0"/>
            </a:spcAft>
          </a:pPr>
          <a:r>
            <a:rPr lang="ar-SA" sz="2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Jameel Noori Nastaleeq" pitchFamily="2" charset="-78"/>
              <a:cs typeface="Jameel Noori Nastaleeq" pitchFamily="2" charset="-78"/>
            </a:rPr>
            <a:t>اوتار کا عقیدہ </a:t>
          </a:r>
        </a:p>
        <a:p>
          <a:pPr rtl="1">
            <a:lnSpc>
              <a:spcPct val="100000"/>
            </a:lnSpc>
            <a:spcAft>
              <a:spcPts val="0"/>
            </a:spcAft>
          </a:pPr>
          <a:r>
            <a:rPr lang="en-US" sz="16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Jameel Noori Nastaleeq" pitchFamily="2" charset="-78"/>
              <a:cs typeface="Jameel Noori Nastaleeq" pitchFamily="2" charset="-78"/>
            </a:rPr>
            <a:t>(God Incarnation) </a:t>
          </a:r>
          <a:endParaRPr lang="en-US" sz="16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Jameel Noori Nastaleeq" pitchFamily="2" charset="-78"/>
            <a:cs typeface="Jameel Noori Nastaleeq" pitchFamily="2" charset="-78"/>
          </a:endParaRPr>
        </a:p>
      </dgm:t>
    </dgm:pt>
    <dgm:pt modelId="{7439139F-F270-4A9E-8184-AA40F51EC55D}" type="parTrans" cxnId="{1981784D-5F4F-4E7B-8C09-95AB56A56A43}">
      <dgm:prSet/>
      <dgm:spPr/>
      <dgm:t>
        <a:bodyPr/>
        <a:lstStyle/>
        <a:p>
          <a:endParaRPr lang="en-US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Jameel Noori Nastaleeq" pitchFamily="2" charset="-78"/>
            <a:cs typeface="Jameel Noori Nastaleeq" pitchFamily="2" charset="-78"/>
          </a:endParaRPr>
        </a:p>
      </dgm:t>
    </dgm:pt>
    <dgm:pt modelId="{875A56C2-45FA-4D38-866A-F9E3A05067C4}" type="sibTrans" cxnId="{1981784D-5F4F-4E7B-8C09-95AB56A56A43}">
      <dgm:prSet/>
      <dgm:spPr/>
      <dgm:t>
        <a:bodyPr/>
        <a:lstStyle/>
        <a:p>
          <a:endParaRPr lang="en-US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Jameel Noori Nastaleeq" pitchFamily="2" charset="-78"/>
            <a:cs typeface="Jameel Noori Nastaleeq" pitchFamily="2" charset="-78"/>
          </a:endParaRPr>
        </a:p>
      </dgm:t>
    </dgm:pt>
    <dgm:pt modelId="{692F9337-FB32-4E3E-96B6-D5EA7101A484}" type="pres">
      <dgm:prSet presAssocID="{8EA744EF-AE38-409F-8333-5D5B46915C96}" presName="Name0" presStyleCnt="0">
        <dgm:presLayoutVars>
          <dgm:chPref val="1"/>
          <dgm:dir val="rev"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DE6EBE1D-E4DD-47EB-BF85-223A253C6E4B}" type="pres">
      <dgm:prSet presAssocID="{8D649FC7-C23C-4A6D-AA15-B4B0ABD1CC18}" presName="vertOne" presStyleCnt="0"/>
      <dgm:spPr/>
      <dgm:t>
        <a:bodyPr/>
        <a:lstStyle/>
        <a:p>
          <a:endParaRPr lang="en-US"/>
        </a:p>
      </dgm:t>
    </dgm:pt>
    <dgm:pt modelId="{4D9BF7D1-FEBF-4E34-862E-F5E85786E06A}" type="pres">
      <dgm:prSet presAssocID="{8D649FC7-C23C-4A6D-AA15-B4B0ABD1CC18}" presName="txOne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CD31C693-DC59-4B61-99E5-1539F4B8F359}" type="pres">
      <dgm:prSet presAssocID="{8D649FC7-C23C-4A6D-AA15-B4B0ABD1CC18}" presName="parTransOne" presStyleCnt="0"/>
      <dgm:spPr/>
      <dgm:t>
        <a:bodyPr/>
        <a:lstStyle/>
        <a:p>
          <a:endParaRPr lang="en-US"/>
        </a:p>
      </dgm:t>
    </dgm:pt>
    <dgm:pt modelId="{4F1CD91B-830A-4F70-AA77-E932BB34407F}" type="pres">
      <dgm:prSet presAssocID="{8D649FC7-C23C-4A6D-AA15-B4B0ABD1CC18}" presName="horzOne" presStyleCnt="0"/>
      <dgm:spPr/>
      <dgm:t>
        <a:bodyPr/>
        <a:lstStyle/>
        <a:p>
          <a:endParaRPr lang="en-US"/>
        </a:p>
      </dgm:t>
    </dgm:pt>
    <dgm:pt modelId="{A7A7B252-317C-4CE2-A198-5EE57A8937CF}" type="pres">
      <dgm:prSet presAssocID="{D919FE53-907B-49DA-8962-C6042593D5B5}" presName="vertTwo" presStyleCnt="0"/>
      <dgm:spPr/>
      <dgm:t>
        <a:bodyPr/>
        <a:lstStyle/>
        <a:p>
          <a:endParaRPr lang="en-US"/>
        </a:p>
      </dgm:t>
    </dgm:pt>
    <dgm:pt modelId="{6DDF901C-4E00-49F7-BDD7-B79CA639D4DD}" type="pres">
      <dgm:prSet presAssocID="{D919FE53-907B-49DA-8962-C6042593D5B5}" presName="txTwo" presStyleLbl="node2" presStyleIdx="0" presStyleCnt="5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C802C6D8-F218-45A0-A5B1-8ED8EDFEB9C5}" type="pres">
      <dgm:prSet presAssocID="{D919FE53-907B-49DA-8962-C6042593D5B5}" presName="parTransTwo" presStyleCnt="0"/>
      <dgm:spPr/>
      <dgm:t>
        <a:bodyPr/>
        <a:lstStyle/>
        <a:p>
          <a:endParaRPr lang="en-US"/>
        </a:p>
      </dgm:t>
    </dgm:pt>
    <dgm:pt modelId="{3097D525-D582-4B8B-B868-78E2E1C3AC93}" type="pres">
      <dgm:prSet presAssocID="{D919FE53-907B-49DA-8962-C6042593D5B5}" presName="horzTwo" presStyleCnt="0"/>
      <dgm:spPr/>
      <dgm:t>
        <a:bodyPr/>
        <a:lstStyle/>
        <a:p>
          <a:endParaRPr lang="en-US"/>
        </a:p>
      </dgm:t>
    </dgm:pt>
    <dgm:pt modelId="{88834EF3-A129-4583-A459-4C86FBF0EC5D}" type="pres">
      <dgm:prSet presAssocID="{5214E893-56C2-4C7D-A0F4-A641432E9239}" presName="vertThree" presStyleCnt="0"/>
      <dgm:spPr/>
      <dgm:t>
        <a:bodyPr/>
        <a:lstStyle/>
        <a:p>
          <a:endParaRPr lang="en-US"/>
        </a:p>
      </dgm:t>
    </dgm:pt>
    <dgm:pt modelId="{34CBE861-B0C8-4B44-89ED-8FB61987D87F}" type="pres">
      <dgm:prSet presAssocID="{5214E893-56C2-4C7D-A0F4-A641432E9239}" presName="txThree" presStyleLbl="node3" presStyleIdx="0" presStyleCnt="5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B0B3DCE0-C261-4E7D-BCCC-7F50616E944E}" type="pres">
      <dgm:prSet presAssocID="{5214E893-56C2-4C7D-A0F4-A641432E9239}" presName="horzThree" presStyleCnt="0"/>
      <dgm:spPr/>
      <dgm:t>
        <a:bodyPr/>
        <a:lstStyle/>
        <a:p>
          <a:endParaRPr lang="en-US"/>
        </a:p>
      </dgm:t>
    </dgm:pt>
    <dgm:pt modelId="{C99582C3-C555-47E3-857A-4591809E64D5}" type="pres">
      <dgm:prSet presAssocID="{DF9E1A3C-F692-4922-AAB0-4E6408CE9606}" presName="sibSpaceTwo" presStyleCnt="0"/>
      <dgm:spPr/>
      <dgm:t>
        <a:bodyPr/>
        <a:lstStyle/>
        <a:p>
          <a:endParaRPr lang="en-US"/>
        </a:p>
      </dgm:t>
    </dgm:pt>
    <dgm:pt modelId="{883C49E7-5CD7-4676-8FAF-81EC21BCA126}" type="pres">
      <dgm:prSet presAssocID="{F738811F-B91E-4FCF-8E9A-98F89FB6B24C}" presName="vertTwo" presStyleCnt="0"/>
      <dgm:spPr/>
      <dgm:t>
        <a:bodyPr/>
        <a:lstStyle/>
        <a:p>
          <a:endParaRPr lang="en-US"/>
        </a:p>
      </dgm:t>
    </dgm:pt>
    <dgm:pt modelId="{A11E3AF0-D4C0-4B19-9412-33E10CB77A0A}" type="pres">
      <dgm:prSet presAssocID="{F738811F-B91E-4FCF-8E9A-98F89FB6B24C}" presName="txTwo" presStyleLbl="node2" presStyleIdx="1" presStyleCnt="5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245935A8-F28E-41B2-9383-6CBA408B1362}" type="pres">
      <dgm:prSet presAssocID="{F738811F-B91E-4FCF-8E9A-98F89FB6B24C}" presName="parTransTwo" presStyleCnt="0"/>
      <dgm:spPr/>
      <dgm:t>
        <a:bodyPr/>
        <a:lstStyle/>
        <a:p>
          <a:endParaRPr lang="en-US"/>
        </a:p>
      </dgm:t>
    </dgm:pt>
    <dgm:pt modelId="{EC7985A7-9C98-4357-A886-94D06A6A143D}" type="pres">
      <dgm:prSet presAssocID="{F738811F-B91E-4FCF-8E9A-98F89FB6B24C}" presName="horzTwo" presStyleCnt="0"/>
      <dgm:spPr/>
      <dgm:t>
        <a:bodyPr/>
        <a:lstStyle/>
        <a:p>
          <a:endParaRPr lang="en-US"/>
        </a:p>
      </dgm:t>
    </dgm:pt>
    <dgm:pt modelId="{F49C2227-B95A-4871-A12D-32EA4A3BE4CB}" type="pres">
      <dgm:prSet presAssocID="{AB714C34-DB70-45E2-8390-9C42A06373F1}" presName="vertThree" presStyleCnt="0"/>
      <dgm:spPr/>
      <dgm:t>
        <a:bodyPr/>
        <a:lstStyle/>
        <a:p>
          <a:endParaRPr lang="en-US"/>
        </a:p>
      </dgm:t>
    </dgm:pt>
    <dgm:pt modelId="{0185DF9C-821B-4F10-8C5F-E8B62E411A00}" type="pres">
      <dgm:prSet presAssocID="{AB714C34-DB70-45E2-8390-9C42A06373F1}" presName="txThree" presStyleLbl="node3" presStyleIdx="1" presStyleCnt="5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8B84858E-385D-4FAD-809A-F42DDE3D3A28}" type="pres">
      <dgm:prSet presAssocID="{AB714C34-DB70-45E2-8390-9C42A06373F1}" presName="horzThree" presStyleCnt="0"/>
      <dgm:spPr/>
      <dgm:t>
        <a:bodyPr/>
        <a:lstStyle/>
        <a:p>
          <a:endParaRPr lang="en-US"/>
        </a:p>
      </dgm:t>
    </dgm:pt>
    <dgm:pt modelId="{10432D09-5EC4-4656-9FC7-A4775672A328}" type="pres">
      <dgm:prSet presAssocID="{EE2B780D-D16F-4479-8645-E38E99AB5DDC}" presName="sibSpaceTwo" presStyleCnt="0"/>
      <dgm:spPr/>
      <dgm:t>
        <a:bodyPr/>
        <a:lstStyle/>
        <a:p>
          <a:endParaRPr lang="en-US"/>
        </a:p>
      </dgm:t>
    </dgm:pt>
    <dgm:pt modelId="{9B963E50-D938-4EA5-B4F2-4E307A0DDF77}" type="pres">
      <dgm:prSet presAssocID="{3DDE349B-F4F6-4956-97D0-FC7F5889FF97}" presName="vertTwo" presStyleCnt="0"/>
      <dgm:spPr/>
      <dgm:t>
        <a:bodyPr/>
        <a:lstStyle/>
        <a:p>
          <a:endParaRPr lang="en-US"/>
        </a:p>
      </dgm:t>
    </dgm:pt>
    <dgm:pt modelId="{E74BA42B-9D7E-4B7B-A8C5-6F975B0DC03E}" type="pres">
      <dgm:prSet presAssocID="{3DDE349B-F4F6-4956-97D0-FC7F5889FF97}" presName="txTwo" presStyleLbl="node2" presStyleIdx="2" presStyleCnt="5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0024580E-C99F-41A8-AABD-CFF25640DD22}" type="pres">
      <dgm:prSet presAssocID="{3DDE349B-F4F6-4956-97D0-FC7F5889FF97}" presName="parTransTwo" presStyleCnt="0"/>
      <dgm:spPr/>
      <dgm:t>
        <a:bodyPr/>
        <a:lstStyle/>
        <a:p>
          <a:endParaRPr lang="en-US"/>
        </a:p>
      </dgm:t>
    </dgm:pt>
    <dgm:pt modelId="{4D48978D-89E1-4F1D-9397-F7F35E43B2E1}" type="pres">
      <dgm:prSet presAssocID="{3DDE349B-F4F6-4956-97D0-FC7F5889FF97}" presName="horzTwo" presStyleCnt="0"/>
      <dgm:spPr/>
      <dgm:t>
        <a:bodyPr/>
        <a:lstStyle/>
        <a:p>
          <a:endParaRPr lang="en-US"/>
        </a:p>
      </dgm:t>
    </dgm:pt>
    <dgm:pt modelId="{86AE1B9D-83BF-4364-BE0A-BAA9CA6C2BC2}" type="pres">
      <dgm:prSet presAssocID="{DDCA8143-B3EC-4531-AE1D-6B3C334FB61C}" presName="vertThree" presStyleCnt="0"/>
      <dgm:spPr/>
      <dgm:t>
        <a:bodyPr/>
        <a:lstStyle/>
        <a:p>
          <a:endParaRPr lang="en-US"/>
        </a:p>
      </dgm:t>
    </dgm:pt>
    <dgm:pt modelId="{33620C26-246D-4A11-8773-86431F4587ED}" type="pres">
      <dgm:prSet presAssocID="{DDCA8143-B3EC-4531-AE1D-6B3C334FB61C}" presName="txThree" presStyleLbl="node3" presStyleIdx="2" presStyleCnt="5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E2688349-21FE-4E1F-ADD4-ACB08D482F4C}" type="pres">
      <dgm:prSet presAssocID="{DDCA8143-B3EC-4531-AE1D-6B3C334FB61C}" presName="horzThree" presStyleCnt="0"/>
      <dgm:spPr/>
      <dgm:t>
        <a:bodyPr/>
        <a:lstStyle/>
        <a:p>
          <a:endParaRPr lang="en-US"/>
        </a:p>
      </dgm:t>
    </dgm:pt>
    <dgm:pt modelId="{8C6FC3B8-B765-43A7-B2A0-E6F178E6DA54}" type="pres">
      <dgm:prSet presAssocID="{A07F5A72-3339-4248-92CF-FA317DA8D7BE}" presName="sibSpaceTwo" presStyleCnt="0"/>
      <dgm:spPr/>
      <dgm:t>
        <a:bodyPr/>
        <a:lstStyle/>
        <a:p>
          <a:endParaRPr lang="en-US"/>
        </a:p>
      </dgm:t>
    </dgm:pt>
    <dgm:pt modelId="{AE127500-49E4-46F6-9A9E-E371DBA5CF31}" type="pres">
      <dgm:prSet presAssocID="{531E4AB9-88E4-444F-B0B4-0EE8979B3FF1}" presName="vertTwo" presStyleCnt="0"/>
      <dgm:spPr/>
      <dgm:t>
        <a:bodyPr/>
        <a:lstStyle/>
        <a:p>
          <a:endParaRPr lang="en-US"/>
        </a:p>
      </dgm:t>
    </dgm:pt>
    <dgm:pt modelId="{EB82F3F8-4579-4501-96C6-BFF15B82CB74}" type="pres">
      <dgm:prSet presAssocID="{531E4AB9-88E4-444F-B0B4-0EE8979B3FF1}" presName="txTwo" presStyleLbl="node2" presStyleIdx="3" presStyleCnt="5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AA7BC7BD-4539-47A9-B6E1-F52755A76D3B}" type="pres">
      <dgm:prSet presAssocID="{531E4AB9-88E4-444F-B0B4-0EE8979B3FF1}" presName="parTransTwo" presStyleCnt="0"/>
      <dgm:spPr/>
      <dgm:t>
        <a:bodyPr/>
        <a:lstStyle/>
        <a:p>
          <a:endParaRPr lang="en-US"/>
        </a:p>
      </dgm:t>
    </dgm:pt>
    <dgm:pt modelId="{BF9B65DF-A141-40E8-A986-EC04A1631EAA}" type="pres">
      <dgm:prSet presAssocID="{531E4AB9-88E4-444F-B0B4-0EE8979B3FF1}" presName="horzTwo" presStyleCnt="0"/>
      <dgm:spPr/>
      <dgm:t>
        <a:bodyPr/>
        <a:lstStyle/>
        <a:p>
          <a:endParaRPr lang="en-US"/>
        </a:p>
      </dgm:t>
    </dgm:pt>
    <dgm:pt modelId="{BFE5287F-E259-4435-8ABE-40336A9D4C58}" type="pres">
      <dgm:prSet presAssocID="{C27CA8DD-AD90-4051-A3BC-695199D91B18}" presName="vertThree" presStyleCnt="0"/>
      <dgm:spPr/>
      <dgm:t>
        <a:bodyPr/>
        <a:lstStyle/>
        <a:p>
          <a:endParaRPr lang="en-US"/>
        </a:p>
      </dgm:t>
    </dgm:pt>
    <dgm:pt modelId="{00BC8FA9-5784-4411-88C8-044993BFC4FA}" type="pres">
      <dgm:prSet presAssocID="{C27CA8DD-AD90-4051-A3BC-695199D91B18}" presName="txThree" presStyleLbl="node3" presStyleIdx="3" presStyleCnt="5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B9DF3175-2BB5-49A3-B610-DC5D3EDB8DCD}" type="pres">
      <dgm:prSet presAssocID="{C27CA8DD-AD90-4051-A3BC-695199D91B18}" presName="horzThree" presStyleCnt="0"/>
      <dgm:spPr/>
      <dgm:t>
        <a:bodyPr/>
        <a:lstStyle/>
        <a:p>
          <a:endParaRPr lang="en-US"/>
        </a:p>
      </dgm:t>
    </dgm:pt>
    <dgm:pt modelId="{960519F8-411C-42B9-B966-8FB7F5396C6F}" type="pres">
      <dgm:prSet presAssocID="{07C4EDDB-2A11-449E-B281-AFF15B9C4071}" presName="sibSpaceTwo" presStyleCnt="0"/>
      <dgm:spPr/>
      <dgm:t>
        <a:bodyPr/>
        <a:lstStyle/>
        <a:p>
          <a:endParaRPr lang="en-US"/>
        </a:p>
      </dgm:t>
    </dgm:pt>
    <dgm:pt modelId="{8D1C0270-1176-4665-A641-74524F49847F}" type="pres">
      <dgm:prSet presAssocID="{19925AA0-3C85-46B8-86D2-5C76C712CD9A}" presName="vertTwo" presStyleCnt="0"/>
      <dgm:spPr/>
      <dgm:t>
        <a:bodyPr/>
        <a:lstStyle/>
        <a:p>
          <a:endParaRPr lang="en-US"/>
        </a:p>
      </dgm:t>
    </dgm:pt>
    <dgm:pt modelId="{FB02E7CF-354F-4208-8867-1CD069FE6DCF}" type="pres">
      <dgm:prSet presAssocID="{19925AA0-3C85-46B8-86D2-5C76C712CD9A}" presName="txTwo" presStyleLbl="node2" presStyleIdx="4" presStyleCnt="5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3C6B1341-5F1A-4833-B781-DF94B25C2C68}" type="pres">
      <dgm:prSet presAssocID="{19925AA0-3C85-46B8-86D2-5C76C712CD9A}" presName="parTransTwo" presStyleCnt="0"/>
      <dgm:spPr/>
      <dgm:t>
        <a:bodyPr/>
        <a:lstStyle/>
        <a:p>
          <a:endParaRPr lang="en-US"/>
        </a:p>
      </dgm:t>
    </dgm:pt>
    <dgm:pt modelId="{3396383B-36E6-4745-BC3F-2CC67047F808}" type="pres">
      <dgm:prSet presAssocID="{19925AA0-3C85-46B8-86D2-5C76C712CD9A}" presName="horzTwo" presStyleCnt="0"/>
      <dgm:spPr/>
      <dgm:t>
        <a:bodyPr/>
        <a:lstStyle/>
        <a:p>
          <a:endParaRPr lang="en-US"/>
        </a:p>
      </dgm:t>
    </dgm:pt>
    <dgm:pt modelId="{454CC0AD-23F2-4D25-8901-2CB9406EDF06}" type="pres">
      <dgm:prSet presAssocID="{5E6F3ECC-C897-48D4-AECF-F38866378F23}" presName="vertThree" presStyleCnt="0"/>
      <dgm:spPr/>
      <dgm:t>
        <a:bodyPr/>
        <a:lstStyle/>
        <a:p>
          <a:endParaRPr lang="en-US"/>
        </a:p>
      </dgm:t>
    </dgm:pt>
    <dgm:pt modelId="{E4E94840-5B67-49B6-B07F-8806B5DF83FD}" type="pres">
      <dgm:prSet presAssocID="{5E6F3ECC-C897-48D4-AECF-F38866378F23}" presName="txThree" presStyleLbl="node3" presStyleIdx="4" presStyleCnt="5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F61D07D7-5F38-4DDF-8FB9-59BB2CB97476}" type="pres">
      <dgm:prSet presAssocID="{5E6F3ECC-C897-48D4-AECF-F38866378F23}" presName="horzThree" presStyleCnt="0"/>
      <dgm:spPr/>
      <dgm:t>
        <a:bodyPr/>
        <a:lstStyle/>
        <a:p>
          <a:endParaRPr lang="en-US"/>
        </a:p>
      </dgm:t>
    </dgm:pt>
  </dgm:ptLst>
  <dgm:cxnLst>
    <dgm:cxn modelId="{04F10716-077A-4DE4-9B1B-C0B1D20E7034}" srcId="{8D649FC7-C23C-4A6D-AA15-B4B0ABD1CC18}" destId="{19925AA0-3C85-46B8-86D2-5C76C712CD9A}" srcOrd="4" destOrd="0" parTransId="{56E312A5-5094-4770-85CB-19AF2302366E}" sibTransId="{2815AF18-C57B-4EFE-A33B-6E417ED5485F}"/>
    <dgm:cxn modelId="{E854829D-B9F5-4158-8584-6A0C5E654300}" type="presOf" srcId="{19925AA0-3C85-46B8-86D2-5C76C712CD9A}" destId="{FB02E7CF-354F-4208-8867-1CD069FE6DCF}" srcOrd="0" destOrd="0" presId="urn:microsoft.com/office/officeart/2005/8/layout/hierarchy4"/>
    <dgm:cxn modelId="{40E4436E-D53A-4DC8-A48C-3C91147EB8B9}" srcId="{F738811F-B91E-4FCF-8E9A-98F89FB6B24C}" destId="{AB714C34-DB70-45E2-8390-9C42A06373F1}" srcOrd="0" destOrd="0" parTransId="{22E417FF-2243-4097-8518-A0CA568C141B}" sibTransId="{A67E9431-B1A2-4BAB-ABCD-5D3E49E7A72A}"/>
    <dgm:cxn modelId="{C69BD7B5-9B1B-439A-9637-B8DC350FD0C3}" type="presOf" srcId="{D919FE53-907B-49DA-8962-C6042593D5B5}" destId="{6DDF901C-4E00-49F7-BDD7-B79CA639D4DD}" srcOrd="0" destOrd="0" presId="urn:microsoft.com/office/officeart/2005/8/layout/hierarchy4"/>
    <dgm:cxn modelId="{A90065CD-C246-4B37-A972-02538B7F8D86}" type="presOf" srcId="{8D649FC7-C23C-4A6D-AA15-B4B0ABD1CC18}" destId="{4D9BF7D1-FEBF-4E34-862E-F5E85786E06A}" srcOrd="0" destOrd="0" presId="urn:microsoft.com/office/officeart/2005/8/layout/hierarchy4"/>
    <dgm:cxn modelId="{3D2AE583-0C47-446F-A50E-4427FA765DAF}" type="presOf" srcId="{531E4AB9-88E4-444F-B0B4-0EE8979B3FF1}" destId="{EB82F3F8-4579-4501-96C6-BFF15B82CB74}" srcOrd="0" destOrd="0" presId="urn:microsoft.com/office/officeart/2005/8/layout/hierarchy4"/>
    <dgm:cxn modelId="{80D49E8C-778F-48F5-891C-47E02296A5A2}" srcId="{8D649FC7-C23C-4A6D-AA15-B4B0ABD1CC18}" destId="{D919FE53-907B-49DA-8962-C6042593D5B5}" srcOrd="0" destOrd="0" parTransId="{E6832724-3EFC-448D-822B-8FDE3091F15C}" sibTransId="{DF9E1A3C-F692-4922-AAB0-4E6408CE9606}"/>
    <dgm:cxn modelId="{47F9A8D5-8FEA-4E73-BECB-387359D64DFB}" srcId="{D919FE53-907B-49DA-8962-C6042593D5B5}" destId="{5214E893-56C2-4C7D-A0F4-A641432E9239}" srcOrd="0" destOrd="0" parTransId="{EF359528-1406-45C6-B02D-A0A13834DDA9}" sibTransId="{B326AAF9-162A-46A7-8A2E-DC84EF0F9332}"/>
    <dgm:cxn modelId="{AEAF3383-E4A3-4451-B413-73FE3A866DCA}" type="presOf" srcId="{F738811F-B91E-4FCF-8E9A-98F89FB6B24C}" destId="{A11E3AF0-D4C0-4B19-9412-33E10CB77A0A}" srcOrd="0" destOrd="0" presId="urn:microsoft.com/office/officeart/2005/8/layout/hierarchy4"/>
    <dgm:cxn modelId="{09024F92-B2F1-4EF5-BABA-CBAE2FBF34D0}" srcId="{531E4AB9-88E4-444F-B0B4-0EE8979B3FF1}" destId="{C27CA8DD-AD90-4051-A3BC-695199D91B18}" srcOrd="0" destOrd="0" parTransId="{083E73DA-2DAA-4DA7-8FE0-1119E0230703}" sibTransId="{ECB6BD6F-17F4-461F-8642-734281C98510}"/>
    <dgm:cxn modelId="{6AE61519-5685-40E4-A0FE-E20D0E8CA6CA}" type="presOf" srcId="{5E6F3ECC-C897-48D4-AECF-F38866378F23}" destId="{E4E94840-5B67-49B6-B07F-8806B5DF83FD}" srcOrd="0" destOrd="0" presId="urn:microsoft.com/office/officeart/2005/8/layout/hierarchy4"/>
    <dgm:cxn modelId="{667BE861-FB8C-4670-B223-C1C58D1AC40C}" type="presOf" srcId="{AB714C34-DB70-45E2-8390-9C42A06373F1}" destId="{0185DF9C-821B-4F10-8C5F-E8B62E411A00}" srcOrd="0" destOrd="0" presId="urn:microsoft.com/office/officeart/2005/8/layout/hierarchy4"/>
    <dgm:cxn modelId="{6F295A24-608E-4B1C-8029-D19013BF38E8}" type="presOf" srcId="{5214E893-56C2-4C7D-A0F4-A641432E9239}" destId="{34CBE861-B0C8-4B44-89ED-8FB61987D87F}" srcOrd="0" destOrd="0" presId="urn:microsoft.com/office/officeart/2005/8/layout/hierarchy4"/>
    <dgm:cxn modelId="{AF2CD5BB-58C0-47EA-8C61-D12AC6D34EFF}" srcId="{8D649FC7-C23C-4A6D-AA15-B4B0ABD1CC18}" destId="{3DDE349B-F4F6-4956-97D0-FC7F5889FF97}" srcOrd="2" destOrd="0" parTransId="{14B7ABED-A29D-4767-A045-DF07C3AB86C2}" sibTransId="{A07F5A72-3339-4248-92CF-FA317DA8D7BE}"/>
    <dgm:cxn modelId="{576EF020-06B9-4989-AFEF-3DDA95037E7A}" srcId="{8D649FC7-C23C-4A6D-AA15-B4B0ABD1CC18}" destId="{F738811F-B91E-4FCF-8E9A-98F89FB6B24C}" srcOrd="1" destOrd="0" parTransId="{F668238A-75C2-4EC1-952B-B613630FB58D}" sibTransId="{EE2B780D-D16F-4479-8645-E38E99AB5DDC}"/>
    <dgm:cxn modelId="{971CEAEA-BE76-44B2-B6DB-B84D232BA4C3}" type="presOf" srcId="{DDCA8143-B3EC-4531-AE1D-6B3C334FB61C}" destId="{33620C26-246D-4A11-8773-86431F4587ED}" srcOrd="0" destOrd="0" presId="urn:microsoft.com/office/officeart/2005/8/layout/hierarchy4"/>
    <dgm:cxn modelId="{64E4BC64-CB1C-4D99-8937-347C7C691E58}" srcId="{8EA744EF-AE38-409F-8333-5D5B46915C96}" destId="{8D649FC7-C23C-4A6D-AA15-B4B0ABD1CC18}" srcOrd="0" destOrd="0" parTransId="{59F37420-204D-49DC-B89A-9155D8C39B63}" sibTransId="{390C0FA3-8EFF-4C08-8E22-1C4C8131EB8B}"/>
    <dgm:cxn modelId="{1981784D-5F4F-4E7B-8C09-95AB56A56A43}" srcId="{19925AA0-3C85-46B8-86D2-5C76C712CD9A}" destId="{5E6F3ECC-C897-48D4-AECF-F38866378F23}" srcOrd="0" destOrd="0" parTransId="{7439139F-F270-4A9E-8184-AA40F51EC55D}" sibTransId="{875A56C2-45FA-4D38-866A-F9E3A05067C4}"/>
    <dgm:cxn modelId="{FF3B7317-3991-474D-9870-B5D3ED40B5F8}" srcId="{3DDE349B-F4F6-4956-97D0-FC7F5889FF97}" destId="{DDCA8143-B3EC-4531-AE1D-6B3C334FB61C}" srcOrd="0" destOrd="0" parTransId="{5782B5A7-D430-4A89-894D-972666851C84}" sibTransId="{73DFE2B6-64A8-45BE-A53D-55CCACF56191}"/>
    <dgm:cxn modelId="{014D4BA2-68F5-4DF3-B500-E60276D46281}" type="presOf" srcId="{3DDE349B-F4F6-4956-97D0-FC7F5889FF97}" destId="{E74BA42B-9D7E-4B7B-A8C5-6F975B0DC03E}" srcOrd="0" destOrd="0" presId="urn:microsoft.com/office/officeart/2005/8/layout/hierarchy4"/>
    <dgm:cxn modelId="{F6F60AF0-7916-4BF2-9A99-4894CB2A2436}" type="presOf" srcId="{C27CA8DD-AD90-4051-A3BC-695199D91B18}" destId="{00BC8FA9-5784-4411-88C8-044993BFC4FA}" srcOrd="0" destOrd="0" presId="urn:microsoft.com/office/officeart/2005/8/layout/hierarchy4"/>
    <dgm:cxn modelId="{AB4F9C66-A65F-4376-A583-B65F341A2BD0}" type="presOf" srcId="{8EA744EF-AE38-409F-8333-5D5B46915C96}" destId="{692F9337-FB32-4E3E-96B6-D5EA7101A484}" srcOrd="0" destOrd="0" presId="urn:microsoft.com/office/officeart/2005/8/layout/hierarchy4"/>
    <dgm:cxn modelId="{C31D6DAD-7504-4DDF-B61D-13565D2DCC11}" srcId="{8D649FC7-C23C-4A6D-AA15-B4B0ABD1CC18}" destId="{531E4AB9-88E4-444F-B0B4-0EE8979B3FF1}" srcOrd="3" destOrd="0" parTransId="{4DCC46FF-A7E2-4ACF-AA2A-44C4CCE9755D}" sibTransId="{07C4EDDB-2A11-449E-B281-AFF15B9C4071}"/>
    <dgm:cxn modelId="{040A9AC6-B1DE-488B-B473-D6BCE16F7758}" type="presParOf" srcId="{692F9337-FB32-4E3E-96B6-D5EA7101A484}" destId="{DE6EBE1D-E4DD-47EB-BF85-223A253C6E4B}" srcOrd="0" destOrd="0" presId="urn:microsoft.com/office/officeart/2005/8/layout/hierarchy4"/>
    <dgm:cxn modelId="{242EC6B9-D3CE-4681-9E18-98412FE06AF4}" type="presParOf" srcId="{DE6EBE1D-E4DD-47EB-BF85-223A253C6E4B}" destId="{4D9BF7D1-FEBF-4E34-862E-F5E85786E06A}" srcOrd="0" destOrd="0" presId="urn:microsoft.com/office/officeart/2005/8/layout/hierarchy4"/>
    <dgm:cxn modelId="{2090C8A2-479F-4017-B3E3-DFC3CB80E526}" type="presParOf" srcId="{DE6EBE1D-E4DD-47EB-BF85-223A253C6E4B}" destId="{CD31C693-DC59-4B61-99E5-1539F4B8F359}" srcOrd="1" destOrd="0" presId="urn:microsoft.com/office/officeart/2005/8/layout/hierarchy4"/>
    <dgm:cxn modelId="{0D7BBEE9-43EC-40E8-A39A-A0B87C34ED4A}" type="presParOf" srcId="{DE6EBE1D-E4DD-47EB-BF85-223A253C6E4B}" destId="{4F1CD91B-830A-4F70-AA77-E932BB34407F}" srcOrd="2" destOrd="0" presId="urn:microsoft.com/office/officeart/2005/8/layout/hierarchy4"/>
    <dgm:cxn modelId="{F379AB18-F8A3-4867-A166-25CDA4228CE0}" type="presParOf" srcId="{4F1CD91B-830A-4F70-AA77-E932BB34407F}" destId="{A7A7B252-317C-4CE2-A198-5EE57A8937CF}" srcOrd="0" destOrd="0" presId="urn:microsoft.com/office/officeart/2005/8/layout/hierarchy4"/>
    <dgm:cxn modelId="{EB6B6827-FA1E-48CF-B5CA-D1C28B1E7FF9}" type="presParOf" srcId="{A7A7B252-317C-4CE2-A198-5EE57A8937CF}" destId="{6DDF901C-4E00-49F7-BDD7-B79CA639D4DD}" srcOrd="0" destOrd="0" presId="urn:microsoft.com/office/officeart/2005/8/layout/hierarchy4"/>
    <dgm:cxn modelId="{B8290BE3-160C-485E-BA2E-A4EA74FA9B51}" type="presParOf" srcId="{A7A7B252-317C-4CE2-A198-5EE57A8937CF}" destId="{C802C6D8-F218-45A0-A5B1-8ED8EDFEB9C5}" srcOrd="1" destOrd="0" presId="urn:microsoft.com/office/officeart/2005/8/layout/hierarchy4"/>
    <dgm:cxn modelId="{DB47D778-777B-497E-99D1-0985CC2E6C7C}" type="presParOf" srcId="{A7A7B252-317C-4CE2-A198-5EE57A8937CF}" destId="{3097D525-D582-4B8B-B868-78E2E1C3AC93}" srcOrd="2" destOrd="0" presId="urn:microsoft.com/office/officeart/2005/8/layout/hierarchy4"/>
    <dgm:cxn modelId="{0FDBD74E-81C7-436F-82B8-0E2FF5319DEC}" type="presParOf" srcId="{3097D525-D582-4B8B-B868-78E2E1C3AC93}" destId="{88834EF3-A129-4583-A459-4C86FBF0EC5D}" srcOrd="0" destOrd="0" presId="urn:microsoft.com/office/officeart/2005/8/layout/hierarchy4"/>
    <dgm:cxn modelId="{2CA73EBC-C0F0-43A3-B544-DBF23BD40700}" type="presParOf" srcId="{88834EF3-A129-4583-A459-4C86FBF0EC5D}" destId="{34CBE861-B0C8-4B44-89ED-8FB61987D87F}" srcOrd="0" destOrd="0" presId="urn:microsoft.com/office/officeart/2005/8/layout/hierarchy4"/>
    <dgm:cxn modelId="{975C75B9-9F08-4352-8A0F-E372EF4CD51B}" type="presParOf" srcId="{88834EF3-A129-4583-A459-4C86FBF0EC5D}" destId="{B0B3DCE0-C261-4E7D-BCCC-7F50616E944E}" srcOrd="1" destOrd="0" presId="urn:microsoft.com/office/officeart/2005/8/layout/hierarchy4"/>
    <dgm:cxn modelId="{F71BBF6B-65E8-4A52-B416-60E890441112}" type="presParOf" srcId="{4F1CD91B-830A-4F70-AA77-E932BB34407F}" destId="{C99582C3-C555-47E3-857A-4591809E64D5}" srcOrd="1" destOrd="0" presId="urn:microsoft.com/office/officeart/2005/8/layout/hierarchy4"/>
    <dgm:cxn modelId="{06ED3800-4634-4188-88FB-3227A679B732}" type="presParOf" srcId="{4F1CD91B-830A-4F70-AA77-E932BB34407F}" destId="{883C49E7-5CD7-4676-8FAF-81EC21BCA126}" srcOrd="2" destOrd="0" presId="urn:microsoft.com/office/officeart/2005/8/layout/hierarchy4"/>
    <dgm:cxn modelId="{6316DFE6-F7DA-48F7-B9F3-4DDBC4D1DBFD}" type="presParOf" srcId="{883C49E7-5CD7-4676-8FAF-81EC21BCA126}" destId="{A11E3AF0-D4C0-4B19-9412-33E10CB77A0A}" srcOrd="0" destOrd="0" presId="urn:microsoft.com/office/officeart/2005/8/layout/hierarchy4"/>
    <dgm:cxn modelId="{BF8FE620-0A1A-4DE0-8749-F7CA401B826B}" type="presParOf" srcId="{883C49E7-5CD7-4676-8FAF-81EC21BCA126}" destId="{245935A8-F28E-41B2-9383-6CBA408B1362}" srcOrd="1" destOrd="0" presId="urn:microsoft.com/office/officeart/2005/8/layout/hierarchy4"/>
    <dgm:cxn modelId="{0C8B20D2-0CF9-4DB5-B461-7CC586D59174}" type="presParOf" srcId="{883C49E7-5CD7-4676-8FAF-81EC21BCA126}" destId="{EC7985A7-9C98-4357-A886-94D06A6A143D}" srcOrd="2" destOrd="0" presId="urn:microsoft.com/office/officeart/2005/8/layout/hierarchy4"/>
    <dgm:cxn modelId="{0E588387-368B-405C-A209-98BD2015FD4F}" type="presParOf" srcId="{EC7985A7-9C98-4357-A886-94D06A6A143D}" destId="{F49C2227-B95A-4871-A12D-32EA4A3BE4CB}" srcOrd="0" destOrd="0" presId="urn:microsoft.com/office/officeart/2005/8/layout/hierarchy4"/>
    <dgm:cxn modelId="{7D59F83A-267F-4747-906D-BDC8DDD285DB}" type="presParOf" srcId="{F49C2227-B95A-4871-A12D-32EA4A3BE4CB}" destId="{0185DF9C-821B-4F10-8C5F-E8B62E411A00}" srcOrd="0" destOrd="0" presId="urn:microsoft.com/office/officeart/2005/8/layout/hierarchy4"/>
    <dgm:cxn modelId="{DDE0060A-7B34-4F93-A89A-7C3AF7F10585}" type="presParOf" srcId="{F49C2227-B95A-4871-A12D-32EA4A3BE4CB}" destId="{8B84858E-385D-4FAD-809A-F42DDE3D3A28}" srcOrd="1" destOrd="0" presId="urn:microsoft.com/office/officeart/2005/8/layout/hierarchy4"/>
    <dgm:cxn modelId="{12631C78-AF60-4429-A13C-E7E8358F1C16}" type="presParOf" srcId="{4F1CD91B-830A-4F70-AA77-E932BB34407F}" destId="{10432D09-5EC4-4656-9FC7-A4775672A328}" srcOrd="3" destOrd="0" presId="urn:microsoft.com/office/officeart/2005/8/layout/hierarchy4"/>
    <dgm:cxn modelId="{4F32DA23-3E24-45DC-8C5B-3526E0D7210A}" type="presParOf" srcId="{4F1CD91B-830A-4F70-AA77-E932BB34407F}" destId="{9B963E50-D938-4EA5-B4F2-4E307A0DDF77}" srcOrd="4" destOrd="0" presId="urn:microsoft.com/office/officeart/2005/8/layout/hierarchy4"/>
    <dgm:cxn modelId="{176E4DFE-1027-4DD4-909D-56CF8FF19C48}" type="presParOf" srcId="{9B963E50-D938-4EA5-B4F2-4E307A0DDF77}" destId="{E74BA42B-9D7E-4B7B-A8C5-6F975B0DC03E}" srcOrd="0" destOrd="0" presId="urn:microsoft.com/office/officeart/2005/8/layout/hierarchy4"/>
    <dgm:cxn modelId="{6C7E3DBA-9A73-4191-AFC3-3BC26F03A101}" type="presParOf" srcId="{9B963E50-D938-4EA5-B4F2-4E307A0DDF77}" destId="{0024580E-C99F-41A8-AABD-CFF25640DD22}" srcOrd="1" destOrd="0" presId="urn:microsoft.com/office/officeart/2005/8/layout/hierarchy4"/>
    <dgm:cxn modelId="{2AEC3273-8512-4D14-BCC5-ECBB0FCAED14}" type="presParOf" srcId="{9B963E50-D938-4EA5-B4F2-4E307A0DDF77}" destId="{4D48978D-89E1-4F1D-9397-F7F35E43B2E1}" srcOrd="2" destOrd="0" presId="urn:microsoft.com/office/officeart/2005/8/layout/hierarchy4"/>
    <dgm:cxn modelId="{701E5305-9E61-40A7-BBB0-25C0F389D784}" type="presParOf" srcId="{4D48978D-89E1-4F1D-9397-F7F35E43B2E1}" destId="{86AE1B9D-83BF-4364-BE0A-BAA9CA6C2BC2}" srcOrd="0" destOrd="0" presId="urn:microsoft.com/office/officeart/2005/8/layout/hierarchy4"/>
    <dgm:cxn modelId="{BB5EA707-26F9-4CBF-B790-5A7EB0912373}" type="presParOf" srcId="{86AE1B9D-83BF-4364-BE0A-BAA9CA6C2BC2}" destId="{33620C26-246D-4A11-8773-86431F4587ED}" srcOrd="0" destOrd="0" presId="urn:microsoft.com/office/officeart/2005/8/layout/hierarchy4"/>
    <dgm:cxn modelId="{C408AEEE-CD24-4A2A-84E5-42E835BC8E3B}" type="presParOf" srcId="{86AE1B9D-83BF-4364-BE0A-BAA9CA6C2BC2}" destId="{E2688349-21FE-4E1F-ADD4-ACB08D482F4C}" srcOrd="1" destOrd="0" presId="urn:microsoft.com/office/officeart/2005/8/layout/hierarchy4"/>
    <dgm:cxn modelId="{F7510BE0-8890-4F8E-9438-EECD7434923F}" type="presParOf" srcId="{4F1CD91B-830A-4F70-AA77-E932BB34407F}" destId="{8C6FC3B8-B765-43A7-B2A0-E6F178E6DA54}" srcOrd="5" destOrd="0" presId="urn:microsoft.com/office/officeart/2005/8/layout/hierarchy4"/>
    <dgm:cxn modelId="{444AE222-00AE-4FCF-A204-A49863D7B58F}" type="presParOf" srcId="{4F1CD91B-830A-4F70-AA77-E932BB34407F}" destId="{AE127500-49E4-46F6-9A9E-E371DBA5CF31}" srcOrd="6" destOrd="0" presId="urn:microsoft.com/office/officeart/2005/8/layout/hierarchy4"/>
    <dgm:cxn modelId="{E9CFA0F2-71C8-4B3C-B92E-3C75966B8F98}" type="presParOf" srcId="{AE127500-49E4-46F6-9A9E-E371DBA5CF31}" destId="{EB82F3F8-4579-4501-96C6-BFF15B82CB74}" srcOrd="0" destOrd="0" presId="urn:microsoft.com/office/officeart/2005/8/layout/hierarchy4"/>
    <dgm:cxn modelId="{3FA107AE-C1A7-4962-AE78-643FBD019470}" type="presParOf" srcId="{AE127500-49E4-46F6-9A9E-E371DBA5CF31}" destId="{AA7BC7BD-4539-47A9-B6E1-F52755A76D3B}" srcOrd="1" destOrd="0" presId="urn:microsoft.com/office/officeart/2005/8/layout/hierarchy4"/>
    <dgm:cxn modelId="{C2809ADB-C241-4391-87AA-83A6A8CB8BC8}" type="presParOf" srcId="{AE127500-49E4-46F6-9A9E-E371DBA5CF31}" destId="{BF9B65DF-A141-40E8-A986-EC04A1631EAA}" srcOrd="2" destOrd="0" presId="urn:microsoft.com/office/officeart/2005/8/layout/hierarchy4"/>
    <dgm:cxn modelId="{6DC1F3EF-D6C1-42E1-89E2-7DD60B1AEC03}" type="presParOf" srcId="{BF9B65DF-A141-40E8-A986-EC04A1631EAA}" destId="{BFE5287F-E259-4435-8ABE-40336A9D4C58}" srcOrd="0" destOrd="0" presId="urn:microsoft.com/office/officeart/2005/8/layout/hierarchy4"/>
    <dgm:cxn modelId="{0206893D-9BE3-4888-8464-030A81F23B0C}" type="presParOf" srcId="{BFE5287F-E259-4435-8ABE-40336A9D4C58}" destId="{00BC8FA9-5784-4411-88C8-044993BFC4FA}" srcOrd="0" destOrd="0" presId="urn:microsoft.com/office/officeart/2005/8/layout/hierarchy4"/>
    <dgm:cxn modelId="{7637C4EB-1D9C-4AE2-88B4-FA13AF0815B6}" type="presParOf" srcId="{BFE5287F-E259-4435-8ABE-40336A9D4C58}" destId="{B9DF3175-2BB5-49A3-B610-DC5D3EDB8DCD}" srcOrd="1" destOrd="0" presId="urn:microsoft.com/office/officeart/2005/8/layout/hierarchy4"/>
    <dgm:cxn modelId="{38BBB394-B14A-4B54-86A3-A9DF2B26B379}" type="presParOf" srcId="{4F1CD91B-830A-4F70-AA77-E932BB34407F}" destId="{960519F8-411C-42B9-B966-8FB7F5396C6F}" srcOrd="7" destOrd="0" presId="urn:microsoft.com/office/officeart/2005/8/layout/hierarchy4"/>
    <dgm:cxn modelId="{026C0608-3CA4-43FD-AC85-745FD29BCAB2}" type="presParOf" srcId="{4F1CD91B-830A-4F70-AA77-E932BB34407F}" destId="{8D1C0270-1176-4665-A641-74524F49847F}" srcOrd="8" destOrd="0" presId="urn:microsoft.com/office/officeart/2005/8/layout/hierarchy4"/>
    <dgm:cxn modelId="{39A6A70F-6E25-4B3A-A936-2E00AE4D72C2}" type="presParOf" srcId="{8D1C0270-1176-4665-A641-74524F49847F}" destId="{FB02E7CF-354F-4208-8867-1CD069FE6DCF}" srcOrd="0" destOrd="0" presId="urn:microsoft.com/office/officeart/2005/8/layout/hierarchy4"/>
    <dgm:cxn modelId="{4312083A-273B-4E19-A42A-03717F404F70}" type="presParOf" srcId="{8D1C0270-1176-4665-A641-74524F49847F}" destId="{3C6B1341-5F1A-4833-B781-DF94B25C2C68}" srcOrd="1" destOrd="0" presId="urn:microsoft.com/office/officeart/2005/8/layout/hierarchy4"/>
    <dgm:cxn modelId="{FBFEBE81-39F6-4010-A8BB-4675AE499FE3}" type="presParOf" srcId="{8D1C0270-1176-4665-A641-74524F49847F}" destId="{3396383B-36E6-4745-BC3F-2CC67047F808}" srcOrd="2" destOrd="0" presId="urn:microsoft.com/office/officeart/2005/8/layout/hierarchy4"/>
    <dgm:cxn modelId="{5A199D48-DBB7-417F-A1E2-7961FC51A9CC}" type="presParOf" srcId="{3396383B-36E6-4745-BC3F-2CC67047F808}" destId="{454CC0AD-23F2-4D25-8901-2CB9406EDF06}" srcOrd="0" destOrd="0" presId="urn:microsoft.com/office/officeart/2005/8/layout/hierarchy4"/>
    <dgm:cxn modelId="{991967AC-DBAD-40D6-A3F2-E49805C1845B}" type="presParOf" srcId="{454CC0AD-23F2-4D25-8901-2CB9406EDF06}" destId="{E4E94840-5B67-49B6-B07F-8806B5DF83FD}" srcOrd="0" destOrd="0" presId="urn:microsoft.com/office/officeart/2005/8/layout/hierarchy4"/>
    <dgm:cxn modelId="{66C91137-7380-4ABD-9B8C-45CE69756914}" type="presParOf" srcId="{454CC0AD-23F2-4D25-8901-2CB9406EDF06}" destId="{F61D07D7-5F38-4DDF-8FB9-59BB2CB97476}" srcOrd="1" destOrd="0" presId="urn:microsoft.com/office/officeart/2005/8/layout/hierarchy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94E1284B-07E7-47D7-8864-5F874F67D5D5}" type="doc">
      <dgm:prSet loTypeId="urn:microsoft.com/office/officeart/2005/8/layout/list1" loCatId="list" qsTypeId="urn:microsoft.com/office/officeart/2005/8/quickstyle/simple4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DAC298FE-2C68-4DC0-B67B-EE5F77E49743}">
      <dgm:prSet phldrT="[Text]" custT="1"/>
      <dgm:spPr/>
      <dgm:t>
        <a:bodyPr/>
        <a:lstStyle/>
        <a:p>
          <a:pPr rtl="1"/>
          <a:r>
            <a:rPr lang="ur-PK" sz="4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Jameel Noori Nastaleeq" pitchFamily="2" charset="-78"/>
              <a:cs typeface="Jameel Noori Nastaleeq" pitchFamily="2" charset="-78"/>
            </a:rPr>
            <a:t>اللہ اور مخلوق کی صفات کے لیے مشترک الفاظ کا استعمال</a:t>
          </a:r>
          <a:endParaRPr lang="en-US" sz="4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Jameel Noori Nastaleeq" pitchFamily="2" charset="-78"/>
            <a:cs typeface="Jameel Noori Nastaleeq" pitchFamily="2" charset="-78"/>
          </a:endParaRPr>
        </a:p>
      </dgm:t>
    </dgm:pt>
    <dgm:pt modelId="{D6B21A12-16AD-4FC3-95F7-B3DB79878229}">
      <dgm:prSet phldrT="[Text]" custT="1"/>
      <dgm:spPr/>
      <dgm:t>
        <a:bodyPr/>
        <a:lstStyle/>
        <a:p>
          <a:pPr rtl="1"/>
          <a:r>
            <a:rPr lang="ur-PK" sz="65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Jameel Noori Nastaleeq" pitchFamily="2" charset="-78"/>
              <a:cs typeface="Jameel Noori Nastaleeq" pitchFamily="2" charset="-78"/>
            </a:rPr>
            <a:t>سبب</a:t>
          </a:r>
          <a:r>
            <a:rPr lang="en-US" sz="54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Jameel Noori Nastaleeq" pitchFamily="2" charset="-78"/>
              <a:cs typeface="Jameel Noori Nastaleeq" pitchFamily="2" charset="-78"/>
            </a:rPr>
            <a:t>(Reason) </a:t>
          </a:r>
          <a:endParaRPr lang="en-US" sz="54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Jameel Noori Nastaleeq" pitchFamily="2" charset="-78"/>
            <a:cs typeface="Jameel Noori Nastaleeq" pitchFamily="2" charset="-78"/>
          </a:endParaRPr>
        </a:p>
      </dgm:t>
    </dgm:pt>
    <dgm:pt modelId="{F7461640-94D8-4785-A5A2-797C16E29B98}" type="sibTrans" cxnId="{09BE940F-826E-4A8A-8368-2B476B07F273}">
      <dgm:prSet/>
      <dgm:spPr/>
      <dgm:t>
        <a:bodyPr/>
        <a:lstStyle/>
        <a:p>
          <a:pPr rtl="1"/>
          <a:endParaRPr lang="en-US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Jameel Noori Nastaleeq" pitchFamily="2" charset="-78"/>
            <a:cs typeface="Jameel Noori Nastaleeq" pitchFamily="2" charset="-78"/>
          </a:endParaRPr>
        </a:p>
      </dgm:t>
    </dgm:pt>
    <dgm:pt modelId="{BC3B422E-FC4E-4D47-BB5E-0A2109B68F68}" type="parTrans" cxnId="{09BE940F-826E-4A8A-8368-2B476B07F273}">
      <dgm:prSet/>
      <dgm:spPr/>
      <dgm:t>
        <a:bodyPr/>
        <a:lstStyle/>
        <a:p>
          <a:pPr rtl="1"/>
          <a:endParaRPr lang="en-US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Jameel Noori Nastaleeq" pitchFamily="2" charset="-78"/>
            <a:cs typeface="Jameel Noori Nastaleeq" pitchFamily="2" charset="-78"/>
          </a:endParaRPr>
        </a:p>
      </dgm:t>
    </dgm:pt>
    <dgm:pt modelId="{C01AB7E6-D3B6-417C-A18B-6257E7124DEB}" type="sibTrans" cxnId="{FD2FEB2C-06DF-4639-87BD-1871DFAAE784}">
      <dgm:prSet/>
      <dgm:spPr/>
      <dgm:t>
        <a:bodyPr/>
        <a:lstStyle/>
        <a:p>
          <a:pPr rtl="1"/>
          <a:endParaRPr lang="en-US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Jameel Noori Nastaleeq" pitchFamily="2" charset="-78"/>
            <a:cs typeface="Jameel Noori Nastaleeq" pitchFamily="2" charset="-78"/>
          </a:endParaRPr>
        </a:p>
      </dgm:t>
    </dgm:pt>
    <dgm:pt modelId="{68A60883-4E44-4EDA-8BE9-28935D02E8C6}" type="parTrans" cxnId="{FD2FEB2C-06DF-4639-87BD-1871DFAAE784}">
      <dgm:prSet/>
      <dgm:spPr/>
      <dgm:t>
        <a:bodyPr/>
        <a:lstStyle/>
        <a:p>
          <a:pPr rtl="1"/>
          <a:endParaRPr lang="en-US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Jameel Noori Nastaleeq" pitchFamily="2" charset="-78"/>
            <a:cs typeface="Jameel Noori Nastaleeq" pitchFamily="2" charset="-78"/>
          </a:endParaRPr>
        </a:p>
      </dgm:t>
    </dgm:pt>
    <dgm:pt modelId="{CBB873A5-5D93-4100-AC88-AFA7CDEFC210}" type="pres">
      <dgm:prSet presAssocID="{94E1284B-07E7-47D7-8864-5F874F67D5D5}" presName="linear" presStyleCnt="0">
        <dgm:presLayoutVars>
          <dgm:dir val="rev"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850B5503-AA01-423C-ADD0-5278AD2D9732}" type="pres">
      <dgm:prSet presAssocID="{D6B21A12-16AD-4FC3-95F7-B3DB79878229}" presName="parentLin" presStyleCnt="0"/>
      <dgm:spPr/>
      <dgm:t>
        <a:bodyPr/>
        <a:lstStyle/>
        <a:p>
          <a:endParaRPr lang="en-US"/>
        </a:p>
      </dgm:t>
    </dgm:pt>
    <dgm:pt modelId="{0D45FB45-CCAB-4BB5-8C2F-CCD9D8D2E0A8}" type="pres">
      <dgm:prSet presAssocID="{D6B21A12-16AD-4FC3-95F7-B3DB79878229}" presName="parentLeftMargin" presStyleLbl="node1" presStyleIdx="0" presStyleCnt="1"/>
      <dgm:spPr/>
      <dgm:t>
        <a:bodyPr/>
        <a:lstStyle/>
        <a:p>
          <a:endParaRPr lang="en-US"/>
        </a:p>
      </dgm:t>
    </dgm:pt>
    <dgm:pt modelId="{C5D60F5F-48A7-4304-AEEA-DF34ADD15527}" type="pres">
      <dgm:prSet presAssocID="{D6B21A12-16AD-4FC3-95F7-B3DB79878229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E7474AA-9FA3-43E9-95D5-EC48FC197C23}" type="pres">
      <dgm:prSet presAssocID="{D6B21A12-16AD-4FC3-95F7-B3DB79878229}" presName="negativeSpace" presStyleCnt="0"/>
      <dgm:spPr/>
      <dgm:t>
        <a:bodyPr/>
        <a:lstStyle/>
        <a:p>
          <a:endParaRPr lang="en-US"/>
        </a:p>
      </dgm:t>
    </dgm:pt>
    <dgm:pt modelId="{F5F80381-CED9-4672-B627-54656C32463D}" type="pres">
      <dgm:prSet presAssocID="{D6B21A12-16AD-4FC3-95F7-B3DB79878229}" presName="childText" presStyleLbl="conFgAcc1" presStyleIdx="0" presStyleCnt="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3A751550-0AAF-4325-A438-45A60261A5D1}" type="presOf" srcId="{94E1284B-07E7-47D7-8864-5F874F67D5D5}" destId="{CBB873A5-5D93-4100-AC88-AFA7CDEFC210}" srcOrd="0" destOrd="0" presId="urn:microsoft.com/office/officeart/2005/8/layout/list1"/>
    <dgm:cxn modelId="{FD2FEB2C-06DF-4639-87BD-1871DFAAE784}" srcId="{D6B21A12-16AD-4FC3-95F7-B3DB79878229}" destId="{DAC298FE-2C68-4DC0-B67B-EE5F77E49743}" srcOrd="0" destOrd="0" parTransId="{68A60883-4E44-4EDA-8BE9-28935D02E8C6}" sibTransId="{C01AB7E6-D3B6-417C-A18B-6257E7124DEB}"/>
    <dgm:cxn modelId="{09BE940F-826E-4A8A-8368-2B476B07F273}" srcId="{94E1284B-07E7-47D7-8864-5F874F67D5D5}" destId="{D6B21A12-16AD-4FC3-95F7-B3DB79878229}" srcOrd="0" destOrd="0" parTransId="{BC3B422E-FC4E-4D47-BB5E-0A2109B68F68}" sibTransId="{F7461640-94D8-4785-A5A2-797C16E29B98}"/>
    <dgm:cxn modelId="{C6B2A681-26C6-4536-82F8-E17669358EA8}" type="presOf" srcId="{D6B21A12-16AD-4FC3-95F7-B3DB79878229}" destId="{0D45FB45-CCAB-4BB5-8C2F-CCD9D8D2E0A8}" srcOrd="0" destOrd="0" presId="urn:microsoft.com/office/officeart/2005/8/layout/list1"/>
    <dgm:cxn modelId="{65279F88-DC12-48D7-BD91-B70F5FCC5956}" type="presOf" srcId="{DAC298FE-2C68-4DC0-B67B-EE5F77E49743}" destId="{F5F80381-CED9-4672-B627-54656C32463D}" srcOrd="0" destOrd="0" presId="urn:microsoft.com/office/officeart/2005/8/layout/list1"/>
    <dgm:cxn modelId="{92482C95-803E-46A6-964E-27E752F1CB33}" type="presOf" srcId="{D6B21A12-16AD-4FC3-95F7-B3DB79878229}" destId="{C5D60F5F-48A7-4304-AEEA-DF34ADD15527}" srcOrd="1" destOrd="0" presId="urn:microsoft.com/office/officeart/2005/8/layout/list1"/>
    <dgm:cxn modelId="{35F0AF35-B10E-405C-8B2F-948824E36924}" type="presParOf" srcId="{CBB873A5-5D93-4100-AC88-AFA7CDEFC210}" destId="{850B5503-AA01-423C-ADD0-5278AD2D9732}" srcOrd="0" destOrd="0" presId="urn:microsoft.com/office/officeart/2005/8/layout/list1"/>
    <dgm:cxn modelId="{45567127-8F44-4064-A212-4DAF32B7A150}" type="presParOf" srcId="{850B5503-AA01-423C-ADD0-5278AD2D9732}" destId="{0D45FB45-CCAB-4BB5-8C2F-CCD9D8D2E0A8}" srcOrd="0" destOrd="0" presId="urn:microsoft.com/office/officeart/2005/8/layout/list1"/>
    <dgm:cxn modelId="{93E66CAD-16B9-4FB5-A495-A2FB74796D67}" type="presParOf" srcId="{850B5503-AA01-423C-ADD0-5278AD2D9732}" destId="{C5D60F5F-48A7-4304-AEEA-DF34ADD15527}" srcOrd="1" destOrd="0" presId="urn:microsoft.com/office/officeart/2005/8/layout/list1"/>
    <dgm:cxn modelId="{D3EA1BF2-2CF3-411F-8DBC-A6EEC3BB68D2}" type="presParOf" srcId="{CBB873A5-5D93-4100-AC88-AFA7CDEFC210}" destId="{0E7474AA-9FA3-43E9-95D5-EC48FC197C23}" srcOrd="1" destOrd="0" presId="urn:microsoft.com/office/officeart/2005/8/layout/list1"/>
    <dgm:cxn modelId="{5739FC9D-532C-4CCD-BD90-0BC21CA4C108}" type="presParOf" srcId="{CBB873A5-5D93-4100-AC88-AFA7CDEFC210}" destId="{F5F80381-CED9-4672-B627-54656C32463D}" srcOrd="2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94E1284B-07E7-47D7-8864-5F874F67D5D5}" type="doc">
      <dgm:prSet loTypeId="urn:microsoft.com/office/officeart/2005/8/layout/lProcess2" loCatId="list" qsTypeId="urn:microsoft.com/office/officeart/2005/8/quickstyle/simple4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DAC298FE-2C68-4DC0-B67B-EE5F77E49743}">
      <dgm:prSet phldrT="[Text]" custT="1"/>
      <dgm:spPr/>
      <dgm:t>
        <a:bodyPr/>
        <a:lstStyle/>
        <a:p>
          <a:pPr rtl="1">
            <a:lnSpc>
              <a:spcPct val="80000"/>
            </a:lnSpc>
            <a:spcBef>
              <a:spcPts val="0"/>
            </a:spcBef>
            <a:spcAft>
              <a:spcPts val="0"/>
            </a:spcAft>
          </a:pPr>
          <a:r>
            <a:rPr lang="ar-SA" sz="24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Jameel Noori Nastaleeq" pitchFamily="2" charset="-78"/>
              <a:cs typeface="Jameel Noori Nastaleeq" pitchFamily="2" charset="-78"/>
            </a:rPr>
            <a:t>ذاتی</a:t>
          </a:r>
          <a:r>
            <a:rPr lang="en-US" sz="24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Jameel Noori Nastaleeq" pitchFamily="2" charset="-78"/>
              <a:cs typeface="Jameel Noori Nastaleeq" pitchFamily="2" charset="-78"/>
            </a:rPr>
            <a:t>(Own) </a:t>
          </a:r>
          <a:endParaRPr lang="en-US" sz="24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Jameel Noori Nastaleeq" pitchFamily="2" charset="-78"/>
            <a:cs typeface="Jameel Noori Nastaleeq" pitchFamily="2" charset="-78"/>
          </a:endParaRPr>
        </a:p>
      </dgm:t>
    </dgm:pt>
    <dgm:pt modelId="{D6B21A12-16AD-4FC3-95F7-B3DB79878229}">
      <dgm:prSet phldrT="[Text]"/>
      <dgm:spPr/>
      <dgm:t>
        <a:bodyPr/>
        <a:lstStyle/>
        <a:p>
          <a:pPr rtl="1"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r>
            <a:rPr lang="ar-SA" smtClean="0">
              <a:effectLst/>
              <a:latin typeface="Jameel Noori Nastaleeq" pitchFamily="2" charset="-78"/>
              <a:cs typeface="Jameel Noori Nastaleeq" pitchFamily="2" charset="-78"/>
            </a:rPr>
            <a:t>اللّٰہ کی صفات</a:t>
          </a:r>
          <a:endParaRPr lang="en-US" dirty="0">
            <a:effectLst/>
            <a:latin typeface="Jameel Noori Nastaleeq" pitchFamily="2" charset="-78"/>
            <a:cs typeface="Jameel Noori Nastaleeq" pitchFamily="2" charset="-78"/>
          </a:endParaRPr>
        </a:p>
      </dgm:t>
    </dgm:pt>
    <dgm:pt modelId="{F7461640-94D8-4785-A5A2-797C16E29B98}" type="sibTrans" cxnId="{09BE940F-826E-4A8A-8368-2B476B07F273}">
      <dgm:prSet/>
      <dgm:spPr/>
      <dgm:t>
        <a:bodyPr/>
        <a:lstStyle/>
        <a:p>
          <a:pPr rtl="1"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endParaRPr lang="en-US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Jameel Noori Nastaleeq" pitchFamily="2" charset="-78"/>
            <a:cs typeface="Jameel Noori Nastaleeq" pitchFamily="2" charset="-78"/>
          </a:endParaRPr>
        </a:p>
      </dgm:t>
    </dgm:pt>
    <dgm:pt modelId="{BC3B422E-FC4E-4D47-BB5E-0A2109B68F68}" type="parTrans" cxnId="{09BE940F-826E-4A8A-8368-2B476B07F273}">
      <dgm:prSet/>
      <dgm:spPr/>
      <dgm:t>
        <a:bodyPr/>
        <a:lstStyle/>
        <a:p>
          <a:pPr rtl="1"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endParaRPr lang="en-US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Jameel Noori Nastaleeq" pitchFamily="2" charset="-78"/>
            <a:cs typeface="Jameel Noori Nastaleeq" pitchFamily="2" charset="-78"/>
          </a:endParaRPr>
        </a:p>
      </dgm:t>
    </dgm:pt>
    <dgm:pt modelId="{C01AB7E6-D3B6-417C-A18B-6257E7124DEB}" type="sibTrans" cxnId="{FD2FEB2C-06DF-4639-87BD-1871DFAAE784}">
      <dgm:prSet/>
      <dgm:spPr/>
      <dgm:t>
        <a:bodyPr/>
        <a:lstStyle/>
        <a:p>
          <a:pPr rtl="1"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endParaRPr lang="en-US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Jameel Noori Nastaleeq" pitchFamily="2" charset="-78"/>
            <a:cs typeface="Jameel Noori Nastaleeq" pitchFamily="2" charset="-78"/>
          </a:endParaRPr>
        </a:p>
      </dgm:t>
    </dgm:pt>
    <dgm:pt modelId="{68A60883-4E44-4EDA-8BE9-28935D02E8C6}" type="parTrans" cxnId="{FD2FEB2C-06DF-4639-87BD-1871DFAAE784}">
      <dgm:prSet/>
      <dgm:spPr/>
      <dgm:t>
        <a:bodyPr/>
        <a:lstStyle/>
        <a:p>
          <a:pPr rtl="1"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endParaRPr lang="en-US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Jameel Noori Nastaleeq" pitchFamily="2" charset="-78"/>
            <a:cs typeface="Jameel Noori Nastaleeq" pitchFamily="2" charset="-78"/>
          </a:endParaRPr>
        </a:p>
      </dgm:t>
    </dgm:pt>
    <dgm:pt modelId="{8B510BC7-F403-4B4D-BE47-F3D851F41A8E}">
      <dgm:prSet phldrT="[Text]" custT="1"/>
      <dgm:spPr/>
      <dgm:t>
        <a:bodyPr/>
        <a:lstStyle/>
        <a:p>
          <a:pPr rtl="1">
            <a:lnSpc>
              <a:spcPct val="80000"/>
            </a:lnSpc>
            <a:spcBef>
              <a:spcPts val="0"/>
            </a:spcBef>
            <a:spcAft>
              <a:spcPts val="0"/>
            </a:spcAft>
          </a:pPr>
          <a:r>
            <a:rPr lang="fa-IR" sz="24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Jameel Noori Nastaleeq" pitchFamily="2" charset="-78"/>
              <a:cs typeface="Jameel Noori Nastaleeq" pitchFamily="2" charset="-78"/>
            </a:rPr>
            <a:t>مطلق</a:t>
          </a:r>
          <a:r>
            <a:rPr lang="ur-PK" sz="24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Jameel Noori Nastaleeq" pitchFamily="2" charset="-78"/>
              <a:cs typeface="Jameel Noori Nastaleeq" pitchFamily="2" charset="-78"/>
            </a:rPr>
            <a:t> </a:t>
          </a:r>
          <a:r>
            <a:rPr lang="en-US" sz="24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Jameel Noori Nastaleeq" pitchFamily="2" charset="-78"/>
              <a:cs typeface="Jameel Noori Nastaleeq" pitchFamily="2" charset="-78"/>
            </a:rPr>
            <a:t>(Perfect &amp; Infinite) </a:t>
          </a:r>
          <a:endParaRPr lang="en-US" sz="24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Jameel Noori Nastaleeq" pitchFamily="2" charset="-78"/>
            <a:cs typeface="Jameel Noori Nastaleeq" pitchFamily="2" charset="-78"/>
          </a:endParaRPr>
        </a:p>
      </dgm:t>
    </dgm:pt>
    <dgm:pt modelId="{B4159A9E-4B2D-4C56-8897-7F43C95661A6}" type="parTrans" cxnId="{00AC41DE-697C-4055-9880-DA1FE5D0D868}">
      <dgm:prSet/>
      <dgm:spPr/>
      <dgm:t>
        <a:bodyPr/>
        <a:lstStyle/>
        <a:p>
          <a:pPr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endParaRPr lang="en-US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Jameel Noori Nastaleeq" pitchFamily="2" charset="-78"/>
            <a:cs typeface="Jameel Noori Nastaleeq" pitchFamily="2" charset="-78"/>
          </a:endParaRPr>
        </a:p>
      </dgm:t>
    </dgm:pt>
    <dgm:pt modelId="{2780DDCF-07FC-4061-89B6-01192AE1071C}" type="sibTrans" cxnId="{00AC41DE-697C-4055-9880-DA1FE5D0D868}">
      <dgm:prSet/>
      <dgm:spPr/>
      <dgm:t>
        <a:bodyPr/>
        <a:lstStyle/>
        <a:p>
          <a:pPr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endParaRPr lang="en-US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Jameel Noori Nastaleeq" pitchFamily="2" charset="-78"/>
            <a:cs typeface="Jameel Noori Nastaleeq" pitchFamily="2" charset="-78"/>
          </a:endParaRPr>
        </a:p>
      </dgm:t>
    </dgm:pt>
    <dgm:pt modelId="{A3AD4EC6-64A1-478A-8DB2-2EF5D4458044}">
      <dgm:prSet phldrT="[Text]" custT="1"/>
      <dgm:spPr/>
      <dgm:t>
        <a:bodyPr/>
        <a:lstStyle/>
        <a:p>
          <a:pPr rtl="1">
            <a:lnSpc>
              <a:spcPct val="80000"/>
            </a:lnSpc>
            <a:spcBef>
              <a:spcPts val="0"/>
            </a:spcBef>
            <a:spcAft>
              <a:spcPts val="0"/>
            </a:spcAft>
          </a:pPr>
          <a:r>
            <a:rPr lang="fa-IR" sz="24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Jameel Noori Nastaleeq" pitchFamily="2" charset="-78"/>
              <a:cs typeface="Jameel Noori Nastaleeq" pitchFamily="2" charset="-78"/>
            </a:rPr>
            <a:t>قدیم</a:t>
          </a:r>
          <a:r>
            <a:rPr lang="en-US" sz="24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Jameel Noori Nastaleeq" pitchFamily="2" charset="-78"/>
              <a:cs typeface="Jameel Noori Nastaleeq" pitchFamily="2" charset="-78"/>
            </a:rPr>
            <a:t>(Eternal) </a:t>
          </a:r>
          <a:endParaRPr lang="en-US" sz="24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Jameel Noori Nastaleeq" pitchFamily="2" charset="-78"/>
            <a:cs typeface="Jameel Noori Nastaleeq" pitchFamily="2" charset="-78"/>
          </a:endParaRPr>
        </a:p>
      </dgm:t>
    </dgm:pt>
    <dgm:pt modelId="{A070F2FC-B6BD-4D8A-90FC-DE140D7D4B89}" type="parTrans" cxnId="{B36ACB95-98CA-4A0C-B061-5A33A8C81616}">
      <dgm:prSet/>
      <dgm:spPr/>
      <dgm:t>
        <a:bodyPr/>
        <a:lstStyle/>
        <a:p>
          <a:pPr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endParaRPr lang="en-US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Jameel Noori Nastaleeq" pitchFamily="2" charset="-78"/>
            <a:cs typeface="Jameel Noori Nastaleeq" pitchFamily="2" charset="-78"/>
          </a:endParaRPr>
        </a:p>
      </dgm:t>
    </dgm:pt>
    <dgm:pt modelId="{64D88E4C-3EB1-4B15-963C-F42439DE42F8}" type="sibTrans" cxnId="{B36ACB95-98CA-4A0C-B061-5A33A8C81616}">
      <dgm:prSet/>
      <dgm:spPr/>
      <dgm:t>
        <a:bodyPr/>
        <a:lstStyle/>
        <a:p>
          <a:pPr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endParaRPr lang="en-US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Jameel Noori Nastaleeq" pitchFamily="2" charset="-78"/>
            <a:cs typeface="Jameel Noori Nastaleeq" pitchFamily="2" charset="-78"/>
          </a:endParaRPr>
        </a:p>
      </dgm:t>
    </dgm:pt>
    <dgm:pt modelId="{1196DF00-D8D5-44BA-8319-A705869D988B}">
      <dgm:prSet phldrT="[Text]"/>
      <dgm:spPr/>
      <dgm:t>
        <a:bodyPr/>
        <a:lstStyle/>
        <a:p>
          <a:pPr rtl="1"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r>
            <a:rPr lang="ar-SA" dirty="0" smtClean="0">
              <a:effectLst/>
              <a:latin typeface="Jameel Noori Nastaleeq" pitchFamily="2" charset="-78"/>
              <a:cs typeface="Jameel Noori Nastaleeq" pitchFamily="2" charset="-78"/>
            </a:rPr>
            <a:t>مخلوق کی صفات</a:t>
          </a:r>
          <a:endParaRPr lang="en-US" dirty="0">
            <a:effectLst/>
            <a:latin typeface="Jameel Noori Nastaleeq" pitchFamily="2" charset="-78"/>
            <a:cs typeface="Jameel Noori Nastaleeq" pitchFamily="2" charset="-78"/>
          </a:endParaRPr>
        </a:p>
      </dgm:t>
    </dgm:pt>
    <dgm:pt modelId="{6BBB0820-185E-493A-8029-FA5CEFE948B2}" type="parTrans" cxnId="{D4B2FDA4-1A90-42D1-BCB9-D544C8019E9A}">
      <dgm:prSet/>
      <dgm:spPr/>
      <dgm:t>
        <a:bodyPr/>
        <a:lstStyle/>
        <a:p>
          <a:pPr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endParaRPr lang="en-US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Jameel Noori Nastaleeq" pitchFamily="2" charset="-78"/>
            <a:cs typeface="Jameel Noori Nastaleeq" pitchFamily="2" charset="-78"/>
          </a:endParaRPr>
        </a:p>
      </dgm:t>
    </dgm:pt>
    <dgm:pt modelId="{E6C012CD-7565-41EB-96FC-C84BDD5BFDA3}" type="sibTrans" cxnId="{D4B2FDA4-1A90-42D1-BCB9-D544C8019E9A}">
      <dgm:prSet/>
      <dgm:spPr/>
      <dgm:t>
        <a:bodyPr/>
        <a:lstStyle/>
        <a:p>
          <a:pPr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endParaRPr lang="en-US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Jameel Noori Nastaleeq" pitchFamily="2" charset="-78"/>
            <a:cs typeface="Jameel Noori Nastaleeq" pitchFamily="2" charset="-78"/>
          </a:endParaRPr>
        </a:p>
      </dgm:t>
    </dgm:pt>
    <dgm:pt modelId="{DB9F4BF2-C999-44A8-ACDC-E707F147CE66}">
      <dgm:prSet phldrT="[Text]" custT="1"/>
      <dgm:spPr/>
      <dgm:t>
        <a:bodyPr/>
        <a:lstStyle/>
        <a:p>
          <a:pPr rtl="1">
            <a:lnSpc>
              <a:spcPct val="80000"/>
            </a:lnSpc>
            <a:spcBef>
              <a:spcPts val="0"/>
            </a:spcBef>
            <a:spcAft>
              <a:spcPts val="0"/>
            </a:spcAft>
          </a:pPr>
          <a:r>
            <a:rPr lang="fa-IR" sz="24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Jameel Noori Nastaleeq" pitchFamily="2" charset="-78"/>
              <a:cs typeface="Jameel Noori Nastaleeq" pitchFamily="2" charset="-78"/>
            </a:rPr>
            <a:t>عطائی</a:t>
          </a:r>
          <a:r>
            <a:rPr lang="en-US" sz="24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Jameel Noori Nastaleeq" pitchFamily="2" charset="-78"/>
              <a:cs typeface="Jameel Noori Nastaleeq" pitchFamily="2" charset="-78"/>
            </a:rPr>
            <a:t> (Granted) </a:t>
          </a:r>
          <a:endParaRPr lang="en-US" sz="24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Jameel Noori Nastaleeq" pitchFamily="2" charset="-78"/>
            <a:cs typeface="Jameel Noori Nastaleeq" pitchFamily="2" charset="-78"/>
          </a:endParaRPr>
        </a:p>
      </dgm:t>
    </dgm:pt>
    <dgm:pt modelId="{41C95C97-0DAB-45BE-B3C5-85CCA64F4C2C}" type="parTrans" cxnId="{5F929202-4D44-4BE5-B02F-C2104BFFEABA}">
      <dgm:prSet/>
      <dgm:spPr/>
      <dgm:t>
        <a:bodyPr/>
        <a:lstStyle/>
        <a:p>
          <a:pPr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endParaRPr lang="en-US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Jameel Noori Nastaleeq" pitchFamily="2" charset="-78"/>
            <a:cs typeface="Jameel Noori Nastaleeq" pitchFamily="2" charset="-78"/>
          </a:endParaRPr>
        </a:p>
      </dgm:t>
    </dgm:pt>
    <dgm:pt modelId="{2C79D7CD-B2BC-4DAD-8477-49D7AFF5FC7D}" type="sibTrans" cxnId="{5F929202-4D44-4BE5-B02F-C2104BFFEABA}">
      <dgm:prSet/>
      <dgm:spPr/>
      <dgm:t>
        <a:bodyPr/>
        <a:lstStyle/>
        <a:p>
          <a:pPr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endParaRPr lang="en-US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Jameel Noori Nastaleeq" pitchFamily="2" charset="-78"/>
            <a:cs typeface="Jameel Noori Nastaleeq" pitchFamily="2" charset="-78"/>
          </a:endParaRPr>
        </a:p>
      </dgm:t>
    </dgm:pt>
    <dgm:pt modelId="{E236C055-5429-4605-B503-AEB06B2B7E68}">
      <dgm:prSet phldrT="[Text]" custT="1"/>
      <dgm:spPr/>
      <dgm:t>
        <a:bodyPr/>
        <a:lstStyle/>
        <a:p>
          <a:pPr rtl="1">
            <a:lnSpc>
              <a:spcPct val="80000"/>
            </a:lnSpc>
            <a:spcBef>
              <a:spcPts val="0"/>
            </a:spcBef>
            <a:spcAft>
              <a:spcPts val="0"/>
            </a:spcAft>
          </a:pPr>
          <a:r>
            <a:rPr lang="fa-IR" sz="24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Jameel Noori Nastaleeq" pitchFamily="2" charset="-78"/>
              <a:cs typeface="Jameel Noori Nastaleeq" pitchFamily="2" charset="-78"/>
            </a:rPr>
            <a:t>محدود</a:t>
          </a:r>
          <a:r>
            <a:rPr lang="en-US" sz="24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Jameel Noori Nastaleeq" pitchFamily="2" charset="-78"/>
              <a:cs typeface="Jameel Noori Nastaleeq" pitchFamily="2" charset="-78"/>
            </a:rPr>
            <a:t> (Limited) </a:t>
          </a:r>
          <a:endParaRPr lang="en-US" sz="24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Jameel Noori Nastaleeq" pitchFamily="2" charset="-78"/>
            <a:cs typeface="Jameel Noori Nastaleeq" pitchFamily="2" charset="-78"/>
          </a:endParaRPr>
        </a:p>
      </dgm:t>
    </dgm:pt>
    <dgm:pt modelId="{FC9A44EA-09A2-4B31-B587-C3AD56FA48D1}" type="parTrans" cxnId="{CCE8AC2B-EBA6-4F65-ACFD-AFB68BA6DEBE}">
      <dgm:prSet/>
      <dgm:spPr/>
      <dgm:t>
        <a:bodyPr/>
        <a:lstStyle/>
        <a:p>
          <a:pPr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endParaRPr lang="en-US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Jameel Noori Nastaleeq" pitchFamily="2" charset="-78"/>
            <a:cs typeface="Jameel Noori Nastaleeq" pitchFamily="2" charset="-78"/>
          </a:endParaRPr>
        </a:p>
      </dgm:t>
    </dgm:pt>
    <dgm:pt modelId="{03819B1F-0C49-4F64-8F08-3FD2D3AB8812}" type="sibTrans" cxnId="{CCE8AC2B-EBA6-4F65-ACFD-AFB68BA6DEBE}">
      <dgm:prSet/>
      <dgm:spPr/>
      <dgm:t>
        <a:bodyPr/>
        <a:lstStyle/>
        <a:p>
          <a:pPr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endParaRPr lang="en-US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Jameel Noori Nastaleeq" pitchFamily="2" charset="-78"/>
            <a:cs typeface="Jameel Noori Nastaleeq" pitchFamily="2" charset="-78"/>
          </a:endParaRPr>
        </a:p>
      </dgm:t>
    </dgm:pt>
    <dgm:pt modelId="{082EEE1D-40BF-4E4F-9640-8FE0A857C978}">
      <dgm:prSet phldrT="[Text]" custT="1"/>
      <dgm:spPr/>
      <dgm:t>
        <a:bodyPr/>
        <a:lstStyle/>
        <a:p>
          <a:pPr rtl="1">
            <a:lnSpc>
              <a:spcPct val="80000"/>
            </a:lnSpc>
            <a:spcBef>
              <a:spcPts val="0"/>
            </a:spcBef>
            <a:spcAft>
              <a:spcPts val="0"/>
            </a:spcAft>
          </a:pPr>
          <a:r>
            <a:rPr lang="fa-IR" sz="24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Jameel Noori Nastaleeq" pitchFamily="2" charset="-78"/>
              <a:cs typeface="Jameel Noori Nastaleeq" pitchFamily="2" charset="-78"/>
            </a:rPr>
            <a:t>حادث و فانی اور ارتقاء پذیر</a:t>
          </a:r>
          <a:r>
            <a:rPr lang="en-US" sz="24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Jameel Noori Nastaleeq" pitchFamily="2" charset="-78"/>
              <a:cs typeface="Jameel Noori Nastaleeq" pitchFamily="2" charset="-78"/>
            </a:rPr>
            <a:t> </a:t>
          </a:r>
          <a:r>
            <a:rPr lang="ur-PK" sz="24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Jameel Noori Nastaleeq" pitchFamily="2" charset="-78"/>
              <a:cs typeface="Jameel Noori Nastaleeq" pitchFamily="2" charset="-78"/>
            </a:rPr>
            <a:t> </a:t>
          </a:r>
          <a:endParaRPr lang="ar-SA" sz="2400" dirty="0" smtClean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Jameel Noori Nastaleeq" pitchFamily="2" charset="-78"/>
            <a:cs typeface="Jameel Noori Nastaleeq" pitchFamily="2" charset="-78"/>
          </a:endParaRPr>
        </a:p>
        <a:p>
          <a:pPr rtl="1">
            <a:lnSpc>
              <a:spcPct val="80000"/>
            </a:lnSpc>
            <a:spcBef>
              <a:spcPts val="0"/>
            </a:spcBef>
            <a:spcAft>
              <a:spcPts val="0"/>
            </a:spcAft>
          </a:pPr>
          <a:r>
            <a:rPr lang="en-US" sz="24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Jameel Noori Nastaleeq" pitchFamily="2" charset="-78"/>
              <a:cs typeface="Jameel Noori Nastaleeq" pitchFamily="2" charset="-78"/>
            </a:rPr>
            <a:t>(Mortal and Evolving)</a:t>
          </a:r>
          <a:endParaRPr lang="en-US" sz="24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Jameel Noori Nastaleeq" pitchFamily="2" charset="-78"/>
            <a:cs typeface="Jameel Noori Nastaleeq" pitchFamily="2" charset="-78"/>
          </a:endParaRPr>
        </a:p>
      </dgm:t>
    </dgm:pt>
    <dgm:pt modelId="{0D8A9C51-744A-40B6-AAA4-E7F721F8DB4B}" type="parTrans" cxnId="{C31D697D-0E68-425B-82FD-BC2E6409B5C1}">
      <dgm:prSet/>
      <dgm:spPr/>
      <dgm:t>
        <a:bodyPr/>
        <a:lstStyle/>
        <a:p>
          <a:pPr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endParaRPr lang="en-US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Jameel Noori Nastaleeq" pitchFamily="2" charset="-78"/>
            <a:cs typeface="Jameel Noori Nastaleeq" pitchFamily="2" charset="-78"/>
          </a:endParaRPr>
        </a:p>
      </dgm:t>
    </dgm:pt>
    <dgm:pt modelId="{DC2FB9D0-DDE4-4DF1-9EDF-F9BF0CC281C1}" type="sibTrans" cxnId="{C31D697D-0E68-425B-82FD-BC2E6409B5C1}">
      <dgm:prSet/>
      <dgm:spPr/>
      <dgm:t>
        <a:bodyPr/>
        <a:lstStyle/>
        <a:p>
          <a:pPr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endParaRPr lang="en-US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Jameel Noori Nastaleeq" pitchFamily="2" charset="-78"/>
            <a:cs typeface="Jameel Noori Nastaleeq" pitchFamily="2" charset="-78"/>
          </a:endParaRPr>
        </a:p>
      </dgm:t>
    </dgm:pt>
    <dgm:pt modelId="{09CE928D-5CCD-4DDD-B295-C5A854CC527E}" type="pres">
      <dgm:prSet presAssocID="{94E1284B-07E7-47D7-8864-5F874F67D5D5}" presName="theList" presStyleCnt="0">
        <dgm:presLayoutVars>
          <dgm:dir val="rev"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CBE87D56-3B94-4C81-9631-578B4A3E1BA9}" type="pres">
      <dgm:prSet presAssocID="{D6B21A12-16AD-4FC3-95F7-B3DB79878229}" presName="compNode" presStyleCnt="0"/>
      <dgm:spPr/>
      <dgm:t>
        <a:bodyPr/>
        <a:lstStyle/>
        <a:p>
          <a:endParaRPr lang="en-US"/>
        </a:p>
      </dgm:t>
    </dgm:pt>
    <dgm:pt modelId="{096EA3C7-CAE0-4F57-9A9E-386210FF2C28}" type="pres">
      <dgm:prSet presAssocID="{D6B21A12-16AD-4FC3-95F7-B3DB79878229}" presName="aNode" presStyleLbl="bgShp" presStyleIdx="0" presStyleCnt="2"/>
      <dgm:spPr/>
      <dgm:t>
        <a:bodyPr/>
        <a:lstStyle/>
        <a:p>
          <a:endParaRPr lang="en-US"/>
        </a:p>
      </dgm:t>
    </dgm:pt>
    <dgm:pt modelId="{54B2AA7F-4CF0-429E-A084-CB20F7B1BB65}" type="pres">
      <dgm:prSet presAssocID="{D6B21A12-16AD-4FC3-95F7-B3DB79878229}" presName="textNode" presStyleLbl="bgShp" presStyleIdx="0" presStyleCnt="2"/>
      <dgm:spPr/>
      <dgm:t>
        <a:bodyPr/>
        <a:lstStyle/>
        <a:p>
          <a:endParaRPr lang="en-US"/>
        </a:p>
      </dgm:t>
    </dgm:pt>
    <dgm:pt modelId="{1C543BB8-7262-43B5-B12C-A872A458F7DE}" type="pres">
      <dgm:prSet presAssocID="{D6B21A12-16AD-4FC3-95F7-B3DB79878229}" presName="compChildNode" presStyleCnt="0"/>
      <dgm:spPr/>
      <dgm:t>
        <a:bodyPr/>
        <a:lstStyle/>
        <a:p>
          <a:endParaRPr lang="en-US"/>
        </a:p>
      </dgm:t>
    </dgm:pt>
    <dgm:pt modelId="{10F967D5-A092-4708-8D33-AB0B3AB52774}" type="pres">
      <dgm:prSet presAssocID="{D6B21A12-16AD-4FC3-95F7-B3DB79878229}" presName="theInnerList" presStyleCnt="0"/>
      <dgm:spPr/>
      <dgm:t>
        <a:bodyPr/>
        <a:lstStyle/>
        <a:p>
          <a:endParaRPr lang="en-US"/>
        </a:p>
      </dgm:t>
    </dgm:pt>
    <dgm:pt modelId="{08E53463-1778-4B07-96F6-8293DDBA20BD}" type="pres">
      <dgm:prSet presAssocID="{DAC298FE-2C68-4DC0-B67B-EE5F77E49743}" presName="childNode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6662A9D-30A3-4F82-8C6F-5E2E2C239ED3}" type="pres">
      <dgm:prSet presAssocID="{DAC298FE-2C68-4DC0-B67B-EE5F77E49743}" presName="aSpace2" presStyleCnt="0"/>
      <dgm:spPr/>
      <dgm:t>
        <a:bodyPr/>
        <a:lstStyle/>
        <a:p>
          <a:endParaRPr lang="en-US"/>
        </a:p>
      </dgm:t>
    </dgm:pt>
    <dgm:pt modelId="{25980B0E-E7C0-4D21-B19F-F61EB07E8884}" type="pres">
      <dgm:prSet presAssocID="{8B510BC7-F403-4B4D-BE47-F3D851F41A8E}" presName="childNode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3F8CE6F-F943-406A-8F00-FFFC67E75CA3}" type="pres">
      <dgm:prSet presAssocID="{8B510BC7-F403-4B4D-BE47-F3D851F41A8E}" presName="aSpace2" presStyleCnt="0"/>
      <dgm:spPr/>
      <dgm:t>
        <a:bodyPr/>
        <a:lstStyle/>
        <a:p>
          <a:endParaRPr lang="en-US"/>
        </a:p>
      </dgm:t>
    </dgm:pt>
    <dgm:pt modelId="{7ECB81C9-044D-4986-A911-9B569C3522C5}" type="pres">
      <dgm:prSet presAssocID="{A3AD4EC6-64A1-478A-8DB2-2EF5D4458044}" presName="childNode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AB604E5-7928-4A7E-B8B7-796564A3174B}" type="pres">
      <dgm:prSet presAssocID="{D6B21A12-16AD-4FC3-95F7-B3DB79878229}" presName="aSpace" presStyleCnt="0"/>
      <dgm:spPr/>
      <dgm:t>
        <a:bodyPr/>
        <a:lstStyle/>
        <a:p>
          <a:endParaRPr lang="en-US"/>
        </a:p>
      </dgm:t>
    </dgm:pt>
    <dgm:pt modelId="{C99A1DC5-0EA1-46E5-A260-B60E16860D73}" type="pres">
      <dgm:prSet presAssocID="{1196DF00-D8D5-44BA-8319-A705869D988B}" presName="compNode" presStyleCnt="0"/>
      <dgm:spPr/>
      <dgm:t>
        <a:bodyPr/>
        <a:lstStyle/>
        <a:p>
          <a:endParaRPr lang="en-US"/>
        </a:p>
      </dgm:t>
    </dgm:pt>
    <dgm:pt modelId="{63DEB0CD-6973-40E0-B265-21B0DA446C9D}" type="pres">
      <dgm:prSet presAssocID="{1196DF00-D8D5-44BA-8319-A705869D988B}" presName="aNode" presStyleLbl="bgShp" presStyleIdx="1" presStyleCnt="2"/>
      <dgm:spPr/>
      <dgm:t>
        <a:bodyPr/>
        <a:lstStyle/>
        <a:p>
          <a:endParaRPr lang="en-US"/>
        </a:p>
      </dgm:t>
    </dgm:pt>
    <dgm:pt modelId="{95391C55-EB4E-417B-9C00-9AC2C5A9B6AD}" type="pres">
      <dgm:prSet presAssocID="{1196DF00-D8D5-44BA-8319-A705869D988B}" presName="textNode" presStyleLbl="bgShp" presStyleIdx="1" presStyleCnt="2"/>
      <dgm:spPr/>
      <dgm:t>
        <a:bodyPr/>
        <a:lstStyle/>
        <a:p>
          <a:endParaRPr lang="en-US"/>
        </a:p>
      </dgm:t>
    </dgm:pt>
    <dgm:pt modelId="{0EDD086C-74A4-47E9-8B89-8D381856D006}" type="pres">
      <dgm:prSet presAssocID="{1196DF00-D8D5-44BA-8319-A705869D988B}" presName="compChildNode" presStyleCnt="0"/>
      <dgm:spPr/>
      <dgm:t>
        <a:bodyPr/>
        <a:lstStyle/>
        <a:p>
          <a:endParaRPr lang="en-US"/>
        </a:p>
      </dgm:t>
    </dgm:pt>
    <dgm:pt modelId="{F9C2F9FC-DE93-486C-82C9-CE89200BFF49}" type="pres">
      <dgm:prSet presAssocID="{1196DF00-D8D5-44BA-8319-A705869D988B}" presName="theInnerList" presStyleCnt="0"/>
      <dgm:spPr/>
      <dgm:t>
        <a:bodyPr/>
        <a:lstStyle/>
        <a:p>
          <a:endParaRPr lang="en-US"/>
        </a:p>
      </dgm:t>
    </dgm:pt>
    <dgm:pt modelId="{886C1733-16D2-452E-9DF2-77276E4F5FD5}" type="pres">
      <dgm:prSet presAssocID="{DB9F4BF2-C999-44A8-ACDC-E707F147CE66}" presName="childNode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84AFBF9-B1ED-42AE-B673-CD3D23ED7C37}" type="pres">
      <dgm:prSet presAssocID="{DB9F4BF2-C999-44A8-ACDC-E707F147CE66}" presName="aSpace2" presStyleCnt="0"/>
      <dgm:spPr/>
      <dgm:t>
        <a:bodyPr/>
        <a:lstStyle/>
        <a:p>
          <a:endParaRPr lang="en-US"/>
        </a:p>
      </dgm:t>
    </dgm:pt>
    <dgm:pt modelId="{89271736-B8F8-4068-A814-1B0993283933}" type="pres">
      <dgm:prSet presAssocID="{E236C055-5429-4605-B503-AEB06B2B7E68}" presName="childNode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CAF07ED-E501-4760-9E21-E5C8186EC404}" type="pres">
      <dgm:prSet presAssocID="{E236C055-5429-4605-B503-AEB06B2B7E68}" presName="aSpace2" presStyleCnt="0"/>
      <dgm:spPr/>
      <dgm:t>
        <a:bodyPr/>
        <a:lstStyle/>
        <a:p>
          <a:endParaRPr lang="en-US"/>
        </a:p>
      </dgm:t>
    </dgm:pt>
    <dgm:pt modelId="{D3E68D5B-C987-42C3-AB8E-78FAA375C53E}" type="pres">
      <dgm:prSet presAssocID="{082EEE1D-40BF-4E4F-9640-8FE0A857C978}" presName="childNode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95B69E5D-B481-4ECC-9178-BB23CCF4EB09}" type="presOf" srcId="{1196DF00-D8D5-44BA-8319-A705869D988B}" destId="{95391C55-EB4E-417B-9C00-9AC2C5A9B6AD}" srcOrd="1" destOrd="0" presId="urn:microsoft.com/office/officeart/2005/8/layout/lProcess2"/>
    <dgm:cxn modelId="{B91C2AA6-9872-4D73-A833-6435ADFF745B}" type="presOf" srcId="{8B510BC7-F403-4B4D-BE47-F3D851F41A8E}" destId="{25980B0E-E7C0-4D21-B19F-F61EB07E8884}" srcOrd="0" destOrd="0" presId="urn:microsoft.com/office/officeart/2005/8/layout/lProcess2"/>
    <dgm:cxn modelId="{00AC41DE-697C-4055-9880-DA1FE5D0D868}" srcId="{D6B21A12-16AD-4FC3-95F7-B3DB79878229}" destId="{8B510BC7-F403-4B4D-BE47-F3D851F41A8E}" srcOrd="1" destOrd="0" parTransId="{B4159A9E-4B2D-4C56-8897-7F43C95661A6}" sibTransId="{2780DDCF-07FC-4061-89B6-01192AE1071C}"/>
    <dgm:cxn modelId="{5F929202-4D44-4BE5-B02F-C2104BFFEABA}" srcId="{1196DF00-D8D5-44BA-8319-A705869D988B}" destId="{DB9F4BF2-C999-44A8-ACDC-E707F147CE66}" srcOrd="0" destOrd="0" parTransId="{41C95C97-0DAB-45BE-B3C5-85CCA64F4C2C}" sibTransId="{2C79D7CD-B2BC-4DAD-8477-49D7AFF5FC7D}"/>
    <dgm:cxn modelId="{D4B2FDA4-1A90-42D1-BCB9-D544C8019E9A}" srcId="{94E1284B-07E7-47D7-8864-5F874F67D5D5}" destId="{1196DF00-D8D5-44BA-8319-A705869D988B}" srcOrd="1" destOrd="0" parTransId="{6BBB0820-185E-493A-8029-FA5CEFE948B2}" sibTransId="{E6C012CD-7565-41EB-96FC-C84BDD5BFDA3}"/>
    <dgm:cxn modelId="{EE572A69-5905-4631-8CF2-73185E42B6A1}" type="presOf" srcId="{DAC298FE-2C68-4DC0-B67B-EE5F77E49743}" destId="{08E53463-1778-4B07-96F6-8293DDBA20BD}" srcOrd="0" destOrd="0" presId="urn:microsoft.com/office/officeart/2005/8/layout/lProcess2"/>
    <dgm:cxn modelId="{23A2974C-7B36-44A6-8FB1-B03283120B92}" type="presOf" srcId="{D6B21A12-16AD-4FC3-95F7-B3DB79878229}" destId="{54B2AA7F-4CF0-429E-A084-CB20F7B1BB65}" srcOrd="1" destOrd="0" presId="urn:microsoft.com/office/officeart/2005/8/layout/lProcess2"/>
    <dgm:cxn modelId="{A2751FDB-BACF-44F7-974F-D5358917EEA7}" type="presOf" srcId="{DB9F4BF2-C999-44A8-ACDC-E707F147CE66}" destId="{886C1733-16D2-452E-9DF2-77276E4F5FD5}" srcOrd="0" destOrd="0" presId="urn:microsoft.com/office/officeart/2005/8/layout/lProcess2"/>
    <dgm:cxn modelId="{FD2FEB2C-06DF-4639-87BD-1871DFAAE784}" srcId="{D6B21A12-16AD-4FC3-95F7-B3DB79878229}" destId="{DAC298FE-2C68-4DC0-B67B-EE5F77E49743}" srcOrd="0" destOrd="0" parTransId="{68A60883-4E44-4EDA-8BE9-28935D02E8C6}" sibTransId="{C01AB7E6-D3B6-417C-A18B-6257E7124DEB}"/>
    <dgm:cxn modelId="{1CAB7258-2487-4A5A-BC6D-595EF749B189}" type="presOf" srcId="{1196DF00-D8D5-44BA-8319-A705869D988B}" destId="{63DEB0CD-6973-40E0-B265-21B0DA446C9D}" srcOrd="0" destOrd="0" presId="urn:microsoft.com/office/officeart/2005/8/layout/lProcess2"/>
    <dgm:cxn modelId="{C31D697D-0E68-425B-82FD-BC2E6409B5C1}" srcId="{1196DF00-D8D5-44BA-8319-A705869D988B}" destId="{082EEE1D-40BF-4E4F-9640-8FE0A857C978}" srcOrd="2" destOrd="0" parTransId="{0D8A9C51-744A-40B6-AAA4-E7F721F8DB4B}" sibTransId="{DC2FB9D0-DDE4-4DF1-9EDF-F9BF0CC281C1}"/>
    <dgm:cxn modelId="{09BE940F-826E-4A8A-8368-2B476B07F273}" srcId="{94E1284B-07E7-47D7-8864-5F874F67D5D5}" destId="{D6B21A12-16AD-4FC3-95F7-B3DB79878229}" srcOrd="0" destOrd="0" parTransId="{BC3B422E-FC4E-4D47-BB5E-0A2109B68F68}" sibTransId="{F7461640-94D8-4785-A5A2-797C16E29B98}"/>
    <dgm:cxn modelId="{A6B9C96E-7BE2-4A80-B048-2FBA47D02ED5}" type="presOf" srcId="{D6B21A12-16AD-4FC3-95F7-B3DB79878229}" destId="{096EA3C7-CAE0-4F57-9A9E-386210FF2C28}" srcOrd="0" destOrd="0" presId="urn:microsoft.com/office/officeart/2005/8/layout/lProcess2"/>
    <dgm:cxn modelId="{CC3AE31D-C673-4567-AB4F-89EACB926EA6}" type="presOf" srcId="{E236C055-5429-4605-B503-AEB06B2B7E68}" destId="{89271736-B8F8-4068-A814-1B0993283933}" srcOrd="0" destOrd="0" presId="urn:microsoft.com/office/officeart/2005/8/layout/lProcess2"/>
    <dgm:cxn modelId="{B36ACB95-98CA-4A0C-B061-5A33A8C81616}" srcId="{D6B21A12-16AD-4FC3-95F7-B3DB79878229}" destId="{A3AD4EC6-64A1-478A-8DB2-2EF5D4458044}" srcOrd="2" destOrd="0" parTransId="{A070F2FC-B6BD-4D8A-90FC-DE140D7D4B89}" sibTransId="{64D88E4C-3EB1-4B15-963C-F42439DE42F8}"/>
    <dgm:cxn modelId="{CCE8AC2B-EBA6-4F65-ACFD-AFB68BA6DEBE}" srcId="{1196DF00-D8D5-44BA-8319-A705869D988B}" destId="{E236C055-5429-4605-B503-AEB06B2B7E68}" srcOrd="1" destOrd="0" parTransId="{FC9A44EA-09A2-4B31-B587-C3AD56FA48D1}" sibTransId="{03819B1F-0C49-4F64-8F08-3FD2D3AB8812}"/>
    <dgm:cxn modelId="{CB921655-033A-4CD6-B954-0F0B21C7C0BF}" type="presOf" srcId="{A3AD4EC6-64A1-478A-8DB2-2EF5D4458044}" destId="{7ECB81C9-044D-4986-A911-9B569C3522C5}" srcOrd="0" destOrd="0" presId="urn:microsoft.com/office/officeart/2005/8/layout/lProcess2"/>
    <dgm:cxn modelId="{40C699BC-43B1-4B5F-B36F-AB113EF26112}" type="presOf" srcId="{94E1284B-07E7-47D7-8864-5F874F67D5D5}" destId="{09CE928D-5CCD-4DDD-B295-C5A854CC527E}" srcOrd="0" destOrd="0" presId="urn:microsoft.com/office/officeart/2005/8/layout/lProcess2"/>
    <dgm:cxn modelId="{0BEC3948-3970-4739-85EA-78D556428D9D}" type="presOf" srcId="{082EEE1D-40BF-4E4F-9640-8FE0A857C978}" destId="{D3E68D5B-C987-42C3-AB8E-78FAA375C53E}" srcOrd="0" destOrd="0" presId="urn:microsoft.com/office/officeart/2005/8/layout/lProcess2"/>
    <dgm:cxn modelId="{3E781375-A24E-4951-9E09-201725DE233E}" type="presParOf" srcId="{09CE928D-5CCD-4DDD-B295-C5A854CC527E}" destId="{CBE87D56-3B94-4C81-9631-578B4A3E1BA9}" srcOrd="0" destOrd="0" presId="urn:microsoft.com/office/officeart/2005/8/layout/lProcess2"/>
    <dgm:cxn modelId="{9CA532E4-8E11-4845-8942-DD82B6AC6863}" type="presParOf" srcId="{CBE87D56-3B94-4C81-9631-578B4A3E1BA9}" destId="{096EA3C7-CAE0-4F57-9A9E-386210FF2C28}" srcOrd="0" destOrd="0" presId="urn:microsoft.com/office/officeart/2005/8/layout/lProcess2"/>
    <dgm:cxn modelId="{3400F904-F395-442E-9089-08E5778D68DA}" type="presParOf" srcId="{CBE87D56-3B94-4C81-9631-578B4A3E1BA9}" destId="{54B2AA7F-4CF0-429E-A084-CB20F7B1BB65}" srcOrd="1" destOrd="0" presId="urn:microsoft.com/office/officeart/2005/8/layout/lProcess2"/>
    <dgm:cxn modelId="{E8DE2682-01F6-4614-A963-EFA358C54C15}" type="presParOf" srcId="{CBE87D56-3B94-4C81-9631-578B4A3E1BA9}" destId="{1C543BB8-7262-43B5-B12C-A872A458F7DE}" srcOrd="2" destOrd="0" presId="urn:microsoft.com/office/officeart/2005/8/layout/lProcess2"/>
    <dgm:cxn modelId="{5A1D37EB-BC9E-41FB-875C-89CA35B76111}" type="presParOf" srcId="{1C543BB8-7262-43B5-B12C-A872A458F7DE}" destId="{10F967D5-A092-4708-8D33-AB0B3AB52774}" srcOrd="0" destOrd="0" presId="urn:microsoft.com/office/officeart/2005/8/layout/lProcess2"/>
    <dgm:cxn modelId="{FDA786D9-8BD3-477B-868B-99F756EBD7EE}" type="presParOf" srcId="{10F967D5-A092-4708-8D33-AB0B3AB52774}" destId="{08E53463-1778-4B07-96F6-8293DDBA20BD}" srcOrd="0" destOrd="0" presId="urn:microsoft.com/office/officeart/2005/8/layout/lProcess2"/>
    <dgm:cxn modelId="{735DDB23-439C-4321-9CC7-38B732BD2295}" type="presParOf" srcId="{10F967D5-A092-4708-8D33-AB0B3AB52774}" destId="{E6662A9D-30A3-4F82-8C6F-5E2E2C239ED3}" srcOrd="1" destOrd="0" presId="urn:microsoft.com/office/officeart/2005/8/layout/lProcess2"/>
    <dgm:cxn modelId="{AF3F7235-50A2-4F9C-B925-7648BF70BA5A}" type="presParOf" srcId="{10F967D5-A092-4708-8D33-AB0B3AB52774}" destId="{25980B0E-E7C0-4D21-B19F-F61EB07E8884}" srcOrd="2" destOrd="0" presId="urn:microsoft.com/office/officeart/2005/8/layout/lProcess2"/>
    <dgm:cxn modelId="{2C4EA6BF-11A5-4EF5-AD3E-C78A33887352}" type="presParOf" srcId="{10F967D5-A092-4708-8D33-AB0B3AB52774}" destId="{73F8CE6F-F943-406A-8F00-FFFC67E75CA3}" srcOrd="3" destOrd="0" presId="urn:microsoft.com/office/officeart/2005/8/layout/lProcess2"/>
    <dgm:cxn modelId="{406B8C54-A68B-4E92-83B0-410200A5AD90}" type="presParOf" srcId="{10F967D5-A092-4708-8D33-AB0B3AB52774}" destId="{7ECB81C9-044D-4986-A911-9B569C3522C5}" srcOrd="4" destOrd="0" presId="urn:microsoft.com/office/officeart/2005/8/layout/lProcess2"/>
    <dgm:cxn modelId="{A1EBE130-C30F-4C6E-945D-E179B09560EC}" type="presParOf" srcId="{09CE928D-5CCD-4DDD-B295-C5A854CC527E}" destId="{9AB604E5-7928-4A7E-B8B7-796564A3174B}" srcOrd="1" destOrd="0" presId="urn:microsoft.com/office/officeart/2005/8/layout/lProcess2"/>
    <dgm:cxn modelId="{942E485B-6542-4CEE-945A-155301E5D1ED}" type="presParOf" srcId="{09CE928D-5CCD-4DDD-B295-C5A854CC527E}" destId="{C99A1DC5-0EA1-46E5-A260-B60E16860D73}" srcOrd="2" destOrd="0" presId="urn:microsoft.com/office/officeart/2005/8/layout/lProcess2"/>
    <dgm:cxn modelId="{B1908307-9E13-4FE4-8308-8914B75A048E}" type="presParOf" srcId="{C99A1DC5-0EA1-46E5-A260-B60E16860D73}" destId="{63DEB0CD-6973-40E0-B265-21B0DA446C9D}" srcOrd="0" destOrd="0" presId="urn:microsoft.com/office/officeart/2005/8/layout/lProcess2"/>
    <dgm:cxn modelId="{081449F5-5F20-4FA6-A47F-A860F6228323}" type="presParOf" srcId="{C99A1DC5-0EA1-46E5-A260-B60E16860D73}" destId="{95391C55-EB4E-417B-9C00-9AC2C5A9B6AD}" srcOrd="1" destOrd="0" presId="urn:microsoft.com/office/officeart/2005/8/layout/lProcess2"/>
    <dgm:cxn modelId="{7780A2BF-40DC-4044-912B-D66C1C3F880C}" type="presParOf" srcId="{C99A1DC5-0EA1-46E5-A260-B60E16860D73}" destId="{0EDD086C-74A4-47E9-8B89-8D381856D006}" srcOrd="2" destOrd="0" presId="urn:microsoft.com/office/officeart/2005/8/layout/lProcess2"/>
    <dgm:cxn modelId="{2C9FD444-B279-425C-B266-38C3048978D8}" type="presParOf" srcId="{0EDD086C-74A4-47E9-8B89-8D381856D006}" destId="{F9C2F9FC-DE93-486C-82C9-CE89200BFF49}" srcOrd="0" destOrd="0" presId="urn:microsoft.com/office/officeart/2005/8/layout/lProcess2"/>
    <dgm:cxn modelId="{08309ABE-4CE9-456F-9B3B-6E509352C62C}" type="presParOf" srcId="{F9C2F9FC-DE93-486C-82C9-CE89200BFF49}" destId="{886C1733-16D2-452E-9DF2-77276E4F5FD5}" srcOrd="0" destOrd="0" presId="urn:microsoft.com/office/officeart/2005/8/layout/lProcess2"/>
    <dgm:cxn modelId="{418397DC-00A4-40D5-90AC-4DA19DFFC53D}" type="presParOf" srcId="{F9C2F9FC-DE93-486C-82C9-CE89200BFF49}" destId="{584AFBF9-B1ED-42AE-B673-CD3D23ED7C37}" srcOrd="1" destOrd="0" presId="urn:microsoft.com/office/officeart/2005/8/layout/lProcess2"/>
    <dgm:cxn modelId="{8E19FE00-A9CC-41B6-9D2E-09C9A1ADA28C}" type="presParOf" srcId="{F9C2F9FC-DE93-486C-82C9-CE89200BFF49}" destId="{89271736-B8F8-4068-A814-1B0993283933}" srcOrd="2" destOrd="0" presId="urn:microsoft.com/office/officeart/2005/8/layout/lProcess2"/>
    <dgm:cxn modelId="{2123C13E-A06A-4B1C-8EE3-6A230ED4F6AE}" type="presParOf" srcId="{F9C2F9FC-DE93-486C-82C9-CE89200BFF49}" destId="{6CAF07ED-E501-4760-9E21-E5C8186EC404}" srcOrd="3" destOrd="0" presId="urn:microsoft.com/office/officeart/2005/8/layout/lProcess2"/>
    <dgm:cxn modelId="{6D2DC129-33FA-4831-AAAF-4CD38D8A9CE4}" type="presParOf" srcId="{F9C2F9FC-DE93-486C-82C9-CE89200BFF49}" destId="{D3E68D5B-C987-42C3-AB8E-78FAA375C53E}" srcOrd="4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94E1284B-07E7-47D7-8864-5F874F67D5D5}" type="doc">
      <dgm:prSet loTypeId="urn:microsoft.com/office/officeart/2005/8/layout/list1" loCatId="list" qsTypeId="urn:microsoft.com/office/officeart/2005/8/quickstyle/simple4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DAC298FE-2C68-4DC0-B67B-EE5F77E49743}">
      <dgm:prSet phldrT="[Text]" custT="1"/>
      <dgm:spPr/>
      <dgm:t>
        <a:bodyPr/>
        <a:lstStyle/>
        <a:p>
          <a:pPr rtl="1"/>
          <a:r>
            <a:rPr lang="ar-SA" sz="4000" b="0" dirty="0" smtClean="0">
              <a:solidFill>
                <a:schemeClr val="tx1"/>
              </a:solidFill>
              <a:latin typeface="noorehira" pitchFamily="2" charset="-78"/>
              <a:ea typeface="Times New Roman" pitchFamily="18" charset="0"/>
              <a:cs typeface="noorehira" pitchFamily="2" charset="-78"/>
            </a:rPr>
            <a:t>لَیْسَ کَمِثْلِہٖ</a:t>
          </a:r>
          <a:r>
            <a:rPr lang="en-US" sz="4000" b="0" dirty="0" smtClean="0">
              <a:solidFill>
                <a:schemeClr val="tx1"/>
              </a:solidFill>
              <a:latin typeface="noorehira" pitchFamily="2" charset="-78"/>
              <a:ea typeface="Times New Roman" pitchFamily="18" charset="0"/>
              <a:cs typeface="noorehira" pitchFamily="2" charset="-78"/>
            </a:rPr>
            <a:t> </a:t>
          </a:r>
          <a:r>
            <a:rPr lang="ar-SA" sz="4000" b="0" dirty="0" smtClean="0">
              <a:solidFill>
                <a:schemeClr val="tx1"/>
              </a:solidFill>
              <a:latin typeface="noorehira" pitchFamily="2" charset="-78"/>
              <a:ea typeface="Times New Roman" pitchFamily="18" charset="0"/>
              <a:cs typeface="noorehira" pitchFamily="2" charset="-78"/>
            </a:rPr>
            <a:t>شَیْءٌ </a:t>
          </a:r>
          <a:r>
            <a:rPr lang="ar-SA" sz="3600" b="0" dirty="0" smtClean="0">
              <a:solidFill>
                <a:schemeClr val="tx1"/>
              </a:solidFill>
              <a:latin typeface="noorehira" pitchFamily="2" charset="-78"/>
              <a:ea typeface="Times New Roman" pitchFamily="18" charset="0"/>
              <a:cs typeface="noorehira" pitchFamily="2" charset="-78"/>
            </a:rPr>
            <a:t>(الشور</a:t>
          </a:r>
          <a:r>
            <a:rPr lang="ur-PK" sz="3600" b="0" dirty="0" smtClean="0">
              <a:solidFill>
                <a:schemeClr val="tx1"/>
              </a:solidFill>
              <a:latin typeface="noorehira" pitchFamily="2" charset="-78"/>
              <a:ea typeface="Times New Roman" pitchFamily="18" charset="0"/>
              <a:cs typeface="noorehira" pitchFamily="2" charset="-78"/>
            </a:rPr>
            <a:t>ٰی</a:t>
          </a:r>
          <a:r>
            <a:rPr lang="ar-SA" sz="3600" b="0" dirty="0" smtClean="0">
              <a:solidFill>
                <a:schemeClr val="tx1"/>
              </a:solidFill>
              <a:latin typeface="noorehira" pitchFamily="2" charset="-78"/>
              <a:ea typeface="Times New Roman" pitchFamily="18" charset="0"/>
              <a:cs typeface="noorehira" pitchFamily="2" charset="-78"/>
            </a:rPr>
            <a:t> : 11)</a:t>
          </a:r>
          <a:endParaRPr lang="en-US" sz="4000" b="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noorehira" pitchFamily="2" charset="-78"/>
            <a:cs typeface="noorehira" pitchFamily="2" charset="-78"/>
          </a:endParaRPr>
        </a:p>
      </dgm:t>
    </dgm:pt>
    <dgm:pt modelId="{D6B21A12-16AD-4FC3-95F7-B3DB79878229}">
      <dgm:prSet phldrT="[Text]" custT="1"/>
      <dgm:spPr/>
      <dgm:t>
        <a:bodyPr/>
        <a:lstStyle/>
        <a:p>
          <a:pPr rtl="1"/>
          <a:r>
            <a:rPr lang="ur-PK" sz="65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Jameel Noori Nastaleeq" pitchFamily="2" charset="-78"/>
              <a:cs typeface="Jameel Noori Nastaleeq" pitchFamily="2" charset="-78"/>
            </a:rPr>
            <a:t>بنیادی اُصول</a:t>
          </a:r>
          <a:endParaRPr lang="en-US" sz="54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Jameel Noori Nastaleeq" pitchFamily="2" charset="-78"/>
            <a:cs typeface="Jameel Noori Nastaleeq" pitchFamily="2" charset="-78"/>
          </a:endParaRPr>
        </a:p>
      </dgm:t>
    </dgm:pt>
    <dgm:pt modelId="{F7461640-94D8-4785-A5A2-797C16E29B98}" type="sibTrans" cxnId="{09BE940F-826E-4A8A-8368-2B476B07F273}">
      <dgm:prSet/>
      <dgm:spPr/>
      <dgm:t>
        <a:bodyPr/>
        <a:lstStyle/>
        <a:p>
          <a:pPr rtl="1"/>
          <a:endParaRPr lang="en-US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Jameel Noori Nastaleeq" pitchFamily="2" charset="-78"/>
            <a:cs typeface="Jameel Noori Nastaleeq" pitchFamily="2" charset="-78"/>
          </a:endParaRPr>
        </a:p>
      </dgm:t>
    </dgm:pt>
    <dgm:pt modelId="{BC3B422E-FC4E-4D47-BB5E-0A2109B68F68}" type="parTrans" cxnId="{09BE940F-826E-4A8A-8368-2B476B07F273}">
      <dgm:prSet/>
      <dgm:spPr/>
      <dgm:t>
        <a:bodyPr/>
        <a:lstStyle/>
        <a:p>
          <a:pPr rtl="1"/>
          <a:endParaRPr lang="en-US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Jameel Noori Nastaleeq" pitchFamily="2" charset="-78"/>
            <a:cs typeface="Jameel Noori Nastaleeq" pitchFamily="2" charset="-78"/>
          </a:endParaRPr>
        </a:p>
      </dgm:t>
    </dgm:pt>
    <dgm:pt modelId="{C01AB7E6-D3B6-417C-A18B-6257E7124DEB}" type="sibTrans" cxnId="{FD2FEB2C-06DF-4639-87BD-1871DFAAE784}">
      <dgm:prSet/>
      <dgm:spPr/>
      <dgm:t>
        <a:bodyPr/>
        <a:lstStyle/>
        <a:p>
          <a:pPr rtl="1"/>
          <a:endParaRPr lang="en-US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Jameel Noori Nastaleeq" pitchFamily="2" charset="-78"/>
            <a:cs typeface="Jameel Noori Nastaleeq" pitchFamily="2" charset="-78"/>
          </a:endParaRPr>
        </a:p>
      </dgm:t>
    </dgm:pt>
    <dgm:pt modelId="{68A60883-4E44-4EDA-8BE9-28935D02E8C6}" type="parTrans" cxnId="{FD2FEB2C-06DF-4639-87BD-1871DFAAE784}">
      <dgm:prSet/>
      <dgm:spPr/>
      <dgm:t>
        <a:bodyPr/>
        <a:lstStyle/>
        <a:p>
          <a:pPr rtl="1"/>
          <a:endParaRPr lang="en-US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Jameel Noori Nastaleeq" pitchFamily="2" charset="-78"/>
            <a:cs typeface="Jameel Noori Nastaleeq" pitchFamily="2" charset="-78"/>
          </a:endParaRPr>
        </a:p>
      </dgm:t>
    </dgm:pt>
    <dgm:pt modelId="{3A8FEFA1-D36C-4930-8E79-785C54ECECDF}">
      <dgm:prSet custT="1"/>
      <dgm:spPr/>
      <dgm:t>
        <a:bodyPr/>
        <a:lstStyle/>
        <a:p>
          <a:pPr rtl="1"/>
          <a:r>
            <a:rPr lang="ar-SA" sz="3200" dirty="0" smtClean="0">
              <a:solidFill>
                <a:schemeClr val="tx1"/>
              </a:solidFill>
              <a:latin typeface="Jameel Noori Nastaleeq" pitchFamily="2" charset="-78"/>
              <a:ea typeface="Times New Roman" pitchFamily="18" charset="0"/>
              <a:cs typeface="Jameel Noori Nastaleeq" pitchFamily="2" charset="-78"/>
            </a:rPr>
            <a:t>"اُس کی تو مثال کی مانند بھی کوئی شے نہیں</a:t>
          </a:r>
          <a:r>
            <a:rPr lang="ar-SA" sz="3200" dirty="0" smtClean="0">
              <a:solidFill>
                <a:schemeClr val="tx1"/>
              </a:solidFill>
              <a:latin typeface="Jameel Noori Nastaleeq" pitchFamily="2" charset="-78"/>
              <a:cs typeface="Jameel Noori Nastaleeq" pitchFamily="2" charset="-78"/>
            </a:rPr>
            <a:t>"</a:t>
          </a:r>
          <a:endParaRPr lang="en-US" sz="3200" dirty="0">
            <a:solidFill>
              <a:schemeClr val="tx1"/>
            </a:solidFill>
            <a:latin typeface="Jameel Noori Nastaleeq" pitchFamily="2" charset="-78"/>
            <a:cs typeface="Jameel Noori Nastaleeq" pitchFamily="2" charset="-78"/>
          </a:endParaRPr>
        </a:p>
      </dgm:t>
    </dgm:pt>
    <dgm:pt modelId="{EFC9A89C-05F3-41B8-92E2-EA0368BDF383}" type="parTrans" cxnId="{06B9D60C-7CF7-4829-84F2-2F3C74AA4513}">
      <dgm:prSet/>
      <dgm:spPr/>
      <dgm:t>
        <a:bodyPr/>
        <a:lstStyle/>
        <a:p>
          <a:endParaRPr lang="en-US"/>
        </a:p>
      </dgm:t>
    </dgm:pt>
    <dgm:pt modelId="{ABD0E6F0-9EB4-4925-9687-A5253B1929FC}" type="sibTrans" cxnId="{06B9D60C-7CF7-4829-84F2-2F3C74AA4513}">
      <dgm:prSet/>
      <dgm:spPr/>
      <dgm:t>
        <a:bodyPr/>
        <a:lstStyle/>
        <a:p>
          <a:endParaRPr lang="en-US"/>
        </a:p>
      </dgm:t>
    </dgm:pt>
    <dgm:pt modelId="{CBB873A5-5D93-4100-AC88-AFA7CDEFC210}" type="pres">
      <dgm:prSet presAssocID="{94E1284B-07E7-47D7-8864-5F874F67D5D5}" presName="linear" presStyleCnt="0">
        <dgm:presLayoutVars>
          <dgm:dir val="rev"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850B5503-AA01-423C-ADD0-5278AD2D9732}" type="pres">
      <dgm:prSet presAssocID="{D6B21A12-16AD-4FC3-95F7-B3DB79878229}" presName="parentLin" presStyleCnt="0"/>
      <dgm:spPr/>
      <dgm:t>
        <a:bodyPr/>
        <a:lstStyle/>
        <a:p>
          <a:endParaRPr lang="en-US"/>
        </a:p>
      </dgm:t>
    </dgm:pt>
    <dgm:pt modelId="{0D45FB45-CCAB-4BB5-8C2F-CCD9D8D2E0A8}" type="pres">
      <dgm:prSet presAssocID="{D6B21A12-16AD-4FC3-95F7-B3DB79878229}" presName="parentLeftMargin" presStyleLbl="node1" presStyleIdx="0" presStyleCnt="1"/>
      <dgm:spPr/>
      <dgm:t>
        <a:bodyPr/>
        <a:lstStyle/>
        <a:p>
          <a:endParaRPr lang="en-US"/>
        </a:p>
      </dgm:t>
    </dgm:pt>
    <dgm:pt modelId="{C5D60F5F-48A7-4304-AEEA-DF34ADD15527}" type="pres">
      <dgm:prSet presAssocID="{D6B21A12-16AD-4FC3-95F7-B3DB79878229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E7474AA-9FA3-43E9-95D5-EC48FC197C23}" type="pres">
      <dgm:prSet presAssocID="{D6B21A12-16AD-4FC3-95F7-B3DB79878229}" presName="negativeSpace" presStyleCnt="0"/>
      <dgm:spPr/>
      <dgm:t>
        <a:bodyPr/>
        <a:lstStyle/>
        <a:p>
          <a:endParaRPr lang="en-US"/>
        </a:p>
      </dgm:t>
    </dgm:pt>
    <dgm:pt modelId="{F5F80381-CED9-4672-B627-54656C32463D}" type="pres">
      <dgm:prSet presAssocID="{D6B21A12-16AD-4FC3-95F7-B3DB79878229}" presName="childText" presStyleLbl="conFgAcc1" presStyleIdx="0" presStyleCnt="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FD2FEB2C-06DF-4639-87BD-1871DFAAE784}" srcId="{D6B21A12-16AD-4FC3-95F7-B3DB79878229}" destId="{DAC298FE-2C68-4DC0-B67B-EE5F77E49743}" srcOrd="0" destOrd="0" parTransId="{68A60883-4E44-4EDA-8BE9-28935D02E8C6}" sibTransId="{C01AB7E6-D3B6-417C-A18B-6257E7124DEB}"/>
    <dgm:cxn modelId="{09BE940F-826E-4A8A-8368-2B476B07F273}" srcId="{94E1284B-07E7-47D7-8864-5F874F67D5D5}" destId="{D6B21A12-16AD-4FC3-95F7-B3DB79878229}" srcOrd="0" destOrd="0" parTransId="{BC3B422E-FC4E-4D47-BB5E-0A2109B68F68}" sibTransId="{F7461640-94D8-4785-A5A2-797C16E29B98}"/>
    <dgm:cxn modelId="{6CADC563-E116-48CA-AC60-61A3D0C5AAC3}" type="presOf" srcId="{3A8FEFA1-D36C-4930-8E79-785C54ECECDF}" destId="{F5F80381-CED9-4672-B627-54656C32463D}" srcOrd="0" destOrd="1" presId="urn:microsoft.com/office/officeart/2005/8/layout/list1"/>
    <dgm:cxn modelId="{06B9D60C-7CF7-4829-84F2-2F3C74AA4513}" srcId="{D6B21A12-16AD-4FC3-95F7-B3DB79878229}" destId="{3A8FEFA1-D36C-4930-8E79-785C54ECECDF}" srcOrd="1" destOrd="0" parTransId="{EFC9A89C-05F3-41B8-92E2-EA0368BDF383}" sibTransId="{ABD0E6F0-9EB4-4925-9687-A5253B1929FC}"/>
    <dgm:cxn modelId="{A756B1B8-7B5A-423B-BCF1-A031AB733215}" type="presOf" srcId="{94E1284B-07E7-47D7-8864-5F874F67D5D5}" destId="{CBB873A5-5D93-4100-AC88-AFA7CDEFC210}" srcOrd="0" destOrd="0" presId="urn:microsoft.com/office/officeart/2005/8/layout/list1"/>
    <dgm:cxn modelId="{80BBAD53-DF18-48D9-8523-BCE9BBAEA842}" type="presOf" srcId="{D6B21A12-16AD-4FC3-95F7-B3DB79878229}" destId="{C5D60F5F-48A7-4304-AEEA-DF34ADD15527}" srcOrd="1" destOrd="0" presId="urn:microsoft.com/office/officeart/2005/8/layout/list1"/>
    <dgm:cxn modelId="{AAF97BB2-5DFE-4003-ADD1-6861347B2D74}" type="presOf" srcId="{DAC298FE-2C68-4DC0-B67B-EE5F77E49743}" destId="{F5F80381-CED9-4672-B627-54656C32463D}" srcOrd="0" destOrd="0" presId="urn:microsoft.com/office/officeart/2005/8/layout/list1"/>
    <dgm:cxn modelId="{3464379C-348C-4C0E-9976-365C59E3EEDD}" type="presOf" srcId="{D6B21A12-16AD-4FC3-95F7-B3DB79878229}" destId="{0D45FB45-CCAB-4BB5-8C2F-CCD9D8D2E0A8}" srcOrd="0" destOrd="0" presId="urn:microsoft.com/office/officeart/2005/8/layout/list1"/>
    <dgm:cxn modelId="{FEADB9F4-8D30-445A-9939-48E821498793}" type="presParOf" srcId="{CBB873A5-5D93-4100-AC88-AFA7CDEFC210}" destId="{850B5503-AA01-423C-ADD0-5278AD2D9732}" srcOrd="0" destOrd="0" presId="urn:microsoft.com/office/officeart/2005/8/layout/list1"/>
    <dgm:cxn modelId="{08838419-1749-4F1E-A1EC-BD798DEB532C}" type="presParOf" srcId="{850B5503-AA01-423C-ADD0-5278AD2D9732}" destId="{0D45FB45-CCAB-4BB5-8C2F-CCD9D8D2E0A8}" srcOrd="0" destOrd="0" presId="urn:microsoft.com/office/officeart/2005/8/layout/list1"/>
    <dgm:cxn modelId="{740726C8-83F1-44BB-BA3D-70D80B2DCA57}" type="presParOf" srcId="{850B5503-AA01-423C-ADD0-5278AD2D9732}" destId="{C5D60F5F-48A7-4304-AEEA-DF34ADD15527}" srcOrd="1" destOrd="0" presId="urn:microsoft.com/office/officeart/2005/8/layout/list1"/>
    <dgm:cxn modelId="{7C8B895E-66D7-48C8-8D4C-15FF1028B818}" type="presParOf" srcId="{CBB873A5-5D93-4100-AC88-AFA7CDEFC210}" destId="{0E7474AA-9FA3-43E9-95D5-EC48FC197C23}" srcOrd="1" destOrd="0" presId="urn:microsoft.com/office/officeart/2005/8/layout/list1"/>
    <dgm:cxn modelId="{313FC579-BFA7-4382-BAC0-61095AB0279C}" type="presParOf" srcId="{CBB873A5-5D93-4100-AC88-AFA7CDEFC210}" destId="{F5F80381-CED9-4672-B627-54656C32463D}" srcOrd="2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94E1284B-07E7-47D7-8864-5F874F67D5D5}" type="doc">
      <dgm:prSet loTypeId="urn:microsoft.com/office/officeart/2008/layout/LinedList" loCatId="list" qsTypeId="urn:microsoft.com/office/officeart/2005/8/quickstyle/simple4" qsCatId="simple" csTypeId="urn:microsoft.com/office/officeart/2005/8/colors/accent1_1" csCatId="accent1" phldr="1"/>
      <dgm:spPr/>
      <dgm:t>
        <a:bodyPr/>
        <a:lstStyle/>
        <a:p>
          <a:endParaRPr lang="en-US"/>
        </a:p>
      </dgm:t>
    </dgm:pt>
    <dgm:pt modelId="{DAC298FE-2C68-4DC0-B67B-EE5F77E49743}">
      <dgm:prSet phldrT="[Text]"/>
      <dgm:spPr/>
      <dgm:t>
        <a:bodyPr/>
        <a:lstStyle/>
        <a:p>
          <a:pPr rtl="1"/>
          <a:r>
            <a:rPr lang="ur-PK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Jameel Noori Nastaleeq" pitchFamily="2" charset="-78"/>
              <a:cs typeface="Jameel Noori Nastaleeq" pitchFamily="2" charset="-78"/>
            </a:rPr>
            <a:t>علمِ غیب کی دو مختلف تعریفیں</a:t>
          </a:r>
          <a:endParaRPr lang="en-US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Jameel Noori Nastaleeq" pitchFamily="2" charset="-78"/>
            <a:cs typeface="Jameel Noori Nastaleeq" pitchFamily="2" charset="-78"/>
          </a:endParaRPr>
        </a:p>
      </dgm:t>
    </dgm:pt>
    <dgm:pt modelId="{D6B21A12-16AD-4FC3-95F7-B3DB79878229}">
      <dgm:prSet phldrT="[Text]"/>
      <dgm:spPr/>
      <dgm:t>
        <a:bodyPr/>
        <a:lstStyle/>
        <a:p>
          <a:pPr rtl="1"/>
          <a:r>
            <a:rPr lang="ur-PK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Jameel Noori Nastaleeq" pitchFamily="2" charset="-78"/>
              <a:cs typeface="Jameel Noori Nastaleeq" pitchFamily="2" charset="-78"/>
            </a:rPr>
            <a:t>اختلاف کی وجہ</a:t>
          </a:r>
          <a:endParaRPr lang="en-US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Jameel Noori Nastaleeq" pitchFamily="2" charset="-78"/>
            <a:cs typeface="Jameel Noori Nastaleeq" pitchFamily="2" charset="-78"/>
          </a:endParaRPr>
        </a:p>
      </dgm:t>
    </dgm:pt>
    <dgm:pt modelId="{F7461640-94D8-4785-A5A2-797C16E29B98}" type="sibTrans" cxnId="{09BE940F-826E-4A8A-8368-2B476B07F273}">
      <dgm:prSet/>
      <dgm:spPr/>
      <dgm:t>
        <a:bodyPr/>
        <a:lstStyle/>
        <a:p>
          <a:pPr rtl="1"/>
          <a:endParaRPr lang="en-US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Jameel Noori Nastaleeq" pitchFamily="2" charset="-78"/>
            <a:cs typeface="Jameel Noori Nastaleeq" pitchFamily="2" charset="-78"/>
          </a:endParaRPr>
        </a:p>
      </dgm:t>
    </dgm:pt>
    <dgm:pt modelId="{BC3B422E-FC4E-4D47-BB5E-0A2109B68F68}" type="parTrans" cxnId="{09BE940F-826E-4A8A-8368-2B476B07F273}">
      <dgm:prSet/>
      <dgm:spPr/>
      <dgm:t>
        <a:bodyPr/>
        <a:lstStyle/>
        <a:p>
          <a:pPr rtl="1"/>
          <a:endParaRPr lang="en-US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Jameel Noori Nastaleeq" pitchFamily="2" charset="-78"/>
            <a:cs typeface="Jameel Noori Nastaleeq" pitchFamily="2" charset="-78"/>
          </a:endParaRPr>
        </a:p>
      </dgm:t>
    </dgm:pt>
    <dgm:pt modelId="{C01AB7E6-D3B6-417C-A18B-6257E7124DEB}" type="sibTrans" cxnId="{FD2FEB2C-06DF-4639-87BD-1871DFAAE784}">
      <dgm:prSet/>
      <dgm:spPr/>
      <dgm:t>
        <a:bodyPr/>
        <a:lstStyle/>
        <a:p>
          <a:pPr rtl="1"/>
          <a:endParaRPr lang="en-US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Jameel Noori Nastaleeq" pitchFamily="2" charset="-78"/>
            <a:cs typeface="Jameel Noori Nastaleeq" pitchFamily="2" charset="-78"/>
          </a:endParaRPr>
        </a:p>
      </dgm:t>
    </dgm:pt>
    <dgm:pt modelId="{68A60883-4E44-4EDA-8BE9-28935D02E8C6}" type="parTrans" cxnId="{FD2FEB2C-06DF-4639-87BD-1871DFAAE784}">
      <dgm:prSet/>
      <dgm:spPr/>
      <dgm:t>
        <a:bodyPr/>
        <a:lstStyle/>
        <a:p>
          <a:pPr rtl="1"/>
          <a:endParaRPr lang="en-US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Jameel Noori Nastaleeq" pitchFamily="2" charset="-78"/>
            <a:cs typeface="Jameel Noori Nastaleeq" pitchFamily="2" charset="-78"/>
          </a:endParaRPr>
        </a:p>
      </dgm:t>
    </dgm:pt>
    <dgm:pt modelId="{C4D2A373-82ED-4786-B99C-1F92AE8515F1}">
      <dgm:prSet phldrT="[Text]"/>
      <dgm:spPr/>
      <dgm:t>
        <a:bodyPr/>
        <a:lstStyle/>
        <a:p>
          <a:pPr rtl="1"/>
          <a:r>
            <a:rPr lang="ar-SA" dirty="0" smtClean="0">
              <a:effectLst/>
              <a:latin typeface="Jameel Noori Nastaleeq" pitchFamily="2" charset="-78"/>
              <a:cs typeface="Jameel Noori Nastaleeq" pitchFamily="2" charset="-78"/>
            </a:rPr>
            <a:t>وہ علم جس تک عام انسانوں کی رسائی ممکن نہ ہو لیکن وہ انبیاء کرام</a:t>
          </a:r>
          <a:r>
            <a:rPr lang="en-US" dirty="0" smtClean="0">
              <a:effectLst/>
              <a:latin typeface="Jameel Noori Nastaleeq" pitchFamily="2" charset="-78"/>
              <a:cs typeface="Jameel Noori Nastaleeq" pitchFamily="2" charset="-78"/>
            </a:rPr>
            <a:t> </a:t>
          </a:r>
          <a:r>
            <a:rPr lang="ar-SA" dirty="0" smtClean="0">
              <a:effectLst/>
              <a:latin typeface="Jameel Noori Nastaleeq" pitchFamily="2" charset="-78"/>
              <a:cs typeface="Jameel Noori Nastaleeq" pitchFamily="2" charset="-78"/>
            </a:rPr>
            <a:t>کو عطا کیا جائے</a:t>
          </a:r>
          <a:endParaRPr lang="en-US" dirty="0">
            <a:effectLst/>
            <a:latin typeface="Jameel Noori Nastaleeq" pitchFamily="2" charset="-78"/>
            <a:cs typeface="Jameel Noori Nastaleeq" pitchFamily="2" charset="-78"/>
          </a:endParaRPr>
        </a:p>
      </dgm:t>
    </dgm:pt>
    <dgm:pt modelId="{173221D1-0C67-4979-A5C8-7BAF3A82C315}" type="parTrans" cxnId="{CF69AE36-91D3-4951-80A6-827B73981CED}">
      <dgm:prSet/>
      <dgm:spPr/>
      <dgm:t>
        <a:bodyPr/>
        <a:lstStyle/>
        <a:p>
          <a:endParaRPr lang="en-US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Jameel Noori Nastaleeq" pitchFamily="2" charset="-78"/>
            <a:cs typeface="Jameel Noori Nastaleeq" pitchFamily="2" charset="-78"/>
          </a:endParaRPr>
        </a:p>
      </dgm:t>
    </dgm:pt>
    <dgm:pt modelId="{857466EF-5EAF-440B-837B-497B1896DD9E}" type="sibTrans" cxnId="{CF69AE36-91D3-4951-80A6-827B73981CED}">
      <dgm:prSet/>
      <dgm:spPr/>
      <dgm:t>
        <a:bodyPr/>
        <a:lstStyle/>
        <a:p>
          <a:endParaRPr lang="en-US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Jameel Noori Nastaleeq" pitchFamily="2" charset="-78"/>
            <a:cs typeface="Jameel Noori Nastaleeq" pitchFamily="2" charset="-78"/>
          </a:endParaRPr>
        </a:p>
      </dgm:t>
    </dgm:pt>
    <dgm:pt modelId="{CE052D37-FD79-47F5-A398-292417EB4788}">
      <dgm:prSet phldrT="[Text]"/>
      <dgm:spPr/>
      <dgm:t>
        <a:bodyPr/>
        <a:lstStyle/>
        <a:p>
          <a:pPr rtl="1"/>
          <a:r>
            <a:rPr lang="ar-SA" dirty="0" smtClean="0">
              <a:effectLst/>
              <a:latin typeface="Jameel Noori Nastaleeq" pitchFamily="2" charset="-78"/>
              <a:cs typeface="Jameel Noori Nastaleeq" pitchFamily="2" charset="-78"/>
            </a:rPr>
            <a:t>وہ علم جو مخلوقات میں سے کسی کو بھی نہیں دیا گیا اور اس کا جاننے والا صرف اللہ ہے</a:t>
          </a:r>
          <a:endParaRPr lang="en-US" dirty="0">
            <a:effectLst/>
            <a:latin typeface="Jameel Noori Nastaleeq" pitchFamily="2" charset="-78"/>
            <a:cs typeface="Jameel Noori Nastaleeq" pitchFamily="2" charset="-78"/>
          </a:endParaRPr>
        </a:p>
      </dgm:t>
    </dgm:pt>
    <dgm:pt modelId="{4BBF6C61-EA3D-416D-935C-06FB3C3DB4CE}" type="parTrans" cxnId="{1CA09F94-BEC9-4C06-A2D8-60342F876653}">
      <dgm:prSet/>
      <dgm:spPr/>
      <dgm:t>
        <a:bodyPr/>
        <a:lstStyle/>
        <a:p>
          <a:endParaRPr lang="en-US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Jameel Noori Nastaleeq" pitchFamily="2" charset="-78"/>
            <a:cs typeface="Jameel Noori Nastaleeq" pitchFamily="2" charset="-78"/>
          </a:endParaRPr>
        </a:p>
      </dgm:t>
    </dgm:pt>
    <dgm:pt modelId="{F700F840-C8EC-4021-9F89-C9D5ED1D89A7}" type="sibTrans" cxnId="{1CA09F94-BEC9-4C06-A2D8-60342F876653}">
      <dgm:prSet/>
      <dgm:spPr/>
      <dgm:t>
        <a:bodyPr/>
        <a:lstStyle/>
        <a:p>
          <a:endParaRPr lang="en-US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Jameel Noori Nastaleeq" pitchFamily="2" charset="-78"/>
            <a:cs typeface="Jameel Noori Nastaleeq" pitchFamily="2" charset="-78"/>
          </a:endParaRPr>
        </a:p>
      </dgm:t>
    </dgm:pt>
    <dgm:pt modelId="{54EB47E0-093F-4D54-A444-C5662EE1965F}">
      <dgm:prSet phldrT="[Text]"/>
      <dgm:spPr/>
      <dgm:t>
        <a:bodyPr/>
        <a:lstStyle/>
        <a:p>
          <a:pPr rtl="1"/>
          <a:r>
            <a:rPr lang="ur-PK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Jameel Noori Nastaleeq" pitchFamily="2" charset="-78"/>
              <a:cs typeface="Jameel Noori Nastaleeq" pitchFamily="2" charset="-78"/>
            </a:rPr>
            <a:t>متوازن تعریف</a:t>
          </a:r>
          <a:endParaRPr lang="en-US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Jameel Noori Nastaleeq" pitchFamily="2" charset="-78"/>
            <a:cs typeface="Jameel Noori Nastaleeq" pitchFamily="2" charset="-78"/>
          </a:endParaRPr>
        </a:p>
      </dgm:t>
    </dgm:pt>
    <dgm:pt modelId="{43A5A36D-845E-4D65-B12B-EE3D27C3748C}" type="parTrans" cxnId="{4D3C68DD-DDFD-4DA9-BE4E-61D5E83DD776}">
      <dgm:prSet/>
      <dgm:spPr/>
      <dgm:t>
        <a:bodyPr/>
        <a:lstStyle/>
        <a:p>
          <a:endParaRPr lang="en-US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Jameel Noori Nastaleeq" pitchFamily="2" charset="-78"/>
            <a:cs typeface="Jameel Noori Nastaleeq" pitchFamily="2" charset="-78"/>
          </a:endParaRPr>
        </a:p>
      </dgm:t>
    </dgm:pt>
    <dgm:pt modelId="{99DA13FB-5575-4E60-AD4E-FBB84AC85BB0}" type="sibTrans" cxnId="{4D3C68DD-DDFD-4DA9-BE4E-61D5E83DD776}">
      <dgm:prSet/>
      <dgm:spPr/>
      <dgm:t>
        <a:bodyPr/>
        <a:lstStyle/>
        <a:p>
          <a:endParaRPr lang="en-US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Jameel Noori Nastaleeq" pitchFamily="2" charset="-78"/>
            <a:cs typeface="Jameel Noori Nastaleeq" pitchFamily="2" charset="-78"/>
          </a:endParaRPr>
        </a:p>
      </dgm:t>
    </dgm:pt>
    <dgm:pt modelId="{B37B9C68-7320-47D0-8E55-A47B707846FF}">
      <dgm:prSet phldrT="[Text]"/>
      <dgm:spPr/>
      <dgm:t>
        <a:bodyPr/>
        <a:lstStyle/>
        <a:p>
          <a:pPr rtl="1"/>
          <a:r>
            <a:rPr lang="ar-SA" dirty="0" smtClean="0">
              <a:effectLst/>
              <a:latin typeface="Jameel Noori Nastaleeq" pitchFamily="2" charset="-78"/>
              <a:cs typeface="Jameel Noori Nastaleeq" pitchFamily="2" charset="-78"/>
            </a:rPr>
            <a:t>کل علمِ غیب صرف اللہ کے پاس</a:t>
          </a:r>
          <a:r>
            <a:rPr lang="en-US" dirty="0" smtClean="0">
              <a:effectLst/>
              <a:latin typeface="Jameel Noori Nastaleeq" pitchFamily="2" charset="-78"/>
              <a:cs typeface="Jameel Noori Nastaleeq" pitchFamily="2" charset="-78"/>
            </a:rPr>
            <a:t> </a:t>
          </a:r>
          <a:r>
            <a:rPr lang="ar-SA" dirty="0" smtClean="0">
              <a:effectLst/>
              <a:latin typeface="Jameel Noori Nastaleeq" pitchFamily="2" charset="-78"/>
              <a:cs typeface="Jameel Noori Nastaleeq" pitchFamily="2" charset="-78"/>
            </a:rPr>
            <a:t>ہے البتہ وہ اس میں سے کچھ انبیاء کرام</a:t>
          </a:r>
          <a:r>
            <a:rPr lang="en-US" dirty="0" smtClean="0">
              <a:effectLst/>
              <a:latin typeface="Jameel Noori Nastaleeq" pitchFamily="2" charset="-78"/>
              <a:cs typeface="Jameel Noori Nastaleeq" pitchFamily="2" charset="-78"/>
            </a:rPr>
            <a:t> </a:t>
          </a:r>
          <a:r>
            <a:rPr lang="ar-SA" dirty="0" smtClean="0">
              <a:effectLst/>
              <a:latin typeface="Jameel Noori Nastaleeq" pitchFamily="2" charset="-78"/>
              <a:cs typeface="Jameel Noori Nastaleeq" pitchFamily="2" charset="-78"/>
            </a:rPr>
            <a:t>کو دیتا</a:t>
          </a:r>
          <a:r>
            <a:rPr lang="en-US" dirty="0" smtClean="0">
              <a:effectLst/>
              <a:latin typeface="Jameel Noori Nastaleeq" pitchFamily="2" charset="-78"/>
              <a:cs typeface="Jameel Noori Nastaleeq" pitchFamily="2" charset="-78"/>
            </a:rPr>
            <a:t> </a:t>
          </a:r>
          <a:r>
            <a:rPr lang="ar-SA" dirty="0" smtClean="0">
              <a:effectLst/>
              <a:latin typeface="Jameel Noori Nastaleeq" pitchFamily="2" charset="-78"/>
              <a:cs typeface="Jameel Noori Nastaleeq" pitchFamily="2" charset="-78"/>
            </a:rPr>
            <a:t>ہے تاکہ انہیں پختہ یقین حاصل</a:t>
          </a:r>
          <a:r>
            <a:rPr lang="en-US" dirty="0" smtClean="0">
              <a:effectLst/>
              <a:latin typeface="Jameel Noori Nastaleeq" pitchFamily="2" charset="-78"/>
              <a:cs typeface="Jameel Noori Nastaleeq" pitchFamily="2" charset="-78"/>
            </a:rPr>
            <a:t> </a:t>
          </a:r>
          <a:r>
            <a:rPr lang="ar-SA" dirty="0" smtClean="0">
              <a:effectLst/>
              <a:latin typeface="Jameel Noori Nastaleeq" pitchFamily="2" charset="-78"/>
              <a:cs typeface="Jameel Noori Nastaleeq" pitchFamily="2" charset="-78"/>
            </a:rPr>
            <a:t>ہوجائے</a:t>
          </a:r>
          <a:r>
            <a:rPr lang="en-US" dirty="0" smtClean="0">
              <a:effectLst/>
              <a:latin typeface="Jameel Noori Nastaleeq" pitchFamily="2" charset="-78"/>
              <a:cs typeface="Jameel Noori Nastaleeq" pitchFamily="2" charset="-78"/>
            </a:rPr>
            <a:t> </a:t>
          </a:r>
          <a:r>
            <a:rPr lang="ar-SA" dirty="0" smtClean="0">
              <a:effectLst/>
              <a:latin typeface="Jameel Noori Nastaleeq" pitchFamily="2" charset="-78"/>
              <a:cs typeface="Jameel Noori Nastaleeq" pitchFamily="2" charset="-78"/>
            </a:rPr>
            <a:t>(انعام: </a:t>
          </a:r>
          <a:r>
            <a:rPr lang="en-US" dirty="0" smtClean="0">
              <a:effectLst/>
              <a:latin typeface="Jameel Noori Nastaleeq" pitchFamily="2" charset="-78"/>
              <a:cs typeface="Jameel Noori Nastaleeq" pitchFamily="2" charset="-78"/>
            </a:rPr>
            <a:t>76</a:t>
          </a:r>
          <a:r>
            <a:rPr lang="ar-SA" dirty="0" smtClean="0">
              <a:effectLst/>
              <a:latin typeface="Jameel Noori Nastaleeq" pitchFamily="2" charset="-78"/>
              <a:cs typeface="Jameel Noori Nastaleeq" pitchFamily="2" charset="-78"/>
            </a:rPr>
            <a:t>)</a:t>
          </a:r>
          <a:endParaRPr lang="en-US" dirty="0">
            <a:effectLst/>
            <a:latin typeface="Jameel Noori Nastaleeq" pitchFamily="2" charset="-78"/>
            <a:cs typeface="Jameel Noori Nastaleeq" pitchFamily="2" charset="-78"/>
          </a:endParaRPr>
        </a:p>
      </dgm:t>
    </dgm:pt>
    <dgm:pt modelId="{B0A4028F-C806-47C5-A949-FADEA5B7EA6A}" type="parTrans" cxnId="{3724CB5F-9645-42EB-861A-1A5E44BEB294}">
      <dgm:prSet/>
      <dgm:spPr/>
      <dgm:t>
        <a:bodyPr/>
        <a:lstStyle/>
        <a:p>
          <a:endParaRPr lang="en-US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Jameel Noori Nastaleeq" pitchFamily="2" charset="-78"/>
            <a:cs typeface="Jameel Noori Nastaleeq" pitchFamily="2" charset="-78"/>
          </a:endParaRPr>
        </a:p>
      </dgm:t>
    </dgm:pt>
    <dgm:pt modelId="{311856B7-6649-4371-87E8-03F828B0B27D}" type="sibTrans" cxnId="{3724CB5F-9645-42EB-861A-1A5E44BEB294}">
      <dgm:prSet/>
      <dgm:spPr/>
      <dgm:t>
        <a:bodyPr/>
        <a:lstStyle/>
        <a:p>
          <a:endParaRPr lang="en-US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Jameel Noori Nastaleeq" pitchFamily="2" charset="-78"/>
            <a:cs typeface="Jameel Noori Nastaleeq" pitchFamily="2" charset="-78"/>
          </a:endParaRPr>
        </a:p>
      </dgm:t>
    </dgm:pt>
    <dgm:pt modelId="{DC33CD0B-5583-42CB-B600-F8B1B950304E}" type="pres">
      <dgm:prSet presAssocID="{94E1284B-07E7-47D7-8864-5F874F67D5D5}" presName="vert0" presStyleCnt="0">
        <dgm:presLayoutVars>
          <dgm:dir val="rev"/>
          <dgm:animOne val="branch"/>
          <dgm:animLvl val="lvl"/>
        </dgm:presLayoutVars>
      </dgm:prSet>
      <dgm:spPr/>
      <dgm:t>
        <a:bodyPr/>
        <a:lstStyle/>
        <a:p>
          <a:endParaRPr lang="en-US"/>
        </a:p>
      </dgm:t>
    </dgm:pt>
    <dgm:pt modelId="{4B1BCB1F-6726-4387-813A-82130F5B6AEF}" type="pres">
      <dgm:prSet presAssocID="{D6B21A12-16AD-4FC3-95F7-B3DB79878229}" presName="thickLine" presStyleLbl="alignNode1" presStyleIdx="0" presStyleCnt="1"/>
      <dgm:spPr/>
      <dgm:t>
        <a:bodyPr/>
        <a:lstStyle/>
        <a:p>
          <a:endParaRPr lang="en-US"/>
        </a:p>
      </dgm:t>
    </dgm:pt>
    <dgm:pt modelId="{471F9CF6-EEF8-4743-8253-34E7388ACE82}" type="pres">
      <dgm:prSet presAssocID="{D6B21A12-16AD-4FC3-95F7-B3DB79878229}" presName="horz1" presStyleCnt="0"/>
      <dgm:spPr/>
      <dgm:t>
        <a:bodyPr/>
        <a:lstStyle/>
        <a:p>
          <a:endParaRPr lang="en-US"/>
        </a:p>
      </dgm:t>
    </dgm:pt>
    <dgm:pt modelId="{79D93453-4793-46A6-B77A-7151A26234A2}" type="pres">
      <dgm:prSet presAssocID="{D6B21A12-16AD-4FC3-95F7-B3DB79878229}" presName="tx1" presStyleLbl="revTx" presStyleIdx="0" presStyleCnt="6"/>
      <dgm:spPr/>
      <dgm:t>
        <a:bodyPr/>
        <a:lstStyle/>
        <a:p>
          <a:endParaRPr lang="en-US"/>
        </a:p>
      </dgm:t>
    </dgm:pt>
    <dgm:pt modelId="{818B0B56-F3C0-4807-A5F8-8A5A97175BD9}" type="pres">
      <dgm:prSet presAssocID="{D6B21A12-16AD-4FC3-95F7-B3DB79878229}" presName="vert1" presStyleCnt="0"/>
      <dgm:spPr/>
      <dgm:t>
        <a:bodyPr/>
        <a:lstStyle/>
        <a:p>
          <a:endParaRPr lang="en-US"/>
        </a:p>
      </dgm:t>
    </dgm:pt>
    <dgm:pt modelId="{BA814E15-FFF7-46A8-A88D-EF20E59A9C5E}" type="pres">
      <dgm:prSet presAssocID="{DAC298FE-2C68-4DC0-B67B-EE5F77E49743}" presName="vertSpace2a" presStyleCnt="0"/>
      <dgm:spPr/>
      <dgm:t>
        <a:bodyPr/>
        <a:lstStyle/>
        <a:p>
          <a:endParaRPr lang="en-US"/>
        </a:p>
      </dgm:t>
    </dgm:pt>
    <dgm:pt modelId="{A8EFBABF-DD7A-46B3-A045-605B8A27695D}" type="pres">
      <dgm:prSet presAssocID="{DAC298FE-2C68-4DC0-B67B-EE5F77E49743}" presName="horz2" presStyleCnt="0"/>
      <dgm:spPr/>
      <dgm:t>
        <a:bodyPr/>
        <a:lstStyle/>
        <a:p>
          <a:endParaRPr lang="en-US"/>
        </a:p>
      </dgm:t>
    </dgm:pt>
    <dgm:pt modelId="{AA72BB7E-B941-419F-95A2-30765B8E835A}" type="pres">
      <dgm:prSet presAssocID="{DAC298FE-2C68-4DC0-B67B-EE5F77E49743}" presName="horzSpace2" presStyleCnt="0"/>
      <dgm:spPr/>
      <dgm:t>
        <a:bodyPr/>
        <a:lstStyle/>
        <a:p>
          <a:endParaRPr lang="en-US"/>
        </a:p>
      </dgm:t>
    </dgm:pt>
    <dgm:pt modelId="{CF914F3D-96A9-4446-A052-1724A913C1B3}" type="pres">
      <dgm:prSet presAssocID="{DAC298FE-2C68-4DC0-B67B-EE5F77E49743}" presName="tx2" presStyleLbl="revTx" presStyleIdx="1" presStyleCnt="6"/>
      <dgm:spPr/>
      <dgm:t>
        <a:bodyPr/>
        <a:lstStyle/>
        <a:p>
          <a:endParaRPr lang="en-US"/>
        </a:p>
      </dgm:t>
    </dgm:pt>
    <dgm:pt modelId="{3B95F2B5-2735-4154-A78F-5E6BB3D65910}" type="pres">
      <dgm:prSet presAssocID="{DAC298FE-2C68-4DC0-B67B-EE5F77E49743}" presName="vert2" presStyleCnt="0"/>
      <dgm:spPr/>
      <dgm:t>
        <a:bodyPr/>
        <a:lstStyle/>
        <a:p>
          <a:endParaRPr lang="en-US"/>
        </a:p>
      </dgm:t>
    </dgm:pt>
    <dgm:pt modelId="{427E3D77-D93E-4C7B-8238-F68CB9366D33}" type="pres">
      <dgm:prSet presAssocID="{C4D2A373-82ED-4786-B99C-1F92AE8515F1}" presName="horz3" presStyleCnt="0"/>
      <dgm:spPr/>
      <dgm:t>
        <a:bodyPr/>
        <a:lstStyle/>
        <a:p>
          <a:endParaRPr lang="en-US"/>
        </a:p>
      </dgm:t>
    </dgm:pt>
    <dgm:pt modelId="{13CD04D3-EF91-4EFE-AFC9-5C49FA80E97B}" type="pres">
      <dgm:prSet presAssocID="{C4D2A373-82ED-4786-B99C-1F92AE8515F1}" presName="horzSpace3" presStyleCnt="0"/>
      <dgm:spPr/>
      <dgm:t>
        <a:bodyPr/>
        <a:lstStyle/>
        <a:p>
          <a:endParaRPr lang="en-US"/>
        </a:p>
      </dgm:t>
    </dgm:pt>
    <dgm:pt modelId="{241644FF-0DF0-4755-99E6-338C7CA45AB7}" type="pres">
      <dgm:prSet presAssocID="{C4D2A373-82ED-4786-B99C-1F92AE8515F1}" presName="tx3" presStyleLbl="revTx" presStyleIdx="2" presStyleCnt="6"/>
      <dgm:spPr/>
      <dgm:t>
        <a:bodyPr/>
        <a:lstStyle/>
        <a:p>
          <a:endParaRPr lang="en-US"/>
        </a:p>
      </dgm:t>
    </dgm:pt>
    <dgm:pt modelId="{6C59D1FB-35FB-4915-9E2C-3590F58C9326}" type="pres">
      <dgm:prSet presAssocID="{C4D2A373-82ED-4786-B99C-1F92AE8515F1}" presName="vert3" presStyleCnt="0"/>
      <dgm:spPr/>
      <dgm:t>
        <a:bodyPr/>
        <a:lstStyle/>
        <a:p>
          <a:endParaRPr lang="en-US"/>
        </a:p>
      </dgm:t>
    </dgm:pt>
    <dgm:pt modelId="{A2BBEBEA-8ECE-42AD-A208-5FEF46DF19D2}" type="pres">
      <dgm:prSet presAssocID="{857466EF-5EAF-440B-837B-497B1896DD9E}" presName="thinLine3" presStyleLbl="callout" presStyleIdx="0" presStyleCnt="3"/>
      <dgm:spPr/>
      <dgm:t>
        <a:bodyPr/>
        <a:lstStyle/>
        <a:p>
          <a:endParaRPr lang="en-US"/>
        </a:p>
      </dgm:t>
    </dgm:pt>
    <dgm:pt modelId="{3FB1F86C-8DF5-4FE7-9880-22379373D603}" type="pres">
      <dgm:prSet presAssocID="{CE052D37-FD79-47F5-A398-292417EB4788}" presName="horz3" presStyleCnt="0"/>
      <dgm:spPr/>
      <dgm:t>
        <a:bodyPr/>
        <a:lstStyle/>
        <a:p>
          <a:endParaRPr lang="en-US"/>
        </a:p>
      </dgm:t>
    </dgm:pt>
    <dgm:pt modelId="{09A40A68-510B-44A9-8FF9-E412A47C6A2C}" type="pres">
      <dgm:prSet presAssocID="{CE052D37-FD79-47F5-A398-292417EB4788}" presName="horzSpace3" presStyleCnt="0"/>
      <dgm:spPr/>
      <dgm:t>
        <a:bodyPr/>
        <a:lstStyle/>
        <a:p>
          <a:endParaRPr lang="en-US"/>
        </a:p>
      </dgm:t>
    </dgm:pt>
    <dgm:pt modelId="{3C223713-7C97-4173-8255-FE088F752A1F}" type="pres">
      <dgm:prSet presAssocID="{CE052D37-FD79-47F5-A398-292417EB4788}" presName="tx3" presStyleLbl="revTx" presStyleIdx="3" presStyleCnt="6"/>
      <dgm:spPr/>
      <dgm:t>
        <a:bodyPr/>
        <a:lstStyle/>
        <a:p>
          <a:endParaRPr lang="en-US"/>
        </a:p>
      </dgm:t>
    </dgm:pt>
    <dgm:pt modelId="{F6773D01-A708-4716-9921-F944EFD5BB8A}" type="pres">
      <dgm:prSet presAssocID="{CE052D37-FD79-47F5-A398-292417EB4788}" presName="vert3" presStyleCnt="0"/>
      <dgm:spPr/>
      <dgm:t>
        <a:bodyPr/>
        <a:lstStyle/>
        <a:p>
          <a:endParaRPr lang="en-US"/>
        </a:p>
      </dgm:t>
    </dgm:pt>
    <dgm:pt modelId="{8E25649D-0716-47EA-B31C-E9C0B2516AD1}" type="pres">
      <dgm:prSet presAssocID="{DAC298FE-2C68-4DC0-B67B-EE5F77E49743}" presName="thinLine2b" presStyleLbl="callout" presStyleIdx="1" presStyleCnt="3"/>
      <dgm:spPr/>
      <dgm:t>
        <a:bodyPr/>
        <a:lstStyle/>
        <a:p>
          <a:endParaRPr lang="en-US"/>
        </a:p>
      </dgm:t>
    </dgm:pt>
    <dgm:pt modelId="{360BD07F-3848-4EFD-8478-D94752785513}" type="pres">
      <dgm:prSet presAssocID="{DAC298FE-2C68-4DC0-B67B-EE5F77E49743}" presName="vertSpace2b" presStyleCnt="0"/>
      <dgm:spPr/>
      <dgm:t>
        <a:bodyPr/>
        <a:lstStyle/>
        <a:p>
          <a:endParaRPr lang="en-US"/>
        </a:p>
      </dgm:t>
    </dgm:pt>
    <dgm:pt modelId="{A3FC12EE-ABE9-45CC-8B1E-28BB8CA17E1A}" type="pres">
      <dgm:prSet presAssocID="{54EB47E0-093F-4D54-A444-C5662EE1965F}" presName="horz2" presStyleCnt="0"/>
      <dgm:spPr/>
      <dgm:t>
        <a:bodyPr/>
        <a:lstStyle/>
        <a:p>
          <a:endParaRPr lang="en-US"/>
        </a:p>
      </dgm:t>
    </dgm:pt>
    <dgm:pt modelId="{E3A4F98E-9F4B-4731-8269-1EF74BEFC13C}" type="pres">
      <dgm:prSet presAssocID="{54EB47E0-093F-4D54-A444-C5662EE1965F}" presName="horzSpace2" presStyleCnt="0"/>
      <dgm:spPr/>
      <dgm:t>
        <a:bodyPr/>
        <a:lstStyle/>
        <a:p>
          <a:endParaRPr lang="en-US"/>
        </a:p>
      </dgm:t>
    </dgm:pt>
    <dgm:pt modelId="{7D34A5E0-462A-48EF-BE9F-7F2A79D997A8}" type="pres">
      <dgm:prSet presAssocID="{54EB47E0-093F-4D54-A444-C5662EE1965F}" presName="tx2" presStyleLbl="revTx" presStyleIdx="4" presStyleCnt="6"/>
      <dgm:spPr/>
      <dgm:t>
        <a:bodyPr/>
        <a:lstStyle/>
        <a:p>
          <a:endParaRPr lang="en-US"/>
        </a:p>
      </dgm:t>
    </dgm:pt>
    <dgm:pt modelId="{E560A426-1197-4E85-8A02-05D64254DF8A}" type="pres">
      <dgm:prSet presAssocID="{54EB47E0-093F-4D54-A444-C5662EE1965F}" presName="vert2" presStyleCnt="0"/>
      <dgm:spPr/>
      <dgm:t>
        <a:bodyPr/>
        <a:lstStyle/>
        <a:p>
          <a:endParaRPr lang="en-US"/>
        </a:p>
      </dgm:t>
    </dgm:pt>
    <dgm:pt modelId="{8516FDF6-5158-42DC-8763-E3C2FD39E2CD}" type="pres">
      <dgm:prSet presAssocID="{B37B9C68-7320-47D0-8E55-A47B707846FF}" presName="horz3" presStyleCnt="0"/>
      <dgm:spPr/>
      <dgm:t>
        <a:bodyPr/>
        <a:lstStyle/>
        <a:p>
          <a:endParaRPr lang="en-US"/>
        </a:p>
      </dgm:t>
    </dgm:pt>
    <dgm:pt modelId="{0F7CDB4C-D2FC-4F45-8219-F48F6DA12BA4}" type="pres">
      <dgm:prSet presAssocID="{B37B9C68-7320-47D0-8E55-A47B707846FF}" presName="horzSpace3" presStyleCnt="0"/>
      <dgm:spPr/>
      <dgm:t>
        <a:bodyPr/>
        <a:lstStyle/>
        <a:p>
          <a:endParaRPr lang="en-US"/>
        </a:p>
      </dgm:t>
    </dgm:pt>
    <dgm:pt modelId="{15500159-2137-40E7-B6EA-9ADEF804DB25}" type="pres">
      <dgm:prSet presAssocID="{B37B9C68-7320-47D0-8E55-A47B707846FF}" presName="tx3" presStyleLbl="revTx" presStyleIdx="5" presStyleCnt="6"/>
      <dgm:spPr/>
      <dgm:t>
        <a:bodyPr/>
        <a:lstStyle/>
        <a:p>
          <a:endParaRPr lang="en-US"/>
        </a:p>
      </dgm:t>
    </dgm:pt>
    <dgm:pt modelId="{27AD1DF7-8FAD-478B-955C-014B36936B94}" type="pres">
      <dgm:prSet presAssocID="{B37B9C68-7320-47D0-8E55-A47B707846FF}" presName="vert3" presStyleCnt="0"/>
      <dgm:spPr/>
      <dgm:t>
        <a:bodyPr/>
        <a:lstStyle/>
        <a:p>
          <a:endParaRPr lang="en-US"/>
        </a:p>
      </dgm:t>
    </dgm:pt>
    <dgm:pt modelId="{DC8395AA-9166-4DB0-A177-DBF4C4D158DA}" type="pres">
      <dgm:prSet presAssocID="{54EB47E0-093F-4D54-A444-C5662EE1965F}" presName="thinLine2b" presStyleLbl="callout" presStyleIdx="2" presStyleCnt="3"/>
      <dgm:spPr/>
      <dgm:t>
        <a:bodyPr/>
        <a:lstStyle/>
        <a:p>
          <a:endParaRPr lang="en-US"/>
        </a:p>
      </dgm:t>
    </dgm:pt>
    <dgm:pt modelId="{E58F19AE-F0E2-4E86-BC96-ADDB60D6D860}" type="pres">
      <dgm:prSet presAssocID="{54EB47E0-093F-4D54-A444-C5662EE1965F}" presName="vertSpace2b" presStyleCnt="0"/>
      <dgm:spPr/>
      <dgm:t>
        <a:bodyPr/>
        <a:lstStyle/>
        <a:p>
          <a:endParaRPr lang="en-US"/>
        </a:p>
      </dgm:t>
    </dgm:pt>
  </dgm:ptLst>
  <dgm:cxnLst>
    <dgm:cxn modelId="{FD2FEB2C-06DF-4639-87BD-1871DFAAE784}" srcId="{D6B21A12-16AD-4FC3-95F7-B3DB79878229}" destId="{DAC298FE-2C68-4DC0-B67B-EE5F77E49743}" srcOrd="0" destOrd="0" parTransId="{68A60883-4E44-4EDA-8BE9-28935D02E8C6}" sibTransId="{C01AB7E6-D3B6-417C-A18B-6257E7124DEB}"/>
    <dgm:cxn modelId="{5AE24C4C-83B5-4700-8961-C4890069E7BC}" type="presOf" srcId="{C4D2A373-82ED-4786-B99C-1F92AE8515F1}" destId="{241644FF-0DF0-4755-99E6-338C7CA45AB7}" srcOrd="0" destOrd="0" presId="urn:microsoft.com/office/officeart/2008/layout/LinedList"/>
    <dgm:cxn modelId="{1CA09F94-BEC9-4C06-A2D8-60342F876653}" srcId="{DAC298FE-2C68-4DC0-B67B-EE5F77E49743}" destId="{CE052D37-FD79-47F5-A398-292417EB4788}" srcOrd="1" destOrd="0" parTransId="{4BBF6C61-EA3D-416D-935C-06FB3C3DB4CE}" sibTransId="{F700F840-C8EC-4021-9F89-C9D5ED1D89A7}"/>
    <dgm:cxn modelId="{54426A0A-DE02-4372-9EB9-389C371C00E9}" type="presOf" srcId="{DAC298FE-2C68-4DC0-B67B-EE5F77E49743}" destId="{CF914F3D-96A9-4446-A052-1724A913C1B3}" srcOrd="0" destOrd="0" presId="urn:microsoft.com/office/officeart/2008/layout/LinedList"/>
    <dgm:cxn modelId="{4D3C68DD-DDFD-4DA9-BE4E-61D5E83DD776}" srcId="{D6B21A12-16AD-4FC3-95F7-B3DB79878229}" destId="{54EB47E0-093F-4D54-A444-C5662EE1965F}" srcOrd="1" destOrd="0" parTransId="{43A5A36D-845E-4D65-B12B-EE3D27C3748C}" sibTransId="{99DA13FB-5575-4E60-AD4E-FBB84AC85BB0}"/>
    <dgm:cxn modelId="{09BE940F-826E-4A8A-8368-2B476B07F273}" srcId="{94E1284B-07E7-47D7-8864-5F874F67D5D5}" destId="{D6B21A12-16AD-4FC3-95F7-B3DB79878229}" srcOrd="0" destOrd="0" parTransId="{BC3B422E-FC4E-4D47-BB5E-0A2109B68F68}" sibTransId="{F7461640-94D8-4785-A5A2-797C16E29B98}"/>
    <dgm:cxn modelId="{AA216BF0-6868-4938-91B7-314BA75A0169}" type="presOf" srcId="{B37B9C68-7320-47D0-8E55-A47B707846FF}" destId="{15500159-2137-40E7-B6EA-9ADEF804DB25}" srcOrd="0" destOrd="0" presId="urn:microsoft.com/office/officeart/2008/layout/LinedList"/>
    <dgm:cxn modelId="{F9F1EE09-75A1-4DB6-A106-CC2A43ACCC32}" type="presOf" srcId="{CE052D37-FD79-47F5-A398-292417EB4788}" destId="{3C223713-7C97-4173-8255-FE088F752A1F}" srcOrd="0" destOrd="0" presId="urn:microsoft.com/office/officeart/2008/layout/LinedList"/>
    <dgm:cxn modelId="{187D546C-60ED-4DC9-8557-66060381F788}" type="presOf" srcId="{D6B21A12-16AD-4FC3-95F7-B3DB79878229}" destId="{79D93453-4793-46A6-B77A-7151A26234A2}" srcOrd="0" destOrd="0" presId="urn:microsoft.com/office/officeart/2008/layout/LinedList"/>
    <dgm:cxn modelId="{51B8F338-FF1C-4F58-B56A-84A55715994C}" type="presOf" srcId="{54EB47E0-093F-4D54-A444-C5662EE1965F}" destId="{7D34A5E0-462A-48EF-BE9F-7F2A79D997A8}" srcOrd="0" destOrd="0" presId="urn:microsoft.com/office/officeart/2008/layout/LinedList"/>
    <dgm:cxn modelId="{BA3C1C35-F785-4729-B42A-00E91DF3DFD0}" type="presOf" srcId="{94E1284B-07E7-47D7-8864-5F874F67D5D5}" destId="{DC33CD0B-5583-42CB-B600-F8B1B950304E}" srcOrd="0" destOrd="0" presId="urn:microsoft.com/office/officeart/2008/layout/LinedList"/>
    <dgm:cxn modelId="{CF69AE36-91D3-4951-80A6-827B73981CED}" srcId="{DAC298FE-2C68-4DC0-B67B-EE5F77E49743}" destId="{C4D2A373-82ED-4786-B99C-1F92AE8515F1}" srcOrd="0" destOrd="0" parTransId="{173221D1-0C67-4979-A5C8-7BAF3A82C315}" sibTransId="{857466EF-5EAF-440B-837B-497B1896DD9E}"/>
    <dgm:cxn modelId="{3724CB5F-9645-42EB-861A-1A5E44BEB294}" srcId="{54EB47E0-093F-4D54-A444-C5662EE1965F}" destId="{B37B9C68-7320-47D0-8E55-A47B707846FF}" srcOrd="0" destOrd="0" parTransId="{B0A4028F-C806-47C5-A949-FADEA5B7EA6A}" sibTransId="{311856B7-6649-4371-87E8-03F828B0B27D}"/>
    <dgm:cxn modelId="{BE693813-9FA1-4420-8566-447EA4F469B3}" type="presParOf" srcId="{DC33CD0B-5583-42CB-B600-F8B1B950304E}" destId="{4B1BCB1F-6726-4387-813A-82130F5B6AEF}" srcOrd="0" destOrd="0" presId="urn:microsoft.com/office/officeart/2008/layout/LinedList"/>
    <dgm:cxn modelId="{FAAAA524-7696-4869-B9AA-DD61249A0EED}" type="presParOf" srcId="{DC33CD0B-5583-42CB-B600-F8B1B950304E}" destId="{471F9CF6-EEF8-4743-8253-34E7388ACE82}" srcOrd="1" destOrd="0" presId="urn:microsoft.com/office/officeart/2008/layout/LinedList"/>
    <dgm:cxn modelId="{9FF09C77-AD21-4E8B-BD7E-E646B8578CCA}" type="presParOf" srcId="{471F9CF6-EEF8-4743-8253-34E7388ACE82}" destId="{79D93453-4793-46A6-B77A-7151A26234A2}" srcOrd="0" destOrd="0" presId="urn:microsoft.com/office/officeart/2008/layout/LinedList"/>
    <dgm:cxn modelId="{D6851C82-8C09-4E4F-ABB9-A887BF896A60}" type="presParOf" srcId="{471F9CF6-EEF8-4743-8253-34E7388ACE82}" destId="{818B0B56-F3C0-4807-A5F8-8A5A97175BD9}" srcOrd="1" destOrd="0" presId="urn:microsoft.com/office/officeart/2008/layout/LinedList"/>
    <dgm:cxn modelId="{3A799638-55E5-45EA-8399-179F52E56CA8}" type="presParOf" srcId="{818B0B56-F3C0-4807-A5F8-8A5A97175BD9}" destId="{BA814E15-FFF7-46A8-A88D-EF20E59A9C5E}" srcOrd="0" destOrd="0" presId="urn:microsoft.com/office/officeart/2008/layout/LinedList"/>
    <dgm:cxn modelId="{274DBDBB-9062-4E0D-858D-6F75118B5EC2}" type="presParOf" srcId="{818B0B56-F3C0-4807-A5F8-8A5A97175BD9}" destId="{A8EFBABF-DD7A-46B3-A045-605B8A27695D}" srcOrd="1" destOrd="0" presId="urn:microsoft.com/office/officeart/2008/layout/LinedList"/>
    <dgm:cxn modelId="{6000958D-DAEC-46F1-8CDD-4C0E97FA0EFE}" type="presParOf" srcId="{A8EFBABF-DD7A-46B3-A045-605B8A27695D}" destId="{AA72BB7E-B941-419F-95A2-30765B8E835A}" srcOrd="0" destOrd="0" presId="urn:microsoft.com/office/officeart/2008/layout/LinedList"/>
    <dgm:cxn modelId="{46970E28-F061-45F4-9BBB-EC587069B180}" type="presParOf" srcId="{A8EFBABF-DD7A-46B3-A045-605B8A27695D}" destId="{CF914F3D-96A9-4446-A052-1724A913C1B3}" srcOrd="1" destOrd="0" presId="urn:microsoft.com/office/officeart/2008/layout/LinedList"/>
    <dgm:cxn modelId="{6550A1D1-7A62-4F26-A0EB-A42C26E2D2CD}" type="presParOf" srcId="{A8EFBABF-DD7A-46B3-A045-605B8A27695D}" destId="{3B95F2B5-2735-4154-A78F-5E6BB3D65910}" srcOrd="2" destOrd="0" presId="urn:microsoft.com/office/officeart/2008/layout/LinedList"/>
    <dgm:cxn modelId="{22F2BBD2-81EC-4428-8EDC-17C5621FF932}" type="presParOf" srcId="{3B95F2B5-2735-4154-A78F-5E6BB3D65910}" destId="{427E3D77-D93E-4C7B-8238-F68CB9366D33}" srcOrd="0" destOrd="0" presId="urn:microsoft.com/office/officeart/2008/layout/LinedList"/>
    <dgm:cxn modelId="{8F981396-4550-4DF4-BBDE-61D720645EF6}" type="presParOf" srcId="{427E3D77-D93E-4C7B-8238-F68CB9366D33}" destId="{13CD04D3-EF91-4EFE-AFC9-5C49FA80E97B}" srcOrd="0" destOrd="0" presId="urn:microsoft.com/office/officeart/2008/layout/LinedList"/>
    <dgm:cxn modelId="{FBB7E942-F77D-44D8-A7F6-3411906C21B2}" type="presParOf" srcId="{427E3D77-D93E-4C7B-8238-F68CB9366D33}" destId="{241644FF-0DF0-4755-99E6-338C7CA45AB7}" srcOrd="1" destOrd="0" presId="urn:microsoft.com/office/officeart/2008/layout/LinedList"/>
    <dgm:cxn modelId="{170C3263-681F-47DE-818C-ADAAB5F14346}" type="presParOf" srcId="{427E3D77-D93E-4C7B-8238-F68CB9366D33}" destId="{6C59D1FB-35FB-4915-9E2C-3590F58C9326}" srcOrd="2" destOrd="0" presId="urn:microsoft.com/office/officeart/2008/layout/LinedList"/>
    <dgm:cxn modelId="{FE0A2CE6-0D40-4B79-BCB8-DB9AA5814A0C}" type="presParOf" srcId="{3B95F2B5-2735-4154-A78F-5E6BB3D65910}" destId="{A2BBEBEA-8ECE-42AD-A208-5FEF46DF19D2}" srcOrd="1" destOrd="0" presId="urn:microsoft.com/office/officeart/2008/layout/LinedList"/>
    <dgm:cxn modelId="{CA9560E0-A7FB-4FF7-97E1-9E3947DFE71E}" type="presParOf" srcId="{3B95F2B5-2735-4154-A78F-5E6BB3D65910}" destId="{3FB1F86C-8DF5-4FE7-9880-22379373D603}" srcOrd="2" destOrd="0" presId="urn:microsoft.com/office/officeart/2008/layout/LinedList"/>
    <dgm:cxn modelId="{BCDE24C9-9619-467A-AEEB-1D217A4FCE78}" type="presParOf" srcId="{3FB1F86C-8DF5-4FE7-9880-22379373D603}" destId="{09A40A68-510B-44A9-8FF9-E412A47C6A2C}" srcOrd="0" destOrd="0" presId="urn:microsoft.com/office/officeart/2008/layout/LinedList"/>
    <dgm:cxn modelId="{F3E5FA18-D402-4C3A-9DBF-EFE8F9BF7CF6}" type="presParOf" srcId="{3FB1F86C-8DF5-4FE7-9880-22379373D603}" destId="{3C223713-7C97-4173-8255-FE088F752A1F}" srcOrd="1" destOrd="0" presId="urn:microsoft.com/office/officeart/2008/layout/LinedList"/>
    <dgm:cxn modelId="{DB14BBF4-DF6B-4A25-9469-C7C8E0F3259D}" type="presParOf" srcId="{3FB1F86C-8DF5-4FE7-9880-22379373D603}" destId="{F6773D01-A708-4716-9921-F944EFD5BB8A}" srcOrd="2" destOrd="0" presId="urn:microsoft.com/office/officeart/2008/layout/LinedList"/>
    <dgm:cxn modelId="{B124A581-3A10-4E91-BFBB-3AF653364033}" type="presParOf" srcId="{818B0B56-F3C0-4807-A5F8-8A5A97175BD9}" destId="{8E25649D-0716-47EA-B31C-E9C0B2516AD1}" srcOrd="2" destOrd="0" presId="urn:microsoft.com/office/officeart/2008/layout/LinedList"/>
    <dgm:cxn modelId="{CB2A45C2-2E32-44A4-AEE9-4F6B7703EC9E}" type="presParOf" srcId="{818B0B56-F3C0-4807-A5F8-8A5A97175BD9}" destId="{360BD07F-3848-4EFD-8478-D94752785513}" srcOrd="3" destOrd="0" presId="urn:microsoft.com/office/officeart/2008/layout/LinedList"/>
    <dgm:cxn modelId="{8696C12D-874D-4C84-8B6D-9C1181824580}" type="presParOf" srcId="{818B0B56-F3C0-4807-A5F8-8A5A97175BD9}" destId="{A3FC12EE-ABE9-45CC-8B1E-28BB8CA17E1A}" srcOrd="4" destOrd="0" presId="urn:microsoft.com/office/officeart/2008/layout/LinedList"/>
    <dgm:cxn modelId="{CCE51971-2DC0-494D-8757-8D56A6F034B1}" type="presParOf" srcId="{A3FC12EE-ABE9-45CC-8B1E-28BB8CA17E1A}" destId="{E3A4F98E-9F4B-4731-8269-1EF74BEFC13C}" srcOrd="0" destOrd="0" presId="urn:microsoft.com/office/officeart/2008/layout/LinedList"/>
    <dgm:cxn modelId="{B959D018-1B4C-4233-9750-E430F0271367}" type="presParOf" srcId="{A3FC12EE-ABE9-45CC-8B1E-28BB8CA17E1A}" destId="{7D34A5E0-462A-48EF-BE9F-7F2A79D997A8}" srcOrd="1" destOrd="0" presId="urn:microsoft.com/office/officeart/2008/layout/LinedList"/>
    <dgm:cxn modelId="{35F76332-E516-49DA-A80E-98304C7CE885}" type="presParOf" srcId="{A3FC12EE-ABE9-45CC-8B1E-28BB8CA17E1A}" destId="{E560A426-1197-4E85-8A02-05D64254DF8A}" srcOrd="2" destOrd="0" presId="urn:microsoft.com/office/officeart/2008/layout/LinedList"/>
    <dgm:cxn modelId="{ACE07716-1717-42C2-A6E6-F17BEB145C27}" type="presParOf" srcId="{E560A426-1197-4E85-8A02-05D64254DF8A}" destId="{8516FDF6-5158-42DC-8763-E3C2FD39E2CD}" srcOrd="0" destOrd="0" presId="urn:microsoft.com/office/officeart/2008/layout/LinedList"/>
    <dgm:cxn modelId="{8D8148C0-1E87-4980-BB56-86108775CB6C}" type="presParOf" srcId="{8516FDF6-5158-42DC-8763-E3C2FD39E2CD}" destId="{0F7CDB4C-D2FC-4F45-8219-F48F6DA12BA4}" srcOrd="0" destOrd="0" presId="urn:microsoft.com/office/officeart/2008/layout/LinedList"/>
    <dgm:cxn modelId="{1BA00DFD-2613-4599-9604-05276650F7D2}" type="presParOf" srcId="{8516FDF6-5158-42DC-8763-E3C2FD39E2CD}" destId="{15500159-2137-40E7-B6EA-9ADEF804DB25}" srcOrd="1" destOrd="0" presId="urn:microsoft.com/office/officeart/2008/layout/LinedList"/>
    <dgm:cxn modelId="{6070DDA0-D647-424B-9F08-745A7F812AC4}" type="presParOf" srcId="{8516FDF6-5158-42DC-8763-E3C2FD39E2CD}" destId="{27AD1DF7-8FAD-478B-955C-014B36936B94}" srcOrd="2" destOrd="0" presId="urn:microsoft.com/office/officeart/2008/layout/LinedList"/>
    <dgm:cxn modelId="{1E66B136-CA38-4A04-9FB8-F2BA462E8453}" type="presParOf" srcId="{818B0B56-F3C0-4807-A5F8-8A5A97175BD9}" destId="{DC8395AA-9166-4DB0-A177-DBF4C4D158DA}" srcOrd="5" destOrd="0" presId="urn:microsoft.com/office/officeart/2008/layout/LinedList"/>
    <dgm:cxn modelId="{164A3C49-BE24-4B9D-97D1-B130F65B22AD}" type="presParOf" srcId="{818B0B56-F3C0-4807-A5F8-8A5A97175BD9}" destId="{E58F19AE-F0E2-4E86-BC96-ADDB60D6D860}" srcOrd="6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94E1284B-07E7-47D7-8864-5F874F67D5D5}" type="doc">
      <dgm:prSet loTypeId="urn:microsoft.com/office/officeart/2005/8/layout/lProcess2" loCatId="list" qsTypeId="urn:microsoft.com/office/officeart/2005/8/quickstyle/simple4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DAC298FE-2C68-4DC0-B67B-EE5F77E49743}">
      <dgm:prSet phldrT="[Text]"/>
      <dgm:spPr/>
      <dgm:t>
        <a:bodyPr/>
        <a:lstStyle/>
        <a:p>
          <a:pPr rtl="1"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r>
            <a:rPr lang="fa-IR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Jameel Noori Nastaleeq" pitchFamily="2" charset="-78"/>
              <a:cs typeface="Jameel Noori Nastaleeq" pitchFamily="2" charset="-78"/>
            </a:rPr>
            <a:t>معجزات</a:t>
          </a:r>
          <a:r>
            <a:rPr lang="ar-SA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Jameel Noori Nastaleeq" pitchFamily="2" charset="-78"/>
              <a:cs typeface="Jameel Noori Nastaleeq" pitchFamily="2" charset="-78"/>
            </a:rPr>
            <a:t> </a:t>
          </a:r>
          <a:r>
            <a:rPr lang="fa-IR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Jameel Noori Nastaleeq" pitchFamily="2" charset="-78"/>
              <a:cs typeface="Jameel Noori Nastaleeq" pitchFamily="2" charset="-78"/>
            </a:rPr>
            <a:t>کا انکار</a:t>
          </a:r>
          <a:r>
            <a:rPr lang="ar-SA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Jameel Noori Nastaleeq" pitchFamily="2" charset="-78"/>
              <a:cs typeface="Jameel Noori Nastaleeq" pitchFamily="2" charset="-78"/>
            </a:rPr>
            <a:t> </a:t>
          </a:r>
          <a:r>
            <a:rPr lang="en-US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Jameel Noori Nastaleeq" pitchFamily="2" charset="-78"/>
              <a:cs typeface="Jameel Noori Nastaleeq" pitchFamily="2" charset="-78"/>
            </a:rPr>
            <a:t>(Denial of miracles)</a:t>
          </a:r>
          <a:endParaRPr lang="en-US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Jameel Noori Nastaleeq" pitchFamily="2" charset="-78"/>
            <a:cs typeface="Jameel Noori Nastaleeq" pitchFamily="2" charset="-78"/>
          </a:endParaRPr>
        </a:p>
      </dgm:t>
    </dgm:pt>
    <dgm:pt modelId="{D6B21A12-16AD-4FC3-95F7-B3DB79878229}">
      <dgm:prSet phldrT="[Text]" custT="1"/>
      <dgm:spPr/>
      <dgm:t>
        <a:bodyPr/>
        <a:lstStyle/>
        <a:p>
          <a:pPr rtl="1"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r>
            <a:rPr lang="ar-SA" sz="4400" dirty="0" smtClean="0">
              <a:latin typeface="Jameel Noori Nastaleeq" pitchFamily="2" charset="-78"/>
              <a:cs typeface="Jameel Noori Nastaleeq" pitchFamily="2" charset="-78"/>
            </a:rPr>
            <a:t>موجودہ دور کا شرک:  مادّہ پرستی </a:t>
          </a:r>
          <a:r>
            <a:rPr lang="en-US" sz="4400" dirty="0" smtClean="0">
              <a:latin typeface="Jameel Noori Nastaleeq" pitchFamily="2" charset="-78"/>
              <a:cs typeface="Jameel Noori Nastaleeq" pitchFamily="2" charset="-78"/>
            </a:rPr>
            <a:t>(Materialism)</a:t>
          </a:r>
          <a:endParaRPr lang="en-US" sz="4400" dirty="0">
            <a:latin typeface="Jameel Noori Nastaleeq" pitchFamily="2" charset="-78"/>
            <a:cs typeface="Jameel Noori Nastaleeq" pitchFamily="2" charset="-78"/>
          </a:endParaRPr>
        </a:p>
      </dgm:t>
    </dgm:pt>
    <dgm:pt modelId="{F7461640-94D8-4785-A5A2-797C16E29B98}" type="sibTrans" cxnId="{09BE940F-826E-4A8A-8368-2B476B07F273}">
      <dgm:prSet/>
      <dgm:spPr/>
      <dgm:t>
        <a:bodyPr/>
        <a:lstStyle/>
        <a:p>
          <a:pPr rtl="1"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endParaRPr lang="en-US">
            <a:latin typeface="Jameel Noori Nastaleeq" pitchFamily="2" charset="-78"/>
            <a:cs typeface="Jameel Noori Nastaleeq" pitchFamily="2" charset="-78"/>
          </a:endParaRPr>
        </a:p>
      </dgm:t>
    </dgm:pt>
    <dgm:pt modelId="{BC3B422E-FC4E-4D47-BB5E-0A2109B68F68}" type="parTrans" cxnId="{09BE940F-826E-4A8A-8368-2B476B07F273}">
      <dgm:prSet/>
      <dgm:spPr/>
      <dgm:t>
        <a:bodyPr/>
        <a:lstStyle/>
        <a:p>
          <a:pPr rtl="1"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endParaRPr lang="en-US">
            <a:latin typeface="Jameel Noori Nastaleeq" pitchFamily="2" charset="-78"/>
            <a:cs typeface="Jameel Noori Nastaleeq" pitchFamily="2" charset="-78"/>
          </a:endParaRPr>
        </a:p>
      </dgm:t>
    </dgm:pt>
    <dgm:pt modelId="{C01AB7E6-D3B6-417C-A18B-6257E7124DEB}" type="sibTrans" cxnId="{FD2FEB2C-06DF-4639-87BD-1871DFAAE784}">
      <dgm:prSet/>
      <dgm:spPr/>
      <dgm:t>
        <a:bodyPr/>
        <a:lstStyle/>
        <a:p>
          <a:pPr rtl="1"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endParaRPr lang="en-US">
            <a:latin typeface="Jameel Noori Nastaleeq" pitchFamily="2" charset="-78"/>
            <a:cs typeface="Jameel Noori Nastaleeq" pitchFamily="2" charset="-78"/>
          </a:endParaRPr>
        </a:p>
      </dgm:t>
    </dgm:pt>
    <dgm:pt modelId="{68A60883-4E44-4EDA-8BE9-28935D02E8C6}" type="parTrans" cxnId="{FD2FEB2C-06DF-4639-87BD-1871DFAAE784}">
      <dgm:prSet/>
      <dgm:spPr/>
      <dgm:t>
        <a:bodyPr/>
        <a:lstStyle/>
        <a:p>
          <a:pPr rtl="1"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endParaRPr lang="en-US">
            <a:latin typeface="Jameel Noori Nastaleeq" pitchFamily="2" charset="-78"/>
            <a:cs typeface="Jameel Noori Nastaleeq" pitchFamily="2" charset="-78"/>
          </a:endParaRPr>
        </a:p>
      </dgm:t>
    </dgm:pt>
    <dgm:pt modelId="{C73E8470-8995-4C3A-8A8B-3140FABAD842}">
      <dgm:prSet phldrT="[Text]"/>
      <dgm:spPr/>
      <dgm:t>
        <a:bodyPr/>
        <a:lstStyle/>
        <a:p>
          <a:pPr rtl="1"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r>
            <a:rPr lang="fa-IR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Jameel Noori Nastaleeq" pitchFamily="2" charset="-78"/>
              <a:cs typeface="Jameel Noori Nastaleeq" pitchFamily="2" charset="-78"/>
            </a:rPr>
            <a:t>اسباب پر انحصار</a:t>
          </a:r>
          <a:r>
            <a:rPr lang="ar-SA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Jameel Noori Nastaleeq" pitchFamily="2" charset="-78"/>
              <a:cs typeface="Jameel Noori Nastaleeq" pitchFamily="2" charset="-78"/>
            </a:rPr>
            <a:t> </a:t>
          </a:r>
          <a:r>
            <a:rPr lang="en-US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Jameel Noori Nastaleeq" pitchFamily="2" charset="-78"/>
              <a:cs typeface="Jameel Noori Nastaleeq" pitchFamily="2" charset="-78"/>
            </a:rPr>
            <a:t>(Reliance on the Means)</a:t>
          </a:r>
          <a:endParaRPr lang="en-US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Jameel Noori Nastaleeq" pitchFamily="2" charset="-78"/>
            <a:cs typeface="Jameel Noori Nastaleeq" pitchFamily="2" charset="-78"/>
          </a:endParaRPr>
        </a:p>
      </dgm:t>
    </dgm:pt>
    <dgm:pt modelId="{5F3D7B55-403E-409E-8ADE-BD38AEDBC4EC}" type="parTrans" cxnId="{D65DE080-D5BD-4A0C-B150-3696FE663479}">
      <dgm:prSet/>
      <dgm:spPr/>
      <dgm:t>
        <a:bodyPr/>
        <a:lstStyle/>
        <a:p>
          <a:pPr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endParaRPr lang="en-US">
            <a:latin typeface="Jameel Noori Nastaleeq" pitchFamily="2" charset="-78"/>
            <a:cs typeface="Jameel Noori Nastaleeq" pitchFamily="2" charset="-78"/>
          </a:endParaRPr>
        </a:p>
      </dgm:t>
    </dgm:pt>
    <dgm:pt modelId="{D3A0B994-75DF-481A-917B-4FF16EF24A35}" type="sibTrans" cxnId="{D65DE080-D5BD-4A0C-B150-3696FE663479}">
      <dgm:prSet/>
      <dgm:spPr/>
      <dgm:t>
        <a:bodyPr/>
        <a:lstStyle/>
        <a:p>
          <a:pPr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endParaRPr lang="en-US">
            <a:latin typeface="Jameel Noori Nastaleeq" pitchFamily="2" charset="-78"/>
            <a:cs typeface="Jameel Noori Nastaleeq" pitchFamily="2" charset="-78"/>
          </a:endParaRPr>
        </a:p>
      </dgm:t>
    </dgm:pt>
    <dgm:pt modelId="{1863F615-7833-4DA2-8D8A-95DE2854EAA5}">
      <dgm:prSet phldrT="[Text]"/>
      <dgm:spPr/>
      <dgm:t>
        <a:bodyPr/>
        <a:lstStyle/>
        <a:p>
          <a:pPr rtl="1"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r>
            <a:rPr lang="ar-SA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Jameel Noori Nastaleeq" pitchFamily="2" charset="-78"/>
              <a:cs typeface="Jameel Noori Nastaleeq" pitchFamily="2" charset="-78"/>
            </a:rPr>
            <a:t>حد سے زیادہ خود اعتمادی  </a:t>
          </a:r>
          <a:r>
            <a:rPr lang="en-US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Jameel Noori Nastaleeq" pitchFamily="2" charset="-78"/>
              <a:cs typeface="Jameel Noori Nastaleeq" pitchFamily="2" charset="-78"/>
            </a:rPr>
            <a:t>(Extreme Self-confidence)</a:t>
          </a:r>
          <a:endParaRPr lang="en-US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Jameel Noori Nastaleeq" pitchFamily="2" charset="-78"/>
            <a:cs typeface="Jameel Noori Nastaleeq" pitchFamily="2" charset="-78"/>
          </a:endParaRPr>
        </a:p>
      </dgm:t>
    </dgm:pt>
    <dgm:pt modelId="{2A275B96-A7C1-46BD-BFEF-41D966B55103}" type="parTrans" cxnId="{BA3F2BA2-C4CC-4E68-8C89-D63CE23A81C1}">
      <dgm:prSet/>
      <dgm:spPr/>
      <dgm:t>
        <a:bodyPr/>
        <a:lstStyle/>
        <a:p>
          <a:pPr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endParaRPr lang="en-US">
            <a:latin typeface="Jameel Noori Nastaleeq" pitchFamily="2" charset="-78"/>
            <a:cs typeface="Jameel Noori Nastaleeq" pitchFamily="2" charset="-78"/>
          </a:endParaRPr>
        </a:p>
      </dgm:t>
    </dgm:pt>
    <dgm:pt modelId="{12A3779B-15B1-4D29-8B93-9A9B5945D4B7}" type="sibTrans" cxnId="{BA3F2BA2-C4CC-4E68-8C89-D63CE23A81C1}">
      <dgm:prSet/>
      <dgm:spPr/>
      <dgm:t>
        <a:bodyPr/>
        <a:lstStyle/>
        <a:p>
          <a:pPr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endParaRPr lang="en-US">
            <a:latin typeface="Jameel Noori Nastaleeq" pitchFamily="2" charset="-78"/>
            <a:cs typeface="Jameel Noori Nastaleeq" pitchFamily="2" charset="-78"/>
          </a:endParaRPr>
        </a:p>
      </dgm:t>
    </dgm:pt>
    <dgm:pt modelId="{09CE928D-5CCD-4DDD-B295-C5A854CC527E}" type="pres">
      <dgm:prSet presAssocID="{94E1284B-07E7-47D7-8864-5F874F67D5D5}" presName="theList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CBE87D56-3B94-4C81-9631-578B4A3E1BA9}" type="pres">
      <dgm:prSet presAssocID="{D6B21A12-16AD-4FC3-95F7-B3DB79878229}" presName="compNode" presStyleCnt="0"/>
      <dgm:spPr/>
      <dgm:t>
        <a:bodyPr/>
        <a:lstStyle/>
        <a:p>
          <a:endParaRPr lang="en-US"/>
        </a:p>
      </dgm:t>
    </dgm:pt>
    <dgm:pt modelId="{096EA3C7-CAE0-4F57-9A9E-386210FF2C28}" type="pres">
      <dgm:prSet presAssocID="{D6B21A12-16AD-4FC3-95F7-B3DB79878229}" presName="aNode" presStyleLbl="bgShp" presStyleIdx="0" presStyleCnt="1"/>
      <dgm:spPr/>
      <dgm:t>
        <a:bodyPr/>
        <a:lstStyle/>
        <a:p>
          <a:endParaRPr lang="en-US"/>
        </a:p>
      </dgm:t>
    </dgm:pt>
    <dgm:pt modelId="{54B2AA7F-4CF0-429E-A084-CB20F7B1BB65}" type="pres">
      <dgm:prSet presAssocID="{D6B21A12-16AD-4FC3-95F7-B3DB79878229}" presName="textNode" presStyleLbl="bgShp" presStyleIdx="0" presStyleCnt="1"/>
      <dgm:spPr/>
      <dgm:t>
        <a:bodyPr/>
        <a:lstStyle/>
        <a:p>
          <a:endParaRPr lang="en-US"/>
        </a:p>
      </dgm:t>
    </dgm:pt>
    <dgm:pt modelId="{1C543BB8-7262-43B5-B12C-A872A458F7DE}" type="pres">
      <dgm:prSet presAssocID="{D6B21A12-16AD-4FC3-95F7-B3DB79878229}" presName="compChildNode" presStyleCnt="0"/>
      <dgm:spPr/>
      <dgm:t>
        <a:bodyPr/>
        <a:lstStyle/>
        <a:p>
          <a:endParaRPr lang="en-US"/>
        </a:p>
      </dgm:t>
    </dgm:pt>
    <dgm:pt modelId="{10F967D5-A092-4708-8D33-AB0B3AB52774}" type="pres">
      <dgm:prSet presAssocID="{D6B21A12-16AD-4FC3-95F7-B3DB79878229}" presName="theInnerList" presStyleCnt="0"/>
      <dgm:spPr/>
      <dgm:t>
        <a:bodyPr/>
        <a:lstStyle/>
        <a:p>
          <a:endParaRPr lang="en-US"/>
        </a:p>
      </dgm:t>
    </dgm:pt>
    <dgm:pt modelId="{08E53463-1778-4B07-96F6-8293DDBA20BD}" type="pres">
      <dgm:prSet presAssocID="{DAC298FE-2C68-4DC0-B67B-EE5F77E49743}" presName="child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6662A9D-30A3-4F82-8C6F-5E2E2C239ED3}" type="pres">
      <dgm:prSet presAssocID="{DAC298FE-2C68-4DC0-B67B-EE5F77E49743}" presName="aSpace2" presStyleCnt="0"/>
      <dgm:spPr/>
      <dgm:t>
        <a:bodyPr/>
        <a:lstStyle/>
        <a:p>
          <a:endParaRPr lang="en-US"/>
        </a:p>
      </dgm:t>
    </dgm:pt>
    <dgm:pt modelId="{9A08A4B4-ABBC-40E9-921C-4E080B2BEFC5}" type="pres">
      <dgm:prSet presAssocID="{C73E8470-8995-4C3A-8A8B-3140FABAD842}" presName="child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C2F5B30-D75F-4A7B-B2F6-1D7B2F60C852}" type="pres">
      <dgm:prSet presAssocID="{C73E8470-8995-4C3A-8A8B-3140FABAD842}" presName="aSpace2" presStyleCnt="0"/>
      <dgm:spPr/>
      <dgm:t>
        <a:bodyPr/>
        <a:lstStyle/>
        <a:p>
          <a:endParaRPr lang="en-US"/>
        </a:p>
      </dgm:t>
    </dgm:pt>
    <dgm:pt modelId="{9655218A-2690-4C3A-ABB7-F7987F7CEE2C}" type="pres">
      <dgm:prSet presAssocID="{1863F615-7833-4DA2-8D8A-95DE2854EAA5}" presName="child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D65DE080-D5BD-4A0C-B150-3696FE663479}" srcId="{D6B21A12-16AD-4FC3-95F7-B3DB79878229}" destId="{C73E8470-8995-4C3A-8A8B-3140FABAD842}" srcOrd="1" destOrd="0" parTransId="{5F3D7B55-403E-409E-8ADE-BD38AEDBC4EC}" sibTransId="{D3A0B994-75DF-481A-917B-4FF16EF24A35}"/>
    <dgm:cxn modelId="{36E26DDB-F50B-42F5-81B6-B245C028279A}" type="presOf" srcId="{1863F615-7833-4DA2-8D8A-95DE2854EAA5}" destId="{9655218A-2690-4C3A-ABB7-F7987F7CEE2C}" srcOrd="0" destOrd="0" presId="urn:microsoft.com/office/officeart/2005/8/layout/lProcess2"/>
    <dgm:cxn modelId="{1512BDC7-6701-45FC-8C22-D7F31C8FCB83}" type="presOf" srcId="{D6B21A12-16AD-4FC3-95F7-B3DB79878229}" destId="{54B2AA7F-4CF0-429E-A084-CB20F7B1BB65}" srcOrd="1" destOrd="0" presId="urn:microsoft.com/office/officeart/2005/8/layout/lProcess2"/>
    <dgm:cxn modelId="{98B567A1-0737-42E8-A659-90EAFFD02139}" type="presOf" srcId="{94E1284B-07E7-47D7-8864-5F874F67D5D5}" destId="{09CE928D-5CCD-4DDD-B295-C5A854CC527E}" srcOrd="0" destOrd="0" presId="urn:microsoft.com/office/officeart/2005/8/layout/lProcess2"/>
    <dgm:cxn modelId="{1459556E-DB44-4B04-B596-4C1D6F97BE80}" type="presOf" srcId="{DAC298FE-2C68-4DC0-B67B-EE5F77E49743}" destId="{08E53463-1778-4B07-96F6-8293DDBA20BD}" srcOrd="0" destOrd="0" presId="urn:microsoft.com/office/officeart/2005/8/layout/lProcess2"/>
    <dgm:cxn modelId="{BA3F2BA2-C4CC-4E68-8C89-D63CE23A81C1}" srcId="{D6B21A12-16AD-4FC3-95F7-B3DB79878229}" destId="{1863F615-7833-4DA2-8D8A-95DE2854EAA5}" srcOrd="2" destOrd="0" parTransId="{2A275B96-A7C1-46BD-BFEF-41D966B55103}" sibTransId="{12A3779B-15B1-4D29-8B93-9A9B5945D4B7}"/>
    <dgm:cxn modelId="{8DD93973-B2D0-4623-955D-3D2145A121DF}" type="presOf" srcId="{D6B21A12-16AD-4FC3-95F7-B3DB79878229}" destId="{096EA3C7-CAE0-4F57-9A9E-386210FF2C28}" srcOrd="0" destOrd="0" presId="urn:microsoft.com/office/officeart/2005/8/layout/lProcess2"/>
    <dgm:cxn modelId="{B45F9F7F-AF35-4043-A182-6FAF863C3A24}" type="presOf" srcId="{C73E8470-8995-4C3A-8A8B-3140FABAD842}" destId="{9A08A4B4-ABBC-40E9-921C-4E080B2BEFC5}" srcOrd="0" destOrd="0" presId="urn:microsoft.com/office/officeart/2005/8/layout/lProcess2"/>
    <dgm:cxn modelId="{09BE940F-826E-4A8A-8368-2B476B07F273}" srcId="{94E1284B-07E7-47D7-8864-5F874F67D5D5}" destId="{D6B21A12-16AD-4FC3-95F7-B3DB79878229}" srcOrd="0" destOrd="0" parTransId="{BC3B422E-FC4E-4D47-BB5E-0A2109B68F68}" sibTransId="{F7461640-94D8-4785-A5A2-797C16E29B98}"/>
    <dgm:cxn modelId="{FD2FEB2C-06DF-4639-87BD-1871DFAAE784}" srcId="{D6B21A12-16AD-4FC3-95F7-B3DB79878229}" destId="{DAC298FE-2C68-4DC0-B67B-EE5F77E49743}" srcOrd="0" destOrd="0" parTransId="{68A60883-4E44-4EDA-8BE9-28935D02E8C6}" sibTransId="{C01AB7E6-D3B6-417C-A18B-6257E7124DEB}"/>
    <dgm:cxn modelId="{A63D1E2B-1EC1-4C0C-A9BB-11C9FD398020}" type="presParOf" srcId="{09CE928D-5CCD-4DDD-B295-C5A854CC527E}" destId="{CBE87D56-3B94-4C81-9631-578B4A3E1BA9}" srcOrd="0" destOrd="0" presId="urn:microsoft.com/office/officeart/2005/8/layout/lProcess2"/>
    <dgm:cxn modelId="{D28AC448-4EE5-4C76-B2C0-5969806AEDFE}" type="presParOf" srcId="{CBE87D56-3B94-4C81-9631-578B4A3E1BA9}" destId="{096EA3C7-CAE0-4F57-9A9E-386210FF2C28}" srcOrd="0" destOrd="0" presId="urn:microsoft.com/office/officeart/2005/8/layout/lProcess2"/>
    <dgm:cxn modelId="{4AF194DB-FB8E-42D8-83FF-36B58ECF8F7E}" type="presParOf" srcId="{CBE87D56-3B94-4C81-9631-578B4A3E1BA9}" destId="{54B2AA7F-4CF0-429E-A084-CB20F7B1BB65}" srcOrd="1" destOrd="0" presId="urn:microsoft.com/office/officeart/2005/8/layout/lProcess2"/>
    <dgm:cxn modelId="{5C5F0D33-471D-4C33-8789-55D32B5240E0}" type="presParOf" srcId="{CBE87D56-3B94-4C81-9631-578B4A3E1BA9}" destId="{1C543BB8-7262-43B5-B12C-A872A458F7DE}" srcOrd="2" destOrd="0" presId="urn:microsoft.com/office/officeart/2005/8/layout/lProcess2"/>
    <dgm:cxn modelId="{F90F0A16-C3F3-4C8C-806C-282CC7B6360A}" type="presParOf" srcId="{1C543BB8-7262-43B5-B12C-A872A458F7DE}" destId="{10F967D5-A092-4708-8D33-AB0B3AB52774}" srcOrd="0" destOrd="0" presId="urn:microsoft.com/office/officeart/2005/8/layout/lProcess2"/>
    <dgm:cxn modelId="{430AB955-26B6-43D5-8C03-7ECCF13ED5E7}" type="presParOf" srcId="{10F967D5-A092-4708-8D33-AB0B3AB52774}" destId="{08E53463-1778-4B07-96F6-8293DDBA20BD}" srcOrd="0" destOrd="0" presId="urn:microsoft.com/office/officeart/2005/8/layout/lProcess2"/>
    <dgm:cxn modelId="{51DE1107-E8FD-46C0-94BF-A328161A6717}" type="presParOf" srcId="{10F967D5-A092-4708-8D33-AB0B3AB52774}" destId="{E6662A9D-30A3-4F82-8C6F-5E2E2C239ED3}" srcOrd="1" destOrd="0" presId="urn:microsoft.com/office/officeart/2005/8/layout/lProcess2"/>
    <dgm:cxn modelId="{0DE908B9-48E5-4E54-8211-69EBE9B3250A}" type="presParOf" srcId="{10F967D5-A092-4708-8D33-AB0B3AB52774}" destId="{9A08A4B4-ABBC-40E9-921C-4E080B2BEFC5}" srcOrd="2" destOrd="0" presId="urn:microsoft.com/office/officeart/2005/8/layout/lProcess2"/>
    <dgm:cxn modelId="{68CD3D8C-1971-4444-A599-DA22AC42A696}" type="presParOf" srcId="{10F967D5-A092-4708-8D33-AB0B3AB52774}" destId="{8C2F5B30-D75F-4A7B-B2F6-1D7B2F60C852}" srcOrd="3" destOrd="0" presId="urn:microsoft.com/office/officeart/2005/8/layout/lProcess2"/>
    <dgm:cxn modelId="{42CBD2CE-8073-4D8A-96A9-7E2DDD60DE27}" type="presParOf" srcId="{10F967D5-A092-4708-8D33-AB0B3AB52774}" destId="{9655218A-2690-4C3A-ABB7-F7987F7CEE2C}" srcOrd="4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94E1284B-07E7-47D7-8864-5F874F67D5D5}" type="doc">
      <dgm:prSet loTypeId="urn:microsoft.com/office/officeart/2005/8/layout/vList2" loCatId="list" qsTypeId="urn:microsoft.com/office/officeart/2005/8/quickstyle/simple4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3BB3727F-3B7C-4A00-B163-15534EDFC183}">
      <dgm:prSet custT="1"/>
      <dgm:spPr/>
      <dgm:t>
        <a:bodyPr/>
        <a:lstStyle/>
        <a:p>
          <a:pPr algn="ctr" rtl="1"/>
          <a:r>
            <a:rPr lang="ar-SA" sz="4800" b="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Jameel Noori Nastaleeq" pitchFamily="2" charset="-78"/>
              <a:ea typeface="Times New Roman" pitchFamily="18" charset="0"/>
              <a:cs typeface="Jameel Noori Nastaleeq" pitchFamily="2" charset="-78"/>
            </a:rPr>
            <a:t>اللہ </a:t>
          </a:r>
          <a:r>
            <a:rPr lang="ur-PK" sz="4800" b="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Jameel Noori Nastaleeq" pitchFamily="2" charset="-78"/>
              <a:ea typeface="Times New Roman" pitchFamily="18" charset="0"/>
              <a:cs typeface="Jameel Noori Nastaleeq" pitchFamily="2" charset="-78"/>
            </a:rPr>
            <a:t>کا </a:t>
          </a:r>
          <a:r>
            <a:rPr lang="ar-SA" sz="4800" b="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Jameel Noori Nastaleeq" pitchFamily="2" charset="-78"/>
              <a:ea typeface="Times New Roman" pitchFamily="18" charset="0"/>
              <a:cs typeface="Jameel Noori Nastaleeq" pitchFamily="2" charset="-78"/>
            </a:rPr>
            <a:t>بندوں سے </a:t>
          </a:r>
          <a:r>
            <a:rPr lang="ur-PK" sz="4800" b="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Jameel Noori Nastaleeq" pitchFamily="2" charset="-78"/>
              <a:ea typeface="Times New Roman" pitchFamily="18" charset="0"/>
              <a:cs typeface="Jameel Noori Nastaleeq" pitchFamily="2" charset="-78"/>
            </a:rPr>
            <a:t>واحد مطالبہ</a:t>
          </a:r>
          <a:r>
            <a:rPr lang="ar-SA" sz="4800" b="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Jameel Noori Nastaleeq" pitchFamily="2" charset="-78"/>
              <a:ea typeface="Times New Roman" pitchFamily="18" charset="0"/>
              <a:cs typeface="Jameel Noori Nastaleeq" pitchFamily="2" charset="-78"/>
            </a:rPr>
            <a:t>: عبادت</a:t>
          </a:r>
          <a:r>
            <a:rPr lang="ur-PK" sz="4800" b="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Jameel Noori Nastaleeq" pitchFamily="2" charset="-78"/>
              <a:ea typeface="Times New Roman" pitchFamily="18" charset="0"/>
              <a:cs typeface="Jameel Noori Nastaleeq" pitchFamily="2" charset="-78"/>
            </a:rPr>
            <a:t> </a:t>
          </a:r>
          <a:r>
            <a:rPr lang="ur-PK" sz="3200" b="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Jameel Noori Nastaleeq" pitchFamily="2" charset="-78"/>
              <a:ea typeface="Times New Roman" pitchFamily="18" charset="0"/>
              <a:cs typeface="Jameel Noori Nastaleeq" pitchFamily="2" charset="-78"/>
            </a:rPr>
            <a:t>(الذاریات: 56)</a:t>
          </a:r>
          <a:endParaRPr lang="en-US" sz="4000" b="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Jameel Noori Nastaleeq" pitchFamily="2" charset="-78"/>
            <a:cs typeface="Jameel Noori Nastaleeq" pitchFamily="2" charset="-78"/>
          </a:endParaRPr>
        </a:p>
      </dgm:t>
    </dgm:pt>
    <dgm:pt modelId="{B49233FC-FC80-4289-9A29-814AC6B2A18C}" type="parTrans" cxnId="{20D5C752-E51D-4D4E-AF61-AC0CBF456FFD}">
      <dgm:prSet/>
      <dgm:spPr/>
      <dgm:t>
        <a:bodyPr/>
        <a:lstStyle/>
        <a:p>
          <a:pPr algn="ctr" rtl="1"/>
          <a:endParaRPr lang="en-US" sz="5400" b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Jameel Noori Nastaleeq" pitchFamily="2" charset="-78"/>
            <a:cs typeface="Jameel Noori Nastaleeq" pitchFamily="2" charset="-78"/>
          </a:endParaRPr>
        </a:p>
      </dgm:t>
    </dgm:pt>
    <dgm:pt modelId="{3823EB4A-107B-4559-8C7A-17686116E37C}" type="sibTrans" cxnId="{20D5C752-E51D-4D4E-AF61-AC0CBF456FFD}">
      <dgm:prSet/>
      <dgm:spPr/>
      <dgm:t>
        <a:bodyPr/>
        <a:lstStyle/>
        <a:p>
          <a:pPr algn="ctr" rtl="1"/>
          <a:endParaRPr lang="en-US" sz="5400" b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Jameel Noori Nastaleeq" pitchFamily="2" charset="-78"/>
            <a:cs typeface="Jameel Noori Nastaleeq" pitchFamily="2" charset="-78"/>
          </a:endParaRPr>
        </a:p>
      </dgm:t>
    </dgm:pt>
    <dgm:pt modelId="{549E73D9-6FFA-4E07-B139-92839A5C579D}" type="pres">
      <dgm:prSet presAssocID="{94E1284B-07E7-47D7-8864-5F874F67D5D5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3A36963D-81D6-4AF0-82C4-DDD2DD5BDBDD}" type="pres">
      <dgm:prSet presAssocID="{3BB3727F-3B7C-4A00-B163-15534EDFC183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D6936A89-06D6-4FE9-B849-6E83E59A7698}" type="presOf" srcId="{3BB3727F-3B7C-4A00-B163-15534EDFC183}" destId="{3A36963D-81D6-4AF0-82C4-DDD2DD5BDBDD}" srcOrd="0" destOrd="0" presId="urn:microsoft.com/office/officeart/2005/8/layout/vList2"/>
    <dgm:cxn modelId="{1F7B157F-7BE0-4CAA-AD6A-548DA90B8C7F}" type="presOf" srcId="{94E1284B-07E7-47D7-8864-5F874F67D5D5}" destId="{549E73D9-6FFA-4E07-B139-92839A5C579D}" srcOrd="0" destOrd="0" presId="urn:microsoft.com/office/officeart/2005/8/layout/vList2"/>
    <dgm:cxn modelId="{20D5C752-E51D-4D4E-AF61-AC0CBF456FFD}" srcId="{94E1284B-07E7-47D7-8864-5F874F67D5D5}" destId="{3BB3727F-3B7C-4A00-B163-15534EDFC183}" srcOrd="0" destOrd="0" parTransId="{B49233FC-FC80-4289-9A29-814AC6B2A18C}" sibTransId="{3823EB4A-107B-4559-8C7A-17686116E37C}"/>
    <dgm:cxn modelId="{431DE47D-B679-485F-8AAF-49B89C15ACA1}" type="presParOf" srcId="{549E73D9-6FFA-4E07-B139-92839A5C579D}" destId="{3A36963D-81D6-4AF0-82C4-DDD2DD5BDBDD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8EA744EF-AE38-409F-8333-5D5B46915C96}" type="doc">
      <dgm:prSet loTypeId="urn:microsoft.com/office/officeart/2005/8/layout/hierarchy2" loCatId="hierarchy" qsTypeId="urn:microsoft.com/office/officeart/2005/8/quickstyle/simple4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8D649FC7-C23C-4A6D-AA15-B4B0ABD1CC18}">
      <dgm:prSet phldrT="[Text]" custT="1"/>
      <dgm:spPr/>
      <dgm:t>
        <a:bodyPr/>
        <a:lstStyle/>
        <a:p>
          <a:pPr>
            <a:lnSpc>
              <a:spcPct val="80000"/>
            </a:lnSpc>
            <a:spcBef>
              <a:spcPts val="0"/>
            </a:spcBef>
            <a:spcAft>
              <a:spcPts val="0"/>
            </a:spcAft>
          </a:pPr>
          <a:r>
            <a:rPr lang="ur-PK" sz="4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Jameel Noori Nastaleeq" pitchFamily="2" charset="-78"/>
              <a:cs typeface="Jameel Noori Nastaleeq" pitchFamily="2" charset="-78"/>
            </a:rPr>
            <a:t>شرک فی العبادت</a:t>
          </a:r>
          <a:endParaRPr lang="en-US" sz="4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Jameel Noori Nastaleeq" pitchFamily="2" charset="-78"/>
            <a:cs typeface="Jameel Noori Nastaleeq" pitchFamily="2" charset="-78"/>
          </a:endParaRPr>
        </a:p>
      </dgm:t>
    </dgm:pt>
    <dgm:pt modelId="{59F37420-204D-49DC-B89A-9155D8C39B63}" type="parTrans" cxnId="{64E4BC64-CB1C-4D99-8937-347C7C691E58}">
      <dgm:prSet/>
      <dgm:spPr/>
      <dgm:t>
        <a:bodyPr/>
        <a:lstStyle/>
        <a:p>
          <a:pPr>
            <a:lnSpc>
              <a:spcPct val="80000"/>
            </a:lnSpc>
            <a:spcBef>
              <a:spcPts val="0"/>
            </a:spcBef>
            <a:spcAft>
              <a:spcPts val="0"/>
            </a:spcAft>
          </a:pPr>
          <a:endParaRPr lang="en-US" sz="1600">
            <a:latin typeface="Jameel Noori Nastaleeq" pitchFamily="2" charset="-78"/>
            <a:cs typeface="Jameel Noori Nastaleeq" pitchFamily="2" charset="-78"/>
          </a:endParaRPr>
        </a:p>
      </dgm:t>
    </dgm:pt>
    <dgm:pt modelId="{390C0FA3-8EFF-4C08-8E22-1C4C8131EB8B}" type="sibTrans" cxnId="{64E4BC64-CB1C-4D99-8937-347C7C691E58}">
      <dgm:prSet/>
      <dgm:spPr/>
      <dgm:t>
        <a:bodyPr/>
        <a:lstStyle/>
        <a:p>
          <a:pPr>
            <a:lnSpc>
              <a:spcPct val="80000"/>
            </a:lnSpc>
            <a:spcBef>
              <a:spcPts val="0"/>
            </a:spcBef>
            <a:spcAft>
              <a:spcPts val="0"/>
            </a:spcAft>
          </a:pPr>
          <a:endParaRPr lang="en-US" sz="1600">
            <a:latin typeface="Jameel Noori Nastaleeq" pitchFamily="2" charset="-78"/>
            <a:cs typeface="Jameel Noori Nastaleeq" pitchFamily="2" charset="-78"/>
          </a:endParaRPr>
        </a:p>
      </dgm:t>
    </dgm:pt>
    <dgm:pt modelId="{A75FC154-A9B1-4162-A332-F726362B1055}">
      <dgm:prSet phldrT="[Text]" custT="1"/>
      <dgm:spPr/>
      <dgm:t>
        <a:bodyPr/>
        <a:lstStyle/>
        <a:p>
          <a:pPr rtl="1">
            <a:lnSpc>
              <a:spcPct val="80000"/>
            </a:lnSpc>
            <a:spcBef>
              <a:spcPts val="0"/>
            </a:spcBef>
            <a:spcAft>
              <a:spcPts val="0"/>
            </a:spcAft>
          </a:pPr>
          <a:r>
            <a:rPr lang="ar-SA" sz="28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Jameel Noori Nastaleeq" pitchFamily="2" charset="-78"/>
              <a:cs typeface="Jameel Noori Nastaleeq" pitchFamily="2" charset="-78"/>
            </a:rPr>
            <a:t>شرک فی الاطاعت</a:t>
          </a:r>
          <a:r>
            <a:rPr lang="ur-PK" sz="28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Jameel Noori Nastaleeq" pitchFamily="2" charset="-78"/>
              <a:cs typeface="Jameel Noori Nastaleeq" pitchFamily="2" charset="-78"/>
            </a:rPr>
            <a:t> </a:t>
          </a:r>
          <a:endParaRPr lang="ar-SA" sz="2800" dirty="0" smtClean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Jameel Noori Nastaleeq" pitchFamily="2" charset="-78"/>
            <a:cs typeface="Jameel Noori Nastaleeq" pitchFamily="2" charset="-78"/>
          </a:endParaRPr>
        </a:p>
        <a:p>
          <a:pPr rtl="1">
            <a:lnSpc>
              <a:spcPct val="80000"/>
            </a:lnSpc>
            <a:spcBef>
              <a:spcPts val="0"/>
            </a:spcBef>
            <a:spcAft>
              <a:spcPts val="0"/>
            </a:spcAft>
          </a:pPr>
          <a:r>
            <a:rPr lang="en-US" sz="28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Jameel Noori Nastaleeq" pitchFamily="2" charset="-78"/>
              <a:cs typeface="Jameel Noori Nastaleeq" pitchFamily="2" charset="-78"/>
            </a:rPr>
            <a:t>(Shirk in obedience)</a:t>
          </a:r>
          <a:endParaRPr lang="en-US" sz="28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Jameel Noori Nastaleeq" pitchFamily="2" charset="-78"/>
            <a:cs typeface="Jameel Noori Nastaleeq" pitchFamily="2" charset="-78"/>
          </a:endParaRPr>
        </a:p>
      </dgm:t>
    </dgm:pt>
    <dgm:pt modelId="{470B88D2-E724-4DCA-B1E3-15B43A5528C5}" type="parTrans" cxnId="{3F0FD3EE-1D72-47BF-8E60-3F517963D626}">
      <dgm:prSet custT="1"/>
      <dgm:spPr/>
      <dgm:t>
        <a:bodyPr/>
        <a:lstStyle/>
        <a:p>
          <a:pPr>
            <a:lnSpc>
              <a:spcPct val="80000"/>
            </a:lnSpc>
            <a:spcBef>
              <a:spcPts val="0"/>
            </a:spcBef>
            <a:spcAft>
              <a:spcPts val="0"/>
            </a:spcAft>
          </a:pPr>
          <a:endParaRPr lang="en-US" sz="400">
            <a:latin typeface="Jameel Noori Nastaleeq" pitchFamily="2" charset="-78"/>
            <a:cs typeface="Jameel Noori Nastaleeq" pitchFamily="2" charset="-78"/>
          </a:endParaRPr>
        </a:p>
      </dgm:t>
    </dgm:pt>
    <dgm:pt modelId="{68C47145-14AA-4A9E-970D-FA4D3D185A96}" type="sibTrans" cxnId="{3F0FD3EE-1D72-47BF-8E60-3F517963D626}">
      <dgm:prSet/>
      <dgm:spPr/>
      <dgm:t>
        <a:bodyPr/>
        <a:lstStyle/>
        <a:p>
          <a:pPr>
            <a:lnSpc>
              <a:spcPct val="80000"/>
            </a:lnSpc>
            <a:spcBef>
              <a:spcPts val="0"/>
            </a:spcBef>
            <a:spcAft>
              <a:spcPts val="0"/>
            </a:spcAft>
          </a:pPr>
          <a:endParaRPr lang="en-US" sz="1600">
            <a:latin typeface="Jameel Noori Nastaleeq" pitchFamily="2" charset="-78"/>
            <a:cs typeface="Jameel Noori Nastaleeq" pitchFamily="2" charset="-78"/>
          </a:endParaRPr>
        </a:p>
      </dgm:t>
    </dgm:pt>
    <dgm:pt modelId="{AB42F895-B80C-4EA6-BAB3-575BE8BD1016}">
      <dgm:prSet phldrT="[Text]" custT="1"/>
      <dgm:spPr/>
      <dgm:t>
        <a:bodyPr/>
        <a:lstStyle/>
        <a:p>
          <a:pPr rtl="1">
            <a:lnSpc>
              <a:spcPct val="80000"/>
            </a:lnSpc>
            <a:spcBef>
              <a:spcPts val="0"/>
            </a:spcBef>
            <a:spcAft>
              <a:spcPts val="0"/>
            </a:spcAft>
          </a:pPr>
          <a:r>
            <a:rPr lang="ar-SA" sz="28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Jameel Noori Nastaleeq" pitchFamily="2" charset="-78"/>
              <a:cs typeface="Jameel Noori Nastaleeq" pitchFamily="2" charset="-78"/>
            </a:rPr>
            <a:t>شرک فی المحبت</a:t>
          </a:r>
          <a:r>
            <a:rPr lang="ur-PK" sz="28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Jameel Noori Nastaleeq" pitchFamily="2" charset="-78"/>
              <a:cs typeface="Jameel Noori Nastaleeq" pitchFamily="2" charset="-78"/>
            </a:rPr>
            <a:t> </a:t>
          </a:r>
          <a:endParaRPr lang="ar-SA" sz="2800" dirty="0" smtClean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Jameel Noori Nastaleeq" pitchFamily="2" charset="-78"/>
            <a:cs typeface="Jameel Noori Nastaleeq" pitchFamily="2" charset="-78"/>
          </a:endParaRPr>
        </a:p>
        <a:p>
          <a:pPr rtl="1">
            <a:lnSpc>
              <a:spcPct val="80000"/>
            </a:lnSpc>
            <a:spcBef>
              <a:spcPts val="0"/>
            </a:spcBef>
            <a:spcAft>
              <a:spcPts val="0"/>
            </a:spcAft>
          </a:pPr>
          <a:r>
            <a:rPr lang="en-US" sz="28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Jameel Noori Nastaleeq" pitchFamily="2" charset="-78"/>
              <a:cs typeface="Jameel Noori Nastaleeq" pitchFamily="2" charset="-78"/>
            </a:rPr>
            <a:t>(Shirk in Love)</a:t>
          </a:r>
          <a:endParaRPr lang="en-US" sz="28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Jameel Noori Nastaleeq" pitchFamily="2" charset="-78"/>
            <a:cs typeface="Jameel Noori Nastaleeq" pitchFamily="2" charset="-78"/>
          </a:endParaRPr>
        </a:p>
      </dgm:t>
    </dgm:pt>
    <dgm:pt modelId="{4559FD4D-A337-4C42-B26F-594E288A36B2}" type="parTrans" cxnId="{786761E0-3FE1-45FA-AA2B-452C2822416F}">
      <dgm:prSet custT="1"/>
      <dgm:spPr/>
      <dgm:t>
        <a:bodyPr/>
        <a:lstStyle/>
        <a:p>
          <a:pPr>
            <a:lnSpc>
              <a:spcPct val="80000"/>
            </a:lnSpc>
            <a:spcBef>
              <a:spcPts val="0"/>
            </a:spcBef>
            <a:spcAft>
              <a:spcPts val="0"/>
            </a:spcAft>
          </a:pPr>
          <a:endParaRPr lang="en-US" sz="400">
            <a:latin typeface="Jameel Noori Nastaleeq" pitchFamily="2" charset="-78"/>
            <a:cs typeface="Jameel Noori Nastaleeq" pitchFamily="2" charset="-78"/>
          </a:endParaRPr>
        </a:p>
      </dgm:t>
    </dgm:pt>
    <dgm:pt modelId="{33F76CE3-A91C-4970-AD9E-1698EB9F1BF7}" type="sibTrans" cxnId="{786761E0-3FE1-45FA-AA2B-452C2822416F}">
      <dgm:prSet/>
      <dgm:spPr/>
      <dgm:t>
        <a:bodyPr/>
        <a:lstStyle/>
        <a:p>
          <a:pPr>
            <a:lnSpc>
              <a:spcPct val="80000"/>
            </a:lnSpc>
            <a:spcBef>
              <a:spcPts val="0"/>
            </a:spcBef>
            <a:spcAft>
              <a:spcPts val="0"/>
            </a:spcAft>
          </a:pPr>
          <a:endParaRPr lang="en-US" sz="1600">
            <a:latin typeface="Jameel Noori Nastaleeq" pitchFamily="2" charset="-78"/>
            <a:cs typeface="Jameel Noori Nastaleeq" pitchFamily="2" charset="-78"/>
          </a:endParaRPr>
        </a:p>
      </dgm:t>
    </dgm:pt>
    <dgm:pt modelId="{073735C1-F6BC-4FFD-8BBF-A725270FB087}" type="pres">
      <dgm:prSet presAssocID="{8EA744EF-AE38-409F-8333-5D5B46915C96}" presName="diagram" presStyleCnt="0">
        <dgm:presLayoutVars>
          <dgm:chPref val="1"/>
          <dgm:dir val="rev"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25A91459-87E8-4806-AB70-526358D763F8}" type="pres">
      <dgm:prSet presAssocID="{8D649FC7-C23C-4A6D-AA15-B4B0ABD1CC18}" presName="root1" presStyleCnt="0"/>
      <dgm:spPr/>
      <dgm:t>
        <a:bodyPr/>
        <a:lstStyle/>
        <a:p>
          <a:endParaRPr lang="en-US"/>
        </a:p>
      </dgm:t>
    </dgm:pt>
    <dgm:pt modelId="{E6A5957B-9EC8-4573-A08F-7F9F623290D4}" type="pres">
      <dgm:prSet presAssocID="{8D649FC7-C23C-4A6D-AA15-B4B0ABD1CC18}" presName="LevelOneTextNode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C2AAF97C-467A-43D9-ADA9-E41893718C18}" type="pres">
      <dgm:prSet presAssocID="{8D649FC7-C23C-4A6D-AA15-B4B0ABD1CC18}" presName="level2hierChild" presStyleCnt="0"/>
      <dgm:spPr/>
      <dgm:t>
        <a:bodyPr/>
        <a:lstStyle/>
        <a:p>
          <a:endParaRPr lang="en-US"/>
        </a:p>
      </dgm:t>
    </dgm:pt>
    <dgm:pt modelId="{3B1D946F-DEFF-4B23-B3E9-A84065411DD5}" type="pres">
      <dgm:prSet presAssocID="{470B88D2-E724-4DCA-B1E3-15B43A5528C5}" presName="conn2-1" presStyleLbl="parChTrans1D2" presStyleIdx="0" presStyleCnt="2"/>
      <dgm:spPr/>
      <dgm:t>
        <a:bodyPr/>
        <a:lstStyle/>
        <a:p>
          <a:endParaRPr lang="en-US"/>
        </a:p>
      </dgm:t>
    </dgm:pt>
    <dgm:pt modelId="{8C9C4894-292D-4499-89BF-3AB275D84D04}" type="pres">
      <dgm:prSet presAssocID="{470B88D2-E724-4DCA-B1E3-15B43A5528C5}" presName="connTx" presStyleLbl="parChTrans1D2" presStyleIdx="0" presStyleCnt="2"/>
      <dgm:spPr/>
      <dgm:t>
        <a:bodyPr/>
        <a:lstStyle/>
        <a:p>
          <a:endParaRPr lang="en-US"/>
        </a:p>
      </dgm:t>
    </dgm:pt>
    <dgm:pt modelId="{8171A24D-B2C1-492C-8DE6-EEFB40EEEB27}" type="pres">
      <dgm:prSet presAssocID="{A75FC154-A9B1-4162-A332-F726362B1055}" presName="root2" presStyleCnt="0"/>
      <dgm:spPr/>
      <dgm:t>
        <a:bodyPr/>
        <a:lstStyle/>
        <a:p>
          <a:endParaRPr lang="en-US"/>
        </a:p>
      </dgm:t>
    </dgm:pt>
    <dgm:pt modelId="{7645FCE8-A1CD-4E9F-8DA2-88E73FBF624A}" type="pres">
      <dgm:prSet presAssocID="{A75FC154-A9B1-4162-A332-F726362B1055}" presName="LevelTwoTextNode" presStyleLbl="node2" presStyleIdx="0" presStyleCnt="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8AD1003F-5A91-4991-81BA-0FCFD4AB03EC}" type="pres">
      <dgm:prSet presAssocID="{A75FC154-A9B1-4162-A332-F726362B1055}" presName="level3hierChild" presStyleCnt="0"/>
      <dgm:spPr/>
      <dgm:t>
        <a:bodyPr/>
        <a:lstStyle/>
        <a:p>
          <a:endParaRPr lang="en-US"/>
        </a:p>
      </dgm:t>
    </dgm:pt>
    <dgm:pt modelId="{2220C017-EA42-4196-A819-614A38BBDBDA}" type="pres">
      <dgm:prSet presAssocID="{4559FD4D-A337-4C42-B26F-594E288A36B2}" presName="conn2-1" presStyleLbl="parChTrans1D2" presStyleIdx="1" presStyleCnt="2"/>
      <dgm:spPr/>
      <dgm:t>
        <a:bodyPr/>
        <a:lstStyle/>
        <a:p>
          <a:endParaRPr lang="en-US"/>
        </a:p>
      </dgm:t>
    </dgm:pt>
    <dgm:pt modelId="{27A6E5E1-3C8A-4F52-AFA7-5FFA81680F7D}" type="pres">
      <dgm:prSet presAssocID="{4559FD4D-A337-4C42-B26F-594E288A36B2}" presName="connTx" presStyleLbl="parChTrans1D2" presStyleIdx="1" presStyleCnt="2"/>
      <dgm:spPr/>
      <dgm:t>
        <a:bodyPr/>
        <a:lstStyle/>
        <a:p>
          <a:endParaRPr lang="en-US"/>
        </a:p>
      </dgm:t>
    </dgm:pt>
    <dgm:pt modelId="{79AAF334-122C-4596-A04F-A097C588038A}" type="pres">
      <dgm:prSet presAssocID="{AB42F895-B80C-4EA6-BAB3-575BE8BD1016}" presName="root2" presStyleCnt="0"/>
      <dgm:spPr/>
      <dgm:t>
        <a:bodyPr/>
        <a:lstStyle/>
        <a:p>
          <a:endParaRPr lang="en-US"/>
        </a:p>
      </dgm:t>
    </dgm:pt>
    <dgm:pt modelId="{05E657B2-B83D-4E83-A4C4-9A81D4C3612B}" type="pres">
      <dgm:prSet presAssocID="{AB42F895-B80C-4EA6-BAB3-575BE8BD1016}" presName="LevelTwoTextNode" presStyleLbl="node2" presStyleIdx="1" presStyleCnt="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679A3836-DFF0-4D4F-9611-8E6C5C3019B5}" type="pres">
      <dgm:prSet presAssocID="{AB42F895-B80C-4EA6-BAB3-575BE8BD1016}" presName="level3hierChild" presStyleCnt="0"/>
      <dgm:spPr/>
      <dgm:t>
        <a:bodyPr/>
        <a:lstStyle/>
        <a:p>
          <a:endParaRPr lang="en-US"/>
        </a:p>
      </dgm:t>
    </dgm:pt>
  </dgm:ptLst>
  <dgm:cxnLst>
    <dgm:cxn modelId="{93803886-29D0-4EC0-AE62-718887726C6A}" type="presOf" srcId="{4559FD4D-A337-4C42-B26F-594E288A36B2}" destId="{2220C017-EA42-4196-A819-614A38BBDBDA}" srcOrd="0" destOrd="0" presId="urn:microsoft.com/office/officeart/2005/8/layout/hierarchy2"/>
    <dgm:cxn modelId="{AE5FAF78-45DA-4B3A-80F1-19BE04ABFC64}" type="presOf" srcId="{8D649FC7-C23C-4A6D-AA15-B4B0ABD1CC18}" destId="{E6A5957B-9EC8-4573-A08F-7F9F623290D4}" srcOrd="0" destOrd="0" presId="urn:microsoft.com/office/officeart/2005/8/layout/hierarchy2"/>
    <dgm:cxn modelId="{64E4BC64-CB1C-4D99-8937-347C7C691E58}" srcId="{8EA744EF-AE38-409F-8333-5D5B46915C96}" destId="{8D649FC7-C23C-4A6D-AA15-B4B0ABD1CC18}" srcOrd="0" destOrd="0" parTransId="{59F37420-204D-49DC-B89A-9155D8C39B63}" sibTransId="{390C0FA3-8EFF-4C08-8E22-1C4C8131EB8B}"/>
    <dgm:cxn modelId="{1970E2A9-72D5-49EC-BD7D-2264B13DA095}" type="presOf" srcId="{4559FD4D-A337-4C42-B26F-594E288A36B2}" destId="{27A6E5E1-3C8A-4F52-AFA7-5FFA81680F7D}" srcOrd="1" destOrd="0" presId="urn:microsoft.com/office/officeart/2005/8/layout/hierarchy2"/>
    <dgm:cxn modelId="{91FE08A9-7B38-45E0-836A-34E5E759C3A7}" type="presOf" srcId="{470B88D2-E724-4DCA-B1E3-15B43A5528C5}" destId="{3B1D946F-DEFF-4B23-B3E9-A84065411DD5}" srcOrd="0" destOrd="0" presId="urn:microsoft.com/office/officeart/2005/8/layout/hierarchy2"/>
    <dgm:cxn modelId="{3F0FD3EE-1D72-47BF-8E60-3F517963D626}" srcId="{8D649FC7-C23C-4A6D-AA15-B4B0ABD1CC18}" destId="{A75FC154-A9B1-4162-A332-F726362B1055}" srcOrd="0" destOrd="0" parTransId="{470B88D2-E724-4DCA-B1E3-15B43A5528C5}" sibTransId="{68C47145-14AA-4A9E-970D-FA4D3D185A96}"/>
    <dgm:cxn modelId="{D15C68C5-4A3F-47C3-9D80-BEDBED99AFA0}" type="presOf" srcId="{A75FC154-A9B1-4162-A332-F726362B1055}" destId="{7645FCE8-A1CD-4E9F-8DA2-88E73FBF624A}" srcOrd="0" destOrd="0" presId="urn:microsoft.com/office/officeart/2005/8/layout/hierarchy2"/>
    <dgm:cxn modelId="{798BB698-813B-4FAD-A166-1D9BBFE4E4D5}" type="presOf" srcId="{8EA744EF-AE38-409F-8333-5D5B46915C96}" destId="{073735C1-F6BC-4FFD-8BBF-A725270FB087}" srcOrd="0" destOrd="0" presId="urn:microsoft.com/office/officeart/2005/8/layout/hierarchy2"/>
    <dgm:cxn modelId="{9BB7215A-5455-4380-B733-B72BEA27B1D1}" type="presOf" srcId="{470B88D2-E724-4DCA-B1E3-15B43A5528C5}" destId="{8C9C4894-292D-4499-89BF-3AB275D84D04}" srcOrd="1" destOrd="0" presId="urn:microsoft.com/office/officeart/2005/8/layout/hierarchy2"/>
    <dgm:cxn modelId="{BB373A5E-C548-4269-A4CE-6337E790D710}" type="presOf" srcId="{AB42F895-B80C-4EA6-BAB3-575BE8BD1016}" destId="{05E657B2-B83D-4E83-A4C4-9A81D4C3612B}" srcOrd="0" destOrd="0" presId="urn:microsoft.com/office/officeart/2005/8/layout/hierarchy2"/>
    <dgm:cxn modelId="{786761E0-3FE1-45FA-AA2B-452C2822416F}" srcId="{8D649FC7-C23C-4A6D-AA15-B4B0ABD1CC18}" destId="{AB42F895-B80C-4EA6-BAB3-575BE8BD1016}" srcOrd="1" destOrd="0" parTransId="{4559FD4D-A337-4C42-B26F-594E288A36B2}" sibTransId="{33F76CE3-A91C-4970-AD9E-1698EB9F1BF7}"/>
    <dgm:cxn modelId="{8FB57B8C-53EC-48DA-B3EF-4A8805E41BA9}" type="presParOf" srcId="{073735C1-F6BC-4FFD-8BBF-A725270FB087}" destId="{25A91459-87E8-4806-AB70-526358D763F8}" srcOrd="0" destOrd="0" presId="urn:microsoft.com/office/officeart/2005/8/layout/hierarchy2"/>
    <dgm:cxn modelId="{F2C7AB0C-6E1A-4B70-9DF0-0CF0AB5B92AB}" type="presParOf" srcId="{25A91459-87E8-4806-AB70-526358D763F8}" destId="{E6A5957B-9EC8-4573-A08F-7F9F623290D4}" srcOrd="0" destOrd="0" presId="urn:microsoft.com/office/officeart/2005/8/layout/hierarchy2"/>
    <dgm:cxn modelId="{AF54292C-56A6-4CE6-B3C7-0A1A0D4F80D2}" type="presParOf" srcId="{25A91459-87E8-4806-AB70-526358D763F8}" destId="{C2AAF97C-467A-43D9-ADA9-E41893718C18}" srcOrd="1" destOrd="0" presId="urn:microsoft.com/office/officeart/2005/8/layout/hierarchy2"/>
    <dgm:cxn modelId="{B7B8CD80-E01A-4309-873A-1C13AEA2F2DE}" type="presParOf" srcId="{C2AAF97C-467A-43D9-ADA9-E41893718C18}" destId="{3B1D946F-DEFF-4B23-B3E9-A84065411DD5}" srcOrd="0" destOrd="0" presId="urn:microsoft.com/office/officeart/2005/8/layout/hierarchy2"/>
    <dgm:cxn modelId="{2C64544F-4F5E-4F7E-981E-724E9184DFCA}" type="presParOf" srcId="{3B1D946F-DEFF-4B23-B3E9-A84065411DD5}" destId="{8C9C4894-292D-4499-89BF-3AB275D84D04}" srcOrd="0" destOrd="0" presId="urn:microsoft.com/office/officeart/2005/8/layout/hierarchy2"/>
    <dgm:cxn modelId="{E2EF1E84-8AB5-4B0B-BC51-6DE6D163EFB2}" type="presParOf" srcId="{C2AAF97C-467A-43D9-ADA9-E41893718C18}" destId="{8171A24D-B2C1-492C-8DE6-EEFB40EEEB27}" srcOrd="1" destOrd="0" presId="urn:microsoft.com/office/officeart/2005/8/layout/hierarchy2"/>
    <dgm:cxn modelId="{7BFB135B-4E1A-4B2B-A6E1-0F21EDB2D378}" type="presParOf" srcId="{8171A24D-B2C1-492C-8DE6-EEFB40EEEB27}" destId="{7645FCE8-A1CD-4E9F-8DA2-88E73FBF624A}" srcOrd="0" destOrd="0" presId="urn:microsoft.com/office/officeart/2005/8/layout/hierarchy2"/>
    <dgm:cxn modelId="{409205AD-2E37-4F5D-9F1F-D9801B732FC1}" type="presParOf" srcId="{8171A24D-B2C1-492C-8DE6-EEFB40EEEB27}" destId="{8AD1003F-5A91-4991-81BA-0FCFD4AB03EC}" srcOrd="1" destOrd="0" presId="urn:microsoft.com/office/officeart/2005/8/layout/hierarchy2"/>
    <dgm:cxn modelId="{21876E3F-B938-4DB3-A1D0-743EF40658E8}" type="presParOf" srcId="{C2AAF97C-467A-43D9-ADA9-E41893718C18}" destId="{2220C017-EA42-4196-A819-614A38BBDBDA}" srcOrd="2" destOrd="0" presId="urn:microsoft.com/office/officeart/2005/8/layout/hierarchy2"/>
    <dgm:cxn modelId="{0E2678D7-9819-4529-8242-71845E4723BE}" type="presParOf" srcId="{2220C017-EA42-4196-A819-614A38BBDBDA}" destId="{27A6E5E1-3C8A-4F52-AFA7-5FFA81680F7D}" srcOrd="0" destOrd="0" presId="urn:microsoft.com/office/officeart/2005/8/layout/hierarchy2"/>
    <dgm:cxn modelId="{EAD0BD5A-C293-4020-887A-B60A607FC7F4}" type="presParOf" srcId="{C2AAF97C-467A-43D9-ADA9-E41893718C18}" destId="{79AAF334-122C-4596-A04F-A097C588038A}" srcOrd="3" destOrd="0" presId="urn:microsoft.com/office/officeart/2005/8/layout/hierarchy2"/>
    <dgm:cxn modelId="{F0F9182D-C17D-47CF-A438-0A95C47DEB6E}" type="presParOf" srcId="{79AAF334-122C-4596-A04F-A097C588038A}" destId="{05E657B2-B83D-4E83-A4C4-9A81D4C3612B}" srcOrd="0" destOrd="0" presId="urn:microsoft.com/office/officeart/2005/8/layout/hierarchy2"/>
    <dgm:cxn modelId="{FF25BDB4-6E33-468B-BFC7-5EF4C8610A2C}" type="presParOf" srcId="{79AAF334-122C-4596-A04F-A097C588038A}" destId="{679A3836-DFF0-4D4F-9611-8E6C5C3019B5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18.xml><?xml version="1.0" encoding="utf-8"?>
<dgm:dataModel xmlns:dgm="http://schemas.openxmlformats.org/drawingml/2006/diagram" xmlns:a="http://schemas.openxmlformats.org/drawingml/2006/main">
  <dgm:ptLst>
    <dgm:pt modelId="{94E1284B-07E7-47D7-8864-5F874F67D5D5}" type="doc">
      <dgm:prSet loTypeId="urn:microsoft.com/office/officeart/2005/8/layout/vList2" loCatId="list" qsTypeId="urn:microsoft.com/office/officeart/2005/8/quickstyle/simple4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3BB3727F-3B7C-4A00-B163-15534EDFC183}">
      <dgm:prSet custT="1"/>
      <dgm:spPr/>
      <dgm:t>
        <a:bodyPr/>
        <a:lstStyle/>
        <a:p>
          <a:pPr algn="ctr" rtl="1"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r>
            <a:rPr lang="ar-SA" sz="2400" b="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oorehira" pitchFamily="2" charset="-78"/>
              <a:ea typeface="Times New Roman" pitchFamily="18" charset="0"/>
              <a:cs typeface="noorehira" pitchFamily="2" charset="-78"/>
            </a:rPr>
            <a:t>لَا طَا عَ</a:t>
          </a:r>
          <a:r>
            <a:rPr lang="ur-PK" sz="2400" b="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oorehira" pitchFamily="2" charset="-78"/>
              <a:ea typeface="Times New Roman" pitchFamily="18" charset="0"/>
              <a:cs typeface="noorehira" pitchFamily="2" charset="-78"/>
            </a:rPr>
            <a:t>ۃ</a:t>
          </a:r>
          <a:r>
            <a:rPr lang="ar-SA" sz="2400" b="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oorehira" pitchFamily="2" charset="-78"/>
              <a:ea typeface="Times New Roman" pitchFamily="18" charset="0"/>
              <a:cs typeface="noorehira" pitchFamily="2" charset="-78"/>
            </a:rPr>
            <a:t>َ لِمَخْلُوقٍ فِی مَعْصِیَ</a:t>
          </a:r>
          <a:r>
            <a:rPr lang="ur-PK" sz="2400" b="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oorehira" pitchFamily="2" charset="-78"/>
              <a:ea typeface="Times New Roman" pitchFamily="18" charset="0"/>
              <a:cs typeface="noorehira" pitchFamily="2" charset="-78"/>
            </a:rPr>
            <a:t>ۃ</a:t>
          </a:r>
          <a:r>
            <a:rPr lang="ar-SA" sz="2400" b="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oorehira" pitchFamily="2" charset="-78"/>
              <a:ea typeface="Times New Roman" pitchFamily="18" charset="0"/>
              <a:cs typeface="noorehira" pitchFamily="2" charset="-78"/>
            </a:rPr>
            <a:t>ِ الْخَالِقِ</a:t>
          </a:r>
          <a:r>
            <a:rPr lang="ur-PK" sz="2400" b="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oorehira" pitchFamily="2" charset="-78"/>
              <a:ea typeface="Times New Roman" pitchFamily="18" charset="0"/>
              <a:cs typeface="noorehira" pitchFamily="2" charset="-78"/>
            </a:rPr>
            <a:t> </a:t>
          </a:r>
          <a:r>
            <a:rPr lang="ur-PK" sz="1800" b="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oorehira" pitchFamily="2" charset="-78"/>
              <a:ea typeface="Times New Roman" pitchFamily="18" charset="0"/>
              <a:cs typeface="noorehira" pitchFamily="2" charset="-78"/>
            </a:rPr>
            <a:t>(ابوداؤد)</a:t>
          </a:r>
          <a:endParaRPr lang="en-US" sz="2400" b="0" dirty="0" smtClean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noorehira" pitchFamily="2" charset="-78"/>
            <a:ea typeface="Times New Roman" pitchFamily="18" charset="0"/>
            <a:cs typeface="noorehira" pitchFamily="2" charset="-78"/>
          </a:endParaRPr>
        </a:p>
        <a:p>
          <a:pPr algn="ctr" rtl="1"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r>
            <a:rPr lang="ar-SA" sz="2000" b="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Jameel Noori Nastaleeq" pitchFamily="2" charset="-78"/>
              <a:ea typeface="Times New Roman" pitchFamily="18" charset="0"/>
              <a:cs typeface="Jameel Noori Nastaleeq" pitchFamily="2" charset="-78"/>
            </a:rPr>
            <a:t>مخلوقات میں سے کسی کی اطاعت جائزنہیں اگراس سے خالق کی نافرمانی ہو</a:t>
          </a:r>
          <a:endParaRPr lang="en-US" sz="1600" b="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Jameel Noori Nastaleeq" pitchFamily="2" charset="-78"/>
            <a:cs typeface="Jameel Noori Nastaleeq" pitchFamily="2" charset="-78"/>
          </a:endParaRPr>
        </a:p>
      </dgm:t>
    </dgm:pt>
    <dgm:pt modelId="{B49233FC-FC80-4289-9A29-814AC6B2A18C}" type="parTrans" cxnId="{20D5C752-E51D-4D4E-AF61-AC0CBF456FFD}">
      <dgm:prSet/>
      <dgm:spPr/>
      <dgm:t>
        <a:bodyPr/>
        <a:lstStyle/>
        <a:p>
          <a:pPr algn="ctr" rtl="1"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endParaRPr lang="en-US" sz="2800" b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Jameel Noori Nastaleeq" pitchFamily="2" charset="-78"/>
            <a:cs typeface="Jameel Noori Nastaleeq" pitchFamily="2" charset="-78"/>
          </a:endParaRPr>
        </a:p>
      </dgm:t>
    </dgm:pt>
    <dgm:pt modelId="{3823EB4A-107B-4559-8C7A-17686116E37C}" type="sibTrans" cxnId="{20D5C752-E51D-4D4E-AF61-AC0CBF456FFD}">
      <dgm:prSet/>
      <dgm:spPr/>
      <dgm:t>
        <a:bodyPr/>
        <a:lstStyle/>
        <a:p>
          <a:pPr algn="ctr" rtl="1"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endParaRPr lang="en-US" sz="2800" b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Jameel Noori Nastaleeq" pitchFamily="2" charset="-78"/>
            <a:cs typeface="Jameel Noori Nastaleeq" pitchFamily="2" charset="-78"/>
          </a:endParaRPr>
        </a:p>
      </dgm:t>
    </dgm:pt>
    <dgm:pt modelId="{549E73D9-6FFA-4E07-B139-92839A5C579D}" type="pres">
      <dgm:prSet presAssocID="{94E1284B-07E7-47D7-8864-5F874F67D5D5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3A36963D-81D6-4AF0-82C4-DDD2DD5BDBDD}" type="pres">
      <dgm:prSet presAssocID="{3BB3727F-3B7C-4A00-B163-15534EDFC183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E03EBE0C-C1BD-4BEB-9A51-57FFD89CFC24}" type="presOf" srcId="{94E1284B-07E7-47D7-8864-5F874F67D5D5}" destId="{549E73D9-6FFA-4E07-B139-92839A5C579D}" srcOrd="0" destOrd="0" presId="urn:microsoft.com/office/officeart/2005/8/layout/vList2"/>
    <dgm:cxn modelId="{1F30B065-2395-4C41-9080-ACDFBEA6566D}" type="presOf" srcId="{3BB3727F-3B7C-4A00-B163-15534EDFC183}" destId="{3A36963D-81D6-4AF0-82C4-DDD2DD5BDBDD}" srcOrd="0" destOrd="0" presId="urn:microsoft.com/office/officeart/2005/8/layout/vList2"/>
    <dgm:cxn modelId="{20D5C752-E51D-4D4E-AF61-AC0CBF456FFD}" srcId="{94E1284B-07E7-47D7-8864-5F874F67D5D5}" destId="{3BB3727F-3B7C-4A00-B163-15534EDFC183}" srcOrd="0" destOrd="0" parTransId="{B49233FC-FC80-4289-9A29-814AC6B2A18C}" sibTransId="{3823EB4A-107B-4559-8C7A-17686116E37C}"/>
    <dgm:cxn modelId="{F096BA85-63DF-4F52-B160-C9B41E797E67}" type="presParOf" srcId="{549E73D9-6FFA-4E07-B139-92839A5C579D}" destId="{3A36963D-81D6-4AF0-82C4-DDD2DD5BDBDD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9.xml><?xml version="1.0" encoding="utf-8"?>
<dgm:dataModel xmlns:dgm="http://schemas.openxmlformats.org/drawingml/2006/diagram" xmlns:a="http://schemas.openxmlformats.org/drawingml/2006/main">
  <dgm:ptLst>
    <dgm:pt modelId="{39DAEB90-3C44-415E-839B-55876C892F66}" type="doc">
      <dgm:prSet loTypeId="urn:microsoft.com/office/officeart/2005/8/layout/pyramid1" loCatId="pyramid" qsTypeId="urn:microsoft.com/office/officeart/2005/8/quickstyle/simple4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720C5FC1-1B5C-4E16-A6F5-FD1D33E007DA}">
      <dgm:prSet phldrT="[Text]" custT="1"/>
      <dgm:spPr/>
      <dgm:t>
        <a:bodyPr/>
        <a:lstStyle/>
        <a:p>
          <a:pPr rtl="1">
            <a:spcAft>
              <a:spcPct val="35000"/>
            </a:spcAft>
          </a:pPr>
          <a:endParaRPr lang="ur-PK" sz="1200" dirty="0" smtClean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Jameel Noori Nastaleeq" pitchFamily="2" charset="-78"/>
            <a:cs typeface="Jameel Noori Nastaleeq" pitchFamily="2" charset="-78"/>
          </a:endParaRPr>
        </a:p>
        <a:p>
          <a:pPr rtl="1">
            <a:spcAft>
              <a:spcPts val="0"/>
            </a:spcAft>
          </a:pPr>
          <a:r>
            <a:rPr lang="ur-PK" sz="20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Jameel Noori Nastaleeq" pitchFamily="2" charset="-78"/>
              <a:cs typeface="Jameel Noori Nastaleeq" pitchFamily="2" charset="-78"/>
            </a:rPr>
            <a:t>اجتماعی </a:t>
          </a:r>
        </a:p>
        <a:p>
          <a:pPr rtl="1">
            <a:spcAft>
              <a:spcPts val="0"/>
            </a:spcAft>
          </a:pPr>
          <a:r>
            <a:rPr lang="ur-PK" sz="20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Jameel Noori Nastaleeq" pitchFamily="2" charset="-78"/>
              <a:cs typeface="Jameel Noori Nastaleeq" pitchFamily="2" charset="-78"/>
            </a:rPr>
            <a:t>سطح</a:t>
          </a:r>
        </a:p>
      </dgm:t>
    </dgm:pt>
    <dgm:pt modelId="{8A484020-7876-4E17-9F9A-93681ED9D746}" type="parTrans" cxnId="{061AA5F1-DF8C-4A13-A975-E260D5DE0792}">
      <dgm:prSet/>
      <dgm:spPr/>
      <dgm:t>
        <a:bodyPr/>
        <a:lstStyle/>
        <a:p>
          <a:pPr rtl="1"/>
          <a:endParaRPr lang="en-US">
            <a:latin typeface="Jameel Noori Nastaleeq" pitchFamily="2" charset="-78"/>
            <a:cs typeface="Jameel Noori Nastaleeq" pitchFamily="2" charset="-78"/>
          </a:endParaRPr>
        </a:p>
      </dgm:t>
    </dgm:pt>
    <dgm:pt modelId="{1A5A3450-FC44-4129-A94E-81B7B690D936}" type="sibTrans" cxnId="{061AA5F1-DF8C-4A13-A975-E260D5DE0792}">
      <dgm:prSet/>
      <dgm:spPr/>
      <dgm:t>
        <a:bodyPr/>
        <a:lstStyle/>
        <a:p>
          <a:pPr rtl="1"/>
          <a:endParaRPr lang="en-US">
            <a:latin typeface="Jameel Noori Nastaleeq" pitchFamily="2" charset="-78"/>
            <a:cs typeface="Jameel Noori Nastaleeq" pitchFamily="2" charset="-78"/>
          </a:endParaRPr>
        </a:p>
      </dgm:t>
    </dgm:pt>
    <dgm:pt modelId="{A4B17405-A2B0-4691-84A3-5666B950C0C2}">
      <dgm:prSet phldrT="[Text]" custT="1"/>
      <dgm:spPr/>
      <dgm:t>
        <a:bodyPr/>
        <a:lstStyle/>
        <a:p>
          <a:pPr rtl="1"/>
          <a:r>
            <a:rPr lang="ur-PK" sz="28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Jameel Noori Nastaleeq" pitchFamily="2" charset="-78"/>
              <a:cs typeface="Jameel Noori Nastaleeq" pitchFamily="2" charset="-78"/>
            </a:rPr>
            <a:t>درمیانی سطح</a:t>
          </a:r>
        </a:p>
      </dgm:t>
    </dgm:pt>
    <dgm:pt modelId="{CFCE553D-2861-41B2-9873-849D3AD8ECA5}" type="parTrans" cxnId="{35D3C6DA-F963-4FC0-8DCC-3662362584E8}">
      <dgm:prSet/>
      <dgm:spPr/>
      <dgm:t>
        <a:bodyPr/>
        <a:lstStyle/>
        <a:p>
          <a:endParaRPr lang="en-US">
            <a:latin typeface="Jameel Noori Nastaleeq" pitchFamily="2" charset="-78"/>
            <a:cs typeface="Jameel Noori Nastaleeq" pitchFamily="2" charset="-78"/>
          </a:endParaRPr>
        </a:p>
      </dgm:t>
    </dgm:pt>
    <dgm:pt modelId="{E73400FD-EF65-4666-8795-B9B2E8F4F48F}" type="sibTrans" cxnId="{35D3C6DA-F963-4FC0-8DCC-3662362584E8}">
      <dgm:prSet/>
      <dgm:spPr/>
      <dgm:t>
        <a:bodyPr/>
        <a:lstStyle/>
        <a:p>
          <a:endParaRPr lang="en-US">
            <a:latin typeface="Jameel Noori Nastaleeq" pitchFamily="2" charset="-78"/>
            <a:cs typeface="Jameel Noori Nastaleeq" pitchFamily="2" charset="-78"/>
          </a:endParaRPr>
        </a:p>
      </dgm:t>
    </dgm:pt>
    <dgm:pt modelId="{98EF600E-820D-4D93-9340-4D3865590433}">
      <dgm:prSet phldrT="[Text]" custT="1"/>
      <dgm:spPr/>
      <dgm:t>
        <a:bodyPr/>
        <a:lstStyle/>
        <a:p>
          <a:pPr rtl="1"/>
          <a:r>
            <a:rPr lang="ur-PK" sz="36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Jameel Noori Nastaleeq" pitchFamily="2" charset="-78"/>
              <a:cs typeface="Jameel Noori Nastaleeq" pitchFamily="2" charset="-78"/>
            </a:rPr>
            <a:t>انفرادی سطح</a:t>
          </a:r>
        </a:p>
      </dgm:t>
    </dgm:pt>
    <dgm:pt modelId="{45D3C401-5258-48DE-BCA2-C79BAC07EA11}" type="parTrans" cxnId="{C18F2F71-E960-4005-A3C4-FFC1C4D1AD0F}">
      <dgm:prSet/>
      <dgm:spPr/>
      <dgm:t>
        <a:bodyPr/>
        <a:lstStyle/>
        <a:p>
          <a:endParaRPr lang="en-US">
            <a:latin typeface="Jameel Noori Nastaleeq" pitchFamily="2" charset="-78"/>
            <a:cs typeface="Jameel Noori Nastaleeq" pitchFamily="2" charset="-78"/>
          </a:endParaRPr>
        </a:p>
      </dgm:t>
    </dgm:pt>
    <dgm:pt modelId="{B3F92EBD-9B4C-489E-BA7C-F49736EA9C13}" type="sibTrans" cxnId="{C18F2F71-E960-4005-A3C4-FFC1C4D1AD0F}">
      <dgm:prSet/>
      <dgm:spPr/>
      <dgm:t>
        <a:bodyPr/>
        <a:lstStyle/>
        <a:p>
          <a:endParaRPr lang="en-US">
            <a:latin typeface="Jameel Noori Nastaleeq" pitchFamily="2" charset="-78"/>
            <a:cs typeface="Jameel Noori Nastaleeq" pitchFamily="2" charset="-78"/>
          </a:endParaRPr>
        </a:p>
      </dgm:t>
    </dgm:pt>
    <dgm:pt modelId="{3EFE4D57-DD05-4971-8D21-ABE309B7DA21}">
      <dgm:prSet phldrT="[Text]" custT="1"/>
      <dgm:spPr/>
      <dgm:t>
        <a:bodyPr/>
        <a:lstStyle/>
        <a:p>
          <a:pPr rtl="1"/>
          <a:r>
            <a:rPr lang="ar-SA" sz="2000" dirty="0" smtClean="0">
              <a:latin typeface="Jameel Noori Nastaleeq" pitchFamily="2" charset="-78"/>
              <a:cs typeface="Jameel Noori Nastaleeq" pitchFamily="2" charset="-78"/>
            </a:rPr>
            <a:t>اللہ کے بجائے انسانوں کے نظام اور قانون کی اطاعت (الک</a:t>
          </a:r>
          <a:r>
            <a:rPr lang="ur-PK" sz="2000" dirty="0" smtClean="0">
              <a:latin typeface="Jameel Noori Nastaleeq" pitchFamily="2" charset="-78"/>
              <a:cs typeface="Jameel Noori Nastaleeq" pitchFamily="2" charset="-78"/>
            </a:rPr>
            <a:t>ہ</a:t>
          </a:r>
          <a:r>
            <a:rPr lang="ar-SA" sz="2000" dirty="0" smtClean="0">
              <a:latin typeface="Jameel Noori Nastaleeq" pitchFamily="2" charset="-78"/>
              <a:cs typeface="Jameel Noori Nastaleeq" pitchFamily="2" charset="-78"/>
            </a:rPr>
            <a:t>ف: </a:t>
          </a:r>
          <a:r>
            <a:rPr lang="en-US" sz="2000" dirty="0" smtClean="0">
              <a:latin typeface="Jameel Noori Nastaleeq" pitchFamily="2" charset="-78"/>
              <a:cs typeface="Jameel Noori Nastaleeq" pitchFamily="2" charset="-78"/>
            </a:rPr>
            <a:t>26</a:t>
          </a:r>
          <a:r>
            <a:rPr lang="ar-SA" sz="2000" dirty="0" smtClean="0">
              <a:latin typeface="Jameel Noori Nastaleeq" pitchFamily="2" charset="-78"/>
              <a:cs typeface="Jameel Noori Nastaleeq" pitchFamily="2" charset="-78"/>
            </a:rPr>
            <a:t>)</a:t>
          </a:r>
          <a:endParaRPr lang="ur-PK" sz="2000" dirty="0" smtClean="0">
            <a:latin typeface="Jameel Noori Nastaleeq" pitchFamily="2" charset="-78"/>
            <a:cs typeface="Jameel Noori Nastaleeq" pitchFamily="2" charset="-78"/>
          </a:endParaRPr>
        </a:p>
      </dgm:t>
    </dgm:pt>
    <dgm:pt modelId="{8F615CA9-D158-4033-91A1-D8B454F08517}" type="parTrans" cxnId="{10513ABC-EB93-44F6-838F-F3EC37F8515A}">
      <dgm:prSet/>
      <dgm:spPr/>
      <dgm:t>
        <a:bodyPr/>
        <a:lstStyle/>
        <a:p>
          <a:endParaRPr lang="en-US">
            <a:latin typeface="Jameel Noori Nastaleeq" pitchFamily="2" charset="-78"/>
            <a:cs typeface="Jameel Noori Nastaleeq" pitchFamily="2" charset="-78"/>
          </a:endParaRPr>
        </a:p>
      </dgm:t>
    </dgm:pt>
    <dgm:pt modelId="{2FE13E70-E6B9-4355-91CF-0D7FC333C860}" type="sibTrans" cxnId="{10513ABC-EB93-44F6-838F-F3EC37F8515A}">
      <dgm:prSet/>
      <dgm:spPr/>
      <dgm:t>
        <a:bodyPr/>
        <a:lstStyle/>
        <a:p>
          <a:endParaRPr lang="en-US">
            <a:latin typeface="Jameel Noori Nastaleeq" pitchFamily="2" charset="-78"/>
            <a:cs typeface="Jameel Noori Nastaleeq" pitchFamily="2" charset="-78"/>
          </a:endParaRPr>
        </a:p>
      </dgm:t>
    </dgm:pt>
    <dgm:pt modelId="{4CE7965D-CD0E-451A-89E4-6F8B8BF7F1B9}">
      <dgm:prSet phldrT="[Text]" custT="1"/>
      <dgm:spPr/>
      <dgm:t>
        <a:bodyPr/>
        <a:lstStyle/>
        <a:p>
          <a:pPr rtl="1"/>
          <a:r>
            <a:rPr lang="ar-SA" sz="2000" dirty="0" smtClean="0">
              <a:latin typeface="Jameel Noori Nastaleeq" pitchFamily="2" charset="-78"/>
              <a:cs typeface="Jameel Noori Nastaleeq" pitchFamily="2" charset="-78"/>
            </a:rPr>
            <a:t>خلافِ شریعت اُمور میں  بندوں کی اطاعت</a:t>
          </a:r>
          <a:endParaRPr lang="ur-PK" sz="2000" dirty="0" smtClean="0">
            <a:latin typeface="Jameel Noori Nastaleeq" pitchFamily="2" charset="-78"/>
            <a:cs typeface="Jameel Noori Nastaleeq" pitchFamily="2" charset="-78"/>
          </a:endParaRPr>
        </a:p>
      </dgm:t>
    </dgm:pt>
    <dgm:pt modelId="{73BEB632-BC5C-41F0-96BA-B581FCA8D72D}" type="parTrans" cxnId="{36FC34AF-3351-4242-AAC5-F81041223E33}">
      <dgm:prSet/>
      <dgm:spPr/>
      <dgm:t>
        <a:bodyPr/>
        <a:lstStyle/>
        <a:p>
          <a:endParaRPr lang="en-US">
            <a:latin typeface="Jameel Noori Nastaleeq" pitchFamily="2" charset="-78"/>
            <a:cs typeface="Jameel Noori Nastaleeq" pitchFamily="2" charset="-78"/>
          </a:endParaRPr>
        </a:p>
      </dgm:t>
    </dgm:pt>
    <dgm:pt modelId="{87B192E3-47C1-4786-9DC5-1232662544CD}" type="sibTrans" cxnId="{36FC34AF-3351-4242-AAC5-F81041223E33}">
      <dgm:prSet/>
      <dgm:spPr/>
      <dgm:t>
        <a:bodyPr/>
        <a:lstStyle/>
        <a:p>
          <a:endParaRPr lang="en-US">
            <a:latin typeface="Jameel Noori Nastaleeq" pitchFamily="2" charset="-78"/>
            <a:cs typeface="Jameel Noori Nastaleeq" pitchFamily="2" charset="-78"/>
          </a:endParaRPr>
        </a:p>
      </dgm:t>
    </dgm:pt>
    <dgm:pt modelId="{86F70DA7-C0C9-4197-9D11-08076535947A}">
      <dgm:prSet phldrT="[Text]" custT="1"/>
      <dgm:spPr/>
      <dgm:t>
        <a:bodyPr/>
        <a:lstStyle/>
        <a:p>
          <a:pPr rtl="1"/>
          <a:r>
            <a:rPr lang="ar-SA" sz="2000" dirty="0" smtClean="0">
              <a:latin typeface="Jameel Noori Nastaleeq" pitchFamily="2" charset="-78"/>
              <a:cs typeface="Jameel Noori Nastaleeq" pitchFamily="2" charset="-78"/>
            </a:rPr>
            <a:t>نفس کی اطاعت (الفرقان :43)</a:t>
          </a:r>
          <a:endParaRPr lang="ur-PK" sz="2000" dirty="0" smtClean="0">
            <a:latin typeface="Jameel Noori Nastaleeq" pitchFamily="2" charset="-78"/>
            <a:cs typeface="Jameel Noori Nastaleeq" pitchFamily="2" charset="-78"/>
          </a:endParaRPr>
        </a:p>
      </dgm:t>
    </dgm:pt>
    <dgm:pt modelId="{EB99EB3E-A51B-488F-A46C-BC75DC39CDCC}" type="parTrans" cxnId="{FAB9B27B-FF90-4782-A81A-8E80B4D68AED}">
      <dgm:prSet/>
      <dgm:spPr/>
      <dgm:t>
        <a:bodyPr/>
        <a:lstStyle/>
        <a:p>
          <a:endParaRPr lang="en-US">
            <a:latin typeface="Jameel Noori Nastaleeq" pitchFamily="2" charset="-78"/>
            <a:cs typeface="Jameel Noori Nastaleeq" pitchFamily="2" charset="-78"/>
          </a:endParaRPr>
        </a:p>
      </dgm:t>
    </dgm:pt>
    <dgm:pt modelId="{C584CA5F-0ACC-4065-8DC6-3EA78D60B214}" type="sibTrans" cxnId="{FAB9B27B-FF90-4782-A81A-8E80B4D68AED}">
      <dgm:prSet/>
      <dgm:spPr/>
      <dgm:t>
        <a:bodyPr/>
        <a:lstStyle/>
        <a:p>
          <a:endParaRPr lang="en-US">
            <a:latin typeface="Jameel Noori Nastaleeq" pitchFamily="2" charset="-78"/>
            <a:cs typeface="Jameel Noori Nastaleeq" pitchFamily="2" charset="-78"/>
          </a:endParaRPr>
        </a:p>
      </dgm:t>
    </dgm:pt>
    <dgm:pt modelId="{3F00C686-5DD6-4AEA-8786-7B0C99F6754F}" type="pres">
      <dgm:prSet presAssocID="{39DAEB90-3C44-415E-839B-55876C892F66}" presName="Name0" presStyleCnt="0">
        <dgm:presLayoutVars>
          <dgm:dir val="rev"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77FEE71A-C9E6-4D19-A202-24D6C108B310}" type="pres">
      <dgm:prSet presAssocID="{720C5FC1-1B5C-4E16-A6F5-FD1D33E007DA}" presName="Name8" presStyleCnt="0"/>
      <dgm:spPr/>
      <dgm:t>
        <a:bodyPr/>
        <a:lstStyle/>
        <a:p>
          <a:endParaRPr lang="en-US"/>
        </a:p>
      </dgm:t>
    </dgm:pt>
    <dgm:pt modelId="{D370DDD9-C0F7-4352-A4E7-0CD55CA176A6}" type="pres">
      <dgm:prSet presAssocID="{720C5FC1-1B5C-4E16-A6F5-FD1D33E007DA}" presName="acctBkgd" presStyleLbl="alignAcc1" presStyleIdx="0" presStyleCnt="3"/>
      <dgm:spPr/>
      <dgm:t>
        <a:bodyPr/>
        <a:lstStyle/>
        <a:p>
          <a:endParaRPr lang="en-US"/>
        </a:p>
      </dgm:t>
    </dgm:pt>
    <dgm:pt modelId="{AFC75FE3-D1C6-4F47-A3B2-1E9A62C67339}" type="pres">
      <dgm:prSet presAssocID="{720C5FC1-1B5C-4E16-A6F5-FD1D33E007DA}" presName="acctTx" presStyleLbl="alignAcc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9B7B1DA-DB52-45D7-82C1-CA7460C82068}" type="pres">
      <dgm:prSet presAssocID="{720C5FC1-1B5C-4E16-A6F5-FD1D33E007DA}" presName="level" presStyleLbl="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2F3B979-A8BF-429D-AB80-C06F808EB01D}" type="pres">
      <dgm:prSet presAssocID="{720C5FC1-1B5C-4E16-A6F5-FD1D33E007DA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DDB34A6-A52B-4AB8-AABF-F4B001A06E3E}" type="pres">
      <dgm:prSet presAssocID="{A4B17405-A2B0-4691-84A3-5666B950C0C2}" presName="Name8" presStyleCnt="0"/>
      <dgm:spPr/>
      <dgm:t>
        <a:bodyPr/>
        <a:lstStyle/>
        <a:p>
          <a:endParaRPr lang="en-US"/>
        </a:p>
      </dgm:t>
    </dgm:pt>
    <dgm:pt modelId="{FD669CA8-DDC5-4DD2-85E6-C7715DE717F5}" type="pres">
      <dgm:prSet presAssocID="{A4B17405-A2B0-4691-84A3-5666B950C0C2}" presName="acctBkgd" presStyleLbl="alignAcc1" presStyleIdx="1" presStyleCnt="3"/>
      <dgm:spPr/>
      <dgm:t>
        <a:bodyPr/>
        <a:lstStyle/>
        <a:p>
          <a:endParaRPr lang="en-US"/>
        </a:p>
      </dgm:t>
    </dgm:pt>
    <dgm:pt modelId="{8C479E26-D55F-4B5A-93C5-E58B3A2552FB}" type="pres">
      <dgm:prSet presAssocID="{A4B17405-A2B0-4691-84A3-5666B950C0C2}" presName="acctTx" presStyleLbl="alignAcc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BB7A17C-3F47-4C02-8346-B15BAB69DEFC}" type="pres">
      <dgm:prSet presAssocID="{A4B17405-A2B0-4691-84A3-5666B950C0C2}" presName="level" presStyleLbl="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77B0D6A-77E8-4825-9713-4F8CE93D55A6}" type="pres">
      <dgm:prSet presAssocID="{A4B17405-A2B0-4691-84A3-5666B950C0C2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536BA8D-20F5-4E26-957E-93F848D85A30}" type="pres">
      <dgm:prSet presAssocID="{98EF600E-820D-4D93-9340-4D3865590433}" presName="Name8" presStyleCnt="0"/>
      <dgm:spPr/>
      <dgm:t>
        <a:bodyPr/>
        <a:lstStyle/>
        <a:p>
          <a:endParaRPr lang="en-US"/>
        </a:p>
      </dgm:t>
    </dgm:pt>
    <dgm:pt modelId="{471177E0-63AE-44DC-AF9C-B2AF2A94BE49}" type="pres">
      <dgm:prSet presAssocID="{98EF600E-820D-4D93-9340-4D3865590433}" presName="acctBkgd" presStyleLbl="alignAcc1" presStyleIdx="2" presStyleCnt="3"/>
      <dgm:spPr/>
      <dgm:t>
        <a:bodyPr/>
        <a:lstStyle/>
        <a:p>
          <a:endParaRPr lang="en-US"/>
        </a:p>
      </dgm:t>
    </dgm:pt>
    <dgm:pt modelId="{717C42CD-E681-4CF3-AC0F-901A6EE2965A}" type="pres">
      <dgm:prSet presAssocID="{98EF600E-820D-4D93-9340-4D3865590433}" presName="acctTx" presStyleLbl="alignAcc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95D3592-860E-4BE6-A051-C35EE0BFC486}" type="pres">
      <dgm:prSet presAssocID="{98EF600E-820D-4D93-9340-4D3865590433}" presName="level" presStyleLbl="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2763EB4-CC12-4170-8449-61D0C6CD5D96}" type="pres">
      <dgm:prSet presAssocID="{98EF600E-820D-4D93-9340-4D3865590433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C18F2F71-E960-4005-A3C4-FFC1C4D1AD0F}" srcId="{39DAEB90-3C44-415E-839B-55876C892F66}" destId="{98EF600E-820D-4D93-9340-4D3865590433}" srcOrd="2" destOrd="0" parTransId="{45D3C401-5258-48DE-BCA2-C79BAC07EA11}" sibTransId="{B3F92EBD-9B4C-489E-BA7C-F49736EA9C13}"/>
    <dgm:cxn modelId="{F24D593B-2375-49D1-8A17-316534D70138}" type="presOf" srcId="{3EFE4D57-DD05-4971-8D21-ABE309B7DA21}" destId="{AFC75FE3-D1C6-4F47-A3B2-1E9A62C67339}" srcOrd="1" destOrd="0" presId="urn:microsoft.com/office/officeart/2005/8/layout/pyramid1"/>
    <dgm:cxn modelId="{FAB9B27B-FF90-4782-A81A-8E80B4D68AED}" srcId="{98EF600E-820D-4D93-9340-4D3865590433}" destId="{86F70DA7-C0C9-4197-9D11-08076535947A}" srcOrd="0" destOrd="0" parTransId="{EB99EB3E-A51B-488F-A46C-BC75DC39CDCC}" sibTransId="{C584CA5F-0ACC-4065-8DC6-3EA78D60B214}"/>
    <dgm:cxn modelId="{8067F4C8-D354-4A1C-A550-C3AC6AFF76F0}" type="presOf" srcId="{720C5FC1-1B5C-4E16-A6F5-FD1D33E007DA}" destId="{A9B7B1DA-DB52-45D7-82C1-CA7460C82068}" srcOrd="0" destOrd="0" presId="urn:microsoft.com/office/officeart/2005/8/layout/pyramid1"/>
    <dgm:cxn modelId="{9A8E08FC-1D07-4385-8902-3915F9902FFB}" type="presOf" srcId="{A4B17405-A2B0-4691-84A3-5666B950C0C2}" destId="{C77B0D6A-77E8-4825-9713-4F8CE93D55A6}" srcOrd="1" destOrd="0" presId="urn:microsoft.com/office/officeart/2005/8/layout/pyramid1"/>
    <dgm:cxn modelId="{5B2DAB0C-38BE-483E-9681-FB262227FBA6}" type="presOf" srcId="{720C5FC1-1B5C-4E16-A6F5-FD1D33E007DA}" destId="{C2F3B979-A8BF-429D-AB80-C06F808EB01D}" srcOrd="1" destOrd="0" presId="urn:microsoft.com/office/officeart/2005/8/layout/pyramid1"/>
    <dgm:cxn modelId="{F63AF9F5-456B-485B-BFE5-E5B45F04FB65}" type="presOf" srcId="{A4B17405-A2B0-4691-84A3-5666B950C0C2}" destId="{7BB7A17C-3F47-4C02-8346-B15BAB69DEFC}" srcOrd="0" destOrd="0" presId="urn:microsoft.com/office/officeart/2005/8/layout/pyramid1"/>
    <dgm:cxn modelId="{40887C61-B016-44BC-9E33-D2DA2FBCC6CC}" type="presOf" srcId="{4CE7965D-CD0E-451A-89E4-6F8B8BF7F1B9}" destId="{FD669CA8-DDC5-4DD2-85E6-C7715DE717F5}" srcOrd="0" destOrd="0" presId="urn:microsoft.com/office/officeart/2005/8/layout/pyramid1"/>
    <dgm:cxn modelId="{10513ABC-EB93-44F6-838F-F3EC37F8515A}" srcId="{720C5FC1-1B5C-4E16-A6F5-FD1D33E007DA}" destId="{3EFE4D57-DD05-4971-8D21-ABE309B7DA21}" srcOrd="0" destOrd="0" parTransId="{8F615CA9-D158-4033-91A1-D8B454F08517}" sibTransId="{2FE13E70-E6B9-4355-91CF-0D7FC333C860}"/>
    <dgm:cxn modelId="{2EAF284F-79D9-46B2-AB11-B741CF612733}" type="presOf" srcId="{86F70DA7-C0C9-4197-9D11-08076535947A}" destId="{717C42CD-E681-4CF3-AC0F-901A6EE2965A}" srcOrd="1" destOrd="0" presId="urn:microsoft.com/office/officeart/2005/8/layout/pyramid1"/>
    <dgm:cxn modelId="{90D96734-C65C-4456-B727-73B922AFCC46}" type="presOf" srcId="{98EF600E-820D-4D93-9340-4D3865590433}" destId="{A2763EB4-CC12-4170-8449-61D0C6CD5D96}" srcOrd="1" destOrd="0" presId="urn:microsoft.com/office/officeart/2005/8/layout/pyramid1"/>
    <dgm:cxn modelId="{94569888-E3AA-4388-BCE0-24EB70D01F36}" type="presOf" srcId="{4CE7965D-CD0E-451A-89E4-6F8B8BF7F1B9}" destId="{8C479E26-D55F-4B5A-93C5-E58B3A2552FB}" srcOrd="1" destOrd="0" presId="urn:microsoft.com/office/officeart/2005/8/layout/pyramid1"/>
    <dgm:cxn modelId="{14358CB9-C9CA-4FD3-A4CD-96B3044EA2D4}" type="presOf" srcId="{3EFE4D57-DD05-4971-8D21-ABE309B7DA21}" destId="{D370DDD9-C0F7-4352-A4E7-0CD55CA176A6}" srcOrd="0" destOrd="0" presId="urn:microsoft.com/office/officeart/2005/8/layout/pyramid1"/>
    <dgm:cxn modelId="{061AA5F1-DF8C-4A13-A975-E260D5DE0792}" srcId="{39DAEB90-3C44-415E-839B-55876C892F66}" destId="{720C5FC1-1B5C-4E16-A6F5-FD1D33E007DA}" srcOrd="0" destOrd="0" parTransId="{8A484020-7876-4E17-9F9A-93681ED9D746}" sibTransId="{1A5A3450-FC44-4129-A94E-81B7B690D936}"/>
    <dgm:cxn modelId="{6FD007CB-A610-4E33-8A1C-6FCA40814563}" type="presOf" srcId="{86F70DA7-C0C9-4197-9D11-08076535947A}" destId="{471177E0-63AE-44DC-AF9C-B2AF2A94BE49}" srcOrd="0" destOrd="0" presId="urn:microsoft.com/office/officeart/2005/8/layout/pyramid1"/>
    <dgm:cxn modelId="{48F2C7DA-A5D6-4141-BB14-E4A18A755C05}" type="presOf" srcId="{39DAEB90-3C44-415E-839B-55876C892F66}" destId="{3F00C686-5DD6-4AEA-8786-7B0C99F6754F}" srcOrd="0" destOrd="0" presId="urn:microsoft.com/office/officeart/2005/8/layout/pyramid1"/>
    <dgm:cxn modelId="{1E00BEFB-4B98-4D99-8152-5C7742F61B6E}" type="presOf" srcId="{98EF600E-820D-4D93-9340-4D3865590433}" destId="{A95D3592-860E-4BE6-A051-C35EE0BFC486}" srcOrd="0" destOrd="0" presId="urn:microsoft.com/office/officeart/2005/8/layout/pyramid1"/>
    <dgm:cxn modelId="{36FC34AF-3351-4242-AAC5-F81041223E33}" srcId="{A4B17405-A2B0-4691-84A3-5666B950C0C2}" destId="{4CE7965D-CD0E-451A-89E4-6F8B8BF7F1B9}" srcOrd="0" destOrd="0" parTransId="{73BEB632-BC5C-41F0-96BA-B581FCA8D72D}" sibTransId="{87B192E3-47C1-4786-9DC5-1232662544CD}"/>
    <dgm:cxn modelId="{35D3C6DA-F963-4FC0-8DCC-3662362584E8}" srcId="{39DAEB90-3C44-415E-839B-55876C892F66}" destId="{A4B17405-A2B0-4691-84A3-5666B950C0C2}" srcOrd="1" destOrd="0" parTransId="{CFCE553D-2861-41B2-9873-849D3AD8ECA5}" sibTransId="{E73400FD-EF65-4666-8795-B9B2E8F4F48F}"/>
    <dgm:cxn modelId="{D51E8714-62BF-4B6F-A828-8FBE742BCAEC}" type="presParOf" srcId="{3F00C686-5DD6-4AEA-8786-7B0C99F6754F}" destId="{77FEE71A-C9E6-4D19-A202-24D6C108B310}" srcOrd="0" destOrd="0" presId="urn:microsoft.com/office/officeart/2005/8/layout/pyramid1"/>
    <dgm:cxn modelId="{A058AA13-C782-4EC0-9E32-03233C072C91}" type="presParOf" srcId="{77FEE71A-C9E6-4D19-A202-24D6C108B310}" destId="{D370DDD9-C0F7-4352-A4E7-0CD55CA176A6}" srcOrd="0" destOrd="0" presId="urn:microsoft.com/office/officeart/2005/8/layout/pyramid1"/>
    <dgm:cxn modelId="{AAA6BFA7-58D9-412B-AEDF-03E186C240A1}" type="presParOf" srcId="{77FEE71A-C9E6-4D19-A202-24D6C108B310}" destId="{AFC75FE3-D1C6-4F47-A3B2-1E9A62C67339}" srcOrd="1" destOrd="0" presId="urn:microsoft.com/office/officeart/2005/8/layout/pyramid1"/>
    <dgm:cxn modelId="{F1D8A060-B786-48D7-B01E-BAE83799D33A}" type="presParOf" srcId="{77FEE71A-C9E6-4D19-A202-24D6C108B310}" destId="{A9B7B1DA-DB52-45D7-82C1-CA7460C82068}" srcOrd="2" destOrd="0" presId="urn:microsoft.com/office/officeart/2005/8/layout/pyramid1"/>
    <dgm:cxn modelId="{646C11FC-ABE6-4A0E-A12A-D65EEAD06622}" type="presParOf" srcId="{77FEE71A-C9E6-4D19-A202-24D6C108B310}" destId="{C2F3B979-A8BF-429D-AB80-C06F808EB01D}" srcOrd="3" destOrd="0" presId="urn:microsoft.com/office/officeart/2005/8/layout/pyramid1"/>
    <dgm:cxn modelId="{41937BC7-B097-42F8-BACC-40EDFDF0CCB1}" type="presParOf" srcId="{3F00C686-5DD6-4AEA-8786-7B0C99F6754F}" destId="{CDDB34A6-A52B-4AB8-AABF-F4B001A06E3E}" srcOrd="1" destOrd="0" presId="urn:microsoft.com/office/officeart/2005/8/layout/pyramid1"/>
    <dgm:cxn modelId="{2279D296-1DD4-4283-B573-2D3ED7C1E502}" type="presParOf" srcId="{CDDB34A6-A52B-4AB8-AABF-F4B001A06E3E}" destId="{FD669CA8-DDC5-4DD2-85E6-C7715DE717F5}" srcOrd="0" destOrd="0" presId="urn:microsoft.com/office/officeart/2005/8/layout/pyramid1"/>
    <dgm:cxn modelId="{92EFE82B-4972-49D9-9E8C-7D7F03E887BF}" type="presParOf" srcId="{CDDB34A6-A52B-4AB8-AABF-F4B001A06E3E}" destId="{8C479E26-D55F-4B5A-93C5-E58B3A2552FB}" srcOrd="1" destOrd="0" presId="urn:microsoft.com/office/officeart/2005/8/layout/pyramid1"/>
    <dgm:cxn modelId="{9EDACA8B-BC5D-4379-A4E8-018610442620}" type="presParOf" srcId="{CDDB34A6-A52B-4AB8-AABF-F4B001A06E3E}" destId="{7BB7A17C-3F47-4C02-8346-B15BAB69DEFC}" srcOrd="2" destOrd="0" presId="urn:microsoft.com/office/officeart/2005/8/layout/pyramid1"/>
    <dgm:cxn modelId="{BBACE8C8-E5C4-4FE1-AB95-F8E2C80F62C2}" type="presParOf" srcId="{CDDB34A6-A52B-4AB8-AABF-F4B001A06E3E}" destId="{C77B0D6A-77E8-4825-9713-4F8CE93D55A6}" srcOrd="3" destOrd="0" presId="urn:microsoft.com/office/officeart/2005/8/layout/pyramid1"/>
    <dgm:cxn modelId="{6B2B8EDD-B9BC-4744-9C27-1D04F39F7EEF}" type="presParOf" srcId="{3F00C686-5DD6-4AEA-8786-7B0C99F6754F}" destId="{F536BA8D-20F5-4E26-957E-93F848D85A30}" srcOrd="2" destOrd="0" presId="urn:microsoft.com/office/officeart/2005/8/layout/pyramid1"/>
    <dgm:cxn modelId="{657D21EF-FD63-4AE8-A6C1-67756F1253FE}" type="presParOf" srcId="{F536BA8D-20F5-4E26-957E-93F848D85A30}" destId="{471177E0-63AE-44DC-AF9C-B2AF2A94BE49}" srcOrd="0" destOrd="0" presId="urn:microsoft.com/office/officeart/2005/8/layout/pyramid1"/>
    <dgm:cxn modelId="{CA5B608F-A6AF-4D7B-B6A6-9AADDF4D63C0}" type="presParOf" srcId="{F536BA8D-20F5-4E26-957E-93F848D85A30}" destId="{717C42CD-E681-4CF3-AC0F-901A6EE2965A}" srcOrd="1" destOrd="0" presId="urn:microsoft.com/office/officeart/2005/8/layout/pyramid1"/>
    <dgm:cxn modelId="{C7491C73-0C8D-40EA-978E-9D26FA2390DC}" type="presParOf" srcId="{F536BA8D-20F5-4E26-957E-93F848D85A30}" destId="{A95D3592-860E-4BE6-A051-C35EE0BFC486}" srcOrd="2" destOrd="0" presId="urn:microsoft.com/office/officeart/2005/8/layout/pyramid1"/>
    <dgm:cxn modelId="{855CDE4E-C90B-4FCF-9E50-2E159D7170E9}" type="presParOf" srcId="{F536BA8D-20F5-4E26-957E-93F848D85A30}" destId="{A2763EB4-CC12-4170-8449-61D0C6CD5D96}" srcOrd="3" destOrd="0" presId="urn:microsoft.com/office/officeart/2005/8/layout/pyramid1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4E1284B-07E7-47D7-8864-5F874F67D5D5}" type="doc">
      <dgm:prSet loTypeId="urn:microsoft.com/office/officeart/2005/8/layout/vList2" loCatId="list" qsTypeId="urn:microsoft.com/office/officeart/2005/8/quickstyle/simple4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3BB3727F-3B7C-4A00-B163-15534EDFC183}">
      <dgm:prSet custT="1"/>
      <dgm:spPr/>
      <dgm:t>
        <a:bodyPr/>
        <a:lstStyle/>
        <a:p>
          <a:pPr rtl="1"/>
          <a:r>
            <a:rPr lang="fa-IR" sz="3200" b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Jameel Noori Nastaleeq" pitchFamily="2" charset="-78"/>
              <a:cs typeface="Jameel Noori Nastaleeq" pitchFamily="2" charset="-78"/>
            </a:rPr>
            <a:t>سب سے بڑا ظلم (لقمان : 13</a:t>
          </a:r>
          <a:r>
            <a:rPr lang="ar-SA" sz="3200" b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Jameel Noori Nastaleeq" pitchFamily="2" charset="-78"/>
              <a:cs typeface="Jameel Noori Nastaleeq" pitchFamily="2" charset="-78"/>
            </a:rPr>
            <a:t>)</a:t>
          </a:r>
          <a:endParaRPr lang="en-US" sz="3200" b="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Jameel Noori Nastaleeq" pitchFamily="2" charset="-78"/>
            <a:cs typeface="Jameel Noori Nastaleeq" pitchFamily="2" charset="-78"/>
          </a:endParaRPr>
        </a:p>
      </dgm:t>
    </dgm:pt>
    <dgm:pt modelId="{B49233FC-FC80-4289-9A29-814AC6B2A18C}" type="parTrans" cxnId="{20D5C752-E51D-4D4E-AF61-AC0CBF456FFD}">
      <dgm:prSet/>
      <dgm:spPr/>
      <dgm:t>
        <a:bodyPr/>
        <a:lstStyle/>
        <a:p>
          <a:pPr rtl="1"/>
          <a:endParaRPr lang="en-US" sz="2400" b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Jameel Noori Nastaleeq" pitchFamily="2" charset="-78"/>
            <a:cs typeface="Jameel Noori Nastaleeq" pitchFamily="2" charset="-78"/>
          </a:endParaRPr>
        </a:p>
      </dgm:t>
    </dgm:pt>
    <dgm:pt modelId="{3823EB4A-107B-4559-8C7A-17686116E37C}" type="sibTrans" cxnId="{20D5C752-E51D-4D4E-AF61-AC0CBF456FFD}">
      <dgm:prSet/>
      <dgm:spPr/>
      <dgm:t>
        <a:bodyPr/>
        <a:lstStyle/>
        <a:p>
          <a:pPr rtl="1"/>
          <a:endParaRPr lang="en-US" sz="2400" b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Jameel Noori Nastaleeq" pitchFamily="2" charset="-78"/>
            <a:cs typeface="Jameel Noori Nastaleeq" pitchFamily="2" charset="-78"/>
          </a:endParaRPr>
        </a:p>
      </dgm:t>
    </dgm:pt>
    <dgm:pt modelId="{3D385F55-F83E-4492-8F35-051E122723BD}">
      <dgm:prSet custT="1"/>
      <dgm:spPr/>
      <dgm:t>
        <a:bodyPr/>
        <a:lstStyle/>
        <a:p>
          <a:pPr rtl="1"/>
          <a:r>
            <a:rPr lang="ar-SA" sz="3200" b="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Jameel Noori Nastaleeq" pitchFamily="2" charset="-78"/>
              <a:cs typeface="Jameel Noori Nastaleeq" pitchFamily="2" charset="-78"/>
            </a:rPr>
            <a:t>کوئی معافی نہیں اِلّا یہ کہ توبہ کرلی جائے  (النساء : 48،116)</a:t>
          </a:r>
          <a:endParaRPr lang="en-US" sz="3200" b="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Jameel Noori Nastaleeq" pitchFamily="2" charset="-78"/>
            <a:cs typeface="Jameel Noori Nastaleeq" pitchFamily="2" charset="-78"/>
          </a:endParaRPr>
        </a:p>
      </dgm:t>
    </dgm:pt>
    <dgm:pt modelId="{FDC9B9A3-C5F8-48D0-92BE-5E3C033FE593}" type="parTrans" cxnId="{B323B226-C769-4C20-8B1E-099CF1C3A26A}">
      <dgm:prSet/>
      <dgm:spPr/>
      <dgm:t>
        <a:bodyPr/>
        <a:lstStyle/>
        <a:p>
          <a:pPr rtl="1"/>
          <a:endParaRPr lang="en-US" sz="2400" b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Jameel Noori Nastaleeq" pitchFamily="2" charset="-78"/>
            <a:cs typeface="Jameel Noori Nastaleeq" pitchFamily="2" charset="-78"/>
          </a:endParaRPr>
        </a:p>
      </dgm:t>
    </dgm:pt>
    <dgm:pt modelId="{05FC7BE6-757F-459C-8C08-0F2E0603FCEF}" type="sibTrans" cxnId="{B323B226-C769-4C20-8B1E-099CF1C3A26A}">
      <dgm:prSet/>
      <dgm:spPr/>
      <dgm:t>
        <a:bodyPr/>
        <a:lstStyle/>
        <a:p>
          <a:pPr rtl="1"/>
          <a:endParaRPr lang="en-US" sz="2400" b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Jameel Noori Nastaleeq" pitchFamily="2" charset="-78"/>
            <a:cs typeface="Jameel Noori Nastaleeq" pitchFamily="2" charset="-78"/>
          </a:endParaRPr>
        </a:p>
      </dgm:t>
    </dgm:pt>
    <dgm:pt modelId="{E598C255-8D8E-4B98-81A4-741035A8766A}">
      <dgm:prSet custT="1"/>
      <dgm:spPr/>
      <dgm:t>
        <a:bodyPr/>
        <a:lstStyle/>
        <a:p>
          <a:pPr rtl="1"/>
          <a:r>
            <a:rPr lang="ar-SA" sz="3200" b="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Jameel Noori Nastaleeq" pitchFamily="2" charset="-78"/>
              <a:cs typeface="Jameel Noori Nastaleeq" pitchFamily="2" charset="-78"/>
            </a:rPr>
            <a:t>شرک کا ارتکاب کرنے والے پر </a:t>
          </a:r>
          <a:r>
            <a:rPr lang="fa-IR" sz="3200" b="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Jameel Noori Nastaleeq" pitchFamily="2" charset="-78"/>
              <a:cs typeface="Jameel Noori Nastaleeq" pitchFamily="2" charset="-78"/>
            </a:rPr>
            <a:t>جنت حرام کر دی گئی (المائدہ: 72</a:t>
          </a:r>
          <a:r>
            <a:rPr lang="ar-SA" sz="3200" b="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Jameel Noori Nastaleeq" pitchFamily="2" charset="-78"/>
              <a:cs typeface="Jameel Noori Nastaleeq" pitchFamily="2" charset="-78"/>
            </a:rPr>
            <a:t>)</a:t>
          </a:r>
          <a:r>
            <a:rPr lang="en-US" sz="3200" b="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Jameel Noori Nastaleeq" pitchFamily="2" charset="-78"/>
              <a:cs typeface="Jameel Noori Nastaleeq" pitchFamily="2" charset="-78"/>
            </a:rPr>
            <a:t> </a:t>
          </a:r>
          <a:endParaRPr lang="en-US" sz="3200" b="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Jameel Noori Nastaleeq" pitchFamily="2" charset="-78"/>
            <a:cs typeface="Jameel Noori Nastaleeq" pitchFamily="2" charset="-78"/>
          </a:endParaRPr>
        </a:p>
      </dgm:t>
    </dgm:pt>
    <dgm:pt modelId="{E4A9A6DA-5337-4682-8090-2775AD3D7EA5}" type="parTrans" cxnId="{FEF49657-8CB7-49C8-9161-DEBFC1444666}">
      <dgm:prSet/>
      <dgm:spPr/>
      <dgm:t>
        <a:bodyPr/>
        <a:lstStyle/>
        <a:p>
          <a:pPr rtl="1"/>
          <a:endParaRPr lang="en-US" sz="2400" b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Jameel Noori Nastaleeq" pitchFamily="2" charset="-78"/>
            <a:cs typeface="Jameel Noori Nastaleeq" pitchFamily="2" charset="-78"/>
          </a:endParaRPr>
        </a:p>
      </dgm:t>
    </dgm:pt>
    <dgm:pt modelId="{A51BAE12-C500-4816-935B-C8AF53E55F1A}" type="sibTrans" cxnId="{FEF49657-8CB7-49C8-9161-DEBFC1444666}">
      <dgm:prSet/>
      <dgm:spPr/>
      <dgm:t>
        <a:bodyPr/>
        <a:lstStyle/>
        <a:p>
          <a:pPr rtl="1"/>
          <a:endParaRPr lang="en-US" sz="2400" b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Jameel Noori Nastaleeq" pitchFamily="2" charset="-78"/>
            <a:cs typeface="Jameel Noori Nastaleeq" pitchFamily="2" charset="-78"/>
          </a:endParaRPr>
        </a:p>
      </dgm:t>
    </dgm:pt>
    <dgm:pt modelId="{0C06D91A-F8CD-4837-BECF-ED444677FFD6}">
      <dgm:prSet custT="1"/>
      <dgm:spPr/>
      <dgm:t>
        <a:bodyPr/>
        <a:lstStyle/>
        <a:p>
          <a:pPr rtl="1"/>
          <a:r>
            <a:rPr lang="ar-SA" sz="3200" b="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Jameel Noori Nastaleeq" pitchFamily="2" charset="-78"/>
              <a:cs typeface="Jameel Noori Nastaleeq" pitchFamily="2" charset="-78"/>
            </a:rPr>
            <a:t>اللہ </a:t>
          </a:r>
          <a:r>
            <a:rPr lang="fa-IR" sz="3200" b="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Jameel Noori Nastaleeq" pitchFamily="2" charset="-78"/>
              <a:cs typeface="Jameel Noori Nastaleeq" pitchFamily="2" charset="-78"/>
            </a:rPr>
            <a:t>پر ایمان رکھنے والوں کی اکثریت </a:t>
          </a:r>
          <a:r>
            <a:rPr lang="ar-SA" sz="3200" b="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Jameel Noori Nastaleeq" pitchFamily="2" charset="-78"/>
              <a:cs typeface="Jameel Noori Nastaleeq" pitchFamily="2" charset="-78"/>
            </a:rPr>
            <a:t>اس میں مبتلا ہوجاتی </a:t>
          </a:r>
          <a:r>
            <a:rPr lang="fa-IR" sz="3200" b="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Jameel Noori Nastaleeq" pitchFamily="2" charset="-78"/>
              <a:cs typeface="Jameel Noori Nastaleeq" pitchFamily="2" charset="-78"/>
            </a:rPr>
            <a:t>ہے </a:t>
          </a:r>
          <a:r>
            <a:rPr lang="ar-SA" sz="3200" b="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Jameel Noori Nastaleeq" pitchFamily="2" charset="-78"/>
              <a:cs typeface="Jameel Noori Nastaleeq" pitchFamily="2" charset="-78"/>
            </a:rPr>
            <a:t> </a:t>
          </a:r>
          <a:r>
            <a:rPr lang="fa-IR" sz="3200" b="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Jameel Noori Nastaleeq" pitchFamily="2" charset="-78"/>
              <a:cs typeface="Jameel Noori Nastaleeq" pitchFamily="2" charset="-78"/>
            </a:rPr>
            <a:t>(یوسف: 106</a:t>
          </a:r>
          <a:r>
            <a:rPr lang="ar-SA" sz="3200" b="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Jameel Noori Nastaleeq" pitchFamily="2" charset="-78"/>
              <a:cs typeface="Jameel Noori Nastaleeq" pitchFamily="2" charset="-78"/>
            </a:rPr>
            <a:t>)</a:t>
          </a:r>
          <a:endParaRPr lang="en-US" sz="3200" b="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Jameel Noori Nastaleeq" pitchFamily="2" charset="-78"/>
            <a:cs typeface="Jameel Noori Nastaleeq" pitchFamily="2" charset="-78"/>
          </a:endParaRPr>
        </a:p>
      </dgm:t>
    </dgm:pt>
    <dgm:pt modelId="{30BA10A7-2D10-4170-8FC6-DBDEEC8E88F9}" type="parTrans" cxnId="{FF76AA81-F5FA-4B7A-A991-CD604A1C23B4}">
      <dgm:prSet/>
      <dgm:spPr/>
      <dgm:t>
        <a:bodyPr/>
        <a:lstStyle/>
        <a:p>
          <a:pPr rtl="1"/>
          <a:endParaRPr lang="en-US" sz="2400" b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Jameel Noori Nastaleeq" pitchFamily="2" charset="-78"/>
            <a:cs typeface="Jameel Noori Nastaleeq" pitchFamily="2" charset="-78"/>
          </a:endParaRPr>
        </a:p>
      </dgm:t>
    </dgm:pt>
    <dgm:pt modelId="{887B3FF2-04F3-41E5-9ED1-19FDA1144954}" type="sibTrans" cxnId="{FF76AA81-F5FA-4B7A-A991-CD604A1C23B4}">
      <dgm:prSet/>
      <dgm:spPr/>
      <dgm:t>
        <a:bodyPr/>
        <a:lstStyle/>
        <a:p>
          <a:pPr rtl="1"/>
          <a:endParaRPr lang="en-US" sz="2400" b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Jameel Noori Nastaleeq" pitchFamily="2" charset="-78"/>
            <a:cs typeface="Jameel Noori Nastaleeq" pitchFamily="2" charset="-78"/>
          </a:endParaRPr>
        </a:p>
      </dgm:t>
    </dgm:pt>
    <dgm:pt modelId="{5003A523-673C-4E9E-B298-135ACF07D117}">
      <dgm:prSet custT="1"/>
      <dgm:spPr/>
      <dgm:t>
        <a:bodyPr/>
        <a:lstStyle/>
        <a:p>
          <a:pPr rtl="1"/>
          <a:r>
            <a:rPr lang="fa-IR" sz="3200" b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Jameel Noori Nastaleeq" pitchFamily="2" charset="-78"/>
              <a:cs typeface="Jameel Noori Nastaleeq" pitchFamily="2" charset="-78"/>
            </a:rPr>
            <a:t>ایسا ہمہ گیر جرم جوہر دور میں ایک نئی صورت اختیا</a:t>
          </a:r>
          <a:r>
            <a:rPr lang="ar-SA" sz="3200" b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Jameel Noori Nastaleeq" pitchFamily="2" charset="-78"/>
              <a:cs typeface="Jameel Noori Nastaleeq" pitchFamily="2" charset="-78"/>
            </a:rPr>
            <a:t>ر کرلیتا ہے </a:t>
          </a:r>
          <a:endParaRPr lang="en-US" sz="3200" b="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Jameel Noori Nastaleeq" pitchFamily="2" charset="-78"/>
            <a:cs typeface="Jameel Noori Nastaleeq" pitchFamily="2" charset="-78"/>
          </a:endParaRPr>
        </a:p>
      </dgm:t>
    </dgm:pt>
    <dgm:pt modelId="{46509003-ECFB-4A18-B237-546D92F13E95}" type="parTrans" cxnId="{FE742C71-E3F5-4519-A6E7-7149FAB6CF14}">
      <dgm:prSet/>
      <dgm:spPr/>
      <dgm:t>
        <a:bodyPr/>
        <a:lstStyle/>
        <a:p>
          <a:pPr rtl="1"/>
          <a:endParaRPr lang="en-US" sz="2400" b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Jameel Noori Nastaleeq" pitchFamily="2" charset="-78"/>
            <a:cs typeface="Jameel Noori Nastaleeq" pitchFamily="2" charset="-78"/>
          </a:endParaRPr>
        </a:p>
      </dgm:t>
    </dgm:pt>
    <dgm:pt modelId="{B28CD553-E1FA-4E37-8842-0AE6F06CBA77}" type="sibTrans" cxnId="{FE742C71-E3F5-4519-A6E7-7149FAB6CF14}">
      <dgm:prSet/>
      <dgm:spPr/>
      <dgm:t>
        <a:bodyPr/>
        <a:lstStyle/>
        <a:p>
          <a:pPr rtl="1"/>
          <a:endParaRPr lang="en-US" sz="2400" b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Jameel Noori Nastaleeq" pitchFamily="2" charset="-78"/>
            <a:cs typeface="Jameel Noori Nastaleeq" pitchFamily="2" charset="-78"/>
          </a:endParaRPr>
        </a:p>
      </dgm:t>
    </dgm:pt>
    <dgm:pt modelId="{549E73D9-6FFA-4E07-B139-92839A5C579D}" type="pres">
      <dgm:prSet presAssocID="{94E1284B-07E7-47D7-8864-5F874F67D5D5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3A36963D-81D6-4AF0-82C4-DDD2DD5BDBDD}" type="pres">
      <dgm:prSet presAssocID="{3BB3727F-3B7C-4A00-B163-15534EDFC183}" presName="parentText" presStyleLbl="node1" presStyleIdx="0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FA44C7A-7719-4440-92E8-D086D7765936}" type="pres">
      <dgm:prSet presAssocID="{3823EB4A-107B-4559-8C7A-17686116E37C}" presName="spacer" presStyleCnt="0"/>
      <dgm:spPr/>
    </dgm:pt>
    <dgm:pt modelId="{9D091253-AC19-4746-8B1E-7C4043D6EC0C}" type="pres">
      <dgm:prSet presAssocID="{3D385F55-F83E-4492-8F35-051E122723BD}" presName="parentText" presStyleLbl="node1" presStyleIdx="1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FD0D7A1-AEDF-496C-8B96-7EFA96B5D086}" type="pres">
      <dgm:prSet presAssocID="{05FC7BE6-757F-459C-8C08-0F2E0603FCEF}" presName="spacer" presStyleCnt="0"/>
      <dgm:spPr/>
    </dgm:pt>
    <dgm:pt modelId="{0632DAEA-0F6C-4F87-B21B-5101067AF6ED}" type="pres">
      <dgm:prSet presAssocID="{E598C255-8D8E-4B98-81A4-741035A8766A}" presName="parentText" presStyleLbl="node1" presStyleIdx="2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E6EC729-96D7-4F06-8D84-7573CD004C7C}" type="pres">
      <dgm:prSet presAssocID="{A51BAE12-C500-4816-935B-C8AF53E55F1A}" presName="spacer" presStyleCnt="0"/>
      <dgm:spPr/>
    </dgm:pt>
    <dgm:pt modelId="{6D7F7D11-2ED7-4C59-A1A2-81477A711AC5}" type="pres">
      <dgm:prSet presAssocID="{0C06D91A-F8CD-4837-BECF-ED444677FFD6}" presName="parentText" presStyleLbl="node1" presStyleIdx="3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82B9373-7A97-4529-BD89-72AA4368076D}" type="pres">
      <dgm:prSet presAssocID="{887B3FF2-04F3-41E5-9ED1-19FDA1144954}" presName="spacer" presStyleCnt="0"/>
      <dgm:spPr/>
    </dgm:pt>
    <dgm:pt modelId="{03A65C16-2D98-47FA-AAEF-23D9124D26E1}" type="pres">
      <dgm:prSet presAssocID="{5003A523-673C-4E9E-B298-135ACF07D117}" presName="parentText" presStyleLbl="node1" presStyleIdx="4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FE742C71-E3F5-4519-A6E7-7149FAB6CF14}" srcId="{94E1284B-07E7-47D7-8864-5F874F67D5D5}" destId="{5003A523-673C-4E9E-B298-135ACF07D117}" srcOrd="4" destOrd="0" parTransId="{46509003-ECFB-4A18-B237-546D92F13E95}" sibTransId="{B28CD553-E1FA-4E37-8842-0AE6F06CBA77}"/>
    <dgm:cxn modelId="{6C866ED7-D608-4699-B9D6-EA7D0A67A7C2}" type="presOf" srcId="{94E1284B-07E7-47D7-8864-5F874F67D5D5}" destId="{549E73D9-6FFA-4E07-B139-92839A5C579D}" srcOrd="0" destOrd="0" presId="urn:microsoft.com/office/officeart/2005/8/layout/vList2"/>
    <dgm:cxn modelId="{26D2957C-BB41-4BF3-995C-65BC002665A8}" type="presOf" srcId="{0C06D91A-F8CD-4837-BECF-ED444677FFD6}" destId="{6D7F7D11-2ED7-4C59-A1A2-81477A711AC5}" srcOrd="0" destOrd="0" presId="urn:microsoft.com/office/officeart/2005/8/layout/vList2"/>
    <dgm:cxn modelId="{4EF3BBAE-8A19-4D16-8F93-528F8A28B286}" type="presOf" srcId="{3D385F55-F83E-4492-8F35-051E122723BD}" destId="{9D091253-AC19-4746-8B1E-7C4043D6EC0C}" srcOrd="0" destOrd="0" presId="urn:microsoft.com/office/officeart/2005/8/layout/vList2"/>
    <dgm:cxn modelId="{37BD87BE-30E8-4D5D-B4DC-7EC1C3A59046}" type="presOf" srcId="{E598C255-8D8E-4B98-81A4-741035A8766A}" destId="{0632DAEA-0F6C-4F87-B21B-5101067AF6ED}" srcOrd="0" destOrd="0" presId="urn:microsoft.com/office/officeart/2005/8/layout/vList2"/>
    <dgm:cxn modelId="{FEF49657-8CB7-49C8-9161-DEBFC1444666}" srcId="{94E1284B-07E7-47D7-8864-5F874F67D5D5}" destId="{E598C255-8D8E-4B98-81A4-741035A8766A}" srcOrd="2" destOrd="0" parTransId="{E4A9A6DA-5337-4682-8090-2775AD3D7EA5}" sibTransId="{A51BAE12-C500-4816-935B-C8AF53E55F1A}"/>
    <dgm:cxn modelId="{20D5C752-E51D-4D4E-AF61-AC0CBF456FFD}" srcId="{94E1284B-07E7-47D7-8864-5F874F67D5D5}" destId="{3BB3727F-3B7C-4A00-B163-15534EDFC183}" srcOrd="0" destOrd="0" parTransId="{B49233FC-FC80-4289-9A29-814AC6B2A18C}" sibTransId="{3823EB4A-107B-4559-8C7A-17686116E37C}"/>
    <dgm:cxn modelId="{B323B226-C769-4C20-8B1E-099CF1C3A26A}" srcId="{94E1284B-07E7-47D7-8864-5F874F67D5D5}" destId="{3D385F55-F83E-4492-8F35-051E122723BD}" srcOrd="1" destOrd="0" parTransId="{FDC9B9A3-C5F8-48D0-92BE-5E3C033FE593}" sibTransId="{05FC7BE6-757F-459C-8C08-0F2E0603FCEF}"/>
    <dgm:cxn modelId="{BF8E38C2-DDF6-41A6-B09D-B8C801272DC3}" type="presOf" srcId="{5003A523-673C-4E9E-B298-135ACF07D117}" destId="{03A65C16-2D98-47FA-AAEF-23D9124D26E1}" srcOrd="0" destOrd="0" presId="urn:microsoft.com/office/officeart/2005/8/layout/vList2"/>
    <dgm:cxn modelId="{FF76AA81-F5FA-4B7A-A991-CD604A1C23B4}" srcId="{94E1284B-07E7-47D7-8864-5F874F67D5D5}" destId="{0C06D91A-F8CD-4837-BECF-ED444677FFD6}" srcOrd="3" destOrd="0" parTransId="{30BA10A7-2D10-4170-8FC6-DBDEEC8E88F9}" sibTransId="{887B3FF2-04F3-41E5-9ED1-19FDA1144954}"/>
    <dgm:cxn modelId="{B1D17093-87F4-4DC2-8562-523E6847029F}" type="presOf" srcId="{3BB3727F-3B7C-4A00-B163-15534EDFC183}" destId="{3A36963D-81D6-4AF0-82C4-DDD2DD5BDBDD}" srcOrd="0" destOrd="0" presId="urn:microsoft.com/office/officeart/2005/8/layout/vList2"/>
    <dgm:cxn modelId="{5B4A367B-AABB-472B-8778-42BCB97C406F}" type="presParOf" srcId="{549E73D9-6FFA-4E07-B139-92839A5C579D}" destId="{3A36963D-81D6-4AF0-82C4-DDD2DD5BDBDD}" srcOrd="0" destOrd="0" presId="urn:microsoft.com/office/officeart/2005/8/layout/vList2"/>
    <dgm:cxn modelId="{4A1A9C07-51A3-47BD-B38D-1112C87FE17D}" type="presParOf" srcId="{549E73D9-6FFA-4E07-B139-92839A5C579D}" destId="{8FA44C7A-7719-4440-92E8-D086D7765936}" srcOrd="1" destOrd="0" presId="urn:microsoft.com/office/officeart/2005/8/layout/vList2"/>
    <dgm:cxn modelId="{C5457374-6EC2-4705-B903-B740FB4CD1BE}" type="presParOf" srcId="{549E73D9-6FFA-4E07-B139-92839A5C579D}" destId="{9D091253-AC19-4746-8B1E-7C4043D6EC0C}" srcOrd="2" destOrd="0" presId="urn:microsoft.com/office/officeart/2005/8/layout/vList2"/>
    <dgm:cxn modelId="{DE50CBB0-1702-469D-BBD4-0D4CDB897684}" type="presParOf" srcId="{549E73D9-6FFA-4E07-B139-92839A5C579D}" destId="{CFD0D7A1-AEDF-496C-8B96-7EFA96B5D086}" srcOrd="3" destOrd="0" presId="urn:microsoft.com/office/officeart/2005/8/layout/vList2"/>
    <dgm:cxn modelId="{DAC2160E-060D-47C4-A929-739B49C659F4}" type="presParOf" srcId="{549E73D9-6FFA-4E07-B139-92839A5C579D}" destId="{0632DAEA-0F6C-4F87-B21B-5101067AF6ED}" srcOrd="4" destOrd="0" presId="urn:microsoft.com/office/officeart/2005/8/layout/vList2"/>
    <dgm:cxn modelId="{18DB2294-BC66-481E-BD1E-30D634A155A5}" type="presParOf" srcId="{549E73D9-6FFA-4E07-B139-92839A5C579D}" destId="{BE6EC729-96D7-4F06-8D84-7573CD004C7C}" srcOrd="5" destOrd="0" presId="urn:microsoft.com/office/officeart/2005/8/layout/vList2"/>
    <dgm:cxn modelId="{EED5BE7F-33E7-4868-B908-3A2B4FDB8DAE}" type="presParOf" srcId="{549E73D9-6FFA-4E07-B139-92839A5C579D}" destId="{6D7F7D11-2ED7-4C59-A1A2-81477A711AC5}" srcOrd="6" destOrd="0" presId="urn:microsoft.com/office/officeart/2005/8/layout/vList2"/>
    <dgm:cxn modelId="{B05F33D2-AF2D-4DF6-BBCE-7C9FC0E8244C}" type="presParOf" srcId="{549E73D9-6FFA-4E07-B139-92839A5C579D}" destId="{782B9373-7A97-4529-BD89-72AA4368076D}" srcOrd="7" destOrd="0" presId="urn:microsoft.com/office/officeart/2005/8/layout/vList2"/>
    <dgm:cxn modelId="{85582809-A59B-49F9-9614-07018F9F20C2}" type="presParOf" srcId="{549E73D9-6FFA-4E07-B139-92839A5C579D}" destId="{03A65C16-2D98-47FA-AAEF-23D9124D26E1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0.xml><?xml version="1.0" encoding="utf-8"?>
<dgm:dataModel xmlns:dgm="http://schemas.openxmlformats.org/drawingml/2006/diagram" xmlns:a="http://schemas.openxmlformats.org/drawingml/2006/main">
  <dgm:ptLst>
    <dgm:pt modelId="{94E1284B-07E7-47D7-8864-5F874F67D5D5}" type="doc">
      <dgm:prSet loTypeId="urn:microsoft.com/office/officeart/2005/8/layout/vList2" loCatId="list" qsTypeId="urn:microsoft.com/office/officeart/2005/8/quickstyle/simple4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3BB3727F-3B7C-4A00-B163-15534EDFC183}">
      <dgm:prSet custT="1"/>
      <dgm:spPr/>
      <dgm:t>
        <a:bodyPr/>
        <a:lstStyle/>
        <a:p>
          <a:pPr algn="ctr" rtl="1"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r>
            <a:rPr lang="ar-SA" sz="2800" b="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Jameel Noori Nastaleeq" pitchFamily="2" charset="-78"/>
              <a:cs typeface="Jameel Noori Nastaleeq" pitchFamily="2" charset="-78"/>
            </a:rPr>
            <a:t>اللہ سے شدید محبت ایمانِ حقیقی کااہم اور اولین تقاضا ہے </a:t>
          </a:r>
          <a:r>
            <a:rPr lang="ar-SA" sz="2400" b="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Jameel Noori Nastaleeq" pitchFamily="2" charset="-78"/>
              <a:cs typeface="Jameel Noori Nastaleeq" pitchFamily="2" charset="-78"/>
            </a:rPr>
            <a:t>(البقرة : 165)</a:t>
          </a:r>
          <a:endParaRPr lang="en-US" sz="2000" b="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Jameel Noori Nastaleeq" pitchFamily="2" charset="-78"/>
            <a:cs typeface="Jameel Noori Nastaleeq" pitchFamily="2" charset="-78"/>
          </a:endParaRPr>
        </a:p>
      </dgm:t>
    </dgm:pt>
    <dgm:pt modelId="{B49233FC-FC80-4289-9A29-814AC6B2A18C}" type="parTrans" cxnId="{20D5C752-E51D-4D4E-AF61-AC0CBF456FFD}">
      <dgm:prSet/>
      <dgm:spPr/>
      <dgm:t>
        <a:bodyPr/>
        <a:lstStyle/>
        <a:p>
          <a:pPr algn="ctr" rtl="1"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endParaRPr lang="en-US" sz="3200" b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Jameel Noori Nastaleeq" pitchFamily="2" charset="-78"/>
            <a:cs typeface="Jameel Noori Nastaleeq" pitchFamily="2" charset="-78"/>
          </a:endParaRPr>
        </a:p>
      </dgm:t>
    </dgm:pt>
    <dgm:pt modelId="{3823EB4A-107B-4559-8C7A-17686116E37C}" type="sibTrans" cxnId="{20D5C752-E51D-4D4E-AF61-AC0CBF456FFD}">
      <dgm:prSet/>
      <dgm:spPr/>
      <dgm:t>
        <a:bodyPr/>
        <a:lstStyle/>
        <a:p>
          <a:pPr algn="ctr" rtl="1"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endParaRPr lang="en-US" sz="3200" b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Jameel Noori Nastaleeq" pitchFamily="2" charset="-78"/>
            <a:cs typeface="Jameel Noori Nastaleeq" pitchFamily="2" charset="-78"/>
          </a:endParaRPr>
        </a:p>
      </dgm:t>
    </dgm:pt>
    <dgm:pt modelId="{549E73D9-6FFA-4E07-B139-92839A5C579D}" type="pres">
      <dgm:prSet presAssocID="{94E1284B-07E7-47D7-8864-5F874F67D5D5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3A36963D-81D6-4AF0-82C4-DDD2DD5BDBDD}" type="pres">
      <dgm:prSet presAssocID="{3BB3727F-3B7C-4A00-B163-15534EDFC183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7886A21D-EFDE-4BAD-8170-6FC1A8317B5F}" type="presOf" srcId="{3BB3727F-3B7C-4A00-B163-15534EDFC183}" destId="{3A36963D-81D6-4AF0-82C4-DDD2DD5BDBDD}" srcOrd="0" destOrd="0" presId="urn:microsoft.com/office/officeart/2005/8/layout/vList2"/>
    <dgm:cxn modelId="{04F23A6B-5BAD-4E24-9201-7372D9BDCF07}" type="presOf" srcId="{94E1284B-07E7-47D7-8864-5F874F67D5D5}" destId="{549E73D9-6FFA-4E07-B139-92839A5C579D}" srcOrd="0" destOrd="0" presId="urn:microsoft.com/office/officeart/2005/8/layout/vList2"/>
    <dgm:cxn modelId="{20D5C752-E51D-4D4E-AF61-AC0CBF456FFD}" srcId="{94E1284B-07E7-47D7-8864-5F874F67D5D5}" destId="{3BB3727F-3B7C-4A00-B163-15534EDFC183}" srcOrd="0" destOrd="0" parTransId="{B49233FC-FC80-4289-9A29-814AC6B2A18C}" sibTransId="{3823EB4A-107B-4559-8C7A-17686116E37C}"/>
    <dgm:cxn modelId="{3F8E39F1-D608-4779-AC69-7A67E03CC81D}" type="presParOf" srcId="{549E73D9-6FFA-4E07-B139-92839A5C579D}" destId="{3A36963D-81D6-4AF0-82C4-DDD2DD5BDBDD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1.xml><?xml version="1.0" encoding="utf-8"?>
<dgm:dataModel xmlns:dgm="http://schemas.openxmlformats.org/drawingml/2006/diagram" xmlns:a="http://schemas.openxmlformats.org/drawingml/2006/main">
  <dgm:ptLst>
    <dgm:pt modelId="{39DAEB90-3C44-415E-839B-55876C892F66}" type="doc">
      <dgm:prSet loTypeId="urn:microsoft.com/office/officeart/2005/8/layout/pyramid1" loCatId="pyramid" qsTypeId="urn:microsoft.com/office/officeart/2005/8/quickstyle/simple4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720C5FC1-1B5C-4E16-A6F5-FD1D33E007DA}">
      <dgm:prSet phldrT="[Text]" custT="1"/>
      <dgm:spPr/>
      <dgm:t>
        <a:bodyPr/>
        <a:lstStyle/>
        <a:p>
          <a:pPr rtl="1">
            <a:spcAft>
              <a:spcPct val="35000"/>
            </a:spcAft>
          </a:pPr>
          <a:endParaRPr lang="ur-PK" sz="1200" dirty="0" smtClean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Jameel Noori Nastaleeq" pitchFamily="2" charset="-78"/>
            <a:cs typeface="Jameel Noori Nastaleeq" pitchFamily="2" charset="-78"/>
          </a:endParaRPr>
        </a:p>
        <a:p>
          <a:pPr rtl="1">
            <a:spcAft>
              <a:spcPts val="0"/>
            </a:spcAft>
          </a:pPr>
          <a:r>
            <a:rPr lang="ur-PK" sz="20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Jameel Noori Nastaleeq" pitchFamily="2" charset="-78"/>
              <a:cs typeface="Jameel Noori Nastaleeq" pitchFamily="2" charset="-78"/>
            </a:rPr>
            <a:t>اجتماعی </a:t>
          </a:r>
        </a:p>
        <a:p>
          <a:pPr rtl="1">
            <a:spcAft>
              <a:spcPts val="0"/>
            </a:spcAft>
          </a:pPr>
          <a:r>
            <a:rPr lang="ur-PK" sz="20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Jameel Noori Nastaleeq" pitchFamily="2" charset="-78"/>
              <a:cs typeface="Jameel Noori Nastaleeq" pitchFamily="2" charset="-78"/>
            </a:rPr>
            <a:t>سطح</a:t>
          </a:r>
        </a:p>
      </dgm:t>
    </dgm:pt>
    <dgm:pt modelId="{8A484020-7876-4E17-9F9A-93681ED9D746}" type="parTrans" cxnId="{061AA5F1-DF8C-4A13-A975-E260D5DE0792}">
      <dgm:prSet/>
      <dgm:spPr/>
      <dgm:t>
        <a:bodyPr/>
        <a:lstStyle/>
        <a:p>
          <a:pPr rtl="1"/>
          <a:endParaRPr lang="en-US">
            <a:latin typeface="Jameel Noori Nastaleeq" pitchFamily="2" charset="-78"/>
            <a:cs typeface="Jameel Noori Nastaleeq" pitchFamily="2" charset="-78"/>
          </a:endParaRPr>
        </a:p>
      </dgm:t>
    </dgm:pt>
    <dgm:pt modelId="{1A5A3450-FC44-4129-A94E-81B7B690D936}" type="sibTrans" cxnId="{061AA5F1-DF8C-4A13-A975-E260D5DE0792}">
      <dgm:prSet/>
      <dgm:spPr/>
      <dgm:t>
        <a:bodyPr/>
        <a:lstStyle/>
        <a:p>
          <a:pPr rtl="1"/>
          <a:endParaRPr lang="en-US">
            <a:latin typeface="Jameel Noori Nastaleeq" pitchFamily="2" charset="-78"/>
            <a:cs typeface="Jameel Noori Nastaleeq" pitchFamily="2" charset="-78"/>
          </a:endParaRPr>
        </a:p>
      </dgm:t>
    </dgm:pt>
    <dgm:pt modelId="{A4B17405-A2B0-4691-84A3-5666B950C0C2}">
      <dgm:prSet phldrT="[Text]" custT="1"/>
      <dgm:spPr/>
      <dgm:t>
        <a:bodyPr/>
        <a:lstStyle/>
        <a:p>
          <a:pPr rtl="1"/>
          <a:r>
            <a:rPr lang="ur-PK" sz="28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Jameel Noori Nastaleeq" pitchFamily="2" charset="-78"/>
              <a:cs typeface="Jameel Noori Nastaleeq" pitchFamily="2" charset="-78"/>
            </a:rPr>
            <a:t>درمیانی سطح</a:t>
          </a:r>
        </a:p>
      </dgm:t>
    </dgm:pt>
    <dgm:pt modelId="{CFCE553D-2861-41B2-9873-849D3AD8ECA5}" type="parTrans" cxnId="{35D3C6DA-F963-4FC0-8DCC-3662362584E8}">
      <dgm:prSet/>
      <dgm:spPr/>
      <dgm:t>
        <a:bodyPr/>
        <a:lstStyle/>
        <a:p>
          <a:endParaRPr lang="en-US">
            <a:latin typeface="Jameel Noori Nastaleeq" pitchFamily="2" charset="-78"/>
            <a:cs typeface="Jameel Noori Nastaleeq" pitchFamily="2" charset="-78"/>
          </a:endParaRPr>
        </a:p>
      </dgm:t>
    </dgm:pt>
    <dgm:pt modelId="{E73400FD-EF65-4666-8795-B9B2E8F4F48F}" type="sibTrans" cxnId="{35D3C6DA-F963-4FC0-8DCC-3662362584E8}">
      <dgm:prSet/>
      <dgm:spPr/>
      <dgm:t>
        <a:bodyPr/>
        <a:lstStyle/>
        <a:p>
          <a:endParaRPr lang="en-US">
            <a:latin typeface="Jameel Noori Nastaleeq" pitchFamily="2" charset="-78"/>
            <a:cs typeface="Jameel Noori Nastaleeq" pitchFamily="2" charset="-78"/>
          </a:endParaRPr>
        </a:p>
      </dgm:t>
    </dgm:pt>
    <dgm:pt modelId="{98EF600E-820D-4D93-9340-4D3865590433}">
      <dgm:prSet phldrT="[Text]" custT="1"/>
      <dgm:spPr/>
      <dgm:t>
        <a:bodyPr/>
        <a:lstStyle/>
        <a:p>
          <a:pPr rtl="1"/>
          <a:r>
            <a:rPr lang="ur-PK" sz="36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Jameel Noori Nastaleeq" pitchFamily="2" charset="-78"/>
              <a:cs typeface="Jameel Noori Nastaleeq" pitchFamily="2" charset="-78"/>
            </a:rPr>
            <a:t>انفرادی سطح</a:t>
          </a:r>
        </a:p>
      </dgm:t>
    </dgm:pt>
    <dgm:pt modelId="{45D3C401-5258-48DE-BCA2-C79BAC07EA11}" type="parTrans" cxnId="{C18F2F71-E960-4005-A3C4-FFC1C4D1AD0F}">
      <dgm:prSet/>
      <dgm:spPr/>
      <dgm:t>
        <a:bodyPr/>
        <a:lstStyle/>
        <a:p>
          <a:endParaRPr lang="en-US">
            <a:latin typeface="Jameel Noori Nastaleeq" pitchFamily="2" charset="-78"/>
            <a:cs typeface="Jameel Noori Nastaleeq" pitchFamily="2" charset="-78"/>
          </a:endParaRPr>
        </a:p>
      </dgm:t>
    </dgm:pt>
    <dgm:pt modelId="{B3F92EBD-9B4C-489E-BA7C-F49736EA9C13}" type="sibTrans" cxnId="{C18F2F71-E960-4005-A3C4-FFC1C4D1AD0F}">
      <dgm:prSet/>
      <dgm:spPr/>
      <dgm:t>
        <a:bodyPr/>
        <a:lstStyle/>
        <a:p>
          <a:endParaRPr lang="en-US">
            <a:latin typeface="Jameel Noori Nastaleeq" pitchFamily="2" charset="-78"/>
            <a:cs typeface="Jameel Noori Nastaleeq" pitchFamily="2" charset="-78"/>
          </a:endParaRPr>
        </a:p>
      </dgm:t>
    </dgm:pt>
    <dgm:pt modelId="{3EFE4D57-DD05-4971-8D21-ABE309B7DA21}">
      <dgm:prSet phldrT="[Text]" custT="1"/>
      <dgm:spPr/>
      <dgm:t>
        <a:bodyPr/>
        <a:lstStyle/>
        <a:p>
          <a:pPr rtl="1"/>
          <a:r>
            <a:rPr lang="ur-PK" sz="2000" dirty="0" smtClean="0">
              <a:latin typeface="Jameel Noori Nastaleeq" pitchFamily="2" charset="-78"/>
              <a:cs typeface="Jameel Noori Nastaleeq" pitchFamily="2" charset="-78"/>
            </a:rPr>
            <a:t>موجودہ دور میں وطن کی محبت</a:t>
          </a:r>
        </a:p>
      </dgm:t>
    </dgm:pt>
    <dgm:pt modelId="{8F615CA9-D158-4033-91A1-D8B454F08517}" type="parTrans" cxnId="{10513ABC-EB93-44F6-838F-F3EC37F8515A}">
      <dgm:prSet/>
      <dgm:spPr/>
      <dgm:t>
        <a:bodyPr/>
        <a:lstStyle/>
        <a:p>
          <a:endParaRPr lang="en-US">
            <a:latin typeface="Jameel Noori Nastaleeq" pitchFamily="2" charset="-78"/>
            <a:cs typeface="Jameel Noori Nastaleeq" pitchFamily="2" charset="-78"/>
          </a:endParaRPr>
        </a:p>
      </dgm:t>
    </dgm:pt>
    <dgm:pt modelId="{2FE13E70-E6B9-4355-91CF-0D7FC333C860}" type="sibTrans" cxnId="{10513ABC-EB93-44F6-838F-F3EC37F8515A}">
      <dgm:prSet/>
      <dgm:spPr/>
      <dgm:t>
        <a:bodyPr/>
        <a:lstStyle/>
        <a:p>
          <a:endParaRPr lang="en-US">
            <a:latin typeface="Jameel Noori Nastaleeq" pitchFamily="2" charset="-78"/>
            <a:cs typeface="Jameel Noori Nastaleeq" pitchFamily="2" charset="-78"/>
          </a:endParaRPr>
        </a:p>
      </dgm:t>
    </dgm:pt>
    <dgm:pt modelId="{4CE7965D-CD0E-451A-89E4-6F8B8BF7F1B9}">
      <dgm:prSet phldrT="[Text]" custT="1"/>
      <dgm:spPr/>
      <dgm:t>
        <a:bodyPr/>
        <a:lstStyle/>
        <a:p>
          <a:pPr rtl="1"/>
          <a:r>
            <a:rPr lang="ur-PK" sz="2000" dirty="0" smtClean="0">
              <a:latin typeface="Jameel Noori Nastaleeq" pitchFamily="2" charset="-78"/>
              <a:cs typeface="Jameel Noori Nastaleeq" pitchFamily="2" charset="-78"/>
            </a:rPr>
            <a:t>بندوں کی محبت</a:t>
          </a:r>
        </a:p>
      </dgm:t>
    </dgm:pt>
    <dgm:pt modelId="{73BEB632-BC5C-41F0-96BA-B581FCA8D72D}" type="parTrans" cxnId="{36FC34AF-3351-4242-AAC5-F81041223E33}">
      <dgm:prSet/>
      <dgm:spPr/>
      <dgm:t>
        <a:bodyPr/>
        <a:lstStyle/>
        <a:p>
          <a:endParaRPr lang="en-US">
            <a:latin typeface="Jameel Noori Nastaleeq" pitchFamily="2" charset="-78"/>
            <a:cs typeface="Jameel Noori Nastaleeq" pitchFamily="2" charset="-78"/>
          </a:endParaRPr>
        </a:p>
      </dgm:t>
    </dgm:pt>
    <dgm:pt modelId="{87B192E3-47C1-4786-9DC5-1232662544CD}" type="sibTrans" cxnId="{36FC34AF-3351-4242-AAC5-F81041223E33}">
      <dgm:prSet/>
      <dgm:spPr/>
      <dgm:t>
        <a:bodyPr/>
        <a:lstStyle/>
        <a:p>
          <a:endParaRPr lang="en-US">
            <a:latin typeface="Jameel Noori Nastaleeq" pitchFamily="2" charset="-78"/>
            <a:cs typeface="Jameel Noori Nastaleeq" pitchFamily="2" charset="-78"/>
          </a:endParaRPr>
        </a:p>
      </dgm:t>
    </dgm:pt>
    <dgm:pt modelId="{86F70DA7-C0C9-4197-9D11-08076535947A}">
      <dgm:prSet phldrT="[Text]" custT="1"/>
      <dgm:spPr/>
      <dgm:t>
        <a:bodyPr/>
        <a:lstStyle/>
        <a:p>
          <a:pPr rtl="1"/>
          <a:r>
            <a:rPr lang="ur-PK" sz="2000" dirty="0" smtClean="0">
              <a:latin typeface="Jameel Noori Nastaleeq" pitchFamily="2" charset="-78"/>
              <a:cs typeface="Jameel Noori Nastaleeq" pitchFamily="2" charset="-78"/>
            </a:rPr>
            <a:t>مال کی محبت (بخاری)</a:t>
          </a:r>
        </a:p>
      </dgm:t>
    </dgm:pt>
    <dgm:pt modelId="{EB99EB3E-A51B-488F-A46C-BC75DC39CDCC}" type="parTrans" cxnId="{FAB9B27B-FF90-4782-A81A-8E80B4D68AED}">
      <dgm:prSet/>
      <dgm:spPr/>
      <dgm:t>
        <a:bodyPr/>
        <a:lstStyle/>
        <a:p>
          <a:endParaRPr lang="en-US">
            <a:latin typeface="Jameel Noori Nastaleeq" pitchFamily="2" charset="-78"/>
            <a:cs typeface="Jameel Noori Nastaleeq" pitchFamily="2" charset="-78"/>
          </a:endParaRPr>
        </a:p>
      </dgm:t>
    </dgm:pt>
    <dgm:pt modelId="{C584CA5F-0ACC-4065-8DC6-3EA78D60B214}" type="sibTrans" cxnId="{FAB9B27B-FF90-4782-A81A-8E80B4D68AED}">
      <dgm:prSet/>
      <dgm:spPr/>
      <dgm:t>
        <a:bodyPr/>
        <a:lstStyle/>
        <a:p>
          <a:endParaRPr lang="en-US">
            <a:latin typeface="Jameel Noori Nastaleeq" pitchFamily="2" charset="-78"/>
            <a:cs typeface="Jameel Noori Nastaleeq" pitchFamily="2" charset="-78"/>
          </a:endParaRPr>
        </a:p>
      </dgm:t>
    </dgm:pt>
    <dgm:pt modelId="{3F00C686-5DD6-4AEA-8786-7B0C99F6754F}" type="pres">
      <dgm:prSet presAssocID="{39DAEB90-3C44-415E-839B-55876C892F66}" presName="Name0" presStyleCnt="0">
        <dgm:presLayoutVars>
          <dgm:dir val="rev"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77FEE71A-C9E6-4D19-A202-24D6C108B310}" type="pres">
      <dgm:prSet presAssocID="{720C5FC1-1B5C-4E16-A6F5-FD1D33E007DA}" presName="Name8" presStyleCnt="0"/>
      <dgm:spPr/>
      <dgm:t>
        <a:bodyPr/>
        <a:lstStyle/>
        <a:p>
          <a:endParaRPr lang="en-US"/>
        </a:p>
      </dgm:t>
    </dgm:pt>
    <dgm:pt modelId="{D370DDD9-C0F7-4352-A4E7-0CD55CA176A6}" type="pres">
      <dgm:prSet presAssocID="{720C5FC1-1B5C-4E16-A6F5-FD1D33E007DA}" presName="acctBkgd" presStyleLbl="alignAcc1" presStyleIdx="0" presStyleCnt="3"/>
      <dgm:spPr/>
      <dgm:t>
        <a:bodyPr/>
        <a:lstStyle/>
        <a:p>
          <a:endParaRPr lang="en-US"/>
        </a:p>
      </dgm:t>
    </dgm:pt>
    <dgm:pt modelId="{AFC75FE3-D1C6-4F47-A3B2-1E9A62C67339}" type="pres">
      <dgm:prSet presAssocID="{720C5FC1-1B5C-4E16-A6F5-FD1D33E007DA}" presName="acctTx" presStyleLbl="alignAcc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9B7B1DA-DB52-45D7-82C1-CA7460C82068}" type="pres">
      <dgm:prSet presAssocID="{720C5FC1-1B5C-4E16-A6F5-FD1D33E007DA}" presName="level" presStyleLbl="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2F3B979-A8BF-429D-AB80-C06F808EB01D}" type="pres">
      <dgm:prSet presAssocID="{720C5FC1-1B5C-4E16-A6F5-FD1D33E007DA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DDB34A6-A52B-4AB8-AABF-F4B001A06E3E}" type="pres">
      <dgm:prSet presAssocID="{A4B17405-A2B0-4691-84A3-5666B950C0C2}" presName="Name8" presStyleCnt="0"/>
      <dgm:spPr/>
      <dgm:t>
        <a:bodyPr/>
        <a:lstStyle/>
        <a:p>
          <a:endParaRPr lang="en-US"/>
        </a:p>
      </dgm:t>
    </dgm:pt>
    <dgm:pt modelId="{FD669CA8-DDC5-4DD2-85E6-C7715DE717F5}" type="pres">
      <dgm:prSet presAssocID="{A4B17405-A2B0-4691-84A3-5666B950C0C2}" presName="acctBkgd" presStyleLbl="alignAcc1" presStyleIdx="1" presStyleCnt="3"/>
      <dgm:spPr/>
      <dgm:t>
        <a:bodyPr/>
        <a:lstStyle/>
        <a:p>
          <a:endParaRPr lang="en-US"/>
        </a:p>
      </dgm:t>
    </dgm:pt>
    <dgm:pt modelId="{8C479E26-D55F-4B5A-93C5-E58B3A2552FB}" type="pres">
      <dgm:prSet presAssocID="{A4B17405-A2B0-4691-84A3-5666B950C0C2}" presName="acctTx" presStyleLbl="alignAcc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BB7A17C-3F47-4C02-8346-B15BAB69DEFC}" type="pres">
      <dgm:prSet presAssocID="{A4B17405-A2B0-4691-84A3-5666B950C0C2}" presName="level" presStyleLbl="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77B0D6A-77E8-4825-9713-4F8CE93D55A6}" type="pres">
      <dgm:prSet presAssocID="{A4B17405-A2B0-4691-84A3-5666B950C0C2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536BA8D-20F5-4E26-957E-93F848D85A30}" type="pres">
      <dgm:prSet presAssocID="{98EF600E-820D-4D93-9340-4D3865590433}" presName="Name8" presStyleCnt="0"/>
      <dgm:spPr/>
      <dgm:t>
        <a:bodyPr/>
        <a:lstStyle/>
        <a:p>
          <a:endParaRPr lang="en-US"/>
        </a:p>
      </dgm:t>
    </dgm:pt>
    <dgm:pt modelId="{471177E0-63AE-44DC-AF9C-B2AF2A94BE49}" type="pres">
      <dgm:prSet presAssocID="{98EF600E-820D-4D93-9340-4D3865590433}" presName="acctBkgd" presStyleLbl="alignAcc1" presStyleIdx="2" presStyleCnt="3"/>
      <dgm:spPr/>
      <dgm:t>
        <a:bodyPr/>
        <a:lstStyle/>
        <a:p>
          <a:endParaRPr lang="en-US"/>
        </a:p>
      </dgm:t>
    </dgm:pt>
    <dgm:pt modelId="{717C42CD-E681-4CF3-AC0F-901A6EE2965A}" type="pres">
      <dgm:prSet presAssocID="{98EF600E-820D-4D93-9340-4D3865590433}" presName="acctTx" presStyleLbl="alignAcc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95D3592-860E-4BE6-A051-C35EE0BFC486}" type="pres">
      <dgm:prSet presAssocID="{98EF600E-820D-4D93-9340-4D3865590433}" presName="level" presStyleLbl="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2763EB4-CC12-4170-8449-61D0C6CD5D96}" type="pres">
      <dgm:prSet presAssocID="{98EF600E-820D-4D93-9340-4D3865590433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FF3CEC7A-0FA0-47B7-B56E-41DA60598FB5}" type="presOf" srcId="{720C5FC1-1B5C-4E16-A6F5-FD1D33E007DA}" destId="{A9B7B1DA-DB52-45D7-82C1-CA7460C82068}" srcOrd="0" destOrd="0" presId="urn:microsoft.com/office/officeart/2005/8/layout/pyramid1"/>
    <dgm:cxn modelId="{EA6ADF2D-6D72-4047-83D2-1DDB3137BFDF}" type="presOf" srcId="{A4B17405-A2B0-4691-84A3-5666B950C0C2}" destId="{C77B0D6A-77E8-4825-9713-4F8CE93D55A6}" srcOrd="1" destOrd="0" presId="urn:microsoft.com/office/officeart/2005/8/layout/pyramid1"/>
    <dgm:cxn modelId="{57BA167D-762E-44E8-ADF0-FA6896C7880E}" type="presOf" srcId="{A4B17405-A2B0-4691-84A3-5666B950C0C2}" destId="{7BB7A17C-3F47-4C02-8346-B15BAB69DEFC}" srcOrd="0" destOrd="0" presId="urn:microsoft.com/office/officeart/2005/8/layout/pyramid1"/>
    <dgm:cxn modelId="{36FC34AF-3351-4242-AAC5-F81041223E33}" srcId="{A4B17405-A2B0-4691-84A3-5666B950C0C2}" destId="{4CE7965D-CD0E-451A-89E4-6F8B8BF7F1B9}" srcOrd="0" destOrd="0" parTransId="{73BEB632-BC5C-41F0-96BA-B581FCA8D72D}" sibTransId="{87B192E3-47C1-4786-9DC5-1232662544CD}"/>
    <dgm:cxn modelId="{3E6CFBB5-C380-4F18-B2B4-6077EB0027EB}" type="presOf" srcId="{4CE7965D-CD0E-451A-89E4-6F8B8BF7F1B9}" destId="{FD669CA8-DDC5-4DD2-85E6-C7715DE717F5}" srcOrd="0" destOrd="0" presId="urn:microsoft.com/office/officeart/2005/8/layout/pyramid1"/>
    <dgm:cxn modelId="{C0295C3A-3578-42C6-8136-B1FA3A53B069}" type="presOf" srcId="{86F70DA7-C0C9-4197-9D11-08076535947A}" destId="{471177E0-63AE-44DC-AF9C-B2AF2A94BE49}" srcOrd="0" destOrd="0" presId="urn:microsoft.com/office/officeart/2005/8/layout/pyramid1"/>
    <dgm:cxn modelId="{10513ABC-EB93-44F6-838F-F3EC37F8515A}" srcId="{720C5FC1-1B5C-4E16-A6F5-FD1D33E007DA}" destId="{3EFE4D57-DD05-4971-8D21-ABE309B7DA21}" srcOrd="0" destOrd="0" parTransId="{8F615CA9-D158-4033-91A1-D8B454F08517}" sibTransId="{2FE13E70-E6B9-4355-91CF-0D7FC333C860}"/>
    <dgm:cxn modelId="{061AA5F1-DF8C-4A13-A975-E260D5DE0792}" srcId="{39DAEB90-3C44-415E-839B-55876C892F66}" destId="{720C5FC1-1B5C-4E16-A6F5-FD1D33E007DA}" srcOrd="0" destOrd="0" parTransId="{8A484020-7876-4E17-9F9A-93681ED9D746}" sibTransId="{1A5A3450-FC44-4129-A94E-81B7B690D936}"/>
    <dgm:cxn modelId="{FAB9B27B-FF90-4782-A81A-8E80B4D68AED}" srcId="{98EF600E-820D-4D93-9340-4D3865590433}" destId="{86F70DA7-C0C9-4197-9D11-08076535947A}" srcOrd="0" destOrd="0" parTransId="{EB99EB3E-A51B-488F-A46C-BC75DC39CDCC}" sibTransId="{C584CA5F-0ACC-4065-8DC6-3EA78D60B214}"/>
    <dgm:cxn modelId="{DCF46B70-2D5C-430E-A0D1-57F0250D4F41}" type="presOf" srcId="{3EFE4D57-DD05-4971-8D21-ABE309B7DA21}" destId="{AFC75FE3-D1C6-4F47-A3B2-1E9A62C67339}" srcOrd="1" destOrd="0" presId="urn:microsoft.com/office/officeart/2005/8/layout/pyramid1"/>
    <dgm:cxn modelId="{5D16DCA8-93A2-4B13-AA9D-7647B5B002E0}" type="presOf" srcId="{98EF600E-820D-4D93-9340-4D3865590433}" destId="{A2763EB4-CC12-4170-8449-61D0C6CD5D96}" srcOrd="1" destOrd="0" presId="urn:microsoft.com/office/officeart/2005/8/layout/pyramid1"/>
    <dgm:cxn modelId="{677FC3A9-A142-4D07-9DAA-BBED3BF9F8F3}" type="presOf" srcId="{720C5FC1-1B5C-4E16-A6F5-FD1D33E007DA}" destId="{C2F3B979-A8BF-429D-AB80-C06F808EB01D}" srcOrd="1" destOrd="0" presId="urn:microsoft.com/office/officeart/2005/8/layout/pyramid1"/>
    <dgm:cxn modelId="{AB3CDFB4-193B-4974-B278-6230824D7ABA}" type="presOf" srcId="{98EF600E-820D-4D93-9340-4D3865590433}" destId="{A95D3592-860E-4BE6-A051-C35EE0BFC486}" srcOrd="0" destOrd="0" presId="urn:microsoft.com/office/officeart/2005/8/layout/pyramid1"/>
    <dgm:cxn modelId="{35D3C6DA-F963-4FC0-8DCC-3662362584E8}" srcId="{39DAEB90-3C44-415E-839B-55876C892F66}" destId="{A4B17405-A2B0-4691-84A3-5666B950C0C2}" srcOrd="1" destOrd="0" parTransId="{CFCE553D-2861-41B2-9873-849D3AD8ECA5}" sibTransId="{E73400FD-EF65-4666-8795-B9B2E8F4F48F}"/>
    <dgm:cxn modelId="{945F3D8A-0019-4068-A8AD-46B93F843BBE}" type="presOf" srcId="{4CE7965D-CD0E-451A-89E4-6F8B8BF7F1B9}" destId="{8C479E26-D55F-4B5A-93C5-E58B3A2552FB}" srcOrd="1" destOrd="0" presId="urn:microsoft.com/office/officeart/2005/8/layout/pyramid1"/>
    <dgm:cxn modelId="{5B7CAF60-4C79-4790-AC11-E947B27BE021}" type="presOf" srcId="{3EFE4D57-DD05-4971-8D21-ABE309B7DA21}" destId="{D370DDD9-C0F7-4352-A4E7-0CD55CA176A6}" srcOrd="0" destOrd="0" presId="urn:microsoft.com/office/officeart/2005/8/layout/pyramid1"/>
    <dgm:cxn modelId="{C18F2F71-E960-4005-A3C4-FFC1C4D1AD0F}" srcId="{39DAEB90-3C44-415E-839B-55876C892F66}" destId="{98EF600E-820D-4D93-9340-4D3865590433}" srcOrd="2" destOrd="0" parTransId="{45D3C401-5258-48DE-BCA2-C79BAC07EA11}" sibTransId="{B3F92EBD-9B4C-489E-BA7C-F49736EA9C13}"/>
    <dgm:cxn modelId="{8CFDBEB5-302B-4218-B249-A019FFF96524}" type="presOf" srcId="{39DAEB90-3C44-415E-839B-55876C892F66}" destId="{3F00C686-5DD6-4AEA-8786-7B0C99F6754F}" srcOrd="0" destOrd="0" presId="urn:microsoft.com/office/officeart/2005/8/layout/pyramid1"/>
    <dgm:cxn modelId="{466CFCF2-DFFA-4450-A62E-D5EFCEA5A213}" type="presOf" srcId="{86F70DA7-C0C9-4197-9D11-08076535947A}" destId="{717C42CD-E681-4CF3-AC0F-901A6EE2965A}" srcOrd="1" destOrd="0" presId="urn:microsoft.com/office/officeart/2005/8/layout/pyramid1"/>
    <dgm:cxn modelId="{860CFFFB-B4E4-4EF7-9A15-ED948B9E432F}" type="presParOf" srcId="{3F00C686-5DD6-4AEA-8786-7B0C99F6754F}" destId="{77FEE71A-C9E6-4D19-A202-24D6C108B310}" srcOrd="0" destOrd="0" presId="urn:microsoft.com/office/officeart/2005/8/layout/pyramid1"/>
    <dgm:cxn modelId="{3B5616FD-51EF-4322-BEBB-C9F237E30506}" type="presParOf" srcId="{77FEE71A-C9E6-4D19-A202-24D6C108B310}" destId="{D370DDD9-C0F7-4352-A4E7-0CD55CA176A6}" srcOrd="0" destOrd="0" presId="urn:microsoft.com/office/officeart/2005/8/layout/pyramid1"/>
    <dgm:cxn modelId="{F88FCBA4-5C86-457C-B7C9-23A88D83D241}" type="presParOf" srcId="{77FEE71A-C9E6-4D19-A202-24D6C108B310}" destId="{AFC75FE3-D1C6-4F47-A3B2-1E9A62C67339}" srcOrd="1" destOrd="0" presId="urn:microsoft.com/office/officeart/2005/8/layout/pyramid1"/>
    <dgm:cxn modelId="{C6AD9797-FD75-41A3-ACBD-44C3EDA54A32}" type="presParOf" srcId="{77FEE71A-C9E6-4D19-A202-24D6C108B310}" destId="{A9B7B1DA-DB52-45D7-82C1-CA7460C82068}" srcOrd="2" destOrd="0" presId="urn:microsoft.com/office/officeart/2005/8/layout/pyramid1"/>
    <dgm:cxn modelId="{B1BF0C80-F13D-401E-BA3C-42D635CD17A1}" type="presParOf" srcId="{77FEE71A-C9E6-4D19-A202-24D6C108B310}" destId="{C2F3B979-A8BF-429D-AB80-C06F808EB01D}" srcOrd="3" destOrd="0" presId="urn:microsoft.com/office/officeart/2005/8/layout/pyramid1"/>
    <dgm:cxn modelId="{9F2A2BD9-B377-453A-B9F5-FA76AB035A61}" type="presParOf" srcId="{3F00C686-5DD6-4AEA-8786-7B0C99F6754F}" destId="{CDDB34A6-A52B-4AB8-AABF-F4B001A06E3E}" srcOrd="1" destOrd="0" presId="urn:microsoft.com/office/officeart/2005/8/layout/pyramid1"/>
    <dgm:cxn modelId="{0AF80778-75F8-46A4-A5B0-3C1F3A9AC9ED}" type="presParOf" srcId="{CDDB34A6-A52B-4AB8-AABF-F4B001A06E3E}" destId="{FD669CA8-DDC5-4DD2-85E6-C7715DE717F5}" srcOrd="0" destOrd="0" presId="urn:microsoft.com/office/officeart/2005/8/layout/pyramid1"/>
    <dgm:cxn modelId="{1D25178C-0733-41E1-9825-81DA96B283FA}" type="presParOf" srcId="{CDDB34A6-A52B-4AB8-AABF-F4B001A06E3E}" destId="{8C479E26-D55F-4B5A-93C5-E58B3A2552FB}" srcOrd="1" destOrd="0" presId="urn:microsoft.com/office/officeart/2005/8/layout/pyramid1"/>
    <dgm:cxn modelId="{B455A3AE-C401-4F87-A6AB-418FAE112285}" type="presParOf" srcId="{CDDB34A6-A52B-4AB8-AABF-F4B001A06E3E}" destId="{7BB7A17C-3F47-4C02-8346-B15BAB69DEFC}" srcOrd="2" destOrd="0" presId="urn:microsoft.com/office/officeart/2005/8/layout/pyramid1"/>
    <dgm:cxn modelId="{F0C3CE04-1091-436A-9D90-A4E7874425C1}" type="presParOf" srcId="{CDDB34A6-A52B-4AB8-AABF-F4B001A06E3E}" destId="{C77B0D6A-77E8-4825-9713-4F8CE93D55A6}" srcOrd="3" destOrd="0" presId="urn:microsoft.com/office/officeart/2005/8/layout/pyramid1"/>
    <dgm:cxn modelId="{7F237493-40CA-45A3-9E81-F5A26E7F14CA}" type="presParOf" srcId="{3F00C686-5DD6-4AEA-8786-7B0C99F6754F}" destId="{F536BA8D-20F5-4E26-957E-93F848D85A30}" srcOrd="2" destOrd="0" presId="urn:microsoft.com/office/officeart/2005/8/layout/pyramid1"/>
    <dgm:cxn modelId="{2CCA2DAA-0E1C-4B92-9136-7E6E97477050}" type="presParOf" srcId="{F536BA8D-20F5-4E26-957E-93F848D85A30}" destId="{471177E0-63AE-44DC-AF9C-B2AF2A94BE49}" srcOrd="0" destOrd="0" presId="urn:microsoft.com/office/officeart/2005/8/layout/pyramid1"/>
    <dgm:cxn modelId="{91984767-5256-4354-9ED7-CCE96F20C0A5}" type="presParOf" srcId="{F536BA8D-20F5-4E26-957E-93F848D85A30}" destId="{717C42CD-E681-4CF3-AC0F-901A6EE2965A}" srcOrd="1" destOrd="0" presId="urn:microsoft.com/office/officeart/2005/8/layout/pyramid1"/>
    <dgm:cxn modelId="{EA608357-2BE2-4887-8B13-B377F11BDE9B}" type="presParOf" srcId="{F536BA8D-20F5-4E26-957E-93F848D85A30}" destId="{A95D3592-860E-4BE6-A051-C35EE0BFC486}" srcOrd="2" destOrd="0" presId="urn:microsoft.com/office/officeart/2005/8/layout/pyramid1"/>
    <dgm:cxn modelId="{D6C29081-DC35-4C69-B758-DE8A4D3EF584}" type="presParOf" srcId="{F536BA8D-20F5-4E26-957E-93F848D85A30}" destId="{A2763EB4-CC12-4170-8449-61D0C6CD5D96}" srcOrd="3" destOrd="0" presId="urn:microsoft.com/office/officeart/2005/8/layout/pyramid1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22.xml><?xml version="1.0" encoding="utf-8"?>
<dgm:dataModel xmlns:dgm="http://schemas.openxmlformats.org/drawingml/2006/diagram" xmlns:a="http://schemas.openxmlformats.org/drawingml/2006/main">
  <dgm:ptLst>
    <dgm:pt modelId="{DBCCA44B-0DE1-476B-8FE2-BC6DF4DF8A75}" type="doc">
      <dgm:prSet loTypeId="urn:microsoft.com/office/officeart/2005/8/layout/vList2" loCatId="list" qsTypeId="urn:microsoft.com/office/officeart/2005/8/quickstyle/simple5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69506B52-13AD-4A95-874F-E347F9CBF61D}">
      <dgm:prSet phldrT="[Text]" custT="1"/>
      <dgm:spPr/>
      <dgm:t>
        <a:bodyPr/>
        <a:lstStyle/>
        <a:p>
          <a:pPr rtl="1"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r>
            <a:rPr lang="ur-PK" sz="44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Jameel Noori Nastaleeq" pitchFamily="2" charset="-78"/>
              <a:ea typeface="Times New Roman" pitchFamily="18" charset="0"/>
              <a:cs typeface="Jameel Noori Nastaleeq" pitchFamily="2" charset="-78"/>
            </a:rPr>
            <a:t>مراسمِ عبودیت میں شرک </a:t>
          </a:r>
          <a:r>
            <a:rPr lang="en-US" sz="4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Jameel Noori Nastaleeq" pitchFamily="2" charset="-78"/>
              <a:cs typeface="Jameel Noori Nastaleeq" pitchFamily="2" charset="-78"/>
            </a:rPr>
            <a:t>(Modes of Worship)</a:t>
          </a:r>
          <a:endParaRPr lang="en-US" sz="44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Jameel Noori Nastaleeq" pitchFamily="2" charset="-78"/>
            <a:cs typeface="Jameel Noori Nastaleeq" pitchFamily="2" charset="-78"/>
          </a:endParaRPr>
        </a:p>
      </dgm:t>
    </dgm:pt>
    <dgm:pt modelId="{FC3A4AE4-5AA8-40E6-A61C-2BB627B7D3C5}" type="parTrans" cxnId="{45FC6CDF-E0AB-4323-9883-CD2B81DD1ABD}">
      <dgm:prSet/>
      <dgm:spPr/>
      <dgm:t>
        <a:bodyPr/>
        <a:lstStyle/>
        <a:p>
          <a:pPr rtl="1">
            <a:lnSpc>
              <a:spcPct val="100000"/>
            </a:lnSpc>
            <a:spcBef>
              <a:spcPts val="0"/>
            </a:spcBef>
          </a:pPr>
          <a:endParaRPr lang="en-US" sz="36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Jameel Noori Nastaleeq" pitchFamily="2" charset="-78"/>
            <a:cs typeface="Jameel Noori Nastaleeq" pitchFamily="2" charset="-78"/>
          </a:endParaRPr>
        </a:p>
      </dgm:t>
    </dgm:pt>
    <dgm:pt modelId="{180A0DBF-B1BF-456B-8746-E81A6DB9F6BC}" type="sibTrans" cxnId="{45FC6CDF-E0AB-4323-9883-CD2B81DD1ABD}">
      <dgm:prSet/>
      <dgm:spPr/>
      <dgm:t>
        <a:bodyPr/>
        <a:lstStyle/>
        <a:p>
          <a:pPr rtl="1">
            <a:lnSpc>
              <a:spcPct val="100000"/>
            </a:lnSpc>
            <a:spcBef>
              <a:spcPts val="0"/>
            </a:spcBef>
          </a:pPr>
          <a:endParaRPr lang="en-US" sz="36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Jameel Noori Nastaleeq" pitchFamily="2" charset="-78"/>
            <a:cs typeface="Jameel Noori Nastaleeq" pitchFamily="2" charset="-78"/>
          </a:endParaRPr>
        </a:p>
      </dgm:t>
    </dgm:pt>
    <dgm:pt modelId="{99EA84F9-5E35-49AC-8C45-22D68247A71D}">
      <dgm:prSet phldrT="[Text]" custT="1"/>
      <dgm:spPr/>
      <dgm:t>
        <a:bodyPr/>
        <a:lstStyle/>
        <a:p>
          <a:pPr rtl="1"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r>
            <a:rPr lang="ur-PK" sz="44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Jameel Noori Nastaleeq" pitchFamily="2" charset="-78"/>
              <a:cs typeface="Jameel Noori Nastaleeq" pitchFamily="2" charset="-78"/>
            </a:rPr>
            <a:t>دعا میں شرک</a:t>
          </a:r>
          <a:endParaRPr lang="en-US" sz="44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Jameel Noori Nastaleeq" pitchFamily="2" charset="-78"/>
            <a:cs typeface="Jameel Noori Nastaleeq" pitchFamily="2" charset="-78"/>
          </a:endParaRPr>
        </a:p>
      </dgm:t>
    </dgm:pt>
    <dgm:pt modelId="{3D1CF372-DD15-4C0F-AA48-7C6390332341}" type="parTrans" cxnId="{6FA8B347-0DF0-4FDA-9AED-C9D2983C3E7E}">
      <dgm:prSet/>
      <dgm:spPr/>
      <dgm:t>
        <a:bodyPr/>
        <a:lstStyle/>
        <a:p>
          <a:pPr>
            <a:lnSpc>
              <a:spcPct val="100000"/>
            </a:lnSpc>
            <a:spcBef>
              <a:spcPts val="0"/>
            </a:spcBef>
          </a:pPr>
          <a:endParaRPr lang="en-US" sz="24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8939C2C-18FF-4BC4-B790-6AD31EB05BF1}" type="sibTrans" cxnId="{6FA8B347-0DF0-4FDA-9AED-C9D2983C3E7E}">
      <dgm:prSet/>
      <dgm:spPr/>
      <dgm:t>
        <a:bodyPr/>
        <a:lstStyle/>
        <a:p>
          <a:pPr>
            <a:lnSpc>
              <a:spcPct val="100000"/>
            </a:lnSpc>
            <a:spcBef>
              <a:spcPts val="0"/>
            </a:spcBef>
          </a:pPr>
          <a:endParaRPr lang="en-US" sz="24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DF68FBA-9C8B-4A37-A499-B9FB1E629E58}">
      <dgm:prSet phldrT="[Text]" custT="1"/>
      <dgm:spPr/>
      <dgm:t>
        <a:bodyPr/>
        <a:lstStyle/>
        <a:p>
          <a:pPr rtl="1"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r>
            <a:rPr lang="ur-PK" sz="44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Jameel Noori Nastaleeq" pitchFamily="2" charset="-78"/>
              <a:cs typeface="Jameel Noori Nastaleeq" pitchFamily="2" charset="-78"/>
            </a:rPr>
            <a:t>اخلاص میں شرک</a:t>
          </a:r>
          <a:endParaRPr lang="en-US" sz="44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Jameel Noori Nastaleeq" pitchFamily="2" charset="-78"/>
            <a:cs typeface="Jameel Noori Nastaleeq" pitchFamily="2" charset="-78"/>
          </a:endParaRPr>
        </a:p>
      </dgm:t>
    </dgm:pt>
    <dgm:pt modelId="{40D53D89-A8E3-4B57-93B8-E5E6D9981334}" type="parTrans" cxnId="{DC236EAD-34BA-439D-972D-470C00E4E40E}">
      <dgm:prSet/>
      <dgm:spPr/>
      <dgm:t>
        <a:bodyPr/>
        <a:lstStyle/>
        <a:p>
          <a:pPr>
            <a:lnSpc>
              <a:spcPct val="100000"/>
            </a:lnSpc>
            <a:spcBef>
              <a:spcPts val="0"/>
            </a:spcBef>
          </a:pPr>
          <a:endParaRPr lang="en-US" sz="24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CBFA85D1-60AC-4379-96C0-D52CA84E7004}" type="sibTrans" cxnId="{DC236EAD-34BA-439D-972D-470C00E4E40E}">
      <dgm:prSet/>
      <dgm:spPr/>
      <dgm:t>
        <a:bodyPr/>
        <a:lstStyle/>
        <a:p>
          <a:pPr>
            <a:lnSpc>
              <a:spcPct val="100000"/>
            </a:lnSpc>
            <a:spcBef>
              <a:spcPts val="0"/>
            </a:spcBef>
          </a:pPr>
          <a:endParaRPr lang="en-US" sz="24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6A9F112-00C3-4C58-B40F-8193BCD9B6EA}" type="pres">
      <dgm:prSet presAssocID="{DBCCA44B-0DE1-476B-8FE2-BC6DF4DF8A75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A3A7F395-AD2E-486C-87D9-C77DC1000FC6}" type="pres">
      <dgm:prSet presAssocID="{69506B52-13AD-4A95-874F-E347F9CBF61D}" presName="parentText" presStyleLbl="node1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89C9303-EF49-4F81-9A47-DBF89FB5DE17}" type="pres">
      <dgm:prSet presAssocID="{180A0DBF-B1BF-456B-8746-E81A6DB9F6BC}" presName="spacer" presStyleCnt="0"/>
      <dgm:spPr/>
    </dgm:pt>
    <dgm:pt modelId="{05665F6A-665D-4DCC-9FE3-7DDBA100F4E1}" type="pres">
      <dgm:prSet presAssocID="{99EA84F9-5E35-49AC-8C45-22D68247A71D}" presName="parentText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281C408-82D4-4252-9644-FCFF11DFEE6D}" type="pres">
      <dgm:prSet presAssocID="{D8939C2C-18FF-4BC4-B790-6AD31EB05BF1}" presName="spacer" presStyleCnt="0"/>
      <dgm:spPr/>
    </dgm:pt>
    <dgm:pt modelId="{ADB8B3C0-F6E2-4FB8-BCAE-CCA73853B68A}" type="pres">
      <dgm:prSet presAssocID="{2DF68FBA-9C8B-4A37-A499-B9FB1E629E58}" presName="parentText" presStyleLbl="node1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3AAE5722-9D58-4DF5-BC5B-4A8699CBCD75}" type="presOf" srcId="{DBCCA44B-0DE1-476B-8FE2-BC6DF4DF8A75}" destId="{D6A9F112-00C3-4C58-B40F-8193BCD9B6EA}" srcOrd="0" destOrd="0" presId="urn:microsoft.com/office/officeart/2005/8/layout/vList2"/>
    <dgm:cxn modelId="{7D534BFB-242D-41D7-9A3D-61248F5B8258}" type="presOf" srcId="{99EA84F9-5E35-49AC-8C45-22D68247A71D}" destId="{05665F6A-665D-4DCC-9FE3-7DDBA100F4E1}" srcOrd="0" destOrd="0" presId="urn:microsoft.com/office/officeart/2005/8/layout/vList2"/>
    <dgm:cxn modelId="{EB1C3CFE-294A-45D3-9C79-1B0039B081A0}" type="presOf" srcId="{2DF68FBA-9C8B-4A37-A499-B9FB1E629E58}" destId="{ADB8B3C0-F6E2-4FB8-BCAE-CCA73853B68A}" srcOrd="0" destOrd="0" presId="urn:microsoft.com/office/officeart/2005/8/layout/vList2"/>
    <dgm:cxn modelId="{B9D71994-7491-4F94-9F23-C1745399A944}" type="presOf" srcId="{69506B52-13AD-4A95-874F-E347F9CBF61D}" destId="{A3A7F395-AD2E-486C-87D9-C77DC1000FC6}" srcOrd="0" destOrd="0" presId="urn:microsoft.com/office/officeart/2005/8/layout/vList2"/>
    <dgm:cxn modelId="{DC236EAD-34BA-439D-972D-470C00E4E40E}" srcId="{DBCCA44B-0DE1-476B-8FE2-BC6DF4DF8A75}" destId="{2DF68FBA-9C8B-4A37-A499-B9FB1E629E58}" srcOrd="2" destOrd="0" parTransId="{40D53D89-A8E3-4B57-93B8-E5E6D9981334}" sibTransId="{CBFA85D1-60AC-4379-96C0-D52CA84E7004}"/>
    <dgm:cxn modelId="{45FC6CDF-E0AB-4323-9883-CD2B81DD1ABD}" srcId="{DBCCA44B-0DE1-476B-8FE2-BC6DF4DF8A75}" destId="{69506B52-13AD-4A95-874F-E347F9CBF61D}" srcOrd="0" destOrd="0" parTransId="{FC3A4AE4-5AA8-40E6-A61C-2BB627B7D3C5}" sibTransId="{180A0DBF-B1BF-456B-8746-E81A6DB9F6BC}"/>
    <dgm:cxn modelId="{6FA8B347-0DF0-4FDA-9AED-C9D2983C3E7E}" srcId="{DBCCA44B-0DE1-476B-8FE2-BC6DF4DF8A75}" destId="{99EA84F9-5E35-49AC-8C45-22D68247A71D}" srcOrd="1" destOrd="0" parTransId="{3D1CF372-DD15-4C0F-AA48-7C6390332341}" sibTransId="{D8939C2C-18FF-4BC4-B790-6AD31EB05BF1}"/>
    <dgm:cxn modelId="{8754BFEF-A58E-4843-816D-32FF8A151454}" type="presParOf" srcId="{D6A9F112-00C3-4C58-B40F-8193BCD9B6EA}" destId="{A3A7F395-AD2E-486C-87D9-C77DC1000FC6}" srcOrd="0" destOrd="0" presId="urn:microsoft.com/office/officeart/2005/8/layout/vList2"/>
    <dgm:cxn modelId="{B3CF9BB7-595B-46F9-807F-82C3CD99A6F0}" type="presParOf" srcId="{D6A9F112-00C3-4C58-B40F-8193BCD9B6EA}" destId="{689C9303-EF49-4F81-9A47-DBF89FB5DE17}" srcOrd="1" destOrd="0" presId="urn:microsoft.com/office/officeart/2005/8/layout/vList2"/>
    <dgm:cxn modelId="{AC0E899A-EED4-4EEA-AB98-BF1701A6BE56}" type="presParOf" srcId="{D6A9F112-00C3-4C58-B40F-8193BCD9B6EA}" destId="{05665F6A-665D-4DCC-9FE3-7DDBA100F4E1}" srcOrd="2" destOrd="0" presId="urn:microsoft.com/office/officeart/2005/8/layout/vList2"/>
    <dgm:cxn modelId="{A15F776B-96FD-4DC3-99F5-71459B709FFF}" type="presParOf" srcId="{D6A9F112-00C3-4C58-B40F-8193BCD9B6EA}" destId="{3281C408-82D4-4252-9644-FCFF11DFEE6D}" srcOrd="3" destOrd="0" presId="urn:microsoft.com/office/officeart/2005/8/layout/vList2"/>
    <dgm:cxn modelId="{AA9DC39F-7026-45C7-86E2-95287DD4C7BE}" type="presParOf" srcId="{D6A9F112-00C3-4C58-B40F-8193BCD9B6EA}" destId="{ADB8B3C0-F6E2-4FB8-BCAE-CCA73853B68A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3.xml><?xml version="1.0" encoding="utf-8"?>
<dgm:dataModel xmlns:dgm="http://schemas.openxmlformats.org/drawingml/2006/diagram" xmlns:a="http://schemas.openxmlformats.org/drawingml/2006/main">
  <dgm:ptLst>
    <dgm:pt modelId="{39DAEB90-3C44-415E-839B-55876C892F66}" type="doc">
      <dgm:prSet loTypeId="urn:microsoft.com/office/officeart/2005/8/layout/vList5" loCatId="list" qsTypeId="urn:microsoft.com/office/officeart/2005/8/quickstyle/simple4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720C5FC1-1B5C-4E16-A6F5-FD1D33E007DA}">
      <dgm:prSet phldrT="[Text]" custT="1"/>
      <dgm:spPr/>
      <dgm:t>
        <a:bodyPr/>
        <a:lstStyle/>
        <a:p>
          <a:pPr rtl="1">
            <a:lnSpc>
              <a:spcPct val="70000"/>
            </a:lnSpc>
            <a:spcBef>
              <a:spcPts val="0"/>
            </a:spcBef>
            <a:spcAft>
              <a:spcPts val="0"/>
            </a:spcAft>
          </a:pPr>
          <a:r>
            <a:rPr lang="ur-PK" sz="28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Jameel Noori Nastaleeq" pitchFamily="2" charset="-78"/>
              <a:cs typeface="Jameel Noori Nastaleeq" pitchFamily="2" charset="-78"/>
            </a:rPr>
            <a:t>سورۂ یوسف: 106</a:t>
          </a:r>
          <a:endParaRPr lang="en-US" sz="28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Jameel Noori Nastaleeq" pitchFamily="2" charset="-78"/>
            <a:cs typeface="Jameel Noori Nastaleeq" pitchFamily="2" charset="-78"/>
          </a:endParaRPr>
        </a:p>
      </dgm:t>
    </dgm:pt>
    <dgm:pt modelId="{8A484020-7876-4E17-9F9A-93681ED9D746}" type="parTrans" cxnId="{061AA5F1-DF8C-4A13-A975-E260D5DE0792}">
      <dgm:prSet/>
      <dgm:spPr/>
      <dgm:t>
        <a:bodyPr/>
        <a:lstStyle/>
        <a:p>
          <a:pPr>
            <a:lnSpc>
              <a:spcPct val="70000"/>
            </a:lnSpc>
            <a:spcBef>
              <a:spcPts val="0"/>
            </a:spcBef>
            <a:spcAft>
              <a:spcPts val="0"/>
            </a:spcAft>
          </a:pPr>
          <a:endParaRPr lang="en-US">
            <a:latin typeface="Jameel Noori Nastaleeq" pitchFamily="2" charset="-78"/>
            <a:cs typeface="Jameel Noori Nastaleeq" pitchFamily="2" charset="-78"/>
          </a:endParaRPr>
        </a:p>
      </dgm:t>
    </dgm:pt>
    <dgm:pt modelId="{1A5A3450-FC44-4129-A94E-81B7B690D936}" type="sibTrans" cxnId="{061AA5F1-DF8C-4A13-A975-E260D5DE0792}">
      <dgm:prSet/>
      <dgm:spPr/>
      <dgm:t>
        <a:bodyPr/>
        <a:lstStyle/>
        <a:p>
          <a:pPr>
            <a:lnSpc>
              <a:spcPct val="70000"/>
            </a:lnSpc>
            <a:spcBef>
              <a:spcPts val="0"/>
            </a:spcBef>
            <a:spcAft>
              <a:spcPts val="0"/>
            </a:spcAft>
          </a:pPr>
          <a:endParaRPr lang="en-US">
            <a:latin typeface="Jameel Noori Nastaleeq" pitchFamily="2" charset="-78"/>
            <a:cs typeface="Jameel Noori Nastaleeq" pitchFamily="2" charset="-78"/>
          </a:endParaRPr>
        </a:p>
      </dgm:t>
    </dgm:pt>
    <dgm:pt modelId="{A9368323-C714-446A-9715-8AAF848C6E18}">
      <dgm:prSet phldrT="[Text]" custT="1"/>
      <dgm:spPr/>
      <dgm:t>
        <a:bodyPr/>
        <a:lstStyle/>
        <a:p>
          <a:pPr rtl="1">
            <a:lnSpc>
              <a:spcPct val="70000"/>
            </a:lnSpc>
            <a:spcBef>
              <a:spcPts val="0"/>
            </a:spcBef>
            <a:spcAft>
              <a:spcPts val="0"/>
            </a:spcAft>
          </a:pPr>
          <a:r>
            <a:rPr lang="ur-PK" sz="2000" dirty="0" smtClean="0">
              <a:latin typeface="Jameel Noori Nastaleeq" pitchFamily="2" charset="-78"/>
              <a:cs typeface="Jameel Noori Nastaleeq" pitchFamily="2" charset="-78"/>
            </a:rPr>
            <a:t>اُن میں سے اکثر اللہ پر ایمان نہیں رکھتے مگر یہ کہ وہ شرک بھی کرتے ہیں</a:t>
          </a:r>
          <a:endParaRPr lang="en-US" sz="2000" dirty="0">
            <a:latin typeface="Jameel Noori Nastaleeq" pitchFamily="2" charset="-78"/>
            <a:cs typeface="Jameel Noori Nastaleeq" pitchFamily="2" charset="-78"/>
          </a:endParaRPr>
        </a:p>
      </dgm:t>
    </dgm:pt>
    <dgm:pt modelId="{C2490B5E-D681-4B8D-B8C7-6C9070112054}" type="parTrans" cxnId="{FE51C1DB-7CC7-44D5-A262-5DE0400B4656}">
      <dgm:prSet/>
      <dgm:spPr/>
      <dgm:t>
        <a:bodyPr/>
        <a:lstStyle/>
        <a:p>
          <a:pPr>
            <a:lnSpc>
              <a:spcPct val="70000"/>
            </a:lnSpc>
            <a:spcBef>
              <a:spcPts val="0"/>
            </a:spcBef>
            <a:spcAft>
              <a:spcPts val="0"/>
            </a:spcAft>
          </a:pPr>
          <a:endParaRPr lang="en-US">
            <a:latin typeface="Jameel Noori Nastaleeq" pitchFamily="2" charset="-78"/>
            <a:cs typeface="Jameel Noori Nastaleeq" pitchFamily="2" charset="-78"/>
          </a:endParaRPr>
        </a:p>
      </dgm:t>
    </dgm:pt>
    <dgm:pt modelId="{85FB001D-750B-40A8-9812-054F047EB62A}" type="sibTrans" cxnId="{FE51C1DB-7CC7-44D5-A262-5DE0400B4656}">
      <dgm:prSet/>
      <dgm:spPr/>
      <dgm:t>
        <a:bodyPr/>
        <a:lstStyle/>
        <a:p>
          <a:pPr>
            <a:lnSpc>
              <a:spcPct val="70000"/>
            </a:lnSpc>
            <a:spcBef>
              <a:spcPts val="0"/>
            </a:spcBef>
            <a:spcAft>
              <a:spcPts val="0"/>
            </a:spcAft>
          </a:pPr>
          <a:endParaRPr lang="en-US">
            <a:latin typeface="Jameel Noori Nastaleeq" pitchFamily="2" charset="-78"/>
            <a:cs typeface="Jameel Noori Nastaleeq" pitchFamily="2" charset="-78"/>
          </a:endParaRPr>
        </a:p>
      </dgm:t>
    </dgm:pt>
    <dgm:pt modelId="{9CD1454A-8AB9-44A0-ACFF-750430659BAE}">
      <dgm:prSet phldrT="[Text]" custT="1"/>
      <dgm:spPr/>
      <dgm:t>
        <a:bodyPr/>
        <a:lstStyle/>
        <a:p>
          <a:pPr rtl="1">
            <a:lnSpc>
              <a:spcPct val="70000"/>
            </a:lnSpc>
            <a:spcBef>
              <a:spcPts val="0"/>
            </a:spcBef>
            <a:spcAft>
              <a:spcPts val="0"/>
            </a:spcAft>
          </a:pPr>
          <a:r>
            <a:rPr lang="ur-PK" sz="28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Jameel Noori Nastaleeq" pitchFamily="2" charset="-78"/>
              <a:cs typeface="Jameel Noori Nastaleeq" pitchFamily="2" charset="-78"/>
            </a:rPr>
            <a:t>6 بار حضرت ابراہیمؑ کے لیے سند</a:t>
          </a:r>
          <a:endParaRPr lang="en-US" sz="28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Jameel Noori Nastaleeq" pitchFamily="2" charset="-78"/>
            <a:cs typeface="Jameel Noori Nastaleeq" pitchFamily="2" charset="-78"/>
          </a:endParaRPr>
        </a:p>
      </dgm:t>
    </dgm:pt>
    <dgm:pt modelId="{762E50B4-308B-44C3-B2BB-CA71A28D3CC3}" type="parTrans" cxnId="{ECFF5CDD-5F3E-45EB-B651-6167D58B5A2E}">
      <dgm:prSet/>
      <dgm:spPr/>
      <dgm:t>
        <a:bodyPr/>
        <a:lstStyle/>
        <a:p>
          <a:pPr>
            <a:lnSpc>
              <a:spcPct val="70000"/>
            </a:lnSpc>
            <a:spcBef>
              <a:spcPts val="0"/>
            </a:spcBef>
            <a:spcAft>
              <a:spcPts val="0"/>
            </a:spcAft>
          </a:pPr>
          <a:endParaRPr lang="en-US">
            <a:latin typeface="Jameel Noori Nastaleeq" pitchFamily="2" charset="-78"/>
            <a:cs typeface="Jameel Noori Nastaleeq" pitchFamily="2" charset="-78"/>
          </a:endParaRPr>
        </a:p>
      </dgm:t>
    </dgm:pt>
    <dgm:pt modelId="{764C4797-A0F9-4809-B159-2834E1E9B631}" type="sibTrans" cxnId="{ECFF5CDD-5F3E-45EB-B651-6167D58B5A2E}">
      <dgm:prSet/>
      <dgm:spPr/>
      <dgm:t>
        <a:bodyPr/>
        <a:lstStyle/>
        <a:p>
          <a:pPr>
            <a:lnSpc>
              <a:spcPct val="70000"/>
            </a:lnSpc>
            <a:spcBef>
              <a:spcPts val="0"/>
            </a:spcBef>
            <a:spcAft>
              <a:spcPts val="0"/>
            </a:spcAft>
          </a:pPr>
          <a:endParaRPr lang="en-US">
            <a:latin typeface="Jameel Noori Nastaleeq" pitchFamily="2" charset="-78"/>
            <a:cs typeface="Jameel Noori Nastaleeq" pitchFamily="2" charset="-78"/>
          </a:endParaRPr>
        </a:p>
      </dgm:t>
    </dgm:pt>
    <dgm:pt modelId="{88939A25-F61F-4964-8ABC-E580B0AC9766}">
      <dgm:prSet phldrT="[Text]" custT="1"/>
      <dgm:spPr/>
      <dgm:t>
        <a:bodyPr/>
        <a:lstStyle/>
        <a:p>
          <a:pPr rtl="1">
            <a:lnSpc>
              <a:spcPct val="70000"/>
            </a:lnSpc>
            <a:spcBef>
              <a:spcPts val="0"/>
            </a:spcBef>
            <a:spcAft>
              <a:spcPts val="0"/>
            </a:spcAft>
          </a:pPr>
          <a:r>
            <a:rPr lang="ur-PK" sz="2000" dirty="0" smtClean="0">
              <a:latin typeface="noorehira" pitchFamily="2" charset="-78"/>
              <a:cs typeface="noorehira" pitchFamily="2" charset="-78"/>
            </a:rPr>
            <a:t>وَمَا کَانَ مِنَ المُشرِکِینَ </a:t>
          </a:r>
          <a:r>
            <a:rPr lang="ur-PK" sz="2000" dirty="0" smtClean="0">
              <a:latin typeface="Jameel Noori Nastaleeq" pitchFamily="2" charset="-78"/>
              <a:cs typeface="Jameel Noori Nastaleeq" pitchFamily="2" charset="-78"/>
            </a:rPr>
            <a:t>(وہ شرک کرنے والوں میں سے نہ تھے)</a:t>
          </a:r>
          <a:endParaRPr lang="en-US" sz="2000" dirty="0">
            <a:latin typeface="Jameel Noori Nastaleeq" pitchFamily="2" charset="-78"/>
            <a:cs typeface="Jameel Noori Nastaleeq" pitchFamily="2" charset="-78"/>
          </a:endParaRPr>
        </a:p>
      </dgm:t>
    </dgm:pt>
    <dgm:pt modelId="{96A696C4-C310-4047-8B4E-631522E75BA2}" type="parTrans" cxnId="{3CE14730-80DF-4FC0-9C1D-D10404609F95}">
      <dgm:prSet/>
      <dgm:spPr/>
      <dgm:t>
        <a:bodyPr/>
        <a:lstStyle/>
        <a:p>
          <a:pPr>
            <a:lnSpc>
              <a:spcPct val="70000"/>
            </a:lnSpc>
            <a:spcBef>
              <a:spcPts val="0"/>
            </a:spcBef>
            <a:spcAft>
              <a:spcPts val="0"/>
            </a:spcAft>
          </a:pPr>
          <a:endParaRPr lang="en-US">
            <a:latin typeface="Jameel Noori Nastaleeq" pitchFamily="2" charset="-78"/>
            <a:cs typeface="Jameel Noori Nastaleeq" pitchFamily="2" charset="-78"/>
          </a:endParaRPr>
        </a:p>
      </dgm:t>
    </dgm:pt>
    <dgm:pt modelId="{2438FC5C-8FAA-4C62-AEEB-7B9E68AC7D70}" type="sibTrans" cxnId="{3CE14730-80DF-4FC0-9C1D-D10404609F95}">
      <dgm:prSet/>
      <dgm:spPr/>
      <dgm:t>
        <a:bodyPr/>
        <a:lstStyle/>
        <a:p>
          <a:pPr>
            <a:lnSpc>
              <a:spcPct val="70000"/>
            </a:lnSpc>
            <a:spcBef>
              <a:spcPts val="0"/>
            </a:spcBef>
            <a:spcAft>
              <a:spcPts val="0"/>
            </a:spcAft>
          </a:pPr>
          <a:endParaRPr lang="en-US">
            <a:latin typeface="Jameel Noori Nastaleeq" pitchFamily="2" charset="-78"/>
            <a:cs typeface="Jameel Noori Nastaleeq" pitchFamily="2" charset="-78"/>
          </a:endParaRPr>
        </a:p>
      </dgm:t>
    </dgm:pt>
    <dgm:pt modelId="{5A7EABED-C4DB-444B-918E-3B092826044C}">
      <dgm:prSet phldrT="[Text]" custT="1"/>
      <dgm:spPr/>
      <dgm:t>
        <a:bodyPr/>
        <a:lstStyle/>
        <a:p>
          <a:pPr rtl="1">
            <a:lnSpc>
              <a:spcPct val="70000"/>
            </a:lnSpc>
            <a:spcBef>
              <a:spcPts val="0"/>
            </a:spcBef>
            <a:spcAft>
              <a:spcPts val="0"/>
            </a:spcAft>
          </a:pPr>
          <a:r>
            <a:rPr lang="ur-PK" sz="28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Jameel Noori Nastaleeq" pitchFamily="2" charset="-78"/>
              <a:cs typeface="Jameel Noori Nastaleeq" pitchFamily="2" charset="-78"/>
            </a:rPr>
            <a:t>شرک کا محدود تصور</a:t>
          </a:r>
          <a:endParaRPr lang="en-US" sz="28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Jameel Noori Nastaleeq" pitchFamily="2" charset="-78"/>
            <a:cs typeface="Jameel Noori Nastaleeq" pitchFamily="2" charset="-78"/>
          </a:endParaRPr>
        </a:p>
      </dgm:t>
    </dgm:pt>
    <dgm:pt modelId="{831558DC-417F-4CCD-985F-0E0191148242}" type="parTrans" cxnId="{C780BA8C-4013-42CE-912E-8FC1CBDFE960}">
      <dgm:prSet/>
      <dgm:spPr/>
      <dgm:t>
        <a:bodyPr/>
        <a:lstStyle/>
        <a:p>
          <a:pPr>
            <a:lnSpc>
              <a:spcPct val="70000"/>
            </a:lnSpc>
            <a:spcBef>
              <a:spcPts val="0"/>
            </a:spcBef>
            <a:spcAft>
              <a:spcPts val="0"/>
            </a:spcAft>
          </a:pPr>
          <a:endParaRPr lang="en-US">
            <a:latin typeface="Jameel Noori Nastaleeq" pitchFamily="2" charset="-78"/>
            <a:cs typeface="Jameel Noori Nastaleeq" pitchFamily="2" charset="-78"/>
          </a:endParaRPr>
        </a:p>
      </dgm:t>
    </dgm:pt>
    <dgm:pt modelId="{2F1C2CEF-BFAE-424D-AF78-A84F555E73A4}" type="sibTrans" cxnId="{C780BA8C-4013-42CE-912E-8FC1CBDFE960}">
      <dgm:prSet/>
      <dgm:spPr/>
      <dgm:t>
        <a:bodyPr/>
        <a:lstStyle/>
        <a:p>
          <a:pPr>
            <a:lnSpc>
              <a:spcPct val="70000"/>
            </a:lnSpc>
            <a:spcBef>
              <a:spcPts val="0"/>
            </a:spcBef>
            <a:spcAft>
              <a:spcPts val="0"/>
            </a:spcAft>
          </a:pPr>
          <a:endParaRPr lang="en-US">
            <a:latin typeface="Jameel Noori Nastaleeq" pitchFamily="2" charset="-78"/>
            <a:cs typeface="Jameel Noori Nastaleeq" pitchFamily="2" charset="-78"/>
          </a:endParaRPr>
        </a:p>
      </dgm:t>
    </dgm:pt>
    <dgm:pt modelId="{4F33B99E-AC02-4CA0-B714-B347042A6BDA}">
      <dgm:prSet phldrT="[Text]" custT="1"/>
      <dgm:spPr/>
      <dgm:t>
        <a:bodyPr/>
        <a:lstStyle/>
        <a:p>
          <a:pPr rtl="1">
            <a:lnSpc>
              <a:spcPct val="70000"/>
            </a:lnSpc>
            <a:spcBef>
              <a:spcPts val="0"/>
            </a:spcBef>
            <a:spcAft>
              <a:spcPts val="0"/>
            </a:spcAft>
          </a:pPr>
          <a:r>
            <a:rPr lang="ur-PK" sz="2000" dirty="0" smtClean="0">
              <a:latin typeface="Jameel Noori Nastaleeq" pitchFamily="2" charset="-78"/>
              <a:cs typeface="Jameel Noori Nastaleeq" pitchFamily="2" charset="-78"/>
            </a:rPr>
            <a:t>غیر اللہ کو مدد کے لیے پکارنا</a:t>
          </a:r>
          <a:endParaRPr lang="en-US" sz="2000" dirty="0">
            <a:latin typeface="Jameel Noori Nastaleeq" pitchFamily="2" charset="-78"/>
            <a:cs typeface="Jameel Noori Nastaleeq" pitchFamily="2" charset="-78"/>
          </a:endParaRPr>
        </a:p>
      </dgm:t>
    </dgm:pt>
    <dgm:pt modelId="{213CF669-F623-4DB4-A93F-0ACE7C8F85D3}" type="parTrans" cxnId="{B3B5AFA3-6B40-4C3B-A95F-FC7E91B12297}">
      <dgm:prSet/>
      <dgm:spPr/>
      <dgm:t>
        <a:bodyPr/>
        <a:lstStyle/>
        <a:p>
          <a:pPr>
            <a:lnSpc>
              <a:spcPct val="70000"/>
            </a:lnSpc>
            <a:spcBef>
              <a:spcPts val="0"/>
            </a:spcBef>
            <a:spcAft>
              <a:spcPts val="0"/>
            </a:spcAft>
          </a:pPr>
          <a:endParaRPr lang="en-US">
            <a:latin typeface="Jameel Noori Nastaleeq" pitchFamily="2" charset="-78"/>
            <a:cs typeface="Jameel Noori Nastaleeq" pitchFamily="2" charset="-78"/>
          </a:endParaRPr>
        </a:p>
      </dgm:t>
    </dgm:pt>
    <dgm:pt modelId="{B0F3B1C1-7375-463F-BFDD-E985EE50385F}" type="sibTrans" cxnId="{B3B5AFA3-6B40-4C3B-A95F-FC7E91B12297}">
      <dgm:prSet/>
      <dgm:spPr/>
      <dgm:t>
        <a:bodyPr/>
        <a:lstStyle/>
        <a:p>
          <a:pPr>
            <a:lnSpc>
              <a:spcPct val="70000"/>
            </a:lnSpc>
            <a:spcBef>
              <a:spcPts val="0"/>
            </a:spcBef>
            <a:spcAft>
              <a:spcPts val="0"/>
            </a:spcAft>
          </a:pPr>
          <a:endParaRPr lang="en-US">
            <a:latin typeface="Jameel Noori Nastaleeq" pitchFamily="2" charset="-78"/>
            <a:cs typeface="Jameel Noori Nastaleeq" pitchFamily="2" charset="-78"/>
          </a:endParaRPr>
        </a:p>
      </dgm:t>
    </dgm:pt>
    <dgm:pt modelId="{20D5F625-4DF8-4DB7-B851-959B4558C41B}">
      <dgm:prSet phldrT="[Text]" custT="1"/>
      <dgm:spPr/>
      <dgm:t>
        <a:bodyPr/>
        <a:lstStyle/>
        <a:p>
          <a:pPr rtl="1">
            <a:lnSpc>
              <a:spcPct val="70000"/>
            </a:lnSpc>
            <a:spcBef>
              <a:spcPts val="0"/>
            </a:spcBef>
            <a:spcAft>
              <a:spcPts val="0"/>
            </a:spcAft>
          </a:pPr>
          <a:r>
            <a:rPr lang="ur-PK" sz="2000" dirty="0" smtClean="0">
              <a:latin typeface="Jameel Noori Nastaleeq" pitchFamily="2" charset="-78"/>
              <a:cs typeface="Jameel Noori Nastaleeq" pitchFamily="2" charset="-78"/>
            </a:rPr>
            <a:t>بزرگانِ دین کے نام کی نذر و نیاز</a:t>
          </a:r>
          <a:endParaRPr lang="en-US" sz="2000" dirty="0">
            <a:latin typeface="Jameel Noori Nastaleeq" pitchFamily="2" charset="-78"/>
            <a:cs typeface="Jameel Noori Nastaleeq" pitchFamily="2" charset="-78"/>
          </a:endParaRPr>
        </a:p>
      </dgm:t>
    </dgm:pt>
    <dgm:pt modelId="{5BF72B0B-40C9-4E8E-898A-710FEB91F847}" type="parTrans" cxnId="{61F99259-1E14-476B-BCBE-3ED9E064FDF6}">
      <dgm:prSet/>
      <dgm:spPr/>
      <dgm:t>
        <a:bodyPr/>
        <a:lstStyle/>
        <a:p>
          <a:pPr>
            <a:lnSpc>
              <a:spcPct val="70000"/>
            </a:lnSpc>
            <a:spcBef>
              <a:spcPts val="0"/>
            </a:spcBef>
            <a:spcAft>
              <a:spcPts val="0"/>
            </a:spcAft>
          </a:pPr>
          <a:endParaRPr lang="en-US">
            <a:latin typeface="Jameel Noori Nastaleeq" pitchFamily="2" charset="-78"/>
            <a:cs typeface="Jameel Noori Nastaleeq" pitchFamily="2" charset="-78"/>
          </a:endParaRPr>
        </a:p>
      </dgm:t>
    </dgm:pt>
    <dgm:pt modelId="{3A3642D9-C4A5-4B12-B3BF-3ADB01799B01}" type="sibTrans" cxnId="{61F99259-1E14-476B-BCBE-3ED9E064FDF6}">
      <dgm:prSet/>
      <dgm:spPr/>
      <dgm:t>
        <a:bodyPr/>
        <a:lstStyle/>
        <a:p>
          <a:pPr>
            <a:lnSpc>
              <a:spcPct val="70000"/>
            </a:lnSpc>
            <a:spcBef>
              <a:spcPts val="0"/>
            </a:spcBef>
            <a:spcAft>
              <a:spcPts val="0"/>
            </a:spcAft>
          </a:pPr>
          <a:endParaRPr lang="en-US">
            <a:latin typeface="Jameel Noori Nastaleeq" pitchFamily="2" charset="-78"/>
            <a:cs typeface="Jameel Noori Nastaleeq" pitchFamily="2" charset="-78"/>
          </a:endParaRPr>
        </a:p>
      </dgm:t>
    </dgm:pt>
    <dgm:pt modelId="{C982ABAD-5930-4B4D-BD02-1DB183D4A5D5}">
      <dgm:prSet phldrT="[Text]" custT="1"/>
      <dgm:spPr/>
      <dgm:t>
        <a:bodyPr/>
        <a:lstStyle/>
        <a:p>
          <a:pPr rtl="1">
            <a:lnSpc>
              <a:spcPct val="70000"/>
            </a:lnSpc>
            <a:spcBef>
              <a:spcPts val="0"/>
            </a:spcBef>
            <a:spcAft>
              <a:spcPts val="0"/>
            </a:spcAft>
          </a:pPr>
          <a:r>
            <a:rPr lang="ur-PK" sz="2000" dirty="0" smtClean="0">
              <a:latin typeface="Jameel Noori Nastaleeq" pitchFamily="2" charset="-78"/>
              <a:cs typeface="Jameel Noori Nastaleeq" pitchFamily="2" charset="-78"/>
            </a:rPr>
            <a:t>بزرگانِ دین سے اپنی حاجت روائی کے لیے دُعائیں</a:t>
          </a:r>
          <a:endParaRPr lang="en-US" sz="2000" dirty="0">
            <a:latin typeface="Jameel Noori Nastaleeq" pitchFamily="2" charset="-78"/>
            <a:cs typeface="Jameel Noori Nastaleeq" pitchFamily="2" charset="-78"/>
          </a:endParaRPr>
        </a:p>
      </dgm:t>
    </dgm:pt>
    <dgm:pt modelId="{E01AC596-21C4-40EF-9FFA-18C835AB448D}" type="parTrans" cxnId="{F0068615-DD58-4D3D-BBBD-C26DB1AF4589}">
      <dgm:prSet/>
      <dgm:spPr/>
      <dgm:t>
        <a:bodyPr/>
        <a:lstStyle/>
        <a:p>
          <a:pPr>
            <a:lnSpc>
              <a:spcPct val="70000"/>
            </a:lnSpc>
            <a:spcBef>
              <a:spcPts val="0"/>
            </a:spcBef>
            <a:spcAft>
              <a:spcPts val="0"/>
            </a:spcAft>
          </a:pPr>
          <a:endParaRPr lang="en-US">
            <a:latin typeface="Jameel Noori Nastaleeq" pitchFamily="2" charset="-78"/>
            <a:cs typeface="Jameel Noori Nastaleeq" pitchFamily="2" charset="-78"/>
          </a:endParaRPr>
        </a:p>
      </dgm:t>
    </dgm:pt>
    <dgm:pt modelId="{20DA8A10-9737-4CC4-BF1B-2573CAAD7DFA}" type="sibTrans" cxnId="{F0068615-DD58-4D3D-BBBD-C26DB1AF4589}">
      <dgm:prSet/>
      <dgm:spPr/>
      <dgm:t>
        <a:bodyPr/>
        <a:lstStyle/>
        <a:p>
          <a:pPr>
            <a:lnSpc>
              <a:spcPct val="70000"/>
            </a:lnSpc>
            <a:spcBef>
              <a:spcPts val="0"/>
            </a:spcBef>
            <a:spcAft>
              <a:spcPts val="0"/>
            </a:spcAft>
          </a:pPr>
          <a:endParaRPr lang="en-US">
            <a:latin typeface="Jameel Noori Nastaleeq" pitchFamily="2" charset="-78"/>
            <a:cs typeface="Jameel Noori Nastaleeq" pitchFamily="2" charset="-78"/>
          </a:endParaRPr>
        </a:p>
      </dgm:t>
    </dgm:pt>
    <dgm:pt modelId="{8F0E22B1-885D-4535-88DD-4D82DCAA8BE2}">
      <dgm:prSet phldrT="[Text]" custT="1"/>
      <dgm:spPr/>
      <dgm:t>
        <a:bodyPr/>
        <a:lstStyle/>
        <a:p>
          <a:pPr rtl="1">
            <a:lnSpc>
              <a:spcPct val="70000"/>
            </a:lnSpc>
            <a:spcBef>
              <a:spcPts val="0"/>
            </a:spcBef>
            <a:spcAft>
              <a:spcPts val="0"/>
            </a:spcAft>
          </a:pPr>
          <a:r>
            <a:rPr lang="ur-PK" sz="2000" dirty="0" smtClean="0">
              <a:latin typeface="Jameel Noori Nastaleeq" pitchFamily="2" charset="-78"/>
              <a:cs typeface="Jameel Noori Nastaleeq" pitchFamily="2" charset="-78"/>
            </a:rPr>
            <a:t>مزارات پر غیر شرعی رسومات</a:t>
          </a:r>
          <a:endParaRPr lang="en-US" sz="2000" dirty="0">
            <a:latin typeface="Jameel Noori Nastaleeq" pitchFamily="2" charset="-78"/>
            <a:cs typeface="Jameel Noori Nastaleeq" pitchFamily="2" charset="-78"/>
          </a:endParaRPr>
        </a:p>
      </dgm:t>
    </dgm:pt>
    <dgm:pt modelId="{E9D3E7D6-AFE9-4D1E-B4BD-C82F54DC24D3}" type="parTrans" cxnId="{7A084273-583B-45FE-9E83-CD8B96DD7728}">
      <dgm:prSet/>
      <dgm:spPr/>
      <dgm:t>
        <a:bodyPr/>
        <a:lstStyle/>
        <a:p>
          <a:pPr>
            <a:lnSpc>
              <a:spcPct val="70000"/>
            </a:lnSpc>
            <a:spcBef>
              <a:spcPts val="0"/>
            </a:spcBef>
            <a:spcAft>
              <a:spcPts val="0"/>
            </a:spcAft>
          </a:pPr>
          <a:endParaRPr lang="en-US">
            <a:latin typeface="Jameel Noori Nastaleeq" pitchFamily="2" charset="-78"/>
            <a:cs typeface="Jameel Noori Nastaleeq" pitchFamily="2" charset="-78"/>
          </a:endParaRPr>
        </a:p>
      </dgm:t>
    </dgm:pt>
    <dgm:pt modelId="{B582541D-BA4C-43C4-B3BD-5625D27A7D98}" type="sibTrans" cxnId="{7A084273-583B-45FE-9E83-CD8B96DD7728}">
      <dgm:prSet/>
      <dgm:spPr/>
      <dgm:t>
        <a:bodyPr/>
        <a:lstStyle/>
        <a:p>
          <a:pPr>
            <a:lnSpc>
              <a:spcPct val="70000"/>
            </a:lnSpc>
            <a:spcBef>
              <a:spcPts val="0"/>
            </a:spcBef>
            <a:spcAft>
              <a:spcPts val="0"/>
            </a:spcAft>
          </a:pPr>
          <a:endParaRPr lang="en-US">
            <a:latin typeface="Jameel Noori Nastaleeq" pitchFamily="2" charset="-78"/>
            <a:cs typeface="Jameel Noori Nastaleeq" pitchFamily="2" charset="-78"/>
          </a:endParaRPr>
        </a:p>
      </dgm:t>
    </dgm:pt>
    <dgm:pt modelId="{1006CED6-C2FF-40B1-8005-A82A43F857DC}" type="pres">
      <dgm:prSet presAssocID="{39DAEB90-3C44-415E-839B-55876C892F66}" presName="Name0" presStyleCnt="0">
        <dgm:presLayoutVars>
          <dgm:dir val="rev"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B0BE22D9-D415-4514-AFB9-DC3F7A3822E2}" type="pres">
      <dgm:prSet presAssocID="{720C5FC1-1B5C-4E16-A6F5-FD1D33E007DA}" presName="linNode" presStyleCnt="0"/>
      <dgm:spPr/>
      <dgm:t>
        <a:bodyPr/>
        <a:lstStyle/>
        <a:p>
          <a:endParaRPr lang="en-US"/>
        </a:p>
      </dgm:t>
    </dgm:pt>
    <dgm:pt modelId="{0288A6E7-3021-4AA4-B9CD-7C144389C93E}" type="pres">
      <dgm:prSet presAssocID="{720C5FC1-1B5C-4E16-A6F5-FD1D33E007DA}" presName="parentText" presStyleLbl="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278128A-7396-49EA-8F30-594DFE22969F}" type="pres">
      <dgm:prSet presAssocID="{720C5FC1-1B5C-4E16-A6F5-FD1D33E007DA}" presName="descendantText" presStyleLbl="alignAccFollow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2587EE8-AB62-4087-8412-D3238AD0256B}" type="pres">
      <dgm:prSet presAssocID="{1A5A3450-FC44-4129-A94E-81B7B690D936}" presName="sp" presStyleCnt="0"/>
      <dgm:spPr/>
      <dgm:t>
        <a:bodyPr/>
        <a:lstStyle/>
        <a:p>
          <a:endParaRPr lang="en-US"/>
        </a:p>
      </dgm:t>
    </dgm:pt>
    <dgm:pt modelId="{FAA44066-2C19-4D83-8411-B5985BF7E215}" type="pres">
      <dgm:prSet presAssocID="{9CD1454A-8AB9-44A0-ACFF-750430659BAE}" presName="linNode" presStyleCnt="0"/>
      <dgm:spPr/>
      <dgm:t>
        <a:bodyPr/>
        <a:lstStyle/>
        <a:p>
          <a:endParaRPr lang="en-US"/>
        </a:p>
      </dgm:t>
    </dgm:pt>
    <dgm:pt modelId="{7AEC159A-0437-4F0E-A13E-B123D07BE6A5}" type="pres">
      <dgm:prSet presAssocID="{9CD1454A-8AB9-44A0-ACFF-750430659BAE}" presName="parentText" presStyleLbl="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28489F4-6165-448F-9290-6B517398DC69}" type="pres">
      <dgm:prSet presAssocID="{9CD1454A-8AB9-44A0-ACFF-750430659BAE}" presName="descendantText" presStyleLbl="alignAccFollow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976AD11-E75B-4161-879E-5A207675CA41}" type="pres">
      <dgm:prSet presAssocID="{764C4797-A0F9-4809-B159-2834E1E9B631}" presName="sp" presStyleCnt="0"/>
      <dgm:spPr/>
      <dgm:t>
        <a:bodyPr/>
        <a:lstStyle/>
        <a:p>
          <a:endParaRPr lang="en-US"/>
        </a:p>
      </dgm:t>
    </dgm:pt>
    <dgm:pt modelId="{61D7CC26-1BD8-4C72-A19C-7700BE085264}" type="pres">
      <dgm:prSet presAssocID="{5A7EABED-C4DB-444B-918E-3B092826044C}" presName="linNode" presStyleCnt="0"/>
      <dgm:spPr/>
      <dgm:t>
        <a:bodyPr/>
        <a:lstStyle/>
        <a:p>
          <a:endParaRPr lang="en-US"/>
        </a:p>
      </dgm:t>
    </dgm:pt>
    <dgm:pt modelId="{C7ADB03D-3B75-4A28-988D-52F4F8A60ED4}" type="pres">
      <dgm:prSet presAssocID="{5A7EABED-C4DB-444B-918E-3B092826044C}" presName="parentText" presStyleLbl="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7A14299-08B0-4B5F-B7DB-16E08F01A4D9}" type="pres">
      <dgm:prSet presAssocID="{5A7EABED-C4DB-444B-918E-3B092826044C}" presName="descendantText" presStyleLbl="alignAccFollow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7A084273-583B-45FE-9E83-CD8B96DD7728}" srcId="{5A7EABED-C4DB-444B-918E-3B092826044C}" destId="{8F0E22B1-885D-4535-88DD-4D82DCAA8BE2}" srcOrd="3" destOrd="0" parTransId="{E9D3E7D6-AFE9-4D1E-B4BD-C82F54DC24D3}" sibTransId="{B582541D-BA4C-43C4-B3BD-5625D27A7D98}"/>
    <dgm:cxn modelId="{ECFF5CDD-5F3E-45EB-B651-6167D58B5A2E}" srcId="{39DAEB90-3C44-415E-839B-55876C892F66}" destId="{9CD1454A-8AB9-44A0-ACFF-750430659BAE}" srcOrd="1" destOrd="0" parTransId="{762E50B4-308B-44C3-B2BB-CA71A28D3CC3}" sibTransId="{764C4797-A0F9-4809-B159-2834E1E9B631}"/>
    <dgm:cxn modelId="{61F99259-1E14-476B-BCBE-3ED9E064FDF6}" srcId="{5A7EABED-C4DB-444B-918E-3B092826044C}" destId="{20D5F625-4DF8-4DB7-B851-959B4558C41B}" srcOrd="1" destOrd="0" parTransId="{5BF72B0B-40C9-4E8E-898A-710FEB91F847}" sibTransId="{3A3642D9-C4A5-4B12-B3BF-3ADB01799B01}"/>
    <dgm:cxn modelId="{C14468FB-5143-4FD1-A310-C0B3A407CE07}" type="presOf" srcId="{9CD1454A-8AB9-44A0-ACFF-750430659BAE}" destId="{7AEC159A-0437-4F0E-A13E-B123D07BE6A5}" srcOrd="0" destOrd="0" presId="urn:microsoft.com/office/officeart/2005/8/layout/vList5"/>
    <dgm:cxn modelId="{8BF4AE31-A995-4D58-898B-9886AF038577}" type="presOf" srcId="{A9368323-C714-446A-9715-8AAF848C6E18}" destId="{E278128A-7396-49EA-8F30-594DFE22969F}" srcOrd="0" destOrd="0" presId="urn:microsoft.com/office/officeart/2005/8/layout/vList5"/>
    <dgm:cxn modelId="{96D4E51A-8886-4A50-BBD9-B1B4C74620A6}" type="presOf" srcId="{720C5FC1-1B5C-4E16-A6F5-FD1D33E007DA}" destId="{0288A6E7-3021-4AA4-B9CD-7C144389C93E}" srcOrd="0" destOrd="0" presId="urn:microsoft.com/office/officeart/2005/8/layout/vList5"/>
    <dgm:cxn modelId="{3CE14730-80DF-4FC0-9C1D-D10404609F95}" srcId="{9CD1454A-8AB9-44A0-ACFF-750430659BAE}" destId="{88939A25-F61F-4964-8ABC-E580B0AC9766}" srcOrd="0" destOrd="0" parTransId="{96A696C4-C310-4047-8B4E-631522E75BA2}" sibTransId="{2438FC5C-8FAA-4C62-AEEB-7B9E68AC7D70}"/>
    <dgm:cxn modelId="{FE51C1DB-7CC7-44D5-A262-5DE0400B4656}" srcId="{720C5FC1-1B5C-4E16-A6F5-FD1D33E007DA}" destId="{A9368323-C714-446A-9715-8AAF848C6E18}" srcOrd="0" destOrd="0" parTransId="{C2490B5E-D681-4B8D-B8C7-6C9070112054}" sibTransId="{85FB001D-750B-40A8-9812-054F047EB62A}"/>
    <dgm:cxn modelId="{E58AD9AC-1E9A-4207-B903-0CE8BC85437F}" type="presOf" srcId="{4F33B99E-AC02-4CA0-B714-B347042A6BDA}" destId="{B7A14299-08B0-4B5F-B7DB-16E08F01A4D9}" srcOrd="0" destOrd="0" presId="urn:microsoft.com/office/officeart/2005/8/layout/vList5"/>
    <dgm:cxn modelId="{C780BA8C-4013-42CE-912E-8FC1CBDFE960}" srcId="{39DAEB90-3C44-415E-839B-55876C892F66}" destId="{5A7EABED-C4DB-444B-918E-3B092826044C}" srcOrd="2" destOrd="0" parTransId="{831558DC-417F-4CCD-985F-0E0191148242}" sibTransId="{2F1C2CEF-BFAE-424D-AF78-A84F555E73A4}"/>
    <dgm:cxn modelId="{D441F3B6-A038-48EB-A248-5D9602BAE1FF}" type="presOf" srcId="{20D5F625-4DF8-4DB7-B851-959B4558C41B}" destId="{B7A14299-08B0-4B5F-B7DB-16E08F01A4D9}" srcOrd="0" destOrd="1" presId="urn:microsoft.com/office/officeart/2005/8/layout/vList5"/>
    <dgm:cxn modelId="{3A0952EE-FCA7-4A0C-B0FE-7CAAE7689399}" type="presOf" srcId="{88939A25-F61F-4964-8ABC-E580B0AC9766}" destId="{728489F4-6165-448F-9290-6B517398DC69}" srcOrd="0" destOrd="0" presId="urn:microsoft.com/office/officeart/2005/8/layout/vList5"/>
    <dgm:cxn modelId="{3DE088E9-D0FA-48D8-90A6-1EBC9F1B6C26}" type="presOf" srcId="{5A7EABED-C4DB-444B-918E-3B092826044C}" destId="{C7ADB03D-3B75-4A28-988D-52F4F8A60ED4}" srcOrd="0" destOrd="0" presId="urn:microsoft.com/office/officeart/2005/8/layout/vList5"/>
    <dgm:cxn modelId="{F0068615-DD58-4D3D-BBBD-C26DB1AF4589}" srcId="{5A7EABED-C4DB-444B-918E-3B092826044C}" destId="{C982ABAD-5930-4B4D-BD02-1DB183D4A5D5}" srcOrd="2" destOrd="0" parTransId="{E01AC596-21C4-40EF-9FFA-18C835AB448D}" sibTransId="{20DA8A10-9737-4CC4-BF1B-2573CAAD7DFA}"/>
    <dgm:cxn modelId="{5402B34B-75B4-47E1-AA51-597D84106E64}" type="presOf" srcId="{8F0E22B1-885D-4535-88DD-4D82DCAA8BE2}" destId="{B7A14299-08B0-4B5F-B7DB-16E08F01A4D9}" srcOrd="0" destOrd="3" presId="urn:microsoft.com/office/officeart/2005/8/layout/vList5"/>
    <dgm:cxn modelId="{3B1C1B01-235C-4395-9747-796BDE830DFB}" type="presOf" srcId="{C982ABAD-5930-4B4D-BD02-1DB183D4A5D5}" destId="{B7A14299-08B0-4B5F-B7DB-16E08F01A4D9}" srcOrd="0" destOrd="2" presId="urn:microsoft.com/office/officeart/2005/8/layout/vList5"/>
    <dgm:cxn modelId="{061AA5F1-DF8C-4A13-A975-E260D5DE0792}" srcId="{39DAEB90-3C44-415E-839B-55876C892F66}" destId="{720C5FC1-1B5C-4E16-A6F5-FD1D33E007DA}" srcOrd="0" destOrd="0" parTransId="{8A484020-7876-4E17-9F9A-93681ED9D746}" sibTransId="{1A5A3450-FC44-4129-A94E-81B7B690D936}"/>
    <dgm:cxn modelId="{4D336854-D2A2-43C4-93BD-06CD81F29118}" type="presOf" srcId="{39DAEB90-3C44-415E-839B-55876C892F66}" destId="{1006CED6-C2FF-40B1-8005-A82A43F857DC}" srcOrd="0" destOrd="0" presId="urn:microsoft.com/office/officeart/2005/8/layout/vList5"/>
    <dgm:cxn modelId="{B3B5AFA3-6B40-4C3B-A95F-FC7E91B12297}" srcId="{5A7EABED-C4DB-444B-918E-3B092826044C}" destId="{4F33B99E-AC02-4CA0-B714-B347042A6BDA}" srcOrd="0" destOrd="0" parTransId="{213CF669-F623-4DB4-A93F-0ACE7C8F85D3}" sibTransId="{B0F3B1C1-7375-463F-BFDD-E985EE50385F}"/>
    <dgm:cxn modelId="{AD2318CA-0CAB-4085-BBA7-90F53F338DAA}" type="presParOf" srcId="{1006CED6-C2FF-40B1-8005-A82A43F857DC}" destId="{B0BE22D9-D415-4514-AFB9-DC3F7A3822E2}" srcOrd="0" destOrd="0" presId="urn:microsoft.com/office/officeart/2005/8/layout/vList5"/>
    <dgm:cxn modelId="{BF046179-BAAE-4B06-A8C6-899F6F583E10}" type="presParOf" srcId="{B0BE22D9-D415-4514-AFB9-DC3F7A3822E2}" destId="{0288A6E7-3021-4AA4-B9CD-7C144389C93E}" srcOrd="0" destOrd="0" presId="urn:microsoft.com/office/officeart/2005/8/layout/vList5"/>
    <dgm:cxn modelId="{8F1EC3C1-E348-4F86-828F-D2F2740140E7}" type="presParOf" srcId="{B0BE22D9-D415-4514-AFB9-DC3F7A3822E2}" destId="{E278128A-7396-49EA-8F30-594DFE22969F}" srcOrd="1" destOrd="0" presId="urn:microsoft.com/office/officeart/2005/8/layout/vList5"/>
    <dgm:cxn modelId="{FEF45720-D031-424B-8F2B-2E33AA0FB973}" type="presParOf" srcId="{1006CED6-C2FF-40B1-8005-A82A43F857DC}" destId="{32587EE8-AB62-4087-8412-D3238AD0256B}" srcOrd="1" destOrd="0" presId="urn:microsoft.com/office/officeart/2005/8/layout/vList5"/>
    <dgm:cxn modelId="{1B6DB8F1-0620-4247-BE9B-2357A925C4A8}" type="presParOf" srcId="{1006CED6-C2FF-40B1-8005-A82A43F857DC}" destId="{FAA44066-2C19-4D83-8411-B5985BF7E215}" srcOrd="2" destOrd="0" presId="urn:microsoft.com/office/officeart/2005/8/layout/vList5"/>
    <dgm:cxn modelId="{CBD59B21-FD01-486A-B92A-823865EFCC24}" type="presParOf" srcId="{FAA44066-2C19-4D83-8411-B5985BF7E215}" destId="{7AEC159A-0437-4F0E-A13E-B123D07BE6A5}" srcOrd="0" destOrd="0" presId="urn:microsoft.com/office/officeart/2005/8/layout/vList5"/>
    <dgm:cxn modelId="{6DEB7A55-998A-4381-93DC-CF664C22B50A}" type="presParOf" srcId="{FAA44066-2C19-4D83-8411-B5985BF7E215}" destId="{728489F4-6165-448F-9290-6B517398DC69}" srcOrd="1" destOrd="0" presId="urn:microsoft.com/office/officeart/2005/8/layout/vList5"/>
    <dgm:cxn modelId="{2B0250B4-48A3-4A3D-ABBD-8693CDAAF01C}" type="presParOf" srcId="{1006CED6-C2FF-40B1-8005-A82A43F857DC}" destId="{D976AD11-E75B-4161-879E-5A207675CA41}" srcOrd="3" destOrd="0" presId="urn:microsoft.com/office/officeart/2005/8/layout/vList5"/>
    <dgm:cxn modelId="{4ED2CF14-4B15-4EA3-B086-B5AD73F6CE8C}" type="presParOf" srcId="{1006CED6-C2FF-40B1-8005-A82A43F857DC}" destId="{61D7CC26-1BD8-4C72-A19C-7700BE085264}" srcOrd="4" destOrd="0" presId="urn:microsoft.com/office/officeart/2005/8/layout/vList5"/>
    <dgm:cxn modelId="{428CF56D-CB79-4A04-B714-117FA5D96D0D}" type="presParOf" srcId="{61D7CC26-1BD8-4C72-A19C-7700BE085264}" destId="{C7ADB03D-3B75-4A28-988D-52F4F8A60ED4}" srcOrd="0" destOrd="0" presId="urn:microsoft.com/office/officeart/2005/8/layout/vList5"/>
    <dgm:cxn modelId="{C7CA9DF2-7514-4C15-B3F1-600C3011BE34}" type="presParOf" srcId="{61D7CC26-1BD8-4C72-A19C-7700BE085264}" destId="{B7A14299-08B0-4B5F-B7DB-16E08F01A4D9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4.xml><?xml version="1.0" encoding="utf-8"?>
<dgm:dataModel xmlns:dgm="http://schemas.openxmlformats.org/drawingml/2006/diagram" xmlns:a="http://schemas.openxmlformats.org/drawingml/2006/main">
  <dgm:ptLst>
    <dgm:pt modelId="{39DAEB90-3C44-415E-839B-55876C892F66}" type="doc">
      <dgm:prSet loTypeId="urn:microsoft.com/office/officeart/2005/8/layout/vList2" loCatId="list" qsTypeId="urn:microsoft.com/office/officeart/2005/8/quickstyle/simple4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720C5FC1-1B5C-4E16-A6F5-FD1D33E007DA}">
      <dgm:prSet phldrT="[Text]"/>
      <dgm:spPr/>
      <dgm:t>
        <a:bodyPr/>
        <a:lstStyle/>
        <a:p>
          <a:pPr rtl="1"/>
          <a:r>
            <a:rPr lang="ar-SA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Jameel Noori Nastaleeq" pitchFamily="2" charset="-78"/>
              <a:cs typeface="Jameel Noori Nastaleeq" pitchFamily="2" charset="-78"/>
            </a:rPr>
            <a:t>ہر علم رکھنے والا عالم نہیں ہوتا اسی طرح ہر شرک کرنے والا مشرک نہیں ہوتا</a:t>
          </a:r>
          <a:endParaRPr lang="en-US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Jameel Noori Nastaleeq" pitchFamily="2" charset="-78"/>
            <a:cs typeface="Jameel Noori Nastaleeq" pitchFamily="2" charset="-78"/>
          </a:endParaRPr>
        </a:p>
      </dgm:t>
    </dgm:pt>
    <dgm:pt modelId="{8A484020-7876-4E17-9F9A-93681ED9D746}" type="parTrans" cxnId="{061AA5F1-DF8C-4A13-A975-E260D5DE0792}">
      <dgm:prSet/>
      <dgm:spPr/>
      <dgm:t>
        <a:bodyPr/>
        <a:lstStyle/>
        <a:p>
          <a:endParaRPr lang="en-US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Jameel Noori Nastaleeq" pitchFamily="2" charset="-78"/>
            <a:cs typeface="Jameel Noori Nastaleeq" pitchFamily="2" charset="-78"/>
          </a:endParaRPr>
        </a:p>
      </dgm:t>
    </dgm:pt>
    <dgm:pt modelId="{1A5A3450-FC44-4129-A94E-81B7B690D936}" type="sibTrans" cxnId="{061AA5F1-DF8C-4A13-A975-E260D5DE0792}">
      <dgm:prSet/>
      <dgm:spPr/>
      <dgm:t>
        <a:bodyPr/>
        <a:lstStyle/>
        <a:p>
          <a:endParaRPr lang="en-US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Jameel Noori Nastaleeq" pitchFamily="2" charset="-78"/>
            <a:cs typeface="Jameel Noori Nastaleeq" pitchFamily="2" charset="-78"/>
          </a:endParaRPr>
        </a:p>
      </dgm:t>
    </dgm:pt>
    <dgm:pt modelId="{1E433A56-98EE-406B-9C5B-036EEFD100D7}">
      <dgm:prSet phldrT="[Text]"/>
      <dgm:spPr/>
      <dgm:t>
        <a:bodyPr/>
        <a:lstStyle/>
        <a:p>
          <a:pPr rtl="1"/>
          <a:r>
            <a:rPr lang="ar-SA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Jameel Noori Nastaleeq" pitchFamily="2" charset="-78"/>
              <a:cs typeface="Jameel Noori Nastaleeq" pitchFamily="2" charset="-78"/>
            </a:rPr>
            <a:t>ا ہلِ کتاب نے شرک فی الذات کیا لیکن انہیں مشرک نہیں کہا گیا (البینہ: </a:t>
          </a:r>
          <a:r>
            <a:rPr lang="en-US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Jameel Noori Nastaleeq" pitchFamily="2" charset="-78"/>
              <a:cs typeface="Jameel Noori Nastaleeq" pitchFamily="2" charset="-78"/>
            </a:rPr>
            <a:t>1</a:t>
          </a:r>
          <a:r>
            <a:rPr lang="ar-SA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Jameel Noori Nastaleeq" pitchFamily="2" charset="-78"/>
              <a:cs typeface="Jameel Noori Nastaleeq" pitchFamily="2" charset="-78"/>
            </a:rPr>
            <a:t>)</a:t>
          </a:r>
          <a:endParaRPr lang="en-US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Jameel Noori Nastaleeq" pitchFamily="2" charset="-78"/>
            <a:cs typeface="Jameel Noori Nastaleeq" pitchFamily="2" charset="-78"/>
          </a:endParaRPr>
        </a:p>
      </dgm:t>
    </dgm:pt>
    <dgm:pt modelId="{75E84D57-6401-4C97-925A-558CBFDD2292}" type="parTrans" cxnId="{73DCE852-34C0-4166-B968-004A539DF7C6}">
      <dgm:prSet/>
      <dgm:spPr/>
      <dgm:t>
        <a:bodyPr/>
        <a:lstStyle/>
        <a:p>
          <a:endParaRPr lang="en-US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Jameel Noori Nastaleeq" pitchFamily="2" charset="-78"/>
            <a:cs typeface="Jameel Noori Nastaleeq" pitchFamily="2" charset="-78"/>
          </a:endParaRPr>
        </a:p>
      </dgm:t>
    </dgm:pt>
    <dgm:pt modelId="{36C9F2DD-7D30-4BD9-8831-68C571051575}" type="sibTrans" cxnId="{73DCE852-34C0-4166-B968-004A539DF7C6}">
      <dgm:prSet/>
      <dgm:spPr/>
      <dgm:t>
        <a:bodyPr/>
        <a:lstStyle/>
        <a:p>
          <a:endParaRPr lang="en-US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Jameel Noori Nastaleeq" pitchFamily="2" charset="-78"/>
            <a:cs typeface="Jameel Noori Nastaleeq" pitchFamily="2" charset="-78"/>
          </a:endParaRPr>
        </a:p>
      </dgm:t>
    </dgm:pt>
    <dgm:pt modelId="{F007FE88-FBE2-4C60-94F6-14BC3AF00070}">
      <dgm:prSet phldrT="[Text]"/>
      <dgm:spPr/>
      <dgm:t>
        <a:bodyPr/>
        <a:lstStyle/>
        <a:p>
          <a:pPr rtl="1"/>
          <a:r>
            <a:rPr lang="ar-SA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Jameel Noori Nastaleeq" pitchFamily="2" charset="-78"/>
              <a:cs typeface="Jameel Noori Nastaleeq" pitchFamily="2" charset="-78"/>
            </a:rPr>
            <a:t>ہر گناہ شرک کا مظہر ہے لیکن اللہ نے بعض گناہوں کو شرک قرار نہیں دیا</a:t>
          </a:r>
          <a:r>
            <a:rPr lang="en-US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Jameel Noori Nastaleeq" pitchFamily="2" charset="-78"/>
              <a:cs typeface="Jameel Noori Nastaleeq" pitchFamily="2" charset="-78"/>
            </a:rPr>
            <a:t> </a:t>
          </a:r>
          <a:r>
            <a:rPr lang="ar-SA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Jameel Noori Nastaleeq" pitchFamily="2" charset="-78"/>
              <a:cs typeface="Jameel Noori Nastaleeq" pitchFamily="2" charset="-78"/>
            </a:rPr>
            <a:t>بلکہ اُن کی معافی کا وعدہ فرمایا</a:t>
          </a:r>
          <a:endParaRPr lang="en-US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Jameel Noori Nastaleeq" pitchFamily="2" charset="-78"/>
            <a:cs typeface="Jameel Noori Nastaleeq" pitchFamily="2" charset="-78"/>
          </a:endParaRPr>
        </a:p>
      </dgm:t>
    </dgm:pt>
    <dgm:pt modelId="{814C69E1-0BB6-43DE-B5DF-C737D6FFC004}" type="parTrans" cxnId="{DA62BEBD-524F-4E89-A275-E434A489B622}">
      <dgm:prSet/>
      <dgm:spPr/>
      <dgm:t>
        <a:bodyPr/>
        <a:lstStyle/>
        <a:p>
          <a:endParaRPr lang="en-US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Jameel Noori Nastaleeq" pitchFamily="2" charset="-78"/>
            <a:cs typeface="Jameel Noori Nastaleeq" pitchFamily="2" charset="-78"/>
          </a:endParaRPr>
        </a:p>
      </dgm:t>
    </dgm:pt>
    <dgm:pt modelId="{E653B166-6339-42C7-838D-D71CB4F5DFB8}" type="sibTrans" cxnId="{DA62BEBD-524F-4E89-A275-E434A489B622}">
      <dgm:prSet/>
      <dgm:spPr/>
      <dgm:t>
        <a:bodyPr/>
        <a:lstStyle/>
        <a:p>
          <a:endParaRPr lang="en-US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Jameel Noori Nastaleeq" pitchFamily="2" charset="-78"/>
            <a:cs typeface="Jameel Noori Nastaleeq" pitchFamily="2" charset="-78"/>
          </a:endParaRPr>
        </a:p>
      </dgm:t>
    </dgm:pt>
    <dgm:pt modelId="{0086C46E-4230-4A5C-AECB-1672EC060FF2}">
      <dgm:prSet phldrT="[Text]"/>
      <dgm:spPr/>
      <dgm:t>
        <a:bodyPr/>
        <a:lstStyle/>
        <a:p>
          <a:pPr rtl="1"/>
          <a:r>
            <a:rPr lang="ar-SA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Jameel Noori Nastaleeq" pitchFamily="2" charset="-78"/>
              <a:cs typeface="Jameel Noori Nastaleeq" pitchFamily="2" charset="-78"/>
            </a:rPr>
            <a:t>کسی ایک فرد یا گروہ کو یہ حق حاصل نہیں کہ وہ کسی مسلمان کو مشرک قرار دے</a:t>
          </a:r>
          <a:r>
            <a:rPr lang="en-US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Jameel Noori Nastaleeq" pitchFamily="2" charset="-78"/>
              <a:cs typeface="Jameel Noori Nastaleeq" pitchFamily="2" charset="-78"/>
            </a:rPr>
            <a:t> </a:t>
          </a:r>
          <a:endParaRPr lang="en-US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Jameel Noori Nastaleeq" pitchFamily="2" charset="-78"/>
            <a:cs typeface="Jameel Noori Nastaleeq" pitchFamily="2" charset="-78"/>
          </a:endParaRPr>
        </a:p>
      </dgm:t>
    </dgm:pt>
    <dgm:pt modelId="{1431ED4A-53D5-416D-A589-47BE47C63480}" type="parTrans" cxnId="{DB916347-57E6-407B-B14B-D502D2A95BB8}">
      <dgm:prSet/>
      <dgm:spPr/>
      <dgm:t>
        <a:bodyPr/>
        <a:lstStyle/>
        <a:p>
          <a:endParaRPr lang="en-US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Jameel Noori Nastaleeq" pitchFamily="2" charset="-78"/>
            <a:cs typeface="Jameel Noori Nastaleeq" pitchFamily="2" charset="-78"/>
          </a:endParaRPr>
        </a:p>
      </dgm:t>
    </dgm:pt>
    <dgm:pt modelId="{A9897EC5-F38D-456E-B912-DCA0A512115C}" type="sibTrans" cxnId="{DB916347-57E6-407B-B14B-D502D2A95BB8}">
      <dgm:prSet/>
      <dgm:spPr/>
      <dgm:t>
        <a:bodyPr/>
        <a:lstStyle/>
        <a:p>
          <a:endParaRPr lang="en-US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Jameel Noori Nastaleeq" pitchFamily="2" charset="-78"/>
            <a:cs typeface="Jameel Noori Nastaleeq" pitchFamily="2" charset="-78"/>
          </a:endParaRPr>
        </a:p>
      </dgm:t>
    </dgm:pt>
    <dgm:pt modelId="{97283DBC-7398-41DC-8F03-A2DC3F2891D5}">
      <dgm:prSet phldrT="[Text]"/>
      <dgm:spPr/>
      <dgm:t>
        <a:bodyPr/>
        <a:lstStyle/>
        <a:p>
          <a:pPr rtl="1"/>
          <a:r>
            <a:rPr lang="ar-SA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Jameel Noori Nastaleeq" pitchFamily="2" charset="-78"/>
              <a:cs typeface="Jameel Noori Nastaleeq" pitchFamily="2" charset="-78"/>
            </a:rPr>
            <a:t>ہمیں اپنی فکر کرنی چاہیئے ا ور دوسروں کو ہمدردی کے ساتھ شرک سے بچنے کی تلقین کرنی چاہیئے</a:t>
          </a:r>
          <a:r>
            <a:rPr lang="en-US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Jameel Noori Nastaleeq" pitchFamily="2" charset="-78"/>
              <a:cs typeface="Jameel Noori Nastaleeq" pitchFamily="2" charset="-78"/>
            </a:rPr>
            <a:t> </a:t>
          </a:r>
          <a:endParaRPr lang="en-US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Jameel Noori Nastaleeq" pitchFamily="2" charset="-78"/>
            <a:cs typeface="Jameel Noori Nastaleeq" pitchFamily="2" charset="-78"/>
          </a:endParaRPr>
        </a:p>
      </dgm:t>
    </dgm:pt>
    <dgm:pt modelId="{C2C5EC7E-8715-4DE5-9ED4-0F4B19670251}" type="parTrans" cxnId="{BA770C39-211B-48B1-BAE8-33FB274153D0}">
      <dgm:prSet/>
      <dgm:spPr/>
      <dgm:t>
        <a:bodyPr/>
        <a:lstStyle/>
        <a:p>
          <a:endParaRPr lang="en-US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Jameel Noori Nastaleeq" pitchFamily="2" charset="-78"/>
            <a:cs typeface="Jameel Noori Nastaleeq" pitchFamily="2" charset="-78"/>
          </a:endParaRPr>
        </a:p>
      </dgm:t>
    </dgm:pt>
    <dgm:pt modelId="{BA9A8CED-7390-487A-8F2E-C6CFF7978403}" type="sibTrans" cxnId="{BA770C39-211B-48B1-BAE8-33FB274153D0}">
      <dgm:prSet/>
      <dgm:spPr/>
      <dgm:t>
        <a:bodyPr/>
        <a:lstStyle/>
        <a:p>
          <a:endParaRPr lang="en-US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Jameel Noori Nastaleeq" pitchFamily="2" charset="-78"/>
            <a:cs typeface="Jameel Noori Nastaleeq" pitchFamily="2" charset="-78"/>
          </a:endParaRPr>
        </a:p>
      </dgm:t>
    </dgm:pt>
    <dgm:pt modelId="{C4F398D4-794A-47AE-B87C-2E63116467CA}">
      <dgm:prSet phldrT="[Text]"/>
      <dgm:spPr/>
      <dgm:t>
        <a:bodyPr/>
        <a:lstStyle/>
        <a:p>
          <a:pPr rtl="1"/>
          <a:r>
            <a:rPr lang="ar-SA" dirty="0" smtClean="0">
              <a:effectLst/>
              <a:latin typeface="Jameel Noori Nastaleeq" pitchFamily="2" charset="-78"/>
              <a:cs typeface="Jameel Noori Nastaleeq" pitchFamily="2" charset="-78"/>
            </a:rPr>
            <a:t>النساء :31، النجم: </a:t>
          </a:r>
          <a:r>
            <a:rPr lang="en-US" dirty="0" smtClean="0">
              <a:effectLst/>
              <a:latin typeface="Jameel Noori Nastaleeq" pitchFamily="2" charset="-78"/>
              <a:cs typeface="Jameel Noori Nastaleeq" pitchFamily="2" charset="-78"/>
            </a:rPr>
            <a:t>32</a:t>
          </a:r>
          <a:r>
            <a:rPr lang="ar-SA" dirty="0" smtClean="0">
              <a:effectLst/>
              <a:latin typeface="Jameel Noori Nastaleeq" pitchFamily="2" charset="-78"/>
              <a:cs typeface="Jameel Noori Nastaleeq" pitchFamily="2" charset="-78"/>
            </a:rPr>
            <a:t>، البقرۃ: </a:t>
          </a:r>
          <a:r>
            <a:rPr lang="ur-PK" dirty="0" smtClean="0">
              <a:effectLst/>
              <a:latin typeface="Jameel Noori Nastaleeq" pitchFamily="2" charset="-78"/>
              <a:cs typeface="Jameel Noori Nastaleeq" pitchFamily="2" charset="-78"/>
            </a:rPr>
            <a:t>173</a:t>
          </a:r>
          <a:r>
            <a:rPr lang="ar-SA" dirty="0" smtClean="0">
              <a:effectLst/>
              <a:latin typeface="Jameel Noori Nastaleeq" pitchFamily="2" charset="-78"/>
              <a:cs typeface="Jameel Noori Nastaleeq" pitchFamily="2" charset="-78"/>
            </a:rPr>
            <a:t>، </a:t>
          </a:r>
          <a:r>
            <a:rPr lang="en-US" dirty="0" smtClean="0">
              <a:effectLst/>
              <a:latin typeface="Jameel Noori Nastaleeq" pitchFamily="2" charset="-78"/>
              <a:cs typeface="Jameel Noori Nastaleeq" pitchFamily="2" charset="-78"/>
            </a:rPr>
            <a:t>286</a:t>
          </a:r>
          <a:r>
            <a:rPr lang="ar-SA" dirty="0" smtClean="0">
              <a:effectLst/>
              <a:latin typeface="Jameel Noori Nastaleeq" pitchFamily="2" charset="-78"/>
              <a:cs typeface="Jameel Noori Nastaleeq" pitchFamily="2" charset="-78"/>
            </a:rPr>
            <a:t>، </a:t>
          </a:r>
          <a:r>
            <a:rPr lang="ur-PK" dirty="0" smtClean="0">
              <a:effectLst/>
              <a:latin typeface="Jameel Noori Nastaleeq" pitchFamily="2" charset="-78"/>
              <a:cs typeface="Jameel Noori Nastaleeq" pitchFamily="2" charset="-78"/>
            </a:rPr>
            <a:t>81</a:t>
          </a:r>
          <a:endParaRPr lang="en-US" dirty="0">
            <a:effectLst/>
            <a:latin typeface="Jameel Noori Nastaleeq" pitchFamily="2" charset="-78"/>
            <a:cs typeface="Jameel Noori Nastaleeq" pitchFamily="2" charset="-78"/>
          </a:endParaRPr>
        </a:p>
      </dgm:t>
    </dgm:pt>
    <dgm:pt modelId="{DA58BA86-A9D1-4B44-9C70-03F2E9E03E0F}" type="parTrans" cxnId="{3898E6E5-5BE7-47CF-B6F7-5FF7B27C500D}">
      <dgm:prSet/>
      <dgm:spPr/>
      <dgm:t>
        <a:bodyPr/>
        <a:lstStyle/>
        <a:p>
          <a:endParaRPr lang="en-US"/>
        </a:p>
      </dgm:t>
    </dgm:pt>
    <dgm:pt modelId="{BCC0E155-89B8-4B3D-AF25-A8FB0514F880}" type="sibTrans" cxnId="{3898E6E5-5BE7-47CF-B6F7-5FF7B27C500D}">
      <dgm:prSet/>
      <dgm:spPr/>
      <dgm:t>
        <a:bodyPr/>
        <a:lstStyle/>
        <a:p>
          <a:endParaRPr lang="en-US"/>
        </a:p>
      </dgm:t>
    </dgm:pt>
    <dgm:pt modelId="{B9ACE3CD-AC6A-42D3-A175-48FE1DD82A9F}" type="pres">
      <dgm:prSet presAssocID="{39DAEB90-3C44-415E-839B-55876C892F66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0A1F3E1F-675A-483C-8E45-7CB15D9CFBDC}" type="pres">
      <dgm:prSet presAssocID="{720C5FC1-1B5C-4E16-A6F5-FD1D33E007DA}" presName="parentText" presStyleLbl="node1" presStyleIdx="0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7580932-75A1-4C47-B833-B25BAA23D179}" type="pres">
      <dgm:prSet presAssocID="{1A5A3450-FC44-4129-A94E-81B7B690D936}" presName="spacer" presStyleCnt="0"/>
      <dgm:spPr/>
      <dgm:t>
        <a:bodyPr/>
        <a:lstStyle/>
        <a:p>
          <a:endParaRPr lang="en-US"/>
        </a:p>
      </dgm:t>
    </dgm:pt>
    <dgm:pt modelId="{A6614FC3-1EA5-467A-AC82-641E2FF1BBA7}" type="pres">
      <dgm:prSet presAssocID="{1E433A56-98EE-406B-9C5B-036EEFD100D7}" presName="parentText" presStyleLbl="node1" presStyleIdx="1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C048422-441C-476F-B4B5-BED40387DFF2}" type="pres">
      <dgm:prSet presAssocID="{36C9F2DD-7D30-4BD9-8831-68C571051575}" presName="spacer" presStyleCnt="0"/>
      <dgm:spPr/>
      <dgm:t>
        <a:bodyPr/>
        <a:lstStyle/>
        <a:p>
          <a:endParaRPr lang="en-US"/>
        </a:p>
      </dgm:t>
    </dgm:pt>
    <dgm:pt modelId="{68CC5E28-1CD7-4FA2-B0E6-05D410A83C1F}" type="pres">
      <dgm:prSet presAssocID="{F007FE88-FBE2-4C60-94F6-14BC3AF00070}" presName="parentText" presStyleLbl="node1" presStyleIdx="2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56FEA64-D7BE-4652-A105-AD70D8A9F82A}" type="pres">
      <dgm:prSet presAssocID="{F007FE88-FBE2-4C60-94F6-14BC3AF00070}" presName="childText" presStyleLbl="revTx" presStyleIdx="0" presStyleCnt="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1D8A051-BDA1-4E11-953C-D9A5B7DA3494}" type="pres">
      <dgm:prSet presAssocID="{0086C46E-4230-4A5C-AECB-1672EC060FF2}" presName="parentText" presStyleLbl="node1" presStyleIdx="3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671FCC4-9C69-45FE-9E4F-4D3E267F16FE}" type="pres">
      <dgm:prSet presAssocID="{A9897EC5-F38D-456E-B912-DCA0A512115C}" presName="spacer" presStyleCnt="0"/>
      <dgm:spPr/>
      <dgm:t>
        <a:bodyPr/>
        <a:lstStyle/>
        <a:p>
          <a:endParaRPr lang="en-US"/>
        </a:p>
      </dgm:t>
    </dgm:pt>
    <dgm:pt modelId="{A83A8AEF-5CD3-46AA-8A0A-CBAA004CF788}" type="pres">
      <dgm:prSet presAssocID="{97283DBC-7398-41DC-8F03-A2DC3F2891D5}" presName="parentText" presStyleLbl="node1" presStyleIdx="4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43AF2ADE-2011-4074-B01D-EFA3D83711AA}" type="presOf" srcId="{1E433A56-98EE-406B-9C5B-036EEFD100D7}" destId="{A6614FC3-1EA5-467A-AC82-641E2FF1BBA7}" srcOrd="0" destOrd="0" presId="urn:microsoft.com/office/officeart/2005/8/layout/vList2"/>
    <dgm:cxn modelId="{DA62BEBD-524F-4E89-A275-E434A489B622}" srcId="{39DAEB90-3C44-415E-839B-55876C892F66}" destId="{F007FE88-FBE2-4C60-94F6-14BC3AF00070}" srcOrd="2" destOrd="0" parTransId="{814C69E1-0BB6-43DE-B5DF-C737D6FFC004}" sibTransId="{E653B166-6339-42C7-838D-D71CB4F5DFB8}"/>
    <dgm:cxn modelId="{3278E47B-2C62-4854-BB28-F1F9F387A744}" type="presOf" srcId="{0086C46E-4230-4A5C-AECB-1672EC060FF2}" destId="{B1D8A051-BDA1-4E11-953C-D9A5B7DA3494}" srcOrd="0" destOrd="0" presId="urn:microsoft.com/office/officeart/2005/8/layout/vList2"/>
    <dgm:cxn modelId="{73DCE852-34C0-4166-B968-004A539DF7C6}" srcId="{39DAEB90-3C44-415E-839B-55876C892F66}" destId="{1E433A56-98EE-406B-9C5B-036EEFD100D7}" srcOrd="1" destOrd="0" parTransId="{75E84D57-6401-4C97-925A-558CBFDD2292}" sibTransId="{36C9F2DD-7D30-4BD9-8831-68C571051575}"/>
    <dgm:cxn modelId="{061AA5F1-DF8C-4A13-A975-E260D5DE0792}" srcId="{39DAEB90-3C44-415E-839B-55876C892F66}" destId="{720C5FC1-1B5C-4E16-A6F5-FD1D33E007DA}" srcOrd="0" destOrd="0" parTransId="{8A484020-7876-4E17-9F9A-93681ED9D746}" sibTransId="{1A5A3450-FC44-4129-A94E-81B7B690D936}"/>
    <dgm:cxn modelId="{BA770C39-211B-48B1-BAE8-33FB274153D0}" srcId="{39DAEB90-3C44-415E-839B-55876C892F66}" destId="{97283DBC-7398-41DC-8F03-A2DC3F2891D5}" srcOrd="4" destOrd="0" parTransId="{C2C5EC7E-8715-4DE5-9ED4-0F4B19670251}" sibTransId="{BA9A8CED-7390-487A-8F2E-C6CFF7978403}"/>
    <dgm:cxn modelId="{3898E6E5-5BE7-47CF-B6F7-5FF7B27C500D}" srcId="{F007FE88-FBE2-4C60-94F6-14BC3AF00070}" destId="{C4F398D4-794A-47AE-B87C-2E63116467CA}" srcOrd="0" destOrd="0" parTransId="{DA58BA86-A9D1-4B44-9C70-03F2E9E03E0F}" sibTransId="{BCC0E155-89B8-4B3D-AF25-A8FB0514F880}"/>
    <dgm:cxn modelId="{58A321DF-AC4F-4801-B97E-35768EC4EA3B}" type="presOf" srcId="{97283DBC-7398-41DC-8F03-A2DC3F2891D5}" destId="{A83A8AEF-5CD3-46AA-8A0A-CBAA004CF788}" srcOrd="0" destOrd="0" presId="urn:microsoft.com/office/officeart/2005/8/layout/vList2"/>
    <dgm:cxn modelId="{80668A90-B2EF-48E2-AB74-F65FA041E94F}" type="presOf" srcId="{39DAEB90-3C44-415E-839B-55876C892F66}" destId="{B9ACE3CD-AC6A-42D3-A175-48FE1DD82A9F}" srcOrd="0" destOrd="0" presId="urn:microsoft.com/office/officeart/2005/8/layout/vList2"/>
    <dgm:cxn modelId="{DB916347-57E6-407B-B14B-D502D2A95BB8}" srcId="{39DAEB90-3C44-415E-839B-55876C892F66}" destId="{0086C46E-4230-4A5C-AECB-1672EC060FF2}" srcOrd="3" destOrd="0" parTransId="{1431ED4A-53D5-416D-A589-47BE47C63480}" sibTransId="{A9897EC5-F38D-456E-B912-DCA0A512115C}"/>
    <dgm:cxn modelId="{A4EA43A0-5367-44F6-A4FB-C8DFAF2BFC14}" type="presOf" srcId="{C4F398D4-794A-47AE-B87C-2E63116467CA}" destId="{556FEA64-D7BE-4652-A105-AD70D8A9F82A}" srcOrd="0" destOrd="0" presId="urn:microsoft.com/office/officeart/2005/8/layout/vList2"/>
    <dgm:cxn modelId="{1E72BC47-BB0E-4977-823C-62BFD7C18D19}" type="presOf" srcId="{720C5FC1-1B5C-4E16-A6F5-FD1D33E007DA}" destId="{0A1F3E1F-675A-483C-8E45-7CB15D9CFBDC}" srcOrd="0" destOrd="0" presId="urn:microsoft.com/office/officeart/2005/8/layout/vList2"/>
    <dgm:cxn modelId="{C7625BDC-EC64-4C84-A4F0-D8C60A2FA5DE}" type="presOf" srcId="{F007FE88-FBE2-4C60-94F6-14BC3AF00070}" destId="{68CC5E28-1CD7-4FA2-B0E6-05D410A83C1F}" srcOrd="0" destOrd="0" presId="urn:microsoft.com/office/officeart/2005/8/layout/vList2"/>
    <dgm:cxn modelId="{04BB6842-53F3-4BBA-8183-9D5F1981DA11}" type="presParOf" srcId="{B9ACE3CD-AC6A-42D3-A175-48FE1DD82A9F}" destId="{0A1F3E1F-675A-483C-8E45-7CB15D9CFBDC}" srcOrd="0" destOrd="0" presId="urn:microsoft.com/office/officeart/2005/8/layout/vList2"/>
    <dgm:cxn modelId="{495C1104-D5A3-4E40-89DC-86EA77104DCA}" type="presParOf" srcId="{B9ACE3CD-AC6A-42D3-A175-48FE1DD82A9F}" destId="{67580932-75A1-4C47-B833-B25BAA23D179}" srcOrd="1" destOrd="0" presId="urn:microsoft.com/office/officeart/2005/8/layout/vList2"/>
    <dgm:cxn modelId="{C2EF37DD-5BC0-4630-A0D9-5041892B6003}" type="presParOf" srcId="{B9ACE3CD-AC6A-42D3-A175-48FE1DD82A9F}" destId="{A6614FC3-1EA5-467A-AC82-641E2FF1BBA7}" srcOrd="2" destOrd="0" presId="urn:microsoft.com/office/officeart/2005/8/layout/vList2"/>
    <dgm:cxn modelId="{BBD9AD0F-635B-49F4-A771-69C79D4C23DA}" type="presParOf" srcId="{B9ACE3CD-AC6A-42D3-A175-48FE1DD82A9F}" destId="{CC048422-441C-476F-B4B5-BED40387DFF2}" srcOrd="3" destOrd="0" presId="urn:microsoft.com/office/officeart/2005/8/layout/vList2"/>
    <dgm:cxn modelId="{CEFB827D-8915-41D2-A790-951DEF528A47}" type="presParOf" srcId="{B9ACE3CD-AC6A-42D3-A175-48FE1DD82A9F}" destId="{68CC5E28-1CD7-4FA2-B0E6-05D410A83C1F}" srcOrd="4" destOrd="0" presId="urn:microsoft.com/office/officeart/2005/8/layout/vList2"/>
    <dgm:cxn modelId="{0F765B8E-5666-4570-9A2C-13D0B646151C}" type="presParOf" srcId="{B9ACE3CD-AC6A-42D3-A175-48FE1DD82A9F}" destId="{556FEA64-D7BE-4652-A105-AD70D8A9F82A}" srcOrd="5" destOrd="0" presId="urn:microsoft.com/office/officeart/2005/8/layout/vList2"/>
    <dgm:cxn modelId="{F723FFD5-B348-4B39-8BD7-36BB2DBC0FF7}" type="presParOf" srcId="{B9ACE3CD-AC6A-42D3-A175-48FE1DD82A9F}" destId="{B1D8A051-BDA1-4E11-953C-D9A5B7DA3494}" srcOrd="6" destOrd="0" presId="urn:microsoft.com/office/officeart/2005/8/layout/vList2"/>
    <dgm:cxn modelId="{F8B4C7E4-12AE-4250-BC6B-A9EFD80177DC}" type="presParOf" srcId="{B9ACE3CD-AC6A-42D3-A175-48FE1DD82A9F}" destId="{3671FCC4-9C69-45FE-9E4F-4D3E267F16FE}" srcOrd="7" destOrd="0" presId="urn:microsoft.com/office/officeart/2005/8/layout/vList2"/>
    <dgm:cxn modelId="{0FFA6C48-0BD6-433D-9FF8-CD5C973E0CB8}" type="presParOf" srcId="{B9ACE3CD-AC6A-42D3-A175-48FE1DD82A9F}" destId="{A83A8AEF-5CD3-46AA-8A0A-CBAA004CF788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94E1284B-07E7-47D7-8864-5F874F67D5D5}" type="doc">
      <dgm:prSet loTypeId="urn:microsoft.com/office/officeart/2005/8/layout/vList2" loCatId="list" qsTypeId="urn:microsoft.com/office/officeart/2005/8/quickstyle/simple4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3BB3727F-3B7C-4A00-B163-15534EDFC183}">
      <dgm:prSet custT="1"/>
      <dgm:spPr/>
      <dgm:t>
        <a:bodyPr/>
        <a:lstStyle/>
        <a:p>
          <a:pPr algn="ctr" rtl="1"/>
          <a:r>
            <a:rPr lang="ur-PK" sz="4000" b="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Jameel Noori Nastaleeq" pitchFamily="2" charset="-78"/>
              <a:cs typeface="Jameel Noori Nastaleeq" pitchFamily="2" charset="-78"/>
            </a:rPr>
            <a:t>مخلوقات میں سے کسی کو کسی بھی اعتبار سے اللہ کے برابر کردینا</a:t>
          </a:r>
          <a:endParaRPr lang="en-US" sz="4000" b="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Jameel Noori Nastaleeq" pitchFamily="2" charset="-78"/>
            <a:cs typeface="Jameel Noori Nastaleeq" pitchFamily="2" charset="-78"/>
          </a:endParaRPr>
        </a:p>
      </dgm:t>
    </dgm:pt>
    <dgm:pt modelId="{B49233FC-FC80-4289-9A29-814AC6B2A18C}" type="parTrans" cxnId="{20D5C752-E51D-4D4E-AF61-AC0CBF456FFD}">
      <dgm:prSet/>
      <dgm:spPr/>
      <dgm:t>
        <a:bodyPr/>
        <a:lstStyle/>
        <a:p>
          <a:pPr algn="ctr" rtl="1"/>
          <a:endParaRPr lang="en-US" sz="3200" b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Jameel Noori Nastaleeq" pitchFamily="2" charset="-78"/>
            <a:cs typeface="Jameel Noori Nastaleeq" pitchFamily="2" charset="-78"/>
          </a:endParaRPr>
        </a:p>
      </dgm:t>
    </dgm:pt>
    <dgm:pt modelId="{3823EB4A-107B-4559-8C7A-17686116E37C}" type="sibTrans" cxnId="{20D5C752-E51D-4D4E-AF61-AC0CBF456FFD}">
      <dgm:prSet/>
      <dgm:spPr/>
      <dgm:t>
        <a:bodyPr/>
        <a:lstStyle/>
        <a:p>
          <a:pPr algn="ctr" rtl="1"/>
          <a:endParaRPr lang="en-US" sz="3200" b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Jameel Noori Nastaleeq" pitchFamily="2" charset="-78"/>
            <a:cs typeface="Jameel Noori Nastaleeq" pitchFamily="2" charset="-78"/>
          </a:endParaRPr>
        </a:p>
      </dgm:t>
    </dgm:pt>
    <dgm:pt modelId="{549E73D9-6FFA-4E07-B139-92839A5C579D}" type="pres">
      <dgm:prSet presAssocID="{94E1284B-07E7-47D7-8864-5F874F67D5D5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3A36963D-81D6-4AF0-82C4-DDD2DD5BDBDD}" type="pres">
      <dgm:prSet presAssocID="{3BB3727F-3B7C-4A00-B163-15534EDFC183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90B14E6C-A2A7-4DB0-AB9E-1234CCD68293}" type="presOf" srcId="{94E1284B-07E7-47D7-8864-5F874F67D5D5}" destId="{549E73D9-6FFA-4E07-B139-92839A5C579D}" srcOrd="0" destOrd="0" presId="urn:microsoft.com/office/officeart/2005/8/layout/vList2"/>
    <dgm:cxn modelId="{831F86DA-68F2-4DA0-B851-F03CF551923A}" type="presOf" srcId="{3BB3727F-3B7C-4A00-B163-15534EDFC183}" destId="{3A36963D-81D6-4AF0-82C4-DDD2DD5BDBDD}" srcOrd="0" destOrd="0" presId="urn:microsoft.com/office/officeart/2005/8/layout/vList2"/>
    <dgm:cxn modelId="{20D5C752-E51D-4D4E-AF61-AC0CBF456FFD}" srcId="{94E1284B-07E7-47D7-8864-5F874F67D5D5}" destId="{3BB3727F-3B7C-4A00-B163-15534EDFC183}" srcOrd="0" destOrd="0" parTransId="{B49233FC-FC80-4289-9A29-814AC6B2A18C}" sibTransId="{3823EB4A-107B-4559-8C7A-17686116E37C}"/>
    <dgm:cxn modelId="{638D801D-AC64-47A5-B62B-C5C635FB8A73}" type="presParOf" srcId="{549E73D9-6FFA-4E07-B139-92839A5C579D}" destId="{3A36963D-81D6-4AF0-82C4-DDD2DD5BDBDD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8EA744EF-AE38-409F-8333-5D5B46915C96}" type="doc">
      <dgm:prSet loTypeId="urn:microsoft.com/office/officeart/2005/8/layout/hierarchy2" loCatId="hierarchy" qsTypeId="urn:microsoft.com/office/officeart/2005/8/quickstyle/simple4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8D649FC7-C23C-4A6D-AA15-B4B0ABD1CC18}">
      <dgm:prSet phldrT="[Text]" custT="1"/>
      <dgm:spPr/>
      <dgm:t>
        <a:bodyPr/>
        <a:lstStyle/>
        <a:p>
          <a:r>
            <a:rPr lang="ur-PK" sz="4400" b="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Jameel Noori Nastaleeq" pitchFamily="2" charset="-78"/>
              <a:cs typeface="Jameel Noori Nastaleeq" pitchFamily="2" charset="-78"/>
            </a:rPr>
            <a:t>دو صورتیں</a:t>
          </a:r>
          <a:endParaRPr lang="en-US" sz="4400" b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Jameel Noori Nastaleeq" pitchFamily="2" charset="-78"/>
            <a:cs typeface="Jameel Noori Nastaleeq" pitchFamily="2" charset="-78"/>
          </a:endParaRPr>
        </a:p>
      </dgm:t>
    </dgm:pt>
    <dgm:pt modelId="{59F37420-204D-49DC-B89A-9155D8C39B63}" type="parTrans" cxnId="{64E4BC64-CB1C-4D99-8937-347C7C691E58}">
      <dgm:prSet/>
      <dgm:spPr/>
      <dgm:t>
        <a:bodyPr/>
        <a:lstStyle/>
        <a:p>
          <a:endParaRPr lang="en-US" sz="2000" b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Jameel Noori Nastaleeq" pitchFamily="2" charset="-78"/>
            <a:cs typeface="Jameel Noori Nastaleeq" pitchFamily="2" charset="-78"/>
          </a:endParaRPr>
        </a:p>
      </dgm:t>
    </dgm:pt>
    <dgm:pt modelId="{390C0FA3-8EFF-4C08-8E22-1C4C8131EB8B}" type="sibTrans" cxnId="{64E4BC64-CB1C-4D99-8937-347C7C691E58}">
      <dgm:prSet/>
      <dgm:spPr/>
      <dgm:t>
        <a:bodyPr/>
        <a:lstStyle/>
        <a:p>
          <a:endParaRPr lang="en-US" sz="2000" b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Jameel Noori Nastaleeq" pitchFamily="2" charset="-78"/>
            <a:cs typeface="Jameel Noori Nastaleeq" pitchFamily="2" charset="-78"/>
          </a:endParaRPr>
        </a:p>
      </dgm:t>
    </dgm:pt>
    <dgm:pt modelId="{722B9DB4-D135-42FD-8829-EFA90BCA39FE}">
      <dgm:prSet phldrT="[Text]" custT="1"/>
      <dgm:spPr/>
      <dgm:t>
        <a:bodyPr/>
        <a:lstStyle/>
        <a:p>
          <a:pPr rtl="1"/>
          <a:r>
            <a:rPr lang="ar-SA" sz="3200" b="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Jameel Noori Nastaleeq" pitchFamily="2" charset="-78"/>
              <a:cs typeface="Jameel Noori Nastaleeq" pitchFamily="2" charset="-78"/>
            </a:rPr>
            <a:t>اللہ کو اُس کے مقامِ رفیع سے اتار کر مخلوقات کے برابر کردینا</a:t>
          </a:r>
          <a:endParaRPr lang="en-US" sz="3200" b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Jameel Noori Nastaleeq" pitchFamily="2" charset="-78"/>
            <a:cs typeface="Jameel Noori Nastaleeq" pitchFamily="2" charset="-78"/>
          </a:endParaRPr>
        </a:p>
      </dgm:t>
    </dgm:pt>
    <dgm:pt modelId="{FF735C32-A3DA-4C09-907A-202D35538195}" type="parTrans" cxnId="{E6C8039B-3FC8-4C9F-9B6C-8244ADDE1CAF}">
      <dgm:prSet custT="1"/>
      <dgm:spPr/>
      <dgm:t>
        <a:bodyPr/>
        <a:lstStyle/>
        <a:p>
          <a:endParaRPr lang="en-US" sz="600" b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Jameel Noori Nastaleeq" pitchFamily="2" charset="-78"/>
            <a:cs typeface="Jameel Noori Nastaleeq" pitchFamily="2" charset="-78"/>
          </a:endParaRPr>
        </a:p>
      </dgm:t>
    </dgm:pt>
    <dgm:pt modelId="{C53288BE-E344-4370-8E74-B5C323F798B7}" type="sibTrans" cxnId="{E6C8039B-3FC8-4C9F-9B6C-8244ADDE1CAF}">
      <dgm:prSet/>
      <dgm:spPr/>
      <dgm:t>
        <a:bodyPr/>
        <a:lstStyle/>
        <a:p>
          <a:endParaRPr lang="en-US" sz="2000" b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Jameel Noori Nastaleeq" pitchFamily="2" charset="-78"/>
            <a:cs typeface="Jameel Noori Nastaleeq" pitchFamily="2" charset="-78"/>
          </a:endParaRPr>
        </a:p>
      </dgm:t>
    </dgm:pt>
    <dgm:pt modelId="{3E1F9E42-D81D-4923-B773-AB29C065A72F}">
      <dgm:prSet phldrT="[Text]" custT="1"/>
      <dgm:spPr/>
      <dgm:t>
        <a:bodyPr/>
        <a:lstStyle/>
        <a:p>
          <a:pPr rtl="1"/>
          <a:r>
            <a:rPr lang="ar-SA" sz="2800" b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Jameel Noori Nastaleeq" pitchFamily="2" charset="-78"/>
              <a:cs typeface="Jameel Noori Nastaleeq" pitchFamily="2" charset="-78"/>
            </a:rPr>
            <a:t>مخلوقات میں سے کسی کے مقام و مرتبہ کو اتنا بڑھا دینا کہ اسے اٹھا کر اللہ کے برابر کردینا</a:t>
          </a:r>
          <a:endParaRPr lang="en-US" sz="2800" b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Jameel Noori Nastaleeq" pitchFamily="2" charset="-78"/>
            <a:cs typeface="Jameel Noori Nastaleeq" pitchFamily="2" charset="-78"/>
          </a:endParaRPr>
        </a:p>
      </dgm:t>
    </dgm:pt>
    <dgm:pt modelId="{A4CA77B2-8E8C-4638-BADC-FF9262A77F65}" type="parTrans" cxnId="{3D55A312-4B89-4D74-A1A9-1C53EB3C70EF}">
      <dgm:prSet custT="1"/>
      <dgm:spPr/>
      <dgm:t>
        <a:bodyPr/>
        <a:lstStyle/>
        <a:p>
          <a:endParaRPr lang="en-US" sz="600" b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Jameel Noori Nastaleeq" pitchFamily="2" charset="-78"/>
            <a:cs typeface="Jameel Noori Nastaleeq" pitchFamily="2" charset="-78"/>
          </a:endParaRPr>
        </a:p>
      </dgm:t>
    </dgm:pt>
    <dgm:pt modelId="{D8302DC6-22EC-44D5-A320-CEABB1B98AF0}" type="sibTrans" cxnId="{3D55A312-4B89-4D74-A1A9-1C53EB3C70EF}">
      <dgm:prSet/>
      <dgm:spPr/>
      <dgm:t>
        <a:bodyPr/>
        <a:lstStyle/>
        <a:p>
          <a:endParaRPr lang="en-US" sz="2000" b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Jameel Noori Nastaleeq" pitchFamily="2" charset="-78"/>
            <a:cs typeface="Jameel Noori Nastaleeq" pitchFamily="2" charset="-78"/>
          </a:endParaRPr>
        </a:p>
      </dgm:t>
    </dgm:pt>
    <dgm:pt modelId="{073735C1-F6BC-4FFD-8BBF-A725270FB087}" type="pres">
      <dgm:prSet presAssocID="{8EA744EF-AE38-409F-8333-5D5B46915C96}" presName="diagram" presStyleCnt="0">
        <dgm:presLayoutVars>
          <dgm:chPref val="1"/>
          <dgm:dir val="rev"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25A91459-87E8-4806-AB70-526358D763F8}" type="pres">
      <dgm:prSet presAssocID="{8D649FC7-C23C-4A6D-AA15-B4B0ABD1CC18}" presName="root1" presStyleCnt="0"/>
      <dgm:spPr/>
      <dgm:t>
        <a:bodyPr/>
        <a:lstStyle/>
        <a:p>
          <a:endParaRPr lang="en-US"/>
        </a:p>
      </dgm:t>
    </dgm:pt>
    <dgm:pt modelId="{E6A5957B-9EC8-4573-A08F-7F9F623290D4}" type="pres">
      <dgm:prSet presAssocID="{8D649FC7-C23C-4A6D-AA15-B4B0ABD1CC18}" presName="LevelOneTextNode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C2AAF97C-467A-43D9-ADA9-E41893718C18}" type="pres">
      <dgm:prSet presAssocID="{8D649FC7-C23C-4A6D-AA15-B4B0ABD1CC18}" presName="level2hierChild" presStyleCnt="0"/>
      <dgm:spPr/>
      <dgm:t>
        <a:bodyPr/>
        <a:lstStyle/>
        <a:p>
          <a:endParaRPr lang="en-US"/>
        </a:p>
      </dgm:t>
    </dgm:pt>
    <dgm:pt modelId="{9DA3B4CD-6617-45C7-9033-61D0F812CD9E}" type="pres">
      <dgm:prSet presAssocID="{FF735C32-A3DA-4C09-907A-202D35538195}" presName="conn2-1" presStyleLbl="parChTrans1D2" presStyleIdx="0" presStyleCnt="2"/>
      <dgm:spPr/>
      <dgm:t>
        <a:bodyPr/>
        <a:lstStyle/>
        <a:p>
          <a:endParaRPr lang="en-US"/>
        </a:p>
      </dgm:t>
    </dgm:pt>
    <dgm:pt modelId="{CE1556CB-1D76-40ED-A03E-34B755866DCC}" type="pres">
      <dgm:prSet presAssocID="{FF735C32-A3DA-4C09-907A-202D35538195}" presName="connTx" presStyleLbl="parChTrans1D2" presStyleIdx="0" presStyleCnt="2"/>
      <dgm:spPr/>
      <dgm:t>
        <a:bodyPr/>
        <a:lstStyle/>
        <a:p>
          <a:endParaRPr lang="en-US"/>
        </a:p>
      </dgm:t>
    </dgm:pt>
    <dgm:pt modelId="{6BC08CDE-31DE-4390-8E1F-B302379F9810}" type="pres">
      <dgm:prSet presAssocID="{722B9DB4-D135-42FD-8829-EFA90BCA39FE}" presName="root2" presStyleCnt="0"/>
      <dgm:spPr/>
      <dgm:t>
        <a:bodyPr/>
        <a:lstStyle/>
        <a:p>
          <a:endParaRPr lang="en-US"/>
        </a:p>
      </dgm:t>
    </dgm:pt>
    <dgm:pt modelId="{76C4261E-FAF5-45FF-8F35-F3F41C1D80BE}" type="pres">
      <dgm:prSet presAssocID="{722B9DB4-D135-42FD-8829-EFA90BCA39FE}" presName="LevelTwoTextNode" presStyleLbl="node2" presStyleIdx="0" presStyleCnt="2" custScaleX="168047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44137761-5C0B-43CD-BB0B-8AE718DD1A17}" type="pres">
      <dgm:prSet presAssocID="{722B9DB4-D135-42FD-8829-EFA90BCA39FE}" presName="level3hierChild" presStyleCnt="0"/>
      <dgm:spPr/>
      <dgm:t>
        <a:bodyPr/>
        <a:lstStyle/>
        <a:p>
          <a:endParaRPr lang="en-US"/>
        </a:p>
      </dgm:t>
    </dgm:pt>
    <dgm:pt modelId="{DF926A0F-8643-4C77-89B3-742F9ED4AC45}" type="pres">
      <dgm:prSet presAssocID="{A4CA77B2-8E8C-4638-BADC-FF9262A77F65}" presName="conn2-1" presStyleLbl="parChTrans1D2" presStyleIdx="1" presStyleCnt="2"/>
      <dgm:spPr/>
      <dgm:t>
        <a:bodyPr/>
        <a:lstStyle/>
        <a:p>
          <a:endParaRPr lang="en-US"/>
        </a:p>
      </dgm:t>
    </dgm:pt>
    <dgm:pt modelId="{A8A84F3E-9C71-4987-8128-BB708B74049B}" type="pres">
      <dgm:prSet presAssocID="{A4CA77B2-8E8C-4638-BADC-FF9262A77F65}" presName="connTx" presStyleLbl="parChTrans1D2" presStyleIdx="1" presStyleCnt="2"/>
      <dgm:spPr/>
      <dgm:t>
        <a:bodyPr/>
        <a:lstStyle/>
        <a:p>
          <a:endParaRPr lang="en-US"/>
        </a:p>
      </dgm:t>
    </dgm:pt>
    <dgm:pt modelId="{7C89A83C-CFC4-4DDA-829E-E2B463A54B68}" type="pres">
      <dgm:prSet presAssocID="{3E1F9E42-D81D-4923-B773-AB29C065A72F}" presName="root2" presStyleCnt="0"/>
      <dgm:spPr/>
      <dgm:t>
        <a:bodyPr/>
        <a:lstStyle/>
        <a:p>
          <a:endParaRPr lang="en-US"/>
        </a:p>
      </dgm:t>
    </dgm:pt>
    <dgm:pt modelId="{5EC2FE5C-95FE-4EF5-804F-CD2590167E66}" type="pres">
      <dgm:prSet presAssocID="{3E1F9E42-D81D-4923-B773-AB29C065A72F}" presName="LevelTwoTextNode" presStyleLbl="node2" presStyleIdx="1" presStyleCnt="2" custScaleX="168047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173761F1-57DD-4306-958C-0811BDF05CD2}" type="pres">
      <dgm:prSet presAssocID="{3E1F9E42-D81D-4923-B773-AB29C065A72F}" presName="level3hierChild" presStyleCnt="0"/>
      <dgm:spPr/>
      <dgm:t>
        <a:bodyPr/>
        <a:lstStyle/>
        <a:p>
          <a:endParaRPr lang="en-US"/>
        </a:p>
      </dgm:t>
    </dgm:pt>
  </dgm:ptLst>
  <dgm:cxnLst>
    <dgm:cxn modelId="{C3EDB8FC-67CA-45C1-B42E-9AA20C5548BB}" type="presOf" srcId="{A4CA77B2-8E8C-4638-BADC-FF9262A77F65}" destId="{DF926A0F-8643-4C77-89B3-742F9ED4AC45}" srcOrd="0" destOrd="0" presId="urn:microsoft.com/office/officeart/2005/8/layout/hierarchy2"/>
    <dgm:cxn modelId="{64E4BC64-CB1C-4D99-8937-347C7C691E58}" srcId="{8EA744EF-AE38-409F-8333-5D5B46915C96}" destId="{8D649FC7-C23C-4A6D-AA15-B4B0ABD1CC18}" srcOrd="0" destOrd="0" parTransId="{59F37420-204D-49DC-B89A-9155D8C39B63}" sibTransId="{390C0FA3-8EFF-4C08-8E22-1C4C8131EB8B}"/>
    <dgm:cxn modelId="{E6C8039B-3FC8-4C9F-9B6C-8244ADDE1CAF}" srcId="{8D649FC7-C23C-4A6D-AA15-B4B0ABD1CC18}" destId="{722B9DB4-D135-42FD-8829-EFA90BCA39FE}" srcOrd="0" destOrd="0" parTransId="{FF735C32-A3DA-4C09-907A-202D35538195}" sibTransId="{C53288BE-E344-4370-8E74-B5C323F798B7}"/>
    <dgm:cxn modelId="{C347D7AF-D7FF-4D45-A8A0-2DEBCF865941}" type="presOf" srcId="{722B9DB4-D135-42FD-8829-EFA90BCA39FE}" destId="{76C4261E-FAF5-45FF-8F35-F3F41C1D80BE}" srcOrd="0" destOrd="0" presId="urn:microsoft.com/office/officeart/2005/8/layout/hierarchy2"/>
    <dgm:cxn modelId="{3D55A312-4B89-4D74-A1A9-1C53EB3C70EF}" srcId="{8D649FC7-C23C-4A6D-AA15-B4B0ABD1CC18}" destId="{3E1F9E42-D81D-4923-B773-AB29C065A72F}" srcOrd="1" destOrd="0" parTransId="{A4CA77B2-8E8C-4638-BADC-FF9262A77F65}" sibTransId="{D8302DC6-22EC-44D5-A320-CEABB1B98AF0}"/>
    <dgm:cxn modelId="{8AB1C62C-A156-4B69-A910-87756B2C8B64}" type="presOf" srcId="{FF735C32-A3DA-4C09-907A-202D35538195}" destId="{9DA3B4CD-6617-45C7-9033-61D0F812CD9E}" srcOrd="0" destOrd="0" presId="urn:microsoft.com/office/officeart/2005/8/layout/hierarchy2"/>
    <dgm:cxn modelId="{87A0CF44-9CE0-4310-BE63-4069F101A57C}" type="presOf" srcId="{FF735C32-A3DA-4C09-907A-202D35538195}" destId="{CE1556CB-1D76-40ED-A03E-34B755866DCC}" srcOrd="1" destOrd="0" presId="urn:microsoft.com/office/officeart/2005/8/layout/hierarchy2"/>
    <dgm:cxn modelId="{6AE80B12-A325-4CC2-8646-F77C1E201D01}" type="presOf" srcId="{8D649FC7-C23C-4A6D-AA15-B4B0ABD1CC18}" destId="{E6A5957B-9EC8-4573-A08F-7F9F623290D4}" srcOrd="0" destOrd="0" presId="urn:microsoft.com/office/officeart/2005/8/layout/hierarchy2"/>
    <dgm:cxn modelId="{758EECE5-1C68-4E38-9826-4E887C792855}" type="presOf" srcId="{A4CA77B2-8E8C-4638-BADC-FF9262A77F65}" destId="{A8A84F3E-9C71-4987-8128-BB708B74049B}" srcOrd="1" destOrd="0" presId="urn:microsoft.com/office/officeart/2005/8/layout/hierarchy2"/>
    <dgm:cxn modelId="{63261950-18CD-45CF-9E1A-C62D30E1F6D0}" type="presOf" srcId="{3E1F9E42-D81D-4923-B773-AB29C065A72F}" destId="{5EC2FE5C-95FE-4EF5-804F-CD2590167E66}" srcOrd="0" destOrd="0" presId="urn:microsoft.com/office/officeart/2005/8/layout/hierarchy2"/>
    <dgm:cxn modelId="{CB0803AF-7868-4FBF-A4CB-7BBD5DF48F27}" type="presOf" srcId="{8EA744EF-AE38-409F-8333-5D5B46915C96}" destId="{073735C1-F6BC-4FFD-8BBF-A725270FB087}" srcOrd="0" destOrd="0" presId="urn:microsoft.com/office/officeart/2005/8/layout/hierarchy2"/>
    <dgm:cxn modelId="{D5F8146F-79F0-4834-8CAF-7AC73D93866F}" type="presParOf" srcId="{073735C1-F6BC-4FFD-8BBF-A725270FB087}" destId="{25A91459-87E8-4806-AB70-526358D763F8}" srcOrd="0" destOrd="0" presId="urn:microsoft.com/office/officeart/2005/8/layout/hierarchy2"/>
    <dgm:cxn modelId="{6B10688F-E8AD-4040-85EA-74BC94F41B09}" type="presParOf" srcId="{25A91459-87E8-4806-AB70-526358D763F8}" destId="{E6A5957B-9EC8-4573-A08F-7F9F623290D4}" srcOrd="0" destOrd="0" presId="urn:microsoft.com/office/officeart/2005/8/layout/hierarchy2"/>
    <dgm:cxn modelId="{CBD3CBED-4A0F-435F-A5FD-DECE1C5B385F}" type="presParOf" srcId="{25A91459-87E8-4806-AB70-526358D763F8}" destId="{C2AAF97C-467A-43D9-ADA9-E41893718C18}" srcOrd="1" destOrd="0" presId="urn:microsoft.com/office/officeart/2005/8/layout/hierarchy2"/>
    <dgm:cxn modelId="{F842EE29-9C8A-444C-89C7-3F784713FACB}" type="presParOf" srcId="{C2AAF97C-467A-43D9-ADA9-E41893718C18}" destId="{9DA3B4CD-6617-45C7-9033-61D0F812CD9E}" srcOrd="0" destOrd="0" presId="urn:microsoft.com/office/officeart/2005/8/layout/hierarchy2"/>
    <dgm:cxn modelId="{BEC2966B-6EF4-4B84-A040-6D2B09CCC0C7}" type="presParOf" srcId="{9DA3B4CD-6617-45C7-9033-61D0F812CD9E}" destId="{CE1556CB-1D76-40ED-A03E-34B755866DCC}" srcOrd="0" destOrd="0" presId="urn:microsoft.com/office/officeart/2005/8/layout/hierarchy2"/>
    <dgm:cxn modelId="{5F0E3B46-2820-43C7-BBE1-1D3FDDA0DA73}" type="presParOf" srcId="{C2AAF97C-467A-43D9-ADA9-E41893718C18}" destId="{6BC08CDE-31DE-4390-8E1F-B302379F9810}" srcOrd="1" destOrd="0" presId="urn:microsoft.com/office/officeart/2005/8/layout/hierarchy2"/>
    <dgm:cxn modelId="{EB6ECB6F-A2E1-4A2F-9160-DD34A806DB47}" type="presParOf" srcId="{6BC08CDE-31DE-4390-8E1F-B302379F9810}" destId="{76C4261E-FAF5-45FF-8F35-F3F41C1D80BE}" srcOrd="0" destOrd="0" presId="urn:microsoft.com/office/officeart/2005/8/layout/hierarchy2"/>
    <dgm:cxn modelId="{CFDCAEBA-FF18-4D9C-B652-C7F030037A0B}" type="presParOf" srcId="{6BC08CDE-31DE-4390-8E1F-B302379F9810}" destId="{44137761-5C0B-43CD-BB0B-8AE718DD1A17}" srcOrd="1" destOrd="0" presId="urn:microsoft.com/office/officeart/2005/8/layout/hierarchy2"/>
    <dgm:cxn modelId="{6AD875DC-0407-4232-9C51-D3C186BB5540}" type="presParOf" srcId="{C2AAF97C-467A-43D9-ADA9-E41893718C18}" destId="{DF926A0F-8643-4C77-89B3-742F9ED4AC45}" srcOrd="2" destOrd="0" presId="urn:microsoft.com/office/officeart/2005/8/layout/hierarchy2"/>
    <dgm:cxn modelId="{588ACBF2-F765-4A66-8BB4-0D413B774F28}" type="presParOf" srcId="{DF926A0F-8643-4C77-89B3-742F9ED4AC45}" destId="{A8A84F3E-9C71-4987-8128-BB708B74049B}" srcOrd="0" destOrd="0" presId="urn:microsoft.com/office/officeart/2005/8/layout/hierarchy2"/>
    <dgm:cxn modelId="{32C7AFA5-5B49-4CA7-A411-FAE0DBAE9E39}" type="presParOf" srcId="{C2AAF97C-467A-43D9-ADA9-E41893718C18}" destId="{7C89A83C-CFC4-4DDA-829E-E2B463A54B68}" srcOrd="3" destOrd="0" presId="urn:microsoft.com/office/officeart/2005/8/layout/hierarchy2"/>
    <dgm:cxn modelId="{96EA5FA2-E1B2-4786-9791-D4AD1060F3A6}" type="presParOf" srcId="{7C89A83C-CFC4-4DDA-829E-E2B463A54B68}" destId="{5EC2FE5C-95FE-4EF5-804F-CD2590167E66}" srcOrd="0" destOrd="0" presId="urn:microsoft.com/office/officeart/2005/8/layout/hierarchy2"/>
    <dgm:cxn modelId="{8D8D3819-6273-4A5B-AB1A-E5527F3C5CBD}" type="presParOf" srcId="{7C89A83C-CFC4-4DDA-829E-E2B463A54B68}" destId="{173761F1-57DD-4306-958C-0811BDF05CD2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DBCCA44B-0DE1-476B-8FE2-BC6DF4DF8A75}" type="doc">
      <dgm:prSet loTypeId="urn:microsoft.com/office/officeart/2005/8/layout/list1" loCatId="list" qsTypeId="urn:microsoft.com/office/officeart/2005/8/quickstyle/simple5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69506B52-13AD-4A95-874F-E347F9CBF61D}">
      <dgm:prSet phldrT="[Text]" custT="1"/>
      <dgm:spPr/>
      <dgm:t>
        <a:bodyPr/>
        <a:lstStyle/>
        <a:p>
          <a:pPr rtl="1"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r>
            <a:rPr lang="ur-PK" sz="36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Jameel Noori Nastaleeq" pitchFamily="2" charset="-78"/>
              <a:ea typeface="Times New Roman" pitchFamily="18" charset="0"/>
              <a:cs typeface="Jameel Noori Nastaleeq" pitchFamily="2" charset="-78"/>
            </a:rPr>
            <a:t>شرک فی الذات</a:t>
          </a:r>
          <a:endParaRPr lang="en-US" sz="36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Jameel Noori Nastaleeq" pitchFamily="2" charset="-78"/>
            <a:cs typeface="Jameel Noori Nastaleeq" pitchFamily="2" charset="-78"/>
          </a:endParaRPr>
        </a:p>
      </dgm:t>
    </dgm:pt>
    <dgm:pt modelId="{FC3A4AE4-5AA8-40E6-A61C-2BB627B7D3C5}" type="parTrans" cxnId="{45FC6CDF-E0AB-4323-9883-CD2B81DD1ABD}">
      <dgm:prSet/>
      <dgm:spPr/>
      <dgm:t>
        <a:bodyPr/>
        <a:lstStyle/>
        <a:p>
          <a:pPr rtl="1">
            <a:lnSpc>
              <a:spcPct val="100000"/>
            </a:lnSpc>
            <a:spcBef>
              <a:spcPts val="0"/>
            </a:spcBef>
          </a:pPr>
          <a:endParaRPr lang="en-US" sz="28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Jameel Noori Nastaleeq" pitchFamily="2" charset="-78"/>
            <a:cs typeface="Jameel Noori Nastaleeq" pitchFamily="2" charset="-78"/>
          </a:endParaRPr>
        </a:p>
      </dgm:t>
    </dgm:pt>
    <dgm:pt modelId="{180A0DBF-B1BF-456B-8746-E81A6DB9F6BC}" type="sibTrans" cxnId="{45FC6CDF-E0AB-4323-9883-CD2B81DD1ABD}">
      <dgm:prSet/>
      <dgm:spPr/>
      <dgm:t>
        <a:bodyPr/>
        <a:lstStyle/>
        <a:p>
          <a:pPr rtl="1">
            <a:lnSpc>
              <a:spcPct val="100000"/>
            </a:lnSpc>
            <a:spcBef>
              <a:spcPts val="0"/>
            </a:spcBef>
          </a:pPr>
          <a:endParaRPr lang="en-US" sz="28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Jameel Noori Nastaleeq" pitchFamily="2" charset="-78"/>
            <a:cs typeface="Jameel Noori Nastaleeq" pitchFamily="2" charset="-78"/>
          </a:endParaRPr>
        </a:p>
      </dgm:t>
    </dgm:pt>
    <dgm:pt modelId="{99EA84F9-5E35-49AC-8C45-22D68247A71D}">
      <dgm:prSet phldrT="[Text]" custT="1"/>
      <dgm:spPr/>
      <dgm:t>
        <a:bodyPr/>
        <a:lstStyle/>
        <a:p>
          <a:pPr rtl="1"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r>
            <a:rPr lang="ur-PK" sz="36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Jameel Noori Nastaleeq" pitchFamily="2" charset="-78"/>
              <a:cs typeface="Jameel Noori Nastaleeq" pitchFamily="2" charset="-78"/>
            </a:rPr>
            <a:t>شرک فی الصفات</a:t>
          </a:r>
          <a:endParaRPr lang="en-US" sz="36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Jameel Noori Nastaleeq" pitchFamily="2" charset="-78"/>
            <a:cs typeface="Jameel Noori Nastaleeq" pitchFamily="2" charset="-78"/>
          </a:endParaRPr>
        </a:p>
      </dgm:t>
    </dgm:pt>
    <dgm:pt modelId="{3D1CF372-DD15-4C0F-AA48-7C6390332341}" type="parTrans" cxnId="{6FA8B347-0DF0-4FDA-9AED-C9D2983C3E7E}">
      <dgm:prSet/>
      <dgm:spPr/>
      <dgm:t>
        <a:bodyPr/>
        <a:lstStyle/>
        <a:p>
          <a:pPr>
            <a:lnSpc>
              <a:spcPct val="100000"/>
            </a:lnSpc>
            <a:spcBef>
              <a:spcPts val="0"/>
            </a:spcBef>
          </a:pPr>
          <a:endParaRPr lang="en-US"/>
        </a:p>
      </dgm:t>
    </dgm:pt>
    <dgm:pt modelId="{D8939C2C-18FF-4BC4-B790-6AD31EB05BF1}" type="sibTrans" cxnId="{6FA8B347-0DF0-4FDA-9AED-C9D2983C3E7E}">
      <dgm:prSet/>
      <dgm:spPr/>
      <dgm:t>
        <a:bodyPr/>
        <a:lstStyle/>
        <a:p>
          <a:pPr>
            <a:lnSpc>
              <a:spcPct val="100000"/>
            </a:lnSpc>
            <a:spcBef>
              <a:spcPts val="0"/>
            </a:spcBef>
          </a:pPr>
          <a:endParaRPr lang="en-US"/>
        </a:p>
      </dgm:t>
    </dgm:pt>
    <dgm:pt modelId="{2DF68FBA-9C8B-4A37-A499-B9FB1E629E58}">
      <dgm:prSet phldrT="[Text]" custT="1"/>
      <dgm:spPr/>
      <dgm:t>
        <a:bodyPr/>
        <a:lstStyle/>
        <a:p>
          <a:pPr rtl="1"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r>
            <a:rPr lang="ur-PK" sz="36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Jameel Noori Nastaleeq" pitchFamily="2" charset="-78"/>
              <a:cs typeface="Jameel Noori Nastaleeq" pitchFamily="2" charset="-78"/>
            </a:rPr>
            <a:t>شرک فی الحقوق</a:t>
          </a:r>
          <a:endParaRPr lang="en-US" sz="36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Jameel Noori Nastaleeq" pitchFamily="2" charset="-78"/>
            <a:cs typeface="Jameel Noori Nastaleeq" pitchFamily="2" charset="-78"/>
          </a:endParaRPr>
        </a:p>
      </dgm:t>
    </dgm:pt>
    <dgm:pt modelId="{40D53D89-A8E3-4B57-93B8-E5E6D9981334}" type="parTrans" cxnId="{DC236EAD-34BA-439D-972D-470C00E4E40E}">
      <dgm:prSet/>
      <dgm:spPr/>
      <dgm:t>
        <a:bodyPr/>
        <a:lstStyle/>
        <a:p>
          <a:pPr>
            <a:lnSpc>
              <a:spcPct val="100000"/>
            </a:lnSpc>
            <a:spcBef>
              <a:spcPts val="0"/>
            </a:spcBef>
          </a:pPr>
          <a:endParaRPr lang="en-US"/>
        </a:p>
      </dgm:t>
    </dgm:pt>
    <dgm:pt modelId="{CBFA85D1-60AC-4379-96C0-D52CA84E7004}" type="sibTrans" cxnId="{DC236EAD-34BA-439D-972D-470C00E4E40E}">
      <dgm:prSet/>
      <dgm:spPr/>
      <dgm:t>
        <a:bodyPr/>
        <a:lstStyle/>
        <a:p>
          <a:pPr>
            <a:lnSpc>
              <a:spcPct val="100000"/>
            </a:lnSpc>
            <a:spcBef>
              <a:spcPts val="0"/>
            </a:spcBef>
          </a:pPr>
          <a:endParaRPr lang="en-US"/>
        </a:p>
      </dgm:t>
    </dgm:pt>
    <dgm:pt modelId="{1E2B18E7-4BE6-4BE0-8E0E-9E5F0E0F248E}">
      <dgm:prSet phldrT="[Text]" custT="1"/>
      <dgm:spPr/>
      <dgm:t>
        <a:bodyPr/>
        <a:lstStyle/>
        <a:p>
          <a:pPr rtl="1">
            <a:lnSpc>
              <a:spcPct val="60000"/>
            </a:lnSpc>
            <a:spcBef>
              <a:spcPts val="0"/>
            </a:spcBef>
            <a:spcAft>
              <a:spcPts val="0"/>
            </a:spcAft>
          </a:pPr>
          <a:r>
            <a:rPr lang="en-US" sz="2800" dirty="0" smtClean="0">
              <a:effectLst/>
              <a:latin typeface="Jameel Noori Nastaleeq" pitchFamily="2" charset="-78"/>
              <a:cs typeface="Jameel Noori Nastaleeq" pitchFamily="2" charset="-78"/>
            </a:rPr>
            <a:t>(</a:t>
          </a:r>
          <a:r>
            <a:rPr lang="en-US" sz="2800" dirty="0" err="1" smtClean="0">
              <a:effectLst/>
              <a:latin typeface="Jameel Noori Nastaleeq" pitchFamily="2" charset="-78"/>
              <a:cs typeface="Jameel Noori Nastaleeq" pitchFamily="2" charset="-78"/>
            </a:rPr>
            <a:t>Shrik</a:t>
          </a:r>
          <a:r>
            <a:rPr lang="en-US" sz="2800" dirty="0" smtClean="0">
              <a:effectLst/>
              <a:latin typeface="Jameel Noori Nastaleeq" pitchFamily="2" charset="-78"/>
              <a:cs typeface="Jameel Noori Nastaleeq" pitchFamily="2" charset="-78"/>
            </a:rPr>
            <a:t> in Entity)</a:t>
          </a:r>
          <a:endParaRPr lang="en-US" sz="2800" dirty="0">
            <a:effectLst/>
            <a:latin typeface="Jameel Noori Nastaleeq" pitchFamily="2" charset="-78"/>
            <a:cs typeface="Jameel Noori Nastaleeq" pitchFamily="2" charset="-78"/>
          </a:endParaRPr>
        </a:p>
      </dgm:t>
    </dgm:pt>
    <dgm:pt modelId="{41FFC4C6-AA12-45D2-837C-2910B4FDFCAE}" type="parTrans" cxnId="{40825585-992F-40B6-B52E-F47D8D6BBB86}">
      <dgm:prSet/>
      <dgm:spPr/>
      <dgm:t>
        <a:bodyPr/>
        <a:lstStyle/>
        <a:p>
          <a:pPr>
            <a:lnSpc>
              <a:spcPct val="100000"/>
            </a:lnSpc>
            <a:spcBef>
              <a:spcPts val="0"/>
            </a:spcBef>
          </a:pPr>
          <a:endParaRPr lang="en-US"/>
        </a:p>
      </dgm:t>
    </dgm:pt>
    <dgm:pt modelId="{B6ED3E37-5D38-438A-A53B-25D1D0D88C10}" type="sibTrans" cxnId="{40825585-992F-40B6-B52E-F47D8D6BBB86}">
      <dgm:prSet/>
      <dgm:spPr/>
      <dgm:t>
        <a:bodyPr/>
        <a:lstStyle/>
        <a:p>
          <a:pPr>
            <a:lnSpc>
              <a:spcPct val="100000"/>
            </a:lnSpc>
            <a:spcBef>
              <a:spcPts val="0"/>
            </a:spcBef>
          </a:pPr>
          <a:endParaRPr lang="en-US"/>
        </a:p>
      </dgm:t>
    </dgm:pt>
    <dgm:pt modelId="{19C684E5-D4B5-4E02-9600-549A90453C3E}">
      <dgm:prSet phldrT="[Text]" custT="1"/>
      <dgm:spPr/>
      <dgm:t>
        <a:bodyPr/>
        <a:lstStyle/>
        <a:p>
          <a:pPr rtl="1">
            <a:lnSpc>
              <a:spcPct val="60000"/>
            </a:lnSpc>
            <a:spcBef>
              <a:spcPts val="0"/>
            </a:spcBef>
            <a:spcAft>
              <a:spcPts val="0"/>
            </a:spcAft>
          </a:pPr>
          <a:r>
            <a:rPr lang="en-US" sz="2800" dirty="0" smtClean="0">
              <a:effectLst/>
              <a:latin typeface="Jameel Noori Nastaleeq" pitchFamily="2" charset="-78"/>
              <a:cs typeface="Jameel Noori Nastaleeq" pitchFamily="2" charset="-78"/>
            </a:rPr>
            <a:t>(Shirk in Attributes)</a:t>
          </a:r>
          <a:endParaRPr lang="en-US" sz="2800" dirty="0">
            <a:effectLst/>
            <a:latin typeface="Jameel Noori Nastaleeq" pitchFamily="2" charset="-78"/>
            <a:cs typeface="Jameel Noori Nastaleeq" pitchFamily="2" charset="-78"/>
          </a:endParaRPr>
        </a:p>
      </dgm:t>
    </dgm:pt>
    <dgm:pt modelId="{2B950912-6DAA-444B-B565-07A2A39EFA7D}" type="parTrans" cxnId="{AD73BF9D-7216-4759-8556-41B73704049A}">
      <dgm:prSet/>
      <dgm:spPr/>
      <dgm:t>
        <a:bodyPr/>
        <a:lstStyle/>
        <a:p>
          <a:pPr>
            <a:lnSpc>
              <a:spcPct val="100000"/>
            </a:lnSpc>
            <a:spcBef>
              <a:spcPts val="0"/>
            </a:spcBef>
          </a:pPr>
          <a:endParaRPr lang="en-US"/>
        </a:p>
      </dgm:t>
    </dgm:pt>
    <dgm:pt modelId="{5D9C67FF-2208-4AB4-814E-D2AFBF5F75E1}" type="sibTrans" cxnId="{AD73BF9D-7216-4759-8556-41B73704049A}">
      <dgm:prSet/>
      <dgm:spPr/>
      <dgm:t>
        <a:bodyPr/>
        <a:lstStyle/>
        <a:p>
          <a:pPr>
            <a:lnSpc>
              <a:spcPct val="100000"/>
            </a:lnSpc>
            <a:spcBef>
              <a:spcPts val="0"/>
            </a:spcBef>
          </a:pPr>
          <a:endParaRPr lang="en-US"/>
        </a:p>
      </dgm:t>
    </dgm:pt>
    <dgm:pt modelId="{807BEF06-79C5-4813-B4FF-E76437136D06}">
      <dgm:prSet phldrT="[Text]" custT="1"/>
      <dgm:spPr/>
      <dgm:t>
        <a:bodyPr/>
        <a:lstStyle/>
        <a:p>
          <a:pPr rtl="1">
            <a:lnSpc>
              <a:spcPct val="60000"/>
            </a:lnSpc>
            <a:spcBef>
              <a:spcPts val="0"/>
            </a:spcBef>
            <a:spcAft>
              <a:spcPts val="0"/>
            </a:spcAft>
          </a:pPr>
          <a:r>
            <a:rPr lang="ar-SA" sz="2800" dirty="0" smtClean="0">
              <a:effectLst/>
              <a:latin typeface="Jameel Noori Nastaleeq" pitchFamily="2" charset="-78"/>
              <a:cs typeface="Jameel Noori Nastaleeq" pitchFamily="2" charset="-78"/>
            </a:rPr>
            <a:t>(</a:t>
          </a:r>
          <a:r>
            <a:rPr lang="en-US" sz="2800" dirty="0" smtClean="0">
              <a:effectLst/>
              <a:latin typeface="Jameel Noori Nastaleeq" pitchFamily="2" charset="-78"/>
              <a:cs typeface="Jameel Noori Nastaleeq" pitchFamily="2" charset="-78"/>
            </a:rPr>
            <a:t>Shirk in Rights</a:t>
          </a:r>
          <a:r>
            <a:rPr lang="ar-SA" sz="2800" dirty="0" smtClean="0">
              <a:effectLst/>
              <a:latin typeface="Jameel Noori Nastaleeq" pitchFamily="2" charset="-78"/>
              <a:cs typeface="Jameel Noori Nastaleeq" pitchFamily="2" charset="-78"/>
            </a:rPr>
            <a:t>)</a:t>
          </a:r>
          <a:endParaRPr lang="en-US" sz="2800" dirty="0">
            <a:effectLst/>
            <a:latin typeface="Jameel Noori Nastaleeq" pitchFamily="2" charset="-78"/>
            <a:cs typeface="Jameel Noori Nastaleeq" pitchFamily="2" charset="-78"/>
          </a:endParaRPr>
        </a:p>
      </dgm:t>
    </dgm:pt>
    <dgm:pt modelId="{02484974-1BA8-4DFC-AEBF-8EE52398B6FF}" type="parTrans" cxnId="{A8A35DB2-28B4-4805-86A3-8E94960CF35D}">
      <dgm:prSet/>
      <dgm:spPr/>
      <dgm:t>
        <a:bodyPr/>
        <a:lstStyle/>
        <a:p>
          <a:pPr>
            <a:lnSpc>
              <a:spcPct val="100000"/>
            </a:lnSpc>
            <a:spcBef>
              <a:spcPts val="0"/>
            </a:spcBef>
          </a:pPr>
          <a:endParaRPr lang="en-US"/>
        </a:p>
      </dgm:t>
    </dgm:pt>
    <dgm:pt modelId="{4ED05B92-AA6C-49B2-8881-B7059E1C5CD5}" type="sibTrans" cxnId="{A8A35DB2-28B4-4805-86A3-8E94960CF35D}">
      <dgm:prSet/>
      <dgm:spPr/>
      <dgm:t>
        <a:bodyPr/>
        <a:lstStyle/>
        <a:p>
          <a:pPr>
            <a:lnSpc>
              <a:spcPct val="100000"/>
            </a:lnSpc>
            <a:spcBef>
              <a:spcPts val="0"/>
            </a:spcBef>
          </a:pPr>
          <a:endParaRPr lang="en-US"/>
        </a:p>
      </dgm:t>
    </dgm:pt>
    <dgm:pt modelId="{75AA2D0F-6D6C-483D-8A46-067F37048493}" type="pres">
      <dgm:prSet presAssocID="{DBCCA44B-0DE1-476B-8FE2-BC6DF4DF8A75}" presName="linear" presStyleCnt="0">
        <dgm:presLayoutVars>
          <dgm:dir val="rev"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5EB9FB21-563D-42B9-BE18-06773DC25D36}" type="pres">
      <dgm:prSet presAssocID="{69506B52-13AD-4A95-874F-E347F9CBF61D}" presName="parentLin" presStyleCnt="0"/>
      <dgm:spPr/>
    </dgm:pt>
    <dgm:pt modelId="{9F915E2B-B6AA-4E37-854C-548F6771F071}" type="pres">
      <dgm:prSet presAssocID="{69506B52-13AD-4A95-874F-E347F9CBF61D}" presName="parentLeftMargin" presStyleLbl="node1" presStyleIdx="0" presStyleCnt="3"/>
      <dgm:spPr/>
      <dgm:t>
        <a:bodyPr/>
        <a:lstStyle/>
        <a:p>
          <a:endParaRPr lang="en-US"/>
        </a:p>
      </dgm:t>
    </dgm:pt>
    <dgm:pt modelId="{140C2984-5B05-4E73-A923-E72609099AB2}" type="pres">
      <dgm:prSet presAssocID="{69506B52-13AD-4A95-874F-E347F9CBF61D}" presName="parentText" presStyleLbl="node1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3BAA9EE-12F7-4A1D-8CEA-524C324803A1}" type="pres">
      <dgm:prSet presAssocID="{69506B52-13AD-4A95-874F-E347F9CBF61D}" presName="negativeSpace" presStyleCnt="0"/>
      <dgm:spPr/>
    </dgm:pt>
    <dgm:pt modelId="{F77D4EA8-102A-40BF-9BA4-32281EB2B525}" type="pres">
      <dgm:prSet presAssocID="{69506B52-13AD-4A95-874F-E347F9CBF61D}" presName="childText" presStyleLbl="conFgAcc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5112678-1B4F-4342-89D7-1C05AB28B076}" type="pres">
      <dgm:prSet presAssocID="{180A0DBF-B1BF-456B-8746-E81A6DB9F6BC}" presName="spaceBetweenRectangles" presStyleCnt="0"/>
      <dgm:spPr/>
    </dgm:pt>
    <dgm:pt modelId="{7B9CA55B-2C48-48FD-B3B1-0D2888DEC76F}" type="pres">
      <dgm:prSet presAssocID="{99EA84F9-5E35-49AC-8C45-22D68247A71D}" presName="parentLin" presStyleCnt="0"/>
      <dgm:spPr/>
    </dgm:pt>
    <dgm:pt modelId="{B800BCF1-C8C7-45B3-9431-9F95719D02EF}" type="pres">
      <dgm:prSet presAssocID="{99EA84F9-5E35-49AC-8C45-22D68247A71D}" presName="parentLeftMargin" presStyleLbl="node1" presStyleIdx="0" presStyleCnt="3"/>
      <dgm:spPr/>
      <dgm:t>
        <a:bodyPr/>
        <a:lstStyle/>
        <a:p>
          <a:endParaRPr lang="en-US"/>
        </a:p>
      </dgm:t>
    </dgm:pt>
    <dgm:pt modelId="{CA77C394-0A7D-49DD-8ABF-E3BEAE0B2746}" type="pres">
      <dgm:prSet presAssocID="{99EA84F9-5E35-49AC-8C45-22D68247A71D}" presName="parentText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F5FFA66-171C-42A9-A529-B8B06C5E27B8}" type="pres">
      <dgm:prSet presAssocID="{99EA84F9-5E35-49AC-8C45-22D68247A71D}" presName="negativeSpace" presStyleCnt="0"/>
      <dgm:spPr/>
    </dgm:pt>
    <dgm:pt modelId="{236AEF85-F7C8-4DF9-A832-62F8922529A4}" type="pres">
      <dgm:prSet presAssocID="{99EA84F9-5E35-49AC-8C45-22D68247A71D}" presName="childText" presStyleLbl="conFgAcc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CDB468C-C809-449C-852E-25CFA621D524}" type="pres">
      <dgm:prSet presAssocID="{D8939C2C-18FF-4BC4-B790-6AD31EB05BF1}" presName="spaceBetweenRectangles" presStyleCnt="0"/>
      <dgm:spPr/>
    </dgm:pt>
    <dgm:pt modelId="{A1AFABDC-59E1-4835-9E1E-74853A823F7C}" type="pres">
      <dgm:prSet presAssocID="{2DF68FBA-9C8B-4A37-A499-B9FB1E629E58}" presName="parentLin" presStyleCnt="0"/>
      <dgm:spPr/>
    </dgm:pt>
    <dgm:pt modelId="{C66E388F-6182-465B-9F9C-2EEFA789FBEF}" type="pres">
      <dgm:prSet presAssocID="{2DF68FBA-9C8B-4A37-A499-B9FB1E629E58}" presName="parentLeftMargin" presStyleLbl="node1" presStyleIdx="1" presStyleCnt="3"/>
      <dgm:spPr/>
      <dgm:t>
        <a:bodyPr/>
        <a:lstStyle/>
        <a:p>
          <a:endParaRPr lang="en-US"/>
        </a:p>
      </dgm:t>
    </dgm:pt>
    <dgm:pt modelId="{8578C22B-8BFF-481A-ACBC-9681C35D6E6F}" type="pres">
      <dgm:prSet presAssocID="{2DF68FBA-9C8B-4A37-A499-B9FB1E629E58}" presName="parentText" presStyleLbl="node1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ED03628-84B2-48E7-9FBC-679F9A7553C4}" type="pres">
      <dgm:prSet presAssocID="{2DF68FBA-9C8B-4A37-A499-B9FB1E629E58}" presName="negativeSpace" presStyleCnt="0"/>
      <dgm:spPr/>
    </dgm:pt>
    <dgm:pt modelId="{D3D72438-AB26-4A33-A2D4-F2B5E50592DB}" type="pres">
      <dgm:prSet presAssocID="{2DF68FBA-9C8B-4A37-A499-B9FB1E629E58}" presName="childText" presStyleLbl="conFgAcc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562391EC-947E-44C0-8E00-36CFDF781CC3}" type="presOf" srcId="{2DF68FBA-9C8B-4A37-A499-B9FB1E629E58}" destId="{8578C22B-8BFF-481A-ACBC-9681C35D6E6F}" srcOrd="1" destOrd="0" presId="urn:microsoft.com/office/officeart/2005/8/layout/list1"/>
    <dgm:cxn modelId="{B7D7AEE0-D3BD-4DF9-B9EB-A0DC7431489B}" type="presOf" srcId="{807BEF06-79C5-4813-B4FF-E76437136D06}" destId="{D3D72438-AB26-4A33-A2D4-F2B5E50592DB}" srcOrd="0" destOrd="0" presId="urn:microsoft.com/office/officeart/2005/8/layout/list1"/>
    <dgm:cxn modelId="{DC236EAD-34BA-439D-972D-470C00E4E40E}" srcId="{DBCCA44B-0DE1-476B-8FE2-BC6DF4DF8A75}" destId="{2DF68FBA-9C8B-4A37-A499-B9FB1E629E58}" srcOrd="2" destOrd="0" parTransId="{40D53D89-A8E3-4B57-93B8-E5E6D9981334}" sibTransId="{CBFA85D1-60AC-4379-96C0-D52CA84E7004}"/>
    <dgm:cxn modelId="{AD73BF9D-7216-4759-8556-41B73704049A}" srcId="{99EA84F9-5E35-49AC-8C45-22D68247A71D}" destId="{19C684E5-D4B5-4E02-9600-549A90453C3E}" srcOrd="0" destOrd="0" parTransId="{2B950912-6DAA-444B-B565-07A2A39EFA7D}" sibTransId="{5D9C67FF-2208-4AB4-814E-D2AFBF5F75E1}"/>
    <dgm:cxn modelId="{6FA8B347-0DF0-4FDA-9AED-C9D2983C3E7E}" srcId="{DBCCA44B-0DE1-476B-8FE2-BC6DF4DF8A75}" destId="{99EA84F9-5E35-49AC-8C45-22D68247A71D}" srcOrd="1" destOrd="0" parTransId="{3D1CF372-DD15-4C0F-AA48-7C6390332341}" sibTransId="{D8939C2C-18FF-4BC4-B790-6AD31EB05BF1}"/>
    <dgm:cxn modelId="{40825585-992F-40B6-B52E-F47D8D6BBB86}" srcId="{69506B52-13AD-4A95-874F-E347F9CBF61D}" destId="{1E2B18E7-4BE6-4BE0-8E0E-9E5F0E0F248E}" srcOrd="0" destOrd="0" parTransId="{41FFC4C6-AA12-45D2-837C-2910B4FDFCAE}" sibTransId="{B6ED3E37-5D38-438A-A53B-25D1D0D88C10}"/>
    <dgm:cxn modelId="{126E4EDC-68D5-4E7C-8A67-438316696560}" type="presOf" srcId="{99EA84F9-5E35-49AC-8C45-22D68247A71D}" destId="{B800BCF1-C8C7-45B3-9431-9F95719D02EF}" srcOrd="0" destOrd="0" presId="urn:microsoft.com/office/officeart/2005/8/layout/list1"/>
    <dgm:cxn modelId="{A9B1675C-E334-4668-AD94-F75410BA4EC9}" type="presOf" srcId="{2DF68FBA-9C8B-4A37-A499-B9FB1E629E58}" destId="{C66E388F-6182-465B-9F9C-2EEFA789FBEF}" srcOrd="0" destOrd="0" presId="urn:microsoft.com/office/officeart/2005/8/layout/list1"/>
    <dgm:cxn modelId="{21CB6D76-0A2E-4318-B79E-CBBB233DE24A}" type="presOf" srcId="{19C684E5-D4B5-4E02-9600-549A90453C3E}" destId="{236AEF85-F7C8-4DF9-A832-62F8922529A4}" srcOrd="0" destOrd="0" presId="urn:microsoft.com/office/officeart/2005/8/layout/list1"/>
    <dgm:cxn modelId="{78AA7E24-BFD4-4CD6-A9DA-024228F4BC48}" type="presOf" srcId="{69506B52-13AD-4A95-874F-E347F9CBF61D}" destId="{140C2984-5B05-4E73-A923-E72609099AB2}" srcOrd="1" destOrd="0" presId="urn:microsoft.com/office/officeart/2005/8/layout/list1"/>
    <dgm:cxn modelId="{2D9540AB-A413-4E2C-9FC4-FF5964830758}" type="presOf" srcId="{1E2B18E7-4BE6-4BE0-8E0E-9E5F0E0F248E}" destId="{F77D4EA8-102A-40BF-9BA4-32281EB2B525}" srcOrd="0" destOrd="0" presId="urn:microsoft.com/office/officeart/2005/8/layout/list1"/>
    <dgm:cxn modelId="{7EEA5911-89A1-4E73-B987-14C44185CA5B}" type="presOf" srcId="{99EA84F9-5E35-49AC-8C45-22D68247A71D}" destId="{CA77C394-0A7D-49DD-8ABF-E3BEAE0B2746}" srcOrd="1" destOrd="0" presId="urn:microsoft.com/office/officeart/2005/8/layout/list1"/>
    <dgm:cxn modelId="{4EBFD40D-6F17-4DC7-B9F4-6EA77446F50A}" type="presOf" srcId="{69506B52-13AD-4A95-874F-E347F9CBF61D}" destId="{9F915E2B-B6AA-4E37-854C-548F6771F071}" srcOrd="0" destOrd="0" presId="urn:microsoft.com/office/officeart/2005/8/layout/list1"/>
    <dgm:cxn modelId="{A8A35DB2-28B4-4805-86A3-8E94960CF35D}" srcId="{2DF68FBA-9C8B-4A37-A499-B9FB1E629E58}" destId="{807BEF06-79C5-4813-B4FF-E76437136D06}" srcOrd="0" destOrd="0" parTransId="{02484974-1BA8-4DFC-AEBF-8EE52398B6FF}" sibTransId="{4ED05B92-AA6C-49B2-8881-B7059E1C5CD5}"/>
    <dgm:cxn modelId="{45FC6CDF-E0AB-4323-9883-CD2B81DD1ABD}" srcId="{DBCCA44B-0DE1-476B-8FE2-BC6DF4DF8A75}" destId="{69506B52-13AD-4A95-874F-E347F9CBF61D}" srcOrd="0" destOrd="0" parTransId="{FC3A4AE4-5AA8-40E6-A61C-2BB627B7D3C5}" sibTransId="{180A0DBF-B1BF-456B-8746-E81A6DB9F6BC}"/>
    <dgm:cxn modelId="{9F6F695A-958C-47D3-A114-A1AFEBFD2215}" type="presOf" srcId="{DBCCA44B-0DE1-476B-8FE2-BC6DF4DF8A75}" destId="{75AA2D0F-6D6C-483D-8A46-067F37048493}" srcOrd="0" destOrd="0" presId="urn:microsoft.com/office/officeart/2005/8/layout/list1"/>
    <dgm:cxn modelId="{7E0DB98E-7DAD-4EBA-AC4B-3A82C3971562}" type="presParOf" srcId="{75AA2D0F-6D6C-483D-8A46-067F37048493}" destId="{5EB9FB21-563D-42B9-BE18-06773DC25D36}" srcOrd="0" destOrd="0" presId="urn:microsoft.com/office/officeart/2005/8/layout/list1"/>
    <dgm:cxn modelId="{634EF284-CD37-4535-92C9-3835766E061A}" type="presParOf" srcId="{5EB9FB21-563D-42B9-BE18-06773DC25D36}" destId="{9F915E2B-B6AA-4E37-854C-548F6771F071}" srcOrd="0" destOrd="0" presId="urn:microsoft.com/office/officeart/2005/8/layout/list1"/>
    <dgm:cxn modelId="{D1A0A99F-C1A0-4882-961B-6FE152D528A3}" type="presParOf" srcId="{5EB9FB21-563D-42B9-BE18-06773DC25D36}" destId="{140C2984-5B05-4E73-A923-E72609099AB2}" srcOrd="1" destOrd="0" presId="urn:microsoft.com/office/officeart/2005/8/layout/list1"/>
    <dgm:cxn modelId="{BEC4B701-E794-4448-99C7-BEBE02EEE462}" type="presParOf" srcId="{75AA2D0F-6D6C-483D-8A46-067F37048493}" destId="{03BAA9EE-12F7-4A1D-8CEA-524C324803A1}" srcOrd="1" destOrd="0" presId="urn:microsoft.com/office/officeart/2005/8/layout/list1"/>
    <dgm:cxn modelId="{51DE1F2A-B53F-4E9D-8DCB-33B9F4C6A70D}" type="presParOf" srcId="{75AA2D0F-6D6C-483D-8A46-067F37048493}" destId="{F77D4EA8-102A-40BF-9BA4-32281EB2B525}" srcOrd="2" destOrd="0" presId="urn:microsoft.com/office/officeart/2005/8/layout/list1"/>
    <dgm:cxn modelId="{7E663CF8-D38B-46F9-A3BE-B90F25549307}" type="presParOf" srcId="{75AA2D0F-6D6C-483D-8A46-067F37048493}" destId="{05112678-1B4F-4342-89D7-1C05AB28B076}" srcOrd="3" destOrd="0" presId="urn:microsoft.com/office/officeart/2005/8/layout/list1"/>
    <dgm:cxn modelId="{9AE4E739-B531-4FD3-A190-359C6CFC68ED}" type="presParOf" srcId="{75AA2D0F-6D6C-483D-8A46-067F37048493}" destId="{7B9CA55B-2C48-48FD-B3B1-0D2888DEC76F}" srcOrd="4" destOrd="0" presId="urn:microsoft.com/office/officeart/2005/8/layout/list1"/>
    <dgm:cxn modelId="{E897C5CF-9694-4CAA-83A4-73FD7B9C59A9}" type="presParOf" srcId="{7B9CA55B-2C48-48FD-B3B1-0D2888DEC76F}" destId="{B800BCF1-C8C7-45B3-9431-9F95719D02EF}" srcOrd="0" destOrd="0" presId="urn:microsoft.com/office/officeart/2005/8/layout/list1"/>
    <dgm:cxn modelId="{728493DE-580B-44C9-9C33-EA66C554B10C}" type="presParOf" srcId="{7B9CA55B-2C48-48FD-B3B1-0D2888DEC76F}" destId="{CA77C394-0A7D-49DD-8ABF-E3BEAE0B2746}" srcOrd="1" destOrd="0" presId="urn:microsoft.com/office/officeart/2005/8/layout/list1"/>
    <dgm:cxn modelId="{EF7FAFDC-A08D-46DF-8A7C-293A4A9C1869}" type="presParOf" srcId="{75AA2D0F-6D6C-483D-8A46-067F37048493}" destId="{9F5FFA66-171C-42A9-A529-B8B06C5E27B8}" srcOrd="5" destOrd="0" presId="urn:microsoft.com/office/officeart/2005/8/layout/list1"/>
    <dgm:cxn modelId="{7E8975F6-5B74-4BC2-83EA-11A0905E813B}" type="presParOf" srcId="{75AA2D0F-6D6C-483D-8A46-067F37048493}" destId="{236AEF85-F7C8-4DF9-A832-62F8922529A4}" srcOrd="6" destOrd="0" presId="urn:microsoft.com/office/officeart/2005/8/layout/list1"/>
    <dgm:cxn modelId="{6004FE69-C3F6-4C43-B89C-6A721EA0F76F}" type="presParOf" srcId="{75AA2D0F-6D6C-483D-8A46-067F37048493}" destId="{BCDB468C-C809-449C-852E-25CFA621D524}" srcOrd="7" destOrd="0" presId="urn:microsoft.com/office/officeart/2005/8/layout/list1"/>
    <dgm:cxn modelId="{53D7606C-F98D-459E-A3AC-02A14BDFA24C}" type="presParOf" srcId="{75AA2D0F-6D6C-483D-8A46-067F37048493}" destId="{A1AFABDC-59E1-4835-9E1E-74853A823F7C}" srcOrd="8" destOrd="0" presId="urn:microsoft.com/office/officeart/2005/8/layout/list1"/>
    <dgm:cxn modelId="{06AB4AEE-271E-4E82-BCFC-33BA40BE5B81}" type="presParOf" srcId="{A1AFABDC-59E1-4835-9E1E-74853A823F7C}" destId="{C66E388F-6182-465B-9F9C-2EEFA789FBEF}" srcOrd="0" destOrd="0" presId="urn:microsoft.com/office/officeart/2005/8/layout/list1"/>
    <dgm:cxn modelId="{FEF9B2DA-219A-4821-9217-6C14BD56C030}" type="presParOf" srcId="{A1AFABDC-59E1-4835-9E1E-74853A823F7C}" destId="{8578C22B-8BFF-481A-ACBC-9681C35D6E6F}" srcOrd="1" destOrd="0" presId="urn:microsoft.com/office/officeart/2005/8/layout/list1"/>
    <dgm:cxn modelId="{28D676B1-A6BD-49D0-8D5F-B60AF68F5C1E}" type="presParOf" srcId="{75AA2D0F-6D6C-483D-8A46-067F37048493}" destId="{2ED03628-84B2-48E7-9FBC-679F9A7553C4}" srcOrd="9" destOrd="0" presId="urn:microsoft.com/office/officeart/2005/8/layout/list1"/>
    <dgm:cxn modelId="{F3860628-DC0C-4D56-8A20-1CE06529FDE3}" type="presParOf" srcId="{75AA2D0F-6D6C-483D-8A46-067F37048493}" destId="{D3D72438-AB26-4A33-A2D4-F2B5E50592DB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8EA744EF-AE38-409F-8333-5D5B46915C96}" type="doc">
      <dgm:prSet loTypeId="urn:microsoft.com/office/officeart/2005/8/layout/orgChart1" loCatId="hierarchy" qsTypeId="urn:microsoft.com/office/officeart/2005/8/quickstyle/simple4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8D649FC7-C23C-4A6D-AA15-B4B0ABD1CC18}">
      <dgm:prSet phldrT="[Text]" custT="1"/>
      <dgm:spPr/>
      <dgm:t>
        <a:bodyPr/>
        <a:lstStyle/>
        <a:p>
          <a:r>
            <a:rPr lang="ur-PK" sz="48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Jameel Noori Nastaleeq" pitchFamily="2" charset="-78"/>
              <a:cs typeface="Jameel Noori Nastaleeq" pitchFamily="2" charset="-78"/>
            </a:rPr>
            <a:t>مخلوقات میں سے کسی کو خدا قرار دے دینا</a:t>
          </a:r>
          <a:endParaRPr lang="en-US" sz="48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Jameel Noori Nastaleeq" pitchFamily="2" charset="-78"/>
            <a:cs typeface="Jameel Noori Nastaleeq" pitchFamily="2" charset="-78"/>
          </a:endParaRPr>
        </a:p>
      </dgm:t>
    </dgm:pt>
    <dgm:pt modelId="{59F37420-204D-49DC-B89A-9155D8C39B63}" type="parTrans" cxnId="{64E4BC64-CB1C-4D99-8937-347C7C691E58}">
      <dgm:prSet/>
      <dgm:spPr/>
      <dgm:t>
        <a:bodyPr/>
        <a:lstStyle/>
        <a:p>
          <a:endParaRPr lang="en-US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Jameel Noori Nastaleeq" pitchFamily="2" charset="-78"/>
            <a:cs typeface="Jameel Noori Nastaleeq" pitchFamily="2" charset="-78"/>
          </a:endParaRPr>
        </a:p>
      </dgm:t>
    </dgm:pt>
    <dgm:pt modelId="{390C0FA3-8EFF-4C08-8E22-1C4C8131EB8B}" type="sibTrans" cxnId="{64E4BC64-CB1C-4D99-8937-347C7C691E58}">
      <dgm:prSet/>
      <dgm:spPr/>
      <dgm:t>
        <a:bodyPr/>
        <a:lstStyle/>
        <a:p>
          <a:endParaRPr lang="en-US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Jameel Noori Nastaleeq" pitchFamily="2" charset="-78"/>
            <a:cs typeface="Jameel Noori Nastaleeq" pitchFamily="2" charset="-78"/>
          </a:endParaRPr>
        </a:p>
      </dgm:t>
    </dgm:pt>
    <dgm:pt modelId="{722B9DB4-D135-42FD-8829-EFA90BCA39FE}">
      <dgm:prSet phldrT="[Text]"/>
      <dgm:spPr/>
      <dgm:t>
        <a:bodyPr/>
        <a:lstStyle/>
        <a:p>
          <a:pPr rtl="1"/>
          <a:r>
            <a:rPr lang="ur-PK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Jameel Noori Nastaleeq" pitchFamily="2" charset="-78"/>
              <a:cs typeface="Jameel Noori Nastaleeq" pitchFamily="2" charset="-78"/>
            </a:rPr>
            <a:t>کسی نبی یا الہامی کتاب پر ایمان رکھنے والوں کا شرک</a:t>
          </a:r>
          <a:endParaRPr lang="en-US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Jameel Noori Nastaleeq" pitchFamily="2" charset="-78"/>
            <a:cs typeface="Jameel Noori Nastaleeq" pitchFamily="2" charset="-78"/>
          </a:endParaRPr>
        </a:p>
      </dgm:t>
    </dgm:pt>
    <dgm:pt modelId="{FF735C32-A3DA-4C09-907A-202D35538195}" type="parTrans" cxnId="{E6C8039B-3FC8-4C9F-9B6C-8244ADDE1CAF}">
      <dgm:prSet/>
      <dgm:spPr/>
      <dgm:t>
        <a:bodyPr/>
        <a:lstStyle/>
        <a:p>
          <a:endParaRPr lang="en-US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Jameel Noori Nastaleeq" pitchFamily="2" charset="-78"/>
            <a:cs typeface="Jameel Noori Nastaleeq" pitchFamily="2" charset="-78"/>
          </a:endParaRPr>
        </a:p>
      </dgm:t>
    </dgm:pt>
    <dgm:pt modelId="{C53288BE-E344-4370-8E74-B5C323F798B7}" type="sibTrans" cxnId="{E6C8039B-3FC8-4C9F-9B6C-8244ADDE1CAF}">
      <dgm:prSet/>
      <dgm:spPr/>
      <dgm:t>
        <a:bodyPr/>
        <a:lstStyle/>
        <a:p>
          <a:endParaRPr lang="en-US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Jameel Noori Nastaleeq" pitchFamily="2" charset="-78"/>
            <a:cs typeface="Jameel Noori Nastaleeq" pitchFamily="2" charset="-78"/>
          </a:endParaRPr>
        </a:p>
      </dgm:t>
    </dgm:pt>
    <dgm:pt modelId="{3E1F9E42-D81D-4923-B773-AB29C065A72F}">
      <dgm:prSet phldrT="[Text]"/>
      <dgm:spPr/>
      <dgm:t>
        <a:bodyPr/>
        <a:lstStyle/>
        <a:p>
          <a:pPr rtl="1"/>
          <a:r>
            <a:rPr lang="ur-PK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Jameel Noori Nastaleeq" pitchFamily="2" charset="-78"/>
              <a:cs typeface="Jameel Noori Nastaleeq" pitchFamily="2" charset="-78"/>
            </a:rPr>
            <a:t>فلسفیانہ مذاہب کے پیروکاروں کا شرک</a:t>
          </a:r>
          <a:endParaRPr lang="en-US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Jameel Noori Nastaleeq" pitchFamily="2" charset="-78"/>
            <a:cs typeface="Jameel Noori Nastaleeq" pitchFamily="2" charset="-78"/>
          </a:endParaRPr>
        </a:p>
      </dgm:t>
    </dgm:pt>
    <dgm:pt modelId="{A4CA77B2-8E8C-4638-BADC-FF9262A77F65}" type="parTrans" cxnId="{3D55A312-4B89-4D74-A1A9-1C53EB3C70EF}">
      <dgm:prSet/>
      <dgm:spPr/>
      <dgm:t>
        <a:bodyPr/>
        <a:lstStyle/>
        <a:p>
          <a:endParaRPr lang="en-US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Jameel Noori Nastaleeq" pitchFamily="2" charset="-78"/>
            <a:cs typeface="Jameel Noori Nastaleeq" pitchFamily="2" charset="-78"/>
          </a:endParaRPr>
        </a:p>
      </dgm:t>
    </dgm:pt>
    <dgm:pt modelId="{D8302DC6-22EC-44D5-A320-CEABB1B98AF0}" type="sibTrans" cxnId="{3D55A312-4B89-4D74-A1A9-1C53EB3C70EF}">
      <dgm:prSet/>
      <dgm:spPr/>
      <dgm:t>
        <a:bodyPr/>
        <a:lstStyle/>
        <a:p>
          <a:endParaRPr lang="en-US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Jameel Noori Nastaleeq" pitchFamily="2" charset="-78"/>
            <a:cs typeface="Jameel Noori Nastaleeq" pitchFamily="2" charset="-78"/>
          </a:endParaRPr>
        </a:p>
      </dgm:t>
    </dgm:pt>
    <dgm:pt modelId="{B4BE3679-1C5F-4259-8D86-37EC97EA8563}" type="pres">
      <dgm:prSet presAssocID="{8EA744EF-AE38-409F-8333-5D5B46915C96}" presName="hierChild1" presStyleCnt="0">
        <dgm:presLayoutVars>
          <dgm:orgChart val="1"/>
          <dgm:chPref val="1"/>
          <dgm:dir val="rev"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42AD745B-2FB7-4593-A895-62748BEF7A64}" type="pres">
      <dgm:prSet presAssocID="{8D649FC7-C23C-4A6D-AA15-B4B0ABD1CC18}" presName="hierRoot1" presStyleCnt="0">
        <dgm:presLayoutVars>
          <dgm:hierBranch val="init"/>
        </dgm:presLayoutVars>
      </dgm:prSet>
      <dgm:spPr/>
      <dgm:t>
        <a:bodyPr/>
        <a:lstStyle/>
        <a:p>
          <a:endParaRPr lang="en-US"/>
        </a:p>
      </dgm:t>
    </dgm:pt>
    <dgm:pt modelId="{19FB40AA-2949-4B55-995E-869F427F7BDE}" type="pres">
      <dgm:prSet presAssocID="{8D649FC7-C23C-4A6D-AA15-B4B0ABD1CC18}" presName="rootComposite1" presStyleCnt="0"/>
      <dgm:spPr/>
      <dgm:t>
        <a:bodyPr/>
        <a:lstStyle/>
        <a:p>
          <a:endParaRPr lang="en-US"/>
        </a:p>
      </dgm:t>
    </dgm:pt>
    <dgm:pt modelId="{866B25A7-2410-461A-831B-AC929C160293}" type="pres">
      <dgm:prSet presAssocID="{8D649FC7-C23C-4A6D-AA15-B4B0ABD1CC18}" presName="rootText1" presStyleLbl="node0" presStyleIdx="0" presStyleCnt="1" custScaleX="221185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586A434F-CB44-4729-8927-B5D86AEA87E6}" type="pres">
      <dgm:prSet presAssocID="{8D649FC7-C23C-4A6D-AA15-B4B0ABD1CC18}" presName="rootConnector1" presStyleLbl="node1" presStyleIdx="0" presStyleCnt="0"/>
      <dgm:spPr/>
      <dgm:t>
        <a:bodyPr/>
        <a:lstStyle/>
        <a:p>
          <a:endParaRPr lang="en-US"/>
        </a:p>
      </dgm:t>
    </dgm:pt>
    <dgm:pt modelId="{FD1C197B-54CC-4FE3-8BB3-4DC93C738AB7}" type="pres">
      <dgm:prSet presAssocID="{8D649FC7-C23C-4A6D-AA15-B4B0ABD1CC18}" presName="hierChild2" presStyleCnt="0"/>
      <dgm:spPr/>
      <dgm:t>
        <a:bodyPr/>
        <a:lstStyle/>
        <a:p>
          <a:endParaRPr lang="en-US"/>
        </a:p>
      </dgm:t>
    </dgm:pt>
    <dgm:pt modelId="{182F8BAA-9BEC-4C5B-99C4-53B34820CC45}" type="pres">
      <dgm:prSet presAssocID="{FF735C32-A3DA-4C09-907A-202D35538195}" presName="Name37" presStyleLbl="parChTrans1D2" presStyleIdx="0" presStyleCnt="2"/>
      <dgm:spPr/>
      <dgm:t>
        <a:bodyPr/>
        <a:lstStyle/>
        <a:p>
          <a:endParaRPr lang="en-US"/>
        </a:p>
      </dgm:t>
    </dgm:pt>
    <dgm:pt modelId="{2A70E4B1-6F6C-4F6E-B4EB-1A73052D3EBF}" type="pres">
      <dgm:prSet presAssocID="{722B9DB4-D135-42FD-8829-EFA90BCA39FE}" presName="hierRoot2" presStyleCnt="0">
        <dgm:presLayoutVars>
          <dgm:hierBranch val="init"/>
        </dgm:presLayoutVars>
      </dgm:prSet>
      <dgm:spPr/>
      <dgm:t>
        <a:bodyPr/>
        <a:lstStyle/>
        <a:p>
          <a:endParaRPr lang="en-US"/>
        </a:p>
      </dgm:t>
    </dgm:pt>
    <dgm:pt modelId="{93F2B3F8-398F-4812-AA77-020C1B0A5706}" type="pres">
      <dgm:prSet presAssocID="{722B9DB4-D135-42FD-8829-EFA90BCA39FE}" presName="rootComposite" presStyleCnt="0"/>
      <dgm:spPr/>
      <dgm:t>
        <a:bodyPr/>
        <a:lstStyle/>
        <a:p>
          <a:endParaRPr lang="en-US"/>
        </a:p>
      </dgm:t>
    </dgm:pt>
    <dgm:pt modelId="{7EF823B6-080A-456C-A268-33E1349574AF}" type="pres">
      <dgm:prSet presAssocID="{722B9DB4-D135-42FD-8829-EFA90BCA39FE}" presName="rootText" presStyleLbl="node2" presStyleIdx="0" presStyleCnt="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EF81E88A-F9D7-43EE-A2E8-6604D61910C5}" type="pres">
      <dgm:prSet presAssocID="{722B9DB4-D135-42FD-8829-EFA90BCA39FE}" presName="rootConnector" presStyleLbl="node2" presStyleIdx="0" presStyleCnt="2"/>
      <dgm:spPr/>
      <dgm:t>
        <a:bodyPr/>
        <a:lstStyle/>
        <a:p>
          <a:endParaRPr lang="en-US"/>
        </a:p>
      </dgm:t>
    </dgm:pt>
    <dgm:pt modelId="{CB0AA225-E243-4F64-838B-94840F332A46}" type="pres">
      <dgm:prSet presAssocID="{722B9DB4-D135-42FD-8829-EFA90BCA39FE}" presName="hierChild4" presStyleCnt="0"/>
      <dgm:spPr/>
      <dgm:t>
        <a:bodyPr/>
        <a:lstStyle/>
        <a:p>
          <a:endParaRPr lang="en-US"/>
        </a:p>
      </dgm:t>
    </dgm:pt>
    <dgm:pt modelId="{E53C1EE6-5B78-4601-B1B5-D36562C9BFC9}" type="pres">
      <dgm:prSet presAssocID="{722B9DB4-D135-42FD-8829-EFA90BCA39FE}" presName="hierChild5" presStyleCnt="0"/>
      <dgm:spPr/>
      <dgm:t>
        <a:bodyPr/>
        <a:lstStyle/>
        <a:p>
          <a:endParaRPr lang="en-US"/>
        </a:p>
      </dgm:t>
    </dgm:pt>
    <dgm:pt modelId="{8FB0633E-D307-4D8A-8BCA-791AB25D3EE0}" type="pres">
      <dgm:prSet presAssocID="{A4CA77B2-8E8C-4638-BADC-FF9262A77F65}" presName="Name37" presStyleLbl="parChTrans1D2" presStyleIdx="1" presStyleCnt="2"/>
      <dgm:spPr/>
      <dgm:t>
        <a:bodyPr/>
        <a:lstStyle/>
        <a:p>
          <a:endParaRPr lang="en-US"/>
        </a:p>
      </dgm:t>
    </dgm:pt>
    <dgm:pt modelId="{BB8C2EF0-CD6F-4BAF-826D-444E1D7663B7}" type="pres">
      <dgm:prSet presAssocID="{3E1F9E42-D81D-4923-B773-AB29C065A72F}" presName="hierRoot2" presStyleCnt="0">
        <dgm:presLayoutVars>
          <dgm:hierBranch val="init"/>
        </dgm:presLayoutVars>
      </dgm:prSet>
      <dgm:spPr/>
      <dgm:t>
        <a:bodyPr/>
        <a:lstStyle/>
        <a:p>
          <a:endParaRPr lang="en-US"/>
        </a:p>
      </dgm:t>
    </dgm:pt>
    <dgm:pt modelId="{FF19E6A8-B7F8-40FA-90F0-D044F8332FF9}" type="pres">
      <dgm:prSet presAssocID="{3E1F9E42-D81D-4923-B773-AB29C065A72F}" presName="rootComposite" presStyleCnt="0"/>
      <dgm:spPr/>
      <dgm:t>
        <a:bodyPr/>
        <a:lstStyle/>
        <a:p>
          <a:endParaRPr lang="en-US"/>
        </a:p>
      </dgm:t>
    </dgm:pt>
    <dgm:pt modelId="{AB58947B-F180-4D4C-BC98-58D926DD5BF4}" type="pres">
      <dgm:prSet presAssocID="{3E1F9E42-D81D-4923-B773-AB29C065A72F}" presName="rootText" presStyleLbl="node2" presStyleIdx="1" presStyleCnt="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D03EE138-C447-40E7-ABA1-64868EF91853}" type="pres">
      <dgm:prSet presAssocID="{3E1F9E42-D81D-4923-B773-AB29C065A72F}" presName="rootConnector" presStyleLbl="node2" presStyleIdx="1" presStyleCnt="2"/>
      <dgm:spPr/>
      <dgm:t>
        <a:bodyPr/>
        <a:lstStyle/>
        <a:p>
          <a:endParaRPr lang="en-US"/>
        </a:p>
      </dgm:t>
    </dgm:pt>
    <dgm:pt modelId="{22FAD163-3C50-412F-8E99-4B05A967C1F2}" type="pres">
      <dgm:prSet presAssocID="{3E1F9E42-D81D-4923-B773-AB29C065A72F}" presName="hierChild4" presStyleCnt="0"/>
      <dgm:spPr/>
      <dgm:t>
        <a:bodyPr/>
        <a:lstStyle/>
        <a:p>
          <a:endParaRPr lang="en-US"/>
        </a:p>
      </dgm:t>
    </dgm:pt>
    <dgm:pt modelId="{0900E5AF-ACFD-4F94-970D-8130E5D68915}" type="pres">
      <dgm:prSet presAssocID="{3E1F9E42-D81D-4923-B773-AB29C065A72F}" presName="hierChild5" presStyleCnt="0"/>
      <dgm:spPr/>
      <dgm:t>
        <a:bodyPr/>
        <a:lstStyle/>
        <a:p>
          <a:endParaRPr lang="en-US"/>
        </a:p>
      </dgm:t>
    </dgm:pt>
    <dgm:pt modelId="{8EA181D5-17FC-4024-8A2E-320EBEFDF3E1}" type="pres">
      <dgm:prSet presAssocID="{8D649FC7-C23C-4A6D-AA15-B4B0ABD1CC18}" presName="hierChild3" presStyleCnt="0"/>
      <dgm:spPr/>
      <dgm:t>
        <a:bodyPr/>
        <a:lstStyle/>
        <a:p>
          <a:endParaRPr lang="en-US"/>
        </a:p>
      </dgm:t>
    </dgm:pt>
  </dgm:ptLst>
  <dgm:cxnLst>
    <dgm:cxn modelId="{2B2401A5-CF5A-46C4-8423-9EDB615C8200}" type="presOf" srcId="{3E1F9E42-D81D-4923-B773-AB29C065A72F}" destId="{AB58947B-F180-4D4C-BC98-58D926DD5BF4}" srcOrd="0" destOrd="0" presId="urn:microsoft.com/office/officeart/2005/8/layout/orgChart1"/>
    <dgm:cxn modelId="{64E4BC64-CB1C-4D99-8937-347C7C691E58}" srcId="{8EA744EF-AE38-409F-8333-5D5B46915C96}" destId="{8D649FC7-C23C-4A6D-AA15-B4B0ABD1CC18}" srcOrd="0" destOrd="0" parTransId="{59F37420-204D-49DC-B89A-9155D8C39B63}" sibTransId="{390C0FA3-8EFF-4C08-8E22-1C4C8131EB8B}"/>
    <dgm:cxn modelId="{E6C8039B-3FC8-4C9F-9B6C-8244ADDE1CAF}" srcId="{8D649FC7-C23C-4A6D-AA15-B4B0ABD1CC18}" destId="{722B9DB4-D135-42FD-8829-EFA90BCA39FE}" srcOrd="0" destOrd="0" parTransId="{FF735C32-A3DA-4C09-907A-202D35538195}" sibTransId="{C53288BE-E344-4370-8E74-B5C323F798B7}"/>
    <dgm:cxn modelId="{BD1E0A8B-CE1A-48B7-B0B7-C8B1E7FE9EA8}" type="presOf" srcId="{8D649FC7-C23C-4A6D-AA15-B4B0ABD1CC18}" destId="{866B25A7-2410-461A-831B-AC929C160293}" srcOrd="0" destOrd="0" presId="urn:microsoft.com/office/officeart/2005/8/layout/orgChart1"/>
    <dgm:cxn modelId="{3D55A312-4B89-4D74-A1A9-1C53EB3C70EF}" srcId="{8D649FC7-C23C-4A6D-AA15-B4B0ABD1CC18}" destId="{3E1F9E42-D81D-4923-B773-AB29C065A72F}" srcOrd="1" destOrd="0" parTransId="{A4CA77B2-8E8C-4638-BADC-FF9262A77F65}" sibTransId="{D8302DC6-22EC-44D5-A320-CEABB1B98AF0}"/>
    <dgm:cxn modelId="{4F13F7FB-D097-4B07-98E3-137989EE95DC}" type="presOf" srcId="{FF735C32-A3DA-4C09-907A-202D35538195}" destId="{182F8BAA-9BEC-4C5B-99C4-53B34820CC45}" srcOrd="0" destOrd="0" presId="urn:microsoft.com/office/officeart/2005/8/layout/orgChart1"/>
    <dgm:cxn modelId="{66565466-C449-44AB-BEC6-4A49CB0E12C7}" type="presOf" srcId="{722B9DB4-D135-42FD-8829-EFA90BCA39FE}" destId="{7EF823B6-080A-456C-A268-33E1349574AF}" srcOrd="0" destOrd="0" presId="urn:microsoft.com/office/officeart/2005/8/layout/orgChart1"/>
    <dgm:cxn modelId="{C11DD87C-58B1-4666-97CD-638589713936}" type="presOf" srcId="{3E1F9E42-D81D-4923-B773-AB29C065A72F}" destId="{D03EE138-C447-40E7-ABA1-64868EF91853}" srcOrd="1" destOrd="0" presId="urn:microsoft.com/office/officeart/2005/8/layout/orgChart1"/>
    <dgm:cxn modelId="{5728EB04-7579-49F9-ABD7-3C11DA2A8F5C}" type="presOf" srcId="{722B9DB4-D135-42FD-8829-EFA90BCA39FE}" destId="{EF81E88A-F9D7-43EE-A2E8-6604D61910C5}" srcOrd="1" destOrd="0" presId="urn:microsoft.com/office/officeart/2005/8/layout/orgChart1"/>
    <dgm:cxn modelId="{1D58D880-3967-4D88-8FE7-3A203BAFB157}" type="presOf" srcId="{8D649FC7-C23C-4A6D-AA15-B4B0ABD1CC18}" destId="{586A434F-CB44-4729-8927-B5D86AEA87E6}" srcOrd="1" destOrd="0" presId="urn:microsoft.com/office/officeart/2005/8/layout/orgChart1"/>
    <dgm:cxn modelId="{1A7A3D88-B855-46E6-B493-F35ECF97EC4A}" type="presOf" srcId="{A4CA77B2-8E8C-4638-BADC-FF9262A77F65}" destId="{8FB0633E-D307-4D8A-8BCA-791AB25D3EE0}" srcOrd="0" destOrd="0" presId="urn:microsoft.com/office/officeart/2005/8/layout/orgChart1"/>
    <dgm:cxn modelId="{C7E74AA6-E416-447B-8FE2-0AE7847786E2}" type="presOf" srcId="{8EA744EF-AE38-409F-8333-5D5B46915C96}" destId="{B4BE3679-1C5F-4259-8D86-37EC97EA8563}" srcOrd="0" destOrd="0" presId="urn:microsoft.com/office/officeart/2005/8/layout/orgChart1"/>
    <dgm:cxn modelId="{645FD031-25C3-4F12-96A9-0D4C46F7274F}" type="presParOf" srcId="{B4BE3679-1C5F-4259-8D86-37EC97EA8563}" destId="{42AD745B-2FB7-4593-A895-62748BEF7A64}" srcOrd="0" destOrd="0" presId="urn:microsoft.com/office/officeart/2005/8/layout/orgChart1"/>
    <dgm:cxn modelId="{55965BC3-C949-44FA-816C-7B702E5CCA73}" type="presParOf" srcId="{42AD745B-2FB7-4593-A895-62748BEF7A64}" destId="{19FB40AA-2949-4B55-995E-869F427F7BDE}" srcOrd="0" destOrd="0" presId="urn:microsoft.com/office/officeart/2005/8/layout/orgChart1"/>
    <dgm:cxn modelId="{A1A3A814-20FA-4E9F-ACBD-23108F0933C3}" type="presParOf" srcId="{19FB40AA-2949-4B55-995E-869F427F7BDE}" destId="{866B25A7-2410-461A-831B-AC929C160293}" srcOrd="0" destOrd="0" presId="urn:microsoft.com/office/officeart/2005/8/layout/orgChart1"/>
    <dgm:cxn modelId="{06F56A62-131C-45FF-B436-3805CB1DE122}" type="presParOf" srcId="{19FB40AA-2949-4B55-995E-869F427F7BDE}" destId="{586A434F-CB44-4729-8927-B5D86AEA87E6}" srcOrd="1" destOrd="0" presId="urn:microsoft.com/office/officeart/2005/8/layout/orgChart1"/>
    <dgm:cxn modelId="{C05DE167-8783-4BC0-A79A-46EA7454A4E3}" type="presParOf" srcId="{42AD745B-2FB7-4593-A895-62748BEF7A64}" destId="{FD1C197B-54CC-4FE3-8BB3-4DC93C738AB7}" srcOrd="1" destOrd="0" presId="urn:microsoft.com/office/officeart/2005/8/layout/orgChart1"/>
    <dgm:cxn modelId="{F0CB183C-E99D-456B-81B6-B10FCF0F5BBA}" type="presParOf" srcId="{FD1C197B-54CC-4FE3-8BB3-4DC93C738AB7}" destId="{182F8BAA-9BEC-4C5B-99C4-53B34820CC45}" srcOrd="0" destOrd="0" presId="urn:microsoft.com/office/officeart/2005/8/layout/orgChart1"/>
    <dgm:cxn modelId="{17426F63-8745-4476-A971-B3B1222E5E7C}" type="presParOf" srcId="{FD1C197B-54CC-4FE3-8BB3-4DC93C738AB7}" destId="{2A70E4B1-6F6C-4F6E-B4EB-1A73052D3EBF}" srcOrd="1" destOrd="0" presId="urn:microsoft.com/office/officeart/2005/8/layout/orgChart1"/>
    <dgm:cxn modelId="{D45ECCA9-0E24-49C1-A203-088A470F8D6C}" type="presParOf" srcId="{2A70E4B1-6F6C-4F6E-B4EB-1A73052D3EBF}" destId="{93F2B3F8-398F-4812-AA77-020C1B0A5706}" srcOrd="0" destOrd="0" presId="urn:microsoft.com/office/officeart/2005/8/layout/orgChart1"/>
    <dgm:cxn modelId="{7BB095BF-E89C-46AB-81D5-4F19AADBC1C9}" type="presParOf" srcId="{93F2B3F8-398F-4812-AA77-020C1B0A5706}" destId="{7EF823B6-080A-456C-A268-33E1349574AF}" srcOrd="0" destOrd="0" presId="urn:microsoft.com/office/officeart/2005/8/layout/orgChart1"/>
    <dgm:cxn modelId="{EE16FAA4-2D71-4C4B-80DA-CC9979BBDF78}" type="presParOf" srcId="{93F2B3F8-398F-4812-AA77-020C1B0A5706}" destId="{EF81E88A-F9D7-43EE-A2E8-6604D61910C5}" srcOrd="1" destOrd="0" presId="urn:microsoft.com/office/officeart/2005/8/layout/orgChart1"/>
    <dgm:cxn modelId="{98E2ED29-D3D3-4BBB-AC16-E7AAA781B907}" type="presParOf" srcId="{2A70E4B1-6F6C-4F6E-B4EB-1A73052D3EBF}" destId="{CB0AA225-E243-4F64-838B-94840F332A46}" srcOrd="1" destOrd="0" presId="urn:microsoft.com/office/officeart/2005/8/layout/orgChart1"/>
    <dgm:cxn modelId="{F11812C5-7285-4FCF-8FC4-5C250BE50586}" type="presParOf" srcId="{2A70E4B1-6F6C-4F6E-B4EB-1A73052D3EBF}" destId="{E53C1EE6-5B78-4601-B1B5-D36562C9BFC9}" srcOrd="2" destOrd="0" presId="urn:microsoft.com/office/officeart/2005/8/layout/orgChart1"/>
    <dgm:cxn modelId="{DF03E9D4-72DA-465D-8613-8D619774CF02}" type="presParOf" srcId="{FD1C197B-54CC-4FE3-8BB3-4DC93C738AB7}" destId="{8FB0633E-D307-4D8A-8BCA-791AB25D3EE0}" srcOrd="2" destOrd="0" presId="urn:microsoft.com/office/officeart/2005/8/layout/orgChart1"/>
    <dgm:cxn modelId="{B38D74D7-BD10-4936-B1D3-6F89FEEB6E51}" type="presParOf" srcId="{FD1C197B-54CC-4FE3-8BB3-4DC93C738AB7}" destId="{BB8C2EF0-CD6F-4BAF-826D-444E1D7663B7}" srcOrd="3" destOrd="0" presId="urn:microsoft.com/office/officeart/2005/8/layout/orgChart1"/>
    <dgm:cxn modelId="{EC4EA85A-016D-4E32-941C-6D1CE5CFE028}" type="presParOf" srcId="{BB8C2EF0-CD6F-4BAF-826D-444E1D7663B7}" destId="{FF19E6A8-B7F8-40FA-90F0-D044F8332FF9}" srcOrd="0" destOrd="0" presId="urn:microsoft.com/office/officeart/2005/8/layout/orgChart1"/>
    <dgm:cxn modelId="{722B2B56-1285-42C3-8507-44B290D4DEEF}" type="presParOf" srcId="{FF19E6A8-B7F8-40FA-90F0-D044F8332FF9}" destId="{AB58947B-F180-4D4C-BC98-58D926DD5BF4}" srcOrd="0" destOrd="0" presId="urn:microsoft.com/office/officeart/2005/8/layout/orgChart1"/>
    <dgm:cxn modelId="{9D6D2501-E8DF-460D-B984-817708FCD144}" type="presParOf" srcId="{FF19E6A8-B7F8-40FA-90F0-D044F8332FF9}" destId="{D03EE138-C447-40E7-ABA1-64868EF91853}" srcOrd="1" destOrd="0" presId="urn:microsoft.com/office/officeart/2005/8/layout/orgChart1"/>
    <dgm:cxn modelId="{D167A241-ADC7-4967-B5C0-6F2B546DDE4E}" type="presParOf" srcId="{BB8C2EF0-CD6F-4BAF-826D-444E1D7663B7}" destId="{22FAD163-3C50-412F-8E99-4B05A967C1F2}" srcOrd="1" destOrd="0" presId="urn:microsoft.com/office/officeart/2005/8/layout/orgChart1"/>
    <dgm:cxn modelId="{1CB74312-0533-4A1F-A82C-E324F1DDAF69}" type="presParOf" srcId="{BB8C2EF0-CD6F-4BAF-826D-444E1D7663B7}" destId="{0900E5AF-ACFD-4F94-970D-8130E5D68915}" srcOrd="2" destOrd="0" presId="urn:microsoft.com/office/officeart/2005/8/layout/orgChart1"/>
    <dgm:cxn modelId="{4585A67E-98EC-4A3B-B29A-48E2F892FA60}" type="presParOf" srcId="{42AD745B-2FB7-4593-A895-62748BEF7A64}" destId="{8EA181D5-17FC-4024-8A2E-320EBEFDF3E1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8EA744EF-AE38-409F-8333-5D5B46915C96}" type="doc">
      <dgm:prSet loTypeId="urn:microsoft.com/office/officeart/2005/8/layout/orgChart1" loCatId="hierarchy" qsTypeId="urn:microsoft.com/office/officeart/2005/8/quickstyle/simple4" qsCatId="simple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8D649FC7-C23C-4A6D-AA15-B4B0ABD1CC18}">
      <dgm:prSet phldrT="[Text]" custT="1"/>
      <dgm:spPr/>
      <dgm:t>
        <a:bodyPr/>
        <a:lstStyle/>
        <a:p>
          <a:pPr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r>
            <a:rPr lang="ur-PK" sz="4000" b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Jameel Noori Nastaleeq" pitchFamily="2" charset="-78"/>
              <a:cs typeface="Jameel Noori Nastaleeq" pitchFamily="2" charset="-78"/>
            </a:rPr>
            <a:t>کسی نبی یا الہامی کتاب پر ایمان رکھنے والوں کا شرک</a:t>
          </a:r>
          <a:endParaRPr lang="en-US" sz="4000" b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Jameel Noori Nastaleeq" pitchFamily="2" charset="-78"/>
            <a:cs typeface="Jameel Noori Nastaleeq" pitchFamily="2" charset="-78"/>
          </a:endParaRPr>
        </a:p>
      </dgm:t>
    </dgm:pt>
    <dgm:pt modelId="{59F37420-204D-49DC-B89A-9155D8C39B63}" type="parTrans" cxnId="{64E4BC64-CB1C-4D99-8937-347C7C691E58}">
      <dgm:prSet/>
      <dgm:spPr/>
      <dgm:t>
        <a:bodyPr/>
        <a:lstStyle/>
        <a:p>
          <a:pPr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endParaRPr lang="en-US" b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Jameel Noori Nastaleeq" pitchFamily="2" charset="-78"/>
            <a:cs typeface="Jameel Noori Nastaleeq" pitchFamily="2" charset="-78"/>
          </a:endParaRPr>
        </a:p>
      </dgm:t>
    </dgm:pt>
    <dgm:pt modelId="{390C0FA3-8EFF-4C08-8E22-1C4C8131EB8B}" type="sibTrans" cxnId="{64E4BC64-CB1C-4D99-8937-347C7C691E58}">
      <dgm:prSet/>
      <dgm:spPr/>
      <dgm:t>
        <a:bodyPr/>
        <a:lstStyle/>
        <a:p>
          <a:pPr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endParaRPr lang="en-US" b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Jameel Noori Nastaleeq" pitchFamily="2" charset="-78"/>
            <a:cs typeface="Jameel Noori Nastaleeq" pitchFamily="2" charset="-78"/>
          </a:endParaRPr>
        </a:p>
      </dgm:t>
    </dgm:pt>
    <dgm:pt modelId="{722B9DB4-D135-42FD-8829-EFA90BCA39FE}">
      <dgm:prSet phldrT="[Text]"/>
      <dgm:spPr/>
      <dgm:t>
        <a:bodyPr/>
        <a:lstStyle/>
        <a:p>
          <a:pPr rtl="1"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r>
            <a:rPr lang="fa-IR" b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Jameel Noori Nastaleeq" pitchFamily="2" charset="-78"/>
              <a:ea typeface="Times New Roman" pitchFamily="18" charset="0"/>
              <a:cs typeface="Jameel Noori Nastaleeq" pitchFamily="2" charset="-78"/>
            </a:rPr>
            <a:t>یہو دیوں اور عیسائیوں نے انبیاء کرام</a:t>
          </a:r>
          <a:r>
            <a:rPr lang="en-US" b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Jameel Noori Nastaleeq" pitchFamily="2" charset="-78"/>
              <a:ea typeface="Times New Roman" pitchFamily="18" charset="0"/>
              <a:cs typeface="Jameel Noori Nastaleeq" pitchFamily="2" charset="-78"/>
            </a:rPr>
            <a:t> </a:t>
          </a:r>
          <a:r>
            <a:rPr lang="fa-IR" b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Jameel Noori Nastaleeq" pitchFamily="2" charset="-78"/>
              <a:ea typeface="Times New Roman" pitchFamily="18" charset="0"/>
              <a:cs typeface="Jameel Noori Nastaleeq" pitchFamily="2" charset="-78"/>
            </a:rPr>
            <a:t>کو خدا کا بیٹا قرار دیا</a:t>
          </a:r>
          <a:r>
            <a:rPr lang="ar-SA" b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Jameel Noori Nastaleeq" pitchFamily="2" charset="-78"/>
              <a:ea typeface="Times New Roman" pitchFamily="18" charset="0"/>
              <a:cs typeface="Jameel Noori Nastaleeq" pitchFamily="2" charset="-78"/>
            </a:rPr>
            <a:t> (توبہ: </a:t>
          </a:r>
          <a:r>
            <a:rPr lang="en-US" b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Jameel Noori Nastaleeq" pitchFamily="2" charset="-78"/>
              <a:ea typeface="Times New Roman" pitchFamily="18" charset="0"/>
              <a:cs typeface="Jameel Noori Nastaleeq" pitchFamily="2" charset="-78"/>
            </a:rPr>
            <a:t>30</a:t>
          </a:r>
          <a:r>
            <a:rPr lang="ar-SA" b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Jameel Noori Nastaleeq" pitchFamily="2" charset="-78"/>
              <a:ea typeface="Times New Roman" pitchFamily="18" charset="0"/>
              <a:cs typeface="Jameel Noori Nastaleeq" pitchFamily="2" charset="-78"/>
            </a:rPr>
            <a:t>)</a:t>
          </a:r>
          <a:endParaRPr lang="en-US" b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Jameel Noori Nastaleeq" pitchFamily="2" charset="-78"/>
            <a:cs typeface="Jameel Noori Nastaleeq" pitchFamily="2" charset="-78"/>
          </a:endParaRPr>
        </a:p>
      </dgm:t>
    </dgm:pt>
    <dgm:pt modelId="{FF735C32-A3DA-4C09-907A-202D35538195}" type="parTrans" cxnId="{E6C8039B-3FC8-4C9F-9B6C-8244ADDE1CAF}">
      <dgm:prSet/>
      <dgm:spPr/>
      <dgm:t>
        <a:bodyPr/>
        <a:lstStyle/>
        <a:p>
          <a:pPr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endParaRPr lang="en-US" b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Jameel Noori Nastaleeq" pitchFamily="2" charset="-78"/>
            <a:cs typeface="Jameel Noori Nastaleeq" pitchFamily="2" charset="-78"/>
          </a:endParaRPr>
        </a:p>
      </dgm:t>
    </dgm:pt>
    <dgm:pt modelId="{C53288BE-E344-4370-8E74-B5C323F798B7}" type="sibTrans" cxnId="{E6C8039B-3FC8-4C9F-9B6C-8244ADDE1CAF}">
      <dgm:prSet/>
      <dgm:spPr/>
      <dgm:t>
        <a:bodyPr/>
        <a:lstStyle/>
        <a:p>
          <a:pPr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endParaRPr lang="en-US" b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Jameel Noori Nastaleeq" pitchFamily="2" charset="-78"/>
            <a:cs typeface="Jameel Noori Nastaleeq" pitchFamily="2" charset="-78"/>
          </a:endParaRPr>
        </a:p>
      </dgm:t>
    </dgm:pt>
    <dgm:pt modelId="{3E1F9E42-D81D-4923-B773-AB29C065A72F}">
      <dgm:prSet phldrT="[Text]"/>
      <dgm:spPr/>
      <dgm:t>
        <a:bodyPr/>
        <a:lstStyle/>
        <a:p>
          <a:pPr rtl="1"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r>
            <a:rPr lang="fa-IR" b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Jameel Noori Nastaleeq" pitchFamily="2" charset="-78"/>
              <a:ea typeface="Times New Roman" pitchFamily="18" charset="0"/>
              <a:cs typeface="Jameel Noori Nastaleeq" pitchFamily="2" charset="-78"/>
            </a:rPr>
            <a:t>مشرکینِ مکہ نے فرشتوں کو خدا کی بیٹیاں قرار دیا</a:t>
          </a:r>
          <a:r>
            <a:rPr lang="en-US" b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Jameel Noori Nastaleeq" pitchFamily="2" charset="-78"/>
              <a:ea typeface="Times New Roman" pitchFamily="18" charset="0"/>
              <a:cs typeface="Jameel Noori Nastaleeq" pitchFamily="2" charset="-78"/>
            </a:rPr>
            <a:t> </a:t>
          </a:r>
          <a:endParaRPr lang="en-US" b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Jameel Noori Nastaleeq" pitchFamily="2" charset="-78"/>
            <a:cs typeface="Jameel Noori Nastaleeq" pitchFamily="2" charset="-78"/>
          </a:endParaRPr>
        </a:p>
      </dgm:t>
    </dgm:pt>
    <dgm:pt modelId="{A4CA77B2-8E8C-4638-BADC-FF9262A77F65}" type="parTrans" cxnId="{3D55A312-4B89-4D74-A1A9-1C53EB3C70EF}">
      <dgm:prSet/>
      <dgm:spPr/>
      <dgm:t>
        <a:bodyPr/>
        <a:lstStyle/>
        <a:p>
          <a:pPr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endParaRPr lang="en-US" b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Jameel Noori Nastaleeq" pitchFamily="2" charset="-78"/>
            <a:cs typeface="Jameel Noori Nastaleeq" pitchFamily="2" charset="-78"/>
          </a:endParaRPr>
        </a:p>
      </dgm:t>
    </dgm:pt>
    <dgm:pt modelId="{D8302DC6-22EC-44D5-A320-CEABB1B98AF0}" type="sibTrans" cxnId="{3D55A312-4B89-4D74-A1A9-1C53EB3C70EF}">
      <dgm:prSet/>
      <dgm:spPr/>
      <dgm:t>
        <a:bodyPr/>
        <a:lstStyle/>
        <a:p>
          <a:pPr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endParaRPr lang="en-US" b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Jameel Noori Nastaleeq" pitchFamily="2" charset="-78"/>
            <a:cs typeface="Jameel Noori Nastaleeq" pitchFamily="2" charset="-78"/>
          </a:endParaRPr>
        </a:p>
      </dgm:t>
    </dgm:pt>
    <dgm:pt modelId="{B4BE3679-1C5F-4259-8D86-37EC97EA8563}" type="pres">
      <dgm:prSet presAssocID="{8EA744EF-AE38-409F-8333-5D5B46915C96}" presName="hierChild1" presStyleCnt="0">
        <dgm:presLayoutVars>
          <dgm:orgChart val="1"/>
          <dgm:chPref val="1"/>
          <dgm:dir val="rev"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42AD745B-2FB7-4593-A895-62748BEF7A64}" type="pres">
      <dgm:prSet presAssocID="{8D649FC7-C23C-4A6D-AA15-B4B0ABD1CC18}" presName="hierRoot1" presStyleCnt="0">
        <dgm:presLayoutVars>
          <dgm:hierBranch val="init"/>
        </dgm:presLayoutVars>
      </dgm:prSet>
      <dgm:spPr/>
      <dgm:t>
        <a:bodyPr/>
        <a:lstStyle/>
        <a:p>
          <a:endParaRPr lang="en-US"/>
        </a:p>
      </dgm:t>
    </dgm:pt>
    <dgm:pt modelId="{19FB40AA-2949-4B55-995E-869F427F7BDE}" type="pres">
      <dgm:prSet presAssocID="{8D649FC7-C23C-4A6D-AA15-B4B0ABD1CC18}" presName="rootComposite1" presStyleCnt="0"/>
      <dgm:spPr/>
      <dgm:t>
        <a:bodyPr/>
        <a:lstStyle/>
        <a:p>
          <a:endParaRPr lang="en-US"/>
        </a:p>
      </dgm:t>
    </dgm:pt>
    <dgm:pt modelId="{866B25A7-2410-461A-831B-AC929C160293}" type="pres">
      <dgm:prSet presAssocID="{8D649FC7-C23C-4A6D-AA15-B4B0ABD1CC18}" presName="rootText1" presStyleLbl="node0" presStyleIdx="0" presStyleCnt="1" custScaleX="221185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586A434F-CB44-4729-8927-B5D86AEA87E6}" type="pres">
      <dgm:prSet presAssocID="{8D649FC7-C23C-4A6D-AA15-B4B0ABD1CC18}" presName="rootConnector1" presStyleLbl="node1" presStyleIdx="0" presStyleCnt="0"/>
      <dgm:spPr/>
      <dgm:t>
        <a:bodyPr/>
        <a:lstStyle/>
        <a:p>
          <a:endParaRPr lang="en-US"/>
        </a:p>
      </dgm:t>
    </dgm:pt>
    <dgm:pt modelId="{FD1C197B-54CC-4FE3-8BB3-4DC93C738AB7}" type="pres">
      <dgm:prSet presAssocID="{8D649FC7-C23C-4A6D-AA15-B4B0ABD1CC18}" presName="hierChild2" presStyleCnt="0"/>
      <dgm:spPr/>
      <dgm:t>
        <a:bodyPr/>
        <a:lstStyle/>
        <a:p>
          <a:endParaRPr lang="en-US"/>
        </a:p>
      </dgm:t>
    </dgm:pt>
    <dgm:pt modelId="{182F8BAA-9BEC-4C5B-99C4-53B34820CC45}" type="pres">
      <dgm:prSet presAssocID="{FF735C32-A3DA-4C09-907A-202D35538195}" presName="Name37" presStyleLbl="parChTrans1D2" presStyleIdx="0" presStyleCnt="2"/>
      <dgm:spPr/>
      <dgm:t>
        <a:bodyPr/>
        <a:lstStyle/>
        <a:p>
          <a:endParaRPr lang="en-US"/>
        </a:p>
      </dgm:t>
    </dgm:pt>
    <dgm:pt modelId="{2A70E4B1-6F6C-4F6E-B4EB-1A73052D3EBF}" type="pres">
      <dgm:prSet presAssocID="{722B9DB4-D135-42FD-8829-EFA90BCA39FE}" presName="hierRoot2" presStyleCnt="0">
        <dgm:presLayoutVars>
          <dgm:hierBranch val="init"/>
        </dgm:presLayoutVars>
      </dgm:prSet>
      <dgm:spPr/>
      <dgm:t>
        <a:bodyPr/>
        <a:lstStyle/>
        <a:p>
          <a:endParaRPr lang="en-US"/>
        </a:p>
      </dgm:t>
    </dgm:pt>
    <dgm:pt modelId="{93F2B3F8-398F-4812-AA77-020C1B0A5706}" type="pres">
      <dgm:prSet presAssocID="{722B9DB4-D135-42FD-8829-EFA90BCA39FE}" presName="rootComposite" presStyleCnt="0"/>
      <dgm:spPr/>
      <dgm:t>
        <a:bodyPr/>
        <a:lstStyle/>
        <a:p>
          <a:endParaRPr lang="en-US"/>
        </a:p>
      </dgm:t>
    </dgm:pt>
    <dgm:pt modelId="{7EF823B6-080A-456C-A268-33E1349574AF}" type="pres">
      <dgm:prSet presAssocID="{722B9DB4-D135-42FD-8829-EFA90BCA39FE}" presName="rootText" presStyleLbl="node2" presStyleIdx="0" presStyleCnt="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EF81E88A-F9D7-43EE-A2E8-6604D61910C5}" type="pres">
      <dgm:prSet presAssocID="{722B9DB4-D135-42FD-8829-EFA90BCA39FE}" presName="rootConnector" presStyleLbl="node2" presStyleIdx="0" presStyleCnt="2"/>
      <dgm:spPr/>
      <dgm:t>
        <a:bodyPr/>
        <a:lstStyle/>
        <a:p>
          <a:endParaRPr lang="en-US"/>
        </a:p>
      </dgm:t>
    </dgm:pt>
    <dgm:pt modelId="{CB0AA225-E243-4F64-838B-94840F332A46}" type="pres">
      <dgm:prSet presAssocID="{722B9DB4-D135-42FD-8829-EFA90BCA39FE}" presName="hierChild4" presStyleCnt="0"/>
      <dgm:spPr/>
      <dgm:t>
        <a:bodyPr/>
        <a:lstStyle/>
        <a:p>
          <a:endParaRPr lang="en-US"/>
        </a:p>
      </dgm:t>
    </dgm:pt>
    <dgm:pt modelId="{E53C1EE6-5B78-4601-B1B5-D36562C9BFC9}" type="pres">
      <dgm:prSet presAssocID="{722B9DB4-D135-42FD-8829-EFA90BCA39FE}" presName="hierChild5" presStyleCnt="0"/>
      <dgm:spPr/>
      <dgm:t>
        <a:bodyPr/>
        <a:lstStyle/>
        <a:p>
          <a:endParaRPr lang="en-US"/>
        </a:p>
      </dgm:t>
    </dgm:pt>
    <dgm:pt modelId="{8FB0633E-D307-4D8A-8BCA-791AB25D3EE0}" type="pres">
      <dgm:prSet presAssocID="{A4CA77B2-8E8C-4638-BADC-FF9262A77F65}" presName="Name37" presStyleLbl="parChTrans1D2" presStyleIdx="1" presStyleCnt="2"/>
      <dgm:spPr/>
      <dgm:t>
        <a:bodyPr/>
        <a:lstStyle/>
        <a:p>
          <a:endParaRPr lang="en-US"/>
        </a:p>
      </dgm:t>
    </dgm:pt>
    <dgm:pt modelId="{BB8C2EF0-CD6F-4BAF-826D-444E1D7663B7}" type="pres">
      <dgm:prSet presAssocID="{3E1F9E42-D81D-4923-B773-AB29C065A72F}" presName="hierRoot2" presStyleCnt="0">
        <dgm:presLayoutVars>
          <dgm:hierBranch val="init"/>
        </dgm:presLayoutVars>
      </dgm:prSet>
      <dgm:spPr/>
      <dgm:t>
        <a:bodyPr/>
        <a:lstStyle/>
        <a:p>
          <a:endParaRPr lang="en-US"/>
        </a:p>
      </dgm:t>
    </dgm:pt>
    <dgm:pt modelId="{FF19E6A8-B7F8-40FA-90F0-D044F8332FF9}" type="pres">
      <dgm:prSet presAssocID="{3E1F9E42-D81D-4923-B773-AB29C065A72F}" presName="rootComposite" presStyleCnt="0"/>
      <dgm:spPr/>
      <dgm:t>
        <a:bodyPr/>
        <a:lstStyle/>
        <a:p>
          <a:endParaRPr lang="en-US"/>
        </a:p>
      </dgm:t>
    </dgm:pt>
    <dgm:pt modelId="{AB58947B-F180-4D4C-BC98-58D926DD5BF4}" type="pres">
      <dgm:prSet presAssocID="{3E1F9E42-D81D-4923-B773-AB29C065A72F}" presName="rootText" presStyleLbl="node2" presStyleIdx="1" presStyleCnt="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D03EE138-C447-40E7-ABA1-64868EF91853}" type="pres">
      <dgm:prSet presAssocID="{3E1F9E42-D81D-4923-B773-AB29C065A72F}" presName="rootConnector" presStyleLbl="node2" presStyleIdx="1" presStyleCnt="2"/>
      <dgm:spPr/>
      <dgm:t>
        <a:bodyPr/>
        <a:lstStyle/>
        <a:p>
          <a:endParaRPr lang="en-US"/>
        </a:p>
      </dgm:t>
    </dgm:pt>
    <dgm:pt modelId="{22FAD163-3C50-412F-8E99-4B05A967C1F2}" type="pres">
      <dgm:prSet presAssocID="{3E1F9E42-D81D-4923-B773-AB29C065A72F}" presName="hierChild4" presStyleCnt="0"/>
      <dgm:spPr/>
      <dgm:t>
        <a:bodyPr/>
        <a:lstStyle/>
        <a:p>
          <a:endParaRPr lang="en-US"/>
        </a:p>
      </dgm:t>
    </dgm:pt>
    <dgm:pt modelId="{0900E5AF-ACFD-4F94-970D-8130E5D68915}" type="pres">
      <dgm:prSet presAssocID="{3E1F9E42-D81D-4923-B773-AB29C065A72F}" presName="hierChild5" presStyleCnt="0"/>
      <dgm:spPr/>
      <dgm:t>
        <a:bodyPr/>
        <a:lstStyle/>
        <a:p>
          <a:endParaRPr lang="en-US"/>
        </a:p>
      </dgm:t>
    </dgm:pt>
    <dgm:pt modelId="{8EA181D5-17FC-4024-8A2E-320EBEFDF3E1}" type="pres">
      <dgm:prSet presAssocID="{8D649FC7-C23C-4A6D-AA15-B4B0ABD1CC18}" presName="hierChild3" presStyleCnt="0"/>
      <dgm:spPr/>
      <dgm:t>
        <a:bodyPr/>
        <a:lstStyle/>
        <a:p>
          <a:endParaRPr lang="en-US"/>
        </a:p>
      </dgm:t>
    </dgm:pt>
  </dgm:ptLst>
  <dgm:cxnLst>
    <dgm:cxn modelId="{8E9F1BC9-57DB-4701-8F0B-EAC9F79ED0CC}" type="presOf" srcId="{722B9DB4-D135-42FD-8829-EFA90BCA39FE}" destId="{EF81E88A-F9D7-43EE-A2E8-6604D61910C5}" srcOrd="1" destOrd="0" presId="urn:microsoft.com/office/officeart/2005/8/layout/orgChart1"/>
    <dgm:cxn modelId="{5C2AF7B4-2F8A-49BC-8B56-5F411719F440}" type="presOf" srcId="{722B9DB4-D135-42FD-8829-EFA90BCA39FE}" destId="{7EF823B6-080A-456C-A268-33E1349574AF}" srcOrd="0" destOrd="0" presId="urn:microsoft.com/office/officeart/2005/8/layout/orgChart1"/>
    <dgm:cxn modelId="{BC184C7C-43D8-410D-9B2D-3CB48026F94C}" type="presOf" srcId="{3E1F9E42-D81D-4923-B773-AB29C065A72F}" destId="{D03EE138-C447-40E7-ABA1-64868EF91853}" srcOrd="1" destOrd="0" presId="urn:microsoft.com/office/officeart/2005/8/layout/orgChart1"/>
    <dgm:cxn modelId="{3C75549E-A680-4BB2-8262-B96826EA5CD5}" type="presOf" srcId="{8D649FC7-C23C-4A6D-AA15-B4B0ABD1CC18}" destId="{866B25A7-2410-461A-831B-AC929C160293}" srcOrd="0" destOrd="0" presId="urn:microsoft.com/office/officeart/2005/8/layout/orgChart1"/>
    <dgm:cxn modelId="{23149EA3-9E8A-4D35-82F9-E5EAABA2E1C4}" type="presOf" srcId="{3E1F9E42-D81D-4923-B773-AB29C065A72F}" destId="{AB58947B-F180-4D4C-BC98-58D926DD5BF4}" srcOrd="0" destOrd="0" presId="urn:microsoft.com/office/officeart/2005/8/layout/orgChart1"/>
    <dgm:cxn modelId="{E6C8039B-3FC8-4C9F-9B6C-8244ADDE1CAF}" srcId="{8D649FC7-C23C-4A6D-AA15-B4B0ABD1CC18}" destId="{722B9DB4-D135-42FD-8829-EFA90BCA39FE}" srcOrd="0" destOrd="0" parTransId="{FF735C32-A3DA-4C09-907A-202D35538195}" sibTransId="{C53288BE-E344-4370-8E74-B5C323F798B7}"/>
    <dgm:cxn modelId="{3D55A312-4B89-4D74-A1A9-1C53EB3C70EF}" srcId="{8D649FC7-C23C-4A6D-AA15-B4B0ABD1CC18}" destId="{3E1F9E42-D81D-4923-B773-AB29C065A72F}" srcOrd="1" destOrd="0" parTransId="{A4CA77B2-8E8C-4638-BADC-FF9262A77F65}" sibTransId="{D8302DC6-22EC-44D5-A320-CEABB1B98AF0}"/>
    <dgm:cxn modelId="{6C7397D1-27DF-4AD4-955C-A0792757E873}" type="presOf" srcId="{8D649FC7-C23C-4A6D-AA15-B4B0ABD1CC18}" destId="{586A434F-CB44-4729-8927-B5D86AEA87E6}" srcOrd="1" destOrd="0" presId="urn:microsoft.com/office/officeart/2005/8/layout/orgChart1"/>
    <dgm:cxn modelId="{BFD83A4F-89D6-48B2-A419-BB61272D7218}" type="presOf" srcId="{FF735C32-A3DA-4C09-907A-202D35538195}" destId="{182F8BAA-9BEC-4C5B-99C4-53B34820CC45}" srcOrd="0" destOrd="0" presId="urn:microsoft.com/office/officeart/2005/8/layout/orgChart1"/>
    <dgm:cxn modelId="{792E1B12-A0E0-4FAC-AB24-857C38F36225}" type="presOf" srcId="{A4CA77B2-8E8C-4638-BADC-FF9262A77F65}" destId="{8FB0633E-D307-4D8A-8BCA-791AB25D3EE0}" srcOrd="0" destOrd="0" presId="urn:microsoft.com/office/officeart/2005/8/layout/orgChart1"/>
    <dgm:cxn modelId="{26746903-90F2-43F9-AB20-8DC7CA4D078E}" type="presOf" srcId="{8EA744EF-AE38-409F-8333-5D5B46915C96}" destId="{B4BE3679-1C5F-4259-8D86-37EC97EA8563}" srcOrd="0" destOrd="0" presId="urn:microsoft.com/office/officeart/2005/8/layout/orgChart1"/>
    <dgm:cxn modelId="{64E4BC64-CB1C-4D99-8937-347C7C691E58}" srcId="{8EA744EF-AE38-409F-8333-5D5B46915C96}" destId="{8D649FC7-C23C-4A6D-AA15-B4B0ABD1CC18}" srcOrd="0" destOrd="0" parTransId="{59F37420-204D-49DC-B89A-9155D8C39B63}" sibTransId="{390C0FA3-8EFF-4C08-8E22-1C4C8131EB8B}"/>
    <dgm:cxn modelId="{BAA1035D-CB04-4489-BB3A-04EBAF3B8231}" type="presParOf" srcId="{B4BE3679-1C5F-4259-8D86-37EC97EA8563}" destId="{42AD745B-2FB7-4593-A895-62748BEF7A64}" srcOrd="0" destOrd="0" presId="urn:microsoft.com/office/officeart/2005/8/layout/orgChart1"/>
    <dgm:cxn modelId="{5527718C-B05C-4A24-B227-C28613CB276A}" type="presParOf" srcId="{42AD745B-2FB7-4593-A895-62748BEF7A64}" destId="{19FB40AA-2949-4B55-995E-869F427F7BDE}" srcOrd="0" destOrd="0" presId="urn:microsoft.com/office/officeart/2005/8/layout/orgChart1"/>
    <dgm:cxn modelId="{73431B18-C73F-4536-B3FD-8817BE719EB6}" type="presParOf" srcId="{19FB40AA-2949-4B55-995E-869F427F7BDE}" destId="{866B25A7-2410-461A-831B-AC929C160293}" srcOrd="0" destOrd="0" presId="urn:microsoft.com/office/officeart/2005/8/layout/orgChart1"/>
    <dgm:cxn modelId="{647AC48C-B687-41A5-BA3C-203E2725A86C}" type="presParOf" srcId="{19FB40AA-2949-4B55-995E-869F427F7BDE}" destId="{586A434F-CB44-4729-8927-B5D86AEA87E6}" srcOrd="1" destOrd="0" presId="urn:microsoft.com/office/officeart/2005/8/layout/orgChart1"/>
    <dgm:cxn modelId="{1DB3EE8A-26A9-490D-8A48-2F0435AFC5E0}" type="presParOf" srcId="{42AD745B-2FB7-4593-A895-62748BEF7A64}" destId="{FD1C197B-54CC-4FE3-8BB3-4DC93C738AB7}" srcOrd="1" destOrd="0" presId="urn:microsoft.com/office/officeart/2005/8/layout/orgChart1"/>
    <dgm:cxn modelId="{AE3EE340-5A1A-4945-937E-08AAAC8742E9}" type="presParOf" srcId="{FD1C197B-54CC-4FE3-8BB3-4DC93C738AB7}" destId="{182F8BAA-9BEC-4C5B-99C4-53B34820CC45}" srcOrd="0" destOrd="0" presId="urn:microsoft.com/office/officeart/2005/8/layout/orgChart1"/>
    <dgm:cxn modelId="{57B1433D-7E6D-44FD-8C99-0FFE9CACD4AE}" type="presParOf" srcId="{FD1C197B-54CC-4FE3-8BB3-4DC93C738AB7}" destId="{2A70E4B1-6F6C-4F6E-B4EB-1A73052D3EBF}" srcOrd="1" destOrd="0" presId="urn:microsoft.com/office/officeart/2005/8/layout/orgChart1"/>
    <dgm:cxn modelId="{F93E5B60-7D57-4034-83AD-69F913691C57}" type="presParOf" srcId="{2A70E4B1-6F6C-4F6E-B4EB-1A73052D3EBF}" destId="{93F2B3F8-398F-4812-AA77-020C1B0A5706}" srcOrd="0" destOrd="0" presId="urn:microsoft.com/office/officeart/2005/8/layout/orgChart1"/>
    <dgm:cxn modelId="{BFD101A6-F229-447B-AC1A-54CB6E5B5969}" type="presParOf" srcId="{93F2B3F8-398F-4812-AA77-020C1B0A5706}" destId="{7EF823B6-080A-456C-A268-33E1349574AF}" srcOrd="0" destOrd="0" presId="urn:microsoft.com/office/officeart/2005/8/layout/orgChart1"/>
    <dgm:cxn modelId="{0371B043-A3EA-4639-A063-5ECC740E637F}" type="presParOf" srcId="{93F2B3F8-398F-4812-AA77-020C1B0A5706}" destId="{EF81E88A-F9D7-43EE-A2E8-6604D61910C5}" srcOrd="1" destOrd="0" presId="urn:microsoft.com/office/officeart/2005/8/layout/orgChart1"/>
    <dgm:cxn modelId="{88B0DC41-8557-4091-B6AB-874EB2120B9E}" type="presParOf" srcId="{2A70E4B1-6F6C-4F6E-B4EB-1A73052D3EBF}" destId="{CB0AA225-E243-4F64-838B-94840F332A46}" srcOrd="1" destOrd="0" presId="urn:microsoft.com/office/officeart/2005/8/layout/orgChart1"/>
    <dgm:cxn modelId="{41D62AF4-7707-422C-B14E-CA786AFA9D58}" type="presParOf" srcId="{2A70E4B1-6F6C-4F6E-B4EB-1A73052D3EBF}" destId="{E53C1EE6-5B78-4601-B1B5-D36562C9BFC9}" srcOrd="2" destOrd="0" presId="urn:microsoft.com/office/officeart/2005/8/layout/orgChart1"/>
    <dgm:cxn modelId="{E1811941-9449-4737-B0FA-33591199E9F9}" type="presParOf" srcId="{FD1C197B-54CC-4FE3-8BB3-4DC93C738AB7}" destId="{8FB0633E-D307-4D8A-8BCA-791AB25D3EE0}" srcOrd="2" destOrd="0" presId="urn:microsoft.com/office/officeart/2005/8/layout/orgChart1"/>
    <dgm:cxn modelId="{EED14933-2A66-4DC0-9F82-BA857ABE9716}" type="presParOf" srcId="{FD1C197B-54CC-4FE3-8BB3-4DC93C738AB7}" destId="{BB8C2EF0-CD6F-4BAF-826D-444E1D7663B7}" srcOrd="3" destOrd="0" presId="urn:microsoft.com/office/officeart/2005/8/layout/orgChart1"/>
    <dgm:cxn modelId="{0802040A-1743-4D58-BCBF-20B6E8EEB99C}" type="presParOf" srcId="{BB8C2EF0-CD6F-4BAF-826D-444E1D7663B7}" destId="{FF19E6A8-B7F8-40FA-90F0-D044F8332FF9}" srcOrd="0" destOrd="0" presId="urn:microsoft.com/office/officeart/2005/8/layout/orgChart1"/>
    <dgm:cxn modelId="{472FD5AA-7F41-4B73-BC3D-BF3DDECC593D}" type="presParOf" srcId="{FF19E6A8-B7F8-40FA-90F0-D044F8332FF9}" destId="{AB58947B-F180-4D4C-BC98-58D926DD5BF4}" srcOrd="0" destOrd="0" presId="urn:microsoft.com/office/officeart/2005/8/layout/orgChart1"/>
    <dgm:cxn modelId="{6E31EA28-D40F-41ED-99B8-487E957E1DD6}" type="presParOf" srcId="{FF19E6A8-B7F8-40FA-90F0-D044F8332FF9}" destId="{D03EE138-C447-40E7-ABA1-64868EF91853}" srcOrd="1" destOrd="0" presId="urn:microsoft.com/office/officeart/2005/8/layout/orgChart1"/>
    <dgm:cxn modelId="{A07F80E4-437E-4CBE-B2D5-2525C206E344}" type="presParOf" srcId="{BB8C2EF0-CD6F-4BAF-826D-444E1D7663B7}" destId="{22FAD163-3C50-412F-8E99-4B05A967C1F2}" srcOrd="1" destOrd="0" presId="urn:microsoft.com/office/officeart/2005/8/layout/orgChart1"/>
    <dgm:cxn modelId="{E1E2F5A2-D142-4382-AD10-3B0E8A6E065B}" type="presParOf" srcId="{BB8C2EF0-CD6F-4BAF-826D-444E1D7663B7}" destId="{0900E5AF-ACFD-4F94-970D-8130E5D68915}" srcOrd="2" destOrd="0" presId="urn:microsoft.com/office/officeart/2005/8/layout/orgChart1"/>
    <dgm:cxn modelId="{9A14EDE8-A033-44B1-A58B-C192A8E3E9EB}" type="presParOf" srcId="{42AD745B-2FB7-4593-A895-62748BEF7A64}" destId="{8EA181D5-17FC-4024-8A2E-320EBEFDF3E1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8EA744EF-AE38-409F-8333-5D5B46915C96}" type="doc">
      <dgm:prSet loTypeId="urn:microsoft.com/office/officeart/2005/8/layout/orgChart1" loCatId="hierarchy" qsTypeId="urn:microsoft.com/office/officeart/2005/8/quickstyle/simple4" qsCatId="simple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8D649FC7-C23C-4A6D-AA15-B4B0ABD1CC18}">
      <dgm:prSet phldrT="[Text]" custT="1"/>
      <dgm:spPr/>
      <dgm:t>
        <a:bodyPr/>
        <a:lstStyle/>
        <a:p>
          <a:pPr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r>
            <a:rPr lang="ur-PK" sz="4000" b="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Jameel Noori Nastaleeq" pitchFamily="2" charset="-78"/>
              <a:cs typeface="Jameel Noori Nastaleeq" pitchFamily="2" charset="-78"/>
            </a:rPr>
            <a:t>قرآن میں اس شرک کی نفی (سورۃ الاخلاص)</a:t>
          </a:r>
          <a:endParaRPr lang="en-US" sz="4000" b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Jameel Noori Nastaleeq" pitchFamily="2" charset="-78"/>
            <a:cs typeface="Jameel Noori Nastaleeq" pitchFamily="2" charset="-78"/>
          </a:endParaRPr>
        </a:p>
      </dgm:t>
    </dgm:pt>
    <dgm:pt modelId="{59F37420-204D-49DC-B89A-9155D8C39B63}" type="parTrans" cxnId="{64E4BC64-CB1C-4D99-8937-347C7C691E58}">
      <dgm:prSet/>
      <dgm:spPr/>
      <dgm:t>
        <a:bodyPr/>
        <a:lstStyle/>
        <a:p>
          <a:pPr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endParaRPr lang="en-US" b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Jameel Noori Nastaleeq" pitchFamily="2" charset="-78"/>
            <a:cs typeface="Jameel Noori Nastaleeq" pitchFamily="2" charset="-78"/>
          </a:endParaRPr>
        </a:p>
      </dgm:t>
    </dgm:pt>
    <dgm:pt modelId="{390C0FA3-8EFF-4C08-8E22-1C4C8131EB8B}" type="sibTrans" cxnId="{64E4BC64-CB1C-4D99-8937-347C7C691E58}">
      <dgm:prSet/>
      <dgm:spPr/>
      <dgm:t>
        <a:bodyPr/>
        <a:lstStyle/>
        <a:p>
          <a:pPr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endParaRPr lang="en-US" b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Jameel Noori Nastaleeq" pitchFamily="2" charset="-78"/>
            <a:cs typeface="Jameel Noori Nastaleeq" pitchFamily="2" charset="-78"/>
          </a:endParaRPr>
        </a:p>
      </dgm:t>
    </dgm:pt>
    <dgm:pt modelId="{B4BE3679-1C5F-4259-8D86-37EC97EA8563}" type="pres">
      <dgm:prSet presAssocID="{8EA744EF-AE38-409F-8333-5D5B46915C96}" presName="hierChild1" presStyleCnt="0">
        <dgm:presLayoutVars>
          <dgm:orgChart val="1"/>
          <dgm:chPref val="1"/>
          <dgm:dir val="rev"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42AD745B-2FB7-4593-A895-62748BEF7A64}" type="pres">
      <dgm:prSet presAssocID="{8D649FC7-C23C-4A6D-AA15-B4B0ABD1CC18}" presName="hierRoot1" presStyleCnt="0">
        <dgm:presLayoutVars>
          <dgm:hierBranch val="init"/>
        </dgm:presLayoutVars>
      </dgm:prSet>
      <dgm:spPr/>
      <dgm:t>
        <a:bodyPr/>
        <a:lstStyle/>
        <a:p>
          <a:endParaRPr lang="en-US"/>
        </a:p>
      </dgm:t>
    </dgm:pt>
    <dgm:pt modelId="{19FB40AA-2949-4B55-995E-869F427F7BDE}" type="pres">
      <dgm:prSet presAssocID="{8D649FC7-C23C-4A6D-AA15-B4B0ABD1CC18}" presName="rootComposite1" presStyleCnt="0"/>
      <dgm:spPr/>
      <dgm:t>
        <a:bodyPr/>
        <a:lstStyle/>
        <a:p>
          <a:endParaRPr lang="en-US"/>
        </a:p>
      </dgm:t>
    </dgm:pt>
    <dgm:pt modelId="{866B25A7-2410-461A-831B-AC929C160293}" type="pres">
      <dgm:prSet presAssocID="{8D649FC7-C23C-4A6D-AA15-B4B0ABD1CC18}" presName="rootText1" presStyleLbl="node0" presStyleIdx="0" presStyleCnt="1" custScaleX="300198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586A434F-CB44-4729-8927-B5D86AEA87E6}" type="pres">
      <dgm:prSet presAssocID="{8D649FC7-C23C-4A6D-AA15-B4B0ABD1CC18}" presName="rootConnector1" presStyleLbl="node1" presStyleIdx="0" presStyleCnt="0"/>
      <dgm:spPr/>
      <dgm:t>
        <a:bodyPr/>
        <a:lstStyle/>
        <a:p>
          <a:endParaRPr lang="en-US"/>
        </a:p>
      </dgm:t>
    </dgm:pt>
    <dgm:pt modelId="{FD1C197B-54CC-4FE3-8BB3-4DC93C738AB7}" type="pres">
      <dgm:prSet presAssocID="{8D649FC7-C23C-4A6D-AA15-B4B0ABD1CC18}" presName="hierChild2" presStyleCnt="0"/>
      <dgm:spPr/>
      <dgm:t>
        <a:bodyPr/>
        <a:lstStyle/>
        <a:p>
          <a:endParaRPr lang="en-US"/>
        </a:p>
      </dgm:t>
    </dgm:pt>
    <dgm:pt modelId="{8EA181D5-17FC-4024-8A2E-320EBEFDF3E1}" type="pres">
      <dgm:prSet presAssocID="{8D649FC7-C23C-4A6D-AA15-B4B0ABD1CC18}" presName="hierChild3" presStyleCnt="0"/>
      <dgm:spPr/>
      <dgm:t>
        <a:bodyPr/>
        <a:lstStyle/>
        <a:p>
          <a:endParaRPr lang="en-US"/>
        </a:p>
      </dgm:t>
    </dgm:pt>
  </dgm:ptLst>
  <dgm:cxnLst>
    <dgm:cxn modelId="{FC903FA0-ADBB-4BBC-9DA4-1357D1713481}" type="presOf" srcId="{8D649FC7-C23C-4A6D-AA15-B4B0ABD1CC18}" destId="{586A434F-CB44-4729-8927-B5D86AEA87E6}" srcOrd="1" destOrd="0" presId="urn:microsoft.com/office/officeart/2005/8/layout/orgChart1"/>
    <dgm:cxn modelId="{64E4BC64-CB1C-4D99-8937-347C7C691E58}" srcId="{8EA744EF-AE38-409F-8333-5D5B46915C96}" destId="{8D649FC7-C23C-4A6D-AA15-B4B0ABD1CC18}" srcOrd="0" destOrd="0" parTransId="{59F37420-204D-49DC-B89A-9155D8C39B63}" sibTransId="{390C0FA3-8EFF-4C08-8E22-1C4C8131EB8B}"/>
    <dgm:cxn modelId="{B46207B5-71B7-451D-9F31-B07D183C696F}" type="presOf" srcId="{8D649FC7-C23C-4A6D-AA15-B4B0ABD1CC18}" destId="{866B25A7-2410-461A-831B-AC929C160293}" srcOrd="0" destOrd="0" presId="urn:microsoft.com/office/officeart/2005/8/layout/orgChart1"/>
    <dgm:cxn modelId="{79999CC8-1750-4395-A385-AF8A74783E09}" type="presOf" srcId="{8EA744EF-AE38-409F-8333-5D5B46915C96}" destId="{B4BE3679-1C5F-4259-8D86-37EC97EA8563}" srcOrd="0" destOrd="0" presId="urn:microsoft.com/office/officeart/2005/8/layout/orgChart1"/>
    <dgm:cxn modelId="{DB2F9D73-2FF0-494A-A5A3-5E0CBA31AB22}" type="presParOf" srcId="{B4BE3679-1C5F-4259-8D86-37EC97EA8563}" destId="{42AD745B-2FB7-4593-A895-62748BEF7A64}" srcOrd="0" destOrd="0" presId="urn:microsoft.com/office/officeart/2005/8/layout/orgChart1"/>
    <dgm:cxn modelId="{75E4AFC2-AE90-491B-B096-0F293E0DCC38}" type="presParOf" srcId="{42AD745B-2FB7-4593-A895-62748BEF7A64}" destId="{19FB40AA-2949-4B55-995E-869F427F7BDE}" srcOrd="0" destOrd="0" presId="urn:microsoft.com/office/officeart/2005/8/layout/orgChart1"/>
    <dgm:cxn modelId="{7ED7DB5F-A31B-4530-A34B-216B2FA12142}" type="presParOf" srcId="{19FB40AA-2949-4B55-995E-869F427F7BDE}" destId="{866B25A7-2410-461A-831B-AC929C160293}" srcOrd="0" destOrd="0" presId="urn:microsoft.com/office/officeart/2005/8/layout/orgChart1"/>
    <dgm:cxn modelId="{42CB40F6-16C2-40F6-8D9C-6BBA4EA70F4D}" type="presParOf" srcId="{19FB40AA-2949-4B55-995E-869F427F7BDE}" destId="{586A434F-CB44-4729-8927-B5D86AEA87E6}" srcOrd="1" destOrd="0" presId="urn:microsoft.com/office/officeart/2005/8/layout/orgChart1"/>
    <dgm:cxn modelId="{7AF07EBC-B1E8-4F8F-ADEB-0C0768027613}" type="presParOf" srcId="{42AD745B-2FB7-4593-A895-62748BEF7A64}" destId="{FD1C197B-54CC-4FE3-8BB3-4DC93C738AB7}" srcOrd="1" destOrd="0" presId="urn:microsoft.com/office/officeart/2005/8/layout/orgChart1"/>
    <dgm:cxn modelId="{47ACB3D0-EA48-4826-B400-8B9911490E86}" type="presParOf" srcId="{42AD745B-2FB7-4593-A895-62748BEF7A64}" destId="{8EA181D5-17FC-4024-8A2E-320EBEFDF3E1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8EA744EF-AE38-409F-8333-5D5B46915C96}" type="doc">
      <dgm:prSet loTypeId="urn:microsoft.com/office/officeart/2008/layout/LinedList" loCatId="list" qsTypeId="urn:microsoft.com/office/officeart/2005/8/quickstyle/simple5" qsCatId="simple" csTypeId="urn:microsoft.com/office/officeart/2005/8/colors/accent1_1" csCatId="accent1" phldr="1"/>
      <dgm:spPr/>
      <dgm:t>
        <a:bodyPr/>
        <a:lstStyle/>
        <a:p>
          <a:endParaRPr lang="en-US"/>
        </a:p>
      </dgm:t>
    </dgm:pt>
    <dgm:pt modelId="{8D649FC7-C23C-4A6D-AA15-B4B0ABD1CC18}">
      <dgm:prSet phldrT="[Text]"/>
      <dgm:spPr/>
      <dgm:t>
        <a:bodyPr/>
        <a:lstStyle/>
        <a:p>
          <a:r>
            <a:rPr lang="ar-SA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Jameel Noori Nastaleeq" pitchFamily="2" charset="-78"/>
              <a:cs typeface="Jameel Noori Nastaleeq" pitchFamily="2" charset="-78"/>
            </a:rPr>
            <a:t>اُمت محمد ﷺ کی خصوصی حفاظت کے مظاہر</a:t>
          </a:r>
          <a:r>
            <a:rPr lang="en-US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Jameel Noori Nastaleeq" pitchFamily="2" charset="-78"/>
              <a:cs typeface="Jameel Noori Nastaleeq" pitchFamily="2" charset="-78"/>
            </a:rPr>
            <a:t> </a:t>
          </a:r>
          <a:endParaRPr lang="en-US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Jameel Noori Nastaleeq" pitchFamily="2" charset="-78"/>
            <a:cs typeface="Jameel Noori Nastaleeq" pitchFamily="2" charset="-78"/>
          </a:endParaRPr>
        </a:p>
      </dgm:t>
    </dgm:pt>
    <dgm:pt modelId="{59F37420-204D-49DC-B89A-9155D8C39B63}" type="parTrans" cxnId="{64E4BC64-CB1C-4D99-8937-347C7C691E58}">
      <dgm:prSet/>
      <dgm:spPr/>
      <dgm:t>
        <a:bodyPr/>
        <a:lstStyle/>
        <a:p>
          <a:endParaRPr lang="en-US"/>
        </a:p>
      </dgm:t>
    </dgm:pt>
    <dgm:pt modelId="{390C0FA3-8EFF-4C08-8E22-1C4C8131EB8B}" type="sibTrans" cxnId="{64E4BC64-CB1C-4D99-8937-347C7C691E58}">
      <dgm:prSet/>
      <dgm:spPr/>
      <dgm:t>
        <a:bodyPr/>
        <a:lstStyle/>
        <a:p>
          <a:endParaRPr lang="en-US"/>
        </a:p>
      </dgm:t>
    </dgm:pt>
    <dgm:pt modelId="{D919FE53-907B-49DA-8962-C6042593D5B5}">
      <dgm:prSet phldrT="[Text]" custT="1"/>
      <dgm:spPr/>
      <dgm:t>
        <a:bodyPr/>
        <a:lstStyle/>
        <a:p>
          <a:pPr rtl="1"/>
          <a:r>
            <a:rPr lang="fa-IR" sz="2400" dirty="0" smtClean="0">
              <a:effectLst/>
              <a:latin typeface="Jameel Noori Nastaleeq" pitchFamily="2" charset="-78"/>
              <a:cs typeface="Jameel Noori Nastaleeq" pitchFamily="2" charset="-78"/>
            </a:rPr>
            <a:t>قرآنِ حکیم میں باربار نبی اکرم</a:t>
          </a:r>
          <a:r>
            <a:rPr lang="ar-SA" sz="2400" dirty="0" smtClean="0">
              <a:effectLst/>
              <a:latin typeface="Jameel Noori Nastaleeq" pitchFamily="2" charset="-78"/>
              <a:cs typeface="Jameel Noori Nastaleeq" pitchFamily="2" charset="-78"/>
            </a:rPr>
            <a:t>ؐ</a:t>
          </a:r>
          <a:r>
            <a:rPr lang="fa-IR" sz="2400" dirty="0" smtClean="0">
              <a:effectLst/>
              <a:latin typeface="Jameel Noori Nastaleeq" pitchFamily="2" charset="-78"/>
              <a:cs typeface="Jameel Noori Nastaleeq" pitchFamily="2" charset="-78"/>
            </a:rPr>
            <a:t> کی بشریت کو نمایاں کیا گیا</a:t>
          </a:r>
          <a:r>
            <a:rPr lang="ar-SA" sz="2400" dirty="0" smtClean="0">
              <a:effectLst/>
              <a:latin typeface="Jameel Noori Nastaleeq" pitchFamily="2" charset="-78"/>
              <a:cs typeface="Jameel Noori Nastaleeq" pitchFamily="2" charset="-78"/>
            </a:rPr>
            <a:t> </a:t>
          </a:r>
          <a:r>
            <a:rPr lang="fa-IR" sz="2400" dirty="0" smtClean="0">
              <a:effectLst/>
              <a:latin typeface="Jameel Noori Nastaleeq" pitchFamily="2" charset="-78"/>
              <a:cs typeface="Jameel Noori Nastaleeq" pitchFamily="2" charset="-78"/>
            </a:rPr>
            <a:t>(الکھف : 110</a:t>
          </a:r>
          <a:r>
            <a:rPr lang="ar-SA" sz="2400" dirty="0" smtClean="0">
              <a:effectLst/>
              <a:latin typeface="Jameel Noori Nastaleeq" pitchFamily="2" charset="-78"/>
              <a:cs typeface="Jameel Noori Nastaleeq" pitchFamily="2" charset="-78"/>
            </a:rPr>
            <a:t>)</a:t>
          </a:r>
          <a:endParaRPr lang="en-US" sz="2400" dirty="0">
            <a:effectLst/>
            <a:latin typeface="Jameel Noori Nastaleeq" pitchFamily="2" charset="-78"/>
            <a:cs typeface="Jameel Noori Nastaleeq" pitchFamily="2" charset="-78"/>
          </a:endParaRPr>
        </a:p>
      </dgm:t>
    </dgm:pt>
    <dgm:pt modelId="{E6832724-3EFC-448D-822B-8FDE3091F15C}" type="parTrans" cxnId="{80D49E8C-778F-48F5-891C-47E02296A5A2}">
      <dgm:prSet/>
      <dgm:spPr/>
      <dgm:t>
        <a:bodyPr/>
        <a:lstStyle/>
        <a:p>
          <a:endParaRPr lang="en-US"/>
        </a:p>
      </dgm:t>
    </dgm:pt>
    <dgm:pt modelId="{DF9E1A3C-F692-4922-AAB0-4E6408CE9606}" type="sibTrans" cxnId="{80D49E8C-778F-48F5-891C-47E02296A5A2}">
      <dgm:prSet/>
      <dgm:spPr/>
      <dgm:t>
        <a:bodyPr/>
        <a:lstStyle/>
        <a:p>
          <a:endParaRPr lang="en-US"/>
        </a:p>
      </dgm:t>
    </dgm:pt>
    <dgm:pt modelId="{F738811F-B91E-4FCF-8E9A-98F89FB6B24C}">
      <dgm:prSet phldrT="[Text]" custT="1"/>
      <dgm:spPr/>
      <dgm:t>
        <a:bodyPr/>
        <a:lstStyle/>
        <a:p>
          <a:pPr rtl="1"/>
          <a:r>
            <a:rPr lang="fa-IR" sz="2400" dirty="0" smtClean="0">
              <a:effectLst/>
              <a:latin typeface="Jameel Noori Nastaleeq" pitchFamily="2" charset="-78"/>
              <a:cs typeface="Jameel Noori Nastaleeq" pitchFamily="2" charset="-78"/>
            </a:rPr>
            <a:t>قرآنِ کریم میں چند مقامات پر نبی اکرم</a:t>
          </a:r>
          <a:r>
            <a:rPr lang="ar-SA" sz="2400" dirty="0" smtClean="0">
              <a:effectLst/>
              <a:latin typeface="Jameel Noori Nastaleeq" pitchFamily="2" charset="-78"/>
              <a:cs typeface="Jameel Noori Nastaleeq" pitchFamily="2" charset="-78"/>
            </a:rPr>
            <a:t>ؐ</a:t>
          </a:r>
          <a:r>
            <a:rPr lang="fa-IR" sz="2400" dirty="0" smtClean="0">
              <a:effectLst/>
              <a:latin typeface="Jameel Noori Nastaleeq" pitchFamily="2" charset="-78"/>
              <a:cs typeface="Jameel Noori Nastaleeq" pitchFamily="2" charset="-78"/>
            </a:rPr>
            <a:t> سے بظاہرسخت اندازِ کلام ( عبس :1-</a:t>
          </a:r>
          <a:r>
            <a:rPr lang="en-US" sz="2400" dirty="0" smtClean="0">
              <a:effectLst/>
              <a:latin typeface="Jameel Noori Nastaleeq" pitchFamily="2" charset="-78"/>
              <a:cs typeface="Jameel Noori Nastaleeq" pitchFamily="2" charset="-78"/>
            </a:rPr>
            <a:t>0 </a:t>
          </a:r>
          <a:r>
            <a:rPr lang="fa-IR" sz="2400" dirty="0" smtClean="0">
              <a:effectLst/>
              <a:latin typeface="Jameel Noori Nastaleeq" pitchFamily="2" charset="-78"/>
              <a:cs typeface="Jameel Noori Nastaleeq" pitchFamily="2" charset="-78"/>
            </a:rPr>
            <a:t>1</a:t>
          </a:r>
          <a:r>
            <a:rPr lang="ar-SA" sz="2400" dirty="0" smtClean="0">
              <a:effectLst/>
              <a:latin typeface="Jameel Noori Nastaleeq" pitchFamily="2" charset="-78"/>
              <a:cs typeface="Jameel Noori Nastaleeq" pitchFamily="2" charset="-78"/>
            </a:rPr>
            <a:t>)</a:t>
          </a:r>
          <a:endParaRPr lang="en-US" sz="2400" dirty="0">
            <a:effectLst/>
            <a:latin typeface="Jameel Noori Nastaleeq" pitchFamily="2" charset="-78"/>
            <a:cs typeface="Jameel Noori Nastaleeq" pitchFamily="2" charset="-78"/>
          </a:endParaRPr>
        </a:p>
      </dgm:t>
    </dgm:pt>
    <dgm:pt modelId="{F668238A-75C2-4EC1-952B-B613630FB58D}" type="parTrans" cxnId="{576EF020-06B9-4989-AFEF-3DDA95037E7A}">
      <dgm:prSet/>
      <dgm:spPr/>
      <dgm:t>
        <a:bodyPr/>
        <a:lstStyle/>
        <a:p>
          <a:endParaRPr lang="en-US"/>
        </a:p>
      </dgm:t>
    </dgm:pt>
    <dgm:pt modelId="{EE2B780D-D16F-4479-8645-E38E99AB5DDC}" type="sibTrans" cxnId="{576EF020-06B9-4989-AFEF-3DDA95037E7A}">
      <dgm:prSet/>
      <dgm:spPr/>
      <dgm:t>
        <a:bodyPr/>
        <a:lstStyle/>
        <a:p>
          <a:endParaRPr lang="en-US"/>
        </a:p>
      </dgm:t>
    </dgm:pt>
    <dgm:pt modelId="{3DDE349B-F4F6-4956-97D0-FC7F5889FF97}">
      <dgm:prSet phldrT="[Text]" custT="1"/>
      <dgm:spPr/>
      <dgm:t>
        <a:bodyPr/>
        <a:lstStyle/>
        <a:p>
          <a:pPr rtl="1"/>
          <a:r>
            <a:rPr lang="fa-IR" sz="2400" dirty="0" smtClean="0">
              <a:effectLst/>
              <a:latin typeface="Jameel Noori Nastaleeq" pitchFamily="2" charset="-78"/>
              <a:cs typeface="Jameel Noori Nastaleeq" pitchFamily="2" charset="-78"/>
            </a:rPr>
            <a:t>قرآنِ کریم میں چند مقامات پر نبی اکرم</a:t>
          </a:r>
          <a:r>
            <a:rPr lang="ar-SA" sz="2400" dirty="0" smtClean="0">
              <a:effectLst/>
              <a:latin typeface="Jameel Noori Nastaleeq" pitchFamily="2" charset="-78"/>
              <a:cs typeface="Jameel Noori Nastaleeq" pitchFamily="2" charset="-78"/>
            </a:rPr>
            <a:t>ؐ</a:t>
          </a:r>
          <a:r>
            <a:rPr lang="fa-IR" sz="2400" dirty="0" smtClean="0">
              <a:effectLst/>
              <a:latin typeface="Jameel Noori Nastaleeq" pitchFamily="2" charset="-78"/>
              <a:cs typeface="Jameel Noori Nastaleeq" pitchFamily="2" charset="-78"/>
            </a:rPr>
            <a:t> </a:t>
          </a:r>
          <a:r>
            <a:rPr lang="ar-SA" sz="2400" dirty="0" smtClean="0">
              <a:effectLst/>
              <a:latin typeface="Jameel Noori Nastaleeq" pitchFamily="2" charset="-78"/>
              <a:cs typeface="Jameel Noori Nastaleeq" pitchFamily="2" charset="-78"/>
            </a:rPr>
            <a:t>کی عاجزی کا بیان</a:t>
          </a:r>
          <a:r>
            <a:rPr lang="fa-IR" sz="2400" dirty="0" smtClean="0">
              <a:effectLst/>
              <a:latin typeface="Jameel Noori Nastaleeq" pitchFamily="2" charset="-78"/>
              <a:cs typeface="Jameel Noori Nastaleeq" pitchFamily="2" charset="-78"/>
            </a:rPr>
            <a:t> ( </a:t>
          </a:r>
          <a:r>
            <a:rPr lang="ar-SA" sz="2400" dirty="0" smtClean="0">
              <a:effectLst/>
              <a:latin typeface="Jameel Noori Nastaleeq" pitchFamily="2" charset="-78"/>
              <a:cs typeface="Jameel Noori Nastaleeq" pitchFamily="2" charset="-78"/>
            </a:rPr>
            <a:t>اعراف</a:t>
          </a:r>
          <a:r>
            <a:rPr lang="fa-IR" sz="2400" dirty="0" smtClean="0">
              <a:effectLst/>
              <a:latin typeface="Jameel Noori Nastaleeq" pitchFamily="2" charset="-78"/>
              <a:cs typeface="Jameel Noori Nastaleeq" pitchFamily="2" charset="-78"/>
            </a:rPr>
            <a:t> :</a:t>
          </a:r>
          <a:r>
            <a:rPr lang="en-US" sz="2400" dirty="0" smtClean="0">
              <a:effectLst/>
              <a:latin typeface="Jameel Noori Nastaleeq" pitchFamily="2" charset="-78"/>
              <a:cs typeface="Jameel Noori Nastaleeq" pitchFamily="2" charset="-78"/>
            </a:rPr>
            <a:t>188</a:t>
          </a:r>
          <a:r>
            <a:rPr lang="ar-SA" sz="2400" dirty="0" smtClean="0">
              <a:effectLst/>
              <a:latin typeface="Jameel Noori Nastaleeq" pitchFamily="2" charset="-78"/>
              <a:cs typeface="Jameel Noori Nastaleeq" pitchFamily="2" charset="-78"/>
            </a:rPr>
            <a:t>)</a:t>
          </a:r>
          <a:endParaRPr lang="en-US" sz="2400" dirty="0">
            <a:effectLst/>
            <a:latin typeface="Jameel Noori Nastaleeq" pitchFamily="2" charset="-78"/>
            <a:cs typeface="Jameel Noori Nastaleeq" pitchFamily="2" charset="-78"/>
          </a:endParaRPr>
        </a:p>
      </dgm:t>
    </dgm:pt>
    <dgm:pt modelId="{14B7ABED-A29D-4767-A045-DF07C3AB86C2}" type="parTrans" cxnId="{AF2CD5BB-58C0-47EA-8C61-D12AC6D34EFF}">
      <dgm:prSet/>
      <dgm:spPr/>
      <dgm:t>
        <a:bodyPr/>
        <a:lstStyle/>
        <a:p>
          <a:endParaRPr lang="en-US"/>
        </a:p>
      </dgm:t>
    </dgm:pt>
    <dgm:pt modelId="{A07F5A72-3339-4248-92CF-FA317DA8D7BE}" type="sibTrans" cxnId="{AF2CD5BB-58C0-47EA-8C61-D12AC6D34EFF}">
      <dgm:prSet/>
      <dgm:spPr/>
      <dgm:t>
        <a:bodyPr/>
        <a:lstStyle/>
        <a:p>
          <a:endParaRPr lang="en-US"/>
        </a:p>
      </dgm:t>
    </dgm:pt>
    <dgm:pt modelId="{531E4AB9-88E4-444F-B0B4-0EE8979B3FF1}">
      <dgm:prSet phldrT="[Text]" custT="1"/>
      <dgm:spPr/>
      <dgm:t>
        <a:bodyPr/>
        <a:lstStyle/>
        <a:p>
          <a:pPr rtl="1"/>
          <a:r>
            <a:rPr lang="fa-IR" sz="2400" dirty="0" smtClean="0">
              <a:effectLst/>
              <a:latin typeface="Jameel Noori Nastaleeq" pitchFamily="2" charset="-78"/>
              <a:cs typeface="Jameel Noori Nastaleeq" pitchFamily="2" charset="-78"/>
            </a:rPr>
            <a:t>نبی اکرم ﷺ کا صحابہ کرام</a:t>
          </a:r>
          <a:r>
            <a:rPr lang="en-US" sz="2400" dirty="0" smtClean="0">
              <a:effectLst/>
              <a:latin typeface="Jameel Noori Nastaleeq" pitchFamily="2" charset="-78"/>
              <a:cs typeface="Jameel Noori Nastaleeq" pitchFamily="2" charset="-78"/>
            </a:rPr>
            <a:t> </a:t>
          </a:r>
          <a:r>
            <a:rPr lang="fa-IR" sz="2400" dirty="0" smtClean="0">
              <a:effectLst/>
              <a:latin typeface="Jameel Noori Nastaleeq" pitchFamily="2" charset="-78"/>
              <a:cs typeface="Jameel Noori Nastaleeq" pitchFamily="2" charset="-78"/>
            </a:rPr>
            <a:t>کے ساتھ گھل مل جانا، ہر مہم میں قدم بقدم شریک ہونا اورتمام بشری مشقتیں برداشت کرنا</a:t>
          </a:r>
          <a:r>
            <a:rPr lang="en-US" sz="2400" dirty="0" smtClean="0">
              <a:effectLst/>
              <a:latin typeface="Jameel Noori Nastaleeq" pitchFamily="2" charset="-78"/>
              <a:cs typeface="Jameel Noori Nastaleeq" pitchFamily="2" charset="-78"/>
            </a:rPr>
            <a:t> </a:t>
          </a:r>
          <a:endParaRPr lang="en-US" sz="2400" dirty="0">
            <a:effectLst/>
            <a:latin typeface="Jameel Noori Nastaleeq" pitchFamily="2" charset="-78"/>
            <a:cs typeface="Jameel Noori Nastaleeq" pitchFamily="2" charset="-78"/>
          </a:endParaRPr>
        </a:p>
      </dgm:t>
    </dgm:pt>
    <dgm:pt modelId="{4DCC46FF-A7E2-4ACF-AA2A-44C4CCE9755D}" type="parTrans" cxnId="{C31D6DAD-7504-4DDF-B61D-13565D2DCC11}">
      <dgm:prSet/>
      <dgm:spPr/>
      <dgm:t>
        <a:bodyPr/>
        <a:lstStyle/>
        <a:p>
          <a:endParaRPr lang="en-US"/>
        </a:p>
      </dgm:t>
    </dgm:pt>
    <dgm:pt modelId="{07C4EDDB-2A11-449E-B281-AFF15B9C4071}" type="sibTrans" cxnId="{C31D6DAD-7504-4DDF-B61D-13565D2DCC11}">
      <dgm:prSet/>
      <dgm:spPr/>
      <dgm:t>
        <a:bodyPr/>
        <a:lstStyle/>
        <a:p>
          <a:endParaRPr lang="en-US"/>
        </a:p>
      </dgm:t>
    </dgm:pt>
    <dgm:pt modelId="{973F29F2-849B-4622-AE68-EAAD6656A8B9}" type="pres">
      <dgm:prSet presAssocID="{8EA744EF-AE38-409F-8333-5D5B46915C96}" presName="vert0" presStyleCnt="0">
        <dgm:presLayoutVars>
          <dgm:dir val="rev"/>
          <dgm:animOne val="branch"/>
          <dgm:animLvl val="lvl"/>
        </dgm:presLayoutVars>
      </dgm:prSet>
      <dgm:spPr/>
      <dgm:t>
        <a:bodyPr/>
        <a:lstStyle/>
        <a:p>
          <a:endParaRPr lang="en-US"/>
        </a:p>
      </dgm:t>
    </dgm:pt>
    <dgm:pt modelId="{ACD07DF3-D57C-40C4-B846-12BF6062599D}" type="pres">
      <dgm:prSet presAssocID="{8D649FC7-C23C-4A6D-AA15-B4B0ABD1CC18}" presName="thickLine" presStyleLbl="alignNode1" presStyleIdx="0" presStyleCnt="1"/>
      <dgm:spPr/>
      <dgm:t>
        <a:bodyPr/>
        <a:lstStyle/>
        <a:p>
          <a:endParaRPr lang="en-US"/>
        </a:p>
      </dgm:t>
    </dgm:pt>
    <dgm:pt modelId="{837646C1-97FD-4C71-9E13-43AC25378034}" type="pres">
      <dgm:prSet presAssocID="{8D649FC7-C23C-4A6D-AA15-B4B0ABD1CC18}" presName="horz1" presStyleCnt="0"/>
      <dgm:spPr/>
      <dgm:t>
        <a:bodyPr/>
        <a:lstStyle/>
        <a:p>
          <a:endParaRPr lang="en-US"/>
        </a:p>
      </dgm:t>
    </dgm:pt>
    <dgm:pt modelId="{825D3E0F-4873-480C-8359-433BD413E42D}" type="pres">
      <dgm:prSet presAssocID="{8D649FC7-C23C-4A6D-AA15-B4B0ABD1CC18}" presName="tx1" presStyleLbl="revTx" presStyleIdx="0" presStyleCnt="5"/>
      <dgm:spPr/>
      <dgm:t>
        <a:bodyPr/>
        <a:lstStyle/>
        <a:p>
          <a:endParaRPr lang="en-US"/>
        </a:p>
      </dgm:t>
    </dgm:pt>
    <dgm:pt modelId="{9FFA70E6-C196-4929-9139-D2CB3B69AD37}" type="pres">
      <dgm:prSet presAssocID="{8D649FC7-C23C-4A6D-AA15-B4B0ABD1CC18}" presName="vert1" presStyleCnt="0"/>
      <dgm:spPr/>
      <dgm:t>
        <a:bodyPr/>
        <a:lstStyle/>
        <a:p>
          <a:endParaRPr lang="en-US"/>
        </a:p>
      </dgm:t>
    </dgm:pt>
    <dgm:pt modelId="{F3D309E3-B3AA-4BE9-B4C4-3AF14F8F36DE}" type="pres">
      <dgm:prSet presAssocID="{D919FE53-907B-49DA-8962-C6042593D5B5}" presName="vertSpace2a" presStyleCnt="0"/>
      <dgm:spPr/>
      <dgm:t>
        <a:bodyPr/>
        <a:lstStyle/>
        <a:p>
          <a:endParaRPr lang="en-US"/>
        </a:p>
      </dgm:t>
    </dgm:pt>
    <dgm:pt modelId="{0CB04138-14DE-4070-AD6C-BE983785F54F}" type="pres">
      <dgm:prSet presAssocID="{D919FE53-907B-49DA-8962-C6042593D5B5}" presName="horz2" presStyleCnt="0"/>
      <dgm:spPr/>
      <dgm:t>
        <a:bodyPr/>
        <a:lstStyle/>
        <a:p>
          <a:endParaRPr lang="en-US"/>
        </a:p>
      </dgm:t>
    </dgm:pt>
    <dgm:pt modelId="{8791D012-400C-46A9-99FB-EC6239ADFB18}" type="pres">
      <dgm:prSet presAssocID="{D919FE53-907B-49DA-8962-C6042593D5B5}" presName="horzSpace2" presStyleCnt="0"/>
      <dgm:spPr/>
      <dgm:t>
        <a:bodyPr/>
        <a:lstStyle/>
        <a:p>
          <a:endParaRPr lang="en-US"/>
        </a:p>
      </dgm:t>
    </dgm:pt>
    <dgm:pt modelId="{C41CEF5B-90B5-4E6F-B0FA-861903305BC4}" type="pres">
      <dgm:prSet presAssocID="{D919FE53-907B-49DA-8962-C6042593D5B5}" presName="tx2" presStyleLbl="revTx" presStyleIdx="1" presStyleCnt="5"/>
      <dgm:spPr/>
      <dgm:t>
        <a:bodyPr/>
        <a:lstStyle/>
        <a:p>
          <a:endParaRPr lang="en-US"/>
        </a:p>
      </dgm:t>
    </dgm:pt>
    <dgm:pt modelId="{38E8666B-1E16-4670-B0B5-6A251525E49B}" type="pres">
      <dgm:prSet presAssocID="{D919FE53-907B-49DA-8962-C6042593D5B5}" presName="vert2" presStyleCnt="0"/>
      <dgm:spPr/>
      <dgm:t>
        <a:bodyPr/>
        <a:lstStyle/>
        <a:p>
          <a:endParaRPr lang="en-US"/>
        </a:p>
      </dgm:t>
    </dgm:pt>
    <dgm:pt modelId="{38C05CE6-8162-4768-BC3E-2383C19566D4}" type="pres">
      <dgm:prSet presAssocID="{D919FE53-907B-49DA-8962-C6042593D5B5}" presName="thinLine2b" presStyleLbl="callout" presStyleIdx="0" presStyleCnt="4"/>
      <dgm:spPr/>
      <dgm:t>
        <a:bodyPr/>
        <a:lstStyle/>
        <a:p>
          <a:endParaRPr lang="en-US"/>
        </a:p>
      </dgm:t>
    </dgm:pt>
    <dgm:pt modelId="{A4BDF58A-F6CA-454B-ACF4-DDB5CDC7AECD}" type="pres">
      <dgm:prSet presAssocID="{D919FE53-907B-49DA-8962-C6042593D5B5}" presName="vertSpace2b" presStyleCnt="0"/>
      <dgm:spPr/>
      <dgm:t>
        <a:bodyPr/>
        <a:lstStyle/>
        <a:p>
          <a:endParaRPr lang="en-US"/>
        </a:p>
      </dgm:t>
    </dgm:pt>
    <dgm:pt modelId="{93B2B53B-EB56-477F-9BE0-B2D413B854EC}" type="pres">
      <dgm:prSet presAssocID="{F738811F-B91E-4FCF-8E9A-98F89FB6B24C}" presName="horz2" presStyleCnt="0"/>
      <dgm:spPr/>
      <dgm:t>
        <a:bodyPr/>
        <a:lstStyle/>
        <a:p>
          <a:endParaRPr lang="en-US"/>
        </a:p>
      </dgm:t>
    </dgm:pt>
    <dgm:pt modelId="{4A57C4F1-A2D4-400B-BA85-42016C81C86F}" type="pres">
      <dgm:prSet presAssocID="{F738811F-B91E-4FCF-8E9A-98F89FB6B24C}" presName="horzSpace2" presStyleCnt="0"/>
      <dgm:spPr/>
      <dgm:t>
        <a:bodyPr/>
        <a:lstStyle/>
        <a:p>
          <a:endParaRPr lang="en-US"/>
        </a:p>
      </dgm:t>
    </dgm:pt>
    <dgm:pt modelId="{9209A73C-EE85-44C3-8AA0-F23D2C14D30D}" type="pres">
      <dgm:prSet presAssocID="{F738811F-B91E-4FCF-8E9A-98F89FB6B24C}" presName="tx2" presStyleLbl="revTx" presStyleIdx="2" presStyleCnt="5"/>
      <dgm:spPr/>
      <dgm:t>
        <a:bodyPr/>
        <a:lstStyle/>
        <a:p>
          <a:endParaRPr lang="en-US"/>
        </a:p>
      </dgm:t>
    </dgm:pt>
    <dgm:pt modelId="{AE44EE26-1F62-45CC-9806-E335F6D0F00A}" type="pres">
      <dgm:prSet presAssocID="{F738811F-B91E-4FCF-8E9A-98F89FB6B24C}" presName="vert2" presStyleCnt="0"/>
      <dgm:spPr/>
      <dgm:t>
        <a:bodyPr/>
        <a:lstStyle/>
        <a:p>
          <a:endParaRPr lang="en-US"/>
        </a:p>
      </dgm:t>
    </dgm:pt>
    <dgm:pt modelId="{9A2AA3A9-7357-4101-A1AD-5CF8D21FE888}" type="pres">
      <dgm:prSet presAssocID="{F738811F-B91E-4FCF-8E9A-98F89FB6B24C}" presName="thinLine2b" presStyleLbl="callout" presStyleIdx="1" presStyleCnt="4"/>
      <dgm:spPr/>
      <dgm:t>
        <a:bodyPr/>
        <a:lstStyle/>
        <a:p>
          <a:endParaRPr lang="en-US"/>
        </a:p>
      </dgm:t>
    </dgm:pt>
    <dgm:pt modelId="{5BCB836B-2E9E-4D1C-9793-F28D77977926}" type="pres">
      <dgm:prSet presAssocID="{F738811F-B91E-4FCF-8E9A-98F89FB6B24C}" presName="vertSpace2b" presStyleCnt="0"/>
      <dgm:spPr/>
      <dgm:t>
        <a:bodyPr/>
        <a:lstStyle/>
        <a:p>
          <a:endParaRPr lang="en-US"/>
        </a:p>
      </dgm:t>
    </dgm:pt>
    <dgm:pt modelId="{F3BA9A35-255D-4233-8A44-9A5DA67A68D8}" type="pres">
      <dgm:prSet presAssocID="{3DDE349B-F4F6-4956-97D0-FC7F5889FF97}" presName="horz2" presStyleCnt="0"/>
      <dgm:spPr/>
      <dgm:t>
        <a:bodyPr/>
        <a:lstStyle/>
        <a:p>
          <a:endParaRPr lang="en-US"/>
        </a:p>
      </dgm:t>
    </dgm:pt>
    <dgm:pt modelId="{24F82B22-B270-41CE-AE20-C5D4C010E3A9}" type="pres">
      <dgm:prSet presAssocID="{3DDE349B-F4F6-4956-97D0-FC7F5889FF97}" presName="horzSpace2" presStyleCnt="0"/>
      <dgm:spPr/>
      <dgm:t>
        <a:bodyPr/>
        <a:lstStyle/>
        <a:p>
          <a:endParaRPr lang="en-US"/>
        </a:p>
      </dgm:t>
    </dgm:pt>
    <dgm:pt modelId="{5C2667A2-6FAD-480B-99E7-3CDA26063276}" type="pres">
      <dgm:prSet presAssocID="{3DDE349B-F4F6-4956-97D0-FC7F5889FF97}" presName="tx2" presStyleLbl="revTx" presStyleIdx="3" presStyleCnt="5"/>
      <dgm:spPr/>
      <dgm:t>
        <a:bodyPr/>
        <a:lstStyle/>
        <a:p>
          <a:endParaRPr lang="en-US"/>
        </a:p>
      </dgm:t>
    </dgm:pt>
    <dgm:pt modelId="{8082C9A3-F615-4527-B383-54EE0D5B52CA}" type="pres">
      <dgm:prSet presAssocID="{3DDE349B-F4F6-4956-97D0-FC7F5889FF97}" presName="vert2" presStyleCnt="0"/>
      <dgm:spPr/>
      <dgm:t>
        <a:bodyPr/>
        <a:lstStyle/>
        <a:p>
          <a:endParaRPr lang="en-US"/>
        </a:p>
      </dgm:t>
    </dgm:pt>
    <dgm:pt modelId="{EB8022DC-190B-419D-8F64-27C00F0459FF}" type="pres">
      <dgm:prSet presAssocID="{3DDE349B-F4F6-4956-97D0-FC7F5889FF97}" presName="thinLine2b" presStyleLbl="callout" presStyleIdx="2" presStyleCnt="4"/>
      <dgm:spPr/>
      <dgm:t>
        <a:bodyPr/>
        <a:lstStyle/>
        <a:p>
          <a:endParaRPr lang="en-US"/>
        </a:p>
      </dgm:t>
    </dgm:pt>
    <dgm:pt modelId="{5C0CB7B3-97D5-4EB5-980A-907B92C820B5}" type="pres">
      <dgm:prSet presAssocID="{3DDE349B-F4F6-4956-97D0-FC7F5889FF97}" presName="vertSpace2b" presStyleCnt="0"/>
      <dgm:spPr/>
      <dgm:t>
        <a:bodyPr/>
        <a:lstStyle/>
        <a:p>
          <a:endParaRPr lang="en-US"/>
        </a:p>
      </dgm:t>
    </dgm:pt>
    <dgm:pt modelId="{60F9095A-7960-442B-AFD7-DDE988FF7B94}" type="pres">
      <dgm:prSet presAssocID="{531E4AB9-88E4-444F-B0B4-0EE8979B3FF1}" presName="horz2" presStyleCnt="0"/>
      <dgm:spPr/>
      <dgm:t>
        <a:bodyPr/>
        <a:lstStyle/>
        <a:p>
          <a:endParaRPr lang="en-US"/>
        </a:p>
      </dgm:t>
    </dgm:pt>
    <dgm:pt modelId="{691E3853-C78D-4FA2-AF75-69808CBCF416}" type="pres">
      <dgm:prSet presAssocID="{531E4AB9-88E4-444F-B0B4-0EE8979B3FF1}" presName="horzSpace2" presStyleCnt="0"/>
      <dgm:spPr/>
      <dgm:t>
        <a:bodyPr/>
        <a:lstStyle/>
        <a:p>
          <a:endParaRPr lang="en-US"/>
        </a:p>
      </dgm:t>
    </dgm:pt>
    <dgm:pt modelId="{BD9D7F4F-003D-4806-A433-DC7D73F120C2}" type="pres">
      <dgm:prSet presAssocID="{531E4AB9-88E4-444F-B0B4-0EE8979B3FF1}" presName="tx2" presStyleLbl="revTx" presStyleIdx="4" presStyleCnt="5"/>
      <dgm:spPr/>
      <dgm:t>
        <a:bodyPr/>
        <a:lstStyle/>
        <a:p>
          <a:endParaRPr lang="en-US"/>
        </a:p>
      </dgm:t>
    </dgm:pt>
    <dgm:pt modelId="{3A397569-D82E-432F-A44C-E70687C0F3A4}" type="pres">
      <dgm:prSet presAssocID="{531E4AB9-88E4-444F-B0B4-0EE8979B3FF1}" presName="vert2" presStyleCnt="0"/>
      <dgm:spPr/>
      <dgm:t>
        <a:bodyPr/>
        <a:lstStyle/>
        <a:p>
          <a:endParaRPr lang="en-US"/>
        </a:p>
      </dgm:t>
    </dgm:pt>
    <dgm:pt modelId="{32EB61C7-86AD-45AA-A162-E2BAEF870826}" type="pres">
      <dgm:prSet presAssocID="{531E4AB9-88E4-444F-B0B4-0EE8979B3FF1}" presName="thinLine2b" presStyleLbl="callout" presStyleIdx="3" presStyleCnt="4"/>
      <dgm:spPr/>
      <dgm:t>
        <a:bodyPr/>
        <a:lstStyle/>
        <a:p>
          <a:endParaRPr lang="en-US"/>
        </a:p>
      </dgm:t>
    </dgm:pt>
    <dgm:pt modelId="{1841098B-EFEF-4E72-ABFD-F783E81B2862}" type="pres">
      <dgm:prSet presAssocID="{531E4AB9-88E4-444F-B0B4-0EE8979B3FF1}" presName="vertSpace2b" presStyleCnt="0"/>
      <dgm:spPr/>
      <dgm:t>
        <a:bodyPr/>
        <a:lstStyle/>
        <a:p>
          <a:endParaRPr lang="en-US"/>
        </a:p>
      </dgm:t>
    </dgm:pt>
  </dgm:ptLst>
  <dgm:cxnLst>
    <dgm:cxn modelId="{102B0E73-12F6-480E-A924-E67F110F98D0}" type="presOf" srcId="{531E4AB9-88E4-444F-B0B4-0EE8979B3FF1}" destId="{BD9D7F4F-003D-4806-A433-DC7D73F120C2}" srcOrd="0" destOrd="0" presId="urn:microsoft.com/office/officeart/2008/layout/LinedList"/>
    <dgm:cxn modelId="{BF31005B-527A-4B55-A9DD-D689DF4CCAF4}" type="presOf" srcId="{F738811F-B91E-4FCF-8E9A-98F89FB6B24C}" destId="{9209A73C-EE85-44C3-8AA0-F23D2C14D30D}" srcOrd="0" destOrd="0" presId="urn:microsoft.com/office/officeart/2008/layout/LinedList"/>
    <dgm:cxn modelId="{64E4BC64-CB1C-4D99-8937-347C7C691E58}" srcId="{8EA744EF-AE38-409F-8333-5D5B46915C96}" destId="{8D649FC7-C23C-4A6D-AA15-B4B0ABD1CC18}" srcOrd="0" destOrd="0" parTransId="{59F37420-204D-49DC-B89A-9155D8C39B63}" sibTransId="{390C0FA3-8EFF-4C08-8E22-1C4C8131EB8B}"/>
    <dgm:cxn modelId="{C31D6DAD-7504-4DDF-B61D-13565D2DCC11}" srcId="{8D649FC7-C23C-4A6D-AA15-B4B0ABD1CC18}" destId="{531E4AB9-88E4-444F-B0B4-0EE8979B3FF1}" srcOrd="3" destOrd="0" parTransId="{4DCC46FF-A7E2-4ACF-AA2A-44C4CCE9755D}" sibTransId="{07C4EDDB-2A11-449E-B281-AFF15B9C4071}"/>
    <dgm:cxn modelId="{B82B2FD6-35CE-42E6-B93E-878B6ACA4790}" type="presOf" srcId="{D919FE53-907B-49DA-8962-C6042593D5B5}" destId="{C41CEF5B-90B5-4E6F-B0FA-861903305BC4}" srcOrd="0" destOrd="0" presId="urn:microsoft.com/office/officeart/2008/layout/LinedList"/>
    <dgm:cxn modelId="{79B1778A-F9BB-4D38-86D4-44C358390FD7}" type="presOf" srcId="{3DDE349B-F4F6-4956-97D0-FC7F5889FF97}" destId="{5C2667A2-6FAD-480B-99E7-3CDA26063276}" srcOrd="0" destOrd="0" presId="urn:microsoft.com/office/officeart/2008/layout/LinedList"/>
    <dgm:cxn modelId="{576EF020-06B9-4989-AFEF-3DDA95037E7A}" srcId="{8D649FC7-C23C-4A6D-AA15-B4B0ABD1CC18}" destId="{F738811F-B91E-4FCF-8E9A-98F89FB6B24C}" srcOrd="1" destOrd="0" parTransId="{F668238A-75C2-4EC1-952B-B613630FB58D}" sibTransId="{EE2B780D-D16F-4479-8645-E38E99AB5DDC}"/>
    <dgm:cxn modelId="{80D49E8C-778F-48F5-891C-47E02296A5A2}" srcId="{8D649FC7-C23C-4A6D-AA15-B4B0ABD1CC18}" destId="{D919FE53-907B-49DA-8962-C6042593D5B5}" srcOrd="0" destOrd="0" parTransId="{E6832724-3EFC-448D-822B-8FDE3091F15C}" sibTransId="{DF9E1A3C-F692-4922-AAB0-4E6408CE9606}"/>
    <dgm:cxn modelId="{3E969666-E32F-4284-84F3-8ACF93764C48}" type="presOf" srcId="{8D649FC7-C23C-4A6D-AA15-B4B0ABD1CC18}" destId="{825D3E0F-4873-480C-8359-433BD413E42D}" srcOrd="0" destOrd="0" presId="urn:microsoft.com/office/officeart/2008/layout/LinedList"/>
    <dgm:cxn modelId="{58477F1B-5C0C-4F70-8267-F8C7D9105167}" type="presOf" srcId="{8EA744EF-AE38-409F-8333-5D5B46915C96}" destId="{973F29F2-849B-4622-AE68-EAAD6656A8B9}" srcOrd="0" destOrd="0" presId="urn:microsoft.com/office/officeart/2008/layout/LinedList"/>
    <dgm:cxn modelId="{AF2CD5BB-58C0-47EA-8C61-D12AC6D34EFF}" srcId="{8D649FC7-C23C-4A6D-AA15-B4B0ABD1CC18}" destId="{3DDE349B-F4F6-4956-97D0-FC7F5889FF97}" srcOrd="2" destOrd="0" parTransId="{14B7ABED-A29D-4767-A045-DF07C3AB86C2}" sibTransId="{A07F5A72-3339-4248-92CF-FA317DA8D7BE}"/>
    <dgm:cxn modelId="{EB1B5916-21CB-40CA-920D-6A98F48FD804}" type="presParOf" srcId="{973F29F2-849B-4622-AE68-EAAD6656A8B9}" destId="{ACD07DF3-D57C-40C4-B846-12BF6062599D}" srcOrd="0" destOrd="0" presId="urn:microsoft.com/office/officeart/2008/layout/LinedList"/>
    <dgm:cxn modelId="{09B93779-1565-4849-B71F-89C5DFC2AF10}" type="presParOf" srcId="{973F29F2-849B-4622-AE68-EAAD6656A8B9}" destId="{837646C1-97FD-4C71-9E13-43AC25378034}" srcOrd="1" destOrd="0" presId="urn:microsoft.com/office/officeart/2008/layout/LinedList"/>
    <dgm:cxn modelId="{2C97A39D-FA9A-4939-B58A-F01D05C1412C}" type="presParOf" srcId="{837646C1-97FD-4C71-9E13-43AC25378034}" destId="{825D3E0F-4873-480C-8359-433BD413E42D}" srcOrd="0" destOrd="0" presId="urn:microsoft.com/office/officeart/2008/layout/LinedList"/>
    <dgm:cxn modelId="{8720811A-6F0C-4F1F-BAB7-8D2B03C1152F}" type="presParOf" srcId="{837646C1-97FD-4C71-9E13-43AC25378034}" destId="{9FFA70E6-C196-4929-9139-D2CB3B69AD37}" srcOrd="1" destOrd="0" presId="urn:microsoft.com/office/officeart/2008/layout/LinedList"/>
    <dgm:cxn modelId="{A13129E9-3121-45E9-A7F4-648E8D54A687}" type="presParOf" srcId="{9FFA70E6-C196-4929-9139-D2CB3B69AD37}" destId="{F3D309E3-B3AA-4BE9-B4C4-3AF14F8F36DE}" srcOrd="0" destOrd="0" presId="urn:microsoft.com/office/officeart/2008/layout/LinedList"/>
    <dgm:cxn modelId="{D6CF6157-337B-4538-BF2E-7E2B9877349D}" type="presParOf" srcId="{9FFA70E6-C196-4929-9139-D2CB3B69AD37}" destId="{0CB04138-14DE-4070-AD6C-BE983785F54F}" srcOrd="1" destOrd="0" presId="urn:microsoft.com/office/officeart/2008/layout/LinedList"/>
    <dgm:cxn modelId="{75883B65-31B8-4C25-9406-D413FEE7F289}" type="presParOf" srcId="{0CB04138-14DE-4070-AD6C-BE983785F54F}" destId="{8791D012-400C-46A9-99FB-EC6239ADFB18}" srcOrd="0" destOrd="0" presId="urn:microsoft.com/office/officeart/2008/layout/LinedList"/>
    <dgm:cxn modelId="{083A5B30-F69C-4C42-BECB-11DEAED43D4A}" type="presParOf" srcId="{0CB04138-14DE-4070-AD6C-BE983785F54F}" destId="{C41CEF5B-90B5-4E6F-B0FA-861903305BC4}" srcOrd="1" destOrd="0" presId="urn:microsoft.com/office/officeart/2008/layout/LinedList"/>
    <dgm:cxn modelId="{588666A0-3B18-481D-8209-D7797F02D77F}" type="presParOf" srcId="{0CB04138-14DE-4070-AD6C-BE983785F54F}" destId="{38E8666B-1E16-4670-B0B5-6A251525E49B}" srcOrd="2" destOrd="0" presId="urn:microsoft.com/office/officeart/2008/layout/LinedList"/>
    <dgm:cxn modelId="{1DA71B4B-C4DA-43FB-9015-87D037801721}" type="presParOf" srcId="{9FFA70E6-C196-4929-9139-D2CB3B69AD37}" destId="{38C05CE6-8162-4768-BC3E-2383C19566D4}" srcOrd="2" destOrd="0" presId="urn:microsoft.com/office/officeart/2008/layout/LinedList"/>
    <dgm:cxn modelId="{437DCEDC-58F4-4690-94B5-E0947E7887F3}" type="presParOf" srcId="{9FFA70E6-C196-4929-9139-D2CB3B69AD37}" destId="{A4BDF58A-F6CA-454B-ACF4-DDB5CDC7AECD}" srcOrd="3" destOrd="0" presId="urn:microsoft.com/office/officeart/2008/layout/LinedList"/>
    <dgm:cxn modelId="{7F9D0559-C1A1-469C-B1A9-E76EFF6848B3}" type="presParOf" srcId="{9FFA70E6-C196-4929-9139-D2CB3B69AD37}" destId="{93B2B53B-EB56-477F-9BE0-B2D413B854EC}" srcOrd="4" destOrd="0" presId="urn:microsoft.com/office/officeart/2008/layout/LinedList"/>
    <dgm:cxn modelId="{FC802BCE-0DFD-40A3-AD6E-E1BE391471CC}" type="presParOf" srcId="{93B2B53B-EB56-477F-9BE0-B2D413B854EC}" destId="{4A57C4F1-A2D4-400B-BA85-42016C81C86F}" srcOrd="0" destOrd="0" presId="urn:microsoft.com/office/officeart/2008/layout/LinedList"/>
    <dgm:cxn modelId="{D3BB9680-470E-4CD7-8D6E-52D20383AF86}" type="presParOf" srcId="{93B2B53B-EB56-477F-9BE0-B2D413B854EC}" destId="{9209A73C-EE85-44C3-8AA0-F23D2C14D30D}" srcOrd="1" destOrd="0" presId="urn:microsoft.com/office/officeart/2008/layout/LinedList"/>
    <dgm:cxn modelId="{FB31B0C7-4007-493F-9311-141F23B8005C}" type="presParOf" srcId="{93B2B53B-EB56-477F-9BE0-B2D413B854EC}" destId="{AE44EE26-1F62-45CC-9806-E335F6D0F00A}" srcOrd="2" destOrd="0" presId="urn:microsoft.com/office/officeart/2008/layout/LinedList"/>
    <dgm:cxn modelId="{BB91655C-0571-4D51-AF74-729430AB556D}" type="presParOf" srcId="{9FFA70E6-C196-4929-9139-D2CB3B69AD37}" destId="{9A2AA3A9-7357-4101-A1AD-5CF8D21FE888}" srcOrd="5" destOrd="0" presId="urn:microsoft.com/office/officeart/2008/layout/LinedList"/>
    <dgm:cxn modelId="{9654EC82-F726-4CF6-85D9-46F692CA4A62}" type="presParOf" srcId="{9FFA70E6-C196-4929-9139-D2CB3B69AD37}" destId="{5BCB836B-2E9E-4D1C-9793-F28D77977926}" srcOrd="6" destOrd="0" presId="urn:microsoft.com/office/officeart/2008/layout/LinedList"/>
    <dgm:cxn modelId="{64BE1DC1-2DE4-47CE-9D4F-DEEEABFE5FDC}" type="presParOf" srcId="{9FFA70E6-C196-4929-9139-D2CB3B69AD37}" destId="{F3BA9A35-255D-4233-8A44-9A5DA67A68D8}" srcOrd="7" destOrd="0" presId="urn:microsoft.com/office/officeart/2008/layout/LinedList"/>
    <dgm:cxn modelId="{B23E6F08-5523-4B30-9DBD-361745BACA64}" type="presParOf" srcId="{F3BA9A35-255D-4233-8A44-9A5DA67A68D8}" destId="{24F82B22-B270-41CE-AE20-C5D4C010E3A9}" srcOrd="0" destOrd="0" presId="urn:microsoft.com/office/officeart/2008/layout/LinedList"/>
    <dgm:cxn modelId="{B956DA92-4757-42DA-B983-3E594A632378}" type="presParOf" srcId="{F3BA9A35-255D-4233-8A44-9A5DA67A68D8}" destId="{5C2667A2-6FAD-480B-99E7-3CDA26063276}" srcOrd="1" destOrd="0" presId="urn:microsoft.com/office/officeart/2008/layout/LinedList"/>
    <dgm:cxn modelId="{5CDE32D7-E024-40BC-9D28-EB5080254BFF}" type="presParOf" srcId="{F3BA9A35-255D-4233-8A44-9A5DA67A68D8}" destId="{8082C9A3-F615-4527-B383-54EE0D5B52CA}" srcOrd="2" destOrd="0" presId="urn:microsoft.com/office/officeart/2008/layout/LinedList"/>
    <dgm:cxn modelId="{FF90F0DB-C5D5-45F2-9DF8-06275A903577}" type="presParOf" srcId="{9FFA70E6-C196-4929-9139-D2CB3B69AD37}" destId="{EB8022DC-190B-419D-8F64-27C00F0459FF}" srcOrd="8" destOrd="0" presId="urn:microsoft.com/office/officeart/2008/layout/LinedList"/>
    <dgm:cxn modelId="{F381BFB1-734C-49EE-8CEF-BB1C5E0C90A0}" type="presParOf" srcId="{9FFA70E6-C196-4929-9139-D2CB3B69AD37}" destId="{5C0CB7B3-97D5-4EB5-980A-907B92C820B5}" srcOrd="9" destOrd="0" presId="urn:microsoft.com/office/officeart/2008/layout/LinedList"/>
    <dgm:cxn modelId="{B6E7CBCA-570E-46CC-BF16-499DEDAC16CA}" type="presParOf" srcId="{9FFA70E6-C196-4929-9139-D2CB3B69AD37}" destId="{60F9095A-7960-442B-AFD7-DDE988FF7B94}" srcOrd="10" destOrd="0" presId="urn:microsoft.com/office/officeart/2008/layout/LinedList"/>
    <dgm:cxn modelId="{A2A3E1AE-441B-435B-BDE8-1BCA77BAC78F}" type="presParOf" srcId="{60F9095A-7960-442B-AFD7-DDE988FF7B94}" destId="{691E3853-C78D-4FA2-AF75-69808CBCF416}" srcOrd="0" destOrd="0" presId="urn:microsoft.com/office/officeart/2008/layout/LinedList"/>
    <dgm:cxn modelId="{98CB3BBB-205F-4806-BD7A-D3F35B0D1A60}" type="presParOf" srcId="{60F9095A-7960-442B-AFD7-DDE988FF7B94}" destId="{BD9D7F4F-003D-4806-A433-DC7D73F120C2}" srcOrd="1" destOrd="0" presId="urn:microsoft.com/office/officeart/2008/layout/LinedList"/>
    <dgm:cxn modelId="{20AF6612-A06E-4CD0-83DC-62B429630FAE}" type="presParOf" srcId="{60F9095A-7960-442B-AFD7-DDE988FF7B94}" destId="{3A397569-D82E-432F-A44C-E70687C0F3A4}" srcOrd="2" destOrd="0" presId="urn:microsoft.com/office/officeart/2008/layout/LinedList"/>
    <dgm:cxn modelId="{2B08AA1F-B657-45A2-A6F1-0E3DD7C456BD}" type="presParOf" srcId="{9FFA70E6-C196-4929-9139-D2CB3B69AD37}" destId="{32EB61C7-86AD-45AA-A162-E2BAEF870826}" srcOrd="11" destOrd="0" presId="urn:microsoft.com/office/officeart/2008/layout/LinedList"/>
    <dgm:cxn modelId="{BD2C37C1-185D-44C6-B94A-7F8E318C9E6F}" type="presParOf" srcId="{9FFA70E6-C196-4929-9139-D2CB3B69AD37}" destId="{1841098B-EFEF-4E72-ABFD-F783E81B2862}" srcOrd="12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27F0D4D-B7B9-4BBB-8BB4-FEBF2E2276D9}">
      <dsp:nvSpPr>
        <dsp:cNvPr id="0" name=""/>
        <dsp:cNvSpPr/>
      </dsp:nvSpPr>
      <dsp:spPr>
        <a:xfrm rot="10800000">
          <a:off x="3734175" y="1180"/>
          <a:ext cx="4000123" cy="849287"/>
        </a:xfrm>
        <a:prstGeom prst="chevron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47500"/>
                <a:satMod val="137000"/>
              </a:schemeClr>
            </a:gs>
            <a:gs pos="55000">
              <a:schemeClr val="accent2">
                <a:hueOff val="0"/>
                <a:satOff val="0"/>
                <a:lumOff val="0"/>
                <a:alphaOff val="0"/>
                <a:shade val="69000"/>
                <a:satMod val="137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8000"/>
                <a:satMod val="137000"/>
              </a:schemeClr>
            </a:gs>
          </a:gsLst>
          <a:lin ang="16200000" scaled="0"/>
        </a:gradFill>
        <a:ln>
          <a:noFill/>
        </a:ln>
        <a:effectLst>
          <a:outerShdw blurRad="39000" dist="254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15240" rIns="30480" bIns="15240" numCol="1" spcCol="1270" anchor="ctr" anchorCtr="0">
          <a:noAutofit/>
        </a:bodyPr>
        <a:lstStyle/>
        <a:p>
          <a:pPr lvl="0" algn="ctr" defTabSz="10668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r-PK" sz="24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Jameel Noori Nastaleeq" pitchFamily="2" charset="-78"/>
              <a:cs typeface="Jameel Noori Nastaleeq" pitchFamily="2" charset="-78"/>
            </a:rPr>
            <a:t>(۱) نجات کی شرائط</a:t>
          </a:r>
          <a:endParaRPr lang="en-US" sz="24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Jameel Noori Nastaleeq" pitchFamily="2" charset="-78"/>
            <a:cs typeface="Jameel Noori Nastaleeq" pitchFamily="2" charset="-78"/>
          </a:endParaRPr>
        </a:p>
      </dsp:txBody>
      <dsp:txXfrm rot="10800000">
        <a:off x="4158818" y="1180"/>
        <a:ext cx="3150836" cy="849287"/>
      </dsp:txXfrm>
    </dsp:sp>
    <dsp:sp modelId="{FE8363C5-272F-4652-9371-B4A53CBDBB54}">
      <dsp:nvSpPr>
        <dsp:cNvPr id="0" name=""/>
        <dsp:cNvSpPr/>
      </dsp:nvSpPr>
      <dsp:spPr>
        <a:xfrm rot="10800000">
          <a:off x="943065" y="73369"/>
          <a:ext cx="3067128" cy="704908"/>
        </a:xfrm>
        <a:prstGeom prst="chevron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6350" cap="rnd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5240" rIns="30480" bIns="15240" numCol="1" spcCol="1270" anchor="ctr" anchorCtr="0">
          <a:noAutofit/>
        </a:bodyPr>
        <a:lstStyle/>
        <a:p>
          <a:pPr lvl="0" algn="ctr" defTabSz="10668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r-PK" sz="2400" kern="1200" dirty="0" smtClean="0">
              <a:latin typeface="Jameel Noori Nastaleeq" pitchFamily="2" charset="-78"/>
              <a:cs typeface="Jameel Noori Nastaleeq" pitchFamily="2" charset="-78"/>
            </a:rPr>
            <a:t>سورۃ العصر</a:t>
          </a:r>
          <a:endParaRPr lang="en-US" sz="2400" kern="1200" dirty="0">
            <a:latin typeface="Jameel Noori Nastaleeq" pitchFamily="2" charset="-78"/>
            <a:cs typeface="Jameel Noori Nastaleeq" pitchFamily="2" charset="-78"/>
          </a:endParaRPr>
        </a:p>
      </dsp:txBody>
      <dsp:txXfrm rot="10800000">
        <a:off x="1295519" y="73369"/>
        <a:ext cx="2362220" cy="704908"/>
      </dsp:txXfrm>
    </dsp:sp>
    <dsp:sp modelId="{92AA1496-1A9D-4127-9074-5B287A06C5F1}">
      <dsp:nvSpPr>
        <dsp:cNvPr id="0" name=""/>
        <dsp:cNvSpPr/>
      </dsp:nvSpPr>
      <dsp:spPr>
        <a:xfrm rot="10800000">
          <a:off x="3734175" y="969368"/>
          <a:ext cx="4000123" cy="849287"/>
        </a:xfrm>
        <a:prstGeom prst="chevron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47500"/>
                <a:satMod val="137000"/>
              </a:schemeClr>
            </a:gs>
            <a:gs pos="55000">
              <a:schemeClr val="accent3">
                <a:hueOff val="0"/>
                <a:satOff val="0"/>
                <a:lumOff val="0"/>
                <a:alphaOff val="0"/>
                <a:shade val="69000"/>
                <a:satMod val="137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8000"/>
                <a:satMod val="137000"/>
              </a:schemeClr>
            </a:gs>
          </a:gsLst>
          <a:lin ang="16200000" scaled="0"/>
        </a:gradFill>
        <a:ln>
          <a:noFill/>
        </a:ln>
        <a:effectLst>
          <a:outerShdw blurRad="39000" dist="254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15240" rIns="30480" bIns="15240" numCol="1" spcCol="1270" anchor="ctr" anchorCtr="0">
          <a:noAutofit/>
        </a:bodyPr>
        <a:lstStyle/>
        <a:p>
          <a:pPr lvl="0" algn="ctr" defTabSz="10668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r-PK" sz="24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Jameel Noori Nastaleeq" pitchFamily="2" charset="-78"/>
              <a:cs typeface="Jameel Noori Nastaleeq" pitchFamily="2" charset="-78"/>
            </a:rPr>
            <a:t>(۲) نیکی کی حقیقت</a:t>
          </a:r>
          <a:endParaRPr lang="en-US" sz="24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Jameel Noori Nastaleeq" pitchFamily="2" charset="-78"/>
            <a:cs typeface="Jameel Noori Nastaleeq" pitchFamily="2" charset="-78"/>
          </a:endParaRPr>
        </a:p>
      </dsp:txBody>
      <dsp:txXfrm rot="10800000">
        <a:off x="4158818" y="969368"/>
        <a:ext cx="3150836" cy="849287"/>
      </dsp:txXfrm>
    </dsp:sp>
    <dsp:sp modelId="{71F9798A-EF2A-454A-B9CD-A44B256DC1EA}">
      <dsp:nvSpPr>
        <dsp:cNvPr id="0" name=""/>
        <dsp:cNvSpPr/>
      </dsp:nvSpPr>
      <dsp:spPr>
        <a:xfrm rot="10800000">
          <a:off x="943065" y="1041557"/>
          <a:ext cx="3067128" cy="704908"/>
        </a:xfrm>
        <a:prstGeom prst="chevron">
          <a:avLst/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6350" cap="rnd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5240" rIns="30480" bIns="15240" numCol="1" spcCol="1270" anchor="ctr" anchorCtr="0">
          <a:noAutofit/>
        </a:bodyPr>
        <a:lstStyle/>
        <a:p>
          <a:pPr lvl="0" algn="ctr" defTabSz="10668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r-PK" sz="2400" kern="1200" dirty="0" smtClean="0">
              <a:latin typeface="Jameel Noori Nastaleeq" pitchFamily="2" charset="-78"/>
              <a:cs typeface="Jameel Noori Nastaleeq" pitchFamily="2" charset="-78"/>
            </a:rPr>
            <a:t>البقرۃ: 177</a:t>
          </a:r>
          <a:endParaRPr lang="en-US" sz="2400" kern="1200" dirty="0">
            <a:latin typeface="Jameel Noori Nastaleeq" pitchFamily="2" charset="-78"/>
            <a:cs typeface="Jameel Noori Nastaleeq" pitchFamily="2" charset="-78"/>
          </a:endParaRPr>
        </a:p>
      </dsp:txBody>
      <dsp:txXfrm rot="10800000">
        <a:off x="1295519" y="1041557"/>
        <a:ext cx="2362220" cy="704908"/>
      </dsp:txXfrm>
    </dsp:sp>
    <dsp:sp modelId="{4126A610-2CCE-4B06-A29F-0223994C73EF}">
      <dsp:nvSpPr>
        <dsp:cNvPr id="0" name=""/>
        <dsp:cNvSpPr/>
      </dsp:nvSpPr>
      <dsp:spPr>
        <a:xfrm rot="10800000">
          <a:off x="3734175" y="1937556"/>
          <a:ext cx="4000123" cy="849287"/>
        </a:xfrm>
        <a:prstGeom prst="chevron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47500"/>
                <a:satMod val="137000"/>
              </a:schemeClr>
            </a:gs>
            <a:gs pos="55000">
              <a:schemeClr val="accent4">
                <a:hueOff val="0"/>
                <a:satOff val="0"/>
                <a:lumOff val="0"/>
                <a:alphaOff val="0"/>
                <a:shade val="69000"/>
                <a:satMod val="137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8000"/>
                <a:satMod val="137000"/>
              </a:schemeClr>
            </a:gs>
          </a:gsLst>
          <a:lin ang="16200000" scaled="0"/>
        </a:gradFill>
        <a:ln>
          <a:noFill/>
        </a:ln>
        <a:effectLst>
          <a:outerShdw blurRad="39000" dist="254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15240" rIns="30480" bIns="15240" numCol="1" spcCol="1270" anchor="ctr" anchorCtr="0">
          <a:noAutofit/>
        </a:bodyPr>
        <a:lstStyle/>
        <a:p>
          <a:pPr lvl="0" algn="ctr" defTabSz="10668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r-PK" sz="24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Jameel Noori Nastaleeq" pitchFamily="2" charset="-78"/>
              <a:cs typeface="Jameel Noori Nastaleeq" pitchFamily="2" charset="-78"/>
            </a:rPr>
            <a:t>(۳) مقامِ عزیمت اور حکمتِ قرآنی کی اساس</a:t>
          </a:r>
        </a:p>
      </dsp:txBody>
      <dsp:txXfrm rot="10800000">
        <a:off x="4158818" y="1937556"/>
        <a:ext cx="3150836" cy="849287"/>
      </dsp:txXfrm>
    </dsp:sp>
    <dsp:sp modelId="{ACE2A377-0506-4ED5-B0D6-68213B77C015}">
      <dsp:nvSpPr>
        <dsp:cNvPr id="0" name=""/>
        <dsp:cNvSpPr/>
      </dsp:nvSpPr>
      <dsp:spPr>
        <a:xfrm rot="10800000">
          <a:off x="943065" y="2009745"/>
          <a:ext cx="3067128" cy="704908"/>
        </a:xfrm>
        <a:prstGeom prst="chevron">
          <a:avLst/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6350" cap="rnd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5240" rIns="30480" bIns="15240" numCol="1" spcCol="1270" anchor="ctr" anchorCtr="0">
          <a:noAutofit/>
        </a:bodyPr>
        <a:lstStyle/>
        <a:p>
          <a:pPr lvl="0" algn="ctr" defTabSz="10668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r-PK" sz="2400" kern="1200" dirty="0" smtClean="0">
              <a:latin typeface="Jameel Noori Nastaleeq" pitchFamily="2" charset="-78"/>
              <a:cs typeface="Jameel Noori Nastaleeq" pitchFamily="2" charset="-78"/>
            </a:rPr>
            <a:t>سورۃ لقمان رکوع 2</a:t>
          </a:r>
        </a:p>
      </dsp:txBody>
      <dsp:txXfrm rot="10800000">
        <a:off x="1295519" y="2009745"/>
        <a:ext cx="2362220" cy="704908"/>
      </dsp:txXfrm>
    </dsp:sp>
    <dsp:sp modelId="{0AECD693-E47F-47D3-890A-71B101F2C770}">
      <dsp:nvSpPr>
        <dsp:cNvPr id="0" name=""/>
        <dsp:cNvSpPr/>
      </dsp:nvSpPr>
      <dsp:spPr>
        <a:xfrm rot="10800000">
          <a:off x="876300" y="2905744"/>
          <a:ext cx="6857998" cy="849287"/>
        </a:xfrm>
        <a:prstGeom prst="chevron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47500"/>
                <a:satMod val="137000"/>
              </a:schemeClr>
            </a:gs>
            <a:gs pos="55000">
              <a:schemeClr val="accent5">
                <a:hueOff val="0"/>
                <a:satOff val="0"/>
                <a:lumOff val="0"/>
                <a:alphaOff val="0"/>
                <a:shade val="69000"/>
                <a:satMod val="137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8000"/>
                <a:satMod val="137000"/>
              </a:schemeClr>
            </a:gs>
          </a:gsLst>
          <a:lin ang="16200000" scaled="0"/>
        </a:gradFill>
        <a:ln>
          <a:noFill/>
        </a:ln>
        <a:effectLst>
          <a:outerShdw blurRad="39000" dist="254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15240" rIns="30480" bIns="15240" numCol="1" spcCol="1270" anchor="ctr" anchorCtr="0">
          <a:noAutofit/>
        </a:bodyPr>
        <a:lstStyle/>
        <a:p>
          <a:pPr lvl="0" algn="ctr" defTabSz="10668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r-PK" sz="24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Jameel Noori Nastaleeq" pitchFamily="2" charset="-78"/>
              <a:cs typeface="Jameel Noori Nastaleeq" pitchFamily="2" charset="-78"/>
            </a:rPr>
            <a:t>(۴) حقیقت و اقسامِ شرک</a:t>
          </a:r>
        </a:p>
      </dsp:txBody>
      <dsp:txXfrm rot="10800000">
        <a:off x="1300943" y="2905744"/>
        <a:ext cx="6008711" cy="849287"/>
      </dsp:txXfrm>
    </dsp:sp>
    <dsp:sp modelId="{0D93DD93-DD0D-478D-A5EF-03D4D39780DC}">
      <dsp:nvSpPr>
        <dsp:cNvPr id="0" name=""/>
        <dsp:cNvSpPr/>
      </dsp:nvSpPr>
      <dsp:spPr>
        <a:xfrm rot="10800000">
          <a:off x="3734175" y="3873932"/>
          <a:ext cx="4000123" cy="849287"/>
        </a:xfrm>
        <a:prstGeom prst="chevron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hade val="47500"/>
                <a:satMod val="137000"/>
              </a:schemeClr>
            </a:gs>
            <a:gs pos="55000">
              <a:schemeClr val="accent6">
                <a:hueOff val="0"/>
                <a:satOff val="0"/>
                <a:lumOff val="0"/>
                <a:alphaOff val="0"/>
                <a:shade val="69000"/>
                <a:satMod val="137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shade val="98000"/>
                <a:satMod val="137000"/>
              </a:schemeClr>
            </a:gs>
          </a:gsLst>
          <a:lin ang="16200000" scaled="0"/>
        </a:gradFill>
        <a:ln>
          <a:noFill/>
        </a:ln>
        <a:effectLst>
          <a:outerShdw blurRad="39000" dist="254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15240" rIns="30480" bIns="15240" numCol="1" spcCol="1270" anchor="ctr" anchorCtr="0">
          <a:noAutofit/>
        </a:bodyPr>
        <a:lstStyle/>
        <a:p>
          <a:pPr lvl="0" algn="ctr" defTabSz="10668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r-PK" sz="24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Jameel Noori Nastaleeq" pitchFamily="2" charset="-78"/>
              <a:cs typeface="Jameel Noori Nastaleeq" pitchFamily="2" charset="-78"/>
            </a:rPr>
            <a:t>(۵) حظِ عظیم</a:t>
          </a:r>
        </a:p>
      </dsp:txBody>
      <dsp:txXfrm rot="10800000">
        <a:off x="4158818" y="3873932"/>
        <a:ext cx="3150836" cy="849287"/>
      </dsp:txXfrm>
    </dsp:sp>
    <dsp:sp modelId="{37900F7A-BA6B-45F1-AC4D-5C79E61058E6}">
      <dsp:nvSpPr>
        <dsp:cNvPr id="0" name=""/>
        <dsp:cNvSpPr/>
      </dsp:nvSpPr>
      <dsp:spPr>
        <a:xfrm rot="10800000">
          <a:off x="943065" y="3946121"/>
          <a:ext cx="3067128" cy="704908"/>
        </a:xfrm>
        <a:prstGeom prst="chevron">
          <a:avLst/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6350" cap="rnd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5240" rIns="30480" bIns="15240" numCol="1" spcCol="1270" anchor="ctr" anchorCtr="0">
          <a:noAutofit/>
        </a:bodyPr>
        <a:lstStyle/>
        <a:p>
          <a:pPr lvl="0" algn="ctr" defTabSz="10668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r-PK" sz="2400" kern="1200" dirty="0" smtClean="0">
              <a:latin typeface="Jameel Noori Nastaleeq" pitchFamily="2" charset="-78"/>
              <a:cs typeface="Jameel Noori Nastaleeq" pitchFamily="2" charset="-78"/>
            </a:rPr>
            <a:t>حٰم السجدۃ 30-36</a:t>
          </a:r>
        </a:p>
      </dsp:txBody>
      <dsp:txXfrm rot="10800000">
        <a:off x="1295519" y="3946121"/>
        <a:ext cx="2362220" cy="704908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D9BF7D1-FEBF-4E34-862E-F5E85786E06A}">
      <dsp:nvSpPr>
        <dsp:cNvPr id="0" name=""/>
        <dsp:cNvSpPr/>
      </dsp:nvSpPr>
      <dsp:spPr>
        <a:xfrm>
          <a:off x="3241" y="1884"/>
          <a:ext cx="8070716" cy="155506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47500"/>
                <a:satMod val="137000"/>
              </a:schemeClr>
            </a:gs>
            <a:gs pos="55000">
              <a:schemeClr val="accent2">
                <a:hueOff val="0"/>
                <a:satOff val="0"/>
                <a:lumOff val="0"/>
                <a:alphaOff val="0"/>
                <a:shade val="69000"/>
                <a:satMod val="137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8000"/>
                <a:satMod val="137000"/>
              </a:schemeClr>
            </a:gs>
          </a:gsLst>
          <a:lin ang="16200000" scaled="0"/>
        </a:gradFill>
        <a:ln>
          <a:noFill/>
        </a:ln>
        <a:effectLst>
          <a:outerShdw blurRad="39000" dist="254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1930" tIns="201930" rIns="201930" bIns="201930" numCol="1" spcCol="1270" anchor="ctr" anchorCtr="0">
          <a:noAutofit/>
        </a:bodyPr>
        <a:lstStyle/>
        <a:p>
          <a:pPr lvl="0" algn="ctr" defTabSz="2355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ar-SA" sz="53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Jameel Noori Nastaleeq" pitchFamily="2" charset="-78"/>
              <a:cs typeface="Jameel Noori Nastaleeq" pitchFamily="2" charset="-78"/>
            </a:rPr>
            <a:t>فلسفیانہ مذاہب کے پیرو کاروں کا شرک</a:t>
          </a:r>
          <a:endParaRPr lang="en-US" sz="53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Jameel Noori Nastaleeq" pitchFamily="2" charset="-78"/>
            <a:cs typeface="Jameel Noori Nastaleeq" pitchFamily="2" charset="-78"/>
          </a:endParaRPr>
        </a:p>
      </dsp:txBody>
      <dsp:txXfrm>
        <a:off x="48787" y="47430"/>
        <a:ext cx="7979624" cy="1463975"/>
      </dsp:txXfrm>
    </dsp:sp>
    <dsp:sp modelId="{6DDF901C-4E00-49F7-BDD7-B79CA639D4DD}">
      <dsp:nvSpPr>
        <dsp:cNvPr id="0" name=""/>
        <dsp:cNvSpPr/>
      </dsp:nvSpPr>
      <dsp:spPr>
        <a:xfrm>
          <a:off x="6561455" y="1698966"/>
          <a:ext cx="1512503" cy="155506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47500"/>
                <a:satMod val="137000"/>
              </a:schemeClr>
            </a:gs>
            <a:gs pos="55000">
              <a:schemeClr val="accent4">
                <a:hueOff val="0"/>
                <a:satOff val="0"/>
                <a:lumOff val="0"/>
                <a:alphaOff val="0"/>
                <a:shade val="69000"/>
                <a:satMod val="137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8000"/>
                <a:satMod val="137000"/>
              </a:schemeClr>
            </a:gs>
          </a:gsLst>
          <a:lin ang="16200000" scaled="0"/>
        </a:gradFill>
        <a:ln>
          <a:noFill/>
        </a:ln>
        <a:effectLst>
          <a:outerShdw blurRad="39000" dist="254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ar-SA" sz="22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Jameel Noori Nastaleeq" pitchFamily="2" charset="-78"/>
              <a:cs typeface="Jameel Noori Nastaleeq" pitchFamily="2" charset="-78"/>
            </a:rPr>
            <a:t>خالقِ کائنات اور مادّہ دونوں قدیم</a:t>
          </a:r>
          <a:r>
            <a:rPr lang="en-US" sz="22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Jameel Noori Nastaleeq" pitchFamily="2" charset="-78"/>
              <a:cs typeface="Jameel Noori Nastaleeq" pitchFamily="2" charset="-78"/>
            </a:rPr>
            <a:t> </a:t>
          </a:r>
          <a:endParaRPr lang="en-US" sz="22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Jameel Noori Nastaleeq" pitchFamily="2" charset="-78"/>
            <a:cs typeface="Jameel Noori Nastaleeq" pitchFamily="2" charset="-78"/>
          </a:endParaRPr>
        </a:p>
      </dsp:txBody>
      <dsp:txXfrm>
        <a:off x="6605755" y="1743266"/>
        <a:ext cx="1423903" cy="1466467"/>
      </dsp:txXfrm>
    </dsp:sp>
    <dsp:sp modelId="{34CBE861-B0C8-4B44-89ED-8FB61987D87F}">
      <dsp:nvSpPr>
        <dsp:cNvPr id="0" name=""/>
        <dsp:cNvSpPr/>
      </dsp:nvSpPr>
      <dsp:spPr>
        <a:xfrm>
          <a:off x="6561455" y="3396047"/>
          <a:ext cx="1512503" cy="155506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47500"/>
                <a:satMod val="137000"/>
              </a:schemeClr>
            </a:gs>
            <a:gs pos="55000">
              <a:schemeClr val="accent5">
                <a:hueOff val="0"/>
                <a:satOff val="0"/>
                <a:lumOff val="0"/>
                <a:alphaOff val="0"/>
                <a:shade val="69000"/>
                <a:satMod val="137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8000"/>
                <a:satMod val="137000"/>
              </a:schemeClr>
            </a:gs>
          </a:gsLst>
          <a:lin ang="16200000" scaled="0"/>
        </a:gradFill>
        <a:ln>
          <a:noFill/>
        </a:ln>
        <a:effectLst>
          <a:outerShdw blurRad="39000" dist="254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 rtl="1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ar-SA" sz="22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Jameel Noori Nastaleeq" pitchFamily="2" charset="-78"/>
              <a:cs typeface="Jameel Noori Nastaleeq" pitchFamily="2" charset="-78"/>
            </a:rPr>
            <a:t>دوئی یا ثنویت </a:t>
          </a:r>
        </a:p>
        <a:p>
          <a:pPr lvl="0" algn="ctr" defTabSz="977900" rtl="1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en-US" sz="22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Jameel Noori Nastaleeq" pitchFamily="2" charset="-78"/>
              <a:cs typeface="Jameel Noori Nastaleeq" pitchFamily="2" charset="-78"/>
            </a:rPr>
            <a:t>(Duality) </a:t>
          </a:r>
          <a:endParaRPr lang="en-US" sz="22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Jameel Noori Nastaleeq" pitchFamily="2" charset="-78"/>
            <a:cs typeface="Jameel Noori Nastaleeq" pitchFamily="2" charset="-78"/>
          </a:endParaRPr>
        </a:p>
      </dsp:txBody>
      <dsp:txXfrm>
        <a:off x="6605755" y="3440347"/>
        <a:ext cx="1423903" cy="1466467"/>
      </dsp:txXfrm>
    </dsp:sp>
    <dsp:sp modelId="{A11E3AF0-D4C0-4B19-9412-33E10CB77A0A}">
      <dsp:nvSpPr>
        <dsp:cNvPr id="0" name=""/>
        <dsp:cNvSpPr/>
      </dsp:nvSpPr>
      <dsp:spPr>
        <a:xfrm>
          <a:off x="4921901" y="1698966"/>
          <a:ext cx="1512503" cy="155506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47500"/>
                <a:satMod val="137000"/>
              </a:schemeClr>
            </a:gs>
            <a:gs pos="55000">
              <a:schemeClr val="accent4">
                <a:hueOff val="0"/>
                <a:satOff val="0"/>
                <a:lumOff val="0"/>
                <a:alphaOff val="0"/>
                <a:shade val="69000"/>
                <a:satMod val="137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8000"/>
                <a:satMod val="137000"/>
              </a:schemeClr>
            </a:gs>
          </a:gsLst>
          <a:lin ang="16200000" scaled="0"/>
        </a:gradFill>
        <a:ln>
          <a:noFill/>
        </a:ln>
        <a:effectLst>
          <a:outerShdw blurRad="39000" dist="254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ar-SA" sz="22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Jameel Noori Nastaleeq" pitchFamily="2" charset="-78"/>
              <a:cs typeface="Jameel Noori Nastaleeq" pitchFamily="2" charset="-78"/>
            </a:rPr>
            <a:t>خالقِ کائنات ، مادہ اور روح تینوں قدیم</a:t>
          </a:r>
          <a:r>
            <a:rPr lang="en-US" sz="22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Jameel Noori Nastaleeq" pitchFamily="2" charset="-78"/>
              <a:cs typeface="Jameel Noori Nastaleeq" pitchFamily="2" charset="-78"/>
            </a:rPr>
            <a:t> </a:t>
          </a:r>
          <a:endParaRPr lang="en-US" sz="22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Jameel Noori Nastaleeq" pitchFamily="2" charset="-78"/>
            <a:cs typeface="Jameel Noori Nastaleeq" pitchFamily="2" charset="-78"/>
          </a:endParaRPr>
        </a:p>
      </dsp:txBody>
      <dsp:txXfrm>
        <a:off x="4966201" y="1743266"/>
        <a:ext cx="1423903" cy="1466467"/>
      </dsp:txXfrm>
    </dsp:sp>
    <dsp:sp modelId="{0185DF9C-821B-4F10-8C5F-E8B62E411A00}">
      <dsp:nvSpPr>
        <dsp:cNvPr id="0" name=""/>
        <dsp:cNvSpPr/>
      </dsp:nvSpPr>
      <dsp:spPr>
        <a:xfrm>
          <a:off x="4921901" y="3396047"/>
          <a:ext cx="1512503" cy="155506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47500"/>
                <a:satMod val="137000"/>
              </a:schemeClr>
            </a:gs>
            <a:gs pos="55000">
              <a:schemeClr val="accent5">
                <a:hueOff val="0"/>
                <a:satOff val="0"/>
                <a:lumOff val="0"/>
                <a:alphaOff val="0"/>
                <a:shade val="69000"/>
                <a:satMod val="137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8000"/>
                <a:satMod val="137000"/>
              </a:schemeClr>
            </a:gs>
          </a:gsLst>
          <a:lin ang="16200000" scaled="0"/>
        </a:gradFill>
        <a:ln>
          <a:noFill/>
        </a:ln>
        <a:effectLst>
          <a:outerShdw blurRad="39000" dist="254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 rtl="1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ar-SA" sz="22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Jameel Noori Nastaleeq" pitchFamily="2" charset="-78"/>
              <a:cs typeface="Jameel Noori Nastaleeq" pitchFamily="2" charset="-78"/>
            </a:rPr>
            <a:t>تثلیث</a:t>
          </a:r>
        </a:p>
        <a:p>
          <a:pPr lvl="0" algn="ctr" defTabSz="977900" rtl="1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en-US" sz="22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Jameel Noori Nastaleeq" pitchFamily="2" charset="-78"/>
              <a:cs typeface="Jameel Noori Nastaleeq" pitchFamily="2" charset="-78"/>
            </a:rPr>
            <a:t>(Trinity)</a:t>
          </a:r>
          <a:endParaRPr lang="en-US" sz="22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Jameel Noori Nastaleeq" pitchFamily="2" charset="-78"/>
            <a:cs typeface="Jameel Noori Nastaleeq" pitchFamily="2" charset="-78"/>
          </a:endParaRPr>
        </a:p>
      </dsp:txBody>
      <dsp:txXfrm>
        <a:off x="4966201" y="3440347"/>
        <a:ext cx="1423903" cy="1466467"/>
      </dsp:txXfrm>
    </dsp:sp>
    <dsp:sp modelId="{E74BA42B-9D7E-4B7B-A8C5-6F975B0DC03E}">
      <dsp:nvSpPr>
        <dsp:cNvPr id="0" name=""/>
        <dsp:cNvSpPr/>
      </dsp:nvSpPr>
      <dsp:spPr>
        <a:xfrm>
          <a:off x="3282348" y="1698966"/>
          <a:ext cx="1512503" cy="155506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47500"/>
                <a:satMod val="137000"/>
              </a:schemeClr>
            </a:gs>
            <a:gs pos="55000">
              <a:schemeClr val="accent4">
                <a:hueOff val="0"/>
                <a:satOff val="0"/>
                <a:lumOff val="0"/>
                <a:alphaOff val="0"/>
                <a:shade val="69000"/>
                <a:satMod val="137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8000"/>
                <a:satMod val="137000"/>
              </a:schemeClr>
            </a:gs>
          </a:gsLst>
          <a:lin ang="16200000" scaled="0"/>
        </a:gradFill>
        <a:ln>
          <a:noFill/>
        </a:ln>
        <a:effectLst>
          <a:outerShdw blurRad="39000" dist="254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ar-SA" sz="22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Jameel Noori Nastaleeq" pitchFamily="2" charset="-78"/>
              <a:cs typeface="Jameel Noori Nastaleeq" pitchFamily="2" charset="-78"/>
            </a:rPr>
            <a:t>ہر شے میں خدا کا ظہور</a:t>
          </a:r>
          <a:r>
            <a:rPr lang="en-US" sz="22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Jameel Noori Nastaleeq" pitchFamily="2" charset="-78"/>
              <a:cs typeface="Jameel Noori Nastaleeq" pitchFamily="2" charset="-78"/>
            </a:rPr>
            <a:t> </a:t>
          </a:r>
          <a:endParaRPr lang="en-US" sz="22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Jameel Noori Nastaleeq" pitchFamily="2" charset="-78"/>
            <a:cs typeface="Jameel Noori Nastaleeq" pitchFamily="2" charset="-78"/>
          </a:endParaRPr>
        </a:p>
      </dsp:txBody>
      <dsp:txXfrm>
        <a:off x="3326648" y="1743266"/>
        <a:ext cx="1423903" cy="1466467"/>
      </dsp:txXfrm>
    </dsp:sp>
    <dsp:sp modelId="{33620C26-246D-4A11-8773-86431F4587ED}">
      <dsp:nvSpPr>
        <dsp:cNvPr id="0" name=""/>
        <dsp:cNvSpPr/>
      </dsp:nvSpPr>
      <dsp:spPr>
        <a:xfrm>
          <a:off x="3282348" y="3396047"/>
          <a:ext cx="1512503" cy="155506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47500"/>
                <a:satMod val="137000"/>
              </a:schemeClr>
            </a:gs>
            <a:gs pos="55000">
              <a:schemeClr val="accent5">
                <a:hueOff val="0"/>
                <a:satOff val="0"/>
                <a:lumOff val="0"/>
                <a:alphaOff val="0"/>
                <a:shade val="69000"/>
                <a:satMod val="137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8000"/>
                <a:satMod val="137000"/>
              </a:schemeClr>
            </a:gs>
          </a:gsLst>
          <a:lin ang="16200000" scaled="0"/>
        </a:gradFill>
        <a:ln>
          <a:noFill/>
        </a:ln>
        <a:effectLst>
          <a:outerShdw blurRad="39000" dist="254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 rtl="1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ar-SA" sz="22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Jameel Noori Nastaleeq" pitchFamily="2" charset="-78"/>
              <a:cs typeface="Jameel Noori Nastaleeq" pitchFamily="2" charset="-78"/>
            </a:rPr>
            <a:t>ہمہ اوست </a:t>
          </a:r>
        </a:p>
        <a:p>
          <a:pPr lvl="0" algn="ctr" defTabSz="977900" rtl="1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en-US" sz="22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Jameel Noori Nastaleeq" pitchFamily="2" charset="-78"/>
              <a:cs typeface="Jameel Noori Nastaleeq" pitchFamily="2" charset="-78"/>
            </a:rPr>
            <a:t>(Pantheism)</a:t>
          </a:r>
          <a:endParaRPr lang="en-US" sz="22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Jameel Noori Nastaleeq" pitchFamily="2" charset="-78"/>
            <a:cs typeface="Jameel Noori Nastaleeq" pitchFamily="2" charset="-78"/>
          </a:endParaRPr>
        </a:p>
      </dsp:txBody>
      <dsp:txXfrm>
        <a:off x="3326648" y="3440347"/>
        <a:ext cx="1423903" cy="1466467"/>
      </dsp:txXfrm>
    </dsp:sp>
    <dsp:sp modelId="{EB82F3F8-4579-4501-96C6-BFF15B82CB74}">
      <dsp:nvSpPr>
        <dsp:cNvPr id="0" name=""/>
        <dsp:cNvSpPr/>
      </dsp:nvSpPr>
      <dsp:spPr>
        <a:xfrm>
          <a:off x="1642795" y="1698966"/>
          <a:ext cx="1512503" cy="155506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47500"/>
                <a:satMod val="137000"/>
              </a:schemeClr>
            </a:gs>
            <a:gs pos="55000">
              <a:schemeClr val="accent4">
                <a:hueOff val="0"/>
                <a:satOff val="0"/>
                <a:lumOff val="0"/>
                <a:alphaOff val="0"/>
                <a:shade val="69000"/>
                <a:satMod val="137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8000"/>
                <a:satMod val="137000"/>
              </a:schemeClr>
            </a:gs>
          </a:gsLst>
          <a:lin ang="16200000" scaled="0"/>
        </a:gradFill>
        <a:ln>
          <a:noFill/>
        </a:ln>
        <a:effectLst>
          <a:outerShdw blurRad="39000" dist="254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ar-SA" sz="22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Jameel Noori Nastaleeq" pitchFamily="2" charset="-78"/>
              <a:cs typeface="Jameel Noori Nastaleeq" pitchFamily="2" charset="-78"/>
            </a:rPr>
            <a:t>خالق، کائنات میں تحلیل</a:t>
          </a:r>
          <a:r>
            <a:rPr lang="en-US" sz="22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Jameel Noori Nastaleeq" pitchFamily="2" charset="-78"/>
              <a:cs typeface="Jameel Noori Nastaleeq" pitchFamily="2" charset="-78"/>
            </a:rPr>
            <a:t> </a:t>
          </a:r>
          <a:r>
            <a:rPr lang="ar-SA" sz="22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Jameel Noori Nastaleeq" pitchFamily="2" charset="-78"/>
              <a:cs typeface="Jameel Noori Nastaleeq" pitchFamily="2" charset="-78"/>
            </a:rPr>
            <a:t>ہوگیا</a:t>
          </a:r>
          <a:r>
            <a:rPr lang="en-US" sz="22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Jameel Noori Nastaleeq" pitchFamily="2" charset="-78"/>
              <a:cs typeface="Jameel Noori Nastaleeq" pitchFamily="2" charset="-78"/>
            </a:rPr>
            <a:t> </a:t>
          </a:r>
          <a:endParaRPr lang="en-US" sz="22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Jameel Noori Nastaleeq" pitchFamily="2" charset="-78"/>
            <a:cs typeface="Jameel Noori Nastaleeq" pitchFamily="2" charset="-78"/>
          </a:endParaRPr>
        </a:p>
      </dsp:txBody>
      <dsp:txXfrm>
        <a:off x="1687095" y="1743266"/>
        <a:ext cx="1423903" cy="1466467"/>
      </dsp:txXfrm>
    </dsp:sp>
    <dsp:sp modelId="{00BC8FA9-5784-4411-88C8-044993BFC4FA}">
      <dsp:nvSpPr>
        <dsp:cNvPr id="0" name=""/>
        <dsp:cNvSpPr/>
      </dsp:nvSpPr>
      <dsp:spPr>
        <a:xfrm>
          <a:off x="1642795" y="3396047"/>
          <a:ext cx="1512503" cy="155506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47500"/>
                <a:satMod val="137000"/>
              </a:schemeClr>
            </a:gs>
            <a:gs pos="55000">
              <a:schemeClr val="accent5">
                <a:hueOff val="0"/>
                <a:satOff val="0"/>
                <a:lumOff val="0"/>
                <a:alphaOff val="0"/>
                <a:shade val="69000"/>
                <a:satMod val="137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8000"/>
                <a:satMod val="137000"/>
              </a:schemeClr>
            </a:gs>
          </a:gsLst>
          <a:lin ang="16200000" scaled="0"/>
        </a:gradFill>
        <a:ln>
          <a:noFill/>
        </a:ln>
        <a:effectLst>
          <a:outerShdw blurRad="39000" dist="254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 rtl="1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ar-SA" sz="22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Jameel Noori Nastaleeq" pitchFamily="2" charset="-78"/>
              <a:cs typeface="Jameel Noori Nastaleeq" pitchFamily="2" charset="-78"/>
            </a:rPr>
            <a:t>حلول واتحاد</a:t>
          </a:r>
          <a:r>
            <a:rPr lang="en-US" sz="22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Jameel Noori Nastaleeq" pitchFamily="2" charset="-78"/>
              <a:cs typeface="Jameel Noori Nastaleeq" pitchFamily="2" charset="-78"/>
            </a:rPr>
            <a:t> </a:t>
          </a:r>
          <a:endParaRPr lang="en-US" sz="22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Jameel Noori Nastaleeq" pitchFamily="2" charset="-78"/>
            <a:cs typeface="Jameel Noori Nastaleeq" pitchFamily="2" charset="-78"/>
          </a:endParaRPr>
        </a:p>
      </dsp:txBody>
      <dsp:txXfrm>
        <a:off x="1687095" y="3440347"/>
        <a:ext cx="1423903" cy="1466467"/>
      </dsp:txXfrm>
    </dsp:sp>
    <dsp:sp modelId="{FB02E7CF-354F-4208-8867-1CD069FE6DCF}">
      <dsp:nvSpPr>
        <dsp:cNvPr id="0" name=""/>
        <dsp:cNvSpPr/>
      </dsp:nvSpPr>
      <dsp:spPr>
        <a:xfrm>
          <a:off x="3241" y="1698966"/>
          <a:ext cx="1512503" cy="155506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47500"/>
                <a:satMod val="137000"/>
              </a:schemeClr>
            </a:gs>
            <a:gs pos="55000">
              <a:schemeClr val="accent4">
                <a:hueOff val="0"/>
                <a:satOff val="0"/>
                <a:lumOff val="0"/>
                <a:alphaOff val="0"/>
                <a:shade val="69000"/>
                <a:satMod val="137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8000"/>
                <a:satMod val="137000"/>
              </a:schemeClr>
            </a:gs>
          </a:gsLst>
          <a:lin ang="16200000" scaled="0"/>
        </a:gradFill>
        <a:ln>
          <a:noFill/>
        </a:ln>
        <a:effectLst>
          <a:outerShdw blurRad="39000" dist="254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ar-SA" sz="22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Jameel Noori Nastaleeq" pitchFamily="2" charset="-78"/>
              <a:cs typeface="Jameel Noori Nastaleeq" pitchFamily="2" charset="-78"/>
            </a:rPr>
            <a:t>خالق کسی انسان میں حلول کر گیا</a:t>
          </a:r>
          <a:r>
            <a:rPr lang="en-US" sz="22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Jameel Noori Nastaleeq" pitchFamily="2" charset="-78"/>
              <a:cs typeface="Jameel Noori Nastaleeq" pitchFamily="2" charset="-78"/>
            </a:rPr>
            <a:t> </a:t>
          </a:r>
          <a:endParaRPr lang="en-US" sz="22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Jameel Noori Nastaleeq" pitchFamily="2" charset="-78"/>
            <a:cs typeface="Jameel Noori Nastaleeq" pitchFamily="2" charset="-78"/>
          </a:endParaRPr>
        </a:p>
      </dsp:txBody>
      <dsp:txXfrm>
        <a:off x="47541" y="1743266"/>
        <a:ext cx="1423903" cy="1466467"/>
      </dsp:txXfrm>
    </dsp:sp>
    <dsp:sp modelId="{E4E94840-5B67-49B6-B07F-8806B5DF83FD}">
      <dsp:nvSpPr>
        <dsp:cNvPr id="0" name=""/>
        <dsp:cNvSpPr/>
      </dsp:nvSpPr>
      <dsp:spPr>
        <a:xfrm>
          <a:off x="3241" y="3396047"/>
          <a:ext cx="1512503" cy="155506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47500"/>
                <a:satMod val="137000"/>
              </a:schemeClr>
            </a:gs>
            <a:gs pos="55000">
              <a:schemeClr val="accent5">
                <a:hueOff val="0"/>
                <a:satOff val="0"/>
                <a:lumOff val="0"/>
                <a:alphaOff val="0"/>
                <a:shade val="69000"/>
                <a:satMod val="137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8000"/>
                <a:satMod val="137000"/>
              </a:schemeClr>
            </a:gs>
          </a:gsLst>
          <a:lin ang="16200000" scaled="0"/>
        </a:gradFill>
        <a:ln>
          <a:noFill/>
        </a:ln>
        <a:effectLst>
          <a:outerShdw blurRad="39000" dist="254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 rtl="1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ar-SA" sz="22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Jameel Noori Nastaleeq" pitchFamily="2" charset="-78"/>
              <a:cs typeface="Jameel Noori Nastaleeq" pitchFamily="2" charset="-78"/>
            </a:rPr>
            <a:t>اوتار کا عقیدہ </a:t>
          </a:r>
        </a:p>
        <a:p>
          <a:pPr lvl="0" algn="ctr" defTabSz="977900" rtl="1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en-US" sz="16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Jameel Noori Nastaleeq" pitchFamily="2" charset="-78"/>
              <a:cs typeface="Jameel Noori Nastaleeq" pitchFamily="2" charset="-78"/>
            </a:rPr>
            <a:t>(God Incarnation) </a:t>
          </a:r>
          <a:endParaRPr lang="en-US" sz="16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Jameel Noori Nastaleeq" pitchFamily="2" charset="-78"/>
            <a:cs typeface="Jameel Noori Nastaleeq" pitchFamily="2" charset="-78"/>
          </a:endParaRPr>
        </a:p>
      </dsp:txBody>
      <dsp:txXfrm>
        <a:off x="47541" y="3440347"/>
        <a:ext cx="1423903" cy="1466467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5F80381-CED9-4672-B627-54656C32463D}">
      <dsp:nvSpPr>
        <dsp:cNvPr id="0" name=""/>
        <dsp:cNvSpPr/>
      </dsp:nvSpPr>
      <dsp:spPr>
        <a:xfrm>
          <a:off x="0" y="992687"/>
          <a:ext cx="8229600" cy="2457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38708" tIns="1353820" rIns="638708" bIns="284480" numCol="1" spcCol="1270" anchor="t" anchorCtr="0">
          <a:noAutofit/>
        </a:bodyPr>
        <a:lstStyle/>
        <a:p>
          <a:pPr marL="285750" lvl="1" indent="-285750" algn="r" defTabSz="1778000" rtl="1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r-PK" sz="40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Jameel Noori Nastaleeq" pitchFamily="2" charset="-78"/>
              <a:cs typeface="Jameel Noori Nastaleeq" pitchFamily="2" charset="-78"/>
            </a:rPr>
            <a:t>اللہ اور مخلوق کی صفات کے لیے مشترک الفاظ کا استعمال</a:t>
          </a:r>
          <a:endParaRPr lang="en-US" sz="4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Jameel Noori Nastaleeq" pitchFamily="2" charset="-78"/>
            <a:cs typeface="Jameel Noori Nastaleeq" pitchFamily="2" charset="-78"/>
          </a:endParaRPr>
        </a:p>
      </dsp:txBody>
      <dsp:txXfrm>
        <a:off x="0" y="992687"/>
        <a:ext cx="8229600" cy="2457000"/>
      </dsp:txXfrm>
    </dsp:sp>
    <dsp:sp modelId="{C5D60F5F-48A7-4304-AEEA-DF34ADD15527}">
      <dsp:nvSpPr>
        <dsp:cNvPr id="0" name=""/>
        <dsp:cNvSpPr/>
      </dsp:nvSpPr>
      <dsp:spPr>
        <a:xfrm>
          <a:off x="2057399" y="33287"/>
          <a:ext cx="5760720" cy="1918800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47500"/>
                <a:satMod val="137000"/>
              </a:schemeClr>
            </a:gs>
            <a:gs pos="55000">
              <a:schemeClr val="accent2">
                <a:hueOff val="0"/>
                <a:satOff val="0"/>
                <a:lumOff val="0"/>
                <a:alphaOff val="0"/>
                <a:shade val="69000"/>
                <a:satMod val="137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8000"/>
                <a:satMod val="137000"/>
              </a:schemeClr>
            </a:gs>
          </a:gsLst>
          <a:lin ang="16200000" scaled="0"/>
        </a:gradFill>
        <a:ln>
          <a:noFill/>
        </a:ln>
        <a:effectLst>
          <a:outerShdw blurRad="39000" dist="254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17742" tIns="0" rIns="217742" bIns="0" numCol="1" spcCol="1270" anchor="ctr" anchorCtr="0">
          <a:noAutofit/>
        </a:bodyPr>
        <a:lstStyle/>
        <a:p>
          <a:pPr lvl="0" algn="r" defTabSz="288925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r-PK" sz="65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Jameel Noori Nastaleeq" pitchFamily="2" charset="-78"/>
              <a:cs typeface="Jameel Noori Nastaleeq" pitchFamily="2" charset="-78"/>
            </a:rPr>
            <a:t>سبب</a:t>
          </a:r>
          <a:r>
            <a:rPr lang="en-US" sz="54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Jameel Noori Nastaleeq" pitchFamily="2" charset="-78"/>
              <a:cs typeface="Jameel Noori Nastaleeq" pitchFamily="2" charset="-78"/>
            </a:rPr>
            <a:t>(Reason) </a:t>
          </a:r>
          <a:endParaRPr lang="en-US" sz="54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Jameel Noori Nastaleeq" pitchFamily="2" charset="-78"/>
            <a:cs typeface="Jameel Noori Nastaleeq" pitchFamily="2" charset="-78"/>
          </a:endParaRPr>
        </a:p>
      </dsp:txBody>
      <dsp:txXfrm>
        <a:off x="2151067" y="126955"/>
        <a:ext cx="5573384" cy="1731464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A36963D-81D6-4AF0-82C4-DDD2DD5BDBDD}">
      <dsp:nvSpPr>
        <dsp:cNvPr id="0" name=""/>
        <dsp:cNvSpPr/>
      </dsp:nvSpPr>
      <dsp:spPr>
        <a:xfrm>
          <a:off x="0" y="1837"/>
          <a:ext cx="8229600" cy="913491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47500"/>
                <a:satMod val="137000"/>
              </a:schemeClr>
            </a:gs>
            <a:gs pos="55000">
              <a:schemeClr val="accent2">
                <a:hueOff val="0"/>
                <a:satOff val="0"/>
                <a:lumOff val="0"/>
                <a:alphaOff val="0"/>
                <a:shade val="69000"/>
                <a:satMod val="137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8000"/>
                <a:satMod val="137000"/>
              </a:schemeClr>
            </a:gs>
          </a:gsLst>
          <a:lin ang="16200000" scaled="0"/>
        </a:gradFill>
        <a:ln>
          <a:noFill/>
        </a:ln>
        <a:effectLst>
          <a:outerShdw blurRad="39000" dist="254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r" defTabSz="14224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3200" b="0" kern="120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Jameel Noori Nastaleeq" pitchFamily="2" charset="-78"/>
              <a:cs typeface="Jameel Noori Nastaleeq" pitchFamily="2" charset="-78"/>
            </a:rPr>
            <a:t>سب سے بڑا ظلم (لقمان : 13</a:t>
          </a:r>
          <a:r>
            <a:rPr lang="ar-SA" sz="3200" b="0" kern="120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Jameel Noori Nastaleeq" pitchFamily="2" charset="-78"/>
              <a:cs typeface="Jameel Noori Nastaleeq" pitchFamily="2" charset="-78"/>
            </a:rPr>
            <a:t>)</a:t>
          </a:r>
          <a:endParaRPr lang="en-US" sz="3200" b="0" kern="120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Jameel Noori Nastaleeq" pitchFamily="2" charset="-78"/>
            <a:cs typeface="Jameel Noori Nastaleeq" pitchFamily="2" charset="-78"/>
          </a:endParaRPr>
        </a:p>
      </dsp:txBody>
      <dsp:txXfrm>
        <a:off x="44593" y="46430"/>
        <a:ext cx="8140414" cy="824305"/>
      </dsp:txXfrm>
    </dsp:sp>
    <dsp:sp modelId="{9D091253-AC19-4746-8B1E-7C4043D6EC0C}">
      <dsp:nvSpPr>
        <dsp:cNvPr id="0" name=""/>
        <dsp:cNvSpPr/>
      </dsp:nvSpPr>
      <dsp:spPr>
        <a:xfrm>
          <a:off x="0" y="929039"/>
          <a:ext cx="8229600" cy="913491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47500"/>
                <a:satMod val="137000"/>
              </a:schemeClr>
            </a:gs>
            <a:gs pos="55000">
              <a:schemeClr val="accent3">
                <a:hueOff val="0"/>
                <a:satOff val="0"/>
                <a:lumOff val="0"/>
                <a:alphaOff val="0"/>
                <a:shade val="69000"/>
                <a:satMod val="137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8000"/>
                <a:satMod val="137000"/>
              </a:schemeClr>
            </a:gs>
          </a:gsLst>
          <a:lin ang="16200000" scaled="0"/>
        </a:gradFill>
        <a:ln>
          <a:noFill/>
        </a:ln>
        <a:effectLst>
          <a:outerShdw blurRad="39000" dist="254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r" defTabSz="14224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ar-SA" sz="3200" b="0" kern="12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Jameel Noori Nastaleeq" pitchFamily="2" charset="-78"/>
              <a:cs typeface="Jameel Noori Nastaleeq" pitchFamily="2" charset="-78"/>
            </a:rPr>
            <a:t>کوئی معافی نہیں اِلّا یہ کہ توبہ کرلی جائے  (النساء : 48،116)</a:t>
          </a:r>
          <a:endParaRPr lang="en-US" sz="3200" b="0" kern="120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Jameel Noori Nastaleeq" pitchFamily="2" charset="-78"/>
            <a:cs typeface="Jameel Noori Nastaleeq" pitchFamily="2" charset="-78"/>
          </a:endParaRPr>
        </a:p>
      </dsp:txBody>
      <dsp:txXfrm>
        <a:off x="44593" y="973632"/>
        <a:ext cx="8140414" cy="824305"/>
      </dsp:txXfrm>
    </dsp:sp>
    <dsp:sp modelId="{0632DAEA-0F6C-4F87-B21B-5101067AF6ED}">
      <dsp:nvSpPr>
        <dsp:cNvPr id="0" name=""/>
        <dsp:cNvSpPr/>
      </dsp:nvSpPr>
      <dsp:spPr>
        <a:xfrm>
          <a:off x="0" y="1856241"/>
          <a:ext cx="8229600" cy="913491"/>
        </a:xfrm>
        <a:prstGeom prst="round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47500"/>
                <a:satMod val="137000"/>
              </a:schemeClr>
            </a:gs>
            <a:gs pos="55000">
              <a:schemeClr val="accent4">
                <a:hueOff val="0"/>
                <a:satOff val="0"/>
                <a:lumOff val="0"/>
                <a:alphaOff val="0"/>
                <a:shade val="69000"/>
                <a:satMod val="137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8000"/>
                <a:satMod val="137000"/>
              </a:schemeClr>
            </a:gs>
          </a:gsLst>
          <a:lin ang="16200000" scaled="0"/>
        </a:gradFill>
        <a:ln>
          <a:noFill/>
        </a:ln>
        <a:effectLst>
          <a:outerShdw blurRad="39000" dist="254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r" defTabSz="14224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ar-SA" sz="3200" b="0" kern="12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Jameel Noori Nastaleeq" pitchFamily="2" charset="-78"/>
              <a:cs typeface="Jameel Noori Nastaleeq" pitchFamily="2" charset="-78"/>
            </a:rPr>
            <a:t>شرک کا ارتکاب کرنے والے پر </a:t>
          </a:r>
          <a:r>
            <a:rPr lang="fa-IR" sz="3200" b="0" kern="12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Jameel Noori Nastaleeq" pitchFamily="2" charset="-78"/>
              <a:cs typeface="Jameel Noori Nastaleeq" pitchFamily="2" charset="-78"/>
            </a:rPr>
            <a:t>جنت حرام کر دی گئی (المائدہ: 72</a:t>
          </a:r>
          <a:r>
            <a:rPr lang="ar-SA" sz="3200" b="0" kern="12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Jameel Noori Nastaleeq" pitchFamily="2" charset="-78"/>
              <a:cs typeface="Jameel Noori Nastaleeq" pitchFamily="2" charset="-78"/>
            </a:rPr>
            <a:t>)</a:t>
          </a:r>
          <a:r>
            <a:rPr lang="en-US" sz="3200" b="0" kern="12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Jameel Noori Nastaleeq" pitchFamily="2" charset="-78"/>
              <a:cs typeface="Jameel Noori Nastaleeq" pitchFamily="2" charset="-78"/>
            </a:rPr>
            <a:t> </a:t>
          </a:r>
          <a:endParaRPr lang="en-US" sz="3200" b="0" kern="120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Jameel Noori Nastaleeq" pitchFamily="2" charset="-78"/>
            <a:cs typeface="Jameel Noori Nastaleeq" pitchFamily="2" charset="-78"/>
          </a:endParaRPr>
        </a:p>
      </dsp:txBody>
      <dsp:txXfrm>
        <a:off x="44593" y="1900834"/>
        <a:ext cx="8140414" cy="824305"/>
      </dsp:txXfrm>
    </dsp:sp>
    <dsp:sp modelId="{6D7F7D11-2ED7-4C59-A1A2-81477A711AC5}">
      <dsp:nvSpPr>
        <dsp:cNvPr id="0" name=""/>
        <dsp:cNvSpPr/>
      </dsp:nvSpPr>
      <dsp:spPr>
        <a:xfrm>
          <a:off x="0" y="2783444"/>
          <a:ext cx="8229600" cy="913491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47500"/>
                <a:satMod val="137000"/>
              </a:schemeClr>
            </a:gs>
            <a:gs pos="55000">
              <a:schemeClr val="accent5">
                <a:hueOff val="0"/>
                <a:satOff val="0"/>
                <a:lumOff val="0"/>
                <a:alphaOff val="0"/>
                <a:shade val="69000"/>
                <a:satMod val="137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8000"/>
                <a:satMod val="137000"/>
              </a:schemeClr>
            </a:gs>
          </a:gsLst>
          <a:lin ang="16200000" scaled="0"/>
        </a:gradFill>
        <a:ln>
          <a:noFill/>
        </a:ln>
        <a:effectLst>
          <a:outerShdw blurRad="39000" dist="254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r" defTabSz="14224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ar-SA" sz="3200" b="0" kern="12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Jameel Noori Nastaleeq" pitchFamily="2" charset="-78"/>
              <a:cs typeface="Jameel Noori Nastaleeq" pitchFamily="2" charset="-78"/>
            </a:rPr>
            <a:t>اللہ </a:t>
          </a:r>
          <a:r>
            <a:rPr lang="fa-IR" sz="3200" b="0" kern="12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Jameel Noori Nastaleeq" pitchFamily="2" charset="-78"/>
              <a:cs typeface="Jameel Noori Nastaleeq" pitchFamily="2" charset="-78"/>
            </a:rPr>
            <a:t>پر ایمان رکھنے والوں کی اکثریت </a:t>
          </a:r>
          <a:r>
            <a:rPr lang="ar-SA" sz="3200" b="0" kern="12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Jameel Noori Nastaleeq" pitchFamily="2" charset="-78"/>
              <a:cs typeface="Jameel Noori Nastaleeq" pitchFamily="2" charset="-78"/>
            </a:rPr>
            <a:t>اس میں مبتلا ہوجاتی </a:t>
          </a:r>
          <a:r>
            <a:rPr lang="fa-IR" sz="3200" b="0" kern="12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Jameel Noori Nastaleeq" pitchFamily="2" charset="-78"/>
              <a:cs typeface="Jameel Noori Nastaleeq" pitchFamily="2" charset="-78"/>
            </a:rPr>
            <a:t>ہے </a:t>
          </a:r>
          <a:r>
            <a:rPr lang="ar-SA" sz="3200" b="0" kern="12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Jameel Noori Nastaleeq" pitchFamily="2" charset="-78"/>
              <a:cs typeface="Jameel Noori Nastaleeq" pitchFamily="2" charset="-78"/>
            </a:rPr>
            <a:t> </a:t>
          </a:r>
          <a:r>
            <a:rPr lang="fa-IR" sz="3200" b="0" kern="12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Jameel Noori Nastaleeq" pitchFamily="2" charset="-78"/>
              <a:cs typeface="Jameel Noori Nastaleeq" pitchFamily="2" charset="-78"/>
            </a:rPr>
            <a:t>(یوسف: 106</a:t>
          </a:r>
          <a:r>
            <a:rPr lang="ar-SA" sz="3200" b="0" kern="12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Jameel Noori Nastaleeq" pitchFamily="2" charset="-78"/>
              <a:cs typeface="Jameel Noori Nastaleeq" pitchFamily="2" charset="-78"/>
            </a:rPr>
            <a:t>)</a:t>
          </a:r>
          <a:endParaRPr lang="en-US" sz="3200" b="0" kern="120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Jameel Noori Nastaleeq" pitchFamily="2" charset="-78"/>
            <a:cs typeface="Jameel Noori Nastaleeq" pitchFamily="2" charset="-78"/>
          </a:endParaRPr>
        </a:p>
      </dsp:txBody>
      <dsp:txXfrm>
        <a:off x="44593" y="2828037"/>
        <a:ext cx="8140414" cy="824305"/>
      </dsp:txXfrm>
    </dsp:sp>
    <dsp:sp modelId="{03A65C16-2D98-47FA-AAEF-23D9124D26E1}">
      <dsp:nvSpPr>
        <dsp:cNvPr id="0" name=""/>
        <dsp:cNvSpPr/>
      </dsp:nvSpPr>
      <dsp:spPr>
        <a:xfrm>
          <a:off x="0" y="3710646"/>
          <a:ext cx="8229600" cy="913491"/>
        </a:xfrm>
        <a:prstGeom prst="round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hade val="47500"/>
                <a:satMod val="137000"/>
              </a:schemeClr>
            </a:gs>
            <a:gs pos="55000">
              <a:schemeClr val="accent6">
                <a:hueOff val="0"/>
                <a:satOff val="0"/>
                <a:lumOff val="0"/>
                <a:alphaOff val="0"/>
                <a:shade val="69000"/>
                <a:satMod val="137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shade val="98000"/>
                <a:satMod val="137000"/>
              </a:schemeClr>
            </a:gs>
          </a:gsLst>
          <a:lin ang="16200000" scaled="0"/>
        </a:gradFill>
        <a:ln>
          <a:noFill/>
        </a:ln>
        <a:effectLst>
          <a:outerShdw blurRad="39000" dist="254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r" defTabSz="14224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3200" b="0" kern="120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Jameel Noori Nastaleeq" pitchFamily="2" charset="-78"/>
              <a:cs typeface="Jameel Noori Nastaleeq" pitchFamily="2" charset="-78"/>
            </a:rPr>
            <a:t>ایسا ہمہ گیر جرم جوہر دور میں ایک نئی صورت اختیا</a:t>
          </a:r>
          <a:r>
            <a:rPr lang="ar-SA" sz="3200" b="0" kern="120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Jameel Noori Nastaleeq" pitchFamily="2" charset="-78"/>
              <a:cs typeface="Jameel Noori Nastaleeq" pitchFamily="2" charset="-78"/>
            </a:rPr>
            <a:t>ر کرلیتا ہے </a:t>
          </a:r>
          <a:endParaRPr lang="en-US" sz="3200" b="0" kern="120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Jameel Noori Nastaleeq" pitchFamily="2" charset="-78"/>
            <a:cs typeface="Jameel Noori Nastaleeq" pitchFamily="2" charset="-78"/>
          </a:endParaRPr>
        </a:p>
      </dsp:txBody>
      <dsp:txXfrm>
        <a:off x="44593" y="3755239"/>
        <a:ext cx="8140414" cy="824305"/>
      </dsp:txXfrm>
    </dsp:sp>
  </dsp:spTree>
</dsp:drawing>
</file>

<file path=ppt/diagrams/drawing2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A36963D-81D6-4AF0-82C4-DDD2DD5BDBDD}">
      <dsp:nvSpPr>
        <dsp:cNvPr id="0" name=""/>
        <dsp:cNvSpPr/>
      </dsp:nvSpPr>
      <dsp:spPr>
        <a:xfrm>
          <a:off x="0" y="28187"/>
          <a:ext cx="8229600" cy="1216800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47500"/>
                <a:satMod val="137000"/>
              </a:schemeClr>
            </a:gs>
            <a:gs pos="55000">
              <a:schemeClr val="accent2">
                <a:hueOff val="0"/>
                <a:satOff val="0"/>
                <a:lumOff val="0"/>
                <a:alphaOff val="0"/>
                <a:shade val="69000"/>
                <a:satMod val="137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8000"/>
                <a:satMod val="137000"/>
              </a:schemeClr>
            </a:gs>
          </a:gsLst>
          <a:lin ang="16200000" scaled="0"/>
        </a:gradFill>
        <a:ln>
          <a:noFill/>
        </a:ln>
        <a:effectLst>
          <a:outerShdw blurRad="39000" dist="254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lvl="0" algn="ctr" defTabSz="17780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r-PK" sz="4000" b="0" kern="12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Jameel Noori Nastaleeq" pitchFamily="2" charset="-78"/>
              <a:cs typeface="Jameel Noori Nastaleeq" pitchFamily="2" charset="-78"/>
            </a:rPr>
            <a:t>مخلوقات میں سے کسی کو کسی بھی اعتبار سے اللہ کے برابر کردینا</a:t>
          </a:r>
          <a:endParaRPr lang="en-US" sz="4000" b="0" kern="120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Jameel Noori Nastaleeq" pitchFamily="2" charset="-78"/>
            <a:cs typeface="Jameel Noori Nastaleeq" pitchFamily="2" charset="-78"/>
          </a:endParaRPr>
        </a:p>
      </dsp:txBody>
      <dsp:txXfrm>
        <a:off x="59399" y="87586"/>
        <a:ext cx="8110802" cy="1098002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6A5957B-9EC8-4573-A08F-7F9F623290D4}">
      <dsp:nvSpPr>
        <dsp:cNvPr id="0" name=""/>
        <dsp:cNvSpPr/>
      </dsp:nvSpPr>
      <dsp:spPr>
        <a:xfrm>
          <a:off x="5453581" y="1174001"/>
          <a:ext cx="2619195" cy="130959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47500"/>
                <a:satMod val="137000"/>
              </a:schemeClr>
            </a:gs>
            <a:gs pos="55000">
              <a:schemeClr val="accent1">
                <a:hueOff val="0"/>
                <a:satOff val="0"/>
                <a:lumOff val="0"/>
                <a:alphaOff val="0"/>
                <a:shade val="69000"/>
                <a:satMod val="137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8000"/>
                <a:satMod val="137000"/>
              </a:schemeClr>
            </a:gs>
          </a:gsLst>
          <a:lin ang="16200000" scaled="0"/>
        </a:gradFill>
        <a:ln>
          <a:noFill/>
        </a:ln>
        <a:effectLst>
          <a:outerShdw blurRad="39000" dist="254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lvl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r-PK" sz="4400" b="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Jameel Noori Nastaleeq" pitchFamily="2" charset="-78"/>
              <a:cs typeface="Jameel Noori Nastaleeq" pitchFamily="2" charset="-78"/>
            </a:rPr>
            <a:t>دو صورتیں</a:t>
          </a:r>
          <a:endParaRPr lang="en-US" sz="4400" b="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Jameel Noori Nastaleeq" pitchFamily="2" charset="-78"/>
            <a:cs typeface="Jameel Noori Nastaleeq" pitchFamily="2" charset="-78"/>
          </a:endParaRPr>
        </a:p>
      </dsp:txBody>
      <dsp:txXfrm>
        <a:off x="5491938" y="1212358"/>
        <a:ext cx="2542481" cy="1232883"/>
      </dsp:txXfrm>
    </dsp:sp>
    <dsp:sp modelId="{9DA3B4CD-6617-45C7-9033-61D0F812CD9E}">
      <dsp:nvSpPr>
        <dsp:cNvPr id="0" name=""/>
        <dsp:cNvSpPr/>
      </dsp:nvSpPr>
      <dsp:spPr>
        <a:xfrm rot="12942401">
          <a:off x="4284632" y="1420066"/>
          <a:ext cx="1290219" cy="64448"/>
        </a:xfrm>
        <a:custGeom>
          <a:avLst/>
          <a:gdLst/>
          <a:ahLst/>
          <a:cxnLst/>
          <a:rect l="0" t="0" r="0" b="0"/>
          <a:pathLst>
            <a:path>
              <a:moveTo>
                <a:pt x="0" y="32224"/>
              </a:moveTo>
              <a:lnTo>
                <a:pt x="1290219" y="32224"/>
              </a:lnTo>
            </a:path>
          </a:pathLst>
        </a:custGeom>
        <a:noFill/>
        <a:ln w="6350" cap="rnd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600" b="0" kern="12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Jameel Noori Nastaleeq" pitchFamily="2" charset="-78"/>
            <a:cs typeface="Jameel Noori Nastaleeq" pitchFamily="2" charset="-78"/>
          </a:endParaRPr>
        </a:p>
      </dsp:txBody>
      <dsp:txXfrm rot="10800000">
        <a:off x="4897486" y="1420035"/>
        <a:ext cx="64510" cy="64510"/>
      </dsp:txXfrm>
    </dsp:sp>
    <dsp:sp modelId="{76C4261E-FAF5-45FF-8F35-F3F41C1D80BE}">
      <dsp:nvSpPr>
        <dsp:cNvPr id="0" name=""/>
        <dsp:cNvSpPr/>
      </dsp:nvSpPr>
      <dsp:spPr>
        <a:xfrm>
          <a:off x="4422" y="420982"/>
          <a:ext cx="4401480" cy="130959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47500"/>
                <a:satMod val="137000"/>
              </a:schemeClr>
            </a:gs>
            <a:gs pos="55000">
              <a:schemeClr val="accent3">
                <a:hueOff val="0"/>
                <a:satOff val="0"/>
                <a:lumOff val="0"/>
                <a:alphaOff val="0"/>
                <a:shade val="69000"/>
                <a:satMod val="137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8000"/>
                <a:satMod val="137000"/>
              </a:schemeClr>
            </a:gs>
          </a:gsLst>
          <a:lin ang="16200000" scaled="0"/>
        </a:gradFill>
        <a:ln>
          <a:noFill/>
        </a:ln>
        <a:effectLst>
          <a:outerShdw blurRad="39000" dist="254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14224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ar-SA" sz="3200" b="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Jameel Noori Nastaleeq" pitchFamily="2" charset="-78"/>
              <a:cs typeface="Jameel Noori Nastaleeq" pitchFamily="2" charset="-78"/>
            </a:rPr>
            <a:t>اللہ کو اُس کے مقامِ رفیع سے اتار کر مخلوقات کے برابر کردینا</a:t>
          </a:r>
          <a:endParaRPr lang="en-US" sz="3200" b="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Jameel Noori Nastaleeq" pitchFamily="2" charset="-78"/>
            <a:cs typeface="Jameel Noori Nastaleeq" pitchFamily="2" charset="-78"/>
          </a:endParaRPr>
        </a:p>
      </dsp:txBody>
      <dsp:txXfrm>
        <a:off x="42779" y="459339"/>
        <a:ext cx="4324766" cy="1232883"/>
      </dsp:txXfrm>
    </dsp:sp>
    <dsp:sp modelId="{DF926A0F-8643-4C77-89B3-742F9ED4AC45}">
      <dsp:nvSpPr>
        <dsp:cNvPr id="0" name=""/>
        <dsp:cNvSpPr/>
      </dsp:nvSpPr>
      <dsp:spPr>
        <a:xfrm rot="8657599">
          <a:off x="4284632" y="2173085"/>
          <a:ext cx="1290219" cy="64448"/>
        </a:xfrm>
        <a:custGeom>
          <a:avLst/>
          <a:gdLst/>
          <a:ahLst/>
          <a:cxnLst/>
          <a:rect l="0" t="0" r="0" b="0"/>
          <a:pathLst>
            <a:path>
              <a:moveTo>
                <a:pt x="0" y="32224"/>
              </a:moveTo>
              <a:lnTo>
                <a:pt x="1290219" y="32224"/>
              </a:lnTo>
            </a:path>
          </a:pathLst>
        </a:custGeom>
        <a:noFill/>
        <a:ln w="6350" cap="rnd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600" b="0" kern="12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Jameel Noori Nastaleeq" pitchFamily="2" charset="-78"/>
            <a:cs typeface="Jameel Noori Nastaleeq" pitchFamily="2" charset="-78"/>
          </a:endParaRPr>
        </a:p>
      </dsp:txBody>
      <dsp:txXfrm rot="10800000">
        <a:off x="4897486" y="2173053"/>
        <a:ext cx="64510" cy="64510"/>
      </dsp:txXfrm>
    </dsp:sp>
    <dsp:sp modelId="{5EC2FE5C-95FE-4EF5-804F-CD2590167E66}">
      <dsp:nvSpPr>
        <dsp:cNvPr id="0" name=""/>
        <dsp:cNvSpPr/>
      </dsp:nvSpPr>
      <dsp:spPr>
        <a:xfrm>
          <a:off x="4422" y="1927019"/>
          <a:ext cx="4401480" cy="130959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47500"/>
                <a:satMod val="137000"/>
              </a:schemeClr>
            </a:gs>
            <a:gs pos="55000">
              <a:schemeClr val="accent3">
                <a:hueOff val="0"/>
                <a:satOff val="0"/>
                <a:lumOff val="0"/>
                <a:alphaOff val="0"/>
                <a:shade val="69000"/>
                <a:satMod val="137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8000"/>
                <a:satMod val="137000"/>
              </a:schemeClr>
            </a:gs>
          </a:gsLst>
          <a:lin ang="16200000" scaled="0"/>
        </a:gradFill>
        <a:ln>
          <a:noFill/>
        </a:ln>
        <a:effectLst>
          <a:outerShdw blurRad="39000" dist="254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12446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ar-SA" sz="2800" b="0" kern="120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Jameel Noori Nastaleeq" pitchFamily="2" charset="-78"/>
              <a:cs typeface="Jameel Noori Nastaleeq" pitchFamily="2" charset="-78"/>
            </a:rPr>
            <a:t>مخلوقات میں سے کسی کے مقام و مرتبہ کو اتنا بڑھا دینا کہ اسے اٹھا کر اللہ کے برابر کردینا</a:t>
          </a:r>
          <a:endParaRPr lang="en-US" sz="2800" b="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Jameel Noori Nastaleeq" pitchFamily="2" charset="-78"/>
            <a:cs typeface="Jameel Noori Nastaleeq" pitchFamily="2" charset="-78"/>
          </a:endParaRPr>
        </a:p>
      </dsp:txBody>
      <dsp:txXfrm>
        <a:off x="42779" y="1965376"/>
        <a:ext cx="4324766" cy="1232883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77D4EA8-102A-40BF-9BA4-32281EB2B525}">
      <dsp:nvSpPr>
        <dsp:cNvPr id="0" name=""/>
        <dsp:cNvSpPr/>
      </dsp:nvSpPr>
      <dsp:spPr>
        <a:xfrm>
          <a:off x="0" y="447369"/>
          <a:ext cx="8876142" cy="1146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9000" dist="254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88887" tIns="583184" rIns="688887" bIns="199136" numCol="1" spcCol="1270" anchor="t" anchorCtr="0">
          <a:noAutofit/>
        </a:bodyPr>
        <a:lstStyle/>
        <a:p>
          <a:pPr marL="285750" lvl="1" indent="-285750" algn="r" defTabSz="1244600" rtl="1">
            <a:lnSpc>
              <a:spcPct val="60000"/>
            </a:lnSpc>
            <a:spcBef>
              <a:spcPct val="0"/>
            </a:spcBef>
            <a:spcAft>
              <a:spcPts val="0"/>
            </a:spcAft>
            <a:buChar char="••"/>
          </a:pPr>
          <a:r>
            <a:rPr lang="en-US" sz="2800" kern="1200" dirty="0" smtClean="0">
              <a:effectLst/>
              <a:latin typeface="Jameel Noori Nastaleeq" pitchFamily="2" charset="-78"/>
              <a:cs typeface="Jameel Noori Nastaleeq" pitchFamily="2" charset="-78"/>
            </a:rPr>
            <a:t>(</a:t>
          </a:r>
          <a:r>
            <a:rPr lang="en-US" sz="2800" kern="1200" dirty="0" err="1" smtClean="0">
              <a:effectLst/>
              <a:latin typeface="Jameel Noori Nastaleeq" pitchFamily="2" charset="-78"/>
              <a:cs typeface="Jameel Noori Nastaleeq" pitchFamily="2" charset="-78"/>
            </a:rPr>
            <a:t>Shrik</a:t>
          </a:r>
          <a:r>
            <a:rPr lang="en-US" sz="2800" kern="1200" dirty="0" smtClean="0">
              <a:effectLst/>
              <a:latin typeface="Jameel Noori Nastaleeq" pitchFamily="2" charset="-78"/>
              <a:cs typeface="Jameel Noori Nastaleeq" pitchFamily="2" charset="-78"/>
            </a:rPr>
            <a:t> in Entity)</a:t>
          </a:r>
          <a:endParaRPr lang="en-US" sz="2800" kern="1200" dirty="0">
            <a:effectLst/>
            <a:latin typeface="Jameel Noori Nastaleeq" pitchFamily="2" charset="-78"/>
            <a:cs typeface="Jameel Noori Nastaleeq" pitchFamily="2" charset="-78"/>
          </a:endParaRPr>
        </a:p>
      </dsp:txBody>
      <dsp:txXfrm>
        <a:off x="0" y="447369"/>
        <a:ext cx="8876142" cy="1146600"/>
      </dsp:txXfrm>
    </dsp:sp>
    <dsp:sp modelId="{140C2984-5B05-4E73-A923-E72609099AB2}">
      <dsp:nvSpPr>
        <dsp:cNvPr id="0" name=""/>
        <dsp:cNvSpPr/>
      </dsp:nvSpPr>
      <dsp:spPr>
        <a:xfrm>
          <a:off x="2219035" y="34089"/>
          <a:ext cx="6213299" cy="826560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47500"/>
                <a:satMod val="137000"/>
              </a:schemeClr>
            </a:gs>
            <a:gs pos="55000">
              <a:schemeClr val="accent2">
                <a:hueOff val="0"/>
                <a:satOff val="0"/>
                <a:lumOff val="0"/>
                <a:alphaOff val="0"/>
                <a:shade val="69000"/>
                <a:satMod val="137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8000"/>
                <a:satMod val="137000"/>
              </a:schemeClr>
            </a:gs>
          </a:gsLst>
          <a:lin ang="16200000" scaled="0"/>
        </a:gradFill>
        <a:ln>
          <a:noFill/>
        </a:ln>
        <a:effectLst>
          <a:outerShdw blurRad="39000" dist="25400" dir="5400000" rotWithShape="0">
            <a:srgbClr val="000000">
              <a:alpha val="38000"/>
            </a:srgbClr>
          </a:outerShdw>
        </a:effectLst>
        <a:scene3d>
          <a:camera prst="orthographicFront" fov="0">
            <a:rot lat="0" lon="0" rev="0"/>
          </a:camera>
          <a:lightRig rig="threePt" dir="t">
            <a:rot lat="0" lon="0" rev="1800000"/>
          </a:lightRig>
        </a:scene3d>
        <a:sp3d prstMaterial="matte">
          <a:bevelT h="200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34848" tIns="0" rIns="234848" bIns="0" numCol="1" spcCol="1270" anchor="ctr" anchorCtr="0">
          <a:noAutofit/>
        </a:bodyPr>
        <a:lstStyle/>
        <a:p>
          <a:pPr lvl="0" algn="r" defTabSz="1600200" rtl="1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ur-PK" sz="36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Jameel Noori Nastaleeq" pitchFamily="2" charset="-78"/>
              <a:ea typeface="Times New Roman" pitchFamily="18" charset="0"/>
              <a:cs typeface="Jameel Noori Nastaleeq" pitchFamily="2" charset="-78"/>
            </a:rPr>
            <a:t>شرک فی الذات</a:t>
          </a:r>
          <a:endParaRPr lang="en-US" sz="36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Jameel Noori Nastaleeq" pitchFamily="2" charset="-78"/>
            <a:cs typeface="Jameel Noori Nastaleeq" pitchFamily="2" charset="-78"/>
          </a:endParaRPr>
        </a:p>
      </dsp:txBody>
      <dsp:txXfrm>
        <a:off x="2259384" y="74438"/>
        <a:ext cx="6132601" cy="745862"/>
      </dsp:txXfrm>
    </dsp:sp>
    <dsp:sp modelId="{236AEF85-F7C8-4DF9-A832-62F8922529A4}">
      <dsp:nvSpPr>
        <dsp:cNvPr id="0" name=""/>
        <dsp:cNvSpPr/>
      </dsp:nvSpPr>
      <dsp:spPr>
        <a:xfrm>
          <a:off x="0" y="2158450"/>
          <a:ext cx="8876142" cy="1146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rnd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9000" dist="254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88887" tIns="583184" rIns="688887" bIns="199136" numCol="1" spcCol="1270" anchor="t" anchorCtr="0">
          <a:noAutofit/>
        </a:bodyPr>
        <a:lstStyle/>
        <a:p>
          <a:pPr marL="285750" lvl="1" indent="-285750" algn="r" defTabSz="1244600" rtl="1">
            <a:lnSpc>
              <a:spcPct val="60000"/>
            </a:lnSpc>
            <a:spcBef>
              <a:spcPct val="0"/>
            </a:spcBef>
            <a:spcAft>
              <a:spcPts val="0"/>
            </a:spcAft>
            <a:buChar char="••"/>
          </a:pPr>
          <a:r>
            <a:rPr lang="en-US" sz="2800" kern="1200" dirty="0" smtClean="0">
              <a:effectLst/>
              <a:latin typeface="Jameel Noori Nastaleeq" pitchFamily="2" charset="-78"/>
              <a:cs typeface="Jameel Noori Nastaleeq" pitchFamily="2" charset="-78"/>
            </a:rPr>
            <a:t>(Shirk in Attributes)</a:t>
          </a:r>
          <a:endParaRPr lang="en-US" sz="2800" kern="1200" dirty="0">
            <a:effectLst/>
            <a:latin typeface="Jameel Noori Nastaleeq" pitchFamily="2" charset="-78"/>
            <a:cs typeface="Jameel Noori Nastaleeq" pitchFamily="2" charset="-78"/>
          </a:endParaRPr>
        </a:p>
      </dsp:txBody>
      <dsp:txXfrm>
        <a:off x="0" y="2158450"/>
        <a:ext cx="8876142" cy="1146600"/>
      </dsp:txXfrm>
    </dsp:sp>
    <dsp:sp modelId="{CA77C394-0A7D-49DD-8ABF-E3BEAE0B2746}">
      <dsp:nvSpPr>
        <dsp:cNvPr id="0" name=""/>
        <dsp:cNvSpPr/>
      </dsp:nvSpPr>
      <dsp:spPr>
        <a:xfrm>
          <a:off x="2219035" y="1745170"/>
          <a:ext cx="6213299" cy="826560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47500"/>
                <a:satMod val="137000"/>
              </a:schemeClr>
            </a:gs>
            <a:gs pos="55000">
              <a:schemeClr val="accent3">
                <a:hueOff val="0"/>
                <a:satOff val="0"/>
                <a:lumOff val="0"/>
                <a:alphaOff val="0"/>
                <a:shade val="69000"/>
                <a:satMod val="137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8000"/>
                <a:satMod val="137000"/>
              </a:schemeClr>
            </a:gs>
          </a:gsLst>
          <a:lin ang="16200000" scaled="0"/>
        </a:gradFill>
        <a:ln>
          <a:noFill/>
        </a:ln>
        <a:effectLst>
          <a:outerShdw blurRad="39000" dist="25400" dir="5400000" rotWithShape="0">
            <a:srgbClr val="000000">
              <a:alpha val="38000"/>
            </a:srgbClr>
          </a:outerShdw>
        </a:effectLst>
        <a:scene3d>
          <a:camera prst="orthographicFront" fov="0">
            <a:rot lat="0" lon="0" rev="0"/>
          </a:camera>
          <a:lightRig rig="threePt" dir="t">
            <a:rot lat="0" lon="0" rev="1800000"/>
          </a:lightRig>
        </a:scene3d>
        <a:sp3d prstMaterial="matte">
          <a:bevelT h="200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34848" tIns="0" rIns="234848" bIns="0" numCol="1" spcCol="1270" anchor="ctr" anchorCtr="0">
          <a:noAutofit/>
        </a:bodyPr>
        <a:lstStyle/>
        <a:p>
          <a:pPr lvl="0" algn="r" defTabSz="1600200" rtl="1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ur-PK" sz="36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Jameel Noori Nastaleeq" pitchFamily="2" charset="-78"/>
              <a:cs typeface="Jameel Noori Nastaleeq" pitchFamily="2" charset="-78"/>
            </a:rPr>
            <a:t>شرک فی الصفات</a:t>
          </a:r>
          <a:endParaRPr lang="en-US" sz="36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Jameel Noori Nastaleeq" pitchFamily="2" charset="-78"/>
            <a:cs typeface="Jameel Noori Nastaleeq" pitchFamily="2" charset="-78"/>
          </a:endParaRPr>
        </a:p>
      </dsp:txBody>
      <dsp:txXfrm>
        <a:off x="2259384" y="1785519"/>
        <a:ext cx="6132601" cy="745862"/>
      </dsp:txXfrm>
    </dsp:sp>
    <dsp:sp modelId="{D3D72438-AB26-4A33-A2D4-F2B5E50592DB}">
      <dsp:nvSpPr>
        <dsp:cNvPr id="0" name=""/>
        <dsp:cNvSpPr/>
      </dsp:nvSpPr>
      <dsp:spPr>
        <a:xfrm>
          <a:off x="0" y="3869530"/>
          <a:ext cx="8876142" cy="1146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rnd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9000" dist="254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88887" tIns="583184" rIns="688887" bIns="199136" numCol="1" spcCol="1270" anchor="t" anchorCtr="0">
          <a:noAutofit/>
        </a:bodyPr>
        <a:lstStyle/>
        <a:p>
          <a:pPr marL="285750" lvl="1" indent="-285750" algn="r" defTabSz="1244600" rtl="1">
            <a:lnSpc>
              <a:spcPct val="60000"/>
            </a:lnSpc>
            <a:spcBef>
              <a:spcPct val="0"/>
            </a:spcBef>
            <a:spcAft>
              <a:spcPts val="0"/>
            </a:spcAft>
            <a:buChar char="••"/>
          </a:pPr>
          <a:r>
            <a:rPr lang="ar-SA" sz="2800" kern="1200" dirty="0" smtClean="0">
              <a:effectLst/>
              <a:latin typeface="Jameel Noori Nastaleeq" pitchFamily="2" charset="-78"/>
              <a:cs typeface="Jameel Noori Nastaleeq" pitchFamily="2" charset="-78"/>
            </a:rPr>
            <a:t>(</a:t>
          </a:r>
          <a:r>
            <a:rPr lang="en-US" sz="2800" kern="1200" dirty="0" smtClean="0">
              <a:effectLst/>
              <a:latin typeface="Jameel Noori Nastaleeq" pitchFamily="2" charset="-78"/>
              <a:cs typeface="Jameel Noori Nastaleeq" pitchFamily="2" charset="-78"/>
            </a:rPr>
            <a:t>Shirk in Rights</a:t>
          </a:r>
          <a:r>
            <a:rPr lang="ar-SA" sz="2800" kern="1200" dirty="0" smtClean="0">
              <a:effectLst/>
              <a:latin typeface="Jameel Noori Nastaleeq" pitchFamily="2" charset="-78"/>
              <a:cs typeface="Jameel Noori Nastaleeq" pitchFamily="2" charset="-78"/>
            </a:rPr>
            <a:t>)</a:t>
          </a:r>
          <a:endParaRPr lang="en-US" sz="2800" kern="1200" dirty="0">
            <a:effectLst/>
            <a:latin typeface="Jameel Noori Nastaleeq" pitchFamily="2" charset="-78"/>
            <a:cs typeface="Jameel Noori Nastaleeq" pitchFamily="2" charset="-78"/>
          </a:endParaRPr>
        </a:p>
      </dsp:txBody>
      <dsp:txXfrm>
        <a:off x="0" y="3869530"/>
        <a:ext cx="8876142" cy="1146600"/>
      </dsp:txXfrm>
    </dsp:sp>
    <dsp:sp modelId="{8578C22B-8BFF-481A-ACBC-9681C35D6E6F}">
      <dsp:nvSpPr>
        <dsp:cNvPr id="0" name=""/>
        <dsp:cNvSpPr/>
      </dsp:nvSpPr>
      <dsp:spPr>
        <a:xfrm>
          <a:off x="2219035" y="3456250"/>
          <a:ext cx="6213299" cy="826560"/>
        </a:xfrm>
        <a:prstGeom prst="round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47500"/>
                <a:satMod val="137000"/>
              </a:schemeClr>
            </a:gs>
            <a:gs pos="55000">
              <a:schemeClr val="accent4">
                <a:hueOff val="0"/>
                <a:satOff val="0"/>
                <a:lumOff val="0"/>
                <a:alphaOff val="0"/>
                <a:shade val="69000"/>
                <a:satMod val="137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8000"/>
                <a:satMod val="137000"/>
              </a:schemeClr>
            </a:gs>
          </a:gsLst>
          <a:lin ang="16200000" scaled="0"/>
        </a:gradFill>
        <a:ln>
          <a:noFill/>
        </a:ln>
        <a:effectLst>
          <a:outerShdw blurRad="39000" dist="25400" dir="5400000" rotWithShape="0">
            <a:srgbClr val="000000">
              <a:alpha val="38000"/>
            </a:srgbClr>
          </a:outerShdw>
        </a:effectLst>
        <a:scene3d>
          <a:camera prst="orthographicFront" fov="0">
            <a:rot lat="0" lon="0" rev="0"/>
          </a:camera>
          <a:lightRig rig="threePt" dir="t">
            <a:rot lat="0" lon="0" rev="1800000"/>
          </a:lightRig>
        </a:scene3d>
        <a:sp3d prstMaterial="matte">
          <a:bevelT h="200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34848" tIns="0" rIns="234848" bIns="0" numCol="1" spcCol="1270" anchor="ctr" anchorCtr="0">
          <a:noAutofit/>
        </a:bodyPr>
        <a:lstStyle/>
        <a:p>
          <a:pPr lvl="0" algn="r" defTabSz="1600200" rtl="1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ur-PK" sz="36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Jameel Noori Nastaleeq" pitchFamily="2" charset="-78"/>
              <a:cs typeface="Jameel Noori Nastaleeq" pitchFamily="2" charset="-78"/>
            </a:rPr>
            <a:t>شرک فی الحقوق</a:t>
          </a:r>
          <a:endParaRPr lang="en-US" sz="36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Jameel Noori Nastaleeq" pitchFamily="2" charset="-78"/>
            <a:cs typeface="Jameel Noori Nastaleeq" pitchFamily="2" charset="-78"/>
          </a:endParaRPr>
        </a:p>
      </dsp:txBody>
      <dsp:txXfrm>
        <a:off x="2259384" y="3496599"/>
        <a:ext cx="6132601" cy="745862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FB0633E-D307-4D8A-8BCA-791AB25D3EE0}">
      <dsp:nvSpPr>
        <dsp:cNvPr id="0" name=""/>
        <dsp:cNvSpPr/>
      </dsp:nvSpPr>
      <dsp:spPr>
        <a:xfrm>
          <a:off x="2287808" y="1448743"/>
          <a:ext cx="1750791" cy="607712"/>
        </a:xfrm>
        <a:custGeom>
          <a:avLst/>
          <a:gdLst/>
          <a:ahLst/>
          <a:cxnLst/>
          <a:rect l="0" t="0" r="0" b="0"/>
          <a:pathLst>
            <a:path>
              <a:moveTo>
                <a:pt x="1750791" y="0"/>
              </a:moveTo>
              <a:lnTo>
                <a:pt x="1750791" y="303856"/>
              </a:lnTo>
              <a:lnTo>
                <a:pt x="0" y="303856"/>
              </a:lnTo>
              <a:lnTo>
                <a:pt x="0" y="607712"/>
              </a:lnTo>
            </a:path>
          </a:pathLst>
        </a:custGeom>
        <a:noFill/>
        <a:ln w="6350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82F8BAA-9BEC-4C5B-99C4-53B34820CC45}">
      <dsp:nvSpPr>
        <dsp:cNvPr id="0" name=""/>
        <dsp:cNvSpPr/>
      </dsp:nvSpPr>
      <dsp:spPr>
        <a:xfrm>
          <a:off x="4038600" y="1448743"/>
          <a:ext cx="1750791" cy="60771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03856"/>
              </a:lnTo>
              <a:lnTo>
                <a:pt x="1750791" y="303856"/>
              </a:lnTo>
              <a:lnTo>
                <a:pt x="1750791" y="607712"/>
              </a:lnTo>
            </a:path>
          </a:pathLst>
        </a:custGeom>
        <a:noFill/>
        <a:ln w="6350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66B25A7-2410-461A-831B-AC929C160293}">
      <dsp:nvSpPr>
        <dsp:cNvPr id="0" name=""/>
        <dsp:cNvSpPr/>
      </dsp:nvSpPr>
      <dsp:spPr>
        <a:xfrm>
          <a:off x="838196" y="1808"/>
          <a:ext cx="6400806" cy="1446934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47500"/>
                <a:satMod val="137000"/>
              </a:schemeClr>
            </a:gs>
            <a:gs pos="55000">
              <a:schemeClr val="accent1">
                <a:hueOff val="0"/>
                <a:satOff val="0"/>
                <a:lumOff val="0"/>
                <a:alphaOff val="0"/>
                <a:shade val="69000"/>
                <a:satMod val="137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8000"/>
                <a:satMod val="137000"/>
              </a:schemeClr>
            </a:gs>
          </a:gsLst>
          <a:lin ang="16200000" scaled="0"/>
        </a:gradFill>
        <a:ln>
          <a:noFill/>
        </a:ln>
        <a:effectLst>
          <a:outerShdw blurRad="39000" dist="254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r-PK" sz="48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Jameel Noori Nastaleeq" pitchFamily="2" charset="-78"/>
              <a:cs typeface="Jameel Noori Nastaleeq" pitchFamily="2" charset="-78"/>
            </a:rPr>
            <a:t>مخلوقات میں سے کسی کو خدا قرار دے دینا</a:t>
          </a:r>
          <a:endParaRPr lang="en-US" sz="48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Jameel Noori Nastaleeq" pitchFamily="2" charset="-78"/>
            <a:cs typeface="Jameel Noori Nastaleeq" pitchFamily="2" charset="-78"/>
          </a:endParaRPr>
        </a:p>
      </dsp:txBody>
      <dsp:txXfrm>
        <a:off x="838196" y="1808"/>
        <a:ext cx="6400806" cy="1446934"/>
      </dsp:txXfrm>
    </dsp:sp>
    <dsp:sp modelId="{7EF823B6-080A-456C-A268-33E1349574AF}">
      <dsp:nvSpPr>
        <dsp:cNvPr id="0" name=""/>
        <dsp:cNvSpPr/>
      </dsp:nvSpPr>
      <dsp:spPr>
        <a:xfrm>
          <a:off x="4342456" y="2056456"/>
          <a:ext cx="2893869" cy="1446934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47500"/>
                <a:satMod val="137000"/>
              </a:schemeClr>
            </a:gs>
            <a:gs pos="55000">
              <a:schemeClr val="accent2">
                <a:hueOff val="0"/>
                <a:satOff val="0"/>
                <a:lumOff val="0"/>
                <a:alphaOff val="0"/>
                <a:shade val="69000"/>
                <a:satMod val="137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8000"/>
                <a:satMod val="137000"/>
              </a:schemeClr>
            </a:gs>
          </a:gsLst>
          <a:lin ang="16200000" scaled="0"/>
        </a:gradFill>
        <a:ln>
          <a:noFill/>
        </a:ln>
        <a:effectLst>
          <a:outerShdw blurRad="39000" dist="254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225" tIns="22225" rIns="22225" bIns="22225" numCol="1" spcCol="1270" anchor="ctr" anchorCtr="0">
          <a:noAutofit/>
        </a:bodyPr>
        <a:lstStyle/>
        <a:p>
          <a:pPr lvl="0" algn="ctr" defTabSz="155575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r-PK" sz="35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Jameel Noori Nastaleeq" pitchFamily="2" charset="-78"/>
              <a:cs typeface="Jameel Noori Nastaleeq" pitchFamily="2" charset="-78"/>
            </a:rPr>
            <a:t>کسی نبی یا الہامی کتاب پر ایمان رکھنے والوں کا شرک</a:t>
          </a:r>
          <a:endParaRPr lang="en-US" sz="35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Jameel Noori Nastaleeq" pitchFamily="2" charset="-78"/>
            <a:cs typeface="Jameel Noori Nastaleeq" pitchFamily="2" charset="-78"/>
          </a:endParaRPr>
        </a:p>
      </dsp:txBody>
      <dsp:txXfrm>
        <a:off x="4342456" y="2056456"/>
        <a:ext cx="2893869" cy="1446934"/>
      </dsp:txXfrm>
    </dsp:sp>
    <dsp:sp modelId="{AB58947B-F180-4D4C-BC98-58D926DD5BF4}">
      <dsp:nvSpPr>
        <dsp:cNvPr id="0" name=""/>
        <dsp:cNvSpPr/>
      </dsp:nvSpPr>
      <dsp:spPr>
        <a:xfrm>
          <a:off x="840873" y="2056456"/>
          <a:ext cx="2893869" cy="1446934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47500"/>
                <a:satMod val="137000"/>
              </a:schemeClr>
            </a:gs>
            <a:gs pos="55000">
              <a:schemeClr val="accent2">
                <a:hueOff val="0"/>
                <a:satOff val="0"/>
                <a:lumOff val="0"/>
                <a:alphaOff val="0"/>
                <a:shade val="69000"/>
                <a:satMod val="137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8000"/>
                <a:satMod val="137000"/>
              </a:schemeClr>
            </a:gs>
          </a:gsLst>
          <a:lin ang="16200000" scaled="0"/>
        </a:gradFill>
        <a:ln>
          <a:noFill/>
        </a:ln>
        <a:effectLst>
          <a:outerShdw blurRad="39000" dist="254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225" tIns="22225" rIns="22225" bIns="22225" numCol="1" spcCol="1270" anchor="ctr" anchorCtr="0">
          <a:noAutofit/>
        </a:bodyPr>
        <a:lstStyle/>
        <a:p>
          <a:pPr lvl="0" algn="ctr" defTabSz="155575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r-PK" sz="35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Jameel Noori Nastaleeq" pitchFamily="2" charset="-78"/>
              <a:cs typeface="Jameel Noori Nastaleeq" pitchFamily="2" charset="-78"/>
            </a:rPr>
            <a:t>فلسفیانہ مذاہب کے پیروکاروں کا شرک</a:t>
          </a:r>
          <a:endParaRPr lang="en-US" sz="35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Jameel Noori Nastaleeq" pitchFamily="2" charset="-78"/>
            <a:cs typeface="Jameel Noori Nastaleeq" pitchFamily="2" charset="-78"/>
          </a:endParaRPr>
        </a:p>
      </dsp:txBody>
      <dsp:txXfrm>
        <a:off x="840873" y="2056456"/>
        <a:ext cx="2893869" cy="1446934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FB0633E-D307-4D8A-8BCA-791AB25D3EE0}">
      <dsp:nvSpPr>
        <dsp:cNvPr id="0" name=""/>
        <dsp:cNvSpPr/>
      </dsp:nvSpPr>
      <dsp:spPr>
        <a:xfrm>
          <a:off x="2287808" y="1448743"/>
          <a:ext cx="1750791" cy="607712"/>
        </a:xfrm>
        <a:custGeom>
          <a:avLst/>
          <a:gdLst/>
          <a:ahLst/>
          <a:cxnLst/>
          <a:rect l="0" t="0" r="0" b="0"/>
          <a:pathLst>
            <a:path>
              <a:moveTo>
                <a:pt x="1750791" y="0"/>
              </a:moveTo>
              <a:lnTo>
                <a:pt x="1750791" y="303856"/>
              </a:lnTo>
              <a:lnTo>
                <a:pt x="0" y="303856"/>
              </a:lnTo>
              <a:lnTo>
                <a:pt x="0" y="607712"/>
              </a:lnTo>
            </a:path>
          </a:pathLst>
        </a:custGeom>
        <a:noFill/>
        <a:ln w="6350" cap="rnd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82F8BAA-9BEC-4C5B-99C4-53B34820CC45}">
      <dsp:nvSpPr>
        <dsp:cNvPr id="0" name=""/>
        <dsp:cNvSpPr/>
      </dsp:nvSpPr>
      <dsp:spPr>
        <a:xfrm>
          <a:off x="4038600" y="1448743"/>
          <a:ext cx="1750791" cy="60771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03856"/>
              </a:lnTo>
              <a:lnTo>
                <a:pt x="1750791" y="303856"/>
              </a:lnTo>
              <a:lnTo>
                <a:pt x="1750791" y="607712"/>
              </a:lnTo>
            </a:path>
          </a:pathLst>
        </a:custGeom>
        <a:noFill/>
        <a:ln w="6350" cap="rnd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66B25A7-2410-461A-831B-AC929C160293}">
      <dsp:nvSpPr>
        <dsp:cNvPr id="0" name=""/>
        <dsp:cNvSpPr/>
      </dsp:nvSpPr>
      <dsp:spPr>
        <a:xfrm>
          <a:off x="838196" y="1808"/>
          <a:ext cx="6400806" cy="1446934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47500"/>
                <a:satMod val="137000"/>
              </a:schemeClr>
            </a:gs>
            <a:gs pos="55000">
              <a:schemeClr val="accent2">
                <a:hueOff val="0"/>
                <a:satOff val="0"/>
                <a:lumOff val="0"/>
                <a:alphaOff val="0"/>
                <a:shade val="69000"/>
                <a:satMod val="137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8000"/>
                <a:satMod val="137000"/>
              </a:schemeClr>
            </a:gs>
          </a:gsLst>
          <a:lin ang="16200000" scaled="0"/>
        </a:gradFill>
        <a:ln>
          <a:noFill/>
        </a:ln>
        <a:effectLst>
          <a:outerShdw blurRad="39000" dist="254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17780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ur-PK" sz="4000" b="0" kern="120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Jameel Noori Nastaleeq" pitchFamily="2" charset="-78"/>
              <a:cs typeface="Jameel Noori Nastaleeq" pitchFamily="2" charset="-78"/>
            </a:rPr>
            <a:t>کسی نبی یا الہامی کتاب پر ایمان رکھنے والوں کا شرک</a:t>
          </a:r>
          <a:endParaRPr lang="en-US" sz="4000" b="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Jameel Noori Nastaleeq" pitchFamily="2" charset="-78"/>
            <a:cs typeface="Jameel Noori Nastaleeq" pitchFamily="2" charset="-78"/>
          </a:endParaRPr>
        </a:p>
      </dsp:txBody>
      <dsp:txXfrm>
        <a:off x="838196" y="1808"/>
        <a:ext cx="6400806" cy="1446934"/>
      </dsp:txXfrm>
    </dsp:sp>
    <dsp:sp modelId="{7EF823B6-080A-456C-A268-33E1349574AF}">
      <dsp:nvSpPr>
        <dsp:cNvPr id="0" name=""/>
        <dsp:cNvSpPr/>
      </dsp:nvSpPr>
      <dsp:spPr>
        <a:xfrm>
          <a:off x="4342456" y="2056456"/>
          <a:ext cx="2893869" cy="1446934"/>
        </a:xfrm>
        <a:prstGeom prst="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47500"/>
                <a:satMod val="137000"/>
              </a:schemeClr>
            </a:gs>
            <a:gs pos="55000">
              <a:schemeClr val="accent4">
                <a:hueOff val="0"/>
                <a:satOff val="0"/>
                <a:lumOff val="0"/>
                <a:alphaOff val="0"/>
                <a:shade val="69000"/>
                <a:satMod val="137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8000"/>
                <a:satMod val="137000"/>
              </a:schemeClr>
            </a:gs>
          </a:gsLst>
          <a:lin ang="16200000" scaled="0"/>
        </a:gradFill>
        <a:ln>
          <a:noFill/>
        </a:ln>
        <a:effectLst>
          <a:outerShdw blurRad="39000" dist="254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145" tIns="17145" rIns="17145" bIns="17145" numCol="1" spcCol="1270" anchor="ctr" anchorCtr="0">
          <a:noAutofit/>
        </a:bodyPr>
        <a:lstStyle/>
        <a:p>
          <a:pPr lvl="0" algn="ctr" defTabSz="1200150" rtl="1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fa-IR" sz="2700" b="0" kern="120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Jameel Noori Nastaleeq" pitchFamily="2" charset="-78"/>
              <a:ea typeface="Times New Roman" pitchFamily="18" charset="0"/>
              <a:cs typeface="Jameel Noori Nastaleeq" pitchFamily="2" charset="-78"/>
            </a:rPr>
            <a:t>یہو دیوں اور عیسائیوں نے انبیاء کرام</a:t>
          </a:r>
          <a:r>
            <a:rPr lang="en-US" sz="2700" b="0" kern="120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Jameel Noori Nastaleeq" pitchFamily="2" charset="-78"/>
              <a:ea typeface="Times New Roman" pitchFamily="18" charset="0"/>
              <a:cs typeface="Jameel Noori Nastaleeq" pitchFamily="2" charset="-78"/>
            </a:rPr>
            <a:t> </a:t>
          </a:r>
          <a:r>
            <a:rPr lang="fa-IR" sz="2700" b="0" kern="120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Jameel Noori Nastaleeq" pitchFamily="2" charset="-78"/>
              <a:ea typeface="Times New Roman" pitchFamily="18" charset="0"/>
              <a:cs typeface="Jameel Noori Nastaleeq" pitchFamily="2" charset="-78"/>
            </a:rPr>
            <a:t>کو خدا کا بیٹا قرار دیا</a:t>
          </a:r>
          <a:r>
            <a:rPr lang="ar-SA" sz="2700" b="0" kern="120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Jameel Noori Nastaleeq" pitchFamily="2" charset="-78"/>
              <a:ea typeface="Times New Roman" pitchFamily="18" charset="0"/>
              <a:cs typeface="Jameel Noori Nastaleeq" pitchFamily="2" charset="-78"/>
            </a:rPr>
            <a:t> (توبہ: </a:t>
          </a:r>
          <a:r>
            <a:rPr lang="en-US" sz="2700" b="0" kern="120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Jameel Noori Nastaleeq" pitchFamily="2" charset="-78"/>
              <a:ea typeface="Times New Roman" pitchFamily="18" charset="0"/>
              <a:cs typeface="Jameel Noori Nastaleeq" pitchFamily="2" charset="-78"/>
            </a:rPr>
            <a:t>30</a:t>
          </a:r>
          <a:r>
            <a:rPr lang="ar-SA" sz="2700" b="0" kern="120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Jameel Noori Nastaleeq" pitchFamily="2" charset="-78"/>
              <a:ea typeface="Times New Roman" pitchFamily="18" charset="0"/>
              <a:cs typeface="Jameel Noori Nastaleeq" pitchFamily="2" charset="-78"/>
            </a:rPr>
            <a:t>)</a:t>
          </a:r>
          <a:endParaRPr lang="en-US" sz="2700" b="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Jameel Noori Nastaleeq" pitchFamily="2" charset="-78"/>
            <a:cs typeface="Jameel Noori Nastaleeq" pitchFamily="2" charset="-78"/>
          </a:endParaRPr>
        </a:p>
      </dsp:txBody>
      <dsp:txXfrm>
        <a:off x="4342456" y="2056456"/>
        <a:ext cx="2893869" cy="1446934"/>
      </dsp:txXfrm>
    </dsp:sp>
    <dsp:sp modelId="{AB58947B-F180-4D4C-BC98-58D926DD5BF4}">
      <dsp:nvSpPr>
        <dsp:cNvPr id="0" name=""/>
        <dsp:cNvSpPr/>
      </dsp:nvSpPr>
      <dsp:spPr>
        <a:xfrm>
          <a:off x="840873" y="2056456"/>
          <a:ext cx="2893869" cy="1446934"/>
        </a:xfrm>
        <a:prstGeom prst="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47500"/>
                <a:satMod val="137000"/>
              </a:schemeClr>
            </a:gs>
            <a:gs pos="55000">
              <a:schemeClr val="accent4">
                <a:hueOff val="0"/>
                <a:satOff val="0"/>
                <a:lumOff val="0"/>
                <a:alphaOff val="0"/>
                <a:shade val="69000"/>
                <a:satMod val="137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8000"/>
                <a:satMod val="137000"/>
              </a:schemeClr>
            </a:gs>
          </a:gsLst>
          <a:lin ang="16200000" scaled="0"/>
        </a:gradFill>
        <a:ln>
          <a:noFill/>
        </a:ln>
        <a:effectLst>
          <a:outerShdw blurRad="39000" dist="254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145" tIns="17145" rIns="17145" bIns="17145" numCol="1" spcCol="1270" anchor="ctr" anchorCtr="0">
          <a:noAutofit/>
        </a:bodyPr>
        <a:lstStyle/>
        <a:p>
          <a:pPr lvl="0" algn="ctr" defTabSz="1200150" rtl="1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fa-IR" sz="2700" b="0" kern="120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Jameel Noori Nastaleeq" pitchFamily="2" charset="-78"/>
              <a:ea typeface="Times New Roman" pitchFamily="18" charset="0"/>
              <a:cs typeface="Jameel Noori Nastaleeq" pitchFamily="2" charset="-78"/>
            </a:rPr>
            <a:t>مشرکینِ مکہ نے فرشتوں کو خدا کی بیٹیاں قرار دیا</a:t>
          </a:r>
          <a:r>
            <a:rPr lang="en-US" sz="2700" b="0" kern="120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Jameel Noori Nastaleeq" pitchFamily="2" charset="-78"/>
              <a:ea typeface="Times New Roman" pitchFamily="18" charset="0"/>
              <a:cs typeface="Jameel Noori Nastaleeq" pitchFamily="2" charset="-78"/>
            </a:rPr>
            <a:t> </a:t>
          </a:r>
          <a:endParaRPr lang="en-US" sz="2700" b="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Jameel Noori Nastaleeq" pitchFamily="2" charset="-78"/>
            <a:cs typeface="Jameel Noori Nastaleeq" pitchFamily="2" charset="-78"/>
          </a:endParaRPr>
        </a:p>
      </dsp:txBody>
      <dsp:txXfrm>
        <a:off x="840873" y="2056456"/>
        <a:ext cx="2893869" cy="1446934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66B25A7-2410-461A-831B-AC929C160293}">
      <dsp:nvSpPr>
        <dsp:cNvPr id="0" name=""/>
        <dsp:cNvSpPr/>
      </dsp:nvSpPr>
      <dsp:spPr>
        <a:xfrm>
          <a:off x="838195" y="351"/>
          <a:ext cx="6400808" cy="1066097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47500"/>
                <a:satMod val="137000"/>
              </a:schemeClr>
            </a:gs>
            <a:gs pos="55000">
              <a:schemeClr val="accent2">
                <a:hueOff val="0"/>
                <a:satOff val="0"/>
                <a:lumOff val="0"/>
                <a:alphaOff val="0"/>
                <a:shade val="69000"/>
                <a:satMod val="137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8000"/>
                <a:satMod val="137000"/>
              </a:schemeClr>
            </a:gs>
          </a:gsLst>
          <a:lin ang="16200000" scaled="0"/>
        </a:gradFill>
        <a:ln>
          <a:noFill/>
        </a:ln>
        <a:effectLst>
          <a:outerShdw blurRad="39000" dist="254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17780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ur-PK" sz="4000" b="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Jameel Noori Nastaleeq" pitchFamily="2" charset="-78"/>
              <a:cs typeface="Jameel Noori Nastaleeq" pitchFamily="2" charset="-78"/>
            </a:rPr>
            <a:t>قرآن میں اس شرک کی نفی (سورۃ الاخلاص)</a:t>
          </a:r>
          <a:endParaRPr lang="en-US" sz="4000" b="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Jameel Noori Nastaleeq" pitchFamily="2" charset="-78"/>
            <a:cs typeface="Jameel Noori Nastaleeq" pitchFamily="2" charset="-78"/>
          </a:endParaRPr>
        </a:p>
      </dsp:txBody>
      <dsp:txXfrm>
        <a:off x="838195" y="351"/>
        <a:ext cx="6400808" cy="1066097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CD07DF3-D57C-40C4-B846-12BF6062599D}">
      <dsp:nvSpPr>
        <dsp:cNvPr id="0" name=""/>
        <dsp:cNvSpPr/>
      </dsp:nvSpPr>
      <dsp:spPr>
        <a:xfrm>
          <a:off x="0" y="0"/>
          <a:ext cx="8077200" cy="0"/>
        </a:xfrm>
        <a:prstGeom prst="lin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47500"/>
                <a:satMod val="137000"/>
              </a:schemeClr>
            </a:gs>
            <a:gs pos="55000">
              <a:schemeClr val="lt1">
                <a:hueOff val="0"/>
                <a:satOff val="0"/>
                <a:lumOff val="0"/>
                <a:alphaOff val="0"/>
                <a:shade val="69000"/>
                <a:satMod val="137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8000"/>
                <a:satMod val="137000"/>
              </a:schemeClr>
            </a:gs>
          </a:gsLst>
          <a:lin ang="16200000" scaled="0"/>
        </a:gradFill>
        <a:ln w="6350" cap="rnd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9000" dist="25400" dir="5400000" rotWithShape="0">
            <a:srgbClr val="000000">
              <a:alpha val="38000"/>
            </a:srgbClr>
          </a:outerShdw>
        </a:effectLst>
        <a:scene3d>
          <a:camera prst="orthographicFront" fov="0">
            <a:rot lat="0" lon="0" rev="0"/>
          </a:camera>
          <a:lightRig rig="threePt" dir="t">
            <a:rot lat="0" lon="0" rev="1800000"/>
          </a:lightRig>
        </a:scene3d>
        <a:sp3d prstMaterial="matte">
          <a:bevelT h="2000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825D3E0F-4873-480C-8359-433BD413E42D}">
      <dsp:nvSpPr>
        <dsp:cNvPr id="0" name=""/>
        <dsp:cNvSpPr/>
      </dsp:nvSpPr>
      <dsp:spPr>
        <a:xfrm>
          <a:off x="6461760" y="0"/>
          <a:ext cx="1615440" cy="4953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3830" tIns="163830" rIns="163830" bIns="163830" numCol="1" spcCol="1270" anchor="t" anchorCtr="0">
          <a:noAutofit/>
        </a:bodyPr>
        <a:lstStyle/>
        <a:p>
          <a:pPr lvl="0" algn="l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ar-SA" sz="43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Jameel Noori Nastaleeq" pitchFamily="2" charset="-78"/>
              <a:cs typeface="Jameel Noori Nastaleeq" pitchFamily="2" charset="-78"/>
            </a:rPr>
            <a:t>اُمت محمد ﷺ کی خصوصی حفاظت کے مظاہر</a:t>
          </a:r>
          <a:r>
            <a:rPr lang="en-US" sz="43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Jameel Noori Nastaleeq" pitchFamily="2" charset="-78"/>
              <a:cs typeface="Jameel Noori Nastaleeq" pitchFamily="2" charset="-78"/>
            </a:rPr>
            <a:t> </a:t>
          </a:r>
          <a:endParaRPr lang="en-US" sz="43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Jameel Noori Nastaleeq" pitchFamily="2" charset="-78"/>
            <a:cs typeface="Jameel Noori Nastaleeq" pitchFamily="2" charset="-78"/>
          </a:endParaRPr>
        </a:p>
      </dsp:txBody>
      <dsp:txXfrm>
        <a:off x="6461760" y="0"/>
        <a:ext cx="1615440" cy="4953000"/>
      </dsp:txXfrm>
    </dsp:sp>
    <dsp:sp modelId="{C41CEF5B-90B5-4E6F-B0FA-861903305BC4}">
      <dsp:nvSpPr>
        <dsp:cNvPr id="0" name=""/>
        <dsp:cNvSpPr/>
      </dsp:nvSpPr>
      <dsp:spPr>
        <a:xfrm>
          <a:off x="0" y="58224"/>
          <a:ext cx="6340602" cy="116448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lvl="0" algn="r" defTabSz="10668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2400" kern="1200" dirty="0" smtClean="0">
              <a:effectLst/>
              <a:latin typeface="Jameel Noori Nastaleeq" pitchFamily="2" charset="-78"/>
              <a:cs typeface="Jameel Noori Nastaleeq" pitchFamily="2" charset="-78"/>
            </a:rPr>
            <a:t>قرآنِ حکیم میں باربار نبی اکرم</a:t>
          </a:r>
          <a:r>
            <a:rPr lang="ar-SA" sz="2400" kern="1200" dirty="0" smtClean="0">
              <a:effectLst/>
              <a:latin typeface="Jameel Noori Nastaleeq" pitchFamily="2" charset="-78"/>
              <a:cs typeface="Jameel Noori Nastaleeq" pitchFamily="2" charset="-78"/>
            </a:rPr>
            <a:t>ؐ</a:t>
          </a:r>
          <a:r>
            <a:rPr lang="fa-IR" sz="2400" kern="1200" dirty="0" smtClean="0">
              <a:effectLst/>
              <a:latin typeface="Jameel Noori Nastaleeq" pitchFamily="2" charset="-78"/>
              <a:cs typeface="Jameel Noori Nastaleeq" pitchFamily="2" charset="-78"/>
            </a:rPr>
            <a:t> کی بشریت کو نمایاں کیا گیا</a:t>
          </a:r>
          <a:r>
            <a:rPr lang="ar-SA" sz="2400" kern="1200" dirty="0" smtClean="0">
              <a:effectLst/>
              <a:latin typeface="Jameel Noori Nastaleeq" pitchFamily="2" charset="-78"/>
              <a:cs typeface="Jameel Noori Nastaleeq" pitchFamily="2" charset="-78"/>
            </a:rPr>
            <a:t> </a:t>
          </a:r>
          <a:r>
            <a:rPr lang="fa-IR" sz="2400" kern="1200" dirty="0" smtClean="0">
              <a:effectLst/>
              <a:latin typeface="Jameel Noori Nastaleeq" pitchFamily="2" charset="-78"/>
              <a:cs typeface="Jameel Noori Nastaleeq" pitchFamily="2" charset="-78"/>
            </a:rPr>
            <a:t>(الکھف : 110</a:t>
          </a:r>
          <a:r>
            <a:rPr lang="ar-SA" sz="2400" kern="1200" dirty="0" smtClean="0">
              <a:effectLst/>
              <a:latin typeface="Jameel Noori Nastaleeq" pitchFamily="2" charset="-78"/>
              <a:cs typeface="Jameel Noori Nastaleeq" pitchFamily="2" charset="-78"/>
            </a:rPr>
            <a:t>)</a:t>
          </a:r>
          <a:endParaRPr lang="en-US" sz="2400" kern="1200" dirty="0">
            <a:effectLst/>
            <a:latin typeface="Jameel Noori Nastaleeq" pitchFamily="2" charset="-78"/>
            <a:cs typeface="Jameel Noori Nastaleeq" pitchFamily="2" charset="-78"/>
          </a:endParaRPr>
        </a:p>
      </dsp:txBody>
      <dsp:txXfrm>
        <a:off x="0" y="58224"/>
        <a:ext cx="6340602" cy="1164487"/>
      </dsp:txXfrm>
    </dsp:sp>
    <dsp:sp modelId="{38C05CE6-8162-4768-BC3E-2383C19566D4}">
      <dsp:nvSpPr>
        <dsp:cNvPr id="0" name=""/>
        <dsp:cNvSpPr/>
      </dsp:nvSpPr>
      <dsp:spPr>
        <a:xfrm>
          <a:off x="0" y="1222711"/>
          <a:ext cx="6461760" cy="0"/>
        </a:xfrm>
        <a:prstGeom prst="line">
          <a:avLst/>
        </a:prstGeom>
        <a:noFill/>
        <a:ln w="63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5000" dist="25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0">
          <a:scrgbClr r="0" g="0" b="0"/>
        </a:fillRef>
        <a:effectRef idx="1">
          <a:scrgbClr r="0" g="0" b="0"/>
        </a:effectRef>
        <a:fontRef idx="minor"/>
      </dsp:style>
    </dsp:sp>
    <dsp:sp modelId="{9209A73C-EE85-44C3-8AA0-F23D2C14D30D}">
      <dsp:nvSpPr>
        <dsp:cNvPr id="0" name=""/>
        <dsp:cNvSpPr/>
      </dsp:nvSpPr>
      <dsp:spPr>
        <a:xfrm>
          <a:off x="0" y="1280935"/>
          <a:ext cx="6340602" cy="116448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lvl="0" algn="r" defTabSz="10668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2400" kern="1200" dirty="0" smtClean="0">
              <a:effectLst/>
              <a:latin typeface="Jameel Noori Nastaleeq" pitchFamily="2" charset="-78"/>
              <a:cs typeface="Jameel Noori Nastaleeq" pitchFamily="2" charset="-78"/>
            </a:rPr>
            <a:t>قرآنِ کریم میں چند مقامات پر نبی اکرم</a:t>
          </a:r>
          <a:r>
            <a:rPr lang="ar-SA" sz="2400" kern="1200" dirty="0" smtClean="0">
              <a:effectLst/>
              <a:latin typeface="Jameel Noori Nastaleeq" pitchFamily="2" charset="-78"/>
              <a:cs typeface="Jameel Noori Nastaleeq" pitchFamily="2" charset="-78"/>
            </a:rPr>
            <a:t>ؐ</a:t>
          </a:r>
          <a:r>
            <a:rPr lang="fa-IR" sz="2400" kern="1200" dirty="0" smtClean="0">
              <a:effectLst/>
              <a:latin typeface="Jameel Noori Nastaleeq" pitchFamily="2" charset="-78"/>
              <a:cs typeface="Jameel Noori Nastaleeq" pitchFamily="2" charset="-78"/>
            </a:rPr>
            <a:t> سے بظاہرسخت اندازِ کلام ( عبس :1-</a:t>
          </a:r>
          <a:r>
            <a:rPr lang="en-US" sz="2400" kern="1200" dirty="0" smtClean="0">
              <a:effectLst/>
              <a:latin typeface="Jameel Noori Nastaleeq" pitchFamily="2" charset="-78"/>
              <a:cs typeface="Jameel Noori Nastaleeq" pitchFamily="2" charset="-78"/>
            </a:rPr>
            <a:t>0 </a:t>
          </a:r>
          <a:r>
            <a:rPr lang="fa-IR" sz="2400" kern="1200" dirty="0" smtClean="0">
              <a:effectLst/>
              <a:latin typeface="Jameel Noori Nastaleeq" pitchFamily="2" charset="-78"/>
              <a:cs typeface="Jameel Noori Nastaleeq" pitchFamily="2" charset="-78"/>
            </a:rPr>
            <a:t>1</a:t>
          </a:r>
          <a:r>
            <a:rPr lang="ar-SA" sz="2400" kern="1200" dirty="0" smtClean="0">
              <a:effectLst/>
              <a:latin typeface="Jameel Noori Nastaleeq" pitchFamily="2" charset="-78"/>
              <a:cs typeface="Jameel Noori Nastaleeq" pitchFamily="2" charset="-78"/>
            </a:rPr>
            <a:t>)</a:t>
          </a:r>
          <a:endParaRPr lang="en-US" sz="2400" kern="1200" dirty="0">
            <a:effectLst/>
            <a:latin typeface="Jameel Noori Nastaleeq" pitchFamily="2" charset="-78"/>
            <a:cs typeface="Jameel Noori Nastaleeq" pitchFamily="2" charset="-78"/>
          </a:endParaRPr>
        </a:p>
      </dsp:txBody>
      <dsp:txXfrm>
        <a:off x="0" y="1280935"/>
        <a:ext cx="6340602" cy="1164487"/>
      </dsp:txXfrm>
    </dsp:sp>
    <dsp:sp modelId="{9A2AA3A9-7357-4101-A1AD-5CF8D21FE888}">
      <dsp:nvSpPr>
        <dsp:cNvPr id="0" name=""/>
        <dsp:cNvSpPr/>
      </dsp:nvSpPr>
      <dsp:spPr>
        <a:xfrm>
          <a:off x="0" y="2445422"/>
          <a:ext cx="6461760" cy="0"/>
        </a:xfrm>
        <a:prstGeom prst="line">
          <a:avLst/>
        </a:prstGeom>
        <a:noFill/>
        <a:ln w="63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5000" dist="25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0">
          <a:scrgbClr r="0" g="0" b="0"/>
        </a:fillRef>
        <a:effectRef idx="1">
          <a:scrgbClr r="0" g="0" b="0"/>
        </a:effectRef>
        <a:fontRef idx="minor"/>
      </dsp:style>
    </dsp:sp>
    <dsp:sp modelId="{5C2667A2-6FAD-480B-99E7-3CDA26063276}">
      <dsp:nvSpPr>
        <dsp:cNvPr id="0" name=""/>
        <dsp:cNvSpPr/>
      </dsp:nvSpPr>
      <dsp:spPr>
        <a:xfrm>
          <a:off x="0" y="2503647"/>
          <a:ext cx="6340602" cy="116448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lvl="0" algn="r" defTabSz="10668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2400" kern="1200" dirty="0" smtClean="0">
              <a:effectLst/>
              <a:latin typeface="Jameel Noori Nastaleeq" pitchFamily="2" charset="-78"/>
              <a:cs typeface="Jameel Noori Nastaleeq" pitchFamily="2" charset="-78"/>
            </a:rPr>
            <a:t>قرآنِ کریم میں چند مقامات پر نبی اکرم</a:t>
          </a:r>
          <a:r>
            <a:rPr lang="ar-SA" sz="2400" kern="1200" dirty="0" smtClean="0">
              <a:effectLst/>
              <a:latin typeface="Jameel Noori Nastaleeq" pitchFamily="2" charset="-78"/>
              <a:cs typeface="Jameel Noori Nastaleeq" pitchFamily="2" charset="-78"/>
            </a:rPr>
            <a:t>ؐ</a:t>
          </a:r>
          <a:r>
            <a:rPr lang="fa-IR" sz="2400" kern="1200" dirty="0" smtClean="0">
              <a:effectLst/>
              <a:latin typeface="Jameel Noori Nastaleeq" pitchFamily="2" charset="-78"/>
              <a:cs typeface="Jameel Noori Nastaleeq" pitchFamily="2" charset="-78"/>
            </a:rPr>
            <a:t> </a:t>
          </a:r>
          <a:r>
            <a:rPr lang="ar-SA" sz="2400" kern="1200" dirty="0" smtClean="0">
              <a:effectLst/>
              <a:latin typeface="Jameel Noori Nastaleeq" pitchFamily="2" charset="-78"/>
              <a:cs typeface="Jameel Noori Nastaleeq" pitchFamily="2" charset="-78"/>
            </a:rPr>
            <a:t>کی عاجزی کا بیان</a:t>
          </a:r>
          <a:r>
            <a:rPr lang="fa-IR" sz="2400" kern="1200" dirty="0" smtClean="0">
              <a:effectLst/>
              <a:latin typeface="Jameel Noori Nastaleeq" pitchFamily="2" charset="-78"/>
              <a:cs typeface="Jameel Noori Nastaleeq" pitchFamily="2" charset="-78"/>
            </a:rPr>
            <a:t> ( </a:t>
          </a:r>
          <a:r>
            <a:rPr lang="ar-SA" sz="2400" kern="1200" dirty="0" smtClean="0">
              <a:effectLst/>
              <a:latin typeface="Jameel Noori Nastaleeq" pitchFamily="2" charset="-78"/>
              <a:cs typeface="Jameel Noori Nastaleeq" pitchFamily="2" charset="-78"/>
            </a:rPr>
            <a:t>اعراف</a:t>
          </a:r>
          <a:r>
            <a:rPr lang="fa-IR" sz="2400" kern="1200" dirty="0" smtClean="0">
              <a:effectLst/>
              <a:latin typeface="Jameel Noori Nastaleeq" pitchFamily="2" charset="-78"/>
              <a:cs typeface="Jameel Noori Nastaleeq" pitchFamily="2" charset="-78"/>
            </a:rPr>
            <a:t> :</a:t>
          </a:r>
          <a:r>
            <a:rPr lang="en-US" sz="2400" kern="1200" dirty="0" smtClean="0">
              <a:effectLst/>
              <a:latin typeface="Jameel Noori Nastaleeq" pitchFamily="2" charset="-78"/>
              <a:cs typeface="Jameel Noori Nastaleeq" pitchFamily="2" charset="-78"/>
            </a:rPr>
            <a:t>188</a:t>
          </a:r>
          <a:r>
            <a:rPr lang="ar-SA" sz="2400" kern="1200" dirty="0" smtClean="0">
              <a:effectLst/>
              <a:latin typeface="Jameel Noori Nastaleeq" pitchFamily="2" charset="-78"/>
              <a:cs typeface="Jameel Noori Nastaleeq" pitchFamily="2" charset="-78"/>
            </a:rPr>
            <a:t>)</a:t>
          </a:r>
          <a:endParaRPr lang="en-US" sz="2400" kern="1200" dirty="0">
            <a:effectLst/>
            <a:latin typeface="Jameel Noori Nastaleeq" pitchFamily="2" charset="-78"/>
            <a:cs typeface="Jameel Noori Nastaleeq" pitchFamily="2" charset="-78"/>
          </a:endParaRPr>
        </a:p>
      </dsp:txBody>
      <dsp:txXfrm>
        <a:off x="0" y="2503647"/>
        <a:ext cx="6340602" cy="1164487"/>
      </dsp:txXfrm>
    </dsp:sp>
    <dsp:sp modelId="{EB8022DC-190B-419D-8F64-27C00F0459FF}">
      <dsp:nvSpPr>
        <dsp:cNvPr id="0" name=""/>
        <dsp:cNvSpPr/>
      </dsp:nvSpPr>
      <dsp:spPr>
        <a:xfrm>
          <a:off x="0" y="3668134"/>
          <a:ext cx="6461760" cy="0"/>
        </a:xfrm>
        <a:prstGeom prst="line">
          <a:avLst/>
        </a:prstGeom>
        <a:noFill/>
        <a:ln w="63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5000" dist="25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0">
          <a:scrgbClr r="0" g="0" b="0"/>
        </a:fillRef>
        <a:effectRef idx="1">
          <a:scrgbClr r="0" g="0" b="0"/>
        </a:effectRef>
        <a:fontRef idx="minor"/>
      </dsp:style>
    </dsp:sp>
    <dsp:sp modelId="{BD9D7F4F-003D-4806-A433-DC7D73F120C2}">
      <dsp:nvSpPr>
        <dsp:cNvPr id="0" name=""/>
        <dsp:cNvSpPr/>
      </dsp:nvSpPr>
      <dsp:spPr>
        <a:xfrm>
          <a:off x="0" y="3726358"/>
          <a:ext cx="6340602" cy="116448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lvl="0" algn="r" defTabSz="10668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2400" kern="1200" dirty="0" smtClean="0">
              <a:effectLst/>
              <a:latin typeface="Jameel Noori Nastaleeq" pitchFamily="2" charset="-78"/>
              <a:cs typeface="Jameel Noori Nastaleeq" pitchFamily="2" charset="-78"/>
            </a:rPr>
            <a:t>نبی اکرم ﷺ کا صحابہ کرام</a:t>
          </a:r>
          <a:r>
            <a:rPr lang="en-US" sz="2400" kern="1200" dirty="0" smtClean="0">
              <a:effectLst/>
              <a:latin typeface="Jameel Noori Nastaleeq" pitchFamily="2" charset="-78"/>
              <a:cs typeface="Jameel Noori Nastaleeq" pitchFamily="2" charset="-78"/>
            </a:rPr>
            <a:t> </a:t>
          </a:r>
          <a:r>
            <a:rPr lang="fa-IR" sz="2400" kern="1200" dirty="0" smtClean="0">
              <a:effectLst/>
              <a:latin typeface="Jameel Noori Nastaleeq" pitchFamily="2" charset="-78"/>
              <a:cs typeface="Jameel Noori Nastaleeq" pitchFamily="2" charset="-78"/>
            </a:rPr>
            <a:t>کے ساتھ گھل مل جانا، ہر مہم میں قدم بقدم شریک ہونا اورتمام بشری مشقتیں برداشت کرنا</a:t>
          </a:r>
          <a:r>
            <a:rPr lang="en-US" sz="2400" kern="1200" dirty="0" smtClean="0">
              <a:effectLst/>
              <a:latin typeface="Jameel Noori Nastaleeq" pitchFamily="2" charset="-78"/>
              <a:cs typeface="Jameel Noori Nastaleeq" pitchFamily="2" charset="-78"/>
            </a:rPr>
            <a:t> </a:t>
          </a:r>
          <a:endParaRPr lang="en-US" sz="2400" kern="1200" dirty="0">
            <a:effectLst/>
            <a:latin typeface="Jameel Noori Nastaleeq" pitchFamily="2" charset="-78"/>
            <a:cs typeface="Jameel Noori Nastaleeq" pitchFamily="2" charset="-78"/>
          </a:endParaRPr>
        </a:p>
      </dsp:txBody>
      <dsp:txXfrm>
        <a:off x="0" y="3726358"/>
        <a:ext cx="6340602" cy="1164487"/>
      </dsp:txXfrm>
    </dsp:sp>
    <dsp:sp modelId="{32EB61C7-86AD-45AA-A162-E2BAEF870826}">
      <dsp:nvSpPr>
        <dsp:cNvPr id="0" name=""/>
        <dsp:cNvSpPr/>
      </dsp:nvSpPr>
      <dsp:spPr>
        <a:xfrm>
          <a:off x="0" y="4890845"/>
          <a:ext cx="6461760" cy="0"/>
        </a:xfrm>
        <a:prstGeom prst="line">
          <a:avLst/>
        </a:prstGeom>
        <a:noFill/>
        <a:ln w="63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5000" dist="25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0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Process3">
  <dgm:title val=""/>
  <dgm:desc val=""/>
  <dgm:catLst>
    <dgm:cat type="process" pri="11000"/>
    <dgm:cat type="convert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chPref val="3"/>
      <dgm:dir/>
      <dgm:animLvl val="lvl"/>
      <dgm:resizeHandles/>
    </dgm:varLst>
    <dgm:choose name="Name1">
      <dgm:if name="Name2" func="var" arg="dir" op="equ" val="norm">
        <dgm:alg type="lin">
          <dgm:param type="linDir" val="fromT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T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bigChev" refType="w"/>
      <dgm:constr type="h" for="des" forName="bigChev" refType="w" refFor="des" refForName="bigChev" op="equ" fact="0.4"/>
      <dgm:constr type="w" for="des" forName="node" refType="w" refFor="des" refForName="bigChev" fact="0.83"/>
      <dgm:constr type="h" for="des" forName="node" refType="w" refFor="des" refForName="node" op="equ" fact="0.4"/>
      <dgm:constr type="w" for="des" forName="parTrans" refType="w" refFor="des" refForName="bigChev" op="equ" fact="-0.13"/>
      <dgm:constr type="w" for="des" forName="sibTrans" refType="w" refFor="des" refForName="node" op="equ" fact="-0.14"/>
      <dgm:constr type="h" for="ch" forName="vSp" refType="h" refFor="des" refForName="bigChev" op="equ" fact="0.14"/>
      <dgm:constr type="primFontSz" for="des" forName="node" op="equ"/>
      <dgm:constr type="primFontSz" for="des" forName="bigChev" op="equ"/>
    </dgm:constrLst>
    <dgm:ruleLst/>
    <dgm:forEach name="Name4" axis="ch" ptType="node">
      <dgm:layoutNode name="horFlow">
        <dgm:choose name="Name5">
          <dgm:if name="Name6" func="var" arg="dir" op="equ" val="norm">
            <dgm:alg type="lin">
              <dgm:param type="linDir" val="fromL"/>
              <dgm:param type="nodeHorzAlign" val="l"/>
              <dgm:param type="nodeVertAlign" val="mid"/>
              <dgm:param type="fallback" val="2D"/>
            </dgm:alg>
          </dgm:if>
          <dgm:else name="Name7">
            <dgm:alg type="lin">
              <dgm:param type="linDir" val="fromR"/>
              <dgm:param type="nodeHorzAlign" val="r"/>
              <dgm:param type="nodeVertAlign" val="mid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bigChev" styleLbl="node1">
          <dgm:alg type="tx"/>
          <dgm:choose name="Name8">
            <dgm:if name="Name9" func="var" arg="dir" op="equ" val="norm">
              <dgm:shape xmlns:r="http://schemas.openxmlformats.org/officeDocument/2006/relationships" type="chevron" r:blip="">
                <dgm:adjLst/>
              </dgm:shape>
              <dgm:presOf axis="self"/>
              <dgm:constrLst>
                <dgm:constr type="primFontSz" val="65"/>
                <dgm:constr type="rMarg"/>
                <dgm:constr type="lMarg" refType="primFontSz" fact="0.1"/>
                <dgm:constr type="tMarg" refType="primFontSz" fact="0.05"/>
                <dgm:constr type="bMarg" refType="primFontSz" fact="0.05"/>
              </dgm:constrLst>
            </dgm:if>
            <dgm:else name="Name10">
              <dgm:shape xmlns:r="http://schemas.openxmlformats.org/officeDocument/2006/relationships" rot="180" type="chevron" r:blip="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1"/>
                <dgm:constr type="tMarg" refType="primFontSz" fact="0.05"/>
                <dgm:constr type="bMarg" refType="primFontSz" fact="0.05"/>
              </dgm:constrLst>
            </dgm:else>
          </dgm:choose>
          <dgm:ruleLst>
            <dgm:rule type="primFontSz" val="5" fact="NaN" max="NaN"/>
          </dgm:ruleLst>
        </dgm:layoutNode>
        <dgm:forEach name="parTransForEach" axis="ch" ptType="parTrans" cnt="1">
          <dgm:layoutNode name="par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  <dgm:forEach name="Name11" axis="ch" ptType="node">
          <dgm:layoutNode name="node" styleLbl="alignAccFollowNode1">
            <dgm:varLst>
              <dgm:bulletEnabled val="1"/>
            </dgm:varLst>
            <dgm:alg type="tx"/>
            <dgm:choose name="Name12">
              <dgm:if name="Name13" func="var" arg="dir" op="equ" val="norm">
                <dgm:shape xmlns:r="http://schemas.openxmlformats.org/officeDocument/2006/relationships" type="chevron" r:blip="">
                  <dgm:adjLst/>
                </dgm:shape>
                <dgm:presOf axis="desOrSelf" ptType="node"/>
                <dgm:constrLst>
                  <dgm:constr type="primFontSz" val="65"/>
                  <dgm:constr type="rMarg"/>
                  <dgm:constr type="lMarg" refType="primFontSz" fact="0.1"/>
                  <dgm:constr type="tMarg" refType="primFontSz" fact="0.05"/>
                  <dgm:constr type="bMarg" refType="primFontSz" fact="0.05"/>
                </dgm:constrLst>
              </dgm:if>
              <dgm:else name="Name14">
                <dgm:shape xmlns:r="http://schemas.openxmlformats.org/officeDocument/2006/relationships" rot="180" type="chevron" r:blip="">
                  <dgm:adjLst/>
                </dgm:shape>
                <dgm:presOf axis="desOrSelf" ptType="node"/>
                <dgm:constrLst>
                  <dgm:constr type="primFontSz" val="65"/>
                  <dgm:constr type="lMarg"/>
                  <dgm:constr type="rMarg" refType="primFontSz" fact="0.1"/>
                  <dgm:constr type="tMarg" refType="primFontSz" fact="0.05"/>
                  <dgm:constr type="bMarg" refType="primFontSz" fact="0.05"/>
                </dgm:constrLst>
              </dgm:else>
            </dgm:choose>
            <dgm:ruleLst>
              <dgm:rule type="primFontSz" val="5" fact="NaN" max="NaN"/>
            </dgm:ruleLst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layoutNode>
      <dgm:choose name="Name15">
        <dgm:if name="Name16" axis="self" ptType="node" func="revPos" op="gte" val="2">
          <dgm:layoutNode name="v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18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9.xml><?xml version="1.0" encoding="utf-8"?>
<dgm:layoutDef xmlns:dgm="http://schemas.openxmlformats.org/drawingml/2006/diagram" xmlns:a="http://schemas.openxmlformats.org/drawingml/2006/main" uniqueId="urn:microsoft.com/office/officeart/2005/8/layout/pyramid1">
  <dgm:title val=""/>
  <dgm:desc val=""/>
  <dgm:catLst>
    <dgm:cat type="pyramid" pri="1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pyra">
          <dgm:param type="linDir" val="fromB"/>
          <dgm:param type="txDir" val="fromT"/>
          <dgm:param type="pyraAcctPos" val="aft"/>
          <dgm:param type="pyraAcctTxMar" val="step"/>
          <dgm:param type="pyraAcctBkgdNode" val="acctBkgd"/>
          <dgm:param type="pyraAcctTxNode" val="acctTx"/>
          <dgm:param type="pyraLvlNode" val="level"/>
        </dgm:alg>
      </dgm:if>
      <dgm:else name="Name3">
        <dgm:alg type="pyra">
          <dgm:param type="linDir" val="fromB"/>
          <dgm:param type="txDir" val="fromT"/>
          <dgm:param type="pyraAcctPos" val="bef"/>
          <dgm:param type="pyraAcctTxMar" val="step"/>
          <dgm:param type="pyraAcctBkgdNode" val="acctBkgd"/>
          <dgm:param type="pyraAcctTxNode" val="acctTx"/>
          <dgm:param type="pyraLvlNode" val="level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ptType="all node" func="maxDepth" op="gte" val="2">
        <dgm:constrLst>
          <dgm:constr type="primFontSz" for="des" forName="levelTx" op="equ"/>
          <dgm:constr type="secFontSz" for="des" forName="acctTx" op="equ"/>
          <dgm:constr type="pyraAcctRatio" val="0.32"/>
        </dgm:constrLst>
      </dgm:if>
      <dgm:else name="Name6">
        <dgm:constrLst>
          <dgm:constr type="primFontSz" for="des" forName="levelTx" op="equ"/>
          <dgm:constr type="secFontSz" for="des" forName="acctTx" op="equ"/>
          <dgm:constr type="pyraAcctRatio"/>
        </dgm:constrLst>
      </dgm:else>
    </dgm:choose>
    <dgm:ruleLst/>
    <dgm:forEach name="Name7" axis="ch" ptType="node">
      <dgm:layoutNode name="Name8">
        <dgm:alg type="composite">
          <dgm:param type="horzAlign" val="none"/>
        </dgm:alg>
        <dgm:shape xmlns:r="http://schemas.openxmlformats.org/officeDocument/2006/relationships" r:blip="">
          <dgm:adjLst/>
        </dgm:shape>
        <dgm:presOf/>
        <dgm:choose name="Name9">
          <dgm:if name="Name10" axis="self" ptType="node" func="pos" op="equ" val="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/>
              <dgm:constr type="h" for="ch" forName="levelTx" refType="h" refFor="ch" refForName="level"/>
            </dgm:constrLst>
          </dgm:if>
          <dgm:else name="Name1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 fact="0.65"/>
              <dgm:constr type="h" for="ch" forName="levelTx" refType="h" refFor="ch" refForName="level"/>
            </dgm:constrLst>
          </dgm:else>
        </dgm:choose>
        <dgm:ruleLst/>
        <dgm:choose name="Name12">
          <dgm:if name="Name13" axis="ch" ptType="node" func="cnt" op="gte" val="1">
            <dgm:layoutNode name="acctBkgd" styleLbl="alignAcc1">
              <dgm:alg type="sp"/>
              <dgm:shape xmlns:r="http://schemas.openxmlformats.org/officeDocument/2006/relationships" type="nonIsoscelesTrapezoid" r:blip="">
                <dgm:adjLst/>
              </dgm:shape>
              <dgm:presOf axis="des" ptType="node"/>
              <dgm:constrLst/>
              <dgm:ruleLst/>
            </dgm:layoutNode>
            <dgm:layoutNode name="acctTx" styleLbl="alignAcc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type="nonIsoscelesTrapezoid" r:blip="" hideGeom="1">
                <dgm:adjLst/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3"/>
                <dgm:constr type="bMarg" refType="secFontSz" fact="0.3"/>
                <dgm:constr type="lMarg" refType="secFontSz" fact="0.3"/>
                <dgm:constr type="rMarg" refType="secFontSz" fact="0.3"/>
              </dgm:constrLst>
              <dgm:ruleLst>
                <dgm:rule type="secFontSz" val="5" fact="NaN" max="NaN"/>
              </dgm:ruleLst>
            </dgm:layoutNode>
          </dgm:if>
          <dgm:else name="Name14"/>
        </dgm:choose>
        <dgm:layoutNode name="level">
          <dgm:varLst>
            <dgm:chMax val="1"/>
            <dgm:bulletEnabled val="1"/>
          </dgm:varLst>
          <dgm:alg type="sp"/>
          <dgm:shape xmlns:r="http://schemas.openxmlformats.org/officeDocument/2006/relationships" type="trapezoid" r:blip="">
            <dgm:adjLst/>
          </dgm:shape>
          <dgm:presOf axis="self"/>
          <dgm:constrLst>
            <dgm:constr type="h" val="500"/>
            <dgm:constr type="w" val="1"/>
          </dgm:constrLst>
          <dgm:ruleLst/>
        </dgm:layoutNode>
        <dgm:layoutNode name="levelTx" styleLbl="revTx">
          <dgm:varLst>
            <dgm:chMax val="1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0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1.xml><?xml version="1.0" encoding="utf-8"?>
<dgm:layoutDef xmlns:dgm="http://schemas.openxmlformats.org/drawingml/2006/diagram" xmlns:a="http://schemas.openxmlformats.org/drawingml/2006/main" uniqueId="urn:microsoft.com/office/officeart/2005/8/layout/pyramid1">
  <dgm:title val=""/>
  <dgm:desc val=""/>
  <dgm:catLst>
    <dgm:cat type="pyramid" pri="1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pyra">
          <dgm:param type="linDir" val="fromB"/>
          <dgm:param type="txDir" val="fromT"/>
          <dgm:param type="pyraAcctPos" val="aft"/>
          <dgm:param type="pyraAcctTxMar" val="step"/>
          <dgm:param type="pyraAcctBkgdNode" val="acctBkgd"/>
          <dgm:param type="pyraAcctTxNode" val="acctTx"/>
          <dgm:param type="pyraLvlNode" val="level"/>
        </dgm:alg>
      </dgm:if>
      <dgm:else name="Name3">
        <dgm:alg type="pyra">
          <dgm:param type="linDir" val="fromB"/>
          <dgm:param type="txDir" val="fromT"/>
          <dgm:param type="pyraAcctPos" val="bef"/>
          <dgm:param type="pyraAcctTxMar" val="step"/>
          <dgm:param type="pyraAcctBkgdNode" val="acctBkgd"/>
          <dgm:param type="pyraAcctTxNode" val="acctTx"/>
          <dgm:param type="pyraLvlNode" val="level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ptType="all node" func="maxDepth" op="gte" val="2">
        <dgm:constrLst>
          <dgm:constr type="primFontSz" for="des" forName="levelTx" op="equ"/>
          <dgm:constr type="secFontSz" for="des" forName="acctTx" op="equ"/>
          <dgm:constr type="pyraAcctRatio" val="0.32"/>
        </dgm:constrLst>
      </dgm:if>
      <dgm:else name="Name6">
        <dgm:constrLst>
          <dgm:constr type="primFontSz" for="des" forName="levelTx" op="equ"/>
          <dgm:constr type="secFontSz" for="des" forName="acctTx" op="equ"/>
          <dgm:constr type="pyraAcctRatio"/>
        </dgm:constrLst>
      </dgm:else>
    </dgm:choose>
    <dgm:ruleLst/>
    <dgm:forEach name="Name7" axis="ch" ptType="node">
      <dgm:layoutNode name="Name8">
        <dgm:alg type="composite">
          <dgm:param type="horzAlign" val="none"/>
        </dgm:alg>
        <dgm:shape xmlns:r="http://schemas.openxmlformats.org/officeDocument/2006/relationships" r:blip="">
          <dgm:adjLst/>
        </dgm:shape>
        <dgm:presOf/>
        <dgm:choose name="Name9">
          <dgm:if name="Name10" axis="self" ptType="node" func="pos" op="equ" val="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/>
              <dgm:constr type="h" for="ch" forName="levelTx" refType="h" refFor="ch" refForName="level"/>
            </dgm:constrLst>
          </dgm:if>
          <dgm:else name="Name1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 fact="0.65"/>
              <dgm:constr type="h" for="ch" forName="levelTx" refType="h" refFor="ch" refForName="level"/>
            </dgm:constrLst>
          </dgm:else>
        </dgm:choose>
        <dgm:ruleLst/>
        <dgm:choose name="Name12">
          <dgm:if name="Name13" axis="ch" ptType="node" func="cnt" op="gte" val="1">
            <dgm:layoutNode name="acctBkgd" styleLbl="alignAcc1">
              <dgm:alg type="sp"/>
              <dgm:shape xmlns:r="http://schemas.openxmlformats.org/officeDocument/2006/relationships" type="nonIsoscelesTrapezoid" r:blip="">
                <dgm:adjLst/>
              </dgm:shape>
              <dgm:presOf axis="des" ptType="node"/>
              <dgm:constrLst/>
              <dgm:ruleLst/>
            </dgm:layoutNode>
            <dgm:layoutNode name="acctTx" styleLbl="alignAcc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type="nonIsoscelesTrapezoid" r:blip="" hideGeom="1">
                <dgm:adjLst/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3"/>
                <dgm:constr type="bMarg" refType="secFontSz" fact="0.3"/>
                <dgm:constr type="lMarg" refType="secFontSz" fact="0.3"/>
                <dgm:constr type="rMarg" refType="secFontSz" fact="0.3"/>
              </dgm:constrLst>
              <dgm:ruleLst>
                <dgm:rule type="secFontSz" val="5" fact="NaN" max="NaN"/>
              </dgm:ruleLst>
            </dgm:layoutNode>
          </dgm:if>
          <dgm:else name="Name14"/>
        </dgm:choose>
        <dgm:layoutNode name="level">
          <dgm:varLst>
            <dgm:chMax val="1"/>
            <dgm:bulletEnabled val="1"/>
          </dgm:varLst>
          <dgm:alg type="sp"/>
          <dgm:shape xmlns:r="http://schemas.openxmlformats.org/officeDocument/2006/relationships" type="trapezoid" r:blip="">
            <dgm:adjLst/>
          </dgm:shape>
          <dgm:presOf axis="self"/>
          <dgm:constrLst>
            <dgm:constr type="h" val="500"/>
            <dgm:constr type="w" val="1"/>
          </dgm:constrLst>
          <dgm:ruleLst/>
        </dgm:layoutNode>
        <dgm:layoutNode name="levelTx" styleLbl="revTx">
          <dgm:varLst>
            <dgm:chMax val="1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layoutNode>
    </dgm:forEach>
  </dgm:layoutNode>
</dgm:layoutDef>
</file>

<file path=ppt/diagrams/layout2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3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8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9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0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3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4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0FCA4F36-6710-4FB1-A149-8A8B945712D3}" type="datetimeFigureOut">
              <a:rPr lang="en-US"/>
              <a:pPr>
                <a:defRPr/>
              </a:pPr>
              <a:t>10/17/2018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91F4F04D-0CD0-445A-8C3B-3F0BFAC4976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779750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315EA0-5814-4B37-8C57-EA5F44B5CDC2}" type="slidenum">
              <a:rPr lang="en-US" smtClean="0">
                <a:solidFill>
                  <a:prstClr val="black"/>
                </a:solidFill>
              </a:rPr>
              <a:pPr/>
              <a:t>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23357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themeOverride" Target="../theme/themeOverride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themeOverride" Target="../theme/themeOverride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 bwMode="ltGray">
          <a:xfrm>
            <a:off x="0" y="0"/>
            <a:ext cx="9144000" cy="5135563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Rectangle 4"/>
          <p:cNvSpPr/>
          <p:nvPr/>
        </p:nvSpPr>
        <p:spPr bwMode="invGray">
          <a:xfrm>
            <a:off x="0" y="5127625"/>
            <a:ext cx="9144000" cy="46038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3355848"/>
            <a:ext cx="8077200" cy="1673352"/>
          </a:xfrm>
        </p:spPr>
        <p:txBody>
          <a:bodyPr tIns="0" bIns="0" anchor="t"/>
          <a:lstStyle>
            <a:lvl1pPr algn="l">
              <a:defRPr sz="4700" b="1"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1828800"/>
            <a:ext cx="8077200" cy="1499616"/>
          </a:xfrm>
        </p:spPr>
        <p:txBody>
          <a:bodyPr lIns="118872" tIns="0" rIns="45720" bIns="0" anchor="b"/>
          <a:lstStyle>
            <a:lvl1pPr marL="0" indent="0" algn="l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  <a:extLst/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A7F7E4-734E-46F7-9830-1439E289094A}" type="datetimeFigureOut">
              <a:rPr lang="en-US"/>
              <a:pPr>
                <a:defRPr/>
              </a:pPr>
              <a:t>10/17/2018</a:t>
            </a:fld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ADDB53-3BBA-47B1-AF02-A988A999DA9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B4DC28-7073-44B8-9F97-B4D7AD995707}" type="datetimeFigureOut">
              <a:rPr lang="en-US"/>
              <a:pPr>
                <a:defRPr/>
              </a:pPr>
              <a:t>10/17/2018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BB3B65-77B8-4BED-899F-989415B0AF4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 bwMode="invGray">
          <a:xfrm>
            <a:off x="6599238" y="0"/>
            <a:ext cx="46037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108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Rectangle 4"/>
          <p:cNvSpPr/>
          <p:nvPr/>
        </p:nvSpPr>
        <p:spPr bwMode="ltGray">
          <a:xfrm>
            <a:off x="6648450" y="0"/>
            <a:ext cx="2514600" cy="685800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81800" y="274640"/>
            <a:ext cx="1905000" cy="5851525"/>
          </a:xfrm>
        </p:spPr>
        <p:txBody>
          <a:bodyPr vert="eaVert"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304800"/>
            <a:ext cx="6019800" cy="5851525"/>
          </a:xfrm>
        </p:spPr>
        <p:txBody>
          <a:bodyPr vert="eaVert"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51B576-296E-4C88-8ECD-AB72F69CCBC4}" type="datetimeFigureOut">
              <a:rPr lang="en-US"/>
              <a:pPr>
                <a:defRPr/>
              </a:pPr>
              <a:t>10/17/2018</a:t>
            </a:fld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40013" y="6376988"/>
            <a:ext cx="3836987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4F8390-94DC-4A8E-AA4F-C427694726C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1676400"/>
            <a:ext cx="7772400" cy="1143000"/>
          </a:xfrm>
        </p:spPr>
        <p:txBody>
          <a:bodyPr>
            <a:normAutofit/>
          </a:bodyPr>
          <a:lstStyle>
            <a:lvl1pPr>
              <a:defRPr sz="6600" b="1" cap="none" spc="5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defRPr>
            </a:lvl1pPr>
          </a:lstStyle>
          <a:p>
            <a:r>
              <a:rPr lang="en-US" dirty="0" smtClean="0"/>
              <a:t>English Title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371600" y="355600"/>
            <a:ext cx="6400800" cy="1295400"/>
          </a:xfrm>
        </p:spPr>
        <p:txBody>
          <a:bodyPr>
            <a:noAutofit/>
          </a:bodyPr>
          <a:lstStyle>
            <a:lvl1pPr marL="0" indent="0" algn="ctr" rtl="1">
              <a:buNone/>
              <a:defRPr sz="9600" b="1" i="1" cap="none" spc="5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Jameel Noori Nastaleeq" pitchFamily="2" charset="-78"/>
                <a:cs typeface="Jameel Noori Nastaleeq" pitchFamily="2" charset="-78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ur-PK" dirty="0" smtClean="0"/>
              <a:t>اردو ٹائٹل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5/7/2011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8CEE9-BFCF-413A-AC42-C1C536236A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1461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152400"/>
            <a:ext cx="8229600" cy="838200"/>
          </a:xfr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>
            <a:noAutofit/>
          </a:bodyPr>
          <a:lstStyle>
            <a:lvl1pPr rtl="1">
              <a:defRPr sz="6000" b="1" i="1" cap="none" spc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Jameel Noori Nastaleeq" pitchFamily="2" charset="-78"/>
                <a:cs typeface="Jameel Noori Nastaleeq" pitchFamily="2" charset="-78"/>
              </a:defRPr>
            </a:lvl1pPr>
          </a:lstStyle>
          <a:p>
            <a:r>
              <a:rPr lang="ur-PK" dirty="0" smtClean="0"/>
              <a:t>اردو ہیڈنگ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76400"/>
            <a:ext cx="8229600" cy="44497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5/7/2011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600" i="1">
                <a:latin typeface="Jameel Noori Nastaleeq" pitchFamily="2" charset="-78"/>
                <a:cs typeface="Jameel Noori Nastaleeq" pitchFamily="2" charset="-78"/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8CEE9-BFCF-413A-AC42-C1C536236A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990600"/>
            <a:ext cx="8229600" cy="609600"/>
          </a:xfr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>
            <a:noAutofit/>
          </a:bodyPr>
          <a:lstStyle>
            <a:lvl1pPr marL="0" indent="0" algn="ctr" rtl="0">
              <a:buNone/>
              <a:defRPr sz="3600" b="1" i="0" cap="none" spc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  <a:cs typeface="Jameel Noori Nastaleeq" pitchFamily="2" charset="-78"/>
              </a:defRPr>
            </a:lvl1pPr>
          </a:lstStyle>
          <a:p>
            <a:pPr lvl="0"/>
            <a:r>
              <a:rPr lang="en-US" dirty="0" smtClean="0"/>
              <a:t>English Heading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4146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85800" y="533400"/>
            <a:ext cx="7772400" cy="1143000"/>
          </a:xfrm>
          <a:ln>
            <a:noFill/>
          </a:ln>
        </p:spPr>
        <p:txBody>
          <a:bodyPr anchor="t">
            <a:no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>
            <a:lvl1pPr algn="ctr" rtl="1">
              <a:defRPr sz="8000" b="1" i="1" cap="none" spc="150" baseline="0">
                <a:ln w="11430">
                  <a:solidFill>
                    <a:schemeClr val="tx1"/>
                  </a:solidFill>
                </a:ln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Jameel Noori Nastaleeq" pitchFamily="2" charset="-78"/>
                <a:cs typeface="Jameel Noori Nastaleeq" pitchFamily="2" charset="-78"/>
              </a:defRPr>
            </a:lvl1pPr>
          </a:lstStyle>
          <a:p>
            <a:r>
              <a:rPr lang="ur-PK" dirty="0" smtClean="0"/>
              <a:t>سیکشن ٹائٹل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85800" y="1676400"/>
            <a:ext cx="7772400" cy="838200"/>
          </a:xfrm>
        </p:spPr>
        <p:txBody>
          <a:bodyPr anchor="b">
            <a:norm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>
            <a:lvl1pPr marL="0" indent="0" algn="ctr">
              <a:buNone/>
              <a:defRPr sz="5400" b="1" i="1" cap="none" spc="150">
                <a:ln w="11430">
                  <a:solidFill>
                    <a:schemeClr val="tx1"/>
                  </a:solidFill>
                </a:ln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Section Header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5/7/2011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8CEE9-BFCF-413A-AC42-C1C536236A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8462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solidFill>
            <a:srgbClr val="F79646">
              <a:alpha val="69804"/>
            </a:srgbClr>
          </a:solidFill>
          <a:ln w="5715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none"/>
        </p:style>
        <p:txBody>
          <a:bodyPr anchor="ctr" anchorCtr="0">
            <a:normAutofit/>
          </a:bodyPr>
          <a:lstStyle>
            <a:lvl1pPr marL="114300" indent="0" algn="ctr">
              <a:spcBef>
                <a:spcPts val="600"/>
              </a:spcBef>
              <a:buNone/>
              <a:defRPr sz="2000" i="1">
                <a:solidFill>
                  <a:schemeClr val="bg1"/>
                </a:solidFill>
                <a:latin typeface="Candara" pitchFamily="34" charset="0"/>
              </a:defRPr>
            </a:lvl1pPr>
            <a:lvl2pPr marL="457200" indent="0" algn="ctr">
              <a:buNone/>
              <a:defRPr sz="1800" i="1">
                <a:solidFill>
                  <a:schemeClr val="bg1"/>
                </a:solidFill>
                <a:latin typeface="Candara" pitchFamily="34" charset="0"/>
              </a:defRPr>
            </a:lvl2pPr>
            <a:lvl3pPr marL="914400" indent="0" algn="ctr">
              <a:buNone/>
              <a:defRPr sz="1600" i="1">
                <a:solidFill>
                  <a:schemeClr val="bg1"/>
                </a:solidFill>
                <a:latin typeface="Candara" pitchFamily="34" charset="0"/>
              </a:defRPr>
            </a:lvl3pPr>
            <a:lvl4pPr marL="1371600" indent="0" algn="ctr">
              <a:buNone/>
              <a:defRPr sz="1400" i="1">
                <a:solidFill>
                  <a:schemeClr val="bg1"/>
                </a:solidFill>
                <a:latin typeface="Candara" pitchFamily="34" charset="0"/>
              </a:defRPr>
            </a:lvl4pPr>
            <a:lvl5pPr marL="1828800" indent="0" algn="ctr">
              <a:buNone/>
              <a:defRPr sz="1400" i="1">
                <a:solidFill>
                  <a:schemeClr val="bg1"/>
                </a:solidFill>
                <a:latin typeface="Candara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solidFill>
            <a:srgbClr val="F79646">
              <a:alpha val="69804"/>
            </a:srgbClr>
          </a:solidFill>
          <a:ln w="5715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none"/>
        </p:style>
        <p:txBody>
          <a:bodyPr anchor="ctr" anchorCtr="0"/>
          <a:lstStyle>
            <a:lvl1pPr marL="114300" indent="0" algn="ctr" rtl="1">
              <a:buNone/>
              <a:defRPr sz="2800">
                <a:solidFill>
                  <a:schemeClr val="bg1"/>
                </a:solidFill>
                <a:latin typeface="Jameel Noori Nastaleeq" pitchFamily="2" charset="-78"/>
                <a:cs typeface="Jameel Noori Nastaleeq" pitchFamily="2" charset="-78"/>
              </a:defRPr>
            </a:lvl1pPr>
            <a:lvl2pPr marL="457200" indent="0" algn="ctr" rtl="1">
              <a:buNone/>
              <a:defRPr sz="2400">
                <a:solidFill>
                  <a:schemeClr val="bg1"/>
                </a:solidFill>
                <a:latin typeface="Jameel Noori Nastaleeq" pitchFamily="2" charset="-78"/>
                <a:cs typeface="Jameel Noori Nastaleeq" pitchFamily="2" charset="-78"/>
              </a:defRPr>
            </a:lvl2pPr>
            <a:lvl3pPr marL="914400" indent="0" algn="ctr" rtl="1">
              <a:buNone/>
              <a:defRPr sz="2000">
                <a:solidFill>
                  <a:schemeClr val="bg1"/>
                </a:solidFill>
                <a:latin typeface="Jameel Noori Nastaleeq" pitchFamily="2" charset="-78"/>
                <a:cs typeface="Jameel Noori Nastaleeq" pitchFamily="2" charset="-78"/>
              </a:defRPr>
            </a:lvl3pPr>
            <a:lvl4pPr marL="1371600" indent="0" algn="ctr" rtl="1">
              <a:buNone/>
              <a:defRPr sz="1800">
                <a:solidFill>
                  <a:schemeClr val="bg1"/>
                </a:solidFill>
                <a:latin typeface="Jameel Noori Nastaleeq" pitchFamily="2" charset="-78"/>
                <a:cs typeface="Jameel Noori Nastaleeq" pitchFamily="2" charset="-78"/>
              </a:defRPr>
            </a:lvl4pPr>
            <a:lvl5pPr marL="1828800" indent="0" algn="ctr" rtl="1">
              <a:buNone/>
              <a:defRPr sz="1800">
                <a:solidFill>
                  <a:schemeClr val="bg1"/>
                </a:solidFill>
                <a:latin typeface="Jameel Noori Nastaleeq" pitchFamily="2" charset="-78"/>
                <a:cs typeface="Jameel Noori Nastaleeq" pitchFamily="2" charset="-78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5/7/2011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8CEE9-BFCF-413A-AC42-C1C536236A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152400"/>
            <a:ext cx="8229600" cy="838200"/>
          </a:xfr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>
            <a:noAutofit/>
          </a:bodyPr>
          <a:lstStyle>
            <a:lvl1pPr>
              <a:defRPr sz="6000" b="1" i="1" cap="none" spc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Jameel Noori Nastaleeq" pitchFamily="2" charset="-78"/>
                <a:cs typeface="Jameel Noori Nastaleeq" pitchFamily="2" charset="-78"/>
              </a:defRPr>
            </a:lvl1pPr>
          </a:lstStyle>
          <a:p>
            <a:r>
              <a:rPr lang="ur-PK" dirty="0" smtClean="0"/>
              <a:t>اردو ہیڈنگ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990600"/>
            <a:ext cx="8229600" cy="609600"/>
          </a:xfr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>
            <a:noAutofit/>
          </a:bodyPr>
          <a:lstStyle>
            <a:lvl1pPr marL="0" indent="0" algn="ctr" rtl="0">
              <a:buNone/>
              <a:defRPr sz="3600" b="1" i="0" cap="none" spc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  <a:cs typeface="Jameel Noori Nastaleeq" pitchFamily="2" charset="-78"/>
              </a:defRPr>
            </a:lvl1pPr>
          </a:lstStyle>
          <a:p>
            <a:pPr lvl="0"/>
            <a:r>
              <a:rPr lang="en-US" dirty="0" smtClean="0"/>
              <a:t>English Heading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7645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wo Content"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GlowDiffused/>
                    </a14:imgEffect>
                    <a14:imgEffect>
                      <a14:sharpenSoften amount="-50000"/>
                    </a14:imgEffect>
                    <a14:imgEffect>
                      <a14:saturation sat="66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solidFill>
            <a:srgbClr val="F79646">
              <a:alpha val="69804"/>
            </a:srgbClr>
          </a:solidFill>
          <a:ln w="5715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none"/>
        </p:style>
        <p:txBody>
          <a:bodyPr anchor="ctr" anchorCtr="0">
            <a:normAutofit/>
          </a:bodyPr>
          <a:lstStyle>
            <a:lvl1pPr marL="114300" indent="0" algn="ctr">
              <a:lnSpc>
                <a:spcPct val="150000"/>
              </a:lnSpc>
              <a:spcBef>
                <a:spcPts val="0"/>
              </a:spcBef>
              <a:buNone/>
              <a:defRPr sz="2000" i="1">
                <a:solidFill>
                  <a:schemeClr val="bg1"/>
                </a:solidFill>
                <a:latin typeface="Candara" pitchFamily="34" charset="0"/>
              </a:defRPr>
            </a:lvl1pPr>
            <a:lvl2pPr marL="457200" indent="0" algn="ctr">
              <a:lnSpc>
                <a:spcPct val="150000"/>
              </a:lnSpc>
              <a:spcBef>
                <a:spcPts val="0"/>
              </a:spcBef>
              <a:buNone/>
              <a:defRPr sz="1800" i="1">
                <a:solidFill>
                  <a:schemeClr val="bg1"/>
                </a:solidFill>
                <a:latin typeface="Candara" pitchFamily="34" charset="0"/>
              </a:defRPr>
            </a:lvl2pPr>
            <a:lvl3pPr marL="914400" indent="0" algn="ctr">
              <a:lnSpc>
                <a:spcPct val="150000"/>
              </a:lnSpc>
              <a:spcBef>
                <a:spcPts val="0"/>
              </a:spcBef>
              <a:buNone/>
              <a:defRPr sz="1600" i="1">
                <a:solidFill>
                  <a:schemeClr val="bg1"/>
                </a:solidFill>
                <a:latin typeface="Candara" pitchFamily="34" charset="0"/>
              </a:defRPr>
            </a:lvl3pPr>
            <a:lvl4pPr marL="1371600" indent="0" algn="ctr">
              <a:lnSpc>
                <a:spcPct val="150000"/>
              </a:lnSpc>
              <a:spcBef>
                <a:spcPts val="0"/>
              </a:spcBef>
              <a:buNone/>
              <a:defRPr sz="1400" i="1">
                <a:solidFill>
                  <a:schemeClr val="bg1"/>
                </a:solidFill>
                <a:latin typeface="Candara" pitchFamily="34" charset="0"/>
              </a:defRPr>
            </a:lvl4pPr>
            <a:lvl5pPr marL="1828800" indent="0" algn="ctr">
              <a:lnSpc>
                <a:spcPct val="150000"/>
              </a:lnSpc>
              <a:spcBef>
                <a:spcPts val="0"/>
              </a:spcBef>
              <a:buNone/>
              <a:defRPr sz="1400" i="1">
                <a:solidFill>
                  <a:schemeClr val="bg1"/>
                </a:solidFill>
                <a:latin typeface="Candara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solidFill>
            <a:srgbClr val="F79646">
              <a:alpha val="69804"/>
            </a:srgbClr>
          </a:solidFill>
          <a:ln w="5715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none"/>
        </p:style>
        <p:txBody>
          <a:bodyPr anchor="ctr" anchorCtr="0"/>
          <a:lstStyle>
            <a:lvl1pPr marL="114300" indent="0" algn="ctr" rtl="1">
              <a:lnSpc>
                <a:spcPct val="150000"/>
              </a:lnSpc>
              <a:spcBef>
                <a:spcPts val="0"/>
              </a:spcBef>
              <a:buNone/>
              <a:defRPr sz="2800">
                <a:solidFill>
                  <a:schemeClr val="bg1"/>
                </a:solidFill>
                <a:latin typeface="Jameel Noori Nastaleeq" pitchFamily="2" charset="-78"/>
                <a:cs typeface="Jameel Noori Nastaleeq" pitchFamily="2" charset="-78"/>
              </a:defRPr>
            </a:lvl1pPr>
            <a:lvl2pPr marL="457200" indent="0" algn="ctr" rtl="1">
              <a:lnSpc>
                <a:spcPct val="150000"/>
              </a:lnSpc>
              <a:spcBef>
                <a:spcPts val="0"/>
              </a:spcBef>
              <a:buNone/>
              <a:defRPr sz="2400">
                <a:solidFill>
                  <a:schemeClr val="bg1"/>
                </a:solidFill>
                <a:latin typeface="Jameel Noori Nastaleeq" pitchFamily="2" charset="-78"/>
                <a:cs typeface="Jameel Noori Nastaleeq" pitchFamily="2" charset="-78"/>
              </a:defRPr>
            </a:lvl2pPr>
            <a:lvl3pPr marL="914400" indent="0" algn="ctr" rtl="1">
              <a:lnSpc>
                <a:spcPct val="150000"/>
              </a:lnSpc>
              <a:spcBef>
                <a:spcPts val="0"/>
              </a:spcBef>
              <a:buNone/>
              <a:defRPr sz="2000">
                <a:solidFill>
                  <a:schemeClr val="bg1"/>
                </a:solidFill>
                <a:latin typeface="Jameel Noori Nastaleeq" pitchFamily="2" charset="-78"/>
                <a:cs typeface="Jameel Noori Nastaleeq" pitchFamily="2" charset="-78"/>
              </a:defRPr>
            </a:lvl3pPr>
            <a:lvl4pPr marL="1371600" indent="0" algn="ctr" rtl="1">
              <a:lnSpc>
                <a:spcPct val="150000"/>
              </a:lnSpc>
              <a:spcBef>
                <a:spcPts val="0"/>
              </a:spcBef>
              <a:buNone/>
              <a:defRPr sz="1800">
                <a:solidFill>
                  <a:schemeClr val="bg1"/>
                </a:solidFill>
                <a:latin typeface="Jameel Noori Nastaleeq" pitchFamily="2" charset="-78"/>
                <a:cs typeface="Jameel Noori Nastaleeq" pitchFamily="2" charset="-78"/>
              </a:defRPr>
            </a:lvl4pPr>
            <a:lvl5pPr marL="1828800" indent="0" algn="ctr" rtl="1">
              <a:lnSpc>
                <a:spcPct val="150000"/>
              </a:lnSpc>
              <a:spcBef>
                <a:spcPts val="0"/>
              </a:spcBef>
              <a:buNone/>
              <a:defRPr sz="1800">
                <a:solidFill>
                  <a:schemeClr val="bg1"/>
                </a:solidFill>
                <a:latin typeface="Jameel Noori Nastaleeq" pitchFamily="2" charset="-78"/>
                <a:cs typeface="Jameel Noori Nastaleeq" pitchFamily="2" charset="-78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5/7/2011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8CEE9-BFCF-413A-AC42-C1C536236A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152400"/>
            <a:ext cx="8229600" cy="838200"/>
          </a:xfr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>
            <a:noAutofit/>
          </a:bodyPr>
          <a:lstStyle>
            <a:lvl1pPr>
              <a:defRPr sz="6000" b="1" i="1" cap="none" spc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Jameel Noori Nastaleeq" pitchFamily="2" charset="-78"/>
                <a:cs typeface="Jameel Noori Nastaleeq" pitchFamily="2" charset="-78"/>
              </a:defRPr>
            </a:lvl1pPr>
          </a:lstStyle>
          <a:p>
            <a:r>
              <a:rPr lang="ur-PK" dirty="0" smtClean="0"/>
              <a:t>اردو ہیڈنگ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990600"/>
            <a:ext cx="8229600" cy="609600"/>
          </a:xfr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>
            <a:noAutofit/>
          </a:bodyPr>
          <a:lstStyle>
            <a:lvl1pPr marL="0" indent="0" algn="ctr" rtl="0">
              <a:buNone/>
              <a:defRPr sz="3600" b="1" i="0" cap="none" spc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  <a:cs typeface="Jameel Noori Nastaleeq" pitchFamily="2" charset="-78"/>
              </a:defRPr>
            </a:lvl1pPr>
          </a:lstStyle>
          <a:p>
            <a:pPr lvl="0"/>
            <a:r>
              <a:rPr lang="en-US" dirty="0" smtClean="0"/>
              <a:t>English Heading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6113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5/7/2011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8CEE9-BFCF-413A-AC42-C1C536236A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152400"/>
            <a:ext cx="8229600" cy="838200"/>
          </a:xfr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>
            <a:noAutofit/>
          </a:bodyPr>
          <a:lstStyle>
            <a:lvl1pPr>
              <a:defRPr sz="6000" b="1" i="1" cap="none" spc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Jameel Noori Nastaleeq" pitchFamily="2" charset="-78"/>
                <a:cs typeface="Jameel Noori Nastaleeq" pitchFamily="2" charset="-78"/>
              </a:defRPr>
            </a:lvl1pPr>
          </a:lstStyle>
          <a:p>
            <a:r>
              <a:rPr lang="ur-PK" dirty="0" smtClean="0"/>
              <a:t>اردو ہیڈنگ</a:t>
            </a:r>
            <a:endParaRPr lang="en-US" dirty="0"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990600"/>
            <a:ext cx="8229600" cy="609600"/>
          </a:xfr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>
            <a:noAutofit/>
          </a:bodyPr>
          <a:lstStyle>
            <a:lvl1pPr marL="0" indent="0" algn="ctr" rtl="0">
              <a:buNone/>
              <a:defRPr sz="3600" b="1" i="0" cap="none" spc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  <a:cs typeface="Jameel Noori Nastaleeq" pitchFamily="2" charset="-78"/>
              </a:defRPr>
            </a:lvl1pPr>
          </a:lstStyle>
          <a:p>
            <a:pPr lvl="0"/>
            <a:r>
              <a:rPr lang="en-US" dirty="0" smtClean="0"/>
              <a:t>English Heading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9000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5/7/2011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8CEE9-BFCF-413A-AC42-C1C536236A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1295400"/>
            <a:ext cx="8229600" cy="838200"/>
          </a:xfr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>
            <a:noAutofit/>
          </a:bodyPr>
          <a:lstStyle>
            <a:lvl1pPr>
              <a:defRPr sz="6000" b="1" i="1" cap="none" spc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Jameel Noori Nastaleeq" pitchFamily="2" charset="-78"/>
                <a:cs typeface="Jameel Noori Nastaleeq" pitchFamily="2" charset="-78"/>
              </a:defRPr>
            </a:lvl1pPr>
          </a:lstStyle>
          <a:p>
            <a:r>
              <a:rPr lang="ur-PK" dirty="0" smtClean="0"/>
              <a:t>اردو ہیڈنگ</a:t>
            </a:r>
            <a:endParaRPr lang="en-US" dirty="0"/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2133600"/>
            <a:ext cx="8229600" cy="609600"/>
          </a:xfr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>
            <a:noAutofit/>
          </a:bodyPr>
          <a:lstStyle>
            <a:lvl1pPr marL="0" indent="0" algn="ctr" rtl="0">
              <a:buNone/>
              <a:defRPr sz="3600" b="1" i="0" cap="none" spc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  <a:cs typeface="Jameel Noori Nastaleeq" pitchFamily="2" charset="-78"/>
              </a:defRPr>
            </a:lvl1pPr>
          </a:lstStyle>
          <a:p>
            <a:pPr lvl="0"/>
            <a:r>
              <a:rPr lang="en-US" dirty="0" smtClean="0"/>
              <a:t>English Heading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2085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5/7/2011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8CEE9-BFCF-413A-AC42-C1C536236A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28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252728"/>
          </a:xfrm>
        </p:spPr>
        <p:txBody>
          <a:bodyPr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EF54DF-15E4-4978-A845-923C8DA6F23D}" type="datetimeFigureOut">
              <a:rPr lang="en-US"/>
              <a:pPr>
                <a:defRPr/>
              </a:pPr>
              <a:t>10/17/2018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4CA1DB-DE6F-419B-AF68-19B37BE8C8F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5/7/2011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8CEE9-BFCF-413A-AC42-C1C536236A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0395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5/7/2011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8CEE9-BFCF-413A-AC42-C1C536236A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8640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5/7/2011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8CEE9-BFCF-413A-AC42-C1C536236A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3331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5/7/2011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8CEE9-BFCF-413A-AC42-C1C536236A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903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8153400" cy="9906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4495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5/7/2011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4378A7-46E6-4E0C-AC2A-1E45D08A81E0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0360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 bwMode="ltGray">
          <a:xfrm>
            <a:off x="0" y="0"/>
            <a:ext cx="9144000" cy="5135563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 bwMode="invGray">
          <a:xfrm>
            <a:off x="0" y="5127625"/>
            <a:ext cx="9144000" cy="46038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3355848"/>
            <a:ext cx="8077200" cy="1673352"/>
          </a:xfrm>
        </p:spPr>
        <p:txBody>
          <a:bodyPr tIns="0" bIns="0" anchor="t"/>
          <a:lstStyle>
            <a:lvl1pPr algn="l">
              <a:defRPr sz="4700" b="1"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1828800"/>
            <a:ext cx="8077200" cy="1499616"/>
          </a:xfrm>
        </p:spPr>
        <p:txBody>
          <a:bodyPr lIns="118872" tIns="0" rIns="45720" bIns="0" anchor="b"/>
          <a:lstStyle>
            <a:lvl1pPr marL="0" indent="0" algn="l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  <a:extLst/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C2E4FC-DC38-449B-896E-A8E61236DD32}" type="datetime1">
              <a:rPr lang="en-US" smtClean="0">
                <a:solidFill>
                  <a:prstClr val="white">
                    <a:tint val="95000"/>
                  </a:prstClr>
                </a:solidFill>
              </a:rPr>
              <a:pPr>
                <a:defRPr/>
              </a:pPr>
              <a:t>10/17/2018</a:t>
            </a:fld>
            <a:endParaRPr lang="en-US" dirty="0">
              <a:solidFill>
                <a:prstClr val="white">
                  <a:tint val="95000"/>
                </a:prstClr>
              </a:solidFill>
            </a:endParaRP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tint val="95000"/>
                </a:prstClr>
              </a:solidFill>
            </a:endParaRP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D1B1F3-E7D6-4C09-87F8-1E32C01254AB}" type="slidenum">
              <a:rPr lang="en-US">
                <a:solidFill>
                  <a:prstClr val="white">
                    <a:tint val="9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white">
                  <a:tint val="9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241720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252728"/>
          </a:xfrm>
        </p:spPr>
        <p:txBody>
          <a:bodyPr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7F8C38-FC8B-4AAF-B0A7-55841BD4CFE9}" type="datetime1">
              <a:rPr lang="en-US" smtClean="0">
                <a:solidFill>
                  <a:prstClr val="black">
                    <a:tint val="95000"/>
                  </a:prstClr>
                </a:solidFill>
              </a:rPr>
              <a:pPr>
                <a:defRPr/>
              </a:pPr>
              <a:t>10/17/2018</a:t>
            </a:fld>
            <a:endParaRPr lang="en-US" dirty="0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16C889-811D-4EEE-9EAC-ADCD5038EC70}" type="slidenum">
              <a:rPr lang="en-US">
                <a:solidFill>
                  <a:prstClr val="black">
                    <a:tint val="9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9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7397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 bwMode="ltGray">
          <a:xfrm>
            <a:off x="0" y="0"/>
            <a:ext cx="9144000" cy="2601913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 bwMode="invGray">
          <a:xfrm>
            <a:off x="0" y="2601913"/>
            <a:ext cx="9144000" cy="46037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9808" y="118872"/>
            <a:ext cx="8013192" cy="1636776"/>
          </a:xfrm>
        </p:spPr>
        <p:txBody>
          <a:bodyPr tIns="0" rIns="91440" bIns="0" anchor="b"/>
          <a:lstStyle>
            <a:lvl1pPr algn="l">
              <a:defRPr sz="4700" b="1" cap="none" baseline="0"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40664" y="1828800"/>
            <a:ext cx="8022336" cy="685800"/>
          </a:xfrm>
        </p:spPr>
        <p:txBody>
          <a:bodyPr lIns="146304" tIns="0" rIns="45720" bIns="0"/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6D3B1E-41DE-4399-94E4-4600F1BEDDE2}" type="datetime1">
              <a:rPr lang="en-US" smtClean="0">
                <a:solidFill>
                  <a:prstClr val="white">
                    <a:tint val="95000"/>
                  </a:prstClr>
                </a:solidFill>
              </a:rPr>
              <a:pPr>
                <a:defRPr/>
              </a:pPr>
              <a:t>10/17/2018</a:t>
            </a:fld>
            <a:endParaRPr lang="en-US" dirty="0">
              <a:solidFill>
                <a:prstClr val="white">
                  <a:tint val="95000"/>
                </a:prstClr>
              </a:solidFill>
            </a:endParaRP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tint val="95000"/>
                </a:prstClr>
              </a:solidFill>
            </a:endParaRP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A9E35B-7B8B-4AA9-A3FF-AD21A0BCA7D1}" type="slidenum">
              <a:rPr lang="en-US">
                <a:solidFill>
                  <a:prstClr val="white">
                    <a:tint val="9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white">
                  <a:tint val="9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512997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773936"/>
            <a:ext cx="4038600" cy="4623816"/>
          </a:xfrm>
        </p:spPr>
        <p:txBody>
          <a:bodyPr lIns="91440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73936"/>
            <a:ext cx="4038600" cy="462381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1D297B-A548-47AD-BB51-4998A9371E32}" type="datetime1">
              <a:rPr lang="en-US" smtClean="0">
                <a:solidFill>
                  <a:prstClr val="black">
                    <a:tint val="95000"/>
                  </a:prstClr>
                </a:solidFill>
              </a:rPr>
              <a:pPr>
                <a:defRPr/>
              </a:pPr>
              <a:t>10/17/2018</a:t>
            </a:fld>
            <a:endParaRPr lang="en-US" dirty="0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DCDE70-CF59-4D7F-9572-084F9A2ABFEF}" type="slidenum">
              <a:rPr lang="en-US">
                <a:solidFill>
                  <a:prstClr val="black">
                    <a:tint val="9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9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467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98987"/>
            <a:ext cx="4040188" cy="715355"/>
          </a:xfrm>
        </p:spPr>
        <p:txBody>
          <a:bodyPr lIns="146304" anchor="ctr"/>
          <a:lstStyle>
            <a:lvl1pPr marL="0" indent="0">
              <a:buNone/>
              <a:defRPr sz="23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49512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698987"/>
            <a:ext cx="4041775" cy="715355"/>
          </a:xfrm>
        </p:spPr>
        <p:txBody>
          <a:bodyPr lIns="146304" anchor="ctr"/>
          <a:lstStyle>
            <a:lvl1pPr marL="0" indent="0">
              <a:buNone/>
              <a:defRPr sz="23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49512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E60885-15B3-423A-9682-8C3AF9185D9F}" type="datetime1">
              <a:rPr lang="en-US" smtClean="0">
                <a:solidFill>
                  <a:prstClr val="black">
                    <a:tint val="95000"/>
                  </a:prstClr>
                </a:solidFill>
              </a:rPr>
              <a:pPr>
                <a:defRPr/>
              </a:pPr>
              <a:t>10/17/2018</a:t>
            </a:fld>
            <a:endParaRPr lang="en-US" dirty="0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5612C3-4E7D-43EA-8DD4-7FE61C211D3B}" type="slidenum">
              <a:rPr lang="en-US">
                <a:solidFill>
                  <a:prstClr val="black">
                    <a:tint val="9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9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2905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 bwMode="ltGray">
          <a:xfrm>
            <a:off x="0" y="0"/>
            <a:ext cx="9144000" cy="2601913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Rectangle 4"/>
          <p:cNvSpPr/>
          <p:nvPr/>
        </p:nvSpPr>
        <p:spPr bwMode="invGray">
          <a:xfrm>
            <a:off x="0" y="2601913"/>
            <a:ext cx="9144000" cy="46037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9808" y="118872"/>
            <a:ext cx="8013192" cy="1636776"/>
          </a:xfrm>
        </p:spPr>
        <p:txBody>
          <a:bodyPr tIns="0" rIns="91440" bIns="0" anchor="b"/>
          <a:lstStyle>
            <a:lvl1pPr algn="l">
              <a:defRPr sz="4700" b="1" cap="none" baseline="0"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40664" y="1828800"/>
            <a:ext cx="8022336" cy="685800"/>
          </a:xfrm>
        </p:spPr>
        <p:txBody>
          <a:bodyPr lIns="146304" tIns="0" rIns="45720" bIns="0"/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58A7FA-7048-455B-A42A-F290461295E5}" type="datetimeFigureOut">
              <a:rPr lang="en-US"/>
              <a:pPr>
                <a:defRPr/>
              </a:pPr>
              <a:t>10/17/2018</a:t>
            </a:fld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6A09C2-DD83-4B19-9F48-B7DC0D0266F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83862F-0098-4181-94FE-E739DA625580}" type="datetime1">
              <a:rPr lang="en-US" smtClean="0">
                <a:solidFill>
                  <a:prstClr val="black">
                    <a:tint val="95000"/>
                  </a:prstClr>
                </a:solidFill>
              </a:rPr>
              <a:pPr>
                <a:defRPr/>
              </a:pPr>
              <a:t>10/17/2018</a:t>
            </a:fld>
            <a:endParaRPr lang="en-US" dirty="0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FA663A-603F-47D3-A569-44CFE4DE8EC0}" type="slidenum">
              <a:rPr lang="en-US">
                <a:solidFill>
                  <a:prstClr val="black">
                    <a:tint val="9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9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95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29CB01-C886-4F7D-A034-3485672F6F45}" type="datetime1">
              <a:rPr lang="en-US" smtClean="0">
                <a:solidFill>
                  <a:prstClr val="black">
                    <a:tint val="95000"/>
                  </a:prstClr>
                </a:solidFill>
              </a:rPr>
              <a:pPr>
                <a:defRPr/>
              </a:pPr>
              <a:t>10/17/2018</a:t>
            </a:fld>
            <a:endParaRPr lang="en-US" dirty="0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880D3E-EB72-4CB9-9A96-59D8BE63E34A}" type="slidenum">
              <a:rPr lang="en-US">
                <a:solidFill>
                  <a:prstClr val="black">
                    <a:tint val="9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9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5193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 bwMode="invGray">
          <a:xfrm>
            <a:off x="2855913" y="0"/>
            <a:ext cx="46037" cy="145415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/>
        </p:nvSpPr>
        <p:spPr bwMode="invGray">
          <a:xfrm>
            <a:off x="2855913" y="0"/>
            <a:ext cx="46037" cy="145415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838" y="152400"/>
            <a:ext cx="2523744" cy="978408"/>
          </a:xfrm>
        </p:spPr>
        <p:txBody>
          <a:bodyPr lIns="73152" bIns="0" anchor="b">
            <a:sp3d prstMaterial="matte"/>
          </a:bodyPr>
          <a:lstStyle>
            <a:lvl1pPr algn="l">
              <a:defRPr sz="2000" b="0"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19377" y="1743133"/>
            <a:ext cx="5920641" cy="455888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838" y="1730018"/>
            <a:ext cx="2468880" cy="45720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72749C-B325-4D4F-A0F1-58E1DFCE8D0C}" type="datetime1">
              <a:rPr lang="en-US" smtClean="0">
                <a:solidFill>
                  <a:prstClr val="black">
                    <a:tint val="95000"/>
                  </a:prstClr>
                </a:solidFill>
              </a:rPr>
              <a:pPr>
                <a:defRPr/>
              </a:pPr>
              <a:t>10/17/2018</a:t>
            </a:fld>
            <a:endParaRPr lang="en-US" dirty="0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3E3316-2693-47DB-8156-80F897BD2F1D}" type="slidenum">
              <a:rPr lang="en-US">
                <a:solidFill>
                  <a:prstClr val="black">
                    <a:tint val="9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9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0011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855913" y="0"/>
            <a:ext cx="46037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/>
        </p:nvSpPr>
        <p:spPr bwMode="invGray">
          <a:xfrm>
            <a:off x="2855913" y="0"/>
            <a:ext cx="46037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4592" y="155448"/>
            <a:ext cx="2525150" cy="978408"/>
          </a:xfrm>
        </p:spPr>
        <p:txBody>
          <a:bodyPr lIns="73152" bIns="0" anchor="b">
            <a:sp3d prstMaterial="matte"/>
          </a:bodyPr>
          <a:lstStyle>
            <a:lvl1pPr algn="l">
              <a:defRPr sz="2000" b="0"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903805" y="1484808"/>
            <a:ext cx="6247397" cy="5373192"/>
          </a:xfrm>
          <a:solidFill>
            <a:schemeClr val="bg2">
              <a:shade val="75000"/>
            </a:schemeClr>
          </a:solidFill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  <a:extLst/>
          </a:lstStyle>
          <a:p>
            <a:pPr lvl="0"/>
            <a:r>
              <a:rPr lang="en-US" noProof="0" dirty="0" smtClean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4592" y="1728216"/>
            <a:ext cx="2468880" cy="45720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>
          <a:xfrm>
            <a:off x="165100" y="1169988"/>
            <a:ext cx="2522538" cy="201612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C16A7E-1694-44CA-9D7E-E427A2B7EC0C}" type="datetime1">
              <a:rPr lang="en-US" smtClean="0">
                <a:solidFill>
                  <a:prstClr val="black">
                    <a:tint val="95000"/>
                  </a:prstClr>
                </a:solidFill>
              </a:rPr>
              <a:pPr>
                <a:defRPr/>
              </a:pPr>
              <a:t>10/17/2018</a:t>
            </a:fld>
            <a:endParaRPr lang="en-US" dirty="0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35300" y="1169988"/>
            <a:ext cx="5194300" cy="201612"/>
          </a:xfrm>
        </p:spPr>
        <p:txBody>
          <a:bodyPr/>
          <a:lstStyle>
            <a:lvl1pPr>
              <a:defRPr>
                <a:solidFill>
                  <a:schemeClr val="bg1">
                    <a:shade val="50000"/>
                  </a:schemeClr>
                </a:solidFill>
              </a:defRPr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339138" y="1169988"/>
            <a:ext cx="733425" cy="201612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35C606-299E-4AB7-9172-98957A534351}" type="slidenum">
              <a:rPr lang="en-US">
                <a:solidFill>
                  <a:prstClr val="black">
                    <a:tint val="9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9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246402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F2430F-DB4F-4080-80E8-43DB974A6263}" type="datetime1">
              <a:rPr lang="en-US" smtClean="0">
                <a:solidFill>
                  <a:prstClr val="black">
                    <a:tint val="95000"/>
                  </a:prstClr>
                </a:solidFill>
              </a:rPr>
              <a:pPr>
                <a:defRPr/>
              </a:pPr>
              <a:t>10/17/2018</a:t>
            </a:fld>
            <a:endParaRPr lang="en-US" dirty="0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C9294A-6F14-4363-AF5A-4818AD2EB28C}" type="slidenum">
              <a:rPr lang="en-US">
                <a:solidFill>
                  <a:prstClr val="black">
                    <a:tint val="9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9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664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 bwMode="invGray">
          <a:xfrm>
            <a:off x="6599238" y="0"/>
            <a:ext cx="46037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108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 bwMode="ltGray">
          <a:xfrm>
            <a:off x="6648450" y="0"/>
            <a:ext cx="2514600" cy="685800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81800" y="274640"/>
            <a:ext cx="1905000" cy="5851525"/>
          </a:xfrm>
        </p:spPr>
        <p:txBody>
          <a:bodyPr vert="eaVert"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304800"/>
            <a:ext cx="6019800" cy="5851525"/>
          </a:xfrm>
        </p:spPr>
        <p:txBody>
          <a:bodyPr vert="eaVert"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02D537-C032-41A9-88B7-CFCAEE6C83A1}" type="datetime1">
              <a:rPr lang="en-US" smtClean="0">
                <a:solidFill>
                  <a:prstClr val="black">
                    <a:tint val="95000"/>
                  </a:prstClr>
                </a:solidFill>
              </a:rPr>
              <a:pPr>
                <a:defRPr/>
              </a:pPr>
              <a:t>10/17/2018</a:t>
            </a:fld>
            <a:endParaRPr lang="en-US" dirty="0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40013" y="6376988"/>
            <a:ext cx="3836987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4DF78A-173A-48A2-8DBB-D5FD5F25F36C}" type="slidenum">
              <a:rPr lang="en-US">
                <a:solidFill>
                  <a:prstClr val="black">
                    <a:tint val="9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9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8698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773936"/>
            <a:ext cx="4038600" cy="4623816"/>
          </a:xfrm>
        </p:spPr>
        <p:txBody>
          <a:bodyPr lIns="91440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73936"/>
            <a:ext cx="4038600" cy="462381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781B1B-86A2-4D8A-A57B-6462312C684F}" type="datetimeFigureOut">
              <a:rPr lang="en-US"/>
              <a:pPr>
                <a:defRPr/>
              </a:pPr>
              <a:t>10/17/2018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796A84-9FEE-49ED-A7D5-82A4EAE02B1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98987"/>
            <a:ext cx="4040188" cy="715355"/>
          </a:xfrm>
        </p:spPr>
        <p:txBody>
          <a:bodyPr lIns="146304" anchor="ctr"/>
          <a:lstStyle>
            <a:lvl1pPr marL="0" indent="0">
              <a:buNone/>
              <a:defRPr sz="23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49512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698987"/>
            <a:ext cx="4041775" cy="715355"/>
          </a:xfrm>
        </p:spPr>
        <p:txBody>
          <a:bodyPr lIns="146304" anchor="ctr"/>
          <a:lstStyle>
            <a:lvl1pPr marL="0" indent="0">
              <a:buNone/>
              <a:defRPr sz="23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49512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7A2E86-B9C1-4276-8ACE-EEEE12BDEC2A}" type="datetimeFigureOut">
              <a:rPr lang="en-US"/>
              <a:pPr>
                <a:defRPr/>
              </a:pPr>
              <a:t>10/17/2018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B5BADA-E0E9-457A-9D39-BDE5D6D507D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BDEB39-3F88-4524-84DC-197BF9018D2B}" type="datetimeFigureOut">
              <a:rPr lang="en-US"/>
              <a:pPr>
                <a:defRPr/>
              </a:pPr>
              <a:t>10/17/2018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7D08E5-2778-422D-8EDF-DDBE74D855C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73C784-E46C-4988-87CB-2EDBE1754851}" type="datetimeFigureOut">
              <a:rPr lang="en-US"/>
              <a:pPr>
                <a:defRPr/>
              </a:pPr>
              <a:t>10/17/2018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09CA33-9E97-4098-ABCE-22F850141D0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 bwMode="invGray">
          <a:xfrm>
            <a:off x="2855913" y="0"/>
            <a:ext cx="46037" cy="145415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Rectangle 5"/>
          <p:cNvSpPr/>
          <p:nvPr/>
        </p:nvSpPr>
        <p:spPr bwMode="invGray">
          <a:xfrm>
            <a:off x="2855913" y="0"/>
            <a:ext cx="46037" cy="145415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838" y="152400"/>
            <a:ext cx="2523744" cy="978408"/>
          </a:xfrm>
        </p:spPr>
        <p:txBody>
          <a:bodyPr lIns="73152" bIns="0" anchor="b">
            <a:sp3d prstMaterial="matte"/>
          </a:bodyPr>
          <a:lstStyle>
            <a:lvl1pPr algn="l">
              <a:defRPr sz="2000" b="0"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19377" y="1743133"/>
            <a:ext cx="5920641" cy="455888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838" y="1730018"/>
            <a:ext cx="2468880" cy="45720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797B7D-08C5-45F1-8CBF-3FA8C7C91621}" type="datetimeFigureOut">
              <a:rPr lang="en-US"/>
              <a:pPr>
                <a:defRPr/>
              </a:pPr>
              <a:t>10/17/2018</a:t>
            </a:fld>
            <a:endParaRPr lang="en-US"/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11EAAC-03E3-4BB3-B624-44A8C184935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855913" y="0"/>
            <a:ext cx="46037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Rectangle 5"/>
          <p:cNvSpPr/>
          <p:nvPr/>
        </p:nvSpPr>
        <p:spPr bwMode="invGray">
          <a:xfrm>
            <a:off x="2855913" y="0"/>
            <a:ext cx="46037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4592" y="155448"/>
            <a:ext cx="2525150" cy="978408"/>
          </a:xfrm>
        </p:spPr>
        <p:txBody>
          <a:bodyPr lIns="73152" bIns="0" anchor="b">
            <a:sp3d prstMaterial="matte"/>
          </a:bodyPr>
          <a:lstStyle>
            <a:lvl1pPr algn="l">
              <a:defRPr sz="2000" b="0"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903805" y="1484808"/>
            <a:ext cx="6247397" cy="5373192"/>
          </a:xfrm>
          <a:solidFill>
            <a:schemeClr val="bg2">
              <a:shade val="75000"/>
            </a:schemeClr>
          </a:solidFill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  <a:extLst/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4592" y="1728216"/>
            <a:ext cx="2468880" cy="45720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>
          <a:xfrm>
            <a:off x="165100" y="1169988"/>
            <a:ext cx="2522538" cy="201612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5ACCAD-CD20-4011-B9F7-B8CDA4168035}" type="datetimeFigureOut">
              <a:rPr lang="en-US"/>
              <a:pPr>
                <a:defRPr/>
              </a:pPr>
              <a:t>10/17/2018</a:t>
            </a:fld>
            <a:endParaRPr lang="en-US"/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35300" y="1169988"/>
            <a:ext cx="5194300" cy="201612"/>
          </a:xfrm>
        </p:spPr>
        <p:txBody>
          <a:bodyPr/>
          <a:lstStyle>
            <a:lvl1pPr>
              <a:defRPr>
                <a:solidFill>
                  <a:schemeClr val="bg1">
                    <a:shade val="50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339138" y="1169988"/>
            <a:ext cx="733425" cy="201612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EAB591-C275-4E12-A885-EF7E8BF4719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 bwMode="invGray">
          <a:xfrm>
            <a:off x="0" y="1436688"/>
            <a:ext cx="9144000" cy="4445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Rectangle 6"/>
          <p:cNvSpPr/>
          <p:nvPr/>
        </p:nvSpPr>
        <p:spPr bwMode="ltGray">
          <a:xfrm>
            <a:off x="0" y="0"/>
            <a:ext cx="9144000" cy="1433513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50950"/>
          </a:xfrm>
          <a:prstGeom prst="rect">
            <a:avLst/>
          </a:prstGeom>
        </p:spPr>
        <p:txBody>
          <a:bodyPr vert="horz" lIns="91440" rIns="45720" rtlCol="0" anchor="ctr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2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774825"/>
            <a:ext cx="8229600" cy="4625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54864" tIns="9144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477000"/>
            <a:ext cx="2133600" cy="274638"/>
          </a:xfrm>
          <a:prstGeom prst="rect">
            <a:avLst/>
          </a:prstGeom>
        </p:spPr>
        <p:txBody>
          <a:bodyPr vert="horz" lIns="109728" rIns="45720" bIns="0" rtlCol="0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tint val="95000"/>
                  </a:schemeClr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fld id="{C7AE2027-2E0C-4FA3-960D-3E5F154E7658}" type="datetimeFigureOut">
              <a:rPr lang="en-US"/>
              <a:pPr>
                <a:defRPr/>
              </a:pPr>
              <a:t>10/17/2018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640013" y="6477000"/>
            <a:ext cx="5508625" cy="274638"/>
          </a:xfrm>
          <a:prstGeom prst="rect">
            <a:avLst/>
          </a:prstGeom>
        </p:spPr>
        <p:txBody>
          <a:bodyPr vert="horz" lIns="45720" rIns="45720" bIns="0" rtlCol="0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tint val="95000"/>
                  </a:schemeClr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04200" y="6477000"/>
            <a:ext cx="733425" cy="274638"/>
          </a:xfrm>
          <a:prstGeom prst="rect">
            <a:avLst/>
          </a:prstGeom>
        </p:spPr>
        <p:txBody>
          <a:bodyPr vert="horz" bIns="0" rtlCol="0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tint val="95000"/>
                  </a:schemeClr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fld id="{36A11000-0CE9-4127-84E2-E5A13473526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48" r:id="rId1"/>
    <p:sldLayoutId id="2147484032" r:id="rId2"/>
    <p:sldLayoutId id="2147484049" r:id="rId3"/>
    <p:sldLayoutId id="2147484033" r:id="rId4"/>
    <p:sldLayoutId id="2147484034" r:id="rId5"/>
    <p:sldLayoutId id="2147484035" r:id="rId6"/>
    <p:sldLayoutId id="2147484050" r:id="rId7"/>
    <p:sldLayoutId id="2147484051" r:id="rId8"/>
    <p:sldLayoutId id="2147484052" r:id="rId9"/>
    <p:sldLayoutId id="2147484036" r:id="rId10"/>
    <p:sldLayoutId id="2147484053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rtl="0" eaLnBrk="0" fontAlgn="base" hangingPunct="0">
        <a:spcBef>
          <a:spcPct val="0"/>
        </a:spcBef>
        <a:spcAft>
          <a:spcPct val="0"/>
        </a:spcAft>
        <a:defRPr sz="4500" b="1" kern="1200">
          <a:solidFill>
            <a:srgbClr val="FFC800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500" b="1">
          <a:solidFill>
            <a:srgbClr val="FFC800"/>
          </a:solidFill>
          <a:latin typeface="Corbel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500" b="1">
          <a:solidFill>
            <a:srgbClr val="FFC800"/>
          </a:solidFill>
          <a:latin typeface="Corbel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500" b="1">
          <a:solidFill>
            <a:srgbClr val="FFC800"/>
          </a:solidFill>
          <a:latin typeface="Corbel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500" b="1">
          <a:solidFill>
            <a:srgbClr val="FFC800"/>
          </a:solidFill>
          <a:latin typeface="Corbel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500" b="1">
          <a:solidFill>
            <a:srgbClr val="FFC800"/>
          </a:solidFill>
          <a:latin typeface="Corbel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500" b="1">
          <a:solidFill>
            <a:srgbClr val="FFC800"/>
          </a:solidFill>
          <a:latin typeface="Corbel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500" b="1">
          <a:solidFill>
            <a:srgbClr val="FFC800"/>
          </a:solidFill>
          <a:latin typeface="Corbel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500" b="1">
          <a:solidFill>
            <a:srgbClr val="FFC800"/>
          </a:solidFill>
          <a:latin typeface="Corbel" pitchFamily="34" charset="0"/>
        </a:defRPr>
      </a:lvl9pPr>
      <a:extLst/>
    </p:titleStyle>
    <p:bodyStyle>
      <a:lvl1pPr marL="438150" indent="-319088" algn="l" rtl="0" eaLnBrk="0" fontAlgn="base" hangingPunct="0">
        <a:spcBef>
          <a:spcPct val="0"/>
        </a:spcBef>
        <a:spcAft>
          <a:spcPct val="0"/>
        </a:spcAft>
        <a:buClr>
          <a:schemeClr val="accent1"/>
        </a:buClr>
        <a:buSzPct val="80000"/>
        <a:buFont typeface="Wingdings 2" pitchFamily="18" charset="2"/>
        <a:buChar char="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30250" indent="-2730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90000"/>
        <a:buFont typeface="Wingdings" pitchFamily="2" charset="2"/>
        <a:buChar char="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95363" indent="-228600" algn="l" rtl="0" eaLnBrk="0" fontAlgn="base" hangingPunct="0">
        <a:spcBef>
          <a:spcPct val="20000"/>
        </a:spcBef>
        <a:spcAft>
          <a:spcPct val="0"/>
        </a:spcAft>
        <a:buClr>
          <a:srgbClr val="E66C7D"/>
        </a:buClr>
        <a:buFont typeface="Arial" charset="0"/>
        <a:buChar char="▪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16025" indent="-182563" algn="l" rtl="0" eaLnBrk="0" fontAlgn="base" hangingPunct="0">
        <a:spcBef>
          <a:spcPct val="20000"/>
        </a:spcBef>
        <a:spcAft>
          <a:spcPct val="0"/>
        </a:spcAft>
        <a:buClr>
          <a:srgbClr val="6BB76D"/>
        </a:buClr>
        <a:buFont typeface="Arial" charset="0"/>
        <a:buChar char="▪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25575" indent="-182563" algn="l" rtl="0" eaLnBrk="0" fontAlgn="base" hangingPunct="0">
        <a:spcBef>
          <a:spcPct val="20000"/>
        </a:spcBef>
        <a:spcAft>
          <a:spcPct val="0"/>
        </a:spcAft>
        <a:buClr>
          <a:srgbClr val="E88651"/>
        </a:buClr>
        <a:buFont typeface="Wingdings 3" pitchFamily="18" charset="2"/>
        <a:buChar char=""/>
        <a:defRPr lang="en-US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627632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ct val="20000"/>
        </a:spcBef>
        <a:buClr>
          <a:schemeClr val="accent1"/>
        </a:buClr>
        <a:buSzPct val="100000"/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ct val="20000"/>
        </a:spcBef>
        <a:buClr>
          <a:schemeClr val="accent2"/>
        </a:buClr>
        <a:buFont typeface="Wingdings 2" pitchFamily="18" charset="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231136" indent="-182880" algn="l" rtl="0" eaLnBrk="1" latinLnBrk="0" hangingPunct="1">
        <a:spcBef>
          <a:spcPct val="20000"/>
        </a:spcBef>
        <a:buClr>
          <a:schemeClr val="accent3"/>
        </a:buClr>
        <a:buFont typeface="Wingdings 2" pitchFamily="18" charset="2"/>
        <a:buChar char="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5/7/2011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0E88CEE9-BFCF-413A-AC42-C1C536236A38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15973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67" r:id="rId1"/>
    <p:sldLayoutId id="2147484068" r:id="rId2"/>
    <p:sldLayoutId id="2147484069" r:id="rId3"/>
    <p:sldLayoutId id="2147484070" r:id="rId4"/>
    <p:sldLayoutId id="2147484071" r:id="rId5"/>
    <p:sldLayoutId id="2147484072" r:id="rId6"/>
    <p:sldLayoutId id="2147484073" r:id="rId7"/>
    <p:sldLayoutId id="2147484074" r:id="rId8"/>
    <p:sldLayoutId id="2147484075" r:id="rId9"/>
    <p:sldLayoutId id="2147484076" r:id="rId10"/>
    <p:sldLayoutId id="2147484077" r:id="rId11"/>
    <p:sldLayoutId id="2147484078" r:id="rId12"/>
    <p:sldLayoutId id="2147484079" r:id="rId13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 bwMode="invGray">
          <a:xfrm>
            <a:off x="0" y="1436688"/>
            <a:ext cx="9144000" cy="4445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Rectangle 6"/>
          <p:cNvSpPr/>
          <p:nvPr/>
        </p:nvSpPr>
        <p:spPr bwMode="ltGray">
          <a:xfrm>
            <a:off x="0" y="0"/>
            <a:ext cx="9144000" cy="1433513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50950"/>
          </a:xfrm>
          <a:prstGeom prst="rect">
            <a:avLst/>
          </a:prstGeom>
        </p:spPr>
        <p:txBody>
          <a:bodyPr vert="horz" lIns="91440" rIns="45720" rtlCol="0" anchor="ctr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2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774825"/>
            <a:ext cx="8229600" cy="4625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54864" tIns="9144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477000"/>
            <a:ext cx="2133600" cy="274638"/>
          </a:xfrm>
          <a:prstGeom prst="rect">
            <a:avLst/>
          </a:prstGeom>
        </p:spPr>
        <p:txBody>
          <a:bodyPr vert="horz" lIns="109728" rIns="45720" bIns="0" rtlCol="0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tint val="95000"/>
                  </a:schemeClr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fld id="{7AEA83EE-C4B0-46FF-A3BB-519C63134B5C}" type="datetime1">
              <a:rPr lang="en-US" smtClean="0">
                <a:solidFill>
                  <a:prstClr val="black">
                    <a:tint val="95000"/>
                  </a:prstClr>
                </a:solidFill>
              </a:rPr>
              <a:pPr>
                <a:defRPr/>
              </a:pPr>
              <a:t>10/17/2018</a:t>
            </a:fld>
            <a:endParaRPr lang="en-US" dirty="0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640013" y="6477000"/>
            <a:ext cx="5508625" cy="274638"/>
          </a:xfrm>
          <a:prstGeom prst="rect">
            <a:avLst/>
          </a:prstGeom>
        </p:spPr>
        <p:txBody>
          <a:bodyPr vert="horz" lIns="45720" rIns="45720" bIns="0" rtlCol="0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tint val="95000"/>
                  </a:schemeClr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endParaRPr lang="en-US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04200" y="6477000"/>
            <a:ext cx="733425" cy="274638"/>
          </a:xfrm>
          <a:prstGeom prst="rect">
            <a:avLst/>
          </a:prstGeom>
        </p:spPr>
        <p:txBody>
          <a:bodyPr vert="horz" bIns="0" rtlCol="0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tint val="95000"/>
                  </a:schemeClr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fld id="{BCE95517-C608-4CD1-8A3A-1A4A0AA83B40}" type="slidenum">
              <a:rPr lang="en-US">
                <a:solidFill>
                  <a:prstClr val="black">
                    <a:tint val="9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9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91989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81" r:id="rId1"/>
    <p:sldLayoutId id="2147484082" r:id="rId2"/>
    <p:sldLayoutId id="2147484083" r:id="rId3"/>
    <p:sldLayoutId id="2147484084" r:id="rId4"/>
    <p:sldLayoutId id="2147484085" r:id="rId5"/>
    <p:sldLayoutId id="2147484086" r:id="rId6"/>
    <p:sldLayoutId id="2147484087" r:id="rId7"/>
    <p:sldLayoutId id="2147484088" r:id="rId8"/>
    <p:sldLayoutId id="2147484089" r:id="rId9"/>
    <p:sldLayoutId id="2147484090" r:id="rId10"/>
    <p:sldLayoutId id="214748409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500" b="1" kern="1200">
          <a:solidFill>
            <a:srgbClr val="FFC800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500" b="1">
          <a:solidFill>
            <a:srgbClr val="FFC800"/>
          </a:solidFill>
          <a:latin typeface="Corbel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500" b="1">
          <a:solidFill>
            <a:srgbClr val="FFC800"/>
          </a:solidFill>
          <a:latin typeface="Corbel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500" b="1">
          <a:solidFill>
            <a:srgbClr val="FFC800"/>
          </a:solidFill>
          <a:latin typeface="Corbel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500" b="1">
          <a:solidFill>
            <a:srgbClr val="FFC800"/>
          </a:solidFill>
          <a:latin typeface="Corbel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500" b="1">
          <a:solidFill>
            <a:srgbClr val="FFC800"/>
          </a:solidFill>
          <a:latin typeface="Corbel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500" b="1">
          <a:solidFill>
            <a:srgbClr val="FFC800"/>
          </a:solidFill>
          <a:latin typeface="Corbel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500" b="1">
          <a:solidFill>
            <a:srgbClr val="FFC800"/>
          </a:solidFill>
          <a:latin typeface="Corbel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500" b="1">
          <a:solidFill>
            <a:srgbClr val="FFC800"/>
          </a:solidFill>
          <a:latin typeface="Corbel" pitchFamily="34" charset="0"/>
        </a:defRPr>
      </a:lvl9pPr>
      <a:extLst/>
    </p:titleStyle>
    <p:bodyStyle>
      <a:lvl1pPr marL="438150" indent="-319088" algn="l" rtl="0" eaLnBrk="0" fontAlgn="base" hangingPunct="0">
        <a:spcBef>
          <a:spcPct val="0"/>
        </a:spcBef>
        <a:spcAft>
          <a:spcPct val="0"/>
        </a:spcAft>
        <a:buClr>
          <a:schemeClr val="accent1"/>
        </a:buClr>
        <a:buSzPct val="80000"/>
        <a:buFont typeface="Wingdings 2" pitchFamily="18" charset="2"/>
        <a:buChar char="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30250" indent="-2730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90000"/>
        <a:buFont typeface="Wingdings" pitchFamily="2" charset="2"/>
        <a:buChar char="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95363" indent="-228600" algn="l" rtl="0" eaLnBrk="0" fontAlgn="base" hangingPunct="0">
        <a:spcBef>
          <a:spcPct val="20000"/>
        </a:spcBef>
        <a:spcAft>
          <a:spcPct val="0"/>
        </a:spcAft>
        <a:buClr>
          <a:srgbClr val="E66C7D"/>
        </a:buClr>
        <a:buFont typeface="Arial" pitchFamily="34" charset="0"/>
        <a:buChar char="▪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16025" indent="-182563" algn="l" rtl="0" eaLnBrk="0" fontAlgn="base" hangingPunct="0">
        <a:spcBef>
          <a:spcPct val="20000"/>
        </a:spcBef>
        <a:spcAft>
          <a:spcPct val="0"/>
        </a:spcAft>
        <a:buClr>
          <a:srgbClr val="6BB76D"/>
        </a:buClr>
        <a:buFont typeface="Arial" pitchFamily="34" charset="0"/>
        <a:buChar char="▪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25575" indent="-182563" algn="l" rtl="0" eaLnBrk="0" fontAlgn="base" hangingPunct="0">
        <a:spcBef>
          <a:spcPct val="20000"/>
        </a:spcBef>
        <a:spcAft>
          <a:spcPct val="0"/>
        </a:spcAft>
        <a:buClr>
          <a:srgbClr val="E88651"/>
        </a:buClr>
        <a:buFont typeface="Wingdings 3" pitchFamily="18" charset="2"/>
        <a:buChar char=""/>
        <a:defRPr lang="en-US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627632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ct val="20000"/>
        </a:spcBef>
        <a:buClr>
          <a:schemeClr val="accent1"/>
        </a:buClr>
        <a:buSzPct val="100000"/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ct val="20000"/>
        </a:spcBef>
        <a:buClr>
          <a:schemeClr val="accent2"/>
        </a:buClr>
        <a:buFont typeface="Wingdings 2" pitchFamily="18" charset="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231136" indent="-182880" algn="l" rtl="0" eaLnBrk="1" latinLnBrk="0" hangingPunct="1">
        <a:spcBef>
          <a:spcPct val="20000"/>
        </a:spcBef>
        <a:buClr>
          <a:schemeClr val="accent3"/>
        </a:buClr>
        <a:buFont typeface="Wingdings 2" pitchFamily="18" charset="2"/>
        <a:buChar char="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0.xml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0.xml"/><Relationship Id="rId5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1.xml"/><Relationship Id="rId2" Type="http://schemas.openxmlformats.org/officeDocument/2006/relationships/diagramData" Target="../diagrams/data1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1.xml"/><Relationship Id="rId5" Type="http://schemas.openxmlformats.org/officeDocument/2006/relationships/diagramColors" Target="../diagrams/colors11.xml"/><Relationship Id="rId4" Type="http://schemas.openxmlformats.org/officeDocument/2006/relationships/diagramQuickStyle" Target="../diagrams/quickStyle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2.xml"/><Relationship Id="rId2" Type="http://schemas.openxmlformats.org/officeDocument/2006/relationships/diagramData" Target="../diagrams/data1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2.xml"/><Relationship Id="rId5" Type="http://schemas.openxmlformats.org/officeDocument/2006/relationships/diagramColors" Target="../diagrams/colors12.xml"/><Relationship Id="rId4" Type="http://schemas.openxmlformats.org/officeDocument/2006/relationships/diagramQuickStyle" Target="../diagrams/quickStyle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3.xml"/><Relationship Id="rId2" Type="http://schemas.openxmlformats.org/officeDocument/2006/relationships/diagramData" Target="../diagrams/data1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3.xml"/><Relationship Id="rId5" Type="http://schemas.openxmlformats.org/officeDocument/2006/relationships/diagramColors" Target="../diagrams/colors13.xml"/><Relationship Id="rId4" Type="http://schemas.openxmlformats.org/officeDocument/2006/relationships/diagramQuickStyle" Target="../diagrams/quickStyle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4.xml"/><Relationship Id="rId2" Type="http://schemas.openxmlformats.org/officeDocument/2006/relationships/diagramData" Target="../diagrams/data1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4.xml"/><Relationship Id="rId5" Type="http://schemas.openxmlformats.org/officeDocument/2006/relationships/diagramColors" Target="../diagrams/colors14.xml"/><Relationship Id="rId4" Type="http://schemas.openxmlformats.org/officeDocument/2006/relationships/diagramQuickStyle" Target="../diagrams/quickStyle1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5.xml"/><Relationship Id="rId2" Type="http://schemas.openxmlformats.org/officeDocument/2006/relationships/diagramData" Target="../diagrams/data1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5.xml"/><Relationship Id="rId5" Type="http://schemas.openxmlformats.org/officeDocument/2006/relationships/diagramColors" Target="../diagrams/colors15.xml"/><Relationship Id="rId4" Type="http://schemas.openxmlformats.org/officeDocument/2006/relationships/diagramQuickStyle" Target="../diagrams/quickStyle15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7.xml"/><Relationship Id="rId3" Type="http://schemas.openxmlformats.org/officeDocument/2006/relationships/diagramLayout" Target="../diagrams/layout16.xml"/><Relationship Id="rId7" Type="http://schemas.openxmlformats.org/officeDocument/2006/relationships/diagramData" Target="../diagrams/data17.xml"/><Relationship Id="rId2" Type="http://schemas.openxmlformats.org/officeDocument/2006/relationships/diagramData" Target="../diagrams/data1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6.xml"/><Relationship Id="rId11" Type="http://schemas.microsoft.com/office/2007/relationships/diagramDrawing" Target="../diagrams/drawing17.xml"/><Relationship Id="rId5" Type="http://schemas.openxmlformats.org/officeDocument/2006/relationships/diagramColors" Target="../diagrams/colors16.xml"/><Relationship Id="rId10" Type="http://schemas.openxmlformats.org/officeDocument/2006/relationships/diagramColors" Target="../diagrams/colors17.xml"/><Relationship Id="rId4" Type="http://schemas.openxmlformats.org/officeDocument/2006/relationships/diagramQuickStyle" Target="../diagrams/quickStyle16.xml"/><Relationship Id="rId9" Type="http://schemas.openxmlformats.org/officeDocument/2006/relationships/diagramQuickStyle" Target="../diagrams/quickStyle17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9.xml"/><Relationship Id="rId3" Type="http://schemas.openxmlformats.org/officeDocument/2006/relationships/diagramLayout" Target="../diagrams/layout18.xml"/><Relationship Id="rId7" Type="http://schemas.openxmlformats.org/officeDocument/2006/relationships/diagramData" Target="../diagrams/data19.xml"/><Relationship Id="rId2" Type="http://schemas.openxmlformats.org/officeDocument/2006/relationships/diagramData" Target="../diagrams/data1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8.xml"/><Relationship Id="rId11" Type="http://schemas.microsoft.com/office/2007/relationships/diagramDrawing" Target="../diagrams/drawing19.xml"/><Relationship Id="rId5" Type="http://schemas.openxmlformats.org/officeDocument/2006/relationships/diagramColors" Target="../diagrams/colors18.xml"/><Relationship Id="rId10" Type="http://schemas.openxmlformats.org/officeDocument/2006/relationships/diagramColors" Target="../diagrams/colors19.xml"/><Relationship Id="rId4" Type="http://schemas.openxmlformats.org/officeDocument/2006/relationships/diagramQuickStyle" Target="../diagrams/quickStyle18.xml"/><Relationship Id="rId9" Type="http://schemas.openxmlformats.org/officeDocument/2006/relationships/diagramQuickStyle" Target="../diagrams/quickStyle19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1.xml"/><Relationship Id="rId3" Type="http://schemas.openxmlformats.org/officeDocument/2006/relationships/diagramLayout" Target="../diagrams/layout20.xml"/><Relationship Id="rId7" Type="http://schemas.openxmlformats.org/officeDocument/2006/relationships/diagramData" Target="../diagrams/data21.xml"/><Relationship Id="rId2" Type="http://schemas.openxmlformats.org/officeDocument/2006/relationships/diagramData" Target="../diagrams/data20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0.xml"/><Relationship Id="rId11" Type="http://schemas.microsoft.com/office/2007/relationships/diagramDrawing" Target="../diagrams/drawing21.xml"/><Relationship Id="rId5" Type="http://schemas.openxmlformats.org/officeDocument/2006/relationships/diagramColors" Target="../diagrams/colors20.xml"/><Relationship Id="rId10" Type="http://schemas.openxmlformats.org/officeDocument/2006/relationships/diagramColors" Target="../diagrams/colors21.xml"/><Relationship Id="rId4" Type="http://schemas.openxmlformats.org/officeDocument/2006/relationships/diagramQuickStyle" Target="../diagrams/quickStyle20.xml"/><Relationship Id="rId9" Type="http://schemas.openxmlformats.org/officeDocument/2006/relationships/diagramQuickStyle" Target="../diagrams/quickStyle2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2.xml"/><Relationship Id="rId2" Type="http://schemas.openxmlformats.org/officeDocument/2006/relationships/diagramData" Target="../diagrams/data2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2.xml"/><Relationship Id="rId5" Type="http://schemas.openxmlformats.org/officeDocument/2006/relationships/diagramColors" Target="../diagrams/colors22.xml"/><Relationship Id="rId4" Type="http://schemas.openxmlformats.org/officeDocument/2006/relationships/diagramQuickStyle" Target="../diagrams/quickStyle2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3.xml"/><Relationship Id="rId2" Type="http://schemas.openxmlformats.org/officeDocument/2006/relationships/diagramData" Target="../diagrams/data2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3.xml"/><Relationship Id="rId5" Type="http://schemas.openxmlformats.org/officeDocument/2006/relationships/diagramColors" Target="../diagrams/colors23.xml"/><Relationship Id="rId4" Type="http://schemas.openxmlformats.org/officeDocument/2006/relationships/diagramQuickStyle" Target="../diagrams/quickStyle2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4.xml"/><Relationship Id="rId2" Type="http://schemas.openxmlformats.org/officeDocument/2006/relationships/diagramData" Target="../diagrams/data2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4.xml"/><Relationship Id="rId5" Type="http://schemas.openxmlformats.org/officeDocument/2006/relationships/diagramColors" Target="../diagrams/colors24.xml"/><Relationship Id="rId4" Type="http://schemas.openxmlformats.org/officeDocument/2006/relationships/diagramQuickStyle" Target="../diagrams/quickStyle2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30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4.xml"/><Relationship Id="rId3" Type="http://schemas.openxmlformats.org/officeDocument/2006/relationships/diagramLayout" Target="../diagrams/layout3.xml"/><Relationship Id="rId7" Type="http://schemas.openxmlformats.org/officeDocument/2006/relationships/diagramData" Target="../diagrams/data4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11" Type="http://schemas.microsoft.com/office/2007/relationships/diagramDrawing" Target="../diagrams/drawing4.xml"/><Relationship Id="rId5" Type="http://schemas.openxmlformats.org/officeDocument/2006/relationships/diagramColors" Target="../diagrams/colors3.xml"/><Relationship Id="rId10" Type="http://schemas.openxmlformats.org/officeDocument/2006/relationships/diagramColors" Target="../diagrams/colors4.xml"/><Relationship Id="rId4" Type="http://schemas.openxmlformats.org/officeDocument/2006/relationships/diagramQuickStyle" Target="../diagrams/quickStyle3.xml"/><Relationship Id="rId9" Type="http://schemas.openxmlformats.org/officeDocument/2006/relationships/diagramQuickStyle" Target="../diagrams/quickStyle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8.xml"/><Relationship Id="rId3" Type="http://schemas.openxmlformats.org/officeDocument/2006/relationships/diagramLayout" Target="../diagrams/layout7.xml"/><Relationship Id="rId7" Type="http://schemas.openxmlformats.org/officeDocument/2006/relationships/diagramData" Target="../diagrams/data8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11" Type="http://schemas.microsoft.com/office/2007/relationships/diagramDrawing" Target="../diagrams/drawing8.xml"/><Relationship Id="rId5" Type="http://schemas.openxmlformats.org/officeDocument/2006/relationships/diagramColors" Target="../diagrams/colors7.xml"/><Relationship Id="rId10" Type="http://schemas.openxmlformats.org/officeDocument/2006/relationships/diagramColors" Target="../diagrams/colors8.xml"/><Relationship Id="rId4" Type="http://schemas.openxmlformats.org/officeDocument/2006/relationships/diagramQuickStyle" Target="../diagrams/quickStyle7.xml"/><Relationship Id="rId9" Type="http://schemas.openxmlformats.org/officeDocument/2006/relationships/diagramQuickStyle" Target="../diagrams/quickStyl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97146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408176"/>
          </a:xfrm>
        </p:spPr>
        <p:txBody>
          <a:bodyPr>
            <a:noAutofit/>
          </a:bodyPr>
          <a:lstStyle/>
          <a:p>
            <a:pPr algn="ctr" rtl="1" eaLnBrk="1" hangingPunct="1">
              <a:defRPr/>
            </a:pPr>
            <a:r>
              <a:rPr lang="ur-PK" sz="4400" dirty="0" smtClean="0">
                <a:cs typeface="UL Sajid Heading" pitchFamily="2" charset="-78"/>
              </a:rPr>
              <a:t>شرک فی الذات </a:t>
            </a:r>
            <a:r>
              <a:rPr lang="en-US" sz="4400" dirty="0" smtClean="0">
                <a:cs typeface="UL Sajid Heading" pitchFamily="2" charset="-78"/>
              </a:rPr>
              <a:t>(Shirk in Entity)</a:t>
            </a:r>
            <a:br>
              <a:rPr lang="en-US" sz="4400" dirty="0" smtClean="0">
                <a:cs typeface="UL Sajid Heading" pitchFamily="2" charset="-78"/>
              </a:rPr>
            </a:br>
            <a:r>
              <a:rPr lang="ur-PK" sz="4400" dirty="0" smtClean="0">
                <a:latin typeface="Jameel Noori Nastaleeq" pitchFamily="2" charset="-78"/>
                <a:cs typeface="Jameel Noori Nastaleeq" pitchFamily="2" charset="-78"/>
              </a:rPr>
              <a:t>جلی اور بدترین نیز اعتقادی/شعوری شرک</a:t>
            </a:r>
            <a:endParaRPr lang="en-US" sz="4400" dirty="0">
              <a:latin typeface="Jameel Noori Nastaleeq" pitchFamily="2" charset="-78"/>
              <a:cs typeface="Jameel Noori Nastaleeq" pitchFamily="2" charset="-78"/>
            </a:endParaRPr>
          </a:p>
        </p:txBody>
      </p:sp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3199528842"/>
              </p:ext>
            </p:extLst>
          </p:nvPr>
        </p:nvGraphicFramePr>
        <p:xfrm>
          <a:off x="533400" y="1676400"/>
          <a:ext cx="8077200" cy="4953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327389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ACD07DF3-D57C-40C4-B846-12BF6062599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>
                                            <p:graphicEl>
                                              <a:dgm id="{ACD07DF3-D57C-40C4-B846-12BF6062599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825D3E0F-4873-480C-8359-433BD413E42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3">
                                            <p:graphicEl>
                                              <a:dgm id="{825D3E0F-4873-480C-8359-433BD413E42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38C05CE6-8162-4768-BC3E-2383C19566D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3">
                                            <p:graphicEl>
                                              <a:dgm id="{38C05CE6-8162-4768-BC3E-2383C19566D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C41CEF5B-90B5-4E6F-B0FA-861903305BC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3">
                                            <p:graphicEl>
                                              <a:dgm id="{C41CEF5B-90B5-4E6F-B0FA-861903305BC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9A2AA3A9-7357-4101-A1AD-5CF8D21FE88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3">
                                            <p:graphicEl>
                                              <a:dgm id="{9A2AA3A9-7357-4101-A1AD-5CF8D21FE88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9209A73C-EE85-44C3-8AA0-F23D2C14D30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3">
                                            <p:graphicEl>
                                              <a:dgm id="{9209A73C-EE85-44C3-8AA0-F23D2C14D30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EB8022DC-190B-419D-8F64-27C00F0459F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1" dur="500"/>
                                        <p:tgtEl>
                                          <p:spTgt spid="3">
                                            <p:graphicEl>
                                              <a:dgm id="{EB8022DC-190B-419D-8F64-27C00F0459F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5C2667A2-6FAD-480B-99E7-3CDA2606327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4" dur="500"/>
                                        <p:tgtEl>
                                          <p:spTgt spid="3">
                                            <p:graphicEl>
                                              <a:dgm id="{5C2667A2-6FAD-480B-99E7-3CDA2606327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32EB61C7-86AD-45AA-A162-E2BAEF87082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9" dur="500"/>
                                        <p:tgtEl>
                                          <p:spTgt spid="3">
                                            <p:graphicEl>
                                              <a:dgm id="{32EB61C7-86AD-45AA-A162-E2BAEF87082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BD9D7F4F-003D-4806-A433-DC7D73F120C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2" dur="500"/>
                                        <p:tgtEl>
                                          <p:spTgt spid="3">
                                            <p:graphicEl>
                                              <a:dgm id="{BD9D7F4F-003D-4806-A433-DC7D73F120C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 uiExpand="1">
        <p:bldSub>
          <a:bldDgm bld="one"/>
        </p:bldSub>
      </p:bldGraphic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408176"/>
          </a:xfrm>
        </p:spPr>
        <p:txBody>
          <a:bodyPr>
            <a:noAutofit/>
          </a:bodyPr>
          <a:lstStyle/>
          <a:p>
            <a:pPr algn="ctr" rtl="1" eaLnBrk="1" hangingPunct="1">
              <a:defRPr/>
            </a:pPr>
            <a:r>
              <a:rPr lang="ur-PK" sz="4400" dirty="0" smtClean="0">
                <a:cs typeface="UL Sajid Heading" pitchFamily="2" charset="-78"/>
              </a:rPr>
              <a:t>شرک فی الذات </a:t>
            </a:r>
            <a:r>
              <a:rPr lang="en-US" sz="4400" dirty="0" smtClean="0">
                <a:cs typeface="UL Sajid Heading" pitchFamily="2" charset="-78"/>
              </a:rPr>
              <a:t>(Shirk in Entity)</a:t>
            </a:r>
            <a:br>
              <a:rPr lang="en-US" sz="4400" dirty="0" smtClean="0">
                <a:cs typeface="UL Sajid Heading" pitchFamily="2" charset="-78"/>
              </a:rPr>
            </a:br>
            <a:r>
              <a:rPr lang="ur-PK" sz="4400" dirty="0" smtClean="0">
                <a:latin typeface="Jameel Noori Nastaleeq" pitchFamily="2" charset="-78"/>
                <a:cs typeface="Jameel Noori Nastaleeq" pitchFamily="2" charset="-78"/>
              </a:rPr>
              <a:t>جلی اور بدترین نیز اعتقادی/شعوری شرک</a:t>
            </a:r>
            <a:endParaRPr lang="en-US" sz="4400" dirty="0">
              <a:latin typeface="Jameel Noori Nastaleeq" pitchFamily="2" charset="-78"/>
              <a:cs typeface="Jameel Noori Nastaleeq" pitchFamily="2" charset="-78"/>
            </a:endParaRPr>
          </a:p>
        </p:txBody>
      </p:sp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2358252096"/>
              </p:ext>
            </p:extLst>
          </p:nvPr>
        </p:nvGraphicFramePr>
        <p:xfrm>
          <a:off x="533400" y="1676400"/>
          <a:ext cx="8077200" cy="4953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285108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4D9BF7D1-FEBF-4E34-862E-F5E85786E06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>
                                            <p:graphicEl>
                                              <a:dgm id="{4D9BF7D1-FEBF-4E34-862E-F5E85786E06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6DDF901C-4E00-49F7-BDD7-B79CA639D4D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">
                                            <p:graphicEl>
                                              <a:dgm id="{6DDF901C-4E00-49F7-BDD7-B79CA639D4D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34CBE861-B0C8-4B44-89ED-8FB61987D87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3">
                                            <p:graphicEl>
                                              <a:dgm id="{34CBE861-B0C8-4B44-89ED-8FB61987D87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A11E3AF0-D4C0-4B19-9412-33E10CB77A0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3">
                                            <p:graphicEl>
                                              <a:dgm id="{A11E3AF0-D4C0-4B19-9412-33E10CB77A0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0185DF9C-821B-4F10-8C5F-E8B62E411A0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3">
                                            <p:graphicEl>
                                              <a:dgm id="{0185DF9C-821B-4F10-8C5F-E8B62E411A0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E74BA42B-9D7E-4B7B-A8C5-6F975B0DC03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3">
                                            <p:graphicEl>
                                              <a:dgm id="{E74BA42B-9D7E-4B7B-A8C5-6F975B0DC03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33620C26-246D-4A11-8773-86431F4587E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3">
                                            <p:graphicEl>
                                              <a:dgm id="{33620C26-246D-4A11-8773-86431F4587E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EB82F3F8-4579-4501-96C6-BFF15B82CB7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3">
                                            <p:graphicEl>
                                              <a:dgm id="{EB82F3F8-4579-4501-96C6-BFF15B82CB7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00BC8FA9-5784-4411-88C8-044993BFC4F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3">
                                            <p:graphicEl>
                                              <a:dgm id="{00BC8FA9-5784-4411-88C8-044993BFC4F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FB02E7CF-354F-4208-8867-1CD069FE6DC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3">
                                            <p:graphicEl>
                                              <a:dgm id="{FB02E7CF-354F-4208-8867-1CD069FE6DC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E4E94840-5B67-49B6-B07F-8806B5DF83F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7" dur="500"/>
                                        <p:tgtEl>
                                          <p:spTgt spid="3">
                                            <p:graphicEl>
                                              <a:dgm id="{E4E94840-5B67-49B6-B07F-8806B5DF83F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Sub>
          <a:bldDgm bld="one"/>
        </p:bldSub>
      </p:bldGraphic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55448"/>
            <a:ext cx="8534400" cy="1252728"/>
          </a:xfrm>
        </p:spPr>
        <p:txBody>
          <a:bodyPr>
            <a:normAutofit fontScale="90000"/>
          </a:bodyPr>
          <a:lstStyle/>
          <a:p>
            <a:pPr algn="ctr" rtl="1" eaLnBrk="1" hangingPunct="1">
              <a:defRPr/>
            </a:pPr>
            <a:r>
              <a:rPr lang="ur-PK" sz="4800" dirty="0">
                <a:cs typeface="UL Sajid Heading" pitchFamily="2" charset="-78"/>
              </a:rPr>
              <a:t>شرک فی </a:t>
            </a:r>
            <a:r>
              <a:rPr lang="ur-PK" sz="4800" dirty="0" smtClean="0">
                <a:cs typeface="UL Sajid Heading" pitchFamily="2" charset="-78"/>
              </a:rPr>
              <a:t>الصفات </a:t>
            </a:r>
            <a:r>
              <a:rPr lang="en-US" sz="4800" dirty="0" smtClean="0">
                <a:cs typeface="UL Sajid Heading" pitchFamily="2" charset="-78"/>
              </a:rPr>
              <a:t>(Shirk </a:t>
            </a:r>
            <a:r>
              <a:rPr lang="en-US" sz="4800" dirty="0">
                <a:cs typeface="UL Sajid Heading" pitchFamily="2" charset="-78"/>
              </a:rPr>
              <a:t>in </a:t>
            </a:r>
            <a:r>
              <a:rPr lang="en-US" sz="4800" dirty="0" smtClean="0">
                <a:cs typeface="UL Sajid Heading" pitchFamily="2" charset="-78"/>
              </a:rPr>
              <a:t>Attributes)</a:t>
            </a:r>
            <a:r>
              <a:rPr lang="en-US" sz="4800" dirty="0">
                <a:cs typeface="UL Sajid Heading" pitchFamily="2" charset="-78"/>
              </a:rPr>
              <a:t/>
            </a:r>
            <a:br>
              <a:rPr lang="en-US" sz="4800" dirty="0">
                <a:cs typeface="UL Sajid Heading" pitchFamily="2" charset="-78"/>
              </a:rPr>
            </a:br>
            <a:r>
              <a:rPr lang="ur-PK" sz="4800" dirty="0" smtClean="0">
                <a:latin typeface="Jameel Noori Nastaleeq" pitchFamily="2" charset="-78"/>
                <a:cs typeface="Jameel Noori Nastaleeq" pitchFamily="2" charset="-78"/>
              </a:rPr>
              <a:t>خفی اور علمی نیز غیر شعوری شرک</a:t>
            </a:r>
            <a:endParaRPr lang="en-US" dirty="0">
              <a:cs typeface="UL Sajid Heading" pitchFamily="2" charset="-78"/>
            </a:endParaRP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10565508"/>
              </p:ext>
            </p:extLst>
          </p:nvPr>
        </p:nvGraphicFramePr>
        <p:xfrm>
          <a:off x="457200" y="1774825"/>
          <a:ext cx="8229600" cy="34829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07201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C5D60F5F-48A7-4304-AEEA-DF34ADD1552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5">
                                            <p:graphicEl>
                                              <a:dgm id="{C5D60F5F-48A7-4304-AEEA-DF34ADD1552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F5F80381-CED9-4672-B627-54656C32463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5">
                                            <p:graphicEl>
                                              <a:dgm id="{F5F80381-CED9-4672-B627-54656C32463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 uiExpand="1">
        <p:bldSub>
          <a:bldDgm bld="one"/>
        </p:bldSub>
      </p:bldGraphic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0"/>
            <a:ext cx="8534400" cy="1408176"/>
          </a:xfrm>
        </p:spPr>
        <p:txBody>
          <a:bodyPr>
            <a:noAutofit/>
          </a:bodyPr>
          <a:lstStyle/>
          <a:p>
            <a:pPr algn="ctr" rtl="1" eaLnBrk="1" hangingPunct="1">
              <a:defRPr/>
            </a:pPr>
            <a:r>
              <a:rPr lang="ur-PK" sz="4800" dirty="0">
                <a:latin typeface="Jameel Noori Nastaleeq" pitchFamily="2" charset="-78"/>
                <a:cs typeface="Jameel Noori Nastaleeq" pitchFamily="2" charset="-78"/>
              </a:rPr>
              <a:t>صفات کے ضمن میں مغالطہ </a:t>
            </a:r>
            <a:r>
              <a:rPr lang="ur-PK" sz="4800" dirty="0" smtClean="0">
                <a:latin typeface="Jameel Noori Nastaleeq" pitchFamily="2" charset="-78"/>
                <a:cs typeface="Jameel Noori Nastaleeq" pitchFamily="2" charset="-78"/>
              </a:rPr>
              <a:t>کے ازالہ کے لیے چند حقائق</a:t>
            </a:r>
            <a:endParaRPr lang="ur-PK" sz="4800" dirty="0">
              <a:latin typeface="Jameel Noori Nastaleeq" pitchFamily="2" charset="-78"/>
              <a:cs typeface="Jameel Noori Nastaleeq" pitchFamily="2" charset="-78"/>
            </a:endParaRP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02098370"/>
              </p:ext>
            </p:extLst>
          </p:nvPr>
        </p:nvGraphicFramePr>
        <p:xfrm>
          <a:off x="457200" y="1774825"/>
          <a:ext cx="8229600" cy="47021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885839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096EA3C7-CAE0-4F57-9A9E-386210FF2C2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>
                                            <p:graphicEl>
                                              <a:dgm id="{096EA3C7-CAE0-4F57-9A9E-386210FF2C2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63DEB0CD-6973-40E0-B265-21B0DA446C9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5">
                                            <p:graphicEl>
                                              <a:dgm id="{63DEB0CD-6973-40E0-B265-21B0DA446C9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08E53463-1778-4B07-96F6-8293DDBA20B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5">
                                            <p:graphicEl>
                                              <a:dgm id="{08E53463-1778-4B07-96F6-8293DDBA20B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25980B0E-E7C0-4D21-B19F-F61EB07E888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5">
                                            <p:graphicEl>
                                              <a:dgm id="{25980B0E-E7C0-4D21-B19F-F61EB07E888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7ECB81C9-044D-4986-A911-9B569C3522C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5">
                                            <p:graphicEl>
                                              <a:dgm id="{7ECB81C9-044D-4986-A911-9B569C3522C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886C1733-16D2-452E-9DF2-77276E4F5FD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5">
                                            <p:graphicEl>
                                              <a:dgm id="{886C1733-16D2-452E-9DF2-77276E4F5FD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89271736-B8F8-4068-A814-1B099328393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5">
                                            <p:graphicEl>
                                              <a:dgm id="{89271736-B8F8-4068-A814-1B099328393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D3E68D5B-C987-42C3-AB8E-78FAA375C53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5">
                                            <p:graphicEl>
                                              <a:dgm id="{D3E68D5B-C987-42C3-AB8E-78FAA375C53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 uiExpand="1">
        <p:bldSub>
          <a:bldDgm bld="lvlAtOnce"/>
        </p:bldSub>
      </p:bldGraphic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55448"/>
            <a:ext cx="8534400" cy="1252728"/>
          </a:xfrm>
        </p:spPr>
        <p:txBody>
          <a:bodyPr>
            <a:normAutofit fontScale="90000"/>
          </a:bodyPr>
          <a:lstStyle/>
          <a:p>
            <a:pPr algn="ctr" rtl="1" eaLnBrk="1" hangingPunct="1">
              <a:defRPr/>
            </a:pPr>
            <a:r>
              <a:rPr lang="ur-PK" sz="4800" dirty="0">
                <a:cs typeface="UL Sajid Heading" pitchFamily="2" charset="-78"/>
              </a:rPr>
              <a:t>شرک فی </a:t>
            </a:r>
            <a:r>
              <a:rPr lang="ur-PK" sz="4800" dirty="0" smtClean="0">
                <a:cs typeface="UL Sajid Heading" pitchFamily="2" charset="-78"/>
              </a:rPr>
              <a:t>الصفات </a:t>
            </a:r>
            <a:r>
              <a:rPr lang="en-US" sz="4800" dirty="0" smtClean="0">
                <a:cs typeface="UL Sajid Heading" pitchFamily="2" charset="-78"/>
              </a:rPr>
              <a:t>(Shirk </a:t>
            </a:r>
            <a:r>
              <a:rPr lang="en-US" sz="4800" dirty="0">
                <a:cs typeface="UL Sajid Heading" pitchFamily="2" charset="-78"/>
              </a:rPr>
              <a:t>in </a:t>
            </a:r>
            <a:r>
              <a:rPr lang="en-US" sz="4800" dirty="0" smtClean="0">
                <a:cs typeface="UL Sajid Heading" pitchFamily="2" charset="-78"/>
              </a:rPr>
              <a:t>Attributes)</a:t>
            </a:r>
            <a:r>
              <a:rPr lang="en-US" sz="4800" dirty="0">
                <a:cs typeface="UL Sajid Heading" pitchFamily="2" charset="-78"/>
              </a:rPr>
              <a:t/>
            </a:r>
            <a:br>
              <a:rPr lang="en-US" sz="4800" dirty="0">
                <a:cs typeface="UL Sajid Heading" pitchFamily="2" charset="-78"/>
              </a:rPr>
            </a:br>
            <a:r>
              <a:rPr lang="ur-PK" sz="4800" dirty="0" smtClean="0">
                <a:latin typeface="Jameel Noori Nastaleeq" pitchFamily="2" charset="-78"/>
                <a:cs typeface="Jameel Noori Nastaleeq" pitchFamily="2" charset="-78"/>
              </a:rPr>
              <a:t>خفی اور علمی نیز غیر شعوری شرک</a:t>
            </a:r>
            <a:endParaRPr lang="en-US" dirty="0">
              <a:cs typeface="UL Sajid Heading" pitchFamily="2" charset="-78"/>
            </a:endParaRP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84089322"/>
              </p:ext>
            </p:extLst>
          </p:nvPr>
        </p:nvGraphicFramePr>
        <p:xfrm>
          <a:off x="457200" y="1774825"/>
          <a:ext cx="8229600" cy="34829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007242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C5D60F5F-48A7-4304-AEEA-DF34ADD1552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5">
                                            <p:graphicEl>
                                              <a:dgm id="{C5D60F5F-48A7-4304-AEEA-DF34ADD1552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F5F80381-CED9-4672-B627-54656C32463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5">
                                            <p:graphicEl>
                                              <a:dgm id="{F5F80381-CED9-4672-B627-54656C32463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Sub>
          <a:bldDgm bld="one"/>
        </p:bldSub>
      </p:bldGraphic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55448"/>
            <a:ext cx="8534400" cy="1252728"/>
          </a:xfrm>
        </p:spPr>
        <p:txBody>
          <a:bodyPr>
            <a:normAutofit/>
          </a:bodyPr>
          <a:lstStyle/>
          <a:p>
            <a:pPr algn="ctr" rtl="1" eaLnBrk="1" hangingPunct="1">
              <a:defRPr/>
            </a:pPr>
            <a:r>
              <a:rPr lang="ur-PK" sz="6000" i="1" dirty="0" smtClean="0">
                <a:latin typeface="Jameel Noori Nastaleeq" pitchFamily="2" charset="-78"/>
                <a:cs typeface="Jameel Noori Nastaleeq" pitchFamily="2" charset="-78"/>
              </a:rPr>
              <a:t>علمِ غیب کا مسئلہ</a:t>
            </a:r>
            <a:endParaRPr lang="en-US" sz="5400" i="1" dirty="0">
              <a:latin typeface="Jameel Noori Nastaleeq" pitchFamily="2" charset="-78"/>
              <a:cs typeface="Jameel Noori Nastaleeq" pitchFamily="2" charset="-78"/>
            </a:endParaRP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25240131"/>
              </p:ext>
            </p:extLst>
          </p:nvPr>
        </p:nvGraphicFramePr>
        <p:xfrm>
          <a:off x="457200" y="1774825"/>
          <a:ext cx="8229600" cy="42449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437388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4B1BCB1F-6726-4387-813A-82130F5B6AE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5">
                                            <p:graphicEl>
                                              <a:dgm id="{4B1BCB1F-6726-4387-813A-82130F5B6AE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79D93453-4793-46A6-B77A-7151A26234A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5">
                                            <p:graphicEl>
                                              <a:dgm id="{79D93453-4793-46A6-B77A-7151A26234A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8E25649D-0716-47EA-B31C-E9C0B2516AD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5">
                                            <p:graphicEl>
                                              <a:dgm id="{8E25649D-0716-47EA-B31C-E9C0B2516AD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CF914F3D-96A9-4446-A052-1724A913C1B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5">
                                            <p:graphicEl>
                                              <a:dgm id="{CF914F3D-96A9-4446-A052-1724A913C1B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241644FF-0DF0-4755-99E6-338C7CA45AB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5">
                                            <p:graphicEl>
                                              <a:dgm id="{241644FF-0DF0-4755-99E6-338C7CA45AB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A2BBEBEA-8ECE-42AD-A208-5FEF46DF19D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8" dur="500"/>
                                        <p:tgtEl>
                                          <p:spTgt spid="5">
                                            <p:graphicEl>
                                              <a:dgm id="{A2BBEBEA-8ECE-42AD-A208-5FEF46DF19D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3C223713-7C97-4173-8255-FE088F752A1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1" dur="500"/>
                                        <p:tgtEl>
                                          <p:spTgt spid="5">
                                            <p:graphicEl>
                                              <a:dgm id="{3C223713-7C97-4173-8255-FE088F752A1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DC8395AA-9166-4DB0-A177-DBF4C4D158D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6" dur="500"/>
                                        <p:tgtEl>
                                          <p:spTgt spid="5">
                                            <p:graphicEl>
                                              <a:dgm id="{DC8395AA-9166-4DB0-A177-DBF4C4D158D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7D34A5E0-462A-48EF-BE9F-7F2A79D997A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9" dur="500"/>
                                        <p:tgtEl>
                                          <p:spTgt spid="5">
                                            <p:graphicEl>
                                              <a:dgm id="{7D34A5E0-462A-48EF-BE9F-7F2A79D997A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15500159-2137-40E7-B6EA-9ADEF804DB2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4" dur="500"/>
                                        <p:tgtEl>
                                          <p:spTgt spid="5">
                                            <p:graphicEl>
                                              <a:dgm id="{15500159-2137-40E7-B6EA-9ADEF804DB2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Sub>
          <a:bldDgm bld="one"/>
        </p:bldSub>
      </p:bldGraphic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0"/>
            <a:ext cx="8839200" cy="1408176"/>
          </a:xfrm>
        </p:spPr>
        <p:txBody>
          <a:bodyPr>
            <a:noAutofit/>
          </a:bodyPr>
          <a:lstStyle/>
          <a:p>
            <a:pPr algn="ctr" rtl="1" eaLnBrk="1" hangingPunct="1">
              <a:defRPr/>
            </a:pPr>
            <a:r>
              <a:rPr lang="ur-PK" sz="4400" dirty="0">
                <a:cs typeface="UL Sajid Heading" pitchFamily="2" charset="-78"/>
              </a:rPr>
              <a:t>شرک فی الصفات </a:t>
            </a:r>
            <a:r>
              <a:rPr lang="en-US" sz="4400" dirty="0">
                <a:cs typeface="UL Sajid Heading" pitchFamily="2" charset="-78"/>
              </a:rPr>
              <a:t>(Shirk in Attributes)</a:t>
            </a:r>
            <a:br>
              <a:rPr lang="en-US" sz="4400" dirty="0">
                <a:cs typeface="UL Sajid Heading" pitchFamily="2" charset="-78"/>
              </a:rPr>
            </a:br>
            <a:r>
              <a:rPr lang="ur-PK" sz="4400" dirty="0">
                <a:latin typeface="Jameel Noori Nastaleeq" pitchFamily="2" charset="-78"/>
                <a:cs typeface="Jameel Noori Nastaleeq" pitchFamily="2" charset="-78"/>
              </a:rPr>
              <a:t>خفی اور علمی نیز غیر شعوری شرک</a:t>
            </a: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51842618"/>
              </p:ext>
            </p:extLst>
          </p:nvPr>
        </p:nvGraphicFramePr>
        <p:xfrm>
          <a:off x="457200" y="1774825"/>
          <a:ext cx="8229600" cy="47021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928024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096EA3C7-CAE0-4F57-9A9E-386210FF2C2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>
                                            <p:graphicEl>
                                              <a:dgm id="{096EA3C7-CAE0-4F57-9A9E-386210FF2C2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08E53463-1778-4B07-96F6-8293DDBA20B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5">
                                            <p:graphicEl>
                                              <a:dgm id="{08E53463-1778-4B07-96F6-8293DDBA20B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9A08A4B4-ABBC-40E9-921C-4E080B2BEFC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5">
                                            <p:graphicEl>
                                              <a:dgm id="{9A08A4B4-ABBC-40E9-921C-4E080B2BEFC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9655218A-2690-4C3A-ABB7-F7987F7CEE2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5">
                                            <p:graphicEl>
                                              <a:dgm id="{9655218A-2690-4C3A-ABB7-F7987F7CEE2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 uiExpand="1">
        <p:bldSub>
          <a:bldDgm bld="lvlAtOnce"/>
        </p:bldSub>
      </p:bldGraphic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0"/>
            <a:ext cx="8839200" cy="1408176"/>
          </a:xfrm>
        </p:spPr>
        <p:txBody>
          <a:bodyPr>
            <a:noAutofit/>
          </a:bodyPr>
          <a:lstStyle/>
          <a:p>
            <a:pPr algn="ctr" rtl="1" eaLnBrk="1" hangingPunct="1">
              <a:defRPr/>
            </a:pPr>
            <a:r>
              <a:rPr lang="ur-PK" sz="4400" dirty="0">
                <a:cs typeface="UL Sajid Heading" pitchFamily="2" charset="-78"/>
              </a:rPr>
              <a:t>شرک فی </a:t>
            </a:r>
            <a:r>
              <a:rPr lang="ur-PK" sz="4400" dirty="0" smtClean="0">
                <a:cs typeface="UL Sajid Heading" pitchFamily="2" charset="-78"/>
              </a:rPr>
              <a:t>الحقوق </a:t>
            </a:r>
            <a:r>
              <a:rPr lang="en-US" sz="4400" dirty="0" smtClean="0">
                <a:cs typeface="UL Sajid Heading" pitchFamily="2" charset="-78"/>
              </a:rPr>
              <a:t>(Shirk </a:t>
            </a:r>
            <a:r>
              <a:rPr lang="en-US" sz="4400" dirty="0">
                <a:cs typeface="UL Sajid Heading" pitchFamily="2" charset="-78"/>
              </a:rPr>
              <a:t>in </a:t>
            </a:r>
            <a:r>
              <a:rPr lang="en-US" sz="4400" dirty="0" smtClean="0">
                <a:cs typeface="UL Sajid Heading" pitchFamily="2" charset="-78"/>
              </a:rPr>
              <a:t>Rights)</a:t>
            </a:r>
            <a:r>
              <a:rPr lang="en-US" sz="4400" dirty="0">
                <a:cs typeface="UL Sajid Heading" pitchFamily="2" charset="-78"/>
              </a:rPr>
              <a:t/>
            </a:r>
            <a:br>
              <a:rPr lang="en-US" sz="4400" dirty="0">
                <a:cs typeface="UL Sajid Heading" pitchFamily="2" charset="-78"/>
              </a:rPr>
            </a:br>
            <a:r>
              <a:rPr lang="ur-PK" sz="4400" dirty="0">
                <a:latin typeface="Jameel Noori Nastaleeq" pitchFamily="2" charset="-78"/>
                <a:cs typeface="Jameel Noori Nastaleeq" pitchFamily="2" charset="-78"/>
              </a:rPr>
              <a:t>خفی </a:t>
            </a:r>
            <a:r>
              <a:rPr lang="ur-PK" sz="4400" dirty="0" smtClean="0">
                <a:latin typeface="Jameel Noori Nastaleeq" pitchFamily="2" charset="-78"/>
                <a:cs typeface="Jameel Noori Nastaleeq" pitchFamily="2" charset="-78"/>
              </a:rPr>
              <a:t>ترین اور عملی شرک</a:t>
            </a:r>
            <a:endParaRPr lang="ur-PK" sz="4400" dirty="0">
              <a:latin typeface="Jameel Noori Nastaleeq" pitchFamily="2" charset="-78"/>
              <a:cs typeface="Jameel Noori Nastaleeq" pitchFamily="2" charset="-78"/>
            </a:endParaRPr>
          </a:p>
        </p:txBody>
      </p:sp>
      <p:graphicFrame>
        <p:nvGraphicFramePr>
          <p:cNvPr id="6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55164287"/>
              </p:ext>
            </p:extLst>
          </p:nvPr>
        </p:nvGraphicFramePr>
        <p:xfrm>
          <a:off x="457200" y="1774825"/>
          <a:ext cx="8229600" cy="12731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7" name="Diagram 6"/>
          <p:cNvGraphicFramePr/>
          <p:nvPr>
            <p:extLst>
              <p:ext uri="{D42A27DB-BD31-4B8C-83A1-F6EECF244321}">
                <p14:modId xmlns:p14="http://schemas.microsoft.com/office/powerpoint/2010/main" val="2621646948"/>
              </p:ext>
            </p:extLst>
          </p:nvPr>
        </p:nvGraphicFramePr>
        <p:xfrm>
          <a:off x="533400" y="3352800"/>
          <a:ext cx="8077200" cy="3124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206331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3A36963D-81D6-4AF0-82C4-DDD2DD5BDBD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>
                                            <p:graphicEl>
                                              <a:dgm id="{3A36963D-81D6-4AF0-82C4-DDD2DD5BDBD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E6A5957B-9EC8-4573-A08F-7F9F623290D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7">
                                            <p:graphicEl>
                                              <a:dgm id="{E6A5957B-9EC8-4573-A08F-7F9F623290D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3B1D946F-DEFF-4B23-B3E9-A84065411DD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7">
                                            <p:graphicEl>
                                              <a:dgm id="{3B1D946F-DEFF-4B23-B3E9-A84065411DD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7645FCE8-A1CD-4E9F-8DA2-88E73FBF624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7">
                                            <p:graphicEl>
                                              <a:dgm id="{7645FCE8-A1CD-4E9F-8DA2-88E73FBF624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2220C017-EA42-4196-A819-614A38BBDBD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5" dur="500"/>
                                        <p:tgtEl>
                                          <p:spTgt spid="7">
                                            <p:graphicEl>
                                              <a:dgm id="{2220C017-EA42-4196-A819-614A38BBDBD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05E657B2-B83D-4E83-A4C4-9A81D4C3612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8" dur="500"/>
                                        <p:tgtEl>
                                          <p:spTgt spid="7">
                                            <p:graphicEl>
                                              <a:dgm id="{05E657B2-B83D-4E83-A4C4-9A81D4C3612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Sub>
          <a:bldDgm bld="one"/>
        </p:bldSub>
      </p:bldGraphic>
      <p:bldGraphic spid="7" grpId="0" uiExpand="1">
        <p:bldSub>
          <a:bldDgm bld="one"/>
        </p:bldSub>
      </p:bldGraphic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0"/>
            <a:ext cx="8839200" cy="1408176"/>
          </a:xfrm>
        </p:spPr>
        <p:txBody>
          <a:bodyPr>
            <a:noAutofit/>
          </a:bodyPr>
          <a:lstStyle/>
          <a:p>
            <a:pPr algn="ctr" rtl="1" eaLnBrk="1" hangingPunct="1">
              <a:defRPr/>
            </a:pPr>
            <a:r>
              <a:rPr lang="ur-PK" sz="6000" i="1" dirty="0" smtClean="0">
                <a:latin typeface="Jameel Noori Nastaleeq" pitchFamily="2" charset="-78"/>
                <a:cs typeface="Jameel Noori Nastaleeq" pitchFamily="2" charset="-78"/>
              </a:rPr>
              <a:t>شرک فی الاطاعت</a:t>
            </a:r>
            <a:endParaRPr lang="ur-PK" sz="6000" i="1" dirty="0">
              <a:latin typeface="Jameel Noori Nastaleeq" pitchFamily="2" charset="-78"/>
              <a:cs typeface="Jameel Noori Nastaleeq" pitchFamily="2" charset="-78"/>
            </a:endParaRPr>
          </a:p>
        </p:txBody>
      </p:sp>
      <p:graphicFrame>
        <p:nvGraphicFramePr>
          <p:cNvPr id="6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94757973"/>
              </p:ext>
            </p:extLst>
          </p:nvPr>
        </p:nvGraphicFramePr>
        <p:xfrm>
          <a:off x="1905000" y="1546225"/>
          <a:ext cx="5334000" cy="11969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5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06830368"/>
              </p:ext>
            </p:extLst>
          </p:nvPr>
        </p:nvGraphicFramePr>
        <p:xfrm>
          <a:off x="228600" y="2873374"/>
          <a:ext cx="8534400" cy="38322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2040223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3A36963D-81D6-4AF0-82C4-DDD2DD5BDBD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6">
                                            <p:graphicEl>
                                              <a:dgm id="{3A36963D-81D6-4AF0-82C4-DDD2DD5BDBD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471177E0-63AE-44DC-AF9C-B2AF2A94BE4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graphicEl>
                                              <a:dgm id="{471177E0-63AE-44DC-AF9C-B2AF2A94BE4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A95D3592-860E-4BE6-A051-C35EE0BFC48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>
                                            <p:graphicEl>
                                              <a:dgm id="{A95D3592-860E-4BE6-A051-C35EE0BFC48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FD669CA8-DDC5-4DD2-85E6-C7715DE717F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>
                                            <p:graphicEl>
                                              <a:dgm id="{FD669CA8-DDC5-4DD2-85E6-C7715DE717F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7BB7A17C-3F47-4C02-8346-B15BAB69DEF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>
                                            <p:graphicEl>
                                              <a:dgm id="{7BB7A17C-3F47-4C02-8346-B15BAB69DEF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D370DDD9-C0F7-4352-A4E7-0CD55CA176A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">
                                            <p:graphicEl>
                                              <a:dgm id="{D370DDD9-C0F7-4352-A4E7-0CD55CA176A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A9B7B1DA-DB52-45D7-82C1-CA7460C8206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">
                                            <p:graphicEl>
                                              <a:dgm id="{A9B7B1DA-DB52-45D7-82C1-CA7460C8206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Sub>
          <a:bldDgm bld="one"/>
        </p:bldSub>
      </p:bldGraphic>
      <p:bldGraphic spid="5" grpId="0" uiExpand="1">
        <p:bldSub>
          <a:bldDgm bld="one" rev="1"/>
        </p:bldSub>
      </p:bldGraphic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0"/>
            <a:ext cx="8839200" cy="1408176"/>
          </a:xfrm>
        </p:spPr>
        <p:txBody>
          <a:bodyPr>
            <a:noAutofit/>
          </a:bodyPr>
          <a:lstStyle/>
          <a:p>
            <a:pPr algn="ctr" rtl="1" eaLnBrk="1" hangingPunct="1">
              <a:defRPr/>
            </a:pPr>
            <a:r>
              <a:rPr lang="ur-PK" sz="6000" i="1" dirty="0" smtClean="0">
                <a:latin typeface="Jameel Noori Nastaleeq" pitchFamily="2" charset="-78"/>
                <a:cs typeface="Jameel Noori Nastaleeq" pitchFamily="2" charset="-78"/>
              </a:rPr>
              <a:t>شرک فی المحبت</a:t>
            </a:r>
            <a:endParaRPr lang="ur-PK" sz="6000" i="1" dirty="0">
              <a:latin typeface="Jameel Noori Nastaleeq" pitchFamily="2" charset="-78"/>
              <a:cs typeface="Jameel Noori Nastaleeq" pitchFamily="2" charset="-78"/>
            </a:endParaRPr>
          </a:p>
        </p:txBody>
      </p:sp>
      <p:graphicFrame>
        <p:nvGraphicFramePr>
          <p:cNvPr id="6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92454814"/>
              </p:ext>
            </p:extLst>
          </p:nvPr>
        </p:nvGraphicFramePr>
        <p:xfrm>
          <a:off x="1600200" y="1546225"/>
          <a:ext cx="5943600" cy="11969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5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72593313"/>
              </p:ext>
            </p:extLst>
          </p:nvPr>
        </p:nvGraphicFramePr>
        <p:xfrm>
          <a:off x="228600" y="2873374"/>
          <a:ext cx="8534400" cy="38322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1838317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3A36963D-81D6-4AF0-82C4-DDD2DD5BDBD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6">
                                            <p:graphicEl>
                                              <a:dgm id="{3A36963D-81D6-4AF0-82C4-DDD2DD5BDBD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471177E0-63AE-44DC-AF9C-B2AF2A94BE4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graphicEl>
                                              <a:dgm id="{471177E0-63AE-44DC-AF9C-B2AF2A94BE4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A95D3592-860E-4BE6-A051-C35EE0BFC48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>
                                            <p:graphicEl>
                                              <a:dgm id="{A95D3592-860E-4BE6-A051-C35EE0BFC48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FD669CA8-DDC5-4DD2-85E6-C7715DE717F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>
                                            <p:graphicEl>
                                              <a:dgm id="{FD669CA8-DDC5-4DD2-85E6-C7715DE717F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7BB7A17C-3F47-4C02-8346-B15BAB69DEF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>
                                            <p:graphicEl>
                                              <a:dgm id="{7BB7A17C-3F47-4C02-8346-B15BAB69DEF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D370DDD9-C0F7-4352-A4E7-0CD55CA176A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">
                                            <p:graphicEl>
                                              <a:dgm id="{D370DDD9-C0F7-4352-A4E7-0CD55CA176A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A9B7B1DA-DB52-45D7-82C1-CA7460C8206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">
                                            <p:graphicEl>
                                              <a:dgm id="{A9B7B1DA-DB52-45D7-82C1-CA7460C8206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Sub>
          <a:bldDgm bld="one"/>
        </p:bldSub>
      </p:bldGraphic>
      <p:bldGraphic spid="5" grpId="0" uiExpand="1">
        <p:bldSub>
          <a:bldDgm bld="one" rev="1"/>
        </p:bldSub>
      </p:bldGraphic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17171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QA\COURSES\Demands of Quran (Muntakhab Nisab)\Brochure_Page-01.jpg"/>
          <p:cNvPicPr>
            <a:picLocks noChangeAspect="1" noChangeArrowheads="1"/>
          </p:cNvPicPr>
          <p:nvPr/>
        </p:nvPicPr>
        <p:blipFill>
          <a:blip r:embed="rId2"/>
          <a:srcRect b="19608"/>
          <a:stretch>
            <a:fillRect/>
          </a:stretch>
        </p:blipFill>
        <p:spPr bwMode="auto">
          <a:xfrm>
            <a:off x="2118732" y="0"/>
            <a:ext cx="7025268" cy="6858000"/>
          </a:xfrm>
          <a:prstGeom prst="rect">
            <a:avLst/>
          </a:prstGeom>
          <a:noFill/>
        </p:spPr>
      </p:pic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0" y="5715000"/>
            <a:ext cx="3810000" cy="1143000"/>
          </a:xfrm>
        </p:spPr>
        <p:txBody>
          <a:bodyPr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2800" b="0" i="1" u="sng" dirty="0" smtClean="0">
                <a:solidFill>
                  <a:srgbClr val="FFC000"/>
                </a:solidFill>
                <a:latin typeface="Nafees Web Naskh" pitchFamily="2" charset="-78"/>
                <a:cs typeface="Nafees Web Naskh" pitchFamily="2" charset="-78"/>
              </a:rPr>
              <a:t>Designed by: </a:t>
            </a:r>
            <a:br>
              <a:rPr lang="en-US" sz="2800" b="0" i="1" u="sng" dirty="0" smtClean="0">
                <a:solidFill>
                  <a:srgbClr val="FFC000"/>
                </a:solidFill>
                <a:latin typeface="Nafees Web Naskh" pitchFamily="2" charset="-78"/>
                <a:cs typeface="Nafees Web Naskh" pitchFamily="2" charset="-78"/>
              </a:rPr>
            </a:br>
            <a:r>
              <a:rPr lang="en-US" sz="4000" b="0" dirty="0" smtClean="0">
                <a:solidFill>
                  <a:srgbClr val="FFC000"/>
                </a:solidFill>
                <a:latin typeface="Nafees Web Naskh" pitchFamily="2" charset="-78"/>
                <a:cs typeface="Nafees Web Naskh" pitchFamily="2" charset="-78"/>
              </a:rPr>
              <a:t>DR. ISRAR AHMAD</a:t>
            </a:r>
            <a:endParaRPr lang="en-US" sz="4000" b="0" dirty="0">
              <a:solidFill>
                <a:srgbClr val="FFC000"/>
              </a:solidFill>
              <a:latin typeface="Nafees Web Naskh" pitchFamily="2" charset="-78"/>
              <a:cs typeface="Nafees Web Naskh" pitchFamily="2" charset="-78"/>
            </a:endParaRPr>
          </a:p>
        </p:txBody>
      </p:sp>
      <p:sp>
        <p:nvSpPr>
          <p:cNvPr id="10" name="Subtitle 5"/>
          <p:cNvSpPr>
            <a:spLocks noGrp="1"/>
          </p:cNvSpPr>
          <p:nvPr>
            <p:ph type="subTitle" idx="1"/>
          </p:nvPr>
        </p:nvSpPr>
        <p:spPr>
          <a:xfrm>
            <a:off x="152400" y="762000"/>
            <a:ext cx="5334000" cy="1500187"/>
          </a:xfrm>
        </p:spPr>
        <p:txBody>
          <a:bodyPr rtlCol="0">
            <a:normAutofit fontScale="85000" lnSpcReduction="10000"/>
          </a:bodyPr>
          <a:lstStyle/>
          <a:p>
            <a:pPr algn="ctr" rtl="1" eaLnBrk="1" fontAlgn="auto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Wingdings 2"/>
              <a:buNone/>
              <a:defRPr/>
            </a:pPr>
            <a:r>
              <a:rPr lang="en-US" sz="3600" i="1" u="sng" dirty="0" smtClean="0">
                <a:solidFill>
                  <a:srgbClr val="FFC000"/>
                </a:solidFill>
                <a:latin typeface="Nafees Web Naskh" pitchFamily="2" charset="-78"/>
                <a:ea typeface="+mj-ea"/>
                <a:cs typeface="Nafees Web Naskh" pitchFamily="2" charset="-78"/>
              </a:rPr>
              <a:t>Based on:</a:t>
            </a:r>
            <a:r>
              <a:rPr lang="ur-PK" sz="3600" i="1" u="sng" dirty="0" smtClean="0">
                <a:solidFill>
                  <a:srgbClr val="FFC000"/>
                </a:solidFill>
                <a:latin typeface="Nafees Web Naskh" pitchFamily="2" charset="-78"/>
                <a:ea typeface="+mj-ea"/>
                <a:cs typeface="Nafees Web Naskh" pitchFamily="2" charset="-78"/>
              </a:rPr>
              <a:t/>
            </a:r>
            <a:br>
              <a:rPr lang="ur-PK" sz="3600" i="1" u="sng" dirty="0" smtClean="0">
                <a:solidFill>
                  <a:srgbClr val="FFC000"/>
                </a:solidFill>
                <a:latin typeface="Nafees Web Naskh" pitchFamily="2" charset="-78"/>
                <a:ea typeface="+mj-ea"/>
                <a:cs typeface="Nafees Web Naskh" pitchFamily="2" charset="-78"/>
              </a:rPr>
            </a:br>
            <a:r>
              <a:rPr lang="ur-PK" sz="6000" dirty="0" smtClean="0">
                <a:solidFill>
                  <a:srgbClr val="FFC000"/>
                </a:solidFill>
                <a:latin typeface="Jameel Noori Nastaleeq" pitchFamily="2" charset="-78"/>
                <a:ea typeface="+mj-ea"/>
                <a:cs typeface="Jameel Noori Nastaleeq" pitchFamily="2" charset="-78"/>
              </a:rPr>
              <a:t>مطالعۂ قرآنِ حکیم کا منتخب نصاب</a:t>
            </a:r>
            <a:endParaRPr lang="en-US" sz="3200" dirty="0">
              <a:solidFill>
                <a:srgbClr val="FFC000"/>
              </a:solidFill>
              <a:latin typeface="Jameel Noori Nastaleeq" pitchFamily="2" charset="-78"/>
              <a:cs typeface="Jameel Noori Nastaleeq" pitchFamily="2" charset="-78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44966" y="3200400"/>
            <a:ext cx="5486400" cy="1905000"/>
          </a:xfrm>
          <a:prstGeom prst="rect">
            <a:avLst/>
          </a:prstGeom>
        </p:spPr>
        <p:txBody>
          <a:bodyPr vert="horz" lIns="91440" tIns="0" rIns="45720" bIns="0" rtlCol="0" anchor="t">
            <a:normAutofit fontScale="70000" lnSpcReduction="20000"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700" b="1" kern="1200">
                <a:solidFill>
                  <a:srgbClr val="FFC800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500" b="1">
                <a:solidFill>
                  <a:srgbClr val="FFC800"/>
                </a:solidFill>
                <a:latin typeface="Corbel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500" b="1">
                <a:solidFill>
                  <a:srgbClr val="FFC800"/>
                </a:solidFill>
                <a:latin typeface="Corbel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500" b="1">
                <a:solidFill>
                  <a:srgbClr val="FFC800"/>
                </a:solidFill>
                <a:latin typeface="Corbel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500" b="1">
                <a:solidFill>
                  <a:srgbClr val="FFC800"/>
                </a:solidFill>
                <a:latin typeface="Corbel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500" b="1">
                <a:solidFill>
                  <a:srgbClr val="FFC800"/>
                </a:solidFill>
                <a:latin typeface="Corbel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500" b="1">
                <a:solidFill>
                  <a:srgbClr val="FFC800"/>
                </a:solidFill>
                <a:latin typeface="Corbel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500" b="1">
                <a:solidFill>
                  <a:srgbClr val="FFC800"/>
                </a:solidFill>
                <a:latin typeface="Corbel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500" b="1">
                <a:solidFill>
                  <a:srgbClr val="FFC800"/>
                </a:solidFill>
                <a:latin typeface="Corbel" pitchFamily="34" charset="0"/>
              </a:defRPr>
            </a:lvl9pPr>
            <a:extLst/>
          </a:lstStyle>
          <a:p>
            <a:pPr algn="ctr" rtl="1">
              <a:lnSpc>
                <a:spcPct val="170000"/>
              </a:lnSpc>
            </a:pPr>
            <a:r>
              <a:rPr lang="ur-PK" sz="6000" i="1" dirty="0" smtClean="0">
                <a:solidFill>
                  <a:srgbClr val="FFC000"/>
                </a:solidFill>
                <a:latin typeface="Jameel Noori Nastaleeq" pitchFamily="2" charset="-78"/>
                <a:cs typeface="Jameel Noori Nastaleeq" pitchFamily="2" charset="-78"/>
              </a:rPr>
              <a:t>حقیقت و اقسامِ شرک</a:t>
            </a:r>
          </a:p>
          <a:p>
            <a:pPr algn="ctr">
              <a:lnSpc>
                <a:spcPct val="170000"/>
              </a:lnSpc>
            </a:pPr>
            <a:r>
              <a:rPr lang="en-US" sz="5100" b="0" i="1" dirty="0" smtClean="0">
                <a:solidFill>
                  <a:srgbClr val="FFC000"/>
                </a:solidFill>
                <a:latin typeface="Cambria" pitchFamily="18" charset="0"/>
                <a:cs typeface="noorehira" pitchFamily="2" charset="-78"/>
              </a:rPr>
              <a:t>Reality &amp; Kinds of Shirk</a:t>
            </a:r>
            <a:endParaRPr lang="en-US" sz="5100" b="0" i="1" dirty="0">
              <a:solidFill>
                <a:srgbClr val="FFC000"/>
              </a:solidFill>
              <a:latin typeface="Cambria" pitchFamily="18" charset="0"/>
              <a:cs typeface="Al_Mushaf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725659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12832638"/>
              </p:ext>
            </p:extLst>
          </p:nvPr>
        </p:nvGraphicFramePr>
        <p:xfrm>
          <a:off x="133929" y="1600200"/>
          <a:ext cx="8876142" cy="50502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52400" y="0"/>
            <a:ext cx="8839200" cy="1408176"/>
          </a:xfrm>
        </p:spPr>
        <p:txBody>
          <a:bodyPr>
            <a:noAutofit/>
          </a:bodyPr>
          <a:lstStyle/>
          <a:p>
            <a:pPr algn="ctr" rtl="1" eaLnBrk="1" hangingPunct="1">
              <a:defRPr/>
            </a:pPr>
            <a:r>
              <a:rPr lang="ur-PK" sz="4400" dirty="0">
                <a:cs typeface="UL Sajid Heading" pitchFamily="2" charset="-78"/>
              </a:rPr>
              <a:t>شرک فی </a:t>
            </a:r>
            <a:r>
              <a:rPr lang="ur-PK" sz="4400" dirty="0" smtClean="0">
                <a:cs typeface="UL Sajid Heading" pitchFamily="2" charset="-78"/>
              </a:rPr>
              <a:t>الحقوق </a:t>
            </a:r>
            <a:r>
              <a:rPr lang="en-US" sz="4400" dirty="0" smtClean="0">
                <a:cs typeface="UL Sajid Heading" pitchFamily="2" charset="-78"/>
              </a:rPr>
              <a:t>(Shirk </a:t>
            </a:r>
            <a:r>
              <a:rPr lang="en-US" sz="4400" dirty="0">
                <a:cs typeface="UL Sajid Heading" pitchFamily="2" charset="-78"/>
              </a:rPr>
              <a:t>in </a:t>
            </a:r>
            <a:r>
              <a:rPr lang="en-US" sz="4400" dirty="0" smtClean="0">
                <a:cs typeface="UL Sajid Heading" pitchFamily="2" charset="-78"/>
              </a:rPr>
              <a:t>Rights)</a:t>
            </a:r>
            <a:r>
              <a:rPr lang="en-US" sz="4400" dirty="0">
                <a:cs typeface="UL Sajid Heading" pitchFamily="2" charset="-78"/>
              </a:rPr>
              <a:t/>
            </a:r>
            <a:br>
              <a:rPr lang="en-US" sz="4400" dirty="0">
                <a:cs typeface="UL Sajid Heading" pitchFamily="2" charset="-78"/>
              </a:rPr>
            </a:br>
            <a:r>
              <a:rPr lang="ur-PK" sz="4400" dirty="0">
                <a:latin typeface="Jameel Noori Nastaleeq" pitchFamily="2" charset="-78"/>
                <a:cs typeface="Jameel Noori Nastaleeq" pitchFamily="2" charset="-78"/>
              </a:rPr>
              <a:t>خفی </a:t>
            </a:r>
            <a:r>
              <a:rPr lang="ur-PK" sz="4400" dirty="0" smtClean="0">
                <a:latin typeface="Jameel Noori Nastaleeq" pitchFamily="2" charset="-78"/>
                <a:cs typeface="Jameel Noori Nastaleeq" pitchFamily="2" charset="-78"/>
              </a:rPr>
              <a:t>ترین اور عملی شرک</a:t>
            </a:r>
            <a:endParaRPr lang="ur-PK" sz="4400" dirty="0">
              <a:latin typeface="Jameel Noori Nastaleeq" pitchFamily="2" charset="-78"/>
              <a:cs typeface="Jameel Noori Nastaleeq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472224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A3A7F395-AD2E-486C-87D9-C77DC1000FC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graphicEl>
                                              <a:dgm id="{A3A7F395-AD2E-486C-87D9-C77DC1000FC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05665F6A-665D-4DCC-9FE3-7DDBA100F4E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graphicEl>
                                              <a:dgm id="{05665F6A-665D-4DCC-9FE3-7DDBA100F4E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ADB8B3C0-F6E2-4FB8-BCAE-CCA73853B68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>
                                            <p:graphicEl>
                                              <a:dgm id="{ADB8B3C0-F6E2-4FB8-BCAE-CCA73853B68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Sub>
          <a:bldDgm bld="one"/>
        </p:bldSub>
      </p:bldGraphic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52400" y="0"/>
            <a:ext cx="8839200" cy="1408176"/>
          </a:xfrm>
        </p:spPr>
        <p:txBody>
          <a:bodyPr>
            <a:noAutofit/>
          </a:bodyPr>
          <a:lstStyle/>
          <a:p>
            <a:pPr algn="ctr" rtl="1" eaLnBrk="1" hangingPunct="1">
              <a:defRPr/>
            </a:pPr>
            <a:r>
              <a:rPr lang="ur-PK" sz="4400" dirty="0" smtClean="0">
                <a:cs typeface="UL Sajid Heading" pitchFamily="2" charset="-78"/>
              </a:rPr>
              <a:t>اختتامی باتیں</a:t>
            </a:r>
            <a:endParaRPr lang="ur-PK" sz="4400" dirty="0">
              <a:latin typeface="Jameel Noori Nastaleeq" pitchFamily="2" charset="-78"/>
              <a:cs typeface="Jameel Noori Nastaleeq" pitchFamily="2" charset="-78"/>
            </a:endParaRPr>
          </a:p>
        </p:txBody>
      </p:sp>
      <p:graphicFrame>
        <p:nvGraphicFramePr>
          <p:cNvPr id="6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3388674"/>
              </p:ext>
            </p:extLst>
          </p:nvPr>
        </p:nvGraphicFramePr>
        <p:xfrm>
          <a:off x="457200" y="1774825"/>
          <a:ext cx="8229600" cy="47783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60150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0288A6E7-3021-4AA4-B9CD-7C144389C93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>
                                            <p:graphicEl>
                                              <a:dgm id="{0288A6E7-3021-4AA4-B9CD-7C144389C93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E278128A-7396-49EA-8F30-594DFE22969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>
                                            <p:graphicEl>
                                              <a:dgm id="{E278128A-7396-49EA-8F30-594DFE22969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7AEC159A-0437-4F0E-A13E-B123D07BE6A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>
                                            <p:graphicEl>
                                              <a:dgm id="{7AEC159A-0437-4F0E-A13E-B123D07BE6A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728489F4-6165-448F-9290-6B517398DC6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>
                                            <p:graphicEl>
                                              <a:dgm id="{728489F4-6165-448F-9290-6B517398DC6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C7ADB03D-3B75-4A28-988D-52F4F8A60ED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">
                                            <p:graphicEl>
                                              <a:dgm id="{C7ADB03D-3B75-4A28-988D-52F4F8A60ED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B7A14299-08B0-4B5F-B7DB-16E08F01A4D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6">
                                            <p:graphicEl>
                                              <a:dgm id="{B7A14299-08B0-4B5F-B7DB-16E08F01A4D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Sub>
          <a:bldDgm bld="one"/>
        </p:bldSub>
      </p:bldGraphic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52400" y="0"/>
            <a:ext cx="8839200" cy="1408176"/>
          </a:xfrm>
        </p:spPr>
        <p:txBody>
          <a:bodyPr>
            <a:noAutofit/>
          </a:bodyPr>
          <a:lstStyle/>
          <a:p>
            <a:pPr algn="ctr" rtl="1" eaLnBrk="1" hangingPunct="1">
              <a:defRPr/>
            </a:pPr>
            <a:r>
              <a:rPr lang="ur-PK" sz="4200" dirty="0" smtClean="0">
                <a:cs typeface="UL Sajid Heading" pitchFamily="2" charset="-78"/>
              </a:rPr>
              <a:t>کسی مسلمان کو مشرک نہیں کہنا چاہیئے</a:t>
            </a:r>
            <a:endParaRPr lang="ur-PK" sz="4200" dirty="0">
              <a:latin typeface="Jameel Noori Nastaleeq" pitchFamily="2" charset="-78"/>
              <a:cs typeface="Jameel Noori Nastaleeq" pitchFamily="2" charset="-78"/>
            </a:endParaRPr>
          </a:p>
        </p:txBody>
      </p:sp>
      <p:graphicFrame>
        <p:nvGraphicFramePr>
          <p:cNvPr id="6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11084667"/>
              </p:ext>
            </p:extLst>
          </p:nvPr>
        </p:nvGraphicFramePr>
        <p:xfrm>
          <a:off x="457200" y="1774825"/>
          <a:ext cx="8229600" cy="47783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64326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0A1F3E1F-675A-483C-8E45-7CB15D9CFBD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>
                                            <p:graphicEl>
                                              <a:dgm id="{0A1F3E1F-675A-483C-8E45-7CB15D9CFBD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A6614FC3-1EA5-467A-AC82-641E2FF1BBA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>
                                            <p:graphicEl>
                                              <a:dgm id="{A6614FC3-1EA5-467A-AC82-641E2FF1BBA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68CC5E28-1CD7-4FA2-B0E6-05D410A83C1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>
                                            <p:graphicEl>
                                              <a:dgm id="{68CC5E28-1CD7-4FA2-B0E6-05D410A83C1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556FEA64-D7BE-4652-A105-AD70D8A9F82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6">
                                            <p:graphicEl>
                                              <a:dgm id="{556FEA64-D7BE-4652-A105-AD70D8A9F82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B1D8A051-BDA1-4E11-953C-D9A5B7DA349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">
                                            <p:graphicEl>
                                              <a:dgm id="{B1D8A051-BDA1-4E11-953C-D9A5B7DA349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A83A8AEF-5CD3-46AA-8A0A-CBAA004CF78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6">
                                            <p:graphicEl>
                                              <a:dgm id="{A83A8AEF-5CD3-46AA-8A0A-CBAA004CF78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 uiExpand="1">
        <p:bldSub>
          <a:bldDgm bld="one"/>
        </p:bldSub>
      </p:bldGraphic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up.arab-x.com/Mar11/Hae87476.jpg"/>
          <p:cNvPicPr>
            <a:picLocks noChangeAspect="1" noChangeArrowheads="1"/>
          </p:cNvPicPr>
          <p:nvPr/>
        </p:nvPicPr>
        <p:blipFill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17263" cy="6857999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827378" y="859066"/>
            <a:ext cx="525780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>
                <a:ln w="12700">
                  <a:solidFill>
                    <a:srgbClr val="04617B">
                      <a:satMod val="155000"/>
                    </a:srgbClr>
                  </a:solidFill>
                  <a:prstDash val="solid"/>
                </a:ln>
                <a:solidFill>
                  <a:srgbClr val="DBF5F9">
                    <a:tint val="85000"/>
                    <a:satMod val="155000"/>
                  </a:srgbClr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A Presentation  </a:t>
            </a:r>
            <a:r>
              <a:rPr lang="en-US" sz="4400" dirty="0">
                <a:ln w="12700">
                  <a:solidFill>
                    <a:srgbClr val="04617B">
                      <a:satMod val="155000"/>
                    </a:srgbClr>
                  </a:solidFill>
                  <a:prstDash val="solid"/>
                </a:ln>
                <a:solidFill>
                  <a:srgbClr val="DBF5F9">
                    <a:tint val="85000"/>
                    <a:satMod val="155000"/>
                  </a:srgbClr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by </a:t>
            </a:r>
            <a:r>
              <a:rPr lang="en-US" sz="5400" b="1" dirty="0">
                <a:ln w="12700">
                  <a:solidFill>
                    <a:srgbClr val="04617B">
                      <a:satMod val="155000"/>
                    </a:srgbClr>
                  </a:solidFill>
                  <a:prstDash val="solid"/>
                </a:ln>
                <a:solidFill>
                  <a:srgbClr val="DBF5F9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Academic </a:t>
            </a:r>
            <a:r>
              <a:rPr lang="en-US" sz="5400" b="1" dirty="0" smtClean="0">
                <a:ln w="12700">
                  <a:solidFill>
                    <a:srgbClr val="04617B">
                      <a:satMod val="155000"/>
                    </a:srgbClr>
                  </a:solidFill>
                  <a:prstDash val="solid"/>
                </a:ln>
                <a:solidFill>
                  <a:srgbClr val="DBF5F9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Department</a:t>
            </a:r>
            <a:endParaRPr lang="en-US" sz="5400" b="1" dirty="0">
              <a:ln w="12700">
                <a:solidFill>
                  <a:srgbClr val="04617B">
                    <a:satMod val="155000"/>
                  </a:srgbClr>
                </a:solidFill>
                <a:prstDash val="solid"/>
              </a:ln>
              <a:solidFill>
                <a:srgbClr val="DBF5F9">
                  <a:tint val="85000"/>
                  <a:satMod val="155000"/>
                </a:srgb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n-US" sz="4400" dirty="0" err="1" smtClean="0">
                <a:ln w="12700">
                  <a:solidFill>
                    <a:srgbClr val="04617B">
                      <a:satMod val="155000"/>
                    </a:srgbClr>
                  </a:solidFill>
                  <a:prstDash val="solid"/>
                </a:ln>
                <a:solidFill>
                  <a:srgbClr val="DBF5F9">
                    <a:tint val="85000"/>
                    <a:satMod val="155000"/>
                  </a:srgbClr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Anjuman</a:t>
            </a:r>
            <a:r>
              <a:rPr lang="en-US" sz="4400" dirty="0" smtClean="0">
                <a:ln w="12700">
                  <a:solidFill>
                    <a:srgbClr val="04617B">
                      <a:satMod val="155000"/>
                    </a:srgbClr>
                  </a:solidFill>
                  <a:prstDash val="solid"/>
                </a:ln>
                <a:solidFill>
                  <a:srgbClr val="DBF5F9">
                    <a:tint val="85000"/>
                    <a:satMod val="155000"/>
                  </a:srgbClr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</a:p>
          <a:p>
            <a:pPr algn="ctr"/>
            <a:r>
              <a:rPr lang="en-US" sz="4400" dirty="0" err="1" smtClean="0">
                <a:ln w="12700">
                  <a:solidFill>
                    <a:srgbClr val="04617B">
                      <a:satMod val="155000"/>
                    </a:srgbClr>
                  </a:solidFill>
                  <a:prstDash val="solid"/>
                </a:ln>
                <a:solidFill>
                  <a:srgbClr val="DBF5F9">
                    <a:tint val="85000"/>
                    <a:satMod val="155000"/>
                  </a:srgbClr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Khuddam</a:t>
            </a:r>
            <a:r>
              <a:rPr lang="en-US" sz="4400" dirty="0" smtClean="0">
                <a:ln w="12700">
                  <a:solidFill>
                    <a:srgbClr val="04617B">
                      <a:satMod val="155000"/>
                    </a:srgbClr>
                  </a:solidFill>
                  <a:prstDash val="solid"/>
                </a:ln>
                <a:solidFill>
                  <a:srgbClr val="DBF5F9">
                    <a:tint val="85000"/>
                    <a:satMod val="155000"/>
                  </a:srgbClr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-</a:t>
            </a:r>
            <a:r>
              <a:rPr lang="en-US" sz="4400" dirty="0" err="1" smtClean="0">
                <a:ln w="12700">
                  <a:solidFill>
                    <a:srgbClr val="04617B">
                      <a:satMod val="155000"/>
                    </a:srgbClr>
                  </a:solidFill>
                  <a:prstDash val="solid"/>
                </a:ln>
                <a:solidFill>
                  <a:srgbClr val="DBF5F9">
                    <a:tint val="85000"/>
                    <a:satMod val="155000"/>
                  </a:srgbClr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ul</a:t>
            </a:r>
            <a:r>
              <a:rPr lang="en-US" sz="4400" dirty="0" smtClean="0">
                <a:ln w="12700">
                  <a:solidFill>
                    <a:srgbClr val="04617B">
                      <a:satMod val="155000"/>
                    </a:srgbClr>
                  </a:solidFill>
                  <a:prstDash val="solid"/>
                </a:ln>
                <a:solidFill>
                  <a:srgbClr val="DBF5F9">
                    <a:tint val="85000"/>
                    <a:satMod val="155000"/>
                  </a:srgbClr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-Quran Sindh, Karachi</a:t>
            </a:r>
          </a:p>
          <a:p>
            <a:pPr algn="ctr"/>
            <a:r>
              <a:rPr lang="en-US" sz="4400" u="sng" dirty="0" err="1" smtClean="0">
                <a:ln w="12700">
                  <a:solidFill>
                    <a:srgbClr val="04617B">
                      <a:satMod val="155000"/>
                    </a:srgbClr>
                  </a:solidFill>
                  <a:prstDash val="solid"/>
                </a:ln>
                <a:solidFill>
                  <a:srgbClr val="DBF5F9">
                    <a:tint val="85000"/>
                    <a:satMod val="155000"/>
                  </a:srgbClr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Defence</a:t>
            </a:r>
            <a:r>
              <a:rPr lang="en-US" sz="4400" u="sng" dirty="0" smtClean="0">
                <a:ln w="12700">
                  <a:solidFill>
                    <a:srgbClr val="04617B">
                      <a:satMod val="155000"/>
                    </a:srgbClr>
                  </a:solidFill>
                  <a:prstDash val="solid"/>
                </a:ln>
                <a:solidFill>
                  <a:srgbClr val="DBF5F9">
                    <a:tint val="85000"/>
                    <a:satMod val="155000"/>
                  </a:srgbClr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 Campus</a:t>
            </a:r>
          </a:p>
          <a:p>
            <a:pPr algn="ctr"/>
            <a:r>
              <a:rPr lang="en-US" sz="3200" b="1" i="1" dirty="0" smtClean="0">
                <a:ln w="12700">
                  <a:solidFill>
                    <a:srgbClr val="04617B">
                      <a:satMod val="155000"/>
                    </a:srgbClr>
                  </a:solidFill>
                  <a:prstDash val="solid"/>
                </a:ln>
                <a:solidFill>
                  <a:srgbClr val="DBF5F9">
                    <a:tint val="85000"/>
                    <a:satMod val="155000"/>
                  </a:srgbClr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Candara" pitchFamily="34" charset="0"/>
                <a:cs typeface="Arial" pitchFamily="34" charset="0"/>
              </a:rPr>
              <a:t>www.QuranAcademy.com</a:t>
            </a:r>
            <a:endParaRPr lang="en-US" sz="3200" b="1" i="1" dirty="0">
              <a:ln w="12700">
                <a:solidFill>
                  <a:srgbClr val="04617B">
                    <a:satMod val="155000"/>
                  </a:srgbClr>
                </a:solidFill>
                <a:prstDash val="solid"/>
              </a:ln>
              <a:solidFill>
                <a:srgbClr val="DBF5F9">
                  <a:tint val="85000"/>
                  <a:satMod val="155000"/>
                </a:srgbClr>
              </a:solidFill>
              <a:effectLst>
                <a:outerShdw blurRad="50800" dist="38100" dir="10800000" algn="r" rotWithShape="0">
                  <a:prstClr val="black">
                    <a:alpha val="40000"/>
                  </a:prstClr>
                </a:outerShdw>
              </a:effectLst>
              <a:latin typeface="Candara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5677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 rtl="1"/>
            <a:r>
              <a:rPr lang="ur-PK" sz="5400" dirty="0" smtClean="0">
                <a:latin typeface="Jameel Noori Nastaleeq" pitchFamily="2" charset="-78"/>
                <a:cs typeface="Jameel Noori Nastaleeq" pitchFamily="2" charset="-78"/>
              </a:rPr>
              <a:t>پہلا حصہ: </a:t>
            </a:r>
            <a:r>
              <a:rPr lang="ur-PK" sz="5400" i="1" dirty="0" smtClean="0">
                <a:latin typeface="Jameel Noori Nastaleeq" pitchFamily="2" charset="-78"/>
                <a:cs typeface="Jameel Noori Nastaleeq" pitchFamily="2" charset="-78"/>
              </a:rPr>
              <a:t>لوازمِ نجات</a:t>
            </a:r>
            <a:endParaRPr lang="en-US" sz="5400" i="1" dirty="0">
              <a:latin typeface="Jameel Noori Nastaleeq" pitchFamily="2" charset="-78"/>
              <a:cs typeface="Jameel Noori Nastaleeq" pitchFamily="2" charset="-78"/>
            </a:endParaRPr>
          </a:p>
        </p:txBody>
      </p:sp>
      <p:graphicFrame>
        <p:nvGraphicFramePr>
          <p:cNvPr id="8" name="Content Placeholder 7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2412247074"/>
              </p:ext>
            </p:extLst>
          </p:nvPr>
        </p:nvGraphicFramePr>
        <p:xfrm>
          <a:off x="266700" y="1600200"/>
          <a:ext cx="8610600" cy="4724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955966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427F0D4D-B7B9-4BBB-8BB4-FEBF2E2276D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8">
                                            <p:graphicEl>
                                              <a:dgm id="{427F0D4D-B7B9-4BBB-8BB4-FEBF2E2276D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FE8363C5-272F-4652-9371-B4A53CBDBB5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8">
                                            <p:graphicEl>
                                              <a:dgm id="{FE8363C5-272F-4652-9371-B4A53CBDBB5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92AA1496-1A9D-4127-9074-5B287A06C5F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8">
                                            <p:graphicEl>
                                              <a:dgm id="{92AA1496-1A9D-4127-9074-5B287A06C5F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71F9798A-EF2A-454A-B9CD-A44B256DC1E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8">
                                            <p:graphicEl>
                                              <a:dgm id="{71F9798A-EF2A-454A-B9CD-A44B256DC1E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4126A610-2CCE-4B06-A29F-0223994C73E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8">
                                            <p:graphicEl>
                                              <a:dgm id="{4126A610-2CCE-4B06-A29F-0223994C73E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ACE2A377-0506-4ED5-B0D6-68213B77C01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8">
                                            <p:graphicEl>
                                              <a:dgm id="{ACE2A377-0506-4ED5-B0D6-68213B77C01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0AECD693-E47F-47D3-890A-71B101F2C77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1" dur="500"/>
                                        <p:tgtEl>
                                          <p:spTgt spid="8">
                                            <p:graphicEl>
                                              <a:dgm id="{0AECD693-E47F-47D3-890A-71B101F2C77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0D93DD93-DD0D-478D-A5EF-03D4D39780D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5" dur="500"/>
                                        <p:tgtEl>
                                          <p:spTgt spid="8">
                                            <p:graphicEl>
                                              <a:dgm id="{0D93DD93-DD0D-478D-A5EF-03D4D39780D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37900F7A-BA6B-45F1-AC4D-5C79E61058E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9" dur="500"/>
                                        <p:tgtEl>
                                          <p:spTgt spid="8">
                                            <p:graphicEl>
                                              <a:dgm id="{37900F7A-BA6B-45F1-AC4D-5C79E61058E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26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8">
                                            <p:graphicEl>
                                              <a:dgm id="{0AECD693-E47F-47D3-890A-71B101F2C77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8">
                                            <p:graphicEl>
                                              <a:dgm id="{0AECD693-E47F-47D3-890A-71B101F2C770}"/>
                                            </p:graphic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8" grpId="0" uiExpand="1">
        <p:bldSub>
          <a:bldDgm bld="one"/>
        </p:bldSub>
      </p:bldGraphic>
      <p:bldGraphic spid="8" grpId="1" uiExpand="1">
        <p:bldSub>
          <a:bldDgm bld="one"/>
        </p:bldSub>
      </p:bldGraphic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73608" y="457200"/>
            <a:ext cx="8013192" cy="1636776"/>
          </a:xfrm>
        </p:spPr>
        <p:txBody>
          <a:bodyPr>
            <a:normAutofit/>
          </a:bodyPr>
          <a:lstStyle/>
          <a:p>
            <a:pPr algn="ctr" rtl="1" eaLnBrk="1" fontAlgn="auto" hangingPunct="1">
              <a:spcAft>
                <a:spcPts val="0"/>
              </a:spcAft>
              <a:defRPr/>
            </a:pPr>
            <a:r>
              <a:rPr lang="ur-PK" sz="5400" dirty="0" smtClean="0">
                <a:solidFill>
                  <a:schemeClr val="accent1">
                    <a:satMod val="150000"/>
                  </a:schemeClr>
                </a:solidFill>
                <a:cs typeface="UL Sajid Heading" pitchFamily="2" charset="-78"/>
              </a:rPr>
              <a:t>حقیقت و اقسامِ شرک</a:t>
            </a:r>
            <a:r>
              <a:rPr lang="ur-PK" sz="6600" dirty="0" smtClean="0">
                <a:solidFill>
                  <a:schemeClr val="accent1">
                    <a:satMod val="150000"/>
                  </a:schemeClr>
                </a:solidFill>
                <a:cs typeface="UL Sajid Heading" pitchFamily="2" charset="-78"/>
              </a:rPr>
              <a:t/>
            </a:r>
            <a:br>
              <a:rPr lang="ur-PK" sz="6600" dirty="0" smtClean="0">
                <a:solidFill>
                  <a:schemeClr val="accent1">
                    <a:satMod val="150000"/>
                  </a:schemeClr>
                </a:solidFill>
                <a:cs typeface="UL Sajid Heading" pitchFamily="2" charset="-78"/>
              </a:rPr>
            </a:br>
            <a:r>
              <a:rPr lang="en-US" sz="4400" i="1" dirty="0" smtClean="0">
                <a:solidFill>
                  <a:schemeClr val="accent1">
                    <a:satMod val="150000"/>
                  </a:schemeClr>
                </a:solidFill>
              </a:rPr>
              <a:t>(Reality &amp; Kinds of Shirk)</a:t>
            </a:r>
            <a:endParaRPr lang="en-US" sz="4400" i="1" dirty="0">
              <a:solidFill>
                <a:schemeClr val="accent1">
                  <a:satMod val="150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14400" y="3200400"/>
            <a:ext cx="3225563" cy="30469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Impact" pitchFamily="34" charset="0"/>
                <a:cs typeface="Aharoni" pitchFamily="2" charset="-79"/>
              </a:rPr>
              <a:t>Lecture #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38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Impact" pitchFamily="34" charset="0"/>
                <a:cs typeface="Aharoni" pitchFamily="2" charset="-79"/>
              </a:rPr>
              <a:t>4</a:t>
            </a:r>
            <a:endParaRPr lang="en-US" sz="13800" b="1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  <a:latin typeface="Impact" pitchFamily="34" charset="0"/>
              <a:cs typeface="Aharoni" pitchFamily="2" charset="-79"/>
            </a:endParaRPr>
          </a:p>
        </p:txBody>
      </p:sp>
      <p:grpSp>
        <p:nvGrpSpPr>
          <p:cNvPr id="12293" name="Group 7"/>
          <p:cNvGrpSpPr>
            <a:grpSpLocks/>
          </p:cNvGrpSpPr>
          <p:nvPr/>
        </p:nvGrpSpPr>
        <p:grpSpPr bwMode="auto">
          <a:xfrm>
            <a:off x="4876800" y="3048000"/>
            <a:ext cx="3810000" cy="3381375"/>
            <a:chOff x="4876800" y="3048000"/>
            <a:chExt cx="3810000" cy="3381375"/>
          </a:xfrm>
        </p:grpSpPr>
        <p:pic>
          <p:nvPicPr>
            <p:cNvPr id="12294" name="Picture 5" descr="D:\QA\COURSES\Demands of Quran (Muntakhab Nisab)\DQ04-Towards Understanding Quran (Karsaz)\Presentations\01-Al-Asr\Surah Asr.jpg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4876800" y="3048000"/>
              <a:ext cx="3810000" cy="33813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2295" name="Picture 5" descr="D:\QA\COURSES\Demands of Quran (Muntakhab Nisab)\DQ04-Towards Understanding Quran (Karsaz)\Presentations\01-Al-Asr\Surah Asr.jpg"/>
            <p:cNvPicPr>
              <a:picLocks noChangeAspect="1" noChangeArrowheads="1"/>
            </p:cNvPicPr>
            <p:nvPr/>
          </p:nvPicPr>
          <p:blipFill>
            <a:blip r:embed="rId2"/>
            <a:srcRect l="1636" t="-410" r="34000" b="95493"/>
            <a:stretch>
              <a:fillRect/>
            </a:stretch>
          </p:blipFill>
          <p:spPr bwMode="auto">
            <a:xfrm>
              <a:off x="5410200" y="6172200"/>
              <a:ext cx="2452255" cy="1662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rtl="1" eaLnBrk="1" hangingPunct="1">
              <a:defRPr/>
            </a:pPr>
            <a:r>
              <a:rPr lang="ur-PK" dirty="0" smtClean="0">
                <a:cs typeface="UL Sajid Heading" pitchFamily="2" charset="-78"/>
              </a:rPr>
              <a:t>موضوع کی اہمیت</a:t>
            </a:r>
            <a:endParaRPr lang="en-US" dirty="0">
              <a:cs typeface="UL Sajid Heading" pitchFamily="2" charset="-78"/>
            </a:endParaRP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72625000"/>
              </p:ext>
            </p:extLst>
          </p:nvPr>
        </p:nvGraphicFramePr>
        <p:xfrm>
          <a:off x="457200" y="1774825"/>
          <a:ext cx="8229600" cy="46259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148878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3A36963D-81D6-4AF0-82C4-DDD2DD5BDBD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5">
                                            <p:graphicEl>
                                              <a:dgm id="{3A36963D-81D6-4AF0-82C4-DDD2DD5BDBD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9D091253-AC19-4746-8B1E-7C4043D6EC0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5">
                                            <p:graphicEl>
                                              <a:dgm id="{9D091253-AC19-4746-8B1E-7C4043D6EC0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0632DAEA-0F6C-4F87-B21B-5101067AF6E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5">
                                            <p:graphicEl>
                                              <a:dgm id="{0632DAEA-0F6C-4F87-B21B-5101067AF6E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6D7F7D11-2ED7-4C59-A1A2-81477A711AC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5">
                                            <p:graphicEl>
                                              <a:dgm id="{6D7F7D11-2ED7-4C59-A1A2-81477A711AC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03A65C16-2D98-47FA-AAEF-23D9124D26E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5">
                                            <p:graphicEl>
                                              <a:dgm id="{03A65C16-2D98-47FA-AAEF-23D9124D26E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Sub>
          <a:bldDgm bld="one"/>
        </p:bldSub>
      </p:bldGraphic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rtl="1" eaLnBrk="1" hangingPunct="1">
              <a:defRPr/>
            </a:pPr>
            <a:r>
              <a:rPr lang="ur-PK" dirty="0" smtClean="0">
                <a:cs typeface="UL Sajid Heading" pitchFamily="2" charset="-78"/>
              </a:rPr>
              <a:t>حقیقتِ شرک</a:t>
            </a:r>
            <a:endParaRPr lang="en-US" dirty="0">
              <a:cs typeface="UL Sajid Heading" pitchFamily="2" charset="-78"/>
            </a:endParaRP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41214777"/>
              </p:ext>
            </p:extLst>
          </p:nvPr>
        </p:nvGraphicFramePr>
        <p:xfrm>
          <a:off x="457200" y="1774825"/>
          <a:ext cx="8229600" cy="12731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2114610407"/>
              </p:ext>
            </p:extLst>
          </p:nvPr>
        </p:nvGraphicFramePr>
        <p:xfrm>
          <a:off x="533400" y="3200400"/>
          <a:ext cx="8077200" cy="3657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1206622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3A36963D-81D6-4AF0-82C4-DDD2DD5BDBD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5">
                                            <p:graphicEl>
                                              <a:dgm id="{3A36963D-81D6-4AF0-82C4-DDD2DD5BDBD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E6A5957B-9EC8-4573-A08F-7F9F623290D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3">
                                            <p:graphicEl>
                                              <a:dgm id="{E6A5957B-9EC8-4573-A08F-7F9F623290D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9DA3B4CD-6617-45C7-9033-61D0F812CD9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3">
                                            <p:graphicEl>
                                              <a:dgm id="{9DA3B4CD-6617-45C7-9033-61D0F812CD9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76C4261E-FAF5-45FF-8F35-F3F41C1D80B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3">
                                            <p:graphicEl>
                                              <a:dgm id="{76C4261E-FAF5-45FF-8F35-F3F41C1D80B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DF926A0F-8643-4C77-89B3-742F9ED4AC4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5" dur="500"/>
                                        <p:tgtEl>
                                          <p:spTgt spid="3">
                                            <p:graphicEl>
                                              <a:dgm id="{DF926A0F-8643-4C77-89B3-742F9ED4AC4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5EC2FE5C-95FE-4EF5-804F-CD2590167E6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8" dur="500"/>
                                        <p:tgtEl>
                                          <p:spTgt spid="3">
                                            <p:graphicEl>
                                              <a:dgm id="{5EC2FE5C-95FE-4EF5-804F-CD2590167E6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Sub>
          <a:bldDgm bld="one"/>
        </p:bldSub>
      </p:bldGraphic>
      <p:bldGraphic spid="3" grpId="0" uiExpand="1">
        <p:bldSub>
          <a:bldDgm bld="one"/>
        </p:bldSub>
      </p:bldGraphic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rtl="1" eaLnBrk="1" hangingPunct="1">
              <a:defRPr/>
            </a:pPr>
            <a:r>
              <a:rPr lang="ur-PK" dirty="0" smtClean="0">
                <a:cs typeface="UL Sajid Heading" pitchFamily="2" charset="-78"/>
              </a:rPr>
              <a:t>اقسامِ شرک </a:t>
            </a:r>
            <a:r>
              <a:rPr lang="en-US" dirty="0" smtClean="0">
                <a:cs typeface="UL Sajid Heading" pitchFamily="2" charset="-78"/>
              </a:rPr>
              <a:t>(Kinds of Shirk)</a:t>
            </a:r>
            <a:endParaRPr lang="en-US" dirty="0">
              <a:cs typeface="UL Sajid Heading" pitchFamily="2" charset="-78"/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3683505"/>
              </p:ext>
            </p:extLst>
          </p:nvPr>
        </p:nvGraphicFramePr>
        <p:xfrm>
          <a:off x="133929" y="1600200"/>
          <a:ext cx="8876142" cy="50502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140C2984-5B05-4E73-A923-E72609099AB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graphicEl>
                                              <a:dgm id="{140C2984-5B05-4E73-A923-E72609099AB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F77D4EA8-102A-40BF-9BA4-32281EB2B52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>
                                            <p:graphicEl>
                                              <a:dgm id="{F77D4EA8-102A-40BF-9BA4-32281EB2B52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CA77C394-0A7D-49DD-8ABF-E3BEAE0B274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>
                                            <p:graphicEl>
                                              <a:dgm id="{CA77C394-0A7D-49DD-8ABF-E3BEAE0B274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236AEF85-F7C8-4DF9-A832-62F8922529A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>
                                            <p:graphicEl>
                                              <a:dgm id="{236AEF85-F7C8-4DF9-A832-62F8922529A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8578C22B-8BFF-481A-ACBC-9681C35D6E6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">
                                            <p:graphicEl>
                                              <a:dgm id="{8578C22B-8BFF-481A-ACBC-9681C35D6E6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D3D72438-AB26-4A33-A2D4-F2B5E50592D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">
                                            <p:graphicEl>
                                              <a:dgm id="{D3D72438-AB26-4A33-A2D4-F2B5E50592D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 uiExpand="1">
        <p:bldSub>
          <a:bldDgm bld="one"/>
        </p:bldSub>
      </p:bldGraphic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408176"/>
          </a:xfrm>
        </p:spPr>
        <p:txBody>
          <a:bodyPr>
            <a:noAutofit/>
          </a:bodyPr>
          <a:lstStyle/>
          <a:p>
            <a:pPr algn="ctr" rtl="1" eaLnBrk="1" hangingPunct="1">
              <a:defRPr/>
            </a:pPr>
            <a:r>
              <a:rPr lang="ur-PK" sz="4400" dirty="0" smtClean="0">
                <a:cs typeface="UL Sajid Heading" pitchFamily="2" charset="-78"/>
              </a:rPr>
              <a:t>شرک فی الذات </a:t>
            </a:r>
            <a:r>
              <a:rPr lang="en-US" sz="4400" dirty="0" smtClean="0">
                <a:cs typeface="UL Sajid Heading" pitchFamily="2" charset="-78"/>
              </a:rPr>
              <a:t>(Shirk in Entity)</a:t>
            </a:r>
            <a:br>
              <a:rPr lang="en-US" sz="4400" dirty="0" smtClean="0">
                <a:cs typeface="UL Sajid Heading" pitchFamily="2" charset="-78"/>
              </a:rPr>
            </a:br>
            <a:r>
              <a:rPr lang="ur-PK" sz="4400" dirty="0" smtClean="0">
                <a:latin typeface="Jameel Noori Nastaleeq" pitchFamily="2" charset="-78"/>
                <a:cs typeface="Jameel Noori Nastaleeq" pitchFamily="2" charset="-78"/>
              </a:rPr>
              <a:t>جلی اور بدترین نیز اعتقادی/شعوری شرک</a:t>
            </a:r>
            <a:endParaRPr lang="en-US" sz="4400" dirty="0">
              <a:latin typeface="Jameel Noori Nastaleeq" pitchFamily="2" charset="-78"/>
              <a:cs typeface="Jameel Noori Nastaleeq" pitchFamily="2" charset="-78"/>
            </a:endParaRPr>
          </a:p>
        </p:txBody>
      </p:sp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3346695246"/>
              </p:ext>
            </p:extLst>
          </p:nvPr>
        </p:nvGraphicFramePr>
        <p:xfrm>
          <a:off x="533400" y="2057400"/>
          <a:ext cx="8077200" cy="3505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636269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866B25A7-2410-461A-831B-AC929C16029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>
                                            <p:graphicEl>
                                              <a:dgm id="{866B25A7-2410-461A-831B-AC929C16029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182F8BAA-9BEC-4C5B-99C4-53B34820CC4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">
                                            <p:graphicEl>
                                              <a:dgm id="{182F8BAA-9BEC-4C5B-99C4-53B34820CC4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7EF823B6-080A-456C-A268-33E1349574A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3">
                                            <p:graphicEl>
                                              <a:dgm id="{7EF823B6-080A-456C-A268-33E1349574A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8FB0633E-D307-4D8A-8BCA-791AB25D3EE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3">
                                            <p:graphicEl>
                                              <a:dgm id="{8FB0633E-D307-4D8A-8BCA-791AB25D3EE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AB58947B-F180-4D4C-BC98-58D926DD5BF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3">
                                            <p:graphicEl>
                                              <a:dgm id="{AB58947B-F180-4D4C-BC98-58D926DD5BF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Sub>
          <a:bldDgm bld="one"/>
        </p:bldSub>
      </p:bldGraphic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408176"/>
          </a:xfrm>
        </p:spPr>
        <p:txBody>
          <a:bodyPr>
            <a:noAutofit/>
          </a:bodyPr>
          <a:lstStyle/>
          <a:p>
            <a:pPr algn="ctr" rtl="1" eaLnBrk="1" hangingPunct="1">
              <a:defRPr/>
            </a:pPr>
            <a:r>
              <a:rPr lang="ur-PK" sz="4400" dirty="0" smtClean="0">
                <a:cs typeface="UL Sajid Heading" pitchFamily="2" charset="-78"/>
              </a:rPr>
              <a:t>شرک فی الذات </a:t>
            </a:r>
            <a:r>
              <a:rPr lang="en-US" sz="4400" dirty="0" smtClean="0">
                <a:cs typeface="UL Sajid Heading" pitchFamily="2" charset="-78"/>
              </a:rPr>
              <a:t>(Shirk in Entity)</a:t>
            </a:r>
            <a:br>
              <a:rPr lang="en-US" sz="4400" dirty="0" smtClean="0">
                <a:cs typeface="UL Sajid Heading" pitchFamily="2" charset="-78"/>
              </a:rPr>
            </a:br>
            <a:r>
              <a:rPr lang="ur-PK" sz="4400" dirty="0" smtClean="0">
                <a:latin typeface="Jameel Noori Nastaleeq" pitchFamily="2" charset="-78"/>
                <a:cs typeface="Jameel Noori Nastaleeq" pitchFamily="2" charset="-78"/>
              </a:rPr>
              <a:t>جلی اور بدترین نیز اعتقادی/شعوری شرک</a:t>
            </a:r>
            <a:endParaRPr lang="en-US" sz="4400" dirty="0">
              <a:latin typeface="Jameel Noori Nastaleeq" pitchFamily="2" charset="-78"/>
              <a:cs typeface="Jameel Noori Nastaleeq" pitchFamily="2" charset="-78"/>
            </a:endParaRPr>
          </a:p>
        </p:txBody>
      </p:sp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3665295340"/>
              </p:ext>
            </p:extLst>
          </p:nvPr>
        </p:nvGraphicFramePr>
        <p:xfrm>
          <a:off x="533400" y="1676400"/>
          <a:ext cx="8077200" cy="3505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3290836868"/>
              </p:ext>
            </p:extLst>
          </p:nvPr>
        </p:nvGraphicFramePr>
        <p:xfrm>
          <a:off x="533400" y="5486400"/>
          <a:ext cx="8077200" cy="1066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2543542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866B25A7-2410-461A-831B-AC929C16029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>
                                            <p:graphicEl>
                                              <a:dgm id="{866B25A7-2410-461A-831B-AC929C16029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182F8BAA-9BEC-4C5B-99C4-53B34820CC4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">
                                            <p:graphicEl>
                                              <a:dgm id="{182F8BAA-9BEC-4C5B-99C4-53B34820CC4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7EF823B6-080A-456C-A268-33E1349574A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3">
                                            <p:graphicEl>
                                              <a:dgm id="{7EF823B6-080A-456C-A268-33E1349574A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8FB0633E-D307-4D8A-8BCA-791AB25D3EE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3">
                                            <p:graphicEl>
                                              <a:dgm id="{8FB0633E-D307-4D8A-8BCA-791AB25D3EE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AB58947B-F180-4D4C-BC98-58D926DD5BF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3">
                                            <p:graphicEl>
                                              <a:dgm id="{AB58947B-F180-4D4C-BC98-58D926DD5BF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866B25A7-2410-461A-831B-AC929C16029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4">
                                            <p:graphicEl>
                                              <a:dgm id="{866B25A7-2410-461A-831B-AC929C16029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 uiExpand="1">
        <p:bldSub>
          <a:bldDgm bld="one"/>
        </p:bldSub>
      </p:bldGraphic>
      <p:bldGraphic spid="4" grpId="0">
        <p:bldSub>
          <a:bldDgm bld="one"/>
        </p:bldSub>
      </p:bldGraphic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odule">
  <a:themeElements>
    <a:clrScheme name="Module">
      <a:dk1>
        <a:sysClr val="windowText" lastClr="000000"/>
      </a:dk1>
      <a:lt1>
        <a:sysClr val="window" lastClr="FFFFFF"/>
      </a:lt1>
      <a:dk2>
        <a:srgbClr val="5A6378"/>
      </a:dk2>
      <a:lt2>
        <a:srgbClr val="D4D4D6"/>
      </a:lt2>
      <a:accent1>
        <a:srgbClr val="F0AD00"/>
      </a:accent1>
      <a:accent2>
        <a:srgbClr val="60B5CC"/>
      </a:accent2>
      <a:accent3>
        <a:srgbClr val="E66C7D"/>
      </a:accent3>
      <a:accent4>
        <a:srgbClr val="6BB76D"/>
      </a:accent4>
      <a:accent5>
        <a:srgbClr val="E88651"/>
      </a:accent5>
      <a:accent6>
        <a:srgbClr val="C64847"/>
      </a:accent6>
      <a:hlink>
        <a:srgbClr val="168BBA"/>
      </a:hlink>
      <a:folHlink>
        <a:srgbClr val="680000"/>
      </a:folHlink>
    </a:clrScheme>
    <a:fontScheme name="Module">
      <a:maj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Modul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7500"/>
                <a:satMod val="137000"/>
              </a:schemeClr>
            </a:gs>
            <a:gs pos="55000">
              <a:schemeClr val="phClr">
                <a:shade val="69000"/>
                <a:satMod val="137000"/>
              </a:schemeClr>
            </a:gs>
            <a:gs pos="100000">
              <a:schemeClr val="phClr">
                <a:shade val="98000"/>
                <a:satMod val="137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48000" cap="flat" cmpd="thickThin" algn="ctr">
          <a:solidFill>
            <a:schemeClr val="phClr"/>
          </a:solidFill>
          <a:prstDash val="solid"/>
        </a:ln>
        <a:ln w="48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5000" dist="25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1800000"/>
            </a:lightRig>
          </a:scene3d>
          <a:sp3d prstMaterial="matte">
            <a:bevelT h="200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8000"/>
                <a:satMod val="300000"/>
              </a:schemeClr>
            </a:gs>
            <a:gs pos="12000">
              <a:schemeClr val="phClr">
                <a:tint val="48000"/>
                <a:satMod val="300000"/>
              </a:schemeClr>
            </a:gs>
            <a:gs pos="20000">
              <a:schemeClr val="phClr">
                <a:tint val="49000"/>
                <a:satMod val="30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10000" t="-25000" r="10000" b="125000"/>
          </a:path>
        </a:gradFill>
        <a:blipFill>
          <a:blip xmlns:r="http://schemas.openxmlformats.org/officeDocument/2006/relationships" r:embed="rId1">
            <a:duotone>
              <a:schemeClr val="phClr">
                <a:shade val="75000"/>
                <a:satMod val="105000"/>
              </a:schemeClr>
              <a:schemeClr val="phClr">
                <a:tint val="95000"/>
                <a:satMod val="105000"/>
              </a:schemeClr>
            </a:duotone>
          </a:blip>
          <a:tile tx="0" ty="0" sx="38000" sy="38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Quranic Prism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Module">
  <a:themeElements>
    <a:clrScheme name="Module">
      <a:dk1>
        <a:sysClr val="windowText" lastClr="000000"/>
      </a:dk1>
      <a:lt1>
        <a:sysClr val="window" lastClr="FFFFFF"/>
      </a:lt1>
      <a:dk2>
        <a:srgbClr val="5A6378"/>
      </a:dk2>
      <a:lt2>
        <a:srgbClr val="D4D4D6"/>
      </a:lt2>
      <a:accent1>
        <a:srgbClr val="F0AD00"/>
      </a:accent1>
      <a:accent2>
        <a:srgbClr val="60B5CC"/>
      </a:accent2>
      <a:accent3>
        <a:srgbClr val="E66C7D"/>
      </a:accent3>
      <a:accent4>
        <a:srgbClr val="6BB76D"/>
      </a:accent4>
      <a:accent5>
        <a:srgbClr val="E88651"/>
      </a:accent5>
      <a:accent6>
        <a:srgbClr val="C64847"/>
      </a:accent6>
      <a:hlink>
        <a:srgbClr val="168BBA"/>
      </a:hlink>
      <a:folHlink>
        <a:srgbClr val="680000"/>
      </a:folHlink>
    </a:clrScheme>
    <a:fontScheme name="Module">
      <a:maj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Modul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7500"/>
                <a:satMod val="137000"/>
              </a:schemeClr>
            </a:gs>
            <a:gs pos="55000">
              <a:schemeClr val="phClr">
                <a:shade val="69000"/>
                <a:satMod val="137000"/>
              </a:schemeClr>
            </a:gs>
            <a:gs pos="100000">
              <a:schemeClr val="phClr">
                <a:shade val="98000"/>
                <a:satMod val="137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48000" cap="flat" cmpd="thickThin" algn="ctr">
          <a:solidFill>
            <a:schemeClr val="phClr"/>
          </a:solidFill>
          <a:prstDash val="solid"/>
        </a:ln>
        <a:ln w="48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5000" dist="25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1800000"/>
            </a:lightRig>
          </a:scene3d>
          <a:sp3d prstMaterial="matte">
            <a:bevelT h="200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8000"/>
                <a:satMod val="300000"/>
              </a:schemeClr>
            </a:gs>
            <a:gs pos="12000">
              <a:schemeClr val="phClr">
                <a:tint val="48000"/>
                <a:satMod val="300000"/>
              </a:schemeClr>
            </a:gs>
            <a:gs pos="20000">
              <a:schemeClr val="phClr">
                <a:tint val="49000"/>
                <a:satMod val="30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10000" t="-25000" r="10000" b="125000"/>
          </a:path>
        </a:gradFill>
        <a:blipFill>
          <a:blip xmlns:r="http://schemas.openxmlformats.org/officeDocument/2006/relationships" r:embed="rId1">
            <a:duotone>
              <a:schemeClr val="phClr">
                <a:shade val="75000"/>
                <a:satMod val="105000"/>
              </a:schemeClr>
              <a:schemeClr val="phClr">
                <a:tint val="95000"/>
                <a:satMod val="105000"/>
              </a:schemeClr>
            </a:duotone>
          </a:blip>
          <a:tile tx="0" ty="0" sx="38000" sy="38000" flip="none" algn="tl"/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Module">
    <a:dk1>
      <a:sysClr val="windowText" lastClr="000000"/>
    </a:dk1>
    <a:lt1>
      <a:sysClr val="window" lastClr="FFFFFF"/>
    </a:lt1>
    <a:dk2>
      <a:srgbClr val="5A6378"/>
    </a:dk2>
    <a:lt2>
      <a:srgbClr val="D4D4D6"/>
    </a:lt2>
    <a:accent1>
      <a:srgbClr val="F0AD00"/>
    </a:accent1>
    <a:accent2>
      <a:srgbClr val="60B5CC"/>
    </a:accent2>
    <a:accent3>
      <a:srgbClr val="E66C7D"/>
    </a:accent3>
    <a:accent4>
      <a:srgbClr val="6BB76D"/>
    </a:accent4>
    <a:accent5>
      <a:srgbClr val="E88651"/>
    </a:accent5>
    <a:accent6>
      <a:srgbClr val="C64847"/>
    </a:accent6>
    <a:hlink>
      <a:srgbClr val="168BBA"/>
    </a:hlink>
    <a:folHlink>
      <a:srgbClr val="680000"/>
    </a:folHlink>
  </a:clrScheme>
</a:themeOverride>
</file>

<file path=ppt/theme/themeOverride2.xml><?xml version="1.0" encoding="utf-8"?>
<a:themeOverride xmlns:a="http://schemas.openxmlformats.org/drawingml/2006/main">
  <a:clrScheme name="Module">
    <a:dk1>
      <a:sysClr val="windowText" lastClr="000000"/>
    </a:dk1>
    <a:lt1>
      <a:sysClr val="window" lastClr="FFFFFF"/>
    </a:lt1>
    <a:dk2>
      <a:srgbClr val="5A6378"/>
    </a:dk2>
    <a:lt2>
      <a:srgbClr val="D4D4D6"/>
    </a:lt2>
    <a:accent1>
      <a:srgbClr val="F0AD00"/>
    </a:accent1>
    <a:accent2>
      <a:srgbClr val="60B5CC"/>
    </a:accent2>
    <a:accent3>
      <a:srgbClr val="E66C7D"/>
    </a:accent3>
    <a:accent4>
      <a:srgbClr val="6BB76D"/>
    </a:accent4>
    <a:accent5>
      <a:srgbClr val="E88651"/>
    </a:accent5>
    <a:accent6>
      <a:srgbClr val="C64847"/>
    </a:accent6>
    <a:hlink>
      <a:srgbClr val="168BBA"/>
    </a:hlink>
    <a:folHlink>
      <a:srgbClr val="680000"/>
    </a:folHlink>
  </a:clrScheme>
</a:themeOverride>
</file>

<file path=ppt/theme/themeOverride3.xml><?xml version="1.0" encoding="utf-8"?>
<a:themeOverride xmlns:a="http://schemas.openxmlformats.org/drawingml/2006/main">
  <a:clrScheme name="Module">
    <a:dk1>
      <a:sysClr val="windowText" lastClr="000000"/>
    </a:dk1>
    <a:lt1>
      <a:sysClr val="window" lastClr="FFFFFF"/>
    </a:lt1>
    <a:dk2>
      <a:srgbClr val="5A6378"/>
    </a:dk2>
    <a:lt2>
      <a:srgbClr val="D4D4D6"/>
    </a:lt2>
    <a:accent1>
      <a:srgbClr val="F0AD00"/>
    </a:accent1>
    <a:accent2>
      <a:srgbClr val="60B5CC"/>
    </a:accent2>
    <a:accent3>
      <a:srgbClr val="E66C7D"/>
    </a:accent3>
    <a:accent4>
      <a:srgbClr val="6BB76D"/>
    </a:accent4>
    <a:accent5>
      <a:srgbClr val="E88651"/>
    </a:accent5>
    <a:accent6>
      <a:srgbClr val="C64847"/>
    </a:accent6>
    <a:hlink>
      <a:srgbClr val="168BBA"/>
    </a:hlink>
    <a:folHlink>
      <a:srgbClr val="680000"/>
    </a:folHlink>
  </a:clrScheme>
</a:themeOverride>
</file>

<file path=ppt/theme/themeOverride4.xml><?xml version="1.0" encoding="utf-8"?>
<a:themeOverride xmlns:a="http://schemas.openxmlformats.org/drawingml/2006/main">
  <a:clrScheme name="Module">
    <a:dk1>
      <a:sysClr val="windowText" lastClr="000000"/>
    </a:dk1>
    <a:lt1>
      <a:sysClr val="window" lastClr="FFFFFF"/>
    </a:lt1>
    <a:dk2>
      <a:srgbClr val="5A6378"/>
    </a:dk2>
    <a:lt2>
      <a:srgbClr val="D4D4D6"/>
    </a:lt2>
    <a:accent1>
      <a:srgbClr val="F0AD00"/>
    </a:accent1>
    <a:accent2>
      <a:srgbClr val="60B5CC"/>
    </a:accent2>
    <a:accent3>
      <a:srgbClr val="E66C7D"/>
    </a:accent3>
    <a:accent4>
      <a:srgbClr val="6BB76D"/>
    </a:accent4>
    <a:accent5>
      <a:srgbClr val="E88651"/>
    </a:accent5>
    <a:accent6>
      <a:srgbClr val="C64847"/>
    </a:accent6>
    <a:hlink>
      <a:srgbClr val="168BBA"/>
    </a:hlink>
    <a:folHlink>
      <a:srgbClr val="68000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Module</Template>
  <TotalTime>2156</TotalTime>
  <Words>1094</Words>
  <Application>Microsoft Office PowerPoint</Application>
  <PresentationFormat>On-screen Show (4:3)</PresentationFormat>
  <Paragraphs>150</Paragraphs>
  <Slides>23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23</vt:i4>
      </vt:variant>
    </vt:vector>
  </HeadingPairs>
  <TitlesOfParts>
    <vt:vector size="42" baseType="lpstr">
      <vt:lpstr>Arial</vt:lpstr>
      <vt:lpstr>Nafees Web Naskh</vt:lpstr>
      <vt:lpstr>Aharoni</vt:lpstr>
      <vt:lpstr>Jameel Noori Nastaleeq</vt:lpstr>
      <vt:lpstr>Al_Mushaf</vt:lpstr>
      <vt:lpstr>Wingdings 2</vt:lpstr>
      <vt:lpstr>noorehira</vt:lpstr>
      <vt:lpstr>Wingdings</vt:lpstr>
      <vt:lpstr>Wingdings 3</vt:lpstr>
      <vt:lpstr>UL Sajid Heading</vt:lpstr>
      <vt:lpstr>Impact</vt:lpstr>
      <vt:lpstr>Corbel</vt:lpstr>
      <vt:lpstr>Cambria</vt:lpstr>
      <vt:lpstr>Times New Roman</vt:lpstr>
      <vt:lpstr>Calibri</vt:lpstr>
      <vt:lpstr>Candara</vt:lpstr>
      <vt:lpstr>Module</vt:lpstr>
      <vt:lpstr>Quranic Prism Theme</vt:lpstr>
      <vt:lpstr>2_Module</vt:lpstr>
      <vt:lpstr>PowerPoint Presentation</vt:lpstr>
      <vt:lpstr>Designed by:  DR. ISRAR AHMAD</vt:lpstr>
      <vt:lpstr>پہلا حصہ: لوازمِ نجات</vt:lpstr>
      <vt:lpstr>حقیقت و اقسامِ شرک (Reality &amp; Kinds of Shirk)</vt:lpstr>
      <vt:lpstr>موضوع کی اہمیت</vt:lpstr>
      <vt:lpstr>حقیقتِ شرک</vt:lpstr>
      <vt:lpstr>اقسامِ شرک (Kinds of Shirk)</vt:lpstr>
      <vt:lpstr>شرک فی الذات (Shirk in Entity) جلی اور بدترین نیز اعتقادی/شعوری شرک</vt:lpstr>
      <vt:lpstr>شرک فی الذات (Shirk in Entity) جلی اور بدترین نیز اعتقادی/شعوری شرک</vt:lpstr>
      <vt:lpstr>شرک فی الذات (Shirk in Entity) جلی اور بدترین نیز اعتقادی/شعوری شرک</vt:lpstr>
      <vt:lpstr>شرک فی الذات (Shirk in Entity) جلی اور بدترین نیز اعتقادی/شعوری شرک</vt:lpstr>
      <vt:lpstr>شرک فی الصفات (Shirk in Attributes) خفی اور علمی نیز غیر شعوری شرک</vt:lpstr>
      <vt:lpstr>صفات کے ضمن میں مغالطہ کے ازالہ کے لیے چند حقائق</vt:lpstr>
      <vt:lpstr>شرک فی الصفات (Shirk in Attributes) خفی اور علمی نیز غیر شعوری شرک</vt:lpstr>
      <vt:lpstr>علمِ غیب کا مسئلہ</vt:lpstr>
      <vt:lpstr>شرک فی الصفات (Shirk in Attributes) خفی اور علمی نیز غیر شعوری شرک</vt:lpstr>
      <vt:lpstr>شرک فی الحقوق (Shirk in Rights) خفی ترین اور عملی شرک</vt:lpstr>
      <vt:lpstr>شرک فی الاطاعت</vt:lpstr>
      <vt:lpstr>شرک فی المحبت</vt:lpstr>
      <vt:lpstr>شرک فی الحقوق (Shirk in Rights) خفی ترین اور عملی شرک</vt:lpstr>
      <vt:lpstr>اختتامی باتیں</vt:lpstr>
      <vt:lpstr>کسی مسلمان کو مشرک نہیں کہنا چاہیئے</vt:lpstr>
      <vt:lpstr>PowerPoint Presentation</vt:lpstr>
    </vt:vector>
  </TitlesOfParts>
  <Company>sd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مطالعۂ قرآنِ حکیم کا منتخب نصاب</dc:title>
  <dc:creator>zubair</dc:creator>
  <cp:lastModifiedBy>SAMOBASR</cp:lastModifiedBy>
  <cp:revision>202</cp:revision>
  <dcterms:created xsi:type="dcterms:W3CDTF">2008-04-30T07:12:15Z</dcterms:created>
  <dcterms:modified xsi:type="dcterms:W3CDTF">2018-10-17T05:04:06Z</dcterms:modified>
</cp:coreProperties>
</file>