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8" r:id="rId1"/>
    <p:sldMasterId id="2147484066" r:id="rId2"/>
    <p:sldMasterId id="2147484080" r:id="rId3"/>
  </p:sldMasterIdLst>
  <p:notesMasterIdLst>
    <p:notesMasterId r:id="rId28"/>
  </p:notesMasterIdLst>
  <p:sldIdLst>
    <p:sldId id="310" r:id="rId4"/>
    <p:sldId id="311" r:id="rId5"/>
    <p:sldId id="314" r:id="rId6"/>
    <p:sldId id="258" r:id="rId7"/>
    <p:sldId id="259" r:id="rId8"/>
    <p:sldId id="260" r:id="rId9"/>
    <p:sldId id="290" r:id="rId10"/>
    <p:sldId id="261" r:id="rId11"/>
    <p:sldId id="291" r:id="rId12"/>
    <p:sldId id="295" r:id="rId13"/>
    <p:sldId id="292" r:id="rId14"/>
    <p:sldId id="293" r:id="rId15"/>
    <p:sldId id="294" r:id="rId16"/>
    <p:sldId id="296" r:id="rId17"/>
    <p:sldId id="297" r:id="rId18"/>
    <p:sldId id="262" r:id="rId19"/>
    <p:sldId id="300" r:id="rId20"/>
    <p:sldId id="298" r:id="rId21"/>
    <p:sldId id="301" r:id="rId22"/>
    <p:sldId id="299" r:id="rId23"/>
    <p:sldId id="303" r:id="rId24"/>
    <p:sldId id="302" r:id="rId25"/>
    <p:sldId id="304" r:id="rId26"/>
    <p:sldId id="313" r:id="rId27"/>
  </p:sldIdLst>
  <p:sldSz cx="9144000" cy="6858000" type="screen4x3"/>
  <p:notesSz cx="6858000" cy="9144000"/>
  <p:embeddedFontLst>
    <p:embeddedFont>
      <p:font typeface="Jameel Noori Nastaleeq" pitchFamily="2" charset="-78"/>
      <p:regular r:id="rId29"/>
      <p:italic r:id="rId30"/>
    </p:embeddedFont>
    <p:embeddedFont>
      <p:font typeface="Corbel" pitchFamily="34" charset="0"/>
      <p:regular r:id="rId31"/>
      <p:bold r:id="rId32"/>
      <p:italic r:id="rId33"/>
      <p:boldItalic r:id="rId34"/>
    </p:embeddedFont>
    <p:embeddedFont>
      <p:font typeface="Impact" pitchFamily="34" charset="0"/>
      <p:regular r:id="rId35"/>
    </p:embeddedFont>
    <p:embeddedFont>
      <p:font typeface="noorehira" pitchFamily="2" charset="-78"/>
      <p:regular r:id="rId36"/>
    </p:embeddedFont>
    <p:embeddedFont>
      <p:font typeface="Calibri" pitchFamily="34" charset="0"/>
      <p:regular r:id="rId37"/>
      <p:bold r:id="rId38"/>
      <p:italic r:id="rId39"/>
      <p:boldItalic r:id="rId40"/>
    </p:embeddedFont>
    <p:embeddedFont>
      <p:font typeface="Al_Mushaf" pitchFamily="2" charset="-78"/>
      <p:regular r:id="rId41"/>
    </p:embeddedFont>
    <p:embeddedFont>
      <p:font typeface="Candara" pitchFamily="34" charset="0"/>
      <p:regular r:id="rId42"/>
      <p:bold r:id="rId43"/>
      <p:italic r:id="rId44"/>
      <p:boldItalic r:id="rId45"/>
    </p:embeddedFont>
    <p:embeddedFont>
      <p:font typeface="Aharoni" pitchFamily="2" charset="-79"/>
      <p:bold r:id="rId46"/>
    </p:embeddedFont>
    <p:embeddedFont>
      <p:font typeface="QCF_P027" pitchFamily="2" charset="2"/>
      <p:regular r:id="rId47"/>
    </p:embeddedFont>
    <p:embeddedFont>
      <p:font typeface="Wingdings 2" pitchFamily="18" charset="2"/>
      <p:regular r:id="rId48"/>
    </p:embeddedFont>
    <p:embeddedFont>
      <p:font typeface="UL Sajid Heading" pitchFamily="2" charset="-78"/>
      <p:regular r:id="rId49"/>
    </p:embeddedFont>
    <p:embeddedFont>
      <p:font typeface="Wingdings 3" pitchFamily="18" charset="2"/>
      <p:regular r:id="rId50"/>
    </p:embeddedFont>
    <p:embeddedFont>
      <p:font typeface="Al Qalam Quran Publisher" pitchFamily="18" charset="-78"/>
      <p:regular r:id="rId51"/>
    </p:embeddedFont>
    <p:embeddedFont>
      <p:font typeface="Nafees Web Naskh" pitchFamily="2" charset="-78"/>
      <p:regular r:id="rId5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9834"/>
    <a:srgbClr val="80C535"/>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3.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 نجات کی شرائط</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88D0FC1A-7669-4237-9E0A-9BA9CBBE627D}">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 نیکی کی حقیقت</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2400" dirty="0" smtClean="0">
              <a:latin typeface="Jameel Noori Nastaleeq" pitchFamily="2" charset="-78"/>
              <a:cs typeface="Jameel Noori Nastaleeq" pitchFamily="2" charset="-78"/>
            </a:rPr>
            <a:t>سورۃ لقمان رکوع 2</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2400" dirty="0" smtClean="0">
              <a:latin typeface="Jameel Noori Nastaleeq" pitchFamily="2" charset="-78"/>
              <a:cs typeface="Jameel Noori Nastaleeq" pitchFamily="2" charset="-78"/>
            </a:rPr>
            <a:t>حٰم السجدۃ 30-36</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2400" dirty="0" smtClean="0">
              <a:latin typeface="Jameel Noori Nastaleeq" pitchFamily="2" charset="-78"/>
              <a:cs typeface="Jameel Noori Nastaleeq" pitchFamily="2" charset="-78"/>
            </a:rPr>
            <a:t>سورۃ العصر</a:t>
          </a:r>
          <a:endParaRPr lang="en-US" sz="24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a:latin typeface="Jameel Noori Nastaleeq" pitchFamily="2" charset="-78"/>
            <a:cs typeface="Jameel Noori Nastaleeq" pitchFamily="2" charset="-78"/>
          </a:endParaRPr>
        </a:p>
      </dgm:t>
    </dgm:pt>
    <dgm:pt modelId="{EFB59917-76AA-4DB0-93F5-CF8AE34BDE3D}">
      <dgm:prSet phldrT="[Text]" custT="1"/>
      <dgm:spPr/>
      <dgm:t>
        <a:bodyPr/>
        <a:lstStyle/>
        <a:p>
          <a:pPr rtl="1"/>
          <a:r>
            <a:rPr lang="ur-PK" sz="2400" dirty="0" smtClean="0">
              <a:latin typeface="Jameel Noori Nastaleeq" pitchFamily="2" charset="-78"/>
              <a:cs typeface="Jameel Noori Nastaleeq" pitchFamily="2" charset="-78"/>
            </a:rPr>
            <a:t>البقرۃ: 177</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(۳) مقامِ عزیمت اور حکمتِ قرآنی کی اساس</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(۵) حظِ عظیم</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0E7CFA20-CC6A-4C52-B85A-71AA3F65C925}">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(۴) حقیقت و اقسامِ شرک</a:t>
          </a:r>
        </a:p>
      </dgm:t>
    </dgm:pt>
    <dgm:pt modelId="{0326A0D1-562C-4426-ABEA-89C20D0BD16E}" type="parTrans" cxnId="{B1B0B0B4-10A5-487E-A752-1DF14BC43FC0}">
      <dgm:prSet/>
      <dgm:spPr/>
      <dgm:t>
        <a:bodyPr/>
        <a:lstStyle/>
        <a:p>
          <a:endParaRPr lang="en-US">
            <a:latin typeface="Jameel Noori Nastaleeq" pitchFamily="2" charset="-78"/>
            <a:cs typeface="Jameel Noori Nastaleeq" pitchFamily="2" charset="-78"/>
          </a:endParaRPr>
        </a:p>
      </dgm:t>
    </dgm:pt>
    <dgm:pt modelId="{BE977354-D227-4A9B-9E40-67A7EE5E250D}" type="sibTrans" cxnId="{B1B0B0B4-10A5-487E-A752-1DF14BC43FC0}">
      <dgm:prSet/>
      <dgm:spPr/>
      <dgm:t>
        <a:bodyPr/>
        <a:lstStyle/>
        <a:p>
          <a:endParaRPr lang="en-US">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5" custScaleX="188399"/>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4" custScaleX="174044">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5" custScaleX="188399"/>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4" custScaleX="174044">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5" custScaleX="188399"/>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4" custScaleX="174044">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CC06CFEF-419F-4916-A36A-E3B2FE12E36F}" type="pres">
      <dgm:prSet presAssocID="{0E7CFA20-CC6A-4C52-B85A-71AA3F65C925}" presName="horFlow" presStyleCnt="0"/>
      <dgm:spPr/>
      <dgm:t>
        <a:bodyPr/>
        <a:lstStyle/>
        <a:p>
          <a:endParaRPr lang="en-US"/>
        </a:p>
      </dgm:t>
    </dgm:pt>
    <dgm:pt modelId="{0AECD693-E47F-47D3-890A-71B101F2C770}" type="pres">
      <dgm:prSet presAssocID="{0E7CFA20-CC6A-4C52-B85A-71AA3F65C925}" presName="bigChev" presStyleLbl="node1" presStyleIdx="3" presStyleCnt="5" custScaleX="323000"/>
      <dgm:spPr/>
      <dgm:t>
        <a:bodyPr/>
        <a:lstStyle/>
        <a:p>
          <a:endParaRPr lang="en-US"/>
        </a:p>
      </dgm:t>
    </dgm:pt>
    <dgm:pt modelId="{2E05719F-FDA6-4D60-B9C1-097CC986E66C}" type="pres">
      <dgm:prSet presAssocID="{0E7CFA20-CC6A-4C52-B85A-71AA3F65C925}"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4" presStyleCnt="5" custScaleX="188399"/>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4" custScaleX="174044">
        <dgm:presLayoutVars>
          <dgm:bulletEnabled val="1"/>
        </dgm:presLayoutVars>
      </dgm:prSet>
      <dgm:spPr/>
      <dgm:t>
        <a:bodyPr/>
        <a:lstStyle/>
        <a:p>
          <a:endParaRPr lang="en-US"/>
        </a:p>
      </dgm:t>
    </dgm:pt>
  </dgm:ptLst>
  <dgm:cxnLst>
    <dgm:cxn modelId="{E22BDC0F-847A-4A90-A4A0-FE3485EF9D95}" srcId="{417CD2D6-C29E-49AC-9A27-829C82AE2773}" destId="{312C3F98-3618-45C6-87C2-C84B8191908E}" srcOrd="2" destOrd="0" parTransId="{83D8E016-52B4-4303-90A8-6B5F301161E1}" sibTransId="{8082D625-6DD3-4F75-8398-77AE7741F12F}"/>
    <dgm:cxn modelId="{4E9A7549-DC35-427D-8FA1-1CE4AD7714F0}" type="presOf" srcId="{D5272905-D666-48D7-8CF4-7B30A90B22B5}" destId="{427F0D4D-B7B9-4BBB-8BB4-FEBF2E2276D9}" srcOrd="0" destOrd="0" presId="urn:microsoft.com/office/officeart/2005/8/layout/lProcess3"/>
    <dgm:cxn modelId="{D3C410A7-05F2-44D4-977B-A6E4B9667898}" type="presOf" srcId="{88D0FC1A-7669-4237-9E0A-9BA9CBBE627D}" destId="{92AA1496-1A9D-4127-9074-5B287A06C5F1}" srcOrd="0" destOrd="0" presId="urn:microsoft.com/office/officeart/2005/8/layout/lProcess3"/>
    <dgm:cxn modelId="{60034C8B-A76E-4D06-86DE-2DE3F1207A52}" type="presOf" srcId="{C0A4B61F-FEDA-4368-8243-B32E98A9C202}" destId="{37900F7A-BA6B-45F1-AC4D-5C79E61058E6}"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67156280-32F0-4226-9984-BBD8BFF4173B}" srcId="{417CD2D6-C29E-49AC-9A27-829C82AE2773}" destId="{D5272905-D666-48D7-8CF4-7B30A90B22B5}" srcOrd="0" destOrd="0" parTransId="{E9AB0B45-7CE2-4410-BE55-158E39EA228C}" sibTransId="{B7B6C7AC-39E2-4BDE-B334-8DC5EE6F5E0D}"/>
    <dgm:cxn modelId="{DF5FA874-577B-4AAF-9A87-D21928A291CD}" type="presOf" srcId="{417CD2D6-C29E-49AC-9A27-829C82AE2773}" destId="{F0FCB771-FCA3-4403-B3FF-D66ABD8C7757}" srcOrd="0" destOrd="0" presId="urn:microsoft.com/office/officeart/2005/8/layout/lProcess3"/>
    <dgm:cxn modelId="{BD831183-BFD7-487E-8D7E-DA985EE4CAF1}" type="presOf" srcId="{72AB03C1-8C03-4C7E-A90C-4F7A5FEFECB6}" destId="{FE8363C5-272F-4652-9371-B4A53CBDBB54}" srcOrd="0" destOrd="0" presId="urn:microsoft.com/office/officeart/2005/8/layout/lProcess3"/>
    <dgm:cxn modelId="{9DA05B52-BCC2-4380-A633-25B847B74326}" srcId="{417CD2D6-C29E-49AC-9A27-829C82AE2773}" destId="{D974C1AA-9DCA-465F-B5D6-F8DCC3177D8E}" srcOrd="4" destOrd="0" parTransId="{4C565DD1-F062-4B43-BDFD-928D922EF19F}" sibTransId="{E7720E69-B774-4F87-A571-6F8AAE6D2C7C}"/>
    <dgm:cxn modelId="{6CDC743C-BC2A-4E45-AA4C-9E3A9DC016AB}" type="presOf" srcId="{0E7CFA20-CC6A-4C52-B85A-71AA3F65C925}" destId="{0AECD693-E47F-47D3-890A-71B101F2C770}" srcOrd="0" destOrd="0" presId="urn:microsoft.com/office/officeart/2005/8/layout/lProcess3"/>
    <dgm:cxn modelId="{457D5E2A-1F82-4FC1-B5F1-D800D7BDC357}" type="presOf" srcId="{D974C1AA-9DCA-465F-B5D6-F8DCC3177D8E}" destId="{0D93DD93-DD0D-478D-A5EF-03D4D39780DC}" srcOrd="0" destOrd="0" presId="urn:microsoft.com/office/officeart/2005/8/layout/lProcess3"/>
    <dgm:cxn modelId="{136EE006-680E-4EF6-A9D2-35D79FC776B5}" srcId="{417CD2D6-C29E-49AC-9A27-829C82AE2773}" destId="{88D0FC1A-7669-4237-9E0A-9BA9CBBE627D}" srcOrd="1" destOrd="0" parTransId="{35F685B7-6F9C-46DD-A000-752956C5287E}" sibTransId="{8DD4110A-AAB0-4F3A-9629-1D391895FD2D}"/>
    <dgm:cxn modelId="{B1B0B0B4-10A5-487E-A752-1DF14BC43FC0}" srcId="{417CD2D6-C29E-49AC-9A27-829C82AE2773}" destId="{0E7CFA20-CC6A-4C52-B85A-71AA3F65C925}" srcOrd="3" destOrd="0" parTransId="{0326A0D1-562C-4426-ABEA-89C20D0BD16E}" sibTransId="{BE977354-D227-4A9B-9E40-67A7EE5E250D}"/>
    <dgm:cxn modelId="{572FD0AB-40D0-4549-B697-C1EE4150B339}" srcId="{88D0FC1A-7669-4237-9E0A-9BA9CBBE627D}" destId="{EFB59917-76AA-4DB0-93F5-CF8AE34BDE3D}" srcOrd="0" destOrd="0" parTransId="{3CC0B3F3-299F-4F8F-B885-EC285D4EB44E}" sibTransId="{EFE52F5C-1ACF-4EB4-9C14-1CFE26568ABA}"/>
    <dgm:cxn modelId="{250CBDB2-5DFA-477D-AD4A-10B68F737CF2}" srcId="{D5272905-D666-48D7-8CF4-7B30A90B22B5}" destId="{72AB03C1-8C03-4C7E-A90C-4F7A5FEFECB6}" srcOrd="0" destOrd="0" parTransId="{2E6294B2-7503-4E2D-BF29-280FE7C97E65}" sibTransId="{F78F0EC0-4E50-41D3-960C-B8973C821408}"/>
    <dgm:cxn modelId="{5980F552-0342-41D2-84A5-152C30E83B89}" type="presOf" srcId="{312C3F98-3618-45C6-87C2-C84B8191908E}" destId="{4126A610-2CCE-4B06-A29F-0223994C73EF}"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15D4ADDD-35ED-4177-A03A-02A7874543E6}" type="presOf" srcId="{D8EACAFA-908F-4B41-B929-48F074817F1B}" destId="{ACE2A377-0506-4ED5-B0D6-68213B77C015}" srcOrd="0" destOrd="0" presId="urn:microsoft.com/office/officeart/2005/8/layout/lProcess3"/>
    <dgm:cxn modelId="{687689F4-73E3-4024-AFB9-00B23D9614ED}" type="presOf" srcId="{EFB59917-76AA-4DB0-93F5-CF8AE34BDE3D}" destId="{71F9798A-EF2A-454A-B9CD-A44B256DC1EA}" srcOrd="0" destOrd="0" presId="urn:microsoft.com/office/officeart/2005/8/layout/lProcess3"/>
    <dgm:cxn modelId="{986D755E-C228-4BE3-BD4D-5FE3A60CC069}" type="presParOf" srcId="{F0FCB771-FCA3-4403-B3FF-D66ABD8C7757}" destId="{EE15CEB6-F32B-4539-9164-DBDEE97433FB}" srcOrd="0" destOrd="0" presId="urn:microsoft.com/office/officeart/2005/8/layout/lProcess3"/>
    <dgm:cxn modelId="{1187CB27-D74C-4869-A63D-615D4981E780}" type="presParOf" srcId="{EE15CEB6-F32B-4539-9164-DBDEE97433FB}" destId="{427F0D4D-B7B9-4BBB-8BB4-FEBF2E2276D9}" srcOrd="0" destOrd="0" presId="urn:microsoft.com/office/officeart/2005/8/layout/lProcess3"/>
    <dgm:cxn modelId="{92593C43-1109-4E11-B579-987CC3187CD8}" type="presParOf" srcId="{EE15CEB6-F32B-4539-9164-DBDEE97433FB}" destId="{71868DBC-8E90-4918-A166-6D920E63F8A4}" srcOrd="1" destOrd="0" presId="urn:microsoft.com/office/officeart/2005/8/layout/lProcess3"/>
    <dgm:cxn modelId="{5A96CCC4-802B-45F4-BCF0-CA3AA6C787E5}" type="presParOf" srcId="{EE15CEB6-F32B-4539-9164-DBDEE97433FB}" destId="{FE8363C5-272F-4652-9371-B4A53CBDBB54}" srcOrd="2" destOrd="0" presId="urn:microsoft.com/office/officeart/2005/8/layout/lProcess3"/>
    <dgm:cxn modelId="{19C6025C-1196-4325-B136-2E2776951E8C}" type="presParOf" srcId="{F0FCB771-FCA3-4403-B3FF-D66ABD8C7757}" destId="{CFBC8134-F293-4ACE-831F-0F8D04ADD1DE}" srcOrd="1" destOrd="0" presId="urn:microsoft.com/office/officeart/2005/8/layout/lProcess3"/>
    <dgm:cxn modelId="{8A8D90F6-A09A-45A2-8E00-6C4E0FA1238B}" type="presParOf" srcId="{F0FCB771-FCA3-4403-B3FF-D66ABD8C7757}" destId="{44A7A681-7ECB-4C35-BDAF-B16F693871E1}" srcOrd="2" destOrd="0" presId="urn:microsoft.com/office/officeart/2005/8/layout/lProcess3"/>
    <dgm:cxn modelId="{8B68E8F1-3281-48D9-A503-9B084B5D5215}" type="presParOf" srcId="{44A7A681-7ECB-4C35-BDAF-B16F693871E1}" destId="{92AA1496-1A9D-4127-9074-5B287A06C5F1}" srcOrd="0" destOrd="0" presId="urn:microsoft.com/office/officeart/2005/8/layout/lProcess3"/>
    <dgm:cxn modelId="{224E10C7-9CD7-443B-B04D-D531A482AD9E}" type="presParOf" srcId="{44A7A681-7ECB-4C35-BDAF-B16F693871E1}" destId="{C34077B3-5151-4A39-9707-14C0CC92477B}" srcOrd="1" destOrd="0" presId="urn:microsoft.com/office/officeart/2005/8/layout/lProcess3"/>
    <dgm:cxn modelId="{D6D4B1B1-138B-4424-90FF-EEBC3B6A3D92}" type="presParOf" srcId="{44A7A681-7ECB-4C35-BDAF-B16F693871E1}" destId="{71F9798A-EF2A-454A-B9CD-A44B256DC1EA}" srcOrd="2" destOrd="0" presId="urn:microsoft.com/office/officeart/2005/8/layout/lProcess3"/>
    <dgm:cxn modelId="{5254F9BF-BF5D-4BD3-BF1C-B6F45F004EAD}" type="presParOf" srcId="{F0FCB771-FCA3-4403-B3FF-D66ABD8C7757}" destId="{6B5805C7-A036-4608-8186-A8E5BC1580EE}" srcOrd="3" destOrd="0" presId="urn:microsoft.com/office/officeart/2005/8/layout/lProcess3"/>
    <dgm:cxn modelId="{31DE4465-534F-4BC7-B9C9-32FE6598A4A5}" type="presParOf" srcId="{F0FCB771-FCA3-4403-B3FF-D66ABD8C7757}" destId="{1EB49BC3-BA2D-49CB-8D7A-3D2561464D80}" srcOrd="4" destOrd="0" presId="urn:microsoft.com/office/officeart/2005/8/layout/lProcess3"/>
    <dgm:cxn modelId="{B7C20DFB-1F4D-446E-8B1F-460AE611BC8A}" type="presParOf" srcId="{1EB49BC3-BA2D-49CB-8D7A-3D2561464D80}" destId="{4126A610-2CCE-4B06-A29F-0223994C73EF}" srcOrd="0" destOrd="0" presId="urn:microsoft.com/office/officeart/2005/8/layout/lProcess3"/>
    <dgm:cxn modelId="{2F5BE63A-0596-4BAC-890D-2D5BA8CF724D}" type="presParOf" srcId="{1EB49BC3-BA2D-49CB-8D7A-3D2561464D80}" destId="{DB656B91-BB6C-4BBB-AD97-9EA220C48A5E}" srcOrd="1" destOrd="0" presId="urn:microsoft.com/office/officeart/2005/8/layout/lProcess3"/>
    <dgm:cxn modelId="{5C954351-27A2-4CF7-AAAE-9901D7D70A56}" type="presParOf" srcId="{1EB49BC3-BA2D-49CB-8D7A-3D2561464D80}" destId="{ACE2A377-0506-4ED5-B0D6-68213B77C015}" srcOrd="2" destOrd="0" presId="urn:microsoft.com/office/officeart/2005/8/layout/lProcess3"/>
    <dgm:cxn modelId="{9E1E6E90-CF82-4E8E-BCB4-AFC8DD7A7418}" type="presParOf" srcId="{F0FCB771-FCA3-4403-B3FF-D66ABD8C7757}" destId="{F453FEA8-7CFD-4F53-81F1-51A06BD72051}" srcOrd="5" destOrd="0" presId="urn:microsoft.com/office/officeart/2005/8/layout/lProcess3"/>
    <dgm:cxn modelId="{7B5BADB4-1039-49FA-8BFB-E8F4AABE7838}" type="presParOf" srcId="{F0FCB771-FCA3-4403-B3FF-D66ABD8C7757}" destId="{CC06CFEF-419F-4916-A36A-E3B2FE12E36F}" srcOrd="6" destOrd="0" presId="urn:microsoft.com/office/officeart/2005/8/layout/lProcess3"/>
    <dgm:cxn modelId="{00BBAEFE-9528-460D-A3CE-77FD92A51EFE}" type="presParOf" srcId="{CC06CFEF-419F-4916-A36A-E3B2FE12E36F}" destId="{0AECD693-E47F-47D3-890A-71B101F2C770}" srcOrd="0" destOrd="0" presId="urn:microsoft.com/office/officeart/2005/8/layout/lProcess3"/>
    <dgm:cxn modelId="{D3648B04-0FEC-486B-B7C3-50BFC22D6D45}" type="presParOf" srcId="{F0FCB771-FCA3-4403-B3FF-D66ABD8C7757}" destId="{2E05719F-FDA6-4D60-B9C1-097CC986E66C}" srcOrd="7" destOrd="0" presId="urn:microsoft.com/office/officeart/2005/8/layout/lProcess3"/>
    <dgm:cxn modelId="{198CB3B8-FEA1-46C3-A38E-90CDAEF73C04}" type="presParOf" srcId="{F0FCB771-FCA3-4403-B3FF-D66ABD8C7757}" destId="{29382A42-C48B-4D75-A2DB-B9F35EC19A6D}" srcOrd="8" destOrd="0" presId="urn:microsoft.com/office/officeart/2005/8/layout/lProcess3"/>
    <dgm:cxn modelId="{E14C61D2-053C-4650-A300-2F657F2B577C}" type="presParOf" srcId="{29382A42-C48B-4D75-A2DB-B9F35EC19A6D}" destId="{0D93DD93-DD0D-478D-A5EF-03D4D39780DC}" srcOrd="0" destOrd="0" presId="urn:microsoft.com/office/officeart/2005/8/layout/lProcess3"/>
    <dgm:cxn modelId="{42B74036-381B-4152-965E-2C2C0370867C}" type="presParOf" srcId="{29382A42-C48B-4D75-A2DB-B9F35EC19A6D}" destId="{D3479434-4748-415E-929C-F4828F19ECF2}" srcOrd="1" destOrd="0" presId="urn:microsoft.com/office/officeart/2005/8/layout/lProcess3"/>
    <dgm:cxn modelId="{006B142C-4CCF-4080-96AE-955877B4798E}" type="presParOf" srcId="{29382A42-C48B-4D75-A2DB-B9F35EC19A6D}" destId="{37900F7A-BA6B-45F1-AC4D-5C79E61058E6}"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AA31F0-7A59-4792-876E-11BB9E66AB24}"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86C4DB1C-50DC-4706-9C4A-546A2E3F2645}">
      <dgm:prSet phldrT="[Text]" custT="1"/>
      <dgm:spPr/>
      <dgm:t>
        <a:bodyPr/>
        <a:lstStyle/>
        <a:p>
          <a:pPr rtl="0"/>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قرابت دار</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5505FF3-C13C-4A46-A2B8-575CAC853054}" type="parTrans" cxnId="{BE4FF3FF-E255-4207-8E6F-337424B06C98}">
      <dgm:prSet/>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8467073-F64F-4D1B-8AD3-87B498B52A29}" type="sibTrans" cxnId="{BE4FF3FF-E255-4207-8E6F-337424B06C98}">
      <dgm:prSet custT="1"/>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D91E25-7EEB-499A-91E2-37184A0097C4}">
      <dgm:prSet phldrT="[Text]" custT="1"/>
      <dgm:spPr/>
      <dgm:t>
        <a:bodyPr/>
        <a:lstStyle/>
        <a:p>
          <a:pPr rtl="0"/>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یتیم</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6E5B112-6022-4054-B7B3-451CF0A18B6A}" type="parTrans" cxnId="{4AA6F542-C550-4865-9E7D-D063E73382C1}">
      <dgm:prSet/>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3828194-2685-4AC9-B128-29245ABA418E}" type="sibTrans" cxnId="{4AA6F542-C550-4865-9E7D-D063E73382C1}">
      <dgm:prSet custT="1"/>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5BD3D0-7895-4648-8562-7EC5C0EE9960}">
      <dgm:prSet phldrT="[Text]" custT="1"/>
      <dgm:spPr/>
      <dgm:t>
        <a:bodyPr/>
        <a:lstStyle/>
        <a:p>
          <a:pPr rtl="0"/>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مساکین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34D1B60-65F1-46E3-AB2C-3DE1FAE3FE7B}" type="parTrans" cxnId="{46F89321-6837-499F-8582-DFE126BB7379}">
      <dgm:prSet/>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11A74D5-A1E9-4E82-91A5-208B7A83C594}" type="sibTrans" cxnId="{46F89321-6837-499F-8582-DFE126BB7379}">
      <dgm:prSet custT="1"/>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555E5E7-E18E-48E5-BCC3-ED1329F04C07}">
      <dgm:prSet phldrT="[Text]" custT="1"/>
      <dgm:spPr/>
      <dgm:t>
        <a:bodyPr/>
        <a:lstStyle/>
        <a:p>
          <a:pPr rtl="0"/>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مسافر</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F88B378-1207-418C-8E0C-18241C02A678}" type="parTrans" cxnId="{8DB44840-2056-48A8-BCE3-1592AFCF331E}">
      <dgm:prSet/>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0B2150A-A9BC-4B7F-8ECA-559326AABAF2}" type="sibTrans" cxnId="{8DB44840-2056-48A8-BCE3-1592AFCF331E}">
      <dgm:prSet custT="1"/>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ED90A68-0D06-4435-891D-44C25E6343C9}">
      <dgm:prSet phldrT="[Text]" custT="1"/>
      <dgm:spPr/>
      <dgm:t>
        <a:bodyPr/>
        <a:lstStyle/>
        <a:p>
          <a:pPr rtl="0"/>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سائلین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1991C4-D7D6-4DF8-BD85-6E6C85010425}" type="parTrans" cxnId="{E99DE680-B23D-4D9E-992A-4C3577864C7F}">
      <dgm:prSet/>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EC2BEA1-ECE1-4C5A-B555-B252B72EF689}" type="sibTrans" cxnId="{E99DE680-B23D-4D9E-992A-4C3577864C7F}">
      <dgm:prSet custT="1"/>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AA2EA7B-E0BE-49CD-AEFE-3B8B1DA34441}">
      <dgm:prSet phldrT="[Text]" custT="1"/>
      <dgm:spPr/>
      <dgm:t>
        <a:bodyPr/>
        <a:lstStyle/>
        <a:p>
          <a:pPr rtl="0"/>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غلام/ مقروض</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73AEBF4-908D-4232-B08B-BB2A269AE862}" type="parTrans" cxnId="{CFEAE368-C1C2-4982-BC66-81CC04A98EC1}">
      <dgm:prSet/>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70D8FFD-AF90-4491-B236-32A206606588}" type="sibTrans" cxnId="{CFEAE368-C1C2-4982-BC66-81CC04A98EC1}">
      <dgm:prSet/>
      <dgm:spPr/>
      <dgm:t>
        <a:bodyPr/>
        <a:lstStyle/>
        <a:p>
          <a:pPr rtl="0"/>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92FF87D-0A38-4EA4-80F8-3425E05CED5E}" type="pres">
      <dgm:prSet presAssocID="{BDAA31F0-7A59-4792-876E-11BB9E66AB24}" presName="diagram" presStyleCnt="0">
        <dgm:presLayoutVars>
          <dgm:dir val="rev"/>
          <dgm:resizeHandles val="exact"/>
        </dgm:presLayoutVars>
      </dgm:prSet>
      <dgm:spPr/>
      <dgm:t>
        <a:bodyPr/>
        <a:lstStyle/>
        <a:p>
          <a:endParaRPr lang="en-US"/>
        </a:p>
      </dgm:t>
    </dgm:pt>
    <dgm:pt modelId="{AFD3C73D-642A-4D5E-BA50-9F71F12B7D3E}" type="pres">
      <dgm:prSet presAssocID="{86C4DB1C-50DC-4706-9C4A-546A2E3F2645}" presName="node" presStyleLbl="node1" presStyleIdx="0" presStyleCnt="6">
        <dgm:presLayoutVars>
          <dgm:bulletEnabled val="1"/>
        </dgm:presLayoutVars>
      </dgm:prSet>
      <dgm:spPr/>
      <dgm:t>
        <a:bodyPr/>
        <a:lstStyle/>
        <a:p>
          <a:endParaRPr lang="en-US"/>
        </a:p>
      </dgm:t>
    </dgm:pt>
    <dgm:pt modelId="{BE836D13-2C53-4CFA-81F9-2C5C1F8DFCCF}" type="pres">
      <dgm:prSet presAssocID="{28467073-F64F-4D1B-8AD3-87B498B52A29}" presName="sibTrans" presStyleLbl="sibTrans2D1" presStyleIdx="0" presStyleCnt="5"/>
      <dgm:spPr/>
      <dgm:t>
        <a:bodyPr/>
        <a:lstStyle/>
        <a:p>
          <a:endParaRPr lang="en-US"/>
        </a:p>
      </dgm:t>
    </dgm:pt>
    <dgm:pt modelId="{7140AF9E-DA64-4B54-BA8D-EABD5B76B3C4}" type="pres">
      <dgm:prSet presAssocID="{28467073-F64F-4D1B-8AD3-87B498B52A29}" presName="connectorText" presStyleLbl="sibTrans2D1" presStyleIdx="0" presStyleCnt="5"/>
      <dgm:spPr/>
      <dgm:t>
        <a:bodyPr/>
        <a:lstStyle/>
        <a:p>
          <a:endParaRPr lang="en-US"/>
        </a:p>
      </dgm:t>
    </dgm:pt>
    <dgm:pt modelId="{C0F64E18-A3AD-4A86-B29C-A938A1E050FA}" type="pres">
      <dgm:prSet presAssocID="{A7D91E25-7EEB-499A-91E2-37184A0097C4}" presName="node" presStyleLbl="node1" presStyleIdx="1" presStyleCnt="6">
        <dgm:presLayoutVars>
          <dgm:bulletEnabled val="1"/>
        </dgm:presLayoutVars>
      </dgm:prSet>
      <dgm:spPr/>
      <dgm:t>
        <a:bodyPr/>
        <a:lstStyle/>
        <a:p>
          <a:endParaRPr lang="en-US"/>
        </a:p>
      </dgm:t>
    </dgm:pt>
    <dgm:pt modelId="{E1FCE9C2-6C1A-438A-A755-7644BA7B6DDA}" type="pres">
      <dgm:prSet presAssocID="{E3828194-2685-4AC9-B128-29245ABA418E}" presName="sibTrans" presStyleLbl="sibTrans2D1" presStyleIdx="1" presStyleCnt="5"/>
      <dgm:spPr/>
      <dgm:t>
        <a:bodyPr/>
        <a:lstStyle/>
        <a:p>
          <a:endParaRPr lang="en-US"/>
        </a:p>
      </dgm:t>
    </dgm:pt>
    <dgm:pt modelId="{2C27082E-9D50-4801-B538-681E28643231}" type="pres">
      <dgm:prSet presAssocID="{E3828194-2685-4AC9-B128-29245ABA418E}" presName="connectorText" presStyleLbl="sibTrans2D1" presStyleIdx="1" presStyleCnt="5"/>
      <dgm:spPr/>
      <dgm:t>
        <a:bodyPr/>
        <a:lstStyle/>
        <a:p>
          <a:endParaRPr lang="en-US"/>
        </a:p>
      </dgm:t>
    </dgm:pt>
    <dgm:pt modelId="{BD1B050E-324A-4FE7-B155-27D16BC12043}" type="pres">
      <dgm:prSet presAssocID="{205BD3D0-7895-4648-8562-7EC5C0EE9960}" presName="node" presStyleLbl="node1" presStyleIdx="2" presStyleCnt="6">
        <dgm:presLayoutVars>
          <dgm:bulletEnabled val="1"/>
        </dgm:presLayoutVars>
      </dgm:prSet>
      <dgm:spPr/>
      <dgm:t>
        <a:bodyPr/>
        <a:lstStyle/>
        <a:p>
          <a:endParaRPr lang="en-US"/>
        </a:p>
      </dgm:t>
    </dgm:pt>
    <dgm:pt modelId="{66213DE1-572D-4EA6-880E-CD3D15C0EB92}" type="pres">
      <dgm:prSet presAssocID="{911A74D5-A1E9-4E82-91A5-208B7A83C594}" presName="sibTrans" presStyleLbl="sibTrans2D1" presStyleIdx="2" presStyleCnt="5"/>
      <dgm:spPr/>
      <dgm:t>
        <a:bodyPr/>
        <a:lstStyle/>
        <a:p>
          <a:endParaRPr lang="en-US"/>
        </a:p>
      </dgm:t>
    </dgm:pt>
    <dgm:pt modelId="{682F44D2-2921-4065-B1B0-A2ACD1A2E1FA}" type="pres">
      <dgm:prSet presAssocID="{911A74D5-A1E9-4E82-91A5-208B7A83C594}" presName="connectorText" presStyleLbl="sibTrans2D1" presStyleIdx="2" presStyleCnt="5"/>
      <dgm:spPr/>
      <dgm:t>
        <a:bodyPr/>
        <a:lstStyle/>
        <a:p>
          <a:endParaRPr lang="en-US"/>
        </a:p>
      </dgm:t>
    </dgm:pt>
    <dgm:pt modelId="{17B4CC52-371C-455E-BD1D-CD45FF018305}" type="pres">
      <dgm:prSet presAssocID="{0555E5E7-E18E-48E5-BCC3-ED1329F04C07}" presName="node" presStyleLbl="node1" presStyleIdx="3" presStyleCnt="6">
        <dgm:presLayoutVars>
          <dgm:bulletEnabled val="1"/>
        </dgm:presLayoutVars>
      </dgm:prSet>
      <dgm:spPr/>
      <dgm:t>
        <a:bodyPr/>
        <a:lstStyle/>
        <a:p>
          <a:endParaRPr lang="en-US"/>
        </a:p>
      </dgm:t>
    </dgm:pt>
    <dgm:pt modelId="{D174D1EB-312E-4B83-88F0-D8A7FEBCDC21}" type="pres">
      <dgm:prSet presAssocID="{F0B2150A-A9BC-4B7F-8ECA-559326AABAF2}" presName="sibTrans" presStyleLbl="sibTrans2D1" presStyleIdx="3" presStyleCnt="5"/>
      <dgm:spPr/>
      <dgm:t>
        <a:bodyPr/>
        <a:lstStyle/>
        <a:p>
          <a:endParaRPr lang="en-US"/>
        </a:p>
      </dgm:t>
    </dgm:pt>
    <dgm:pt modelId="{2D876005-5E53-41C4-AFAA-0E7AA4811607}" type="pres">
      <dgm:prSet presAssocID="{F0B2150A-A9BC-4B7F-8ECA-559326AABAF2}" presName="connectorText" presStyleLbl="sibTrans2D1" presStyleIdx="3" presStyleCnt="5"/>
      <dgm:spPr/>
      <dgm:t>
        <a:bodyPr/>
        <a:lstStyle/>
        <a:p>
          <a:endParaRPr lang="en-US"/>
        </a:p>
      </dgm:t>
    </dgm:pt>
    <dgm:pt modelId="{E4E2A005-F7FE-46FC-9F10-4A38AA43322D}" type="pres">
      <dgm:prSet presAssocID="{0ED90A68-0D06-4435-891D-44C25E6343C9}" presName="node" presStyleLbl="node1" presStyleIdx="4" presStyleCnt="6">
        <dgm:presLayoutVars>
          <dgm:bulletEnabled val="1"/>
        </dgm:presLayoutVars>
      </dgm:prSet>
      <dgm:spPr/>
      <dgm:t>
        <a:bodyPr/>
        <a:lstStyle/>
        <a:p>
          <a:endParaRPr lang="en-US"/>
        </a:p>
      </dgm:t>
    </dgm:pt>
    <dgm:pt modelId="{77501E7D-7604-4286-9B7B-5664E5488FA7}" type="pres">
      <dgm:prSet presAssocID="{DEC2BEA1-ECE1-4C5A-B555-B252B72EF689}" presName="sibTrans" presStyleLbl="sibTrans2D1" presStyleIdx="4" presStyleCnt="5"/>
      <dgm:spPr/>
      <dgm:t>
        <a:bodyPr/>
        <a:lstStyle/>
        <a:p>
          <a:endParaRPr lang="en-US"/>
        </a:p>
      </dgm:t>
    </dgm:pt>
    <dgm:pt modelId="{15C53EE5-186F-4BA3-AC6B-5F09EB6FAAA6}" type="pres">
      <dgm:prSet presAssocID="{DEC2BEA1-ECE1-4C5A-B555-B252B72EF689}" presName="connectorText" presStyleLbl="sibTrans2D1" presStyleIdx="4" presStyleCnt="5"/>
      <dgm:spPr/>
      <dgm:t>
        <a:bodyPr/>
        <a:lstStyle/>
        <a:p>
          <a:endParaRPr lang="en-US"/>
        </a:p>
      </dgm:t>
    </dgm:pt>
    <dgm:pt modelId="{52CB4A20-E39D-43E3-8066-90ADCA944BE0}" type="pres">
      <dgm:prSet presAssocID="{1AA2EA7B-E0BE-49CD-AEFE-3B8B1DA34441}" presName="node" presStyleLbl="node1" presStyleIdx="5" presStyleCnt="6">
        <dgm:presLayoutVars>
          <dgm:bulletEnabled val="1"/>
        </dgm:presLayoutVars>
      </dgm:prSet>
      <dgm:spPr/>
      <dgm:t>
        <a:bodyPr/>
        <a:lstStyle/>
        <a:p>
          <a:endParaRPr lang="en-US"/>
        </a:p>
      </dgm:t>
    </dgm:pt>
  </dgm:ptLst>
  <dgm:cxnLst>
    <dgm:cxn modelId="{493A220D-E96E-4FE5-8736-EA16181D3873}" type="presOf" srcId="{E3828194-2685-4AC9-B128-29245ABA418E}" destId="{E1FCE9C2-6C1A-438A-A755-7644BA7B6DDA}" srcOrd="0" destOrd="0" presId="urn:microsoft.com/office/officeart/2005/8/layout/process5"/>
    <dgm:cxn modelId="{8396B6BE-95CE-4514-8ED4-493A4B34DA62}" type="presOf" srcId="{28467073-F64F-4D1B-8AD3-87B498B52A29}" destId="{7140AF9E-DA64-4B54-BA8D-EABD5B76B3C4}" srcOrd="1" destOrd="0" presId="urn:microsoft.com/office/officeart/2005/8/layout/process5"/>
    <dgm:cxn modelId="{E655B973-9046-4743-8690-0A67248133F6}" type="presOf" srcId="{86C4DB1C-50DC-4706-9C4A-546A2E3F2645}" destId="{AFD3C73D-642A-4D5E-BA50-9F71F12B7D3E}" srcOrd="0" destOrd="0" presId="urn:microsoft.com/office/officeart/2005/8/layout/process5"/>
    <dgm:cxn modelId="{805D2385-D0FC-4E15-8B27-C67B9BB4E7ED}" type="presOf" srcId="{911A74D5-A1E9-4E82-91A5-208B7A83C594}" destId="{66213DE1-572D-4EA6-880E-CD3D15C0EB92}" srcOrd="0" destOrd="0" presId="urn:microsoft.com/office/officeart/2005/8/layout/process5"/>
    <dgm:cxn modelId="{CA61FD0F-C851-4B57-97B2-52CB5A08EC1B}" type="presOf" srcId="{DEC2BEA1-ECE1-4C5A-B555-B252B72EF689}" destId="{15C53EE5-186F-4BA3-AC6B-5F09EB6FAAA6}" srcOrd="1" destOrd="0" presId="urn:microsoft.com/office/officeart/2005/8/layout/process5"/>
    <dgm:cxn modelId="{900F3C6F-33BF-4141-A122-C5C17ADF3619}" type="presOf" srcId="{F0B2150A-A9BC-4B7F-8ECA-559326AABAF2}" destId="{2D876005-5E53-41C4-AFAA-0E7AA4811607}" srcOrd="1" destOrd="0" presId="urn:microsoft.com/office/officeart/2005/8/layout/process5"/>
    <dgm:cxn modelId="{87B3A79C-4272-4C1E-A3CB-57998BD7CF0F}" type="presOf" srcId="{0555E5E7-E18E-48E5-BCC3-ED1329F04C07}" destId="{17B4CC52-371C-455E-BD1D-CD45FF018305}" srcOrd="0" destOrd="0" presId="urn:microsoft.com/office/officeart/2005/8/layout/process5"/>
    <dgm:cxn modelId="{385941F2-4D63-4B9A-AA85-B9DE47CFCB42}" type="presOf" srcId="{DEC2BEA1-ECE1-4C5A-B555-B252B72EF689}" destId="{77501E7D-7604-4286-9B7B-5664E5488FA7}" srcOrd="0" destOrd="0" presId="urn:microsoft.com/office/officeart/2005/8/layout/process5"/>
    <dgm:cxn modelId="{D1D80AF7-36CD-406E-9FC4-A9C61AB5567F}" type="presOf" srcId="{1AA2EA7B-E0BE-49CD-AEFE-3B8B1DA34441}" destId="{52CB4A20-E39D-43E3-8066-90ADCA944BE0}" srcOrd="0" destOrd="0" presId="urn:microsoft.com/office/officeart/2005/8/layout/process5"/>
    <dgm:cxn modelId="{A892C267-95BA-4F9B-8D2A-A17091DB6B81}" type="presOf" srcId="{911A74D5-A1E9-4E82-91A5-208B7A83C594}" destId="{682F44D2-2921-4065-B1B0-A2ACD1A2E1FA}" srcOrd="1" destOrd="0" presId="urn:microsoft.com/office/officeart/2005/8/layout/process5"/>
    <dgm:cxn modelId="{8654B388-36A1-40DA-8635-83B0AF762720}" type="presOf" srcId="{28467073-F64F-4D1B-8AD3-87B498B52A29}" destId="{BE836D13-2C53-4CFA-81F9-2C5C1F8DFCCF}" srcOrd="0" destOrd="0" presId="urn:microsoft.com/office/officeart/2005/8/layout/process5"/>
    <dgm:cxn modelId="{E99DE680-B23D-4D9E-992A-4C3577864C7F}" srcId="{BDAA31F0-7A59-4792-876E-11BB9E66AB24}" destId="{0ED90A68-0D06-4435-891D-44C25E6343C9}" srcOrd="4" destOrd="0" parTransId="{A71991C4-D7D6-4DF8-BD85-6E6C85010425}" sibTransId="{DEC2BEA1-ECE1-4C5A-B555-B252B72EF689}"/>
    <dgm:cxn modelId="{4AA6F542-C550-4865-9E7D-D063E73382C1}" srcId="{BDAA31F0-7A59-4792-876E-11BB9E66AB24}" destId="{A7D91E25-7EEB-499A-91E2-37184A0097C4}" srcOrd="1" destOrd="0" parTransId="{F6E5B112-6022-4054-B7B3-451CF0A18B6A}" sibTransId="{E3828194-2685-4AC9-B128-29245ABA418E}"/>
    <dgm:cxn modelId="{7C3B0983-0E5A-4C00-9D86-24E2CDBBAA72}" type="presOf" srcId="{E3828194-2685-4AC9-B128-29245ABA418E}" destId="{2C27082E-9D50-4801-B538-681E28643231}" srcOrd="1" destOrd="0" presId="urn:microsoft.com/office/officeart/2005/8/layout/process5"/>
    <dgm:cxn modelId="{43D65804-BCF2-4584-B1B3-F3C14AF0A4AC}" type="presOf" srcId="{0ED90A68-0D06-4435-891D-44C25E6343C9}" destId="{E4E2A005-F7FE-46FC-9F10-4A38AA43322D}" srcOrd="0" destOrd="0" presId="urn:microsoft.com/office/officeart/2005/8/layout/process5"/>
    <dgm:cxn modelId="{8DB44840-2056-48A8-BCE3-1592AFCF331E}" srcId="{BDAA31F0-7A59-4792-876E-11BB9E66AB24}" destId="{0555E5E7-E18E-48E5-BCC3-ED1329F04C07}" srcOrd="3" destOrd="0" parTransId="{EF88B378-1207-418C-8E0C-18241C02A678}" sibTransId="{F0B2150A-A9BC-4B7F-8ECA-559326AABAF2}"/>
    <dgm:cxn modelId="{F7E4397D-C38D-402D-AEAE-E6DFFD3DC422}" type="presOf" srcId="{F0B2150A-A9BC-4B7F-8ECA-559326AABAF2}" destId="{D174D1EB-312E-4B83-88F0-D8A7FEBCDC21}" srcOrd="0" destOrd="0" presId="urn:microsoft.com/office/officeart/2005/8/layout/process5"/>
    <dgm:cxn modelId="{63865CE6-C7C7-4CAF-8837-D2C0ED56813F}" type="presOf" srcId="{205BD3D0-7895-4648-8562-7EC5C0EE9960}" destId="{BD1B050E-324A-4FE7-B155-27D16BC12043}" srcOrd="0" destOrd="0" presId="urn:microsoft.com/office/officeart/2005/8/layout/process5"/>
    <dgm:cxn modelId="{CFEAE368-C1C2-4982-BC66-81CC04A98EC1}" srcId="{BDAA31F0-7A59-4792-876E-11BB9E66AB24}" destId="{1AA2EA7B-E0BE-49CD-AEFE-3B8B1DA34441}" srcOrd="5" destOrd="0" parTransId="{173AEBF4-908D-4232-B08B-BB2A269AE862}" sibTransId="{670D8FFD-AF90-4491-B236-32A206606588}"/>
    <dgm:cxn modelId="{46F89321-6837-499F-8582-DFE126BB7379}" srcId="{BDAA31F0-7A59-4792-876E-11BB9E66AB24}" destId="{205BD3D0-7895-4648-8562-7EC5C0EE9960}" srcOrd="2" destOrd="0" parTransId="{334D1B60-65F1-46E3-AB2C-3DE1FAE3FE7B}" sibTransId="{911A74D5-A1E9-4E82-91A5-208B7A83C594}"/>
    <dgm:cxn modelId="{BE4FF3FF-E255-4207-8E6F-337424B06C98}" srcId="{BDAA31F0-7A59-4792-876E-11BB9E66AB24}" destId="{86C4DB1C-50DC-4706-9C4A-546A2E3F2645}" srcOrd="0" destOrd="0" parTransId="{95505FF3-C13C-4A46-A2B8-575CAC853054}" sibTransId="{28467073-F64F-4D1B-8AD3-87B498B52A29}"/>
    <dgm:cxn modelId="{D2D45F86-118D-43D6-B21C-5A01F34AE44D}" type="presOf" srcId="{BDAA31F0-7A59-4792-876E-11BB9E66AB24}" destId="{092FF87D-0A38-4EA4-80F8-3425E05CED5E}" srcOrd="0" destOrd="0" presId="urn:microsoft.com/office/officeart/2005/8/layout/process5"/>
    <dgm:cxn modelId="{27A90F8D-41A7-4A94-81E9-93F5E30F02A2}" type="presOf" srcId="{A7D91E25-7EEB-499A-91E2-37184A0097C4}" destId="{C0F64E18-A3AD-4A86-B29C-A938A1E050FA}" srcOrd="0" destOrd="0" presId="urn:microsoft.com/office/officeart/2005/8/layout/process5"/>
    <dgm:cxn modelId="{2AF0B550-BE8A-4B1E-9F55-0456F5B72B89}" type="presParOf" srcId="{092FF87D-0A38-4EA4-80F8-3425E05CED5E}" destId="{AFD3C73D-642A-4D5E-BA50-9F71F12B7D3E}" srcOrd="0" destOrd="0" presId="urn:microsoft.com/office/officeart/2005/8/layout/process5"/>
    <dgm:cxn modelId="{9EB46607-0749-424B-BB3C-1B7FC9105D76}" type="presParOf" srcId="{092FF87D-0A38-4EA4-80F8-3425E05CED5E}" destId="{BE836D13-2C53-4CFA-81F9-2C5C1F8DFCCF}" srcOrd="1" destOrd="0" presId="urn:microsoft.com/office/officeart/2005/8/layout/process5"/>
    <dgm:cxn modelId="{214D1348-CFDE-4D47-8B62-1E0A523D93A1}" type="presParOf" srcId="{BE836D13-2C53-4CFA-81F9-2C5C1F8DFCCF}" destId="{7140AF9E-DA64-4B54-BA8D-EABD5B76B3C4}" srcOrd="0" destOrd="0" presId="urn:microsoft.com/office/officeart/2005/8/layout/process5"/>
    <dgm:cxn modelId="{65D0A89B-E805-4445-B84D-05012E9E1FA9}" type="presParOf" srcId="{092FF87D-0A38-4EA4-80F8-3425E05CED5E}" destId="{C0F64E18-A3AD-4A86-B29C-A938A1E050FA}" srcOrd="2" destOrd="0" presId="urn:microsoft.com/office/officeart/2005/8/layout/process5"/>
    <dgm:cxn modelId="{2173244A-CBAE-48AA-B3DC-496BDA03740E}" type="presParOf" srcId="{092FF87D-0A38-4EA4-80F8-3425E05CED5E}" destId="{E1FCE9C2-6C1A-438A-A755-7644BA7B6DDA}" srcOrd="3" destOrd="0" presId="urn:microsoft.com/office/officeart/2005/8/layout/process5"/>
    <dgm:cxn modelId="{17F65820-0D10-41B5-A5BE-063A7CD5A70D}" type="presParOf" srcId="{E1FCE9C2-6C1A-438A-A755-7644BA7B6DDA}" destId="{2C27082E-9D50-4801-B538-681E28643231}" srcOrd="0" destOrd="0" presId="urn:microsoft.com/office/officeart/2005/8/layout/process5"/>
    <dgm:cxn modelId="{9A0E82DD-5948-4F3F-A1DC-468FCCEBA801}" type="presParOf" srcId="{092FF87D-0A38-4EA4-80F8-3425E05CED5E}" destId="{BD1B050E-324A-4FE7-B155-27D16BC12043}" srcOrd="4" destOrd="0" presId="urn:microsoft.com/office/officeart/2005/8/layout/process5"/>
    <dgm:cxn modelId="{02B7C498-1D76-4190-8549-657190A6B24B}" type="presParOf" srcId="{092FF87D-0A38-4EA4-80F8-3425E05CED5E}" destId="{66213DE1-572D-4EA6-880E-CD3D15C0EB92}" srcOrd="5" destOrd="0" presId="urn:microsoft.com/office/officeart/2005/8/layout/process5"/>
    <dgm:cxn modelId="{E130BF47-0F4D-4DDF-995E-A32A218CADA1}" type="presParOf" srcId="{66213DE1-572D-4EA6-880E-CD3D15C0EB92}" destId="{682F44D2-2921-4065-B1B0-A2ACD1A2E1FA}" srcOrd="0" destOrd="0" presId="urn:microsoft.com/office/officeart/2005/8/layout/process5"/>
    <dgm:cxn modelId="{402C4C48-E210-4CDD-A7C1-A035EAF5E147}" type="presParOf" srcId="{092FF87D-0A38-4EA4-80F8-3425E05CED5E}" destId="{17B4CC52-371C-455E-BD1D-CD45FF018305}" srcOrd="6" destOrd="0" presId="urn:microsoft.com/office/officeart/2005/8/layout/process5"/>
    <dgm:cxn modelId="{5BFE8F08-1679-4381-BB71-DC3DECD78E14}" type="presParOf" srcId="{092FF87D-0A38-4EA4-80F8-3425E05CED5E}" destId="{D174D1EB-312E-4B83-88F0-D8A7FEBCDC21}" srcOrd="7" destOrd="0" presId="urn:microsoft.com/office/officeart/2005/8/layout/process5"/>
    <dgm:cxn modelId="{5FE562D1-B570-4585-B434-A0A5620BC54C}" type="presParOf" srcId="{D174D1EB-312E-4B83-88F0-D8A7FEBCDC21}" destId="{2D876005-5E53-41C4-AFAA-0E7AA4811607}" srcOrd="0" destOrd="0" presId="urn:microsoft.com/office/officeart/2005/8/layout/process5"/>
    <dgm:cxn modelId="{20E1136D-E2F7-47FF-BE74-FC5CF4C3F6CF}" type="presParOf" srcId="{092FF87D-0A38-4EA4-80F8-3425E05CED5E}" destId="{E4E2A005-F7FE-46FC-9F10-4A38AA43322D}" srcOrd="8" destOrd="0" presId="urn:microsoft.com/office/officeart/2005/8/layout/process5"/>
    <dgm:cxn modelId="{77515F06-3D91-4AA3-9586-182680868457}" type="presParOf" srcId="{092FF87D-0A38-4EA4-80F8-3425E05CED5E}" destId="{77501E7D-7604-4286-9B7B-5664E5488FA7}" srcOrd="9" destOrd="0" presId="urn:microsoft.com/office/officeart/2005/8/layout/process5"/>
    <dgm:cxn modelId="{276C8973-A579-4743-A5D2-8CCD9BFD7A9D}" type="presParOf" srcId="{77501E7D-7604-4286-9B7B-5664E5488FA7}" destId="{15C53EE5-186F-4BA3-AC6B-5F09EB6FAAA6}" srcOrd="0" destOrd="0" presId="urn:microsoft.com/office/officeart/2005/8/layout/process5"/>
    <dgm:cxn modelId="{B7C74769-8431-46C6-9020-23FE5B4584D2}" type="presParOf" srcId="{092FF87D-0A38-4EA4-80F8-3425E05CED5E}" destId="{52CB4A20-E39D-43E3-8066-90ADCA944BE0}"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22174DA-82A8-41B1-921C-243A48BD35E8}"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641A62A1-1506-4402-B3BB-2D53A0E3E6BC}">
      <dgm:prSet custT="1"/>
      <dgm:spPr/>
      <dgm:t>
        <a:bodyPr/>
        <a:lstStyle/>
        <a:p>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نماز</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2EB3439-D4BB-4FCE-8BA2-8F6A83CFDE59}" type="parTrans" cxnId="{BC4D2063-E164-4A14-826A-5B1F43ADBB79}">
      <dgm:prSet/>
      <dgm:spPr/>
      <dgm:t>
        <a:bodyPr/>
        <a:lstStyle/>
        <a:p>
          <a:endParaRPr lang="en-US">
            <a:latin typeface="Jameel Noori Nastaleeq" pitchFamily="2" charset="-78"/>
            <a:cs typeface="Jameel Noori Nastaleeq" pitchFamily="2" charset="-78"/>
          </a:endParaRPr>
        </a:p>
      </dgm:t>
    </dgm:pt>
    <dgm:pt modelId="{0D9B4C62-AC3F-4816-854E-30D9123DBF39}" type="sibTrans" cxnId="{BC4D2063-E164-4A14-826A-5B1F43ADBB79}">
      <dgm:prSet/>
      <dgm:spPr/>
      <dgm:t>
        <a:bodyPr/>
        <a:lstStyle/>
        <a:p>
          <a:endParaRPr lang="en-US">
            <a:latin typeface="Jameel Noori Nastaleeq" pitchFamily="2" charset="-78"/>
            <a:cs typeface="Jameel Noori Nastaleeq" pitchFamily="2" charset="-78"/>
          </a:endParaRPr>
        </a:p>
      </dgm:t>
    </dgm:pt>
    <dgm:pt modelId="{7D4C1503-D42D-4D99-9529-C61720854046}">
      <dgm:prSet custT="1"/>
      <dgm:spPr/>
      <dgm:t>
        <a:bodyPr/>
        <a:lstStyle/>
        <a:p>
          <a:pPr rtl="1"/>
          <a:r>
            <a:rPr lang="ar-SA" sz="2800" dirty="0" smtClean="0">
              <a:latin typeface="Jameel Noori Nastaleeq" pitchFamily="2" charset="-78"/>
              <a:ea typeface="Times New Roman" pitchFamily="18" charset="0"/>
              <a:cs typeface="Jameel Noori Nastaleeq" pitchFamily="2" charset="-78"/>
            </a:rPr>
            <a:t>اللہ کی طرف بار بار متوجہ کرتی ہے</a:t>
          </a:r>
          <a:endParaRPr lang="en-US" sz="2800" dirty="0">
            <a:latin typeface="Jameel Noori Nastaleeq" pitchFamily="2" charset="-78"/>
            <a:cs typeface="Jameel Noori Nastaleeq" pitchFamily="2" charset="-78"/>
          </a:endParaRPr>
        </a:p>
      </dgm:t>
    </dgm:pt>
    <dgm:pt modelId="{C7CF25AF-A821-456E-8D50-58D43E0E14E8}" type="parTrans" cxnId="{8D1AEB88-8720-465D-883F-1D8BA429DB2A}">
      <dgm:prSet/>
      <dgm:spPr/>
      <dgm:t>
        <a:bodyPr/>
        <a:lstStyle/>
        <a:p>
          <a:endParaRPr lang="en-US">
            <a:latin typeface="Jameel Noori Nastaleeq" pitchFamily="2" charset="-78"/>
            <a:cs typeface="Jameel Noori Nastaleeq" pitchFamily="2" charset="-78"/>
          </a:endParaRPr>
        </a:p>
      </dgm:t>
    </dgm:pt>
    <dgm:pt modelId="{F12AD9A2-2106-423B-A3FD-DD25B8B70A28}" type="sibTrans" cxnId="{8D1AEB88-8720-465D-883F-1D8BA429DB2A}">
      <dgm:prSet/>
      <dgm:spPr/>
      <dgm:t>
        <a:bodyPr/>
        <a:lstStyle/>
        <a:p>
          <a:endParaRPr lang="en-US">
            <a:latin typeface="Jameel Noori Nastaleeq" pitchFamily="2" charset="-78"/>
            <a:cs typeface="Jameel Noori Nastaleeq" pitchFamily="2" charset="-78"/>
          </a:endParaRPr>
        </a:p>
      </dgm:t>
    </dgm:pt>
    <dgm:pt modelId="{A5FB20DC-A14C-4FC1-BAF5-884FB852F49E}">
      <dgm:prSet custT="1"/>
      <dgm:spPr/>
      <dgm:t>
        <a:bodyPr/>
        <a:lstStyle/>
        <a:p>
          <a:pPr rtl="1"/>
          <a:r>
            <a:rPr lang="ar-SA" sz="2800" smtClean="0">
              <a:latin typeface="Jameel Noori Nastaleeq" pitchFamily="2" charset="-78"/>
              <a:ea typeface="Times New Roman" pitchFamily="18" charset="0"/>
              <a:cs typeface="Jameel Noori Nastaleeq" pitchFamily="2" charset="-78"/>
            </a:rPr>
            <a:t>ایمان کی آبیاری</a:t>
          </a:r>
          <a:endParaRPr lang="en-US" sz="2800" dirty="0">
            <a:latin typeface="Jameel Noori Nastaleeq" pitchFamily="2" charset="-78"/>
            <a:cs typeface="Jameel Noori Nastaleeq" pitchFamily="2" charset="-78"/>
          </a:endParaRPr>
        </a:p>
      </dgm:t>
    </dgm:pt>
    <dgm:pt modelId="{6D1902FF-CCCB-4395-81D4-A41EC19E1294}" type="parTrans" cxnId="{5E216322-9F5D-4B9E-B24A-AB4A384ADE5B}">
      <dgm:prSet/>
      <dgm:spPr/>
      <dgm:t>
        <a:bodyPr/>
        <a:lstStyle/>
        <a:p>
          <a:endParaRPr lang="en-US">
            <a:latin typeface="Jameel Noori Nastaleeq" pitchFamily="2" charset="-78"/>
            <a:cs typeface="Jameel Noori Nastaleeq" pitchFamily="2" charset="-78"/>
          </a:endParaRPr>
        </a:p>
      </dgm:t>
    </dgm:pt>
    <dgm:pt modelId="{43E8D895-843C-4439-861E-2DC24D6084F1}" type="sibTrans" cxnId="{5E216322-9F5D-4B9E-B24A-AB4A384ADE5B}">
      <dgm:prSet/>
      <dgm:spPr/>
      <dgm:t>
        <a:bodyPr/>
        <a:lstStyle/>
        <a:p>
          <a:endParaRPr lang="en-US">
            <a:latin typeface="Jameel Noori Nastaleeq" pitchFamily="2" charset="-78"/>
            <a:cs typeface="Jameel Noori Nastaleeq" pitchFamily="2" charset="-78"/>
          </a:endParaRPr>
        </a:p>
      </dgm:t>
    </dgm:pt>
    <dgm:pt modelId="{118D2AC8-E2FF-4383-BF09-C0DBDB208CB7}">
      <dgm:prSet custT="1"/>
      <dgm:spPr/>
      <dgm:t>
        <a:bodyPr/>
        <a:lstStyle/>
        <a:p>
          <a:pPr rtl="1"/>
          <a:r>
            <a:rPr lang="ar-SA" sz="4400" b="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زکوٰة</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A3690AB-DE8E-42A4-957E-2D8121A3A80B}" type="parTrans" cxnId="{9D23D514-8857-46CC-9088-C5ED738373B9}">
      <dgm:prSet/>
      <dgm:spPr/>
      <dgm:t>
        <a:bodyPr/>
        <a:lstStyle/>
        <a:p>
          <a:endParaRPr lang="en-US">
            <a:latin typeface="Jameel Noori Nastaleeq" pitchFamily="2" charset="-78"/>
            <a:cs typeface="Jameel Noori Nastaleeq" pitchFamily="2" charset="-78"/>
          </a:endParaRPr>
        </a:p>
      </dgm:t>
    </dgm:pt>
    <dgm:pt modelId="{F656EAE7-2092-4B2A-A825-5D5B55756117}" type="sibTrans" cxnId="{9D23D514-8857-46CC-9088-C5ED738373B9}">
      <dgm:prSet/>
      <dgm:spPr/>
      <dgm:t>
        <a:bodyPr/>
        <a:lstStyle/>
        <a:p>
          <a:endParaRPr lang="en-US">
            <a:latin typeface="Jameel Noori Nastaleeq" pitchFamily="2" charset="-78"/>
            <a:cs typeface="Jameel Noori Nastaleeq" pitchFamily="2" charset="-78"/>
          </a:endParaRPr>
        </a:p>
      </dgm:t>
    </dgm:pt>
    <dgm:pt modelId="{A4E9BB9E-78B2-4F0E-9E28-9D6A0E2C787D}">
      <dgm:prSet custT="1"/>
      <dgm:spPr/>
      <dgm:t>
        <a:bodyPr/>
        <a:lstStyle/>
        <a:p>
          <a:pPr rtl="1"/>
          <a:r>
            <a:rPr lang="ar-SA" sz="2800" smtClean="0">
              <a:latin typeface="Jameel Noori Nastaleeq" pitchFamily="2" charset="-78"/>
              <a:ea typeface="Times New Roman" pitchFamily="18" charset="0"/>
              <a:cs typeface="Jameel Noori Nastaleeq" pitchFamily="2" charset="-78"/>
            </a:rPr>
            <a:t>دل سے مال یعنی غیر اللہ کی محبت نکلتی</a:t>
          </a:r>
          <a:r>
            <a:rPr lang="en-US" sz="2800" smtClean="0">
              <a:latin typeface="Jameel Noori Nastaleeq" pitchFamily="2" charset="-78"/>
              <a:ea typeface="Times New Roman" pitchFamily="18" charset="0"/>
              <a:cs typeface="Jameel Noori Nastaleeq" pitchFamily="2" charset="-78"/>
            </a:rPr>
            <a:t> </a:t>
          </a:r>
          <a:r>
            <a:rPr lang="ar-SA" sz="2800" smtClean="0">
              <a:latin typeface="Jameel Noori Nastaleeq" pitchFamily="2" charset="-78"/>
              <a:ea typeface="Times New Roman" pitchFamily="18" charset="0"/>
              <a:cs typeface="Jameel Noori Nastaleeq" pitchFamily="2" charset="-78"/>
            </a:rPr>
            <a:t>ہے</a:t>
          </a:r>
          <a:endParaRPr lang="en-US" sz="2800" dirty="0">
            <a:latin typeface="Jameel Noori Nastaleeq" pitchFamily="2" charset="-78"/>
            <a:cs typeface="Jameel Noori Nastaleeq" pitchFamily="2" charset="-78"/>
          </a:endParaRPr>
        </a:p>
      </dgm:t>
    </dgm:pt>
    <dgm:pt modelId="{32E198B6-7609-418F-A5AA-747E252C51D5}" type="parTrans" cxnId="{F2ED12EE-7D6D-40A9-B842-7B9E65797592}">
      <dgm:prSet/>
      <dgm:spPr/>
      <dgm:t>
        <a:bodyPr/>
        <a:lstStyle/>
        <a:p>
          <a:endParaRPr lang="en-US">
            <a:latin typeface="Jameel Noori Nastaleeq" pitchFamily="2" charset="-78"/>
            <a:cs typeface="Jameel Noori Nastaleeq" pitchFamily="2" charset="-78"/>
          </a:endParaRPr>
        </a:p>
      </dgm:t>
    </dgm:pt>
    <dgm:pt modelId="{D4F5909F-C401-4DD3-ABF1-9369E17C6352}" type="sibTrans" cxnId="{F2ED12EE-7D6D-40A9-B842-7B9E65797592}">
      <dgm:prSet/>
      <dgm:spPr/>
      <dgm:t>
        <a:bodyPr/>
        <a:lstStyle/>
        <a:p>
          <a:endParaRPr lang="en-US">
            <a:latin typeface="Jameel Noori Nastaleeq" pitchFamily="2" charset="-78"/>
            <a:cs typeface="Jameel Noori Nastaleeq" pitchFamily="2" charset="-78"/>
          </a:endParaRPr>
        </a:p>
      </dgm:t>
    </dgm:pt>
    <dgm:pt modelId="{03F0516A-D5A5-44A0-A34A-183B8F1E1964}">
      <dgm:prSet custT="1"/>
      <dgm:spPr/>
      <dgm:t>
        <a:bodyPr/>
        <a:lstStyle/>
        <a:p>
          <a:pPr rtl="1"/>
          <a:r>
            <a:rPr lang="ar-SA" sz="2800" smtClean="0">
              <a:latin typeface="Jameel Noori Nastaleeq" pitchFamily="2" charset="-78"/>
              <a:ea typeface="Times New Roman" pitchFamily="18" charset="0"/>
              <a:cs typeface="Jameel Noori Nastaleeq" pitchFamily="2" charset="-78"/>
            </a:rPr>
            <a:t>جذبہٴ انفاق کی آبیاری</a:t>
          </a:r>
          <a:endParaRPr lang="en-US" sz="2800" dirty="0">
            <a:latin typeface="Jameel Noori Nastaleeq" pitchFamily="2" charset="-78"/>
            <a:cs typeface="Jameel Noori Nastaleeq" pitchFamily="2" charset="-78"/>
          </a:endParaRPr>
        </a:p>
      </dgm:t>
    </dgm:pt>
    <dgm:pt modelId="{B27DE31F-3A3F-45DC-B9E0-7A320E219EE2}" type="parTrans" cxnId="{3DDF50C0-2F5B-422E-A43D-1773BC9B0A46}">
      <dgm:prSet/>
      <dgm:spPr/>
      <dgm:t>
        <a:bodyPr/>
        <a:lstStyle/>
        <a:p>
          <a:endParaRPr lang="en-US">
            <a:latin typeface="Jameel Noori Nastaleeq" pitchFamily="2" charset="-78"/>
            <a:cs typeface="Jameel Noori Nastaleeq" pitchFamily="2" charset="-78"/>
          </a:endParaRPr>
        </a:p>
      </dgm:t>
    </dgm:pt>
    <dgm:pt modelId="{E9DB361C-8232-47DB-B262-A5AE62586FFA}" type="sibTrans" cxnId="{3DDF50C0-2F5B-422E-A43D-1773BC9B0A46}">
      <dgm:prSet/>
      <dgm:spPr/>
      <dgm:t>
        <a:bodyPr/>
        <a:lstStyle/>
        <a:p>
          <a:endParaRPr lang="en-US">
            <a:latin typeface="Jameel Noori Nastaleeq" pitchFamily="2" charset="-78"/>
            <a:cs typeface="Jameel Noori Nastaleeq" pitchFamily="2" charset="-78"/>
          </a:endParaRPr>
        </a:p>
      </dgm:t>
    </dgm:pt>
    <dgm:pt modelId="{422CA460-2088-439C-AAFC-6B39C8F8FC8A}" type="pres">
      <dgm:prSet presAssocID="{A22174DA-82A8-41B1-921C-243A48BD35E8}" presName="Name0" presStyleCnt="0">
        <dgm:presLayoutVars>
          <dgm:dir val="rev"/>
          <dgm:animLvl val="lvl"/>
          <dgm:resizeHandles val="exact"/>
        </dgm:presLayoutVars>
      </dgm:prSet>
      <dgm:spPr/>
      <dgm:t>
        <a:bodyPr/>
        <a:lstStyle/>
        <a:p>
          <a:endParaRPr lang="en-US"/>
        </a:p>
      </dgm:t>
    </dgm:pt>
    <dgm:pt modelId="{3EFA05DB-5F80-4055-8CE5-058D1E4C1628}" type="pres">
      <dgm:prSet presAssocID="{641A62A1-1506-4402-B3BB-2D53A0E3E6BC}" presName="linNode" presStyleCnt="0"/>
      <dgm:spPr/>
      <dgm:t>
        <a:bodyPr/>
        <a:lstStyle/>
        <a:p>
          <a:endParaRPr lang="en-US"/>
        </a:p>
      </dgm:t>
    </dgm:pt>
    <dgm:pt modelId="{67A43028-A43F-4351-A88A-6BFF65551CD8}" type="pres">
      <dgm:prSet presAssocID="{641A62A1-1506-4402-B3BB-2D53A0E3E6BC}" presName="parentText" presStyleLbl="node1" presStyleIdx="0" presStyleCnt="2" custScaleX="61111">
        <dgm:presLayoutVars>
          <dgm:chMax val="1"/>
          <dgm:bulletEnabled val="1"/>
        </dgm:presLayoutVars>
      </dgm:prSet>
      <dgm:spPr/>
      <dgm:t>
        <a:bodyPr/>
        <a:lstStyle/>
        <a:p>
          <a:endParaRPr lang="en-US"/>
        </a:p>
      </dgm:t>
    </dgm:pt>
    <dgm:pt modelId="{C8073DDD-7DEF-44A6-98F0-B14AE24DFCA5}" type="pres">
      <dgm:prSet presAssocID="{641A62A1-1506-4402-B3BB-2D53A0E3E6BC}" presName="descendantText" presStyleLbl="alignAccFollowNode1" presStyleIdx="0" presStyleCnt="2" custScaleX="119110">
        <dgm:presLayoutVars>
          <dgm:bulletEnabled val="1"/>
        </dgm:presLayoutVars>
      </dgm:prSet>
      <dgm:spPr/>
      <dgm:t>
        <a:bodyPr/>
        <a:lstStyle/>
        <a:p>
          <a:endParaRPr lang="en-US"/>
        </a:p>
      </dgm:t>
    </dgm:pt>
    <dgm:pt modelId="{D26D453A-DE0B-47FC-84D3-9888CA4DE9D5}" type="pres">
      <dgm:prSet presAssocID="{0D9B4C62-AC3F-4816-854E-30D9123DBF39}" presName="sp" presStyleCnt="0"/>
      <dgm:spPr/>
      <dgm:t>
        <a:bodyPr/>
        <a:lstStyle/>
        <a:p>
          <a:endParaRPr lang="en-US"/>
        </a:p>
      </dgm:t>
    </dgm:pt>
    <dgm:pt modelId="{43E3F204-CBEA-4F14-9F76-1C5FFDECD163}" type="pres">
      <dgm:prSet presAssocID="{118D2AC8-E2FF-4383-BF09-C0DBDB208CB7}" presName="linNode" presStyleCnt="0"/>
      <dgm:spPr/>
      <dgm:t>
        <a:bodyPr/>
        <a:lstStyle/>
        <a:p>
          <a:endParaRPr lang="en-US"/>
        </a:p>
      </dgm:t>
    </dgm:pt>
    <dgm:pt modelId="{AC1588B1-38F6-4FA2-8A5F-ABDC25F43B89}" type="pres">
      <dgm:prSet presAssocID="{118D2AC8-E2FF-4383-BF09-C0DBDB208CB7}" presName="parentText" presStyleLbl="node1" presStyleIdx="1" presStyleCnt="2" custScaleX="61111">
        <dgm:presLayoutVars>
          <dgm:chMax val="1"/>
          <dgm:bulletEnabled val="1"/>
        </dgm:presLayoutVars>
      </dgm:prSet>
      <dgm:spPr/>
      <dgm:t>
        <a:bodyPr/>
        <a:lstStyle/>
        <a:p>
          <a:endParaRPr lang="en-US"/>
        </a:p>
      </dgm:t>
    </dgm:pt>
    <dgm:pt modelId="{DCA0A534-9F07-4D9A-A68E-9C76E567DF7B}" type="pres">
      <dgm:prSet presAssocID="{118D2AC8-E2FF-4383-BF09-C0DBDB208CB7}" presName="descendantText" presStyleLbl="alignAccFollowNode1" presStyleIdx="1" presStyleCnt="2" custScaleX="119110">
        <dgm:presLayoutVars>
          <dgm:bulletEnabled val="1"/>
        </dgm:presLayoutVars>
      </dgm:prSet>
      <dgm:spPr/>
      <dgm:t>
        <a:bodyPr/>
        <a:lstStyle/>
        <a:p>
          <a:endParaRPr lang="en-US"/>
        </a:p>
      </dgm:t>
    </dgm:pt>
  </dgm:ptLst>
  <dgm:cxnLst>
    <dgm:cxn modelId="{BC4D2063-E164-4A14-826A-5B1F43ADBB79}" srcId="{A22174DA-82A8-41B1-921C-243A48BD35E8}" destId="{641A62A1-1506-4402-B3BB-2D53A0E3E6BC}" srcOrd="0" destOrd="0" parTransId="{A2EB3439-D4BB-4FCE-8BA2-8F6A83CFDE59}" sibTransId="{0D9B4C62-AC3F-4816-854E-30D9123DBF39}"/>
    <dgm:cxn modelId="{3674446A-639B-40F1-8741-5DA790FD7A4C}" type="presOf" srcId="{641A62A1-1506-4402-B3BB-2D53A0E3E6BC}" destId="{67A43028-A43F-4351-A88A-6BFF65551CD8}" srcOrd="0" destOrd="0" presId="urn:microsoft.com/office/officeart/2005/8/layout/vList5"/>
    <dgm:cxn modelId="{B4F1E523-052E-4B65-8BA0-23CFB342E83C}" type="presOf" srcId="{03F0516A-D5A5-44A0-A34A-183B8F1E1964}" destId="{DCA0A534-9F07-4D9A-A68E-9C76E567DF7B}" srcOrd="0" destOrd="1" presId="urn:microsoft.com/office/officeart/2005/8/layout/vList5"/>
    <dgm:cxn modelId="{22D8AD11-E03D-415D-8890-62A80C506634}" type="presOf" srcId="{118D2AC8-E2FF-4383-BF09-C0DBDB208CB7}" destId="{AC1588B1-38F6-4FA2-8A5F-ABDC25F43B89}" srcOrd="0" destOrd="0" presId="urn:microsoft.com/office/officeart/2005/8/layout/vList5"/>
    <dgm:cxn modelId="{3DDF50C0-2F5B-422E-A43D-1773BC9B0A46}" srcId="{118D2AC8-E2FF-4383-BF09-C0DBDB208CB7}" destId="{03F0516A-D5A5-44A0-A34A-183B8F1E1964}" srcOrd="1" destOrd="0" parTransId="{B27DE31F-3A3F-45DC-B9E0-7A320E219EE2}" sibTransId="{E9DB361C-8232-47DB-B262-A5AE62586FFA}"/>
    <dgm:cxn modelId="{BF146A29-D18A-4BD1-A7F5-941B0C05D68E}" type="presOf" srcId="{A5FB20DC-A14C-4FC1-BAF5-884FB852F49E}" destId="{C8073DDD-7DEF-44A6-98F0-B14AE24DFCA5}" srcOrd="0" destOrd="1" presId="urn:microsoft.com/office/officeart/2005/8/layout/vList5"/>
    <dgm:cxn modelId="{8D1AEB88-8720-465D-883F-1D8BA429DB2A}" srcId="{641A62A1-1506-4402-B3BB-2D53A0E3E6BC}" destId="{7D4C1503-D42D-4D99-9529-C61720854046}" srcOrd="0" destOrd="0" parTransId="{C7CF25AF-A821-456E-8D50-58D43E0E14E8}" sibTransId="{F12AD9A2-2106-423B-A3FD-DD25B8B70A28}"/>
    <dgm:cxn modelId="{9D23D514-8857-46CC-9088-C5ED738373B9}" srcId="{A22174DA-82A8-41B1-921C-243A48BD35E8}" destId="{118D2AC8-E2FF-4383-BF09-C0DBDB208CB7}" srcOrd="1" destOrd="0" parTransId="{2A3690AB-DE8E-42A4-957E-2D8121A3A80B}" sibTransId="{F656EAE7-2092-4B2A-A825-5D5B55756117}"/>
    <dgm:cxn modelId="{49156E3B-EDBF-404D-9BC8-4CEA0CDB4F8E}" type="presOf" srcId="{7D4C1503-D42D-4D99-9529-C61720854046}" destId="{C8073DDD-7DEF-44A6-98F0-B14AE24DFCA5}" srcOrd="0" destOrd="0" presId="urn:microsoft.com/office/officeart/2005/8/layout/vList5"/>
    <dgm:cxn modelId="{084CF20F-2C52-418D-B59A-F4E5DD2977FB}" type="presOf" srcId="{A22174DA-82A8-41B1-921C-243A48BD35E8}" destId="{422CA460-2088-439C-AAFC-6B39C8F8FC8A}" srcOrd="0" destOrd="0" presId="urn:microsoft.com/office/officeart/2005/8/layout/vList5"/>
    <dgm:cxn modelId="{F2ED12EE-7D6D-40A9-B842-7B9E65797592}" srcId="{118D2AC8-E2FF-4383-BF09-C0DBDB208CB7}" destId="{A4E9BB9E-78B2-4F0E-9E28-9D6A0E2C787D}" srcOrd="0" destOrd="0" parTransId="{32E198B6-7609-418F-A5AA-747E252C51D5}" sibTransId="{D4F5909F-C401-4DD3-ABF1-9369E17C6352}"/>
    <dgm:cxn modelId="{5E216322-9F5D-4B9E-B24A-AB4A384ADE5B}" srcId="{641A62A1-1506-4402-B3BB-2D53A0E3E6BC}" destId="{A5FB20DC-A14C-4FC1-BAF5-884FB852F49E}" srcOrd="1" destOrd="0" parTransId="{6D1902FF-CCCB-4395-81D4-A41EC19E1294}" sibTransId="{43E8D895-843C-4439-861E-2DC24D6084F1}"/>
    <dgm:cxn modelId="{A397483E-4936-4BCD-920F-3D0217D93D75}" type="presOf" srcId="{A4E9BB9E-78B2-4F0E-9E28-9D6A0E2C787D}" destId="{DCA0A534-9F07-4D9A-A68E-9C76E567DF7B}" srcOrd="0" destOrd="0" presId="urn:microsoft.com/office/officeart/2005/8/layout/vList5"/>
    <dgm:cxn modelId="{3DBF719C-D9E0-40CA-B955-547E9DBECC35}" type="presParOf" srcId="{422CA460-2088-439C-AAFC-6B39C8F8FC8A}" destId="{3EFA05DB-5F80-4055-8CE5-058D1E4C1628}" srcOrd="0" destOrd="0" presId="urn:microsoft.com/office/officeart/2005/8/layout/vList5"/>
    <dgm:cxn modelId="{D13BBFF1-B1CE-4080-B3E5-0616E48A9663}" type="presParOf" srcId="{3EFA05DB-5F80-4055-8CE5-058D1E4C1628}" destId="{67A43028-A43F-4351-A88A-6BFF65551CD8}" srcOrd="0" destOrd="0" presId="urn:microsoft.com/office/officeart/2005/8/layout/vList5"/>
    <dgm:cxn modelId="{E08F7359-497D-42EE-8CE4-1D1B9016E292}" type="presParOf" srcId="{3EFA05DB-5F80-4055-8CE5-058D1E4C1628}" destId="{C8073DDD-7DEF-44A6-98F0-B14AE24DFCA5}" srcOrd="1" destOrd="0" presId="urn:microsoft.com/office/officeart/2005/8/layout/vList5"/>
    <dgm:cxn modelId="{922F59D0-974D-44D9-A3D9-73EFCD515A39}" type="presParOf" srcId="{422CA460-2088-439C-AAFC-6B39C8F8FC8A}" destId="{D26D453A-DE0B-47FC-84D3-9888CA4DE9D5}" srcOrd="1" destOrd="0" presId="urn:microsoft.com/office/officeart/2005/8/layout/vList5"/>
    <dgm:cxn modelId="{974AEF8A-5798-412F-B874-559855B154C4}" type="presParOf" srcId="{422CA460-2088-439C-AAFC-6B39C8F8FC8A}" destId="{43E3F204-CBEA-4F14-9F76-1C5FFDECD163}" srcOrd="2" destOrd="0" presId="urn:microsoft.com/office/officeart/2005/8/layout/vList5"/>
    <dgm:cxn modelId="{F591827C-3134-42E2-BB60-EB22D50C7351}" type="presParOf" srcId="{43E3F204-CBEA-4F14-9F76-1C5FFDECD163}" destId="{AC1588B1-38F6-4FA2-8A5F-ABDC25F43B89}" srcOrd="0" destOrd="0" presId="urn:microsoft.com/office/officeart/2005/8/layout/vList5"/>
    <dgm:cxn modelId="{C0EA3415-8BD5-4841-9111-C9A505D7D0E5}" type="presParOf" srcId="{43E3F204-CBEA-4F14-9F76-1C5FFDECD163}" destId="{DCA0A534-9F07-4D9A-A68E-9C76E567DF7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lnSpc>
              <a:spcPct val="70000"/>
            </a:lnSpc>
          </a:pPr>
          <a:r>
            <a:rPr lang="ur-PK" sz="3600" b="0" dirty="0" smtClean="0">
              <a:effectLst>
                <a:outerShdw blurRad="38100" dist="38100" dir="2700000" algn="tl">
                  <a:srgbClr val="000000">
                    <a:alpha val="43137"/>
                  </a:srgbClr>
                </a:outerShdw>
              </a:effectLst>
              <a:latin typeface="Jameel Noori Nastaleeq" pitchFamily="2" charset="-78"/>
              <a:cs typeface="Jameel Noori Nastaleeq" pitchFamily="2" charset="-78"/>
            </a:rPr>
            <a:t>وعدہ خلافی</a:t>
          </a:r>
          <a:endParaRPr lang="en-US" sz="36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a:lnSpc>
              <a:spcPct val="70000"/>
            </a:lnSpc>
          </a:pPr>
          <a:endParaRPr lang="en-US" sz="110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a:lnSpc>
              <a:spcPct val="70000"/>
            </a:lnSpc>
          </a:pPr>
          <a:endParaRPr lang="en-US" sz="1100">
            <a:latin typeface="Jameel Noori Nastaleeq" pitchFamily="2" charset="-78"/>
            <a:cs typeface="Jameel Noori Nastaleeq" pitchFamily="2" charset="-78"/>
          </a:endParaRPr>
        </a:p>
      </dgm:t>
    </dgm:pt>
    <dgm:pt modelId="{A9368323-C714-446A-9715-8AAF848C6E18}">
      <dgm:prSet phldrT="[Text]" custT="1"/>
      <dgm:spPr/>
      <dgm:t>
        <a:bodyPr/>
        <a:lstStyle/>
        <a:p>
          <a:pPr rtl="1">
            <a:lnSpc>
              <a:spcPct val="80000"/>
            </a:lnSpc>
            <a:spcAft>
              <a:spcPts val="0"/>
            </a:spcAft>
          </a:pPr>
          <a:r>
            <a:rPr lang="ur-PK" sz="3200" smtClean="0">
              <a:effectLst/>
              <a:latin typeface="Jameel Noori Nastaleeq" pitchFamily="2" charset="-78"/>
              <a:cs typeface="Jameel Noori Nastaleeq" pitchFamily="2" charset="-78"/>
            </a:rPr>
            <a:t>منافق کی نشانی </a:t>
          </a:r>
          <a:r>
            <a:rPr lang="ur-PK" sz="2400" smtClean="0">
              <a:effectLst/>
              <a:latin typeface="Jameel Noori Nastaleeq" pitchFamily="2" charset="-78"/>
              <a:cs typeface="Jameel Noori Nastaleeq" pitchFamily="2" charset="-78"/>
            </a:rPr>
            <a:t>(بخاری، مسلم)</a:t>
          </a:r>
          <a:endParaRPr lang="ur-PK" sz="3200" smtClean="0">
            <a:effectLst/>
            <a:latin typeface="Jameel Noori Nastaleeq" pitchFamily="2" charset="-78"/>
            <a:cs typeface="Jameel Noori Nastaleeq" pitchFamily="2" charset="-78"/>
          </a:endParaRPr>
        </a:p>
        <a:p>
          <a:pPr rtl="1">
            <a:lnSpc>
              <a:spcPct val="80000"/>
            </a:lnSpc>
            <a:spcAft>
              <a:spcPts val="0"/>
            </a:spcAft>
          </a:pPr>
          <a:r>
            <a:rPr lang="ur-PK" sz="3200" smtClean="0">
              <a:effectLst/>
              <a:latin typeface="Jameel Noori Nastaleeq" pitchFamily="2" charset="-78"/>
              <a:cs typeface="Jameel Noori Nastaleeq" pitchFamily="2" charset="-78"/>
            </a:rPr>
            <a:t>دین کی نفی </a:t>
          </a:r>
          <a:r>
            <a:rPr lang="ur-PK" sz="2400" smtClean="0">
              <a:effectLst/>
              <a:latin typeface="Jameel Noori Nastaleeq" pitchFamily="2" charset="-78"/>
              <a:cs typeface="Jameel Noori Nastaleeq" pitchFamily="2" charset="-78"/>
            </a:rPr>
            <a:t>(بیھقی)</a:t>
          </a:r>
          <a:endParaRPr lang="en-US" sz="2400" dirty="0">
            <a:effectLst/>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a:lnSpc>
              <a:spcPct val="70000"/>
            </a:lnSpc>
          </a:pPr>
          <a:endParaRPr lang="en-US" sz="1100">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a:lnSpc>
              <a:spcPct val="70000"/>
            </a:lnSpc>
          </a:pPr>
          <a:endParaRPr lang="en-US" sz="1100">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80493"/>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74185">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68261713-6F9F-4FD3-9EE4-7D3CB54478B7}" type="presOf" srcId="{720C5FC1-1B5C-4E16-A6F5-FD1D33E007DA}" destId="{EE487FF6-6F0A-4769-A149-C6E60F0C1FC5}" srcOrd="0" destOrd="0" presId="urn:microsoft.com/office/officeart/2005/8/layout/lProcess3"/>
    <dgm:cxn modelId="{198B56CC-ED4E-47A5-9B61-ADA072870100}" type="presOf" srcId="{39DAEB90-3C44-415E-839B-55876C892F66}" destId="{0B41CBAD-43C5-447A-97D9-1746CDF159A0}" srcOrd="0" destOrd="0" presId="urn:microsoft.com/office/officeart/2005/8/layout/lProcess3"/>
    <dgm:cxn modelId="{F6CD5D6F-619B-415A-AB76-9E8155A65A9C}" type="presOf" srcId="{A9368323-C714-446A-9715-8AAF848C6E18}" destId="{CAFB9C3E-0258-44BF-B172-D508CF55783A}" srcOrd="0" destOrd="0" presId="urn:microsoft.com/office/officeart/2005/8/layout/lProcess3"/>
    <dgm:cxn modelId="{BA54623C-34CE-4529-9FDB-204F12AE416A}" type="presParOf" srcId="{0B41CBAD-43C5-447A-97D9-1746CDF159A0}" destId="{063E4DF4-3D4E-4DFE-9488-7227DE66F151}" srcOrd="0" destOrd="0" presId="urn:microsoft.com/office/officeart/2005/8/layout/lProcess3"/>
    <dgm:cxn modelId="{E665A58E-8B0E-45CE-8FD8-CBD197ED44F6}" type="presParOf" srcId="{063E4DF4-3D4E-4DFE-9488-7227DE66F151}" destId="{EE487FF6-6F0A-4769-A149-C6E60F0C1FC5}" srcOrd="0" destOrd="0" presId="urn:microsoft.com/office/officeart/2005/8/layout/lProcess3"/>
    <dgm:cxn modelId="{BAC3754E-9547-45D9-B56A-544F7D54B998}" type="presParOf" srcId="{063E4DF4-3D4E-4DFE-9488-7227DE66F151}" destId="{E2C40281-1E7B-4A5B-87A7-0E6682B935BC}" srcOrd="1" destOrd="0" presId="urn:microsoft.com/office/officeart/2005/8/layout/lProcess3"/>
    <dgm:cxn modelId="{840B8095-4439-4B03-BA24-D3BE0B0CDDDA}"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DAEB90-3C44-415E-839B-55876C892F66}" type="doc">
      <dgm:prSet loTypeId="urn:microsoft.com/office/officeart/2005/8/layout/hList3" loCatId="list"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3600" dirty="0" smtClean="0">
              <a:effectLst>
                <a:outerShdw blurRad="38100" dist="38100" dir="2700000" algn="tl">
                  <a:srgbClr val="000000">
                    <a:alpha val="43137"/>
                  </a:srgbClr>
                </a:outerShdw>
              </a:effectLst>
              <a:latin typeface="Nafees Web Naskh" pitchFamily="2" charset="-78"/>
              <a:cs typeface="UL Sajid Heading" pitchFamily="2" charset="-78"/>
            </a:rPr>
            <a:t>معاہدوں کی اقسام</a:t>
          </a:r>
          <a:endParaRPr lang="en-US" sz="36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8A484020-7876-4E17-9F9A-93681ED9D746}" type="parTrans" cxnId="{061AA5F1-DF8C-4A13-A975-E260D5DE0792}">
      <dgm:prSet/>
      <dgm:spPr/>
      <dgm:t>
        <a:bodyPr/>
        <a:lstStyle/>
        <a:p>
          <a:endParaRPr lang="en-US" sz="1050">
            <a:effectLst>
              <a:outerShdw blurRad="38100" dist="38100" dir="2700000" algn="tl">
                <a:srgbClr val="000000">
                  <a:alpha val="43137"/>
                </a:srgbClr>
              </a:outerShdw>
            </a:effectLst>
            <a:latin typeface="Nafees Web Naskh" pitchFamily="2" charset="-78"/>
            <a:cs typeface="Nafees Web Naskh" pitchFamily="2" charset="-78"/>
          </a:endParaRPr>
        </a:p>
      </dgm:t>
    </dgm:pt>
    <dgm:pt modelId="{1A5A3450-FC44-4129-A94E-81B7B690D936}" type="sibTrans" cxnId="{061AA5F1-DF8C-4A13-A975-E260D5DE0792}">
      <dgm:prSet/>
      <dgm:spPr/>
      <dgm:t>
        <a:bodyPr/>
        <a:lstStyle/>
        <a:p>
          <a:endParaRPr lang="en-US" sz="1050">
            <a:effectLst>
              <a:outerShdw blurRad="38100" dist="38100" dir="2700000" algn="tl">
                <a:srgbClr val="000000">
                  <a:alpha val="43137"/>
                </a:srgbClr>
              </a:outerShdw>
            </a:effectLst>
            <a:latin typeface="Nafees Web Naskh" pitchFamily="2" charset="-78"/>
            <a:cs typeface="Nafees Web Naskh" pitchFamily="2" charset="-78"/>
          </a:endParaRPr>
        </a:p>
      </dgm:t>
    </dgm:pt>
    <dgm:pt modelId="{E1D57507-3B67-457A-9BEF-0F13E38D1D5A}">
      <dgm:prSet phldrT="[Text]" custT="1"/>
      <dgm:spPr/>
      <dgm:t>
        <a:bodyPr/>
        <a:lstStyle/>
        <a:p>
          <a:pPr rtl="1"/>
          <a:r>
            <a:rPr lang="ur-PK" sz="3600" b="0" dirty="0" smtClean="0">
              <a:effectLst>
                <a:outerShdw blurRad="38100" dist="38100" dir="2700000" algn="tl">
                  <a:srgbClr val="000000">
                    <a:alpha val="43137"/>
                  </a:srgbClr>
                </a:outerShdw>
              </a:effectLst>
              <a:latin typeface="Jameel Noori Nastaleeq" pitchFamily="2" charset="-78"/>
              <a:cs typeface="Jameel Noori Nastaleeq" pitchFamily="2" charset="-78"/>
            </a:rPr>
            <a:t>اپنے آپ سے</a:t>
          </a:r>
          <a:endParaRPr lang="en-US" sz="36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6528D9-7153-4723-A085-FD0EE48F1746}" type="parTrans" cxnId="{5172E6F5-C95E-4A61-AFD1-645538344264}">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8BCBBCD5-9AA0-4A0C-B9EB-DC0C9FF19B24}" type="sibTrans" cxnId="{5172E6F5-C95E-4A61-AFD1-645538344264}">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1F28160B-F114-46F3-8916-38371B54FA5F}">
      <dgm:prSet phldrT="[Text]" custT="1"/>
      <dgm:spPr/>
      <dgm:t>
        <a:bodyPr/>
        <a:lstStyle/>
        <a:p>
          <a:pPr rtl="1"/>
          <a:r>
            <a:rPr lang="ur-PK" sz="3600" b="0" dirty="0" smtClean="0">
              <a:effectLst>
                <a:outerShdw blurRad="38100" dist="38100" dir="2700000" algn="tl">
                  <a:srgbClr val="000000">
                    <a:alpha val="43137"/>
                  </a:srgbClr>
                </a:outerShdw>
              </a:effectLst>
              <a:latin typeface="Jameel Noori Nastaleeq" pitchFamily="2" charset="-78"/>
              <a:cs typeface="Jameel Noori Nastaleeq" pitchFamily="2" charset="-78"/>
            </a:rPr>
            <a:t>بندوں سے</a:t>
          </a:r>
          <a:endParaRPr lang="en-US" sz="36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5352A7-06CA-4921-BDBA-35026D3E028C}" type="parTrans" cxnId="{865D5BA4-D034-468F-83F5-FC00E9AA8719}">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971200EC-B3F2-4C7A-AC30-8839E94502F2}" type="sibTrans" cxnId="{865D5BA4-D034-468F-83F5-FC00E9AA8719}">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54252422-2C3F-4629-9F0C-24DB84B90D50}">
      <dgm:prSet phldrT="[Text]" custT="1"/>
      <dgm:spPr/>
      <dgm:t>
        <a:bodyPr/>
        <a:lstStyle/>
        <a:p>
          <a:pPr rtl="1"/>
          <a:r>
            <a:rPr lang="ur-PK" sz="3600" b="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تعالیٰ سے</a:t>
          </a:r>
          <a:endParaRPr lang="en-US" sz="36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83F2805-4487-45EE-AEBF-5821631A1454}" type="parTrans" cxnId="{EC5D7147-F632-42C9-A93C-DB90C0F8EA45}">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42BE8EC7-E4F6-4A27-B558-231F35DE10C0}" type="sibTrans" cxnId="{EC5D7147-F632-42C9-A93C-DB90C0F8EA45}">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D7A1463B-4D54-419B-BBC0-F36871FADA2E}" type="pres">
      <dgm:prSet presAssocID="{39DAEB90-3C44-415E-839B-55876C892F66}" presName="composite" presStyleCnt="0">
        <dgm:presLayoutVars>
          <dgm:chMax val="1"/>
          <dgm:dir val="rev"/>
          <dgm:resizeHandles val="exact"/>
        </dgm:presLayoutVars>
      </dgm:prSet>
      <dgm:spPr/>
      <dgm:t>
        <a:bodyPr/>
        <a:lstStyle/>
        <a:p>
          <a:endParaRPr lang="en-US"/>
        </a:p>
      </dgm:t>
    </dgm:pt>
    <dgm:pt modelId="{34E9ADB8-920C-4286-9D75-52CE75DDE867}" type="pres">
      <dgm:prSet presAssocID="{720C5FC1-1B5C-4E16-A6F5-FD1D33E007DA}" presName="roof" presStyleLbl="dkBgShp" presStyleIdx="0" presStyleCnt="2"/>
      <dgm:spPr/>
      <dgm:t>
        <a:bodyPr/>
        <a:lstStyle/>
        <a:p>
          <a:endParaRPr lang="en-US"/>
        </a:p>
      </dgm:t>
    </dgm:pt>
    <dgm:pt modelId="{BAD5CB23-C567-42F1-AB47-8D3B07597A33}" type="pres">
      <dgm:prSet presAssocID="{720C5FC1-1B5C-4E16-A6F5-FD1D33E007DA}" presName="pillars" presStyleCnt="0"/>
      <dgm:spPr/>
      <dgm:t>
        <a:bodyPr/>
        <a:lstStyle/>
        <a:p>
          <a:endParaRPr lang="en-US"/>
        </a:p>
      </dgm:t>
    </dgm:pt>
    <dgm:pt modelId="{DEF1D15E-0966-4C33-A370-5860441188E6}" type="pres">
      <dgm:prSet presAssocID="{720C5FC1-1B5C-4E16-A6F5-FD1D33E007DA}" presName="pillar1" presStyleLbl="node1" presStyleIdx="0" presStyleCnt="3">
        <dgm:presLayoutVars>
          <dgm:bulletEnabled val="1"/>
        </dgm:presLayoutVars>
      </dgm:prSet>
      <dgm:spPr/>
      <dgm:t>
        <a:bodyPr/>
        <a:lstStyle/>
        <a:p>
          <a:endParaRPr lang="en-US"/>
        </a:p>
      </dgm:t>
    </dgm:pt>
    <dgm:pt modelId="{5900EAFF-CE10-4F06-9C92-63F50BE5A2F4}" type="pres">
      <dgm:prSet presAssocID="{1F28160B-F114-46F3-8916-38371B54FA5F}" presName="pillarX" presStyleLbl="node1" presStyleIdx="1" presStyleCnt="3">
        <dgm:presLayoutVars>
          <dgm:bulletEnabled val="1"/>
        </dgm:presLayoutVars>
      </dgm:prSet>
      <dgm:spPr/>
      <dgm:t>
        <a:bodyPr/>
        <a:lstStyle/>
        <a:p>
          <a:endParaRPr lang="en-US"/>
        </a:p>
      </dgm:t>
    </dgm:pt>
    <dgm:pt modelId="{061B5053-3A22-4468-9E7A-B4725539C9FC}" type="pres">
      <dgm:prSet presAssocID="{54252422-2C3F-4629-9F0C-24DB84B90D50}" presName="pillarX" presStyleLbl="node1" presStyleIdx="2" presStyleCnt="3">
        <dgm:presLayoutVars>
          <dgm:bulletEnabled val="1"/>
        </dgm:presLayoutVars>
      </dgm:prSet>
      <dgm:spPr/>
      <dgm:t>
        <a:bodyPr/>
        <a:lstStyle/>
        <a:p>
          <a:endParaRPr lang="en-US"/>
        </a:p>
      </dgm:t>
    </dgm:pt>
    <dgm:pt modelId="{E5008B67-7971-4EA3-957F-6265DD265B6A}" type="pres">
      <dgm:prSet presAssocID="{720C5FC1-1B5C-4E16-A6F5-FD1D33E007DA}" presName="base" presStyleLbl="dkBgShp" presStyleIdx="1" presStyleCnt="2"/>
      <dgm:spPr/>
      <dgm:t>
        <a:bodyPr/>
        <a:lstStyle/>
        <a:p>
          <a:endParaRPr lang="en-US"/>
        </a:p>
      </dgm:t>
    </dgm:pt>
  </dgm:ptLst>
  <dgm:cxnLst>
    <dgm:cxn modelId="{EC5D7147-F632-42C9-A93C-DB90C0F8EA45}" srcId="{720C5FC1-1B5C-4E16-A6F5-FD1D33E007DA}" destId="{54252422-2C3F-4629-9F0C-24DB84B90D50}" srcOrd="2" destOrd="0" parTransId="{783F2805-4487-45EE-AEBF-5821631A1454}" sibTransId="{42BE8EC7-E4F6-4A27-B558-231F35DE10C0}"/>
    <dgm:cxn modelId="{061AA5F1-DF8C-4A13-A975-E260D5DE0792}" srcId="{39DAEB90-3C44-415E-839B-55876C892F66}" destId="{720C5FC1-1B5C-4E16-A6F5-FD1D33E007DA}" srcOrd="0" destOrd="0" parTransId="{8A484020-7876-4E17-9F9A-93681ED9D746}" sibTransId="{1A5A3450-FC44-4129-A94E-81B7B690D936}"/>
    <dgm:cxn modelId="{2EE1157B-B8F3-4987-BFF7-858306A6A66B}" type="presOf" srcId="{1F28160B-F114-46F3-8916-38371B54FA5F}" destId="{5900EAFF-CE10-4F06-9C92-63F50BE5A2F4}" srcOrd="0" destOrd="0" presId="urn:microsoft.com/office/officeart/2005/8/layout/hList3"/>
    <dgm:cxn modelId="{865D5BA4-D034-468F-83F5-FC00E9AA8719}" srcId="{720C5FC1-1B5C-4E16-A6F5-FD1D33E007DA}" destId="{1F28160B-F114-46F3-8916-38371B54FA5F}" srcOrd="1" destOrd="0" parTransId="{C55352A7-06CA-4921-BDBA-35026D3E028C}" sibTransId="{971200EC-B3F2-4C7A-AC30-8839E94502F2}"/>
    <dgm:cxn modelId="{84025EDC-EDA2-4FBE-BA9E-42B28634A8EB}" type="presOf" srcId="{54252422-2C3F-4629-9F0C-24DB84B90D50}" destId="{061B5053-3A22-4468-9E7A-B4725539C9FC}" srcOrd="0" destOrd="0" presId="urn:microsoft.com/office/officeart/2005/8/layout/hList3"/>
    <dgm:cxn modelId="{5172E6F5-C95E-4A61-AFD1-645538344264}" srcId="{720C5FC1-1B5C-4E16-A6F5-FD1D33E007DA}" destId="{E1D57507-3B67-457A-9BEF-0F13E38D1D5A}" srcOrd="0" destOrd="0" parTransId="{E16528D9-7153-4723-A085-FD0EE48F1746}" sibTransId="{8BCBBCD5-9AA0-4A0C-B9EB-DC0C9FF19B24}"/>
    <dgm:cxn modelId="{70A6D7AA-3335-4D96-9BA5-68B4F2027BBB}" type="presOf" srcId="{39DAEB90-3C44-415E-839B-55876C892F66}" destId="{D7A1463B-4D54-419B-BBC0-F36871FADA2E}" srcOrd="0" destOrd="0" presId="urn:microsoft.com/office/officeart/2005/8/layout/hList3"/>
    <dgm:cxn modelId="{2C3794C5-3AB2-4FF3-875C-F8E1FF6AE0FC}" type="presOf" srcId="{720C5FC1-1B5C-4E16-A6F5-FD1D33E007DA}" destId="{34E9ADB8-920C-4286-9D75-52CE75DDE867}" srcOrd="0" destOrd="0" presId="urn:microsoft.com/office/officeart/2005/8/layout/hList3"/>
    <dgm:cxn modelId="{A5A95147-0AA7-49D4-B6E9-1E8C51E4F885}" type="presOf" srcId="{E1D57507-3B67-457A-9BEF-0F13E38D1D5A}" destId="{DEF1D15E-0966-4C33-A370-5860441188E6}" srcOrd="0" destOrd="0" presId="urn:microsoft.com/office/officeart/2005/8/layout/hList3"/>
    <dgm:cxn modelId="{AD3C7C8A-212A-4D13-877D-C93CC7577BBE}" type="presParOf" srcId="{D7A1463B-4D54-419B-BBC0-F36871FADA2E}" destId="{34E9ADB8-920C-4286-9D75-52CE75DDE867}" srcOrd="0" destOrd="0" presId="urn:microsoft.com/office/officeart/2005/8/layout/hList3"/>
    <dgm:cxn modelId="{3D408BCB-DA5E-48C1-A5D1-B7AAD4C6F3A8}" type="presParOf" srcId="{D7A1463B-4D54-419B-BBC0-F36871FADA2E}" destId="{BAD5CB23-C567-42F1-AB47-8D3B07597A33}" srcOrd="1" destOrd="0" presId="urn:microsoft.com/office/officeart/2005/8/layout/hList3"/>
    <dgm:cxn modelId="{3DB40FC1-5F25-4FE9-B1C1-FCB2CE7A59FC}" type="presParOf" srcId="{BAD5CB23-C567-42F1-AB47-8D3B07597A33}" destId="{DEF1D15E-0966-4C33-A370-5860441188E6}" srcOrd="0" destOrd="0" presId="urn:microsoft.com/office/officeart/2005/8/layout/hList3"/>
    <dgm:cxn modelId="{D64A176C-E6CE-4DE4-9014-EE2AF694D5FA}" type="presParOf" srcId="{BAD5CB23-C567-42F1-AB47-8D3B07597A33}" destId="{5900EAFF-CE10-4F06-9C92-63F50BE5A2F4}" srcOrd="1" destOrd="0" presId="urn:microsoft.com/office/officeart/2005/8/layout/hList3"/>
    <dgm:cxn modelId="{CE020572-C768-42C8-AFC2-C6FEEDADB72C}" type="presParOf" srcId="{BAD5CB23-C567-42F1-AB47-8D3B07597A33}" destId="{061B5053-3A22-4468-9E7A-B4725539C9FC}" srcOrd="2" destOrd="0" presId="urn:microsoft.com/office/officeart/2005/8/layout/hList3"/>
    <dgm:cxn modelId="{2E0A6840-5017-45DB-8A64-C193AA6D6577}" type="presParOf" srcId="{D7A1463B-4D54-419B-BBC0-F36871FADA2E}" destId="{E5008B67-7971-4EA3-957F-6265DD265B6A}"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DAEB90-3C44-415E-839B-55876C892F66}" type="doc">
      <dgm:prSet loTypeId="urn:microsoft.com/office/officeart/2005/8/layout/hList3" loCatId="list"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3600" dirty="0" smtClean="0">
              <a:effectLst>
                <a:outerShdw blurRad="38100" dist="38100" dir="2700000" algn="tl">
                  <a:srgbClr val="000000">
                    <a:alpha val="43137"/>
                  </a:srgbClr>
                </a:outerShdw>
              </a:effectLst>
              <a:latin typeface="Nafees Web Naskh" pitchFamily="2" charset="-78"/>
              <a:cs typeface="UL Sajid Heading" pitchFamily="2" charset="-78"/>
            </a:rPr>
            <a:t>صبر کی اقسام</a:t>
          </a:r>
          <a:endParaRPr lang="en-US" sz="360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8A484020-7876-4E17-9F9A-93681ED9D746}" type="parTrans" cxnId="{061AA5F1-DF8C-4A13-A975-E260D5DE0792}">
      <dgm:prSet/>
      <dgm:spPr/>
      <dgm:t>
        <a:bodyPr/>
        <a:lstStyle/>
        <a:p>
          <a:endParaRPr lang="en-US" sz="1050">
            <a:effectLst>
              <a:outerShdw blurRad="38100" dist="38100" dir="2700000" algn="tl">
                <a:srgbClr val="000000">
                  <a:alpha val="43137"/>
                </a:srgbClr>
              </a:outerShdw>
            </a:effectLst>
            <a:latin typeface="Nafees Web Naskh" pitchFamily="2" charset="-78"/>
            <a:cs typeface="Nafees Web Naskh" pitchFamily="2" charset="-78"/>
          </a:endParaRPr>
        </a:p>
      </dgm:t>
    </dgm:pt>
    <dgm:pt modelId="{1A5A3450-FC44-4129-A94E-81B7B690D936}" type="sibTrans" cxnId="{061AA5F1-DF8C-4A13-A975-E260D5DE0792}">
      <dgm:prSet/>
      <dgm:spPr/>
      <dgm:t>
        <a:bodyPr/>
        <a:lstStyle/>
        <a:p>
          <a:endParaRPr lang="en-US" sz="1050">
            <a:effectLst>
              <a:outerShdw blurRad="38100" dist="38100" dir="2700000" algn="tl">
                <a:srgbClr val="000000">
                  <a:alpha val="43137"/>
                </a:srgbClr>
              </a:outerShdw>
            </a:effectLst>
            <a:latin typeface="Nafees Web Naskh" pitchFamily="2" charset="-78"/>
            <a:cs typeface="Nafees Web Naskh" pitchFamily="2" charset="-78"/>
          </a:endParaRPr>
        </a:p>
      </dgm:t>
    </dgm:pt>
    <dgm:pt modelId="{1F28160B-F114-46F3-8916-38371B54FA5F}">
      <dgm:prSet phldrT="[Text]" custT="1"/>
      <dgm:spPr/>
      <dgm:t>
        <a:bodyPr/>
        <a:lstStyle/>
        <a:p>
          <a:pPr rtl="1"/>
          <a:r>
            <a:rPr lang="ur-PK" sz="3600" b="0" dirty="0" smtClean="0">
              <a:effectLst>
                <a:outerShdw blurRad="38100" dist="38100" dir="2700000" algn="tl">
                  <a:srgbClr val="000000">
                    <a:alpha val="43137"/>
                  </a:srgbClr>
                </a:outerShdw>
              </a:effectLst>
              <a:latin typeface="Jameel Noori Nastaleeq" pitchFamily="2" charset="-78"/>
              <a:cs typeface="Jameel Noori Nastaleeq" pitchFamily="2" charset="-78"/>
            </a:rPr>
            <a:t>فقر و فاقہ میں</a:t>
          </a:r>
          <a:endParaRPr lang="en-US" sz="36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5352A7-06CA-4921-BDBA-35026D3E028C}" type="parTrans" cxnId="{865D5BA4-D034-468F-83F5-FC00E9AA8719}">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971200EC-B3F2-4C7A-AC30-8839E94502F2}" type="sibTrans" cxnId="{865D5BA4-D034-468F-83F5-FC00E9AA8719}">
      <dgm:prSet/>
      <dgm:spPr/>
      <dgm:t>
        <a:bodyPr/>
        <a:lstStyle/>
        <a:p>
          <a:endParaRPr lang="en-US" sz="1600">
            <a:effectLst>
              <a:outerShdw blurRad="38100" dist="38100" dir="2700000" algn="tl">
                <a:srgbClr val="000000">
                  <a:alpha val="43137"/>
                </a:srgbClr>
              </a:outerShdw>
            </a:effectLst>
            <a:latin typeface="Nafees Web Naskh" pitchFamily="2" charset="-78"/>
            <a:cs typeface="Nafees Web Naskh" pitchFamily="2" charset="-78"/>
          </a:endParaRPr>
        </a:p>
      </dgm:t>
    </dgm:pt>
    <dgm:pt modelId="{EC75AD41-9718-4655-B723-BFCBCFB906CD}">
      <dgm:prSet phldrT="[Text]" custT="1"/>
      <dgm:spPr/>
      <dgm:t>
        <a:bodyPr/>
        <a:lstStyle/>
        <a:p>
          <a:pPr rtl="1"/>
          <a:r>
            <a:rPr lang="ur-PK" sz="3600" b="0" dirty="0" smtClean="0">
              <a:effectLst>
                <a:outerShdw blurRad="38100" dist="38100" dir="2700000" algn="tl">
                  <a:srgbClr val="000000">
                    <a:alpha val="43137"/>
                  </a:srgbClr>
                </a:outerShdw>
              </a:effectLst>
              <a:latin typeface="Jameel Noori Nastaleeq" pitchFamily="2" charset="-78"/>
              <a:cs typeface="Jameel Noori Nastaleeq" pitchFamily="2" charset="-78"/>
            </a:rPr>
            <a:t>تکالیف میں</a:t>
          </a:r>
          <a:endParaRPr lang="en-US" sz="36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1B289F-5A06-48C9-804F-075E1BB74DB0}" type="parTrans" cxnId="{3EC97CD0-E064-4EE2-B162-244E83A057C8}">
      <dgm:prSet/>
      <dgm:spPr/>
      <dgm:t>
        <a:bodyPr/>
        <a:lstStyle/>
        <a:p>
          <a:endParaRPr lang="en-US"/>
        </a:p>
      </dgm:t>
    </dgm:pt>
    <dgm:pt modelId="{FB18603F-CD07-4149-9FD9-FB1626F67F32}" type="sibTrans" cxnId="{3EC97CD0-E064-4EE2-B162-244E83A057C8}">
      <dgm:prSet/>
      <dgm:spPr/>
      <dgm:t>
        <a:bodyPr/>
        <a:lstStyle/>
        <a:p>
          <a:endParaRPr lang="en-US"/>
        </a:p>
      </dgm:t>
    </dgm:pt>
    <dgm:pt modelId="{5EB23CCB-0630-482F-8181-38A933B12E9D}">
      <dgm:prSet phldrT="[Text]" custT="1"/>
      <dgm:spPr/>
      <dgm:t>
        <a:bodyPr/>
        <a:lstStyle/>
        <a:p>
          <a:pPr rtl="1"/>
          <a:r>
            <a:rPr lang="ur-PK" sz="3600" b="0" dirty="0" smtClean="0">
              <a:effectLst>
                <a:outerShdw blurRad="38100" dist="38100" dir="2700000" algn="tl">
                  <a:srgbClr val="000000">
                    <a:alpha val="43137"/>
                  </a:srgbClr>
                </a:outerShdw>
              </a:effectLst>
              <a:latin typeface="Jameel Noori Nastaleeq" pitchFamily="2" charset="-78"/>
              <a:cs typeface="Jameel Noori Nastaleeq" pitchFamily="2" charset="-78"/>
            </a:rPr>
            <a:t>جنگ کے وقت</a:t>
          </a:r>
          <a:endParaRPr lang="en-US" sz="36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8A5727F-A2AA-4A87-B6AF-B129E5A0290A}" type="parTrans" cxnId="{715D06B5-82F4-42C2-9CB2-10F685D9BD1B}">
      <dgm:prSet/>
      <dgm:spPr/>
      <dgm:t>
        <a:bodyPr/>
        <a:lstStyle/>
        <a:p>
          <a:endParaRPr lang="en-US"/>
        </a:p>
      </dgm:t>
    </dgm:pt>
    <dgm:pt modelId="{D857D8EF-3CA8-4400-AF1A-E2ABD481C49B}" type="sibTrans" cxnId="{715D06B5-82F4-42C2-9CB2-10F685D9BD1B}">
      <dgm:prSet/>
      <dgm:spPr/>
      <dgm:t>
        <a:bodyPr/>
        <a:lstStyle/>
        <a:p>
          <a:endParaRPr lang="en-US"/>
        </a:p>
      </dgm:t>
    </dgm:pt>
    <dgm:pt modelId="{D7A1463B-4D54-419B-BBC0-F36871FADA2E}" type="pres">
      <dgm:prSet presAssocID="{39DAEB90-3C44-415E-839B-55876C892F66}" presName="composite" presStyleCnt="0">
        <dgm:presLayoutVars>
          <dgm:chMax val="1"/>
          <dgm:dir val="rev"/>
          <dgm:resizeHandles val="exact"/>
        </dgm:presLayoutVars>
      </dgm:prSet>
      <dgm:spPr/>
      <dgm:t>
        <a:bodyPr/>
        <a:lstStyle/>
        <a:p>
          <a:endParaRPr lang="en-US"/>
        </a:p>
      </dgm:t>
    </dgm:pt>
    <dgm:pt modelId="{34E9ADB8-920C-4286-9D75-52CE75DDE867}" type="pres">
      <dgm:prSet presAssocID="{720C5FC1-1B5C-4E16-A6F5-FD1D33E007DA}" presName="roof" presStyleLbl="dkBgShp" presStyleIdx="0" presStyleCnt="2"/>
      <dgm:spPr/>
      <dgm:t>
        <a:bodyPr/>
        <a:lstStyle/>
        <a:p>
          <a:endParaRPr lang="en-US"/>
        </a:p>
      </dgm:t>
    </dgm:pt>
    <dgm:pt modelId="{BAD5CB23-C567-42F1-AB47-8D3B07597A33}" type="pres">
      <dgm:prSet presAssocID="{720C5FC1-1B5C-4E16-A6F5-FD1D33E007DA}" presName="pillars" presStyleCnt="0"/>
      <dgm:spPr/>
      <dgm:t>
        <a:bodyPr/>
        <a:lstStyle/>
        <a:p>
          <a:endParaRPr lang="en-US"/>
        </a:p>
      </dgm:t>
    </dgm:pt>
    <dgm:pt modelId="{DEF1D15E-0966-4C33-A370-5860441188E6}" type="pres">
      <dgm:prSet presAssocID="{720C5FC1-1B5C-4E16-A6F5-FD1D33E007DA}" presName="pillar1" presStyleLbl="node1" presStyleIdx="0" presStyleCnt="3">
        <dgm:presLayoutVars>
          <dgm:bulletEnabled val="1"/>
        </dgm:presLayoutVars>
      </dgm:prSet>
      <dgm:spPr/>
      <dgm:t>
        <a:bodyPr/>
        <a:lstStyle/>
        <a:p>
          <a:endParaRPr lang="en-US"/>
        </a:p>
      </dgm:t>
    </dgm:pt>
    <dgm:pt modelId="{F466145F-2159-441C-8411-99D719601F2A}" type="pres">
      <dgm:prSet presAssocID="{EC75AD41-9718-4655-B723-BFCBCFB906CD}" presName="pillarX" presStyleLbl="node1" presStyleIdx="1" presStyleCnt="3">
        <dgm:presLayoutVars>
          <dgm:bulletEnabled val="1"/>
        </dgm:presLayoutVars>
      </dgm:prSet>
      <dgm:spPr/>
      <dgm:t>
        <a:bodyPr/>
        <a:lstStyle/>
        <a:p>
          <a:endParaRPr lang="en-US"/>
        </a:p>
      </dgm:t>
    </dgm:pt>
    <dgm:pt modelId="{95330D27-D946-4814-9792-A888CDA879C1}" type="pres">
      <dgm:prSet presAssocID="{5EB23CCB-0630-482F-8181-38A933B12E9D}" presName="pillarX" presStyleLbl="node1" presStyleIdx="2" presStyleCnt="3">
        <dgm:presLayoutVars>
          <dgm:bulletEnabled val="1"/>
        </dgm:presLayoutVars>
      </dgm:prSet>
      <dgm:spPr/>
      <dgm:t>
        <a:bodyPr/>
        <a:lstStyle/>
        <a:p>
          <a:endParaRPr lang="en-US"/>
        </a:p>
      </dgm:t>
    </dgm:pt>
    <dgm:pt modelId="{E5008B67-7971-4EA3-957F-6265DD265B6A}" type="pres">
      <dgm:prSet presAssocID="{720C5FC1-1B5C-4E16-A6F5-FD1D33E007DA}" presName="base" presStyleLbl="dkBgShp" presStyleIdx="1" presStyleCnt="2"/>
      <dgm:spPr/>
      <dgm:t>
        <a:bodyPr/>
        <a:lstStyle/>
        <a:p>
          <a:endParaRPr lang="en-US"/>
        </a:p>
      </dgm:t>
    </dgm:pt>
  </dgm:ptLst>
  <dgm:cxnLst>
    <dgm:cxn modelId="{715D06B5-82F4-42C2-9CB2-10F685D9BD1B}" srcId="{720C5FC1-1B5C-4E16-A6F5-FD1D33E007DA}" destId="{5EB23CCB-0630-482F-8181-38A933B12E9D}" srcOrd="2" destOrd="0" parTransId="{A8A5727F-A2AA-4A87-B6AF-B129E5A0290A}" sibTransId="{D857D8EF-3CA8-4400-AF1A-E2ABD481C49B}"/>
    <dgm:cxn modelId="{061AA5F1-DF8C-4A13-A975-E260D5DE0792}" srcId="{39DAEB90-3C44-415E-839B-55876C892F66}" destId="{720C5FC1-1B5C-4E16-A6F5-FD1D33E007DA}" srcOrd="0" destOrd="0" parTransId="{8A484020-7876-4E17-9F9A-93681ED9D746}" sibTransId="{1A5A3450-FC44-4129-A94E-81B7B690D936}"/>
    <dgm:cxn modelId="{A385E489-8958-4421-9166-D86EBDFF3D1D}" type="presOf" srcId="{1F28160B-F114-46F3-8916-38371B54FA5F}" destId="{DEF1D15E-0966-4C33-A370-5860441188E6}" srcOrd="0" destOrd="0" presId="urn:microsoft.com/office/officeart/2005/8/layout/hList3"/>
    <dgm:cxn modelId="{BCB36A35-905B-44FF-9BCD-0EB7FC8588C0}" type="presOf" srcId="{720C5FC1-1B5C-4E16-A6F5-FD1D33E007DA}" destId="{34E9ADB8-920C-4286-9D75-52CE75DDE867}" srcOrd="0" destOrd="0" presId="urn:microsoft.com/office/officeart/2005/8/layout/hList3"/>
    <dgm:cxn modelId="{865D5BA4-D034-468F-83F5-FC00E9AA8719}" srcId="{720C5FC1-1B5C-4E16-A6F5-FD1D33E007DA}" destId="{1F28160B-F114-46F3-8916-38371B54FA5F}" srcOrd="0" destOrd="0" parTransId="{C55352A7-06CA-4921-BDBA-35026D3E028C}" sibTransId="{971200EC-B3F2-4C7A-AC30-8839E94502F2}"/>
    <dgm:cxn modelId="{869A45F6-E03A-4766-BCF2-951CD75591B9}" type="presOf" srcId="{5EB23CCB-0630-482F-8181-38A933B12E9D}" destId="{95330D27-D946-4814-9792-A888CDA879C1}" srcOrd="0" destOrd="0" presId="urn:microsoft.com/office/officeart/2005/8/layout/hList3"/>
    <dgm:cxn modelId="{F68F2372-EA76-471B-AC72-F783B7A31820}" type="presOf" srcId="{EC75AD41-9718-4655-B723-BFCBCFB906CD}" destId="{F466145F-2159-441C-8411-99D719601F2A}" srcOrd="0" destOrd="0" presId="urn:microsoft.com/office/officeart/2005/8/layout/hList3"/>
    <dgm:cxn modelId="{3EC97CD0-E064-4EE2-B162-244E83A057C8}" srcId="{720C5FC1-1B5C-4E16-A6F5-FD1D33E007DA}" destId="{EC75AD41-9718-4655-B723-BFCBCFB906CD}" srcOrd="1" destOrd="0" parTransId="{541B289F-5A06-48C9-804F-075E1BB74DB0}" sibTransId="{FB18603F-CD07-4149-9FD9-FB1626F67F32}"/>
    <dgm:cxn modelId="{63462E7C-F9FB-44CF-91B3-96F00B6A53C7}" type="presOf" srcId="{39DAEB90-3C44-415E-839B-55876C892F66}" destId="{D7A1463B-4D54-419B-BBC0-F36871FADA2E}" srcOrd="0" destOrd="0" presId="urn:microsoft.com/office/officeart/2005/8/layout/hList3"/>
    <dgm:cxn modelId="{ADD4760D-C0C7-40B0-BB11-4C2E954B8FAB}" type="presParOf" srcId="{D7A1463B-4D54-419B-BBC0-F36871FADA2E}" destId="{34E9ADB8-920C-4286-9D75-52CE75DDE867}" srcOrd="0" destOrd="0" presId="urn:microsoft.com/office/officeart/2005/8/layout/hList3"/>
    <dgm:cxn modelId="{CAA0C4A4-5368-4CEF-BF03-E7F4784795FC}" type="presParOf" srcId="{D7A1463B-4D54-419B-BBC0-F36871FADA2E}" destId="{BAD5CB23-C567-42F1-AB47-8D3B07597A33}" srcOrd="1" destOrd="0" presId="urn:microsoft.com/office/officeart/2005/8/layout/hList3"/>
    <dgm:cxn modelId="{3FAFC4AD-7A6D-4191-808D-70E7AB0CCF32}" type="presParOf" srcId="{BAD5CB23-C567-42F1-AB47-8D3B07597A33}" destId="{DEF1D15E-0966-4C33-A370-5860441188E6}" srcOrd="0" destOrd="0" presId="urn:microsoft.com/office/officeart/2005/8/layout/hList3"/>
    <dgm:cxn modelId="{B7709634-F3FD-4423-883F-DC37B1C5EA14}" type="presParOf" srcId="{BAD5CB23-C567-42F1-AB47-8D3B07597A33}" destId="{F466145F-2159-441C-8411-99D719601F2A}" srcOrd="1" destOrd="0" presId="urn:microsoft.com/office/officeart/2005/8/layout/hList3"/>
    <dgm:cxn modelId="{1DABE246-A0E5-4D9B-8EC5-312620905670}" type="presParOf" srcId="{BAD5CB23-C567-42F1-AB47-8D3B07597A33}" destId="{95330D27-D946-4814-9792-A888CDA879C1}" srcOrd="2" destOrd="0" presId="urn:microsoft.com/office/officeart/2005/8/layout/hList3"/>
    <dgm:cxn modelId="{338C4342-7B7E-4216-81E1-EB8537F94EA8}" type="presParOf" srcId="{D7A1463B-4D54-419B-BBC0-F36871FADA2E}" destId="{E5008B67-7971-4EA3-957F-6265DD265B6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نیکی کی چوٹی: باطل سے مقابلہ (الصف: 4)</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ctr" rtl="1"/>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کے محبوب بندوں کی جنگ اللہ کے راستے میں (آل عمران: 146)</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رہبانیت کی نفی اور نیکی کا ایک متحرک </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(Dynamic)</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تصور</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3">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3">
        <dgm:presLayoutVars>
          <dgm:chMax val="0"/>
          <dgm:bulletEnabled val="1"/>
        </dgm:presLayoutVars>
      </dgm:prSet>
      <dgm:spPr/>
      <dgm:t>
        <a:bodyPr/>
        <a:lstStyle/>
        <a:p>
          <a:endParaRPr lang="en-US"/>
        </a:p>
      </dgm:t>
    </dgm:pt>
    <dgm:pt modelId="{F06712EB-A990-429E-A6C5-AF4E7BD82C5D}" type="pres">
      <dgm:prSet presAssocID="{101D7631-5DA0-4562-AA72-850D2F3FC528}" presName="spacer" presStyleCnt="0"/>
      <dgm:spPr/>
      <dgm:t>
        <a:bodyPr/>
        <a:lstStyle/>
        <a:p>
          <a:endParaRPr lang="en-US"/>
        </a:p>
      </dgm:t>
    </dgm:pt>
    <dgm:pt modelId="{FD485FE1-F867-4343-BB5B-44636579DC08}" type="pres">
      <dgm:prSet presAssocID="{DFFA1F7B-F0F2-45A0-94E0-AAFFAB9B6890}" presName="parentText" presStyleLbl="node1" presStyleIdx="2" presStyleCnt="3">
        <dgm:presLayoutVars>
          <dgm:chMax val="0"/>
          <dgm:bulletEnabled val="1"/>
        </dgm:presLayoutVars>
      </dgm:prSet>
      <dgm:spPr/>
      <dgm:t>
        <a:bodyPr/>
        <a:lstStyle/>
        <a:p>
          <a:endParaRPr lang="en-US"/>
        </a:p>
      </dgm:t>
    </dgm:pt>
  </dgm:ptLst>
  <dgm:cxnLst>
    <dgm:cxn modelId="{0982DCDE-374E-41D0-9AB3-9B0866A3D9A4}" type="presOf" srcId="{0B495FDD-121B-407F-AE89-EA13DC3FA786}" destId="{A9CBDE04-201D-4011-8AF1-06473950E854}"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32AC64A1-3A90-4821-A1D2-43CC136292F6}" type="presOf" srcId="{A22174DA-82A8-41B1-921C-243A48BD35E8}" destId="{848F32F7-7535-433E-B81B-20B752B1B3F4}" srcOrd="0" destOrd="0" presId="urn:microsoft.com/office/officeart/2005/8/layout/vList2"/>
    <dgm:cxn modelId="{4DD8AC83-431C-414A-BB87-E57541F18E2E}" type="presOf" srcId="{85FB63D9-CDDA-45EA-9A65-94AF3A950CC2}" destId="{C641DEA9-B2FE-42D2-90A6-FB26FB24702A}" srcOrd="0" destOrd="0" presId="urn:microsoft.com/office/officeart/2005/8/layout/vList2"/>
    <dgm:cxn modelId="{3917F802-9109-4D76-823A-7BF2457C0169}" srcId="{A22174DA-82A8-41B1-921C-243A48BD35E8}" destId="{DFFA1F7B-F0F2-45A0-94E0-AAFFAB9B6890}" srcOrd="2" destOrd="0" parTransId="{FCC8BB43-9D4A-4307-8BF8-215A711B5FEE}" sibTransId="{82770237-E3F7-4EAB-A799-DEDEBE193924}"/>
    <dgm:cxn modelId="{87A3F456-49EB-4043-AD4F-FFDA5F6FD918}" type="presOf" srcId="{DFFA1F7B-F0F2-45A0-94E0-AAFFAB9B6890}" destId="{FD485FE1-F867-4343-BB5B-44636579DC08}"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1342D044-35DE-4FB8-BC73-507617CD043B}" type="presParOf" srcId="{848F32F7-7535-433E-B81B-20B752B1B3F4}" destId="{C641DEA9-B2FE-42D2-90A6-FB26FB24702A}" srcOrd="0" destOrd="0" presId="urn:microsoft.com/office/officeart/2005/8/layout/vList2"/>
    <dgm:cxn modelId="{8A0472F4-6475-45FB-9C32-8E77A1244879}" type="presParOf" srcId="{848F32F7-7535-433E-B81B-20B752B1B3F4}" destId="{EDC8EA1E-E210-4E9B-AB18-98552B9B3972}" srcOrd="1" destOrd="0" presId="urn:microsoft.com/office/officeart/2005/8/layout/vList2"/>
    <dgm:cxn modelId="{AD5799BC-1B6A-4DE5-9582-C04BB8170F5D}" type="presParOf" srcId="{848F32F7-7535-433E-B81B-20B752B1B3F4}" destId="{A9CBDE04-201D-4011-8AF1-06473950E854}" srcOrd="2" destOrd="0" presId="urn:microsoft.com/office/officeart/2005/8/layout/vList2"/>
    <dgm:cxn modelId="{3CCBD95F-4CF4-4894-8BA7-0B227326BDED}" type="presParOf" srcId="{848F32F7-7535-433E-B81B-20B752B1B3F4}" destId="{F06712EB-A990-429E-A6C5-AF4E7BD82C5D}" srcOrd="3" destOrd="0" presId="urn:microsoft.com/office/officeart/2005/8/layout/vList2"/>
    <dgm:cxn modelId="{7DBFF0B2-A0C9-45DE-8CB0-62B6015FF00C}" type="presParOf" srcId="{848F32F7-7535-433E-B81B-20B752B1B3F4}" destId="{FD485FE1-F867-4343-BB5B-44636579DC08}"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DAEB90-3C44-415E-839B-55876C892F66}" type="doc">
      <dgm:prSet loTypeId="urn:microsoft.com/office/officeart/2005/8/layout/hierarchy3" loCatId="list"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spcAft>
              <a:spcPts val="0"/>
            </a:spcAft>
          </a:pPr>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ایمان</a:t>
          </a:r>
          <a:endParaRPr lang="en-US" sz="2400" dirty="0" smtClean="0">
            <a:effectLst>
              <a:outerShdw blurRad="38100" dist="38100" dir="2700000" algn="tl">
                <a:srgbClr val="000000">
                  <a:alpha val="43137"/>
                </a:srgbClr>
              </a:outerShdw>
            </a:effectLst>
            <a:latin typeface="Nafees Web Naskh" pitchFamily="2" charset="-78"/>
            <a:cs typeface="UL Sajid Heading" pitchFamily="2" charset="-78"/>
          </a:endParaRPr>
        </a:p>
        <a:p>
          <a:pPr rtl="1">
            <a:spcAft>
              <a:spcPct val="35000"/>
            </a:spcAft>
          </a:pPr>
          <a:r>
            <a:rPr lang="en-US" sz="1700" dirty="0" smtClean="0">
              <a:effectLst>
                <a:outerShdw blurRad="38100" dist="38100" dir="2700000" algn="tl">
                  <a:srgbClr val="000000">
                    <a:alpha val="43137"/>
                  </a:srgbClr>
                </a:outerShdw>
              </a:effectLst>
              <a:latin typeface="+mj-lt"/>
              <a:cs typeface="UL Sajid Heading" pitchFamily="2" charset="-78"/>
            </a:rPr>
            <a:t>(Belief)</a:t>
          </a:r>
          <a:endParaRPr lang="en-US" sz="1700" dirty="0">
            <a:effectLst>
              <a:outerShdw blurRad="38100" dist="38100" dir="2700000" algn="tl">
                <a:srgbClr val="000000">
                  <a:alpha val="43137"/>
                </a:srgbClr>
              </a:outerShdw>
            </a:effectLst>
            <a:latin typeface="+mj-lt"/>
            <a:cs typeface="UL Sajid Heading" pitchFamily="2" charset="-78"/>
          </a:endParaRPr>
        </a:p>
      </dgm:t>
    </dgm:pt>
    <dgm:pt modelId="{8A484020-7876-4E17-9F9A-93681ED9D746}" type="parTrans" cxnId="{061AA5F1-DF8C-4A13-A975-E260D5DE0792}">
      <dgm:prSet/>
      <dgm:spPr/>
      <dgm:t>
        <a:bodyPr/>
        <a:lstStyle/>
        <a:p>
          <a:pPr rtl="1"/>
          <a:endParaRPr lang="en-US">
            <a:latin typeface="Nafees Web Naskh" pitchFamily="2" charset="-78"/>
            <a:cs typeface="Nafees Web Naskh" pitchFamily="2" charset="-78"/>
          </a:endParaRPr>
        </a:p>
      </dgm:t>
    </dgm:pt>
    <dgm:pt modelId="{1A5A3450-FC44-4129-A94E-81B7B690D936}" type="sibTrans" cxnId="{061AA5F1-DF8C-4A13-A975-E260D5DE0792}">
      <dgm:prSet/>
      <dgm:spPr/>
      <dgm:t>
        <a:bodyPr/>
        <a:lstStyle/>
        <a:p>
          <a:pPr rtl="1"/>
          <a:endParaRPr lang="en-US">
            <a:latin typeface="Nafees Web Naskh" pitchFamily="2" charset="-78"/>
            <a:cs typeface="Nafees Web Naskh" pitchFamily="2" charset="-78"/>
          </a:endParaRPr>
        </a:p>
      </dgm:t>
    </dgm:pt>
    <dgm:pt modelId="{0AC9EAD7-6018-40FD-81FB-E7FE921E7D09}">
      <dgm:prSet phldrT="[Text]" custT="1"/>
      <dgm:spPr/>
      <dgm:t>
        <a:bodyPr/>
        <a:lstStyle/>
        <a:p>
          <a:pPr rtl="1">
            <a:spcAft>
              <a:spcPts val="0"/>
            </a:spcAft>
          </a:pPr>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عمل صالح</a:t>
          </a:r>
          <a:endParaRPr lang="en-US" sz="2400" dirty="0" smtClean="0">
            <a:effectLst>
              <a:outerShdw blurRad="38100" dist="38100" dir="2700000" algn="tl">
                <a:srgbClr val="000000">
                  <a:alpha val="43137"/>
                </a:srgbClr>
              </a:outerShdw>
            </a:effectLst>
            <a:latin typeface="Nafees Web Naskh" pitchFamily="2" charset="-78"/>
            <a:cs typeface="UL Sajid Heading" pitchFamily="2" charset="-78"/>
          </a:endParaRPr>
        </a:p>
        <a:p>
          <a:pPr rtl="0">
            <a:spcAft>
              <a:spcPct val="35000"/>
            </a:spcAft>
          </a:pPr>
          <a:r>
            <a:rPr lang="en-US" sz="1700" dirty="0" smtClean="0">
              <a:effectLst>
                <a:outerShdw blurRad="38100" dist="38100" dir="2700000" algn="tl">
                  <a:srgbClr val="000000">
                    <a:alpha val="43137"/>
                  </a:srgbClr>
                </a:outerShdw>
              </a:effectLst>
              <a:latin typeface="+mj-lt"/>
              <a:cs typeface="UL Sajid Heading" pitchFamily="2" charset="-78"/>
            </a:rPr>
            <a:t>(Good deeds)</a:t>
          </a:r>
          <a:endParaRPr lang="en-US" sz="1700" dirty="0">
            <a:effectLst>
              <a:outerShdw blurRad="38100" dist="38100" dir="2700000" algn="tl">
                <a:srgbClr val="000000">
                  <a:alpha val="43137"/>
                </a:srgbClr>
              </a:outerShdw>
            </a:effectLst>
            <a:latin typeface="+mj-lt"/>
            <a:cs typeface="UL Sajid Heading" pitchFamily="2" charset="-78"/>
          </a:endParaRPr>
        </a:p>
      </dgm:t>
    </dgm:pt>
    <dgm:pt modelId="{633F4107-44BF-46A0-A535-FE242AE4687F}" type="parTrans" cxnId="{50FCAA7A-1329-451F-BE7A-E1239ACBF775}">
      <dgm:prSet/>
      <dgm:spPr/>
      <dgm:t>
        <a:bodyPr/>
        <a:lstStyle/>
        <a:p>
          <a:pPr rtl="1"/>
          <a:endParaRPr lang="en-US">
            <a:latin typeface="Nafees Web Naskh" pitchFamily="2" charset="-78"/>
            <a:cs typeface="Nafees Web Naskh" pitchFamily="2" charset="-78"/>
          </a:endParaRPr>
        </a:p>
      </dgm:t>
    </dgm:pt>
    <dgm:pt modelId="{2B1320EA-23A9-40BD-931D-29C1B79BB643}" type="sibTrans" cxnId="{50FCAA7A-1329-451F-BE7A-E1239ACBF775}">
      <dgm:prSet/>
      <dgm:spPr/>
      <dgm:t>
        <a:bodyPr/>
        <a:lstStyle/>
        <a:p>
          <a:pPr rtl="1"/>
          <a:endParaRPr lang="en-US">
            <a:latin typeface="Nafees Web Naskh" pitchFamily="2" charset="-78"/>
            <a:cs typeface="Nafees Web Naskh" pitchFamily="2" charset="-78"/>
          </a:endParaRPr>
        </a:p>
      </dgm:t>
    </dgm:pt>
    <dgm:pt modelId="{259CE61A-6EB3-4860-AF37-673C5A4D1662}">
      <dgm:prSet phldrT="[Text]" custT="1"/>
      <dgm:spPr/>
      <dgm:t>
        <a:bodyPr/>
        <a:lstStyle/>
        <a:p>
          <a:pPr rtl="1">
            <a:spcAft>
              <a:spcPts val="0"/>
            </a:spcAft>
          </a:pPr>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تواصی بالحق</a:t>
          </a:r>
          <a:endParaRPr lang="en-US" sz="2400" dirty="0" smtClean="0">
            <a:effectLst>
              <a:outerShdw blurRad="38100" dist="38100" dir="2700000" algn="tl">
                <a:srgbClr val="000000">
                  <a:alpha val="43137"/>
                </a:srgbClr>
              </a:outerShdw>
            </a:effectLst>
            <a:latin typeface="Nafees Web Naskh" pitchFamily="2" charset="-78"/>
            <a:cs typeface="UL Sajid Heading" pitchFamily="2" charset="-78"/>
          </a:endParaRPr>
        </a:p>
        <a:p>
          <a:pPr rtl="0">
            <a:spcAft>
              <a:spcPct val="35000"/>
            </a:spcAft>
          </a:pPr>
          <a:r>
            <a:rPr lang="en-US" sz="1700" dirty="0" smtClean="0">
              <a:effectLst>
                <a:outerShdw blurRad="38100" dist="38100" dir="2700000" algn="tl">
                  <a:srgbClr val="000000">
                    <a:alpha val="43137"/>
                  </a:srgbClr>
                </a:outerShdw>
              </a:effectLst>
              <a:latin typeface="+mj-lt"/>
              <a:cs typeface="UL Sajid Heading" pitchFamily="2" charset="-78"/>
            </a:rPr>
            <a:t>(Enjoining Truth)</a:t>
          </a:r>
          <a:endParaRPr lang="en-US" sz="1700" dirty="0">
            <a:effectLst>
              <a:outerShdw blurRad="38100" dist="38100" dir="2700000" algn="tl">
                <a:srgbClr val="000000">
                  <a:alpha val="43137"/>
                </a:srgbClr>
              </a:outerShdw>
            </a:effectLst>
            <a:latin typeface="+mj-lt"/>
            <a:cs typeface="UL Sajid Heading" pitchFamily="2" charset="-78"/>
          </a:endParaRPr>
        </a:p>
      </dgm:t>
    </dgm:pt>
    <dgm:pt modelId="{E9BB0D6F-3CC2-4CD5-87CE-3E5EE8638953}" type="parTrans" cxnId="{680FCF3C-1E6C-40BE-BF6A-F09FEB55CE7C}">
      <dgm:prSet/>
      <dgm:spPr/>
      <dgm:t>
        <a:bodyPr/>
        <a:lstStyle/>
        <a:p>
          <a:pPr rtl="1"/>
          <a:endParaRPr lang="en-US">
            <a:latin typeface="Nafees Web Naskh" pitchFamily="2" charset="-78"/>
            <a:cs typeface="Nafees Web Naskh" pitchFamily="2" charset="-78"/>
          </a:endParaRPr>
        </a:p>
      </dgm:t>
    </dgm:pt>
    <dgm:pt modelId="{A729B5B4-05F3-40AB-B822-AB00D42B7354}" type="sibTrans" cxnId="{680FCF3C-1E6C-40BE-BF6A-F09FEB55CE7C}">
      <dgm:prSet/>
      <dgm:spPr/>
      <dgm:t>
        <a:bodyPr/>
        <a:lstStyle/>
        <a:p>
          <a:pPr rtl="1"/>
          <a:endParaRPr lang="en-US">
            <a:latin typeface="Nafees Web Naskh" pitchFamily="2" charset="-78"/>
            <a:cs typeface="Nafees Web Naskh" pitchFamily="2" charset="-78"/>
          </a:endParaRPr>
        </a:p>
      </dgm:t>
    </dgm:pt>
    <dgm:pt modelId="{1296F677-6497-4E6E-A4E4-355454AD0539}">
      <dgm:prSet phldrT="[Text]" custT="1"/>
      <dgm:spPr/>
      <dgm:t>
        <a:bodyPr/>
        <a:lstStyle/>
        <a:p>
          <a:pPr rtl="1">
            <a:spcAft>
              <a:spcPts val="0"/>
            </a:spcAft>
          </a:pPr>
          <a:r>
            <a:rPr lang="ur-PK" sz="2400" dirty="0" smtClean="0">
              <a:effectLst>
                <a:outerShdw blurRad="38100" dist="38100" dir="2700000" algn="tl">
                  <a:srgbClr val="000000">
                    <a:alpha val="43137"/>
                  </a:srgbClr>
                </a:outerShdw>
              </a:effectLst>
              <a:latin typeface="Nafees Web Naskh" pitchFamily="2" charset="-78"/>
              <a:cs typeface="UL Sajid Heading" pitchFamily="2" charset="-78"/>
            </a:rPr>
            <a:t>تواصی بالصبر</a:t>
          </a:r>
          <a:endParaRPr lang="en-US" sz="2400" dirty="0" smtClean="0">
            <a:effectLst>
              <a:outerShdw blurRad="38100" dist="38100" dir="2700000" algn="tl">
                <a:srgbClr val="000000">
                  <a:alpha val="43137"/>
                </a:srgbClr>
              </a:outerShdw>
            </a:effectLst>
            <a:latin typeface="Nafees Web Naskh" pitchFamily="2" charset="-78"/>
            <a:cs typeface="UL Sajid Heading" pitchFamily="2" charset="-78"/>
          </a:endParaRPr>
        </a:p>
        <a:p>
          <a:pPr rtl="0">
            <a:spcAft>
              <a:spcPct val="35000"/>
            </a:spcAft>
          </a:pPr>
          <a:r>
            <a:rPr lang="en-US" sz="1700" dirty="0" smtClean="0">
              <a:effectLst>
                <a:outerShdw blurRad="38100" dist="38100" dir="2700000" algn="tl">
                  <a:srgbClr val="000000">
                    <a:alpha val="43137"/>
                  </a:srgbClr>
                </a:outerShdw>
              </a:effectLst>
              <a:latin typeface="+mj-lt"/>
              <a:cs typeface="UL Sajid Heading" pitchFamily="2" charset="-78"/>
            </a:rPr>
            <a:t>(Enjoining Patience)</a:t>
          </a:r>
          <a:endParaRPr lang="en-US" sz="1700" dirty="0">
            <a:effectLst>
              <a:outerShdw blurRad="38100" dist="38100" dir="2700000" algn="tl">
                <a:srgbClr val="000000">
                  <a:alpha val="43137"/>
                </a:srgbClr>
              </a:outerShdw>
            </a:effectLst>
            <a:latin typeface="+mj-lt"/>
            <a:cs typeface="UL Sajid Heading" pitchFamily="2" charset="-78"/>
          </a:endParaRPr>
        </a:p>
      </dgm:t>
    </dgm:pt>
    <dgm:pt modelId="{2DB7393C-E80C-4BE3-BFB9-C7AC26AB3CC4}" type="parTrans" cxnId="{0014F7D5-D1C9-4316-93E0-1C1104684B3A}">
      <dgm:prSet/>
      <dgm:spPr/>
      <dgm:t>
        <a:bodyPr/>
        <a:lstStyle/>
        <a:p>
          <a:pPr rtl="1"/>
          <a:endParaRPr lang="en-US">
            <a:latin typeface="Nafees Web Naskh" pitchFamily="2" charset="-78"/>
            <a:cs typeface="Nafees Web Naskh" pitchFamily="2" charset="-78"/>
          </a:endParaRPr>
        </a:p>
      </dgm:t>
    </dgm:pt>
    <dgm:pt modelId="{7B9430B5-EDCA-442A-8B64-D62073674848}" type="sibTrans" cxnId="{0014F7D5-D1C9-4316-93E0-1C1104684B3A}">
      <dgm:prSet/>
      <dgm:spPr/>
      <dgm:t>
        <a:bodyPr/>
        <a:lstStyle/>
        <a:p>
          <a:pPr rtl="1"/>
          <a:endParaRPr lang="en-US">
            <a:latin typeface="Nafees Web Naskh" pitchFamily="2" charset="-78"/>
            <a:cs typeface="Nafees Web Naskh" pitchFamily="2" charset="-78"/>
          </a:endParaRPr>
        </a:p>
      </dgm:t>
    </dgm:pt>
    <dgm:pt modelId="{EB7B46E3-3CD5-4E0E-B4F0-8DFD04CB86B0}">
      <dgm:prSet phldrT="[Text]"/>
      <dgm:spPr/>
      <dgm:t>
        <a:bodyPr/>
        <a:lstStyle/>
        <a:p>
          <a:pPr rtl="1"/>
          <a:r>
            <a:rPr lang="ur-PK" smtClean="0">
              <a:latin typeface="Jameel Noori Nastaleeq" pitchFamily="2" charset="-78"/>
              <a:cs typeface="Jameel Noori Nastaleeq" pitchFamily="2" charset="-78"/>
            </a:rPr>
            <a:t>اللہ پر</a:t>
          </a:r>
          <a:endParaRPr lang="en-US" dirty="0">
            <a:latin typeface="Jameel Noori Nastaleeq" pitchFamily="2" charset="-78"/>
            <a:cs typeface="Jameel Noori Nastaleeq" pitchFamily="2" charset="-78"/>
          </a:endParaRPr>
        </a:p>
      </dgm:t>
    </dgm:pt>
    <dgm:pt modelId="{870BDE8B-CB7F-4BAA-A34F-DBADA2445A72}" type="parTrans" cxnId="{A68AB50A-51BE-4898-94D7-8DAC1DCD05A6}">
      <dgm:prSet/>
      <dgm:spPr/>
      <dgm:t>
        <a:bodyPr/>
        <a:lstStyle/>
        <a:p>
          <a:pPr rtl="1"/>
          <a:endParaRPr lang="en-US">
            <a:latin typeface="Nafees Web Naskh" pitchFamily="2" charset="-78"/>
            <a:cs typeface="Nafees Web Naskh" pitchFamily="2" charset="-78"/>
          </a:endParaRPr>
        </a:p>
      </dgm:t>
    </dgm:pt>
    <dgm:pt modelId="{0FB72D06-3C91-466B-9A41-E1D248578E54}" type="sibTrans" cxnId="{A68AB50A-51BE-4898-94D7-8DAC1DCD05A6}">
      <dgm:prSet/>
      <dgm:spPr/>
      <dgm:t>
        <a:bodyPr/>
        <a:lstStyle/>
        <a:p>
          <a:pPr rtl="1"/>
          <a:endParaRPr lang="en-US">
            <a:latin typeface="Nafees Web Naskh" pitchFamily="2" charset="-78"/>
            <a:cs typeface="Nafees Web Naskh" pitchFamily="2" charset="-78"/>
          </a:endParaRPr>
        </a:p>
      </dgm:t>
    </dgm:pt>
    <dgm:pt modelId="{F74F9B18-EDB4-459F-9527-ED440B3BE551}">
      <dgm:prSet phldrT="[Text]"/>
      <dgm:spPr/>
      <dgm:t>
        <a:bodyPr/>
        <a:lstStyle/>
        <a:p>
          <a:pPr rtl="1"/>
          <a:r>
            <a:rPr lang="ur-PK" smtClean="0">
              <a:latin typeface="Jameel Noori Nastaleeq" pitchFamily="2" charset="-78"/>
              <a:cs typeface="Jameel Noori Nastaleeq" pitchFamily="2" charset="-78"/>
            </a:rPr>
            <a:t>آخرت کے دن پر</a:t>
          </a:r>
          <a:endParaRPr lang="en-US" dirty="0">
            <a:latin typeface="Jameel Noori Nastaleeq" pitchFamily="2" charset="-78"/>
            <a:cs typeface="Jameel Noori Nastaleeq" pitchFamily="2" charset="-78"/>
          </a:endParaRPr>
        </a:p>
      </dgm:t>
    </dgm:pt>
    <dgm:pt modelId="{16273CD7-E1E5-4C36-AC2A-5B2996BCB099}" type="parTrans" cxnId="{CE0C77AD-1B19-44DE-BF39-F2449F3441C3}">
      <dgm:prSet/>
      <dgm:spPr/>
      <dgm:t>
        <a:bodyPr/>
        <a:lstStyle/>
        <a:p>
          <a:pPr rtl="1"/>
          <a:endParaRPr lang="en-US">
            <a:latin typeface="Nafees Web Naskh" pitchFamily="2" charset="-78"/>
            <a:cs typeface="Nafees Web Naskh" pitchFamily="2" charset="-78"/>
          </a:endParaRPr>
        </a:p>
      </dgm:t>
    </dgm:pt>
    <dgm:pt modelId="{5D41EE5A-AAD4-4169-B4E4-D3C3CFD12918}" type="sibTrans" cxnId="{CE0C77AD-1B19-44DE-BF39-F2449F3441C3}">
      <dgm:prSet/>
      <dgm:spPr/>
      <dgm:t>
        <a:bodyPr/>
        <a:lstStyle/>
        <a:p>
          <a:pPr rtl="1"/>
          <a:endParaRPr lang="en-US">
            <a:latin typeface="Nafees Web Naskh" pitchFamily="2" charset="-78"/>
            <a:cs typeface="Nafees Web Naskh" pitchFamily="2" charset="-78"/>
          </a:endParaRPr>
        </a:p>
      </dgm:t>
    </dgm:pt>
    <dgm:pt modelId="{D15DC830-88B6-4032-920D-E4AD30AE1F02}">
      <dgm:prSet phldrT="[Text]"/>
      <dgm:spPr/>
      <dgm:t>
        <a:bodyPr/>
        <a:lstStyle/>
        <a:p>
          <a:pPr rtl="1"/>
          <a:r>
            <a:rPr lang="ur-PK" smtClean="0">
              <a:latin typeface="Jameel Noori Nastaleeq" pitchFamily="2" charset="-78"/>
              <a:cs typeface="Jameel Noori Nastaleeq" pitchFamily="2" charset="-78"/>
            </a:rPr>
            <a:t>فرشتوں پر</a:t>
          </a:r>
          <a:endParaRPr lang="en-US" dirty="0">
            <a:latin typeface="Jameel Noori Nastaleeq" pitchFamily="2" charset="-78"/>
            <a:cs typeface="Jameel Noori Nastaleeq" pitchFamily="2" charset="-78"/>
          </a:endParaRPr>
        </a:p>
      </dgm:t>
    </dgm:pt>
    <dgm:pt modelId="{7BEB8309-55BF-453D-B24E-BAD2B8C81908}" type="parTrans" cxnId="{8FC2FD44-0489-450A-B5B0-ADD9D8D948F3}">
      <dgm:prSet/>
      <dgm:spPr/>
      <dgm:t>
        <a:bodyPr/>
        <a:lstStyle/>
        <a:p>
          <a:pPr rtl="1"/>
          <a:endParaRPr lang="en-US">
            <a:latin typeface="Nafees Web Naskh" pitchFamily="2" charset="-78"/>
            <a:cs typeface="Nafees Web Naskh" pitchFamily="2" charset="-78"/>
          </a:endParaRPr>
        </a:p>
      </dgm:t>
    </dgm:pt>
    <dgm:pt modelId="{BE6F47F3-EDF8-4469-A4C8-6FCAEB51D809}" type="sibTrans" cxnId="{8FC2FD44-0489-450A-B5B0-ADD9D8D948F3}">
      <dgm:prSet/>
      <dgm:spPr/>
      <dgm:t>
        <a:bodyPr/>
        <a:lstStyle/>
        <a:p>
          <a:pPr rtl="1"/>
          <a:endParaRPr lang="en-US">
            <a:latin typeface="Nafees Web Naskh" pitchFamily="2" charset="-78"/>
            <a:cs typeface="Nafees Web Naskh" pitchFamily="2" charset="-78"/>
          </a:endParaRPr>
        </a:p>
      </dgm:t>
    </dgm:pt>
    <dgm:pt modelId="{0497B6F3-2123-4B36-B2D8-D19FE8EB0232}">
      <dgm:prSet phldrT="[Text]"/>
      <dgm:spPr/>
      <dgm:t>
        <a:bodyPr/>
        <a:lstStyle/>
        <a:p>
          <a:pPr rtl="1"/>
          <a:r>
            <a:rPr lang="ur-PK" smtClean="0">
              <a:latin typeface="Jameel Noori Nastaleeq" pitchFamily="2" charset="-78"/>
              <a:cs typeface="Jameel Noori Nastaleeq" pitchFamily="2" charset="-78"/>
            </a:rPr>
            <a:t>کتابوں پر</a:t>
          </a:r>
          <a:endParaRPr lang="en-US" dirty="0">
            <a:latin typeface="Jameel Noori Nastaleeq" pitchFamily="2" charset="-78"/>
            <a:cs typeface="Jameel Noori Nastaleeq" pitchFamily="2" charset="-78"/>
          </a:endParaRPr>
        </a:p>
      </dgm:t>
    </dgm:pt>
    <dgm:pt modelId="{7EFE56CE-EE94-4D05-95BC-D85E19E5CD28}" type="parTrans" cxnId="{1828A45F-D6D9-4316-9603-5F01ED846F80}">
      <dgm:prSet/>
      <dgm:spPr/>
      <dgm:t>
        <a:bodyPr/>
        <a:lstStyle/>
        <a:p>
          <a:pPr rtl="1"/>
          <a:endParaRPr lang="en-US">
            <a:latin typeface="Nafees Web Naskh" pitchFamily="2" charset="-78"/>
            <a:cs typeface="Nafees Web Naskh" pitchFamily="2" charset="-78"/>
          </a:endParaRPr>
        </a:p>
      </dgm:t>
    </dgm:pt>
    <dgm:pt modelId="{00D5DDE4-062E-4CB6-B90D-5A2C2EEBA87F}" type="sibTrans" cxnId="{1828A45F-D6D9-4316-9603-5F01ED846F80}">
      <dgm:prSet/>
      <dgm:spPr/>
      <dgm:t>
        <a:bodyPr/>
        <a:lstStyle/>
        <a:p>
          <a:pPr rtl="1"/>
          <a:endParaRPr lang="en-US">
            <a:latin typeface="Nafees Web Naskh" pitchFamily="2" charset="-78"/>
            <a:cs typeface="Nafees Web Naskh" pitchFamily="2" charset="-78"/>
          </a:endParaRPr>
        </a:p>
      </dgm:t>
    </dgm:pt>
    <dgm:pt modelId="{959DE0F7-6834-45D2-BD96-7931A4EF24EF}">
      <dgm:prSet phldrT="[Text]"/>
      <dgm:spPr/>
      <dgm:t>
        <a:bodyPr/>
        <a:lstStyle/>
        <a:p>
          <a:pPr rtl="1"/>
          <a:r>
            <a:rPr lang="ur-PK" smtClean="0">
              <a:latin typeface="Jameel Noori Nastaleeq" pitchFamily="2" charset="-78"/>
              <a:cs typeface="Jameel Noori Nastaleeq" pitchFamily="2" charset="-78"/>
            </a:rPr>
            <a:t>رسولوں پر</a:t>
          </a:r>
          <a:endParaRPr lang="en-US" dirty="0">
            <a:latin typeface="Jameel Noori Nastaleeq" pitchFamily="2" charset="-78"/>
            <a:cs typeface="Jameel Noori Nastaleeq" pitchFamily="2" charset="-78"/>
          </a:endParaRPr>
        </a:p>
      </dgm:t>
    </dgm:pt>
    <dgm:pt modelId="{98C61A2E-197E-4EC1-85D1-57311C827DC4}" type="parTrans" cxnId="{A7B8354F-FADB-4637-BFEB-4BDAF4734B81}">
      <dgm:prSet/>
      <dgm:spPr/>
      <dgm:t>
        <a:bodyPr/>
        <a:lstStyle/>
        <a:p>
          <a:pPr rtl="1"/>
          <a:endParaRPr lang="en-US">
            <a:latin typeface="Nafees Web Naskh" pitchFamily="2" charset="-78"/>
            <a:cs typeface="Nafees Web Naskh" pitchFamily="2" charset="-78"/>
          </a:endParaRPr>
        </a:p>
      </dgm:t>
    </dgm:pt>
    <dgm:pt modelId="{705CBDF9-DFD8-43D8-9664-CB98092BC9A4}" type="sibTrans" cxnId="{A7B8354F-FADB-4637-BFEB-4BDAF4734B81}">
      <dgm:prSet/>
      <dgm:spPr/>
      <dgm:t>
        <a:bodyPr/>
        <a:lstStyle/>
        <a:p>
          <a:pPr rtl="1"/>
          <a:endParaRPr lang="en-US">
            <a:latin typeface="Nafees Web Naskh" pitchFamily="2" charset="-78"/>
            <a:cs typeface="Nafees Web Naskh" pitchFamily="2" charset="-78"/>
          </a:endParaRPr>
        </a:p>
      </dgm:t>
    </dgm:pt>
    <dgm:pt modelId="{FC1F0A8A-5377-4CBE-B6B5-0B7F56C2B257}">
      <dgm:prSet phldrT="[Text]"/>
      <dgm:spPr/>
      <dgm:t>
        <a:bodyPr/>
        <a:lstStyle/>
        <a:p>
          <a:pPr rtl="1"/>
          <a:r>
            <a:rPr lang="ur-PK" smtClean="0">
              <a:latin typeface="Jameel Noori Nastaleeq" pitchFamily="2" charset="-78"/>
              <a:cs typeface="Jameel Noori Nastaleeq" pitchFamily="2" charset="-78"/>
            </a:rPr>
            <a:t>خدمت خلق</a:t>
          </a:r>
          <a:endParaRPr lang="en-US" dirty="0">
            <a:latin typeface="Jameel Noori Nastaleeq" pitchFamily="2" charset="-78"/>
            <a:cs typeface="Jameel Noori Nastaleeq" pitchFamily="2" charset="-78"/>
          </a:endParaRPr>
        </a:p>
      </dgm:t>
    </dgm:pt>
    <dgm:pt modelId="{B9228FE3-D6A3-4F08-A3EE-3FAFE5FE74E7}" type="parTrans" cxnId="{9327C235-4D38-4E5E-BA3E-E01B57FB2D6F}">
      <dgm:prSet/>
      <dgm:spPr/>
      <dgm:t>
        <a:bodyPr/>
        <a:lstStyle/>
        <a:p>
          <a:pPr rtl="1"/>
          <a:endParaRPr lang="en-US">
            <a:latin typeface="Nafees Web Naskh" pitchFamily="2" charset="-78"/>
            <a:cs typeface="Nafees Web Naskh" pitchFamily="2" charset="-78"/>
          </a:endParaRPr>
        </a:p>
      </dgm:t>
    </dgm:pt>
    <dgm:pt modelId="{F7CF417B-3374-43BF-B56A-1F46F3AF858A}" type="sibTrans" cxnId="{9327C235-4D38-4E5E-BA3E-E01B57FB2D6F}">
      <dgm:prSet/>
      <dgm:spPr/>
      <dgm:t>
        <a:bodyPr/>
        <a:lstStyle/>
        <a:p>
          <a:pPr rtl="1"/>
          <a:endParaRPr lang="en-US">
            <a:latin typeface="Nafees Web Naskh" pitchFamily="2" charset="-78"/>
            <a:cs typeface="Nafees Web Naskh" pitchFamily="2" charset="-78"/>
          </a:endParaRPr>
        </a:p>
      </dgm:t>
    </dgm:pt>
    <dgm:pt modelId="{63EBC5FC-E188-402B-80FC-CCB7CF3B7B00}">
      <dgm:prSet phldrT="[Text]"/>
      <dgm:spPr/>
      <dgm:t>
        <a:bodyPr/>
        <a:lstStyle/>
        <a:p>
          <a:pPr rtl="1"/>
          <a:r>
            <a:rPr lang="ur-PK" smtClean="0">
              <a:latin typeface="Jameel Noori Nastaleeq" pitchFamily="2" charset="-78"/>
              <a:cs typeface="Jameel Noori Nastaleeq" pitchFamily="2" charset="-78"/>
            </a:rPr>
            <a:t>عبادات</a:t>
          </a:r>
          <a:endParaRPr lang="en-US" dirty="0">
            <a:latin typeface="Jameel Noori Nastaleeq" pitchFamily="2" charset="-78"/>
            <a:cs typeface="Jameel Noori Nastaleeq" pitchFamily="2" charset="-78"/>
          </a:endParaRPr>
        </a:p>
      </dgm:t>
    </dgm:pt>
    <dgm:pt modelId="{5993B4CC-8713-4D46-8CD4-4E5C0FD88E33}" type="parTrans" cxnId="{057C9EA4-2E39-4AD8-B1E3-CE6271909755}">
      <dgm:prSet/>
      <dgm:spPr/>
      <dgm:t>
        <a:bodyPr/>
        <a:lstStyle/>
        <a:p>
          <a:pPr rtl="1"/>
          <a:endParaRPr lang="en-US">
            <a:latin typeface="Nafees Web Naskh" pitchFamily="2" charset="-78"/>
            <a:cs typeface="Nafees Web Naskh" pitchFamily="2" charset="-78"/>
          </a:endParaRPr>
        </a:p>
      </dgm:t>
    </dgm:pt>
    <dgm:pt modelId="{6EA96D22-E2EE-43A3-95B3-01C65DC472DA}" type="sibTrans" cxnId="{057C9EA4-2E39-4AD8-B1E3-CE6271909755}">
      <dgm:prSet/>
      <dgm:spPr/>
      <dgm:t>
        <a:bodyPr/>
        <a:lstStyle/>
        <a:p>
          <a:pPr rtl="1"/>
          <a:endParaRPr lang="en-US">
            <a:latin typeface="Nafees Web Naskh" pitchFamily="2" charset="-78"/>
            <a:cs typeface="Nafees Web Naskh" pitchFamily="2" charset="-78"/>
          </a:endParaRPr>
        </a:p>
      </dgm:t>
    </dgm:pt>
    <dgm:pt modelId="{611C02A2-BD2F-4B4A-8AC7-F064B8E70040}">
      <dgm:prSet phldrT="[Text]"/>
      <dgm:spPr/>
      <dgm:t>
        <a:bodyPr/>
        <a:lstStyle/>
        <a:p>
          <a:pPr rtl="1"/>
          <a:r>
            <a:rPr lang="ur-PK" smtClean="0">
              <a:latin typeface="Jameel Noori Nastaleeq" pitchFamily="2" charset="-78"/>
              <a:cs typeface="Jameel Noori Nastaleeq" pitchFamily="2" charset="-78"/>
            </a:rPr>
            <a:t>معاملات</a:t>
          </a:r>
          <a:endParaRPr lang="en-US" dirty="0">
            <a:latin typeface="Jameel Noori Nastaleeq" pitchFamily="2" charset="-78"/>
            <a:cs typeface="Jameel Noori Nastaleeq" pitchFamily="2" charset="-78"/>
          </a:endParaRPr>
        </a:p>
      </dgm:t>
    </dgm:pt>
    <dgm:pt modelId="{79D6B7BA-F43A-4EEA-9415-AB8C878E6E15}" type="parTrans" cxnId="{70CF1E92-75AE-4446-8C2A-CF717B104AE9}">
      <dgm:prSet/>
      <dgm:spPr/>
      <dgm:t>
        <a:bodyPr/>
        <a:lstStyle/>
        <a:p>
          <a:pPr rtl="1"/>
          <a:endParaRPr lang="en-US">
            <a:latin typeface="Nafees Web Naskh" pitchFamily="2" charset="-78"/>
            <a:cs typeface="Nafees Web Naskh" pitchFamily="2" charset="-78"/>
          </a:endParaRPr>
        </a:p>
      </dgm:t>
    </dgm:pt>
    <dgm:pt modelId="{C8040238-5A66-45AE-8DFF-0E33F63258BF}" type="sibTrans" cxnId="{70CF1E92-75AE-4446-8C2A-CF717B104AE9}">
      <dgm:prSet/>
      <dgm:spPr/>
      <dgm:t>
        <a:bodyPr/>
        <a:lstStyle/>
        <a:p>
          <a:pPr rtl="1"/>
          <a:endParaRPr lang="en-US">
            <a:latin typeface="Nafees Web Naskh" pitchFamily="2" charset="-78"/>
            <a:cs typeface="Nafees Web Naskh" pitchFamily="2" charset="-78"/>
          </a:endParaRPr>
        </a:p>
      </dgm:t>
    </dgm:pt>
    <dgm:pt modelId="{CC477F13-CFAE-4916-99D9-24C2196B64EA}">
      <dgm:prSet phldrT="[Text]"/>
      <dgm:spPr/>
      <dgm:t>
        <a:bodyPr/>
        <a:lstStyle/>
        <a:p>
          <a:pPr rtl="1"/>
          <a:r>
            <a:rPr lang="ur-PK" smtClean="0">
              <a:latin typeface="Jameel Noori Nastaleeq" pitchFamily="2" charset="-78"/>
              <a:cs typeface="Jameel Noori Nastaleeq" pitchFamily="2" charset="-78"/>
            </a:rPr>
            <a:t>فقر و فاقہ پر</a:t>
          </a:r>
          <a:endParaRPr lang="en-US" dirty="0">
            <a:latin typeface="Jameel Noori Nastaleeq" pitchFamily="2" charset="-78"/>
            <a:cs typeface="Jameel Noori Nastaleeq" pitchFamily="2" charset="-78"/>
          </a:endParaRPr>
        </a:p>
      </dgm:t>
    </dgm:pt>
    <dgm:pt modelId="{4A80313A-25F1-4929-AFC9-6E7E279BCFF3}" type="parTrans" cxnId="{384EEDE5-5856-4865-AB7A-6D45AFCB0F39}">
      <dgm:prSet/>
      <dgm:spPr/>
      <dgm:t>
        <a:bodyPr/>
        <a:lstStyle/>
        <a:p>
          <a:pPr rtl="1"/>
          <a:endParaRPr lang="en-US">
            <a:latin typeface="Nafees Web Naskh" pitchFamily="2" charset="-78"/>
            <a:cs typeface="Nafees Web Naskh" pitchFamily="2" charset="-78"/>
          </a:endParaRPr>
        </a:p>
      </dgm:t>
    </dgm:pt>
    <dgm:pt modelId="{CDCDC279-8FC3-440A-A31E-C654A805E1F0}" type="sibTrans" cxnId="{384EEDE5-5856-4865-AB7A-6D45AFCB0F39}">
      <dgm:prSet/>
      <dgm:spPr/>
      <dgm:t>
        <a:bodyPr/>
        <a:lstStyle/>
        <a:p>
          <a:pPr rtl="1"/>
          <a:endParaRPr lang="en-US">
            <a:latin typeface="Nafees Web Naskh" pitchFamily="2" charset="-78"/>
            <a:cs typeface="Nafees Web Naskh" pitchFamily="2" charset="-78"/>
          </a:endParaRPr>
        </a:p>
      </dgm:t>
    </dgm:pt>
    <dgm:pt modelId="{353B664E-087A-4850-A608-F716D0834208}">
      <dgm:prSet phldrT="[Text]"/>
      <dgm:spPr/>
      <dgm:t>
        <a:bodyPr/>
        <a:lstStyle/>
        <a:p>
          <a:pPr rtl="1"/>
          <a:r>
            <a:rPr lang="ur-PK" smtClean="0">
              <a:latin typeface="Jameel Noori Nastaleeq" pitchFamily="2" charset="-78"/>
              <a:cs typeface="Jameel Noori Nastaleeq" pitchFamily="2" charset="-78"/>
            </a:rPr>
            <a:t>تکالیف پر (ذہنی و جسمانی)</a:t>
          </a:r>
          <a:endParaRPr lang="en-US" dirty="0">
            <a:latin typeface="Jameel Noori Nastaleeq" pitchFamily="2" charset="-78"/>
            <a:cs typeface="Jameel Noori Nastaleeq" pitchFamily="2" charset="-78"/>
          </a:endParaRPr>
        </a:p>
      </dgm:t>
    </dgm:pt>
    <dgm:pt modelId="{0F34E333-F688-4C15-A6F9-55B0B19026EC}" type="parTrans" cxnId="{195A0D97-C32C-4A87-A0FC-DBC3B0C4051E}">
      <dgm:prSet/>
      <dgm:spPr/>
      <dgm:t>
        <a:bodyPr/>
        <a:lstStyle/>
        <a:p>
          <a:pPr rtl="1"/>
          <a:endParaRPr lang="en-US">
            <a:latin typeface="Nafees Web Naskh" pitchFamily="2" charset="-78"/>
            <a:cs typeface="Nafees Web Naskh" pitchFamily="2" charset="-78"/>
          </a:endParaRPr>
        </a:p>
      </dgm:t>
    </dgm:pt>
    <dgm:pt modelId="{8E6852EE-AE68-46D3-9151-19F49E85D8C3}" type="sibTrans" cxnId="{195A0D97-C32C-4A87-A0FC-DBC3B0C4051E}">
      <dgm:prSet/>
      <dgm:spPr/>
      <dgm:t>
        <a:bodyPr/>
        <a:lstStyle/>
        <a:p>
          <a:pPr rtl="1"/>
          <a:endParaRPr lang="en-US">
            <a:latin typeface="Nafees Web Naskh" pitchFamily="2" charset="-78"/>
            <a:cs typeface="Nafees Web Naskh" pitchFamily="2" charset="-78"/>
          </a:endParaRPr>
        </a:p>
      </dgm:t>
    </dgm:pt>
    <dgm:pt modelId="{510DDCD3-E761-4FA0-889B-54F711C028CA}">
      <dgm:prSet phldrT="[Text]"/>
      <dgm:spPr/>
      <dgm:t>
        <a:bodyPr/>
        <a:lstStyle/>
        <a:p>
          <a:pPr rtl="1"/>
          <a:r>
            <a:rPr lang="ur-PK" smtClean="0">
              <a:latin typeface="Jameel Noori Nastaleeq" pitchFamily="2" charset="-78"/>
              <a:cs typeface="Jameel Noori Nastaleeq" pitchFamily="2" charset="-78"/>
            </a:rPr>
            <a:t>جنگ کے موقع پر</a:t>
          </a:r>
          <a:endParaRPr lang="en-US" dirty="0">
            <a:latin typeface="Jameel Noori Nastaleeq" pitchFamily="2" charset="-78"/>
            <a:cs typeface="Jameel Noori Nastaleeq" pitchFamily="2" charset="-78"/>
          </a:endParaRPr>
        </a:p>
      </dgm:t>
    </dgm:pt>
    <dgm:pt modelId="{0F42ED6F-974B-455E-ADED-C62433A9A6B2}" type="parTrans" cxnId="{CD09E6D4-35B3-471A-92A7-53A6D7134F75}">
      <dgm:prSet/>
      <dgm:spPr/>
      <dgm:t>
        <a:bodyPr/>
        <a:lstStyle/>
        <a:p>
          <a:pPr rtl="1"/>
          <a:endParaRPr lang="en-US">
            <a:latin typeface="Nafees Web Naskh" pitchFamily="2" charset="-78"/>
            <a:cs typeface="Nafees Web Naskh" pitchFamily="2" charset="-78"/>
          </a:endParaRPr>
        </a:p>
      </dgm:t>
    </dgm:pt>
    <dgm:pt modelId="{1944E40B-CA9D-4D7B-81C5-1960E876434C}" type="sibTrans" cxnId="{CD09E6D4-35B3-471A-92A7-53A6D7134F75}">
      <dgm:prSet/>
      <dgm:spPr/>
      <dgm:t>
        <a:bodyPr/>
        <a:lstStyle/>
        <a:p>
          <a:pPr rtl="1"/>
          <a:endParaRPr lang="en-US">
            <a:latin typeface="Nafees Web Naskh" pitchFamily="2" charset="-78"/>
            <a:cs typeface="Nafees Web Naskh" pitchFamily="2" charset="-78"/>
          </a:endParaRPr>
        </a:p>
      </dgm:t>
    </dgm:pt>
    <dgm:pt modelId="{E0C76943-2270-4D1D-963F-77B944D6D0F4}">
      <dgm:prSet phldrT="[Text]" custT="1"/>
      <dgm:spPr/>
      <dgm:t>
        <a:bodyPr/>
        <a:lstStyle/>
        <a:p>
          <a:pPr rtl="1">
            <a:spcAft>
              <a:spcPts val="0"/>
            </a:spcAft>
          </a:pPr>
          <a:r>
            <a:rPr lang="ur-PK" sz="1800" smtClean="0">
              <a:latin typeface="Jameel Noori Nastaleeq" pitchFamily="2" charset="-78"/>
              <a:cs typeface="Jameel Noori Nastaleeq" pitchFamily="2" charset="-78"/>
            </a:rPr>
            <a:t>جنگ : </a:t>
          </a:r>
        </a:p>
        <a:p>
          <a:pPr rtl="1">
            <a:spcAft>
              <a:spcPts val="0"/>
            </a:spcAft>
          </a:pPr>
          <a:r>
            <a:rPr lang="ur-PK" sz="1800" smtClean="0">
              <a:latin typeface="Jameel Noori Nastaleeq" pitchFamily="2" charset="-78"/>
              <a:cs typeface="Jameel Noori Nastaleeq" pitchFamily="2" charset="-78"/>
            </a:rPr>
            <a:t>تواصی بالحق کا نتیجہ</a:t>
          </a:r>
          <a:endParaRPr lang="en-US" sz="1800" dirty="0">
            <a:latin typeface="Jameel Noori Nastaleeq" pitchFamily="2" charset="-78"/>
            <a:cs typeface="Jameel Noori Nastaleeq" pitchFamily="2" charset="-78"/>
          </a:endParaRPr>
        </a:p>
      </dgm:t>
    </dgm:pt>
    <dgm:pt modelId="{151A04DB-00F5-44ED-81D8-91E6E9D78B42}" type="parTrans" cxnId="{66A9AFF9-89C7-4BEF-82C0-6A6235A68919}">
      <dgm:prSet/>
      <dgm:spPr/>
      <dgm:t>
        <a:bodyPr/>
        <a:lstStyle/>
        <a:p>
          <a:endParaRPr lang="en-US"/>
        </a:p>
      </dgm:t>
    </dgm:pt>
    <dgm:pt modelId="{60B65DFD-C58E-4765-9FC1-01A99A187588}" type="sibTrans" cxnId="{66A9AFF9-89C7-4BEF-82C0-6A6235A68919}">
      <dgm:prSet/>
      <dgm:spPr/>
      <dgm:t>
        <a:bodyPr/>
        <a:lstStyle/>
        <a:p>
          <a:endParaRPr lang="en-US"/>
        </a:p>
      </dgm:t>
    </dgm:pt>
    <dgm:pt modelId="{50972B21-4276-450B-AC77-CCBC2391BF2C}" type="pres">
      <dgm:prSet presAssocID="{39DAEB90-3C44-415E-839B-55876C892F66}" presName="diagram" presStyleCnt="0">
        <dgm:presLayoutVars>
          <dgm:chPref val="1"/>
          <dgm:dir val="rev"/>
          <dgm:animOne val="branch"/>
          <dgm:animLvl val="lvl"/>
          <dgm:resizeHandles/>
        </dgm:presLayoutVars>
      </dgm:prSet>
      <dgm:spPr/>
      <dgm:t>
        <a:bodyPr/>
        <a:lstStyle/>
        <a:p>
          <a:endParaRPr lang="en-US"/>
        </a:p>
      </dgm:t>
    </dgm:pt>
    <dgm:pt modelId="{0BF6A2E0-A3D5-40EF-9667-6A3C54CB443E}" type="pres">
      <dgm:prSet presAssocID="{720C5FC1-1B5C-4E16-A6F5-FD1D33E007DA}" presName="root" presStyleCnt="0"/>
      <dgm:spPr/>
      <dgm:t>
        <a:bodyPr/>
        <a:lstStyle/>
        <a:p>
          <a:endParaRPr lang="en-US"/>
        </a:p>
      </dgm:t>
    </dgm:pt>
    <dgm:pt modelId="{E75F6D40-9809-4722-A3C7-77A170268041}" type="pres">
      <dgm:prSet presAssocID="{720C5FC1-1B5C-4E16-A6F5-FD1D33E007DA}" presName="rootComposite" presStyleCnt="0"/>
      <dgm:spPr/>
      <dgm:t>
        <a:bodyPr/>
        <a:lstStyle/>
        <a:p>
          <a:endParaRPr lang="en-US"/>
        </a:p>
      </dgm:t>
    </dgm:pt>
    <dgm:pt modelId="{CF38A5D6-83B8-4B06-BB5C-A28F550C2D6A}" type="pres">
      <dgm:prSet presAssocID="{720C5FC1-1B5C-4E16-A6F5-FD1D33E007DA}" presName="rootText" presStyleLbl="node1" presStyleIdx="0" presStyleCnt="4" custScaleX="153174" custScaleY="145086"/>
      <dgm:spPr/>
      <dgm:t>
        <a:bodyPr/>
        <a:lstStyle/>
        <a:p>
          <a:endParaRPr lang="en-US"/>
        </a:p>
      </dgm:t>
    </dgm:pt>
    <dgm:pt modelId="{626E482B-7DAA-4523-A710-C325CC899A37}" type="pres">
      <dgm:prSet presAssocID="{720C5FC1-1B5C-4E16-A6F5-FD1D33E007DA}" presName="rootConnector" presStyleLbl="node1" presStyleIdx="0" presStyleCnt="4"/>
      <dgm:spPr/>
      <dgm:t>
        <a:bodyPr/>
        <a:lstStyle/>
        <a:p>
          <a:endParaRPr lang="en-US"/>
        </a:p>
      </dgm:t>
    </dgm:pt>
    <dgm:pt modelId="{352F3E92-6F44-47AE-A7F5-ED9775FF082C}" type="pres">
      <dgm:prSet presAssocID="{720C5FC1-1B5C-4E16-A6F5-FD1D33E007DA}" presName="childShape" presStyleCnt="0"/>
      <dgm:spPr/>
      <dgm:t>
        <a:bodyPr/>
        <a:lstStyle/>
        <a:p>
          <a:endParaRPr lang="en-US"/>
        </a:p>
      </dgm:t>
    </dgm:pt>
    <dgm:pt modelId="{CADDDA90-8951-4FC6-8412-46BDA1C40035}" type="pres">
      <dgm:prSet presAssocID="{870BDE8B-CB7F-4BAA-A34F-DBADA2445A72}" presName="Name13" presStyleLbl="parChTrans1D2" presStyleIdx="0" presStyleCnt="12"/>
      <dgm:spPr/>
      <dgm:t>
        <a:bodyPr/>
        <a:lstStyle/>
        <a:p>
          <a:endParaRPr lang="en-US"/>
        </a:p>
      </dgm:t>
    </dgm:pt>
    <dgm:pt modelId="{D29332B9-B333-41A3-856C-05E5A9E6AE28}" type="pres">
      <dgm:prSet presAssocID="{EB7B46E3-3CD5-4E0E-B4F0-8DFD04CB86B0}" presName="childText" presStyleLbl="bgAcc1" presStyleIdx="0" presStyleCnt="12" custScaleX="172200">
        <dgm:presLayoutVars>
          <dgm:bulletEnabled val="1"/>
        </dgm:presLayoutVars>
      </dgm:prSet>
      <dgm:spPr/>
      <dgm:t>
        <a:bodyPr/>
        <a:lstStyle/>
        <a:p>
          <a:endParaRPr lang="en-US"/>
        </a:p>
      </dgm:t>
    </dgm:pt>
    <dgm:pt modelId="{4F7B68D1-A148-43F1-9C56-5418F8FF8BC7}" type="pres">
      <dgm:prSet presAssocID="{16273CD7-E1E5-4C36-AC2A-5B2996BCB099}" presName="Name13" presStyleLbl="parChTrans1D2" presStyleIdx="1" presStyleCnt="12"/>
      <dgm:spPr/>
      <dgm:t>
        <a:bodyPr/>
        <a:lstStyle/>
        <a:p>
          <a:endParaRPr lang="en-US"/>
        </a:p>
      </dgm:t>
    </dgm:pt>
    <dgm:pt modelId="{BE334A84-5B88-44C7-92E8-C83F4BBF7B19}" type="pres">
      <dgm:prSet presAssocID="{F74F9B18-EDB4-459F-9527-ED440B3BE551}" presName="childText" presStyleLbl="bgAcc1" presStyleIdx="1" presStyleCnt="12" custScaleX="172200">
        <dgm:presLayoutVars>
          <dgm:bulletEnabled val="1"/>
        </dgm:presLayoutVars>
      </dgm:prSet>
      <dgm:spPr/>
      <dgm:t>
        <a:bodyPr/>
        <a:lstStyle/>
        <a:p>
          <a:endParaRPr lang="en-US"/>
        </a:p>
      </dgm:t>
    </dgm:pt>
    <dgm:pt modelId="{6C1585BE-DCC2-4F9F-B3EF-F8ADA9AF5C6A}" type="pres">
      <dgm:prSet presAssocID="{7BEB8309-55BF-453D-B24E-BAD2B8C81908}" presName="Name13" presStyleLbl="parChTrans1D2" presStyleIdx="2" presStyleCnt="12"/>
      <dgm:spPr/>
      <dgm:t>
        <a:bodyPr/>
        <a:lstStyle/>
        <a:p>
          <a:endParaRPr lang="en-US"/>
        </a:p>
      </dgm:t>
    </dgm:pt>
    <dgm:pt modelId="{F304B4E0-E8A0-4424-8AE3-24274BCFE717}" type="pres">
      <dgm:prSet presAssocID="{D15DC830-88B6-4032-920D-E4AD30AE1F02}" presName="childText" presStyleLbl="bgAcc1" presStyleIdx="2" presStyleCnt="12" custScaleX="172200">
        <dgm:presLayoutVars>
          <dgm:bulletEnabled val="1"/>
        </dgm:presLayoutVars>
      </dgm:prSet>
      <dgm:spPr/>
      <dgm:t>
        <a:bodyPr/>
        <a:lstStyle/>
        <a:p>
          <a:endParaRPr lang="en-US"/>
        </a:p>
      </dgm:t>
    </dgm:pt>
    <dgm:pt modelId="{8784AE51-B857-457D-B113-0762E498382E}" type="pres">
      <dgm:prSet presAssocID="{7EFE56CE-EE94-4D05-95BC-D85E19E5CD28}" presName="Name13" presStyleLbl="parChTrans1D2" presStyleIdx="3" presStyleCnt="12"/>
      <dgm:spPr/>
      <dgm:t>
        <a:bodyPr/>
        <a:lstStyle/>
        <a:p>
          <a:endParaRPr lang="en-US"/>
        </a:p>
      </dgm:t>
    </dgm:pt>
    <dgm:pt modelId="{897BC3D6-DC32-4E3B-9328-C17BB14DA585}" type="pres">
      <dgm:prSet presAssocID="{0497B6F3-2123-4B36-B2D8-D19FE8EB0232}" presName="childText" presStyleLbl="bgAcc1" presStyleIdx="3" presStyleCnt="12" custScaleX="172200">
        <dgm:presLayoutVars>
          <dgm:bulletEnabled val="1"/>
        </dgm:presLayoutVars>
      </dgm:prSet>
      <dgm:spPr/>
      <dgm:t>
        <a:bodyPr/>
        <a:lstStyle/>
        <a:p>
          <a:endParaRPr lang="en-US"/>
        </a:p>
      </dgm:t>
    </dgm:pt>
    <dgm:pt modelId="{B14ADC91-38FC-4F8D-BF0C-3ECE9B9357DA}" type="pres">
      <dgm:prSet presAssocID="{98C61A2E-197E-4EC1-85D1-57311C827DC4}" presName="Name13" presStyleLbl="parChTrans1D2" presStyleIdx="4" presStyleCnt="12"/>
      <dgm:spPr/>
      <dgm:t>
        <a:bodyPr/>
        <a:lstStyle/>
        <a:p>
          <a:endParaRPr lang="en-US"/>
        </a:p>
      </dgm:t>
    </dgm:pt>
    <dgm:pt modelId="{1CA3DF71-BA71-434F-B0B0-F1925DE440D1}" type="pres">
      <dgm:prSet presAssocID="{959DE0F7-6834-45D2-BD96-7931A4EF24EF}" presName="childText" presStyleLbl="bgAcc1" presStyleIdx="4" presStyleCnt="12" custScaleX="172200">
        <dgm:presLayoutVars>
          <dgm:bulletEnabled val="1"/>
        </dgm:presLayoutVars>
      </dgm:prSet>
      <dgm:spPr/>
      <dgm:t>
        <a:bodyPr/>
        <a:lstStyle/>
        <a:p>
          <a:endParaRPr lang="en-US"/>
        </a:p>
      </dgm:t>
    </dgm:pt>
    <dgm:pt modelId="{DFD905F7-555D-467A-A670-50D85DE78A51}" type="pres">
      <dgm:prSet presAssocID="{0AC9EAD7-6018-40FD-81FB-E7FE921E7D09}" presName="root" presStyleCnt="0"/>
      <dgm:spPr/>
      <dgm:t>
        <a:bodyPr/>
        <a:lstStyle/>
        <a:p>
          <a:endParaRPr lang="en-US"/>
        </a:p>
      </dgm:t>
    </dgm:pt>
    <dgm:pt modelId="{CABE79DD-F082-44A5-8BBB-D5BAFA6D4705}" type="pres">
      <dgm:prSet presAssocID="{0AC9EAD7-6018-40FD-81FB-E7FE921E7D09}" presName="rootComposite" presStyleCnt="0"/>
      <dgm:spPr/>
      <dgm:t>
        <a:bodyPr/>
        <a:lstStyle/>
        <a:p>
          <a:endParaRPr lang="en-US"/>
        </a:p>
      </dgm:t>
    </dgm:pt>
    <dgm:pt modelId="{8B0E2B26-4414-4BC0-BCCD-956D81B455A2}" type="pres">
      <dgm:prSet presAssocID="{0AC9EAD7-6018-40FD-81FB-E7FE921E7D09}" presName="rootText" presStyleLbl="node1" presStyleIdx="1" presStyleCnt="4" custScaleX="153174" custScaleY="145086"/>
      <dgm:spPr/>
      <dgm:t>
        <a:bodyPr/>
        <a:lstStyle/>
        <a:p>
          <a:endParaRPr lang="en-US"/>
        </a:p>
      </dgm:t>
    </dgm:pt>
    <dgm:pt modelId="{3D457B1C-1298-437B-8AE3-8F885C71715F}" type="pres">
      <dgm:prSet presAssocID="{0AC9EAD7-6018-40FD-81FB-E7FE921E7D09}" presName="rootConnector" presStyleLbl="node1" presStyleIdx="1" presStyleCnt="4"/>
      <dgm:spPr/>
      <dgm:t>
        <a:bodyPr/>
        <a:lstStyle/>
        <a:p>
          <a:endParaRPr lang="en-US"/>
        </a:p>
      </dgm:t>
    </dgm:pt>
    <dgm:pt modelId="{D34FE688-0F65-4E8B-A854-17A82A6EF035}" type="pres">
      <dgm:prSet presAssocID="{0AC9EAD7-6018-40FD-81FB-E7FE921E7D09}" presName="childShape" presStyleCnt="0"/>
      <dgm:spPr/>
      <dgm:t>
        <a:bodyPr/>
        <a:lstStyle/>
        <a:p>
          <a:endParaRPr lang="en-US"/>
        </a:p>
      </dgm:t>
    </dgm:pt>
    <dgm:pt modelId="{A162F189-17DE-4DBC-8634-E5B0AF810EB3}" type="pres">
      <dgm:prSet presAssocID="{B9228FE3-D6A3-4F08-A3EE-3FAFE5FE74E7}" presName="Name13" presStyleLbl="parChTrans1D2" presStyleIdx="5" presStyleCnt="12"/>
      <dgm:spPr/>
      <dgm:t>
        <a:bodyPr/>
        <a:lstStyle/>
        <a:p>
          <a:endParaRPr lang="en-US"/>
        </a:p>
      </dgm:t>
    </dgm:pt>
    <dgm:pt modelId="{5FE3B3FC-C40A-4D47-B81D-18E701CDAEE5}" type="pres">
      <dgm:prSet presAssocID="{FC1F0A8A-5377-4CBE-B6B5-0B7F56C2B257}" presName="childText" presStyleLbl="bgAcc1" presStyleIdx="5" presStyleCnt="12" custScaleX="172200">
        <dgm:presLayoutVars>
          <dgm:bulletEnabled val="1"/>
        </dgm:presLayoutVars>
      </dgm:prSet>
      <dgm:spPr/>
      <dgm:t>
        <a:bodyPr/>
        <a:lstStyle/>
        <a:p>
          <a:endParaRPr lang="en-US"/>
        </a:p>
      </dgm:t>
    </dgm:pt>
    <dgm:pt modelId="{764C031D-288C-446C-A711-5401362828ED}" type="pres">
      <dgm:prSet presAssocID="{5993B4CC-8713-4D46-8CD4-4E5C0FD88E33}" presName="Name13" presStyleLbl="parChTrans1D2" presStyleIdx="6" presStyleCnt="12"/>
      <dgm:spPr/>
      <dgm:t>
        <a:bodyPr/>
        <a:lstStyle/>
        <a:p>
          <a:endParaRPr lang="en-US"/>
        </a:p>
      </dgm:t>
    </dgm:pt>
    <dgm:pt modelId="{AF8131E3-2967-4D94-B909-CF2C7B191A79}" type="pres">
      <dgm:prSet presAssocID="{63EBC5FC-E188-402B-80FC-CCB7CF3B7B00}" presName="childText" presStyleLbl="bgAcc1" presStyleIdx="6" presStyleCnt="12" custScaleX="172200">
        <dgm:presLayoutVars>
          <dgm:bulletEnabled val="1"/>
        </dgm:presLayoutVars>
      </dgm:prSet>
      <dgm:spPr/>
      <dgm:t>
        <a:bodyPr/>
        <a:lstStyle/>
        <a:p>
          <a:endParaRPr lang="en-US"/>
        </a:p>
      </dgm:t>
    </dgm:pt>
    <dgm:pt modelId="{EDB5509E-3FAF-451F-8648-BA24B0EDF64A}" type="pres">
      <dgm:prSet presAssocID="{79D6B7BA-F43A-4EEA-9415-AB8C878E6E15}" presName="Name13" presStyleLbl="parChTrans1D2" presStyleIdx="7" presStyleCnt="12"/>
      <dgm:spPr/>
      <dgm:t>
        <a:bodyPr/>
        <a:lstStyle/>
        <a:p>
          <a:endParaRPr lang="en-US"/>
        </a:p>
      </dgm:t>
    </dgm:pt>
    <dgm:pt modelId="{00D0A01E-3332-404B-A5E5-E3DC41906B9B}" type="pres">
      <dgm:prSet presAssocID="{611C02A2-BD2F-4B4A-8AC7-F064B8E70040}" presName="childText" presStyleLbl="bgAcc1" presStyleIdx="7" presStyleCnt="12" custScaleX="172200">
        <dgm:presLayoutVars>
          <dgm:bulletEnabled val="1"/>
        </dgm:presLayoutVars>
      </dgm:prSet>
      <dgm:spPr/>
      <dgm:t>
        <a:bodyPr/>
        <a:lstStyle/>
        <a:p>
          <a:endParaRPr lang="en-US"/>
        </a:p>
      </dgm:t>
    </dgm:pt>
    <dgm:pt modelId="{EA7446A7-773E-4963-A93B-D21EB9AA4248}" type="pres">
      <dgm:prSet presAssocID="{259CE61A-6EB3-4860-AF37-673C5A4D1662}" presName="root" presStyleCnt="0"/>
      <dgm:spPr/>
      <dgm:t>
        <a:bodyPr/>
        <a:lstStyle/>
        <a:p>
          <a:endParaRPr lang="en-US"/>
        </a:p>
      </dgm:t>
    </dgm:pt>
    <dgm:pt modelId="{01F3393C-824A-4EAA-9336-DB33E7EC888E}" type="pres">
      <dgm:prSet presAssocID="{259CE61A-6EB3-4860-AF37-673C5A4D1662}" presName="rootComposite" presStyleCnt="0"/>
      <dgm:spPr/>
      <dgm:t>
        <a:bodyPr/>
        <a:lstStyle/>
        <a:p>
          <a:endParaRPr lang="en-US"/>
        </a:p>
      </dgm:t>
    </dgm:pt>
    <dgm:pt modelId="{E97A69D8-9168-47E6-A163-8072EF860334}" type="pres">
      <dgm:prSet presAssocID="{259CE61A-6EB3-4860-AF37-673C5A4D1662}" presName="rootText" presStyleLbl="node1" presStyleIdx="2" presStyleCnt="4" custScaleX="144010" custScaleY="145086"/>
      <dgm:spPr/>
      <dgm:t>
        <a:bodyPr/>
        <a:lstStyle/>
        <a:p>
          <a:endParaRPr lang="en-US"/>
        </a:p>
      </dgm:t>
    </dgm:pt>
    <dgm:pt modelId="{1CC0B9FC-2D1B-44F9-BAFC-C2DB16ABF620}" type="pres">
      <dgm:prSet presAssocID="{259CE61A-6EB3-4860-AF37-673C5A4D1662}" presName="rootConnector" presStyleLbl="node1" presStyleIdx="2" presStyleCnt="4"/>
      <dgm:spPr/>
      <dgm:t>
        <a:bodyPr/>
        <a:lstStyle/>
        <a:p>
          <a:endParaRPr lang="en-US"/>
        </a:p>
      </dgm:t>
    </dgm:pt>
    <dgm:pt modelId="{CECB83A1-4D55-4DB7-9147-E12350E751FC}" type="pres">
      <dgm:prSet presAssocID="{259CE61A-6EB3-4860-AF37-673C5A4D1662}" presName="childShape" presStyleCnt="0"/>
      <dgm:spPr/>
      <dgm:t>
        <a:bodyPr/>
        <a:lstStyle/>
        <a:p>
          <a:endParaRPr lang="en-US"/>
        </a:p>
      </dgm:t>
    </dgm:pt>
    <dgm:pt modelId="{D5870591-608B-42B2-BB6A-C1DED0852A5C}" type="pres">
      <dgm:prSet presAssocID="{151A04DB-00F5-44ED-81D8-91E6E9D78B42}" presName="Name13" presStyleLbl="parChTrans1D2" presStyleIdx="8" presStyleCnt="12"/>
      <dgm:spPr/>
      <dgm:t>
        <a:bodyPr/>
        <a:lstStyle/>
        <a:p>
          <a:endParaRPr lang="en-US"/>
        </a:p>
      </dgm:t>
    </dgm:pt>
    <dgm:pt modelId="{07E588AE-0DBB-4128-BA70-DB2A7BC2D2CC}" type="pres">
      <dgm:prSet presAssocID="{E0C76943-2270-4D1D-963F-77B944D6D0F4}" presName="childText" presStyleLbl="bgAcc1" presStyleIdx="8" presStyleCnt="12" custScaleX="165498">
        <dgm:presLayoutVars>
          <dgm:bulletEnabled val="1"/>
        </dgm:presLayoutVars>
      </dgm:prSet>
      <dgm:spPr/>
      <dgm:t>
        <a:bodyPr/>
        <a:lstStyle/>
        <a:p>
          <a:endParaRPr lang="en-US"/>
        </a:p>
      </dgm:t>
    </dgm:pt>
    <dgm:pt modelId="{590752C2-55AE-4AC4-9ADB-4A6FB4450A73}" type="pres">
      <dgm:prSet presAssocID="{1296F677-6497-4E6E-A4E4-355454AD0539}" presName="root" presStyleCnt="0"/>
      <dgm:spPr/>
      <dgm:t>
        <a:bodyPr/>
        <a:lstStyle/>
        <a:p>
          <a:endParaRPr lang="en-US"/>
        </a:p>
      </dgm:t>
    </dgm:pt>
    <dgm:pt modelId="{A84CB5FC-FB92-4BD4-8D7F-2EE862559800}" type="pres">
      <dgm:prSet presAssocID="{1296F677-6497-4E6E-A4E4-355454AD0539}" presName="rootComposite" presStyleCnt="0"/>
      <dgm:spPr/>
      <dgm:t>
        <a:bodyPr/>
        <a:lstStyle/>
        <a:p>
          <a:endParaRPr lang="en-US"/>
        </a:p>
      </dgm:t>
    </dgm:pt>
    <dgm:pt modelId="{F2AC37C6-9F18-4F3C-9A73-4FFE3D324830}" type="pres">
      <dgm:prSet presAssocID="{1296F677-6497-4E6E-A4E4-355454AD0539}" presName="rootText" presStyleLbl="node1" presStyleIdx="3" presStyleCnt="4" custScaleX="153174" custScaleY="145086"/>
      <dgm:spPr/>
      <dgm:t>
        <a:bodyPr/>
        <a:lstStyle/>
        <a:p>
          <a:endParaRPr lang="en-US"/>
        </a:p>
      </dgm:t>
    </dgm:pt>
    <dgm:pt modelId="{A2E303ED-D8F6-4DA7-AE8A-813AD51F8856}" type="pres">
      <dgm:prSet presAssocID="{1296F677-6497-4E6E-A4E4-355454AD0539}" presName="rootConnector" presStyleLbl="node1" presStyleIdx="3" presStyleCnt="4"/>
      <dgm:spPr/>
      <dgm:t>
        <a:bodyPr/>
        <a:lstStyle/>
        <a:p>
          <a:endParaRPr lang="en-US"/>
        </a:p>
      </dgm:t>
    </dgm:pt>
    <dgm:pt modelId="{6FED924F-A104-4A1C-823E-2DCFB29280D8}" type="pres">
      <dgm:prSet presAssocID="{1296F677-6497-4E6E-A4E4-355454AD0539}" presName="childShape" presStyleCnt="0"/>
      <dgm:spPr/>
      <dgm:t>
        <a:bodyPr/>
        <a:lstStyle/>
        <a:p>
          <a:endParaRPr lang="en-US"/>
        </a:p>
      </dgm:t>
    </dgm:pt>
    <dgm:pt modelId="{84098F06-961D-429C-8CE6-403AD7DEDF51}" type="pres">
      <dgm:prSet presAssocID="{4A80313A-25F1-4929-AFC9-6E7E279BCFF3}" presName="Name13" presStyleLbl="parChTrans1D2" presStyleIdx="9" presStyleCnt="12"/>
      <dgm:spPr/>
      <dgm:t>
        <a:bodyPr/>
        <a:lstStyle/>
        <a:p>
          <a:endParaRPr lang="en-US"/>
        </a:p>
      </dgm:t>
    </dgm:pt>
    <dgm:pt modelId="{F55AF451-DA6C-40C6-B350-4297FA36007B}" type="pres">
      <dgm:prSet presAssocID="{CC477F13-CFAE-4916-99D9-24C2196B64EA}" presName="childText" presStyleLbl="bgAcc1" presStyleIdx="9" presStyleCnt="12" custScaleX="172200">
        <dgm:presLayoutVars>
          <dgm:bulletEnabled val="1"/>
        </dgm:presLayoutVars>
      </dgm:prSet>
      <dgm:spPr/>
      <dgm:t>
        <a:bodyPr/>
        <a:lstStyle/>
        <a:p>
          <a:endParaRPr lang="en-US"/>
        </a:p>
      </dgm:t>
    </dgm:pt>
    <dgm:pt modelId="{530487F1-D37D-44CC-A605-0F0030972400}" type="pres">
      <dgm:prSet presAssocID="{0F34E333-F688-4C15-A6F9-55B0B19026EC}" presName="Name13" presStyleLbl="parChTrans1D2" presStyleIdx="10" presStyleCnt="12"/>
      <dgm:spPr/>
      <dgm:t>
        <a:bodyPr/>
        <a:lstStyle/>
        <a:p>
          <a:endParaRPr lang="en-US"/>
        </a:p>
      </dgm:t>
    </dgm:pt>
    <dgm:pt modelId="{C9D5690F-55EA-453E-8C83-E26E3CD26079}" type="pres">
      <dgm:prSet presAssocID="{353B664E-087A-4850-A608-F716D0834208}" presName="childText" presStyleLbl="bgAcc1" presStyleIdx="10" presStyleCnt="12" custScaleX="172200">
        <dgm:presLayoutVars>
          <dgm:bulletEnabled val="1"/>
        </dgm:presLayoutVars>
      </dgm:prSet>
      <dgm:spPr/>
      <dgm:t>
        <a:bodyPr/>
        <a:lstStyle/>
        <a:p>
          <a:endParaRPr lang="en-US"/>
        </a:p>
      </dgm:t>
    </dgm:pt>
    <dgm:pt modelId="{D66AC2D9-8BCB-4B35-A778-0BB777E72D77}" type="pres">
      <dgm:prSet presAssocID="{0F42ED6F-974B-455E-ADED-C62433A9A6B2}" presName="Name13" presStyleLbl="parChTrans1D2" presStyleIdx="11" presStyleCnt="12"/>
      <dgm:spPr/>
      <dgm:t>
        <a:bodyPr/>
        <a:lstStyle/>
        <a:p>
          <a:endParaRPr lang="en-US"/>
        </a:p>
      </dgm:t>
    </dgm:pt>
    <dgm:pt modelId="{DCF24CEA-6E13-4AF2-A680-9CE1F20ABC19}" type="pres">
      <dgm:prSet presAssocID="{510DDCD3-E761-4FA0-889B-54F711C028CA}" presName="childText" presStyleLbl="bgAcc1" presStyleIdx="11" presStyleCnt="12" custScaleX="172200">
        <dgm:presLayoutVars>
          <dgm:bulletEnabled val="1"/>
        </dgm:presLayoutVars>
      </dgm:prSet>
      <dgm:spPr/>
      <dgm:t>
        <a:bodyPr/>
        <a:lstStyle/>
        <a:p>
          <a:endParaRPr lang="en-US"/>
        </a:p>
      </dgm:t>
    </dgm:pt>
  </dgm:ptLst>
  <dgm:cxnLst>
    <dgm:cxn modelId="{7807FFE1-2B51-48FC-A6E1-14AB5AA8CBE4}" type="presOf" srcId="{4A80313A-25F1-4929-AFC9-6E7E279BCFF3}" destId="{84098F06-961D-429C-8CE6-403AD7DEDF51}" srcOrd="0" destOrd="0" presId="urn:microsoft.com/office/officeart/2005/8/layout/hierarchy3"/>
    <dgm:cxn modelId="{62FC290E-39D6-4615-9D4F-FC76499B1D28}" type="presOf" srcId="{259CE61A-6EB3-4860-AF37-673C5A4D1662}" destId="{1CC0B9FC-2D1B-44F9-BAFC-C2DB16ABF620}" srcOrd="1" destOrd="0" presId="urn:microsoft.com/office/officeart/2005/8/layout/hierarchy3"/>
    <dgm:cxn modelId="{6AE934E7-18D8-416D-8F84-CDC1A0F938C0}" type="presOf" srcId="{0AC9EAD7-6018-40FD-81FB-E7FE921E7D09}" destId="{8B0E2B26-4414-4BC0-BCCD-956D81B455A2}" srcOrd="0" destOrd="0" presId="urn:microsoft.com/office/officeart/2005/8/layout/hierarchy3"/>
    <dgm:cxn modelId="{8FC2FD44-0489-450A-B5B0-ADD9D8D948F3}" srcId="{720C5FC1-1B5C-4E16-A6F5-FD1D33E007DA}" destId="{D15DC830-88B6-4032-920D-E4AD30AE1F02}" srcOrd="2" destOrd="0" parTransId="{7BEB8309-55BF-453D-B24E-BAD2B8C81908}" sibTransId="{BE6F47F3-EDF8-4469-A4C8-6FCAEB51D809}"/>
    <dgm:cxn modelId="{195A0D97-C32C-4A87-A0FC-DBC3B0C4051E}" srcId="{1296F677-6497-4E6E-A4E4-355454AD0539}" destId="{353B664E-087A-4850-A608-F716D0834208}" srcOrd="1" destOrd="0" parTransId="{0F34E333-F688-4C15-A6F9-55B0B19026EC}" sibTransId="{8E6852EE-AE68-46D3-9151-19F49E85D8C3}"/>
    <dgm:cxn modelId="{3599DDF6-A235-4089-B04C-E439388C84E0}" type="presOf" srcId="{1296F677-6497-4E6E-A4E4-355454AD0539}" destId="{F2AC37C6-9F18-4F3C-9A73-4FFE3D324830}" srcOrd="0" destOrd="0" presId="urn:microsoft.com/office/officeart/2005/8/layout/hierarchy3"/>
    <dgm:cxn modelId="{39AF1ED8-EF7A-43D8-A905-72A2B8C97949}" type="presOf" srcId="{1296F677-6497-4E6E-A4E4-355454AD0539}" destId="{A2E303ED-D8F6-4DA7-AE8A-813AD51F8856}" srcOrd="1" destOrd="0" presId="urn:microsoft.com/office/officeart/2005/8/layout/hierarchy3"/>
    <dgm:cxn modelId="{239E5AE4-2057-4E27-887E-BEB2A108CC30}" type="presOf" srcId="{151A04DB-00F5-44ED-81D8-91E6E9D78B42}" destId="{D5870591-608B-42B2-BB6A-C1DED0852A5C}" srcOrd="0" destOrd="0" presId="urn:microsoft.com/office/officeart/2005/8/layout/hierarchy3"/>
    <dgm:cxn modelId="{FE6AAC6E-D4BB-4C86-ADA7-FF614EE6C55E}" type="presOf" srcId="{5993B4CC-8713-4D46-8CD4-4E5C0FD88E33}" destId="{764C031D-288C-446C-A711-5401362828ED}" srcOrd="0" destOrd="0" presId="urn:microsoft.com/office/officeart/2005/8/layout/hierarchy3"/>
    <dgm:cxn modelId="{72A424AB-B206-49A9-A804-2342756B4A6C}" type="presOf" srcId="{F74F9B18-EDB4-459F-9527-ED440B3BE551}" destId="{BE334A84-5B88-44C7-92E8-C83F4BBF7B19}" srcOrd="0" destOrd="0" presId="urn:microsoft.com/office/officeart/2005/8/layout/hierarchy3"/>
    <dgm:cxn modelId="{D3665759-4E07-4948-99CE-425991D96030}" type="presOf" srcId="{D15DC830-88B6-4032-920D-E4AD30AE1F02}" destId="{F304B4E0-E8A0-4424-8AE3-24274BCFE717}" srcOrd="0" destOrd="0" presId="urn:microsoft.com/office/officeart/2005/8/layout/hierarchy3"/>
    <dgm:cxn modelId="{E64BF497-DD86-4EA8-BC32-C8877B58DEC2}" type="presOf" srcId="{63EBC5FC-E188-402B-80FC-CCB7CF3B7B00}" destId="{AF8131E3-2967-4D94-B909-CF2C7B191A79}" srcOrd="0" destOrd="0" presId="urn:microsoft.com/office/officeart/2005/8/layout/hierarchy3"/>
    <dgm:cxn modelId="{0A215E80-94CE-432F-AFE2-484C98479BB5}" type="presOf" srcId="{98C61A2E-197E-4EC1-85D1-57311C827DC4}" destId="{B14ADC91-38FC-4F8D-BF0C-3ECE9B9357DA}" srcOrd="0" destOrd="0" presId="urn:microsoft.com/office/officeart/2005/8/layout/hierarchy3"/>
    <dgm:cxn modelId="{E21BDB7E-37A9-4B8B-AA1B-6119C62A2993}" type="presOf" srcId="{EB7B46E3-3CD5-4E0E-B4F0-8DFD04CB86B0}" destId="{D29332B9-B333-41A3-856C-05E5A9E6AE28}" srcOrd="0" destOrd="0" presId="urn:microsoft.com/office/officeart/2005/8/layout/hierarchy3"/>
    <dgm:cxn modelId="{72EE40CC-C12A-479D-8709-666A10686FC2}" type="presOf" srcId="{0497B6F3-2123-4B36-B2D8-D19FE8EB0232}" destId="{897BC3D6-DC32-4E3B-9328-C17BB14DA585}" srcOrd="0" destOrd="0" presId="urn:microsoft.com/office/officeart/2005/8/layout/hierarchy3"/>
    <dgm:cxn modelId="{50FCAA7A-1329-451F-BE7A-E1239ACBF775}" srcId="{39DAEB90-3C44-415E-839B-55876C892F66}" destId="{0AC9EAD7-6018-40FD-81FB-E7FE921E7D09}" srcOrd="1" destOrd="0" parTransId="{633F4107-44BF-46A0-A535-FE242AE4687F}" sibTransId="{2B1320EA-23A9-40BD-931D-29C1B79BB643}"/>
    <dgm:cxn modelId="{66A9AFF9-89C7-4BEF-82C0-6A6235A68919}" srcId="{259CE61A-6EB3-4860-AF37-673C5A4D1662}" destId="{E0C76943-2270-4D1D-963F-77B944D6D0F4}" srcOrd="0" destOrd="0" parTransId="{151A04DB-00F5-44ED-81D8-91E6E9D78B42}" sibTransId="{60B65DFD-C58E-4765-9FC1-01A99A187588}"/>
    <dgm:cxn modelId="{1F477C65-F252-43B2-B32F-DB15648D890B}" type="presOf" srcId="{0F42ED6F-974B-455E-ADED-C62433A9A6B2}" destId="{D66AC2D9-8BCB-4B35-A778-0BB777E72D77}" srcOrd="0" destOrd="0" presId="urn:microsoft.com/office/officeart/2005/8/layout/hierarchy3"/>
    <dgm:cxn modelId="{1F6F9F75-3B16-48B9-AB7C-6761E5C12CC3}" type="presOf" srcId="{CC477F13-CFAE-4916-99D9-24C2196B64EA}" destId="{F55AF451-DA6C-40C6-B350-4297FA36007B}" srcOrd="0" destOrd="0" presId="urn:microsoft.com/office/officeart/2005/8/layout/hierarchy3"/>
    <dgm:cxn modelId="{C3FADE2D-A620-4EBF-8994-BF0B7CF6190E}" type="presOf" srcId="{E0C76943-2270-4D1D-963F-77B944D6D0F4}" destId="{07E588AE-0DBB-4128-BA70-DB2A7BC2D2CC}" srcOrd="0" destOrd="0" presId="urn:microsoft.com/office/officeart/2005/8/layout/hierarchy3"/>
    <dgm:cxn modelId="{D571AF82-75BE-45DF-AFE9-D7AEEB3D13AB}" type="presOf" srcId="{259CE61A-6EB3-4860-AF37-673C5A4D1662}" destId="{E97A69D8-9168-47E6-A163-8072EF860334}" srcOrd="0" destOrd="0" presId="urn:microsoft.com/office/officeart/2005/8/layout/hierarchy3"/>
    <dgm:cxn modelId="{1828A45F-D6D9-4316-9603-5F01ED846F80}" srcId="{720C5FC1-1B5C-4E16-A6F5-FD1D33E007DA}" destId="{0497B6F3-2123-4B36-B2D8-D19FE8EB0232}" srcOrd="3" destOrd="0" parTransId="{7EFE56CE-EE94-4D05-95BC-D85E19E5CD28}" sibTransId="{00D5DDE4-062E-4CB6-B90D-5A2C2EEBA87F}"/>
    <dgm:cxn modelId="{9327C235-4D38-4E5E-BA3E-E01B57FB2D6F}" srcId="{0AC9EAD7-6018-40FD-81FB-E7FE921E7D09}" destId="{FC1F0A8A-5377-4CBE-B6B5-0B7F56C2B257}" srcOrd="0" destOrd="0" parTransId="{B9228FE3-D6A3-4F08-A3EE-3FAFE5FE74E7}" sibTransId="{F7CF417B-3374-43BF-B56A-1F46F3AF858A}"/>
    <dgm:cxn modelId="{680FCF3C-1E6C-40BE-BF6A-F09FEB55CE7C}" srcId="{39DAEB90-3C44-415E-839B-55876C892F66}" destId="{259CE61A-6EB3-4860-AF37-673C5A4D1662}" srcOrd="2" destOrd="0" parTransId="{E9BB0D6F-3CC2-4CD5-87CE-3E5EE8638953}" sibTransId="{A729B5B4-05F3-40AB-B822-AB00D42B7354}"/>
    <dgm:cxn modelId="{003506D1-7F99-4DD5-90B8-066C5F531B61}" type="presOf" srcId="{959DE0F7-6834-45D2-BD96-7931A4EF24EF}" destId="{1CA3DF71-BA71-434F-B0B0-F1925DE440D1}" srcOrd="0" destOrd="0" presId="urn:microsoft.com/office/officeart/2005/8/layout/hierarchy3"/>
    <dgm:cxn modelId="{79C3DD92-C733-475B-B7B9-BF669411F5D0}" type="presOf" srcId="{7EFE56CE-EE94-4D05-95BC-D85E19E5CD28}" destId="{8784AE51-B857-457D-B113-0762E498382E}" srcOrd="0" destOrd="0" presId="urn:microsoft.com/office/officeart/2005/8/layout/hierarchy3"/>
    <dgm:cxn modelId="{061AA5F1-DF8C-4A13-A975-E260D5DE0792}" srcId="{39DAEB90-3C44-415E-839B-55876C892F66}" destId="{720C5FC1-1B5C-4E16-A6F5-FD1D33E007DA}" srcOrd="0" destOrd="0" parTransId="{8A484020-7876-4E17-9F9A-93681ED9D746}" sibTransId="{1A5A3450-FC44-4129-A94E-81B7B690D936}"/>
    <dgm:cxn modelId="{896D37A1-A05D-4C9B-8746-33B29E66F540}" type="presOf" srcId="{16273CD7-E1E5-4C36-AC2A-5B2996BCB099}" destId="{4F7B68D1-A148-43F1-9C56-5418F8FF8BC7}" srcOrd="0" destOrd="0" presId="urn:microsoft.com/office/officeart/2005/8/layout/hierarchy3"/>
    <dgm:cxn modelId="{3FA37521-4B88-4245-A7E6-C72E1E353929}" type="presOf" srcId="{720C5FC1-1B5C-4E16-A6F5-FD1D33E007DA}" destId="{626E482B-7DAA-4523-A710-C325CC899A37}" srcOrd="1" destOrd="0" presId="urn:microsoft.com/office/officeart/2005/8/layout/hierarchy3"/>
    <dgm:cxn modelId="{F86A2B2D-4953-4EDC-A441-676F6CB8A6C8}" type="presOf" srcId="{720C5FC1-1B5C-4E16-A6F5-FD1D33E007DA}" destId="{CF38A5D6-83B8-4B06-BB5C-A28F550C2D6A}" srcOrd="0" destOrd="0" presId="urn:microsoft.com/office/officeart/2005/8/layout/hierarchy3"/>
    <dgm:cxn modelId="{057C9EA4-2E39-4AD8-B1E3-CE6271909755}" srcId="{0AC9EAD7-6018-40FD-81FB-E7FE921E7D09}" destId="{63EBC5FC-E188-402B-80FC-CCB7CF3B7B00}" srcOrd="1" destOrd="0" parTransId="{5993B4CC-8713-4D46-8CD4-4E5C0FD88E33}" sibTransId="{6EA96D22-E2EE-43A3-95B3-01C65DC472DA}"/>
    <dgm:cxn modelId="{384EEDE5-5856-4865-AB7A-6D45AFCB0F39}" srcId="{1296F677-6497-4E6E-A4E4-355454AD0539}" destId="{CC477F13-CFAE-4916-99D9-24C2196B64EA}" srcOrd="0" destOrd="0" parTransId="{4A80313A-25F1-4929-AFC9-6E7E279BCFF3}" sibTransId="{CDCDC279-8FC3-440A-A31E-C654A805E1F0}"/>
    <dgm:cxn modelId="{B324A43E-53E6-4317-8259-D7DEA085F40B}" type="presOf" srcId="{0AC9EAD7-6018-40FD-81FB-E7FE921E7D09}" destId="{3D457B1C-1298-437B-8AE3-8F885C71715F}" srcOrd="1" destOrd="0" presId="urn:microsoft.com/office/officeart/2005/8/layout/hierarchy3"/>
    <dgm:cxn modelId="{0014F7D5-D1C9-4316-93E0-1C1104684B3A}" srcId="{39DAEB90-3C44-415E-839B-55876C892F66}" destId="{1296F677-6497-4E6E-A4E4-355454AD0539}" srcOrd="3" destOrd="0" parTransId="{2DB7393C-E80C-4BE3-BFB9-C7AC26AB3CC4}" sibTransId="{7B9430B5-EDCA-442A-8B64-D62073674848}"/>
    <dgm:cxn modelId="{A4BEAB8F-FB58-4FA0-96A4-94D9033008DD}" type="presOf" srcId="{B9228FE3-D6A3-4F08-A3EE-3FAFE5FE74E7}" destId="{A162F189-17DE-4DBC-8634-E5B0AF810EB3}" srcOrd="0" destOrd="0" presId="urn:microsoft.com/office/officeart/2005/8/layout/hierarchy3"/>
    <dgm:cxn modelId="{4B4E5FDE-7EFC-412C-9B9B-5ED84EF8812A}" type="presOf" srcId="{7BEB8309-55BF-453D-B24E-BAD2B8C81908}" destId="{6C1585BE-DCC2-4F9F-B3EF-F8ADA9AF5C6A}" srcOrd="0" destOrd="0" presId="urn:microsoft.com/office/officeart/2005/8/layout/hierarchy3"/>
    <dgm:cxn modelId="{0B9514A2-837A-4E3C-8968-9ABF7C7ABF36}" type="presOf" srcId="{611C02A2-BD2F-4B4A-8AC7-F064B8E70040}" destId="{00D0A01E-3332-404B-A5E5-E3DC41906B9B}" srcOrd="0" destOrd="0" presId="urn:microsoft.com/office/officeart/2005/8/layout/hierarchy3"/>
    <dgm:cxn modelId="{036BF00D-3EC2-48F6-BC8E-37560925A155}" type="presOf" srcId="{79D6B7BA-F43A-4EEA-9415-AB8C878E6E15}" destId="{EDB5509E-3FAF-451F-8648-BA24B0EDF64A}" srcOrd="0" destOrd="0" presId="urn:microsoft.com/office/officeart/2005/8/layout/hierarchy3"/>
    <dgm:cxn modelId="{B1C0D182-3EC0-4C43-9EF8-96E5DC584BC8}" type="presOf" srcId="{870BDE8B-CB7F-4BAA-A34F-DBADA2445A72}" destId="{CADDDA90-8951-4FC6-8412-46BDA1C40035}" srcOrd="0" destOrd="0" presId="urn:microsoft.com/office/officeart/2005/8/layout/hierarchy3"/>
    <dgm:cxn modelId="{9F4E2CD0-BFD0-42E7-B373-2E3FFBAC128D}" type="presOf" srcId="{510DDCD3-E761-4FA0-889B-54F711C028CA}" destId="{DCF24CEA-6E13-4AF2-A680-9CE1F20ABC19}" srcOrd="0" destOrd="0" presId="urn:microsoft.com/office/officeart/2005/8/layout/hierarchy3"/>
    <dgm:cxn modelId="{A7B8354F-FADB-4637-BFEB-4BDAF4734B81}" srcId="{720C5FC1-1B5C-4E16-A6F5-FD1D33E007DA}" destId="{959DE0F7-6834-45D2-BD96-7931A4EF24EF}" srcOrd="4" destOrd="0" parTransId="{98C61A2E-197E-4EC1-85D1-57311C827DC4}" sibTransId="{705CBDF9-DFD8-43D8-9664-CB98092BC9A4}"/>
    <dgm:cxn modelId="{CD09E6D4-35B3-471A-92A7-53A6D7134F75}" srcId="{1296F677-6497-4E6E-A4E4-355454AD0539}" destId="{510DDCD3-E761-4FA0-889B-54F711C028CA}" srcOrd="2" destOrd="0" parTransId="{0F42ED6F-974B-455E-ADED-C62433A9A6B2}" sibTransId="{1944E40B-CA9D-4D7B-81C5-1960E876434C}"/>
    <dgm:cxn modelId="{A098E3DD-D9F2-4CD9-A090-8D060FA48871}" type="presOf" srcId="{353B664E-087A-4850-A608-F716D0834208}" destId="{C9D5690F-55EA-453E-8C83-E26E3CD26079}" srcOrd="0" destOrd="0" presId="urn:microsoft.com/office/officeart/2005/8/layout/hierarchy3"/>
    <dgm:cxn modelId="{AE7F20C1-375F-4198-AC30-889992645BF1}" type="presOf" srcId="{FC1F0A8A-5377-4CBE-B6B5-0B7F56C2B257}" destId="{5FE3B3FC-C40A-4D47-B81D-18E701CDAEE5}" srcOrd="0" destOrd="0" presId="urn:microsoft.com/office/officeart/2005/8/layout/hierarchy3"/>
    <dgm:cxn modelId="{CE0C77AD-1B19-44DE-BF39-F2449F3441C3}" srcId="{720C5FC1-1B5C-4E16-A6F5-FD1D33E007DA}" destId="{F74F9B18-EDB4-459F-9527-ED440B3BE551}" srcOrd="1" destOrd="0" parTransId="{16273CD7-E1E5-4C36-AC2A-5B2996BCB099}" sibTransId="{5D41EE5A-AAD4-4169-B4E4-D3C3CFD12918}"/>
    <dgm:cxn modelId="{A68AB50A-51BE-4898-94D7-8DAC1DCD05A6}" srcId="{720C5FC1-1B5C-4E16-A6F5-FD1D33E007DA}" destId="{EB7B46E3-3CD5-4E0E-B4F0-8DFD04CB86B0}" srcOrd="0" destOrd="0" parTransId="{870BDE8B-CB7F-4BAA-A34F-DBADA2445A72}" sibTransId="{0FB72D06-3C91-466B-9A41-E1D248578E54}"/>
    <dgm:cxn modelId="{94D2D09A-38CA-42F7-8D1F-7ACECF966F77}" type="presOf" srcId="{0F34E333-F688-4C15-A6F9-55B0B19026EC}" destId="{530487F1-D37D-44CC-A605-0F0030972400}" srcOrd="0" destOrd="0" presId="urn:microsoft.com/office/officeart/2005/8/layout/hierarchy3"/>
    <dgm:cxn modelId="{70CF1E92-75AE-4446-8C2A-CF717B104AE9}" srcId="{0AC9EAD7-6018-40FD-81FB-E7FE921E7D09}" destId="{611C02A2-BD2F-4B4A-8AC7-F064B8E70040}" srcOrd="2" destOrd="0" parTransId="{79D6B7BA-F43A-4EEA-9415-AB8C878E6E15}" sibTransId="{C8040238-5A66-45AE-8DFF-0E33F63258BF}"/>
    <dgm:cxn modelId="{99C860E9-2321-41C1-B36E-DADF6F5F9F68}" type="presOf" srcId="{39DAEB90-3C44-415E-839B-55876C892F66}" destId="{50972B21-4276-450B-AC77-CCBC2391BF2C}" srcOrd="0" destOrd="0" presId="urn:microsoft.com/office/officeart/2005/8/layout/hierarchy3"/>
    <dgm:cxn modelId="{1F929DAE-3499-4F52-9445-1B49E557AE71}" type="presParOf" srcId="{50972B21-4276-450B-AC77-CCBC2391BF2C}" destId="{0BF6A2E0-A3D5-40EF-9667-6A3C54CB443E}" srcOrd="0" destOrd="0" presId="urn:microsoft.com/office/officeart/2005/8/layout/hierarchy3"/>
    <dgm:cxn modelId="{9A0A6F89-C3F7-4E42-9395-DE6ACBD78FC1}" type="presParOf" srcId="{0BF6A2E0-A3D5-40EF-9667-6A3C54CB443E}" destId="{E75F6D40-9809-4722-A3C7-77A170268041}" srcOrd="0" destOrd="0" presId="urn:microsoft.com/office/officeart/2005/8/layout/hierarchy3"/>
    <dgm:cxn modelId="{0C99029B-395B-43AB-B76C-5661B0FFF33B}" type="presParOf" srcId="{E75F6D40-9809-4722-A3C7-77A170268041}" destId="{CF38A5D6-83B8-4B06-BB5C-A28F550C2D6A}" srcOrd="0" destOrd="0" presId="urn:microsoft.com/office/officeart/2005/8/layout/hierarchy3"/>
    <dgm:cxn modelId="{90049574-F465-4AD8-A8F2-65763875FBB9}" type="presParOf" srcId="{E75F6D40-9809-4722-A3C7-77A170268041}" destId="{626E482B-7DAA-4523-A710-C325CC899A37}" srcOrd="1" destOrd="0" presId="urn:microsoft.com/office/officeart/2005/8/layout/hierarchy3"/>
    <dgm:cxn modelId="{5B571AF5-AE8C-4B11-B727-41D9C185E53F}" type="presParOf" srcId="{0BF6A2E0-A3D5-40EF-9667-6A3C54CB443E}" destId="{352F3E92-6F44-47AE-A7F5-ED9775FF082C}" srcOrd="1" destOrd="0" presId="urn:microsoft.com/office/officeart/2005/8/layout/hierarchy3"/>
    <dgm:cxn modelId="{EE776A6E-9753-43C8-A1B8-FA3F498E5AEB}" type="presParOf" srcId="{352F3E92-6F44-47AE-A7F5-ED9775FF082C}" destId="{CADDDA90-8951-4FC6-8412-46BDA1C40035}" srcOrd="0" destOrd="0" presId="urn:microsoft.com/office/officeart/2005/8/layout/hierarchy3"/>
    <dgm:cxn modelId="{22576CC0-FECF-44E6-A0A5-631A75732A02}" type="presParOf" srcId="{352F3E92-6F44-47AE-A7F5-ED9775FF082C}" destId="{D29332B9-B333-41A3-856C-05E5A9E6AE28}" srcOrd="1" destOrd="0" presId="urn:microsoft.com/office/officeart/2005/8/layout/hierarchy3"/>
    <dgm:cxn modelId="{4F41BE5D-E7FE-4D38-A51B-9061930A579E}" type="presParOf" srcId="{352F3E92-6F44-47AE-A7F5-ED9775FF082C}" destId="{4F7B68D1-A148-43F1-9C56-5418F8FF8BC7}" srcOrd="2" destOrd="0" presId="urn:microsoft.com/office/officeart/2005/8/layout/hierarchy3"/>
    <dgm:cxn modelId="{D8AFE55C-3021-4046-AF47-C47EBE529BEA}" type="presParOf" srcId="{352F3E92-6F44-47AE-A7F5-ED9775FF082C}" destId="{BE334A84-5B88-44C7-92E8-C83F4BBF7B19}" srcOrd="3" destOrd="0" presId="urn:microsoft.com/office/officeart/2005/8/layout/hierarchy3"/>
    <dgm:cxn modelId="{9BC84821-5D77-4A61-8A21-E6E8781A8F9E}" type="presParOf" srcId="{352F3E92-6F44-47AE-A7F5-ED9775FF082C}" destId="{6C1585BE-DCC2-4F9F-B3EF-F8ADA9AF5C6A}" srcOrd="4" destOrd="0" presId="urn:microsoft.com/office/officeart/2005/8/layout/hierarchy3"/>
    <dgm:cxn modelId="{810D43AC-0DF8-4E76-9ABA-581A41BF278E}" type="presParOf" srcId="{352F3E92-6F44-47AE-A7F5-ED9775FF082C}" destId="{F304B4E0-E8A0-4424-8AE3-24274BCFE717}" srcOrd="5" destOrd="0" presId="urn:microsoft.com/office/officeart/2005/8/layout/hierarchy3"/>
    <dgm:cxn modelId="{E2BC84DE-0F60-45C1-B534-C7C22F8F5F9A}" type="presParOf" srcId="{352F3E92-6F44-47AE-A7F5-ED9775FF082C}" destId="{8784AE51-B857-457D-B113-0762E498382E}" srcOrd="6" destOrd="0" presId="urn:microsoft.com/office/officeart/2005/8/layout/hierarchy3"/>
    <dgm:cxn modelId="{67942144-E878-4A14-AB13-1BD4CAAACF8C}" type="presParOf" srcId="{352F3E92-6F44-47AE-A7F5-ED9775FF082C}" destId="{897BC3D6-DC32-4E3B-9328-C17BB14DA585}" srcOrd="7" destOrd="0" presId="urn:microsoft.com/office/officeart/2005/8/layout/hierarchy3"/>
    <dgm:cxn modelId="{508827D6-3A5F-49CA-9D09-636F2E88B8EB}" type="presParOf" srcId="{352F3E92-6F44-47AE-A7F5-ED9775FF082C}" destId="{B14ADC91-38FC-4F8D-BF0C-3ECE9B9357DA}" srcOrd="8" destOrd="0" presId="urn:microsoft.com/office/officeart/2005/8/layout/hierarchy3"/>
    <dgm:cxn modelId="{378C6326-B588-4F55-85D9-3B5A41D8A343}" type="presParOf" srcId="{352F3E92-6F44-47AE-A7F5-ED9775FF082C}" destId="{1CA3DF71-BA71-434F-B0B0-F1925DE440D1}" srcOrd="9" destOrd="0" presId="urn:microsoft.com/office/officeart/2005/8/layout/hierarchy3"/>
    <dgm:cxn modelId="{549A7B30-D810-41B2-A36C-8B780DC46D8D}" type="presParOf" srcId="{50972B21-4276-450B-AC77-CCBC2391BF2C}" destId="{DFD905F7-555D-467A-A670-50D85DE78A51}" srcOrd="1" destOrd="0" presId="urn:microsoft.com/office/officeart/2005/8/layout/hierarchy3"/>
    <dgm:cxn modelId="{79EFBC31-D3BD-4F42-828E-7A0755F9856C}" type="presParOf" srcId="{DFD905F7-555D-467A-A670-50D85DE78A51}" destId="{CABE79DD-F082-44A5-8BBB-D5BAFA6D4705}" srcOrd="0" destOrd="0" presId="urn:microsoft.com/office/officeart/2005/8/layout/hierarchy3"/>
    <dgm:cxn modelId="{61BE3114-9CD2-4925-A859-7DB1A43CD786}" type="presParOf" srcId="{CABE79DD-F082-44A5-8BBB-D5BAFA6D4705}" destId="{8B0E2B26-4414-4BC0-BCCD-956D81B455A2}" srcOrd="0" destOrd="0" presId="urn:microsoft.com/office/officeart/2005/8/layout/hierarchy3"/>
    <dgm:cxn modelId="{500902A9-5000-46D4-85C6-369BB1A505F7}" type="presParOf" srcId="{CABE79DD-F082-44A5-8BBB-D5BAFA6D4705}" destId="{3D457B1C-1298-437B-8AE3-8F885C71715F}" srcOrd="1" destOrd="0" presId="urn:microsoft.com/office/officeart/2005/8/layout/hierarchy3"/>
    <dgm:cxn modelId="{E4D2080B-7086-49B1-A8D4-9DF68C3084D6}" type="presParOf" srcId="{DFD905F7-555D-467A-A670-50D85DE78A51}" destId="{D34FE688-0F65-4E8B-A854-17A82A6EF035}" srcOrd="1" destOrd="0" presId="urn:microsoft.com/office/officeart/2005/8/layout/hierarchy3"/>
    <dgm:cxn modelId="{0A89774D-1AF9-4D1B-B151-7D26F64DEA5C}" type="presParOf" srcId="{D34FE688-0F65-4E8B-A854-17A82A6EF035}" destId="{A162F189-17DE-4DBC-8634-E5B0AF810EB3}" srcOrd="0" destOrd="0" presId="urn:microsoft.com/office/officeart/2005/8/layout/hierarchy3"/>
    <dgm:cxn modelId="{F5FCED38-E660-4047-B575-5C6910ADE024}" type="presParOf" srcId="{D34FE688-0F65-4E8B-A854-17A82A6EF035}" destId="{5FE3B3FC-C40A-4D47-B81D-18E701CDAEE5}" srcOrd="1" destOrd="0" presId="urn:microsoft.com/office/officeart/2005/8/layout/hierarchy3"/>
    <dgm:cxn modelId="{723D4F2F-571A-4BB5-A8BF-81A9E81CF23A}" type="presParOf" srcId="{D34FE688-0F65-4E8B-A854-17A82A6EF035}" destId="{764C031D-288C-446C-A711-5401362828ED}" srcOrd="2" destOrd="0" presId="urn:microsoft.com/office/officeart/2005/8/layout/hierarchy3"/>
    <dgm:cxn modelId="{DDF90004-4A28-475A-BAA7-BCDF5DDEBDD0}" type="presParOf" srcId="{D34FE688-0F65-4E8B-A854-17A82A6EF035}" destId="{AF8131E3-2967-4D94-B909-CF2C7B191A79}" srcOrd="3" destOrd="0" presId="urn:microsoft.com/office/officeart/2005/8/layout/hierarchy3"/>
    <dgm:cxn modelId="{EA2CCCE4-0FED-4042-9AAD-4B0C5CBE341E}" type="presParOf" srcId="{D34FE688-0F65-4E8B-A854-17A82A6EF035}" destId="{EDB5509E-3FAF-451F-8648-BA24B0EDF64A}" srcOrd="4" destOrd="0" presId="urn:microsoft.com/office/officeart/2005/8/layout/hierarchy3"/>
    <dgm:cxn modelId="{55AC8D83-2E89-45BB-8F37-99D1E23894CC}" type="presParOf" srcId="{D34FE688-0F65-4E8B-A854-17A82A6EF035}" destId="{00D0A01E-3332-404B-A5E5-E3DC41906B9B}" srcOrd="5" destOrd="0" presId="urn:microsoft.com/office/officeart/2005/8/layout/hierarchy3"/>
    <dgm:cxn modelId="{B361A0E1-6BEA-48EA-BDA1-45F7DCA3A0AE}" type="presParOf" srcId="{50972B21-4276-450B-AC77-CCBC2391BF2C}" destId="{EA7446A7-773E-4963-A93B-D21EB9AA4248}" srcOrd="2" destOrd="0" presId="urn:microsoft.com/office/officeart/2005/8/layout/hierarchy3"/>
    <dgm:cxn modelId="{6AAA4D71-36D6-46DE-87CA-2EA03FEEB76D}" type="presParOf" srcId="{EA7446A7-773E-4963-A93B-D21EB9AA4248}" destId="{01F3393C-824A-4EAA-9336-DB33E7EC888E}" srcOrd="0" destOrd="0" presId="urn:microsoft.com/office/officeart/2005/8/layout/hierarchy3"/>
    <dgm:cxn modelId="{26553AF9-B772-4048-AEFC-F7F44B60D094}" type="presParOf" srcId="{01F3393C-824A-4EAA-9336-DB33E7EC888E}" destId="{E97A69D8-9168-47E6-A163-8072EF860334}" srcOrd="0" destOrd="0" presId="urn:microsoft.com/office/officeart/2005/8/layout/hierarchy3"/>
    <dgm:cxn modelId="{AE9744BC-237D-4193-B895-78DA6E85F47C}" type="presParOf" srcId="{01F3393C-824A-4EAA-9336-DB33E7EC888E}" destId="{1CC0B9FC-2D1B-44F9-BAFC-C2DB16ABF620}" srcOrd="1" destOrd="0" presId="urn:microsoft.com/office/officeart/2005/8/layout/hierarchy3"/>
    <dgm:cxn modelId="{8AEA1E04-F088-4CCA-80B6-12AFDB0676EB}" type="presParOf" srcId="{EA7446A7-773E-4963-A93B-D21EB9AA4248}" destId="{CECB83A1-4D55-4DB7-9147-E12350E751FC}" srcOrd="1" destOrd="0" presId="urn:microsoft.com/office/officeart/2005/8/layout/hierarchy3"/>
    <dgm:cxn modelId="{B46E244B-5AC4-4E49-AA7F-CCFD057D2AA9}" type="presParOf" srcId="{CECB83A1-4D55-4DB7-9147-E12350E751FC}" destId="{D5870591-608B-42B2-BB6A-C1DED0852A5C}" srcOrd="0" destOrd="0" presId="urn:microsoft.com/office/officeart/2005/8/layout/hierarchy3"/>
    <dgm:cxn modelId="{D5DF8810-A2E1-4497-9FD9-7522A4465C6F}" type="presParOf" srcId="{CECB83A1-4D55-4DB7-9147-E12350E751FC}" destId="{07E588AE-0DBB-4128-BA70-DB2A7BC2D2CC}" srcOrd="1" destOrd="0" presId="urn:microsoft.com/office/officeart/2005/8/layout/hierarchy3"/>
    <dgm:cxn modelId="{1DA823DD-6092-43A6-97B3-AA7E13FACC06}" type="presParOf" srcId="{50972B21-4276-450B-AC77-CCBC2391BF2C}" destId="{590752C2-55AE-4AC4-9ADB-4A6FB4450A73}" srcOrd="3" destOrd="0" presId="urn:microsoft.com/office/officeart/2005/8/layout/hierarchy3"/>
    <dgm:cxn modelId="{143697D7-93CF-4578-892B-C0266CF3FF83}" type="presParOf" srcId="{590752C2-55AE-4AC4-9ADB-4A6FB4450A73}" destId="{A84CB5FC-FB92-4BD4-8D7F-2EE862559800}" srcOrd="0" destOrd="0" presId="urn:microsoft.com/office/officeart/2005/8/layout/hierarchy3"/>
    <dgm:cxn modelId="{3CF6C18F-006A-425A-AB9D-3614D217C293}" type="presParOf" srcId="{A84CB5FC-FB92-4BD4-8D7F-2EE862559800}" destId="{F2AC37C6-9F18-4F3C-9A73-4FFE3D324830}" srcOrd="0" destOrd="0" presId="urn:microsoft.com/office/officeart/2005/8/layout/hierarchy3"/>
    <dgm:cxn modelId="{85488E28-5D92-4331-889D-9AA76E515073}" type="presParOf" srcId="{A84CB5FC-FB92-4BD4-8D7F-2EE862559800}" destId="{A2E303ED-D8F6-4DA7-AE8A-813AD51F8856}" srcOrd="1" destOrd="0" presId="urn:microsoft.com/office/officeart/2005/8/layout/hierarchy3"/>
    <dgm:cxn modelId="{63C3714B-E971-4B1A-AD5D-B78C3175D583}" type="presParOf" srcId="{590752C2-55AE-4AC4-9ADB-4A6FB4450A73}" destId="{6FED924F-A104-4A1C-823E-2DCFB29280D8}" srcOrd="1" destOrd="0" presId="urn:microsoft.com/office/officeart/2005/8/layout/hierarchy3"/>
    <dgm:cxn modelId="{4F8B3A31-0B18-42FB-9068-1EF41EBC5913}" type="presParOf" srcId="{6FED924F-A104-4A1C-823E-2DCFB29280D8}" destId="{84098F06-961D-429C-8CE6-403AD7DEDF51}" srcOrd="0" destOrd="0" presId="urn:microsoft.com/office/officeart/2005/8/layout/hierarchy3"/>
    <dgm:cxn modelId="{BDA28A83-48DF-4247-8E72-7F2A12B8B511}" type="presParOf" srcId="{6FED924F-A104-4A1C-823E-2DCFB29280D8}" destId="{F55AF451-DA6C-40C6-B350-4297FA36007B}" srcOrd="1" destOrd="0" presId="urn:microsoft.com/office/officeart/2005/8/layout/hierarchy3"/>
    <dgm:cxn modelId="{8A05961E-0E4D-4FF3-BF88-16AA05EC7962}" type="presParOf" srcId="{6FED924F-A104-4A1C-823E-2DCFB29280D8}" destId="{530487F1-D37D-44CC-A605-0F0030972400}" srcOrd="2" destOrd="0" presId="urn:microsoft.com/office/officeart/2005/8/layout/hierarchy3"/>
    <dgm:cxn modelId="{F36B5CC0-C6B9-4D16-B777-4DB3B42105DB}" type="presParOf" srcId="{6FED924F-A104-4A1C-823E-2DCFB29280D8}" destId="{C9D5690F-55EA-453E-8C83-E26E3CD26079}" srcOrd="3" destOrd="0" presId="urn:microsoft.com/office/officeart/2005/8/layout/hierarchy3"/>
    <dgm:cxn modelId="{4FB74392-C801-4909-AAC0-C1AF9FDABCB1}" type="presParOf" srcId="{6FED924F-A104-4A1C-823E-2DCFB29280D8}" destId="{D66AC2D9-8BCB-4B35-A778-0BB777E72D77}" srcOrd="4" destOrd="0" presId="urn:microsoft.com/office/officeart/2005/8/layout/hierarchy3"/>
    <dgm:cxn modelId="{1301A97B-F6DB-4486-A621-7FA350A5638C}" type="presParOf" srcId="{6FED924F-A104-4A1C-823E-2DCFB29280D8}" destId="{DCF24CEA-6E13-4AF2-A680-9CE1F20ABC1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CA44B-0DE1-476B-8FE2-BC6DF4DF8A75}" type="doc">
      <dgm:prSet loTypeId="urn:microsoft.com/office/officeart/2005/8/layout/default#1" loCatId="list" qsTypeId="urn:microsoft.com/office/officeart/2005/8/quickstyle/simple5" qsCatId="simple" csTypeId="urn:microsoft.com/office/officeart/2005/8/colors/colorful1" csCatId="colorful" phldr="1"/>
      <dgm:spPr/>
      <dgm:t>
        <a:bodyPr/>
        <a:lstStyle/>
        <a:p>
          <a:endParaRPr lang="en-US"/>
        </a:p>
      </dgm:t>
    </dgm:pt>
    <dgm:pt modelId="{69506B52-13AD-4A95-874F-E347F9CBF61D}">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نیکی کا کوئی نہ کوئی تصور: </a:t>
          </a:r>
        </a:p>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انسان کی ناگزیر ضرورت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3A4AE4-5AA8-40E6-A61C-2BB627B7D3C5}" type="parTrans" cxnId="{45FC6CDF-E0AB-4323-9883-CD2B81DD1ABD}">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80A0DBF-B1BF-456B-8746-E81A6DB9F6BC}" type="sibTrans" cxnId="{45FC6CDF-E0AB-4323-9883-CD2B81DD1ABD}">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C66EC3-0528-4BC9-971D-8D602211A3B2}">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نیکی کے رائج مختلف تصورات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41B8A6-80D3-4DE7-9C1D-CBDA5511BB74}" type="parTrans" cxnId="{37AD2BE0-215B-4E3D-8515-17F77E681FA1}">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AE7609D-9554-49CE-A394-D2B9CA67B4D5}" type="sibTrans" cxnId="{37AD2BE0-215B-4E3D-8515-17F77E681FA1}">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CF34C3-B289-412F-90E3-DD14C75FEB2B}">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کا جزوی تصور اور اس کی سزا </a:t>
          </a:r>
        </a:p>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(البقرۃ: </a:t>
          </a:r>
          <a:r>
            <a:rPr lang="en-US"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85</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87BD73-B4F7-43D8-B6F6-55C23D1DA42C}" type="parTrans" cxnId="{42DB12DB-1107-4C50-86F4-2E094882A73D}">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361960F-F115-4F9E-A10B-FDCF3A9B21F6}" type="sibTrans" cxnId="{42DB12DB-1107-4C50-86F4-2E094882A73D}">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2EEE67F-974A-4227-92FF-C501833F8C92}">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کا موضوع: </a:t>
          </a:r>
        </a:p>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کا جامع تصور</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اور اسکے مختلف پہلو</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684232-A2EB-4CF0-BDBD-94C9489CBB48}" type="parTrans" cxnId="{3B99ECFD-E85D-4B5A-A400-78C5BE83C9C2}">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E5D35D8-E430-45BA-883D-97F75B91AF6C}" type="sibTrans" cxnId="{3B99ECFD-E85D-4B5A-A400-78C5BE83C9C2}">
      <dgm:prSet/>
      <dgm:spPr/>
      <dgm:t>
        <a:bodyPr/>
        <a:lstStyle/>
        <a:p>
          <a:pPr rtl="1">
            <a:lnSpc>
              <a:spcPct val="80000"/>
            </a:lnSpc>
          </a:pP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06DA663-B421-4BDD-AB16-2E4BD4894751}">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کا پس منظر:</a:t>
          </a:r>
        </a:p>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تحویل قبلہ کا واقعہ</a:t>
          </a:r>
        </a:p>
      </dgm:t>
    </dgm:pt>
    <dgm:pt modelId="{90BA00CB-42BF-4F99-B92A-EFBCA9AF1718}" type="parTrans" cxnId="{DE5EF3EC-A039-42E4-89B0-AF87426BE01E}">
      <dgm:prSet/>
      <dgm:spPr/>
      <dgm:t>
        <a:bodyPr/>
        <a:lstStyle/>
        <a:p>
          <a:pPr rtl="1">
            <a:lnSpc>
              <a:spcPct val="80000"/>
            </a:lnSpc>
          </a:pPr>
          <a:endParaRPr lang="en-US">
            <a:latin typeface="Jameel Noori Nastaleeq" pitchFamily="2" charset="-78"/>
            <a:cs typeface="Jameel Noori Nastaleeq" pitchFamily="2" charset="-78"/>
          </a:endParaRPr>
        </a:p>
      </dgm:t>
    </dgm:pt>
    <dgm:pt modelId="{E13EB9D2-4C7D-4F36-95B0-E30913B28F35}" type="sibTrans" cxnId="{DE5EF3EC-A039-42E4-89B0-AF87426BE01E}">
      <dgm:prSet/>
      <dgm:spPr/>
      <dgm:t>
        <a:bodyPr/>
        <a:lstStyle/>
        <a:p>
          <a:pPr rtl="1">
            <a:lnSpc>
              <a:spcPct val="80000"/>
            </a:lnSpc>
          </a:pPr>
          <a:endParaRPr lang="en-US">
            <a:latin typeface="Jameel Noori Nastaleeq" pitchFamily="2" charset="-78"/>
            <a:cs typeface="Jameel Noori Nastaleeq" pitchFamily="2" charset="-78"/>
          </a:endParaRPr>
        </a:p>
      </dgm:t>
    </dgm:pt>
    <dgm:pt modelId="{A1AF89AB-5975-4F9C-A22F-08E89865C416}" type="pres">
      <dgm:prSet presAssocID="{DBCCA44B-0DE1-476B-8FE2-BC6DF4DF8A75}" presName="diagram" presStyleCnt="0">
        <dgm:presLayoutVars>
          <dgm:dir val="rev"/>
          <dgm:resizeHandles val="exact"/>
        </dgm:presLayoutVars>
      </dgm:prSet>
      <dgm:spPr/>
      <dgm:t>
        <a:bodyPr/>
        <a:lstStyle/>
        <a:p>
          <a:endParaRPr lang="en-US"/>
        </a:p>
      </dgm:t>
    </dgm:pt>
    <dgm:pt modelId="{4A18EEBD-7D93-4A7F-A9E5-838B9B587511}" type="pres">
      <dgm:prSet presAssocID="{69506B52-13AD-4A95-874F-E347F9CBF61D}" presName="node" presStyleLbl="node1" presStyleIdx="0" presStyleCnt="5">
        <dgm:presLayoutVars>
          <dgm:bulletEnabled val="1"/>
        </dgm:presLayoutVars>
      </dgm:prSet>
      <dgm:spPr/>
      <dgm:t>
        <a:bodyPr/>
        <a:lstStyle/>
        <a:p>
          <a:endParaRPr lang="en-US"/>
        </a:p>
      </dgm:t>
    </dgm:pt>
    <dgm:pt modelId="{D0E9C191-F6F1-4968-BA69-32FE12FE1C90}" type="pres">
      <dgm:prSet presAssocID="{180A0DBF-B1BF-456B-8746-E81A6DB9F6BC}" presName="sibTrans" presStyleCnt="0"/>
      <dgm:spPr/>
      <dgm:t>
        <a:bodyPr/>
        <a:lstStyle/>
        <a:p>
          <a:endParaRPr lang="en-US"/>
        </a:p>
      </dgm:t>
    </dgm:pt>
    <dgm:pt modelId="{49B231F4-ED93-4BC1-8789-BE60C46E05FE}" type="pres">
      <dgm:prSet presAssocID="{8AC66EC3-0528-4BC9-971D-8D602211A3B2}" presName="node" presStyleLbl="node1" presStyleIdx="1" presStyleCnt="5">
        <dgm:presLayoutVars>
          <dgm:bulletEnabled val="1"/>
        </dgm:presLayoutVars>
      </dgm:prSet>
      <dgm:spPr/>
      <dgm:t>
        <a:bodyPr/>
        <a:lstStyle/>
        <a:p>
          <a:endParaRPr lang="en-US"/>
        </a:p>
      </dgm:t>
    </dgm:pt>
    <dgm:pt modelId="{1E1FAB19-041D-453F-9F7D-A648CBA566FF}" type="pres">
      <dgm:prSet presAssocID="{5AE7609D-9554-49CE-A394-D2B9CA67B4D5}" presName="sibTrans" presStyleCnt="0"/>
      <dgm:spPr/>
      <dgm:t>
        <a:bodyPr/>
        <a:lstStyle/>
        <a:p>
          <a:endParaRPr lang="en-US"/>
        </a:p>
      </dgm:t>
    </dgm:pt>
    <dgm:pt modelId="{08231F08-6981-48B2-A24E-EDE57D9B8B52}" type="pres">
      <dgm:prSet presAssocID="{20CF34C3-B289-412F-90E3-DD14C75FEB2B}" presName="node" presStyleLbl="node1" presStyleIdx="2" presStyleCnt="5">
        <dgm:presLayoutVars>
          <dgm:bulletEnabled val="1"/>
        </dgm:presLayoutVars>
      </dgm:prSet>
      <dgm:spPr/>
      <dgm:t>
        <a:bodyPr/>
        <a:lstStyle/>
        <a:p>
          <a:endParaRPr lang="en-US"/>
        </a:p>
      </dgm:t>
    </dgm:pt>
    <dgm:pt modelId="{DF14444E-8D6D-4DA8-A461-722FD59C8BBA}" type="pres">
      <dgm:prSet presAssocID="{A361960F-F115-4F9E-A10B-FDCF3A9B21F6}" presName="sibTrans" presStyleCnt="0"/>
      <dgm:spPr/>
      <dgm:t>
        <a:bodyPr/>
        <a:lstStyle/>
        <a:p>
          <a:endParaRPr lang="en-US"/>
        </a:p>
      </dgm:t>
    </dgm:pt>
    <dgm:pt modelId="{31714994-C971-4E60-98BB-356B7961CB13}" type="pres">
      <dgm:prSet presAssocID="{62EEE67F-974A-4227-92FF-C501833F8C92}" presName="node" presStyleLbl="node1" presStyleIdx="3" presStyleCnt="5">
        <dgm:presLayoutVars>
          <dgm:bulletEnabled val="1"/>
        </dgm:presLayoutVars>
      </dgm:prSet>
      <dgm:spPr/>
      <dgm:t>
        <a:bodyPr/>
        <a:lstStyle/>
        <a:p>
          <a:endParaRPr lang="en-US"/>
        </a:p>
      </dgm:t>
    </dgm:pt>
    <dgm:pt modelId="{F5098601-6AAE-45C2-8D60-D7DD5A8331F1}" type="pres">
      <dgm:prSet presAssocID="{7E5D35D8-E430-45BA-883D-97F75B91AF6C}" presName="sibTrans" presStyleCnt="0"/>
      <dgm:spPr/>
      <dgm:t>
        <a:bodyPr/>
        <a:lstStyle/>
        <a:p>
          <a:endParaRPr lang="en-US"/>
        </a:p>
      </dgm:t>
    </dgm:pt>
    <dgm:pt modelId="{FBB39991-0B0E-4770-9D74-9A5FA90C9551}" type="pres">
      <dgm:prSet presAssocID="{C06DA663-B421-4BDD-AB16-2E4BD4894751}" presName="node" presStyleLbl="node1" presStyleIdx="4" presStyleCnt="5">
        <dgm:presLayoutVars>
          <dgm:bulletEnabled val="1"/>
        </dgm:presLayoutVars>
      </dgm:prSet>
      <dgm:spPr/>
      <dgm:t>
        <a:bodyPr/>
        <a:lstStyle/>
        <a:p>
          <a:endParaRPr lang="en-US"/>
        </a:p>
      </dgm:t>
    </dgm:pt>
  </dgm:ptLst>
  <dgm:cxnLst>
    <dgm:cxn modelId="{37AD2BE0-215B-4E3D-8515-17F77E681FA1}" srcId="{DBCCA44B-0DE1-476B-8FE2-BC6DF4DF8A75}" destId="{8AC66EC3-0528-4BC9-971D-8D602211A3B2}" srcOrd="1" destOrd="0" parTransId="{C641B8A6-80D3-4DE7-9C1D-CBDA5511BB74}" sibTransId="{5AE7609D-9554-49CE-A394-D2B9CA67B4D5}"/>
    <dgm:cxn modelId="{3B99ECFD-E85D-4B5A-A400-78C5BE83C9C2}" srcId="{DBCCA44B-0DE1-476B-8FE2-BC6DF4DF8A75}" destId="{62EEE67F-974A-4227-92FF-C501833F8C92}" srcOrd="3" destOrd="0" parTransId="{7D684232-A2EB-4CF0-BDBD-94C9489CBB48}" sibTransId="{7E5D35D8-E430-45BA-883D-97F75B91AF6C}"/>
    <dgm:cxn modelId="{DBCF358B-84EA-4490-8357-1E5F217E2D13}" type="presOf" srcId="{8AC66EC3-0528-4BC9-971D-8D602211A3B2}" destId="{49B231F4-ED93-4BC1-8789-BE60C46E05FE}" srcOrd="0" destOrd="0" presId="urn:microsoft.com/office/officeart/2005/8/layout/default#1"/>
    <dgm:cxn modelId="{9FD53B50-24E2-4E24-AC70-D439C004845A}" type="presOf" srcId="{62EEE67F-974A-4227-92FF-C501833F8C92}" destId="{31714994-C971-4E60-98BB-356B7961CB13}" srcOrd="0" destOrd="0" presId="urn:microsoft.com/office/officeart/2005/8/layout/default#1"/>
    <dgm:cxn modelId="{42DB12DB-1107-4C50-86F4-2E094882A73D}" srcId="{DBCCA44B-0DE1-476B-8FE2-BC6DF4DF8A75}" destId="{20CF34C3-B289-412F-90E3-DD14C75FEB2B}" srcOrd="2" destOrd="0" parTransId="{7D87BD73-B4F7-43D8-B6F6-55C23D1DA42C}" sibTransId="{A361960F-F115-4F9E-A10B-FDCF3A9B21F6}"/>
    <dgm:cxn modelId="{BAD6AC02-1C7F-48D1-BB91-AB37940FB30C}" type="presOf" srcId="{20CF34C3-B289-412F-90E3-DD14C75FEB2B}" destId="{08231F08-6981-48B2-A24E-EDE57D9B8B52}" srcOrd="0" destOrd="0" presId="urn:microsoft.com/office/officeart/2005/8/layout/default#1"/>
    <dgm:cxn modelId="{185F98DF-6996-4E29-A3CB-1F89C9B6011C}" type="presOf" srcId="{69506B52-13AD-4A95-874F-E347F9CBF61D}" destId="{4A18EEBD-7D93-4A7F-A9E5-838B9B587511}" srcOrd="0" destOrd="0" presId="urn:microsoft.com/office/officeart/2005/8/layout/default#1"/>
    <dgm:cxn modelId="{DE5EF3EC-A039-42E4-89B0-AF87426BE01E}" srcId="{DBCCA44B-0DE1-476B-8FE2-BC6DF4DF8A75}" destId="{C06DA663-B421-4BDD-AB16-2E4BD4894751}" srcOrd="4" destOrd="0" parTransId="{90BA00CB-42BF-4F99-B92A-EFBCA9AF1718}" sibTransId="{E13EB9D2-4C7D-4F36-95B0-E30913B28F35}"/>
    <dgm:cxn modelId="{F135F453-8BBD-45CF-B234-B4670997A136}" type="presOf" srcId="{DBCCA44B-0DE1-476B-8FE2-BC6DF4DF8A75}" destId="{A1AF89AB-5975-4F9C-A22F-08E89865C416}" srcOrd="0" destOrd="0" presId="urn:microsoft.com/office/officeart/2005/8/layout/default#1"/>
    <dgm:cxn modelId="{45FC6CDF-E0AB-4323-9883-CD2B81DD1ABD}" srcId="{DBCCA44B-0DE1-476B-8FE2-BC6DF4DF8A75}" destId="{69506B52-13AD-4A95-874F-E347F9CBF61D}" srcOrd="0" destOrd="0" parTransId="{FC3A4AE4-5AA8-40E6-A61C-2BB627B7D3C5}" sibTransId="{180A0DBF-B1BF-456B-8746-E81A6DB9F6BC}"/>
    <dgm:cxn modelId="{E9063F70-1DB7-41E7-9A1A-60ADA88E1E2B}" type="presOf" srcId="{C06DA663-B421-4BDD-AB16-2E4BD4894751}" destId="{FBB39991-0B0E-4770-9D74-9A5FA90C9551}" srcOrd="0" destOrd="0" presId="urn:microsoft.com/office/officeart/2005/8/layout/default#1"/>
    <dgm:cxn modelId="{1BEAE4E9-CAE4-4F66-A306-34FAB9646F8D}" type="presParOf" srcId="{A1AF89AB-5975-4F9C-A22F-08E89865C416}" destId="{4A18EEBD-7D93-4A7F-A9E5-838B9B587511}" srcOrd="0" destOrd="0" presId="urn:microsoft.com/office/officeart/2005/8/layout/default#1"/>
    <dgm:cxn modelId="{1DA223DF-733E-4C7F-A748-BFA85E5A9CA1}" type="presParOf" srcId="{A1AF89AB-5975-4F9C-A22F-08E89865C416}" destId="{D0E9C191-F6F1-4968-BA69-32FE12FE1C90}" srcOrd="1" destOrd="0" presId="urn:microsoft.com/office/officeart/2005/8/layout/default#1"/>
    <dgm:cxn modelId="{3F88F591-4137-49A3-BCA2-0B3F492EA126}" type="presParOf" srcId="{A1AF89AB-5975-4F9C-A22F-08E89865C416}" destId="{49B231F4-ED93-4BC1-8789-BE60C46E05FE}" srcOrd="2" destOrd="0" presId="urn:microsoft.com/office/officeart/2005/8/layout/default#1"/>
    <dgm:cxn modelId="{089CF5BE-C9EE-4D19-9655-2D6568D7D4B2}" type="presParOf" srcId="{A1AF89AB-5975-4F9C-A22F-08E89865C416}" destId="{1E1FAB19-041D-453F-9F7D-A648CBA566FF}" srcOrd="3" destOrd="0" presId="urn:microsoft.com/office/officeart/2005/8/layout/default#1"/>
    <dgm:cxn modelId="{A9E576D6-C5E9-461D-9FC3-4550E4D1D2EC}" type="presParOf" srcId="{A1AF89AB-5975-4F9C-A22F-08E89865C416}" destId="{08231F08-6981-48B2-A24E-EDE57D9B8B52}" srcOrd="4" destOrd="0" presId="urn:microsoft.com/office/officeart/2005/8/layout/default#1"/>
    <dgm:cxn modelId="{95316A46-8306-4622-9732-4B9C6C545DAA}" type="presParOf" srcId="{A1AF89AB-5975-4F9C-A22F-08E89865C416}" destId="{DF14444E-8D6D-4DA8-A461-722FD59C8BBA}" srcOrd="5" destOrd="0" presId="urn:microsoft.com/office/officeart/2005/8/layout/default#1"/>
    <dgm:cxn modelId="{202F47B9-3D11-40B9-B189-35F535AD8812}" type="presParOf" srcId="{A1AF89AB-5975-4F9C-A22F-08E89865C416}" destId="{31714994-C971-4E60-98BB-356B7961CB13}" srcOrd="6" destOrd="0" presId="urn:microsoft.com/office/officeart/2005/8/layout/default#1"/>
    <dgm:cxn modelId="{3E975387-0031-433C-9385-C7465221A18D}" type="presParOf" srcId="{A1AF89AB-5975-4F9C-A22F-08E89865C416}" destId="{F5098601-6AAE-45C2-8D60-D7DD5A8331F1}" srcOrd="7" destOrd="0" presId="urn:microsoft.com/office/officeart/2005/8/layout/default#1"/>
    <dgm:cxn modelId="{9A16957B-891C-4AE3-9E66-2FE584E228F5}" type="presParOf" srcId="{A1AF89AB-5975-4F9C-A22F-08E89865C416}" destId="{FBB39991-0B0E-4770-9D74-9A5FA90C9551}"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4000" i="1" dirty="0" smtClean="0">
              <a:effectLst>
                <a:outerShdw blurRad="38100" dist="38100" dir="2700000" algn="tl">
                  <a:srgbClr val="000000">
                    <a:alpha val="43137"/>
                  </a:srgbClr>
                </a:outerShdw>
              </a:effectLst>
              <a:latin typeface="Jameel Noori Nastaleeq" pitchFamily="2" charset="-78"/>
              <a:cs typeface="Jameel Noori Nastaleeq" pitchFamily="2" charset="-78"/>
            </a:rPr>
            <a:t>مادّہ</a:t>
          </a:r>
          <a:endParaRPr lang="en-US" sz="400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endParaRPr lang="en-US" sz="110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endParaRPr lang="en-US" sz="1100">
            <a:latin typeface="Jameel Noori Nastaleeq" pitchFamily="2" charset="-78"/>
            <a:cs typeface="Jameel Noori Nastaleeq" pitchFamily="2" charset="-78"/>
          </a:endParaRPr>
        </a:p>
      </dgm:t>
    </dgm:pt>
    <dgm:pt modelId="{A9368323-C714-446A-9715-8AAF848C6E18}">
      <dgm:prSet phldrT="[Text]" custT="1"/>
      <dgm:spPr/>
      <dgm:t>
        <a:bodyPr/>
        <a:lstStyle/>
        <a:p>
          <a:pPr rtl="1"/>
          <a:r>
            <a:rPr lang="ur-PK" sz="3200" smtClean="0">
              <a:latin typeface="Jameel Noori Nastaleeq" pitchFamily="2" charset="-78"/>
              <a:cs typeface="Jameel Noori Nastaleeq" pitchFamily="2" charset="-78"/>
            </a:rPr>
            <a:t>ب ر ر</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sz="1100">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endParaRPr lang="en-US" sz="1100">
            <a:latin typeface="Jameel Noori Nastaleeq" pitchFamily="2" charset="-78"/>
            <a:cs typeface="Jameel Noori Nastaleeq" pitchFamily="2" charset="-78"/>
          </a:endParaRPr>
        </a:p>
      </dgm:t>
    </dgm:pt>
    <dgm:pt modelId="{9CD1454A-8AB9-44A0-ACFF-750430659BAE}">
      <dgm:prSet phldrT="[Text]" custT="1"/>
      <dgm:spPr/>
      <dgm:t>
        <a:bodyPr/>
        <a:lstStyle/>
        <a:p>
          <a:pPr rtl="1"/>
          <a:r>
            <a:rPr lang="ur-PK" sz="4000" i="1" dirty="0" smtClean="0">
              <a:effectLst>
                <a:outerShdw blurRad="38100" dist="38100" dir="2700000" algn="tl">
                  <a:srgbClr val="000000">
                    <a:alpha val="43137"/>
                  </a:srgbClr>
                </a:outerShdw>
              </a:effectLst>
              <a:latin typeface="Jameel Noori Nastaleeq" pitchFamily="2" charset="-78"/>
              <a:cs typeface="Jameel Noori Nastaleeq" pitchFamily="2" charset="-78"/>
            </a:rPr>
            <a:t>مفہوم</a:t>
          </a:r>
          <a:endParaRPr lang="en-US" sz="400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2E50B4-308B-44C3-B2BB-CA71A28D3CC3}" type="parTrans" cxnId="{ECFF5CDD-5F3E-45EB-B651-6167D58B5A2E}">
      <dgm:prSet/>
      <dgm:spPr/>
      <dgm:t>
        <a:bodyPr/>
        <a:lstStyle/>
        <a:p>
          <a:endParaRPr lang="en-US" sz="1100">
            <a:latin typeface="Jameel Noori Nastaleeq" pitchFamily="2" charset="-78"/>
            <a:cs typeface="Jameel Noori Nastaleeq" pitchFamily="2" charset="-78"/>
          </a:endParaRPr>
        </a:p>
      </dgm:t>
    </dgm:pt>
    <dgm:pt modelId="{764C4797-A0F9-4809-B159-2834E1E9B631}" type="sibTrans" cxnId="{ECFF5CDD-5F3E-45EB-B651-6167D58B5A2E}">
      <dgm:prSet/>
      <dgm:spPr/>
      <dgm:t>
        <a:bodyPr/>
        <a:lstStyle/>
        <a:p>
          <a:endParaRPr lang="en-US" sz="1100">
            <a:latin typeface="Jameel Noori Nastaleeq" pitchFamily="2" charset="-78"/>
            <a:cs typeface="Jameel Noori Nastaleeq" pitchFamily="2" charset="-78"/>
          </a:endParaRPr>
        </a:p>
      </dgm:t>
    </dgm:pt>
    <dgm:pt modelId="{88939A25-F61F-4964-8ABC-E580B0AC9766}">
      <dgm:prSet phldrT="[Text]" custT="1"/>
      <dgm:spPr/>
      <dgm:t>
        <a:bodyPr/>
        <a:lstStyle/>
        <a:p>
          <a:pPr rtl="1"/>
          <a:r>
            <a:rPr lang="ur-PK" sz="3200" smtClean="0">
              <a:latin typeface="Jameel Noori Nastaleeq" pitchFamily="2" charset="-78"/>
              <a:cs typeface="Jameel Noori Nastaleeq" pitchFamily="2" charset="-78"/>
            </a:rPr>
            <a:t>اطمینان و سکون</a:t>
          </a:r>
          <a:endParaRPr lang="en-US" sz="3200" dirty="0">
            <a:latin typeface="Jameel Noori Nastaleeq" pitchFamily="2" charset="-78"/>
            <a:cs typeface="Jameel Noori Nastaleeq" pitchFamily="2" charset="-78"/>
          </a:endParaRPr>
        </a:p>
      </dgm:t>
    </dgm:pt>
    <dgm:pt modelId="{96A696C4-C310-4047-8B4E-631522E75BA2}" type="parTrans" cxnId="{3CE14730-80DF-4FC0-9C1D-D10404609F95}">
      <dgm:prSet/>
      <dgm:spPr/>
      <dgm:t>
        <a:bodyPr/>
        <a:lstStyle/>
        <a:p>
          <a:endParaRPr lang="en-US" sz="1100">
            <a:latin typeface="Jameel Noori Nastaleeq" pitchFamily="2" charset="-78"/>
            <a:cs typeface="Jameel Noori Nastaleeq" pitchFamily="2" charset="-78"/>
          </a:endParaRPr>
        </a:p>
      </dgm:t>
    </dgm:pt>
    <dgm:pt modelId="{2438FC5C-8FAA-4C62-AEEB-7B9E68AC7D70}" type="sibTrans" cxnId="{3CE14730-80DF-4FC0-9C1D-D10404609F95}">
      <dgm:prSet/>
      <dgm:spPr/>
      <dgm:t>
        <a:bodyPr/>
        <a:lstStyle/>
        <a:p>
          <a:endParaRPr lang="en-US" sz="1100">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dgm:presLayoutVars>
          <dgm:bulletEnabled val="1"/>
        </dgm:presLayoutVars>
      </dgm:prSet>
      <dgm:spPr/>
      <dgm:t>
        <a:bodyPr/>
        <a:lstStyle/>
        <a:p>
          <a:endParaRPr lang="en-US"/>
        </a:p>
      </dgm:t>
    </dgm:pt>
    <dgm:pt modelId="{05F685FA-054D-4884-8073-AB90F7579885}" type="pres">
      <dgm:prSet presAssocID="{720C5FC1-1B5C-4E16-A6F5-FD1D33E007DA}" presName="vSp" presStyleCnt="0"/>
      <dgm:spPr/>
      <dgm:t>
        <a:bodyPr/>
        <a:lstStyle/>
        <a:p>
          <a:endParaRPr lang="en-US"/>
        </a:p>
      </dgm:t>
    </dgm:pt>
    <dgm:pt modelId="{76C60D65-4BB5-440C-BB56-E8F469FF8B52}" type="pres">
      <dgm:prSet presAssocID="{9CD1454A-8AB9-44A0-ACFF-750430659BAE}" presName="horFlow" presStyleCnt="0"/>
      <dgm:spPr/>
      <dgm:t>
        <a:bodyPr/>
        <a:lstStyle/>
        <a:p>
          <a:endParaRPr lang="en-US"/>
        </a:p>
      </dgm:t>
    </dgm:pt>
    <dgm:pt modelId="{D92C9EA6-C0B1-45EA-BD2D-AD0FC79D1662}" type="pres">
      <dgm:prSet presAssocID="{9CD1454A-8AB9-44A0-ACFF-750430659BAE}" presName="bigChev" presStyleLbl="node1" presStyleIdx="1" presStyleCnt="2"/>
      <dgm:spPr/>
      <dgm:t>
        <a:bodyPr/>
        <a:lstStyle/>
        <a:p>
          <a:endParaRPr lang="en-US"/>
        </a:p>
      </dgm:t>
    </dgm:pt>
    <dgm:pt modelId="{5D829D2B-CB57-4319-993B-7DA0C9DD989E}" type="pres">
      <dgm:prSet presAssocID="{96A696C4-C310-4047-8B4E-631522E75BA2}" presName="parTrans" presStyleCnt="0"/>
      <dgm:spPr/>
      <dgm:t>
        <a:bodyPr/>
        <a:lstStyle/>
        <a:p>
          <a:endParaRPr lang="en-US"/>
        </a:p>
      </dgm:t>
    </dgm:pt>
    <dgm:pt modelId="{C5BBEB19-F7E8-4D4A-926D-2F898C65B823}" type="pres">
      <dgm:prSet presAssocID="{88939A25-F61F-4964-8ABC-E580B0AC9766}" presName="node" presStyleLbl="alignAccFollowNode1" presStyleIdx="1" presStyleCnt="2">
        <dgm:presLayoutVars>
          <dgm:bulletEnabled val="1"/>
        </dgm:presLayoutVars>
      </dgm:prSet>
      <dgm:spPr/>
      <dgm:t>
        <a:bodyPr/>
        <a:lstStyle/>
        <a:p>
          <a:endParaRPr lang="en-US"/>
        </a:p>
      </dgm:t>
    </dgm:pt>
  </dgm:ptLst>
  <dgm:cxnLst>
    <dgm:cxn modelId="{5CEBDD74-54CB-46C7-8CAF-F3704B4A8570}" type="presOf" srcId="{A9368323-C714-446A-9715-8AAF848C6E18}" destId="{CAFB9C3E-0258-44BF-B172-D508CF55783A}" srcOrd="0" destOrd="0" presId="urn:microsoft.com/office/officeart/2005/8/layout/lProcess3"/>
    <dgm:cxn modelId="{C9578950-3BEA-4EA2-B203-36B9E5DD9CDA}" type="presOf" srcId="{720C5FC1-1B5C-4E16-A6F5-FD1D33E007DA}" destId="{EE487FF6-6F0A-4769-A149-C6E60F0C1FC5}" srcOrd="0" destOrd="0" presId="urn:microsoft.com/office/officeart/2005/8/layout/lProcess3"/>
    <dgm:cxn modelId="{061AA5F1-DF8C-4A13-A975-E260D5DE0792}" srcId="{39DAEB90-3C44-415E-839B-55876C892F66}" destId="{720C5FC1-1B5C-4E16-A6F5-FD1D33E007DA}" srcOrd="0" destOrd="0" parTransId="{8A484020-7876-4E17-9F9A-93681ED9D746}" sibTransId="{1A5A3450-FC44-4129-A94E-81B7B690D936}"/>
    <dgm:cxn modelId="{7CEF52A9-C6DE-485B-A48F-F7B24C245BFF}" type="presOf" srcId="{9CD1454A-8AB9-44A0-ACFF-750430659BAE}" destId="{D92C9EA6-C0B1-45EA-BD2D-AD0FC79D1662}"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3CE14730-80DF-4FC0-9C1D-D10404609F95}" srcId="{9CD1454A-8AB9-44A0-ACFF-750430659BAE}" destId="{88939A25-F61F-4964-8ABC-E580B0AC9766}" srcOrd="0" destOrd="0" parTransId="{96A696C4-C310-4047-8B4E-631522E75BA2}" sibTransId="{2438FC5C-8FAA-4C62-AEEB-7B9E68AC7D70}"/>
    <dgm:cxn modelId="{2D9BBD11-D7B9-4454-9328-56A9CE359319}" type="presOf" srcId="{88939A25-F61F-4964-8ABC-E580B0AC9766}" destId="{C5BBEB19-F7E8-4D4A-926D-2F898C65B823}" srcOrd="0" destOrd="0" presId="urn:microsoft.com/office/officeart/2005/8/layout/lProcess3"/>
    <dgm:cxn modelId="{ECFF5CDD-5F3E-45EB-B651-6167D58B5A2E}" srcId="{39DAEB90-3C44-415E-839B-55876C892F66}" destId="{9CD1454A-8AB9-44A0-ACFF-750430659BAE}" srcOrd="1" destOrd="0" parTransId="{762E50B4-308B-44C3-B2BB-CA71A28D3CC3}" sibTransId="{764C4797-A0F9-4809-B159-2834E1E9B631}"/>
    <dgm:cxn modelId="{4F948583-5C5F-41C9-99A7-1E25613850B5}" type="presOf" srcId="{39DAEB90-3C44-415E-839B-55876C892F66}" destId="{0B41CBAD-43C5-447A-97D9-1746CDF159A0}" srcOrd="0" destOrd="0" presId="urn:microsoft.com/office/officeart/2005/8/layout/lProcess3"/>
    <dgm:cxn modelId="{55D72D8D-7B20-423F-95F3-F951350BF91C}" type="presParOf" srcId="{0B41CBAD-43C5-447A-97D9-1746CDF159A0}" destId="{063E4DF4-3D4E-4DFE-9488-7227DE66F151}" srcOrd="0" destOrd="0" presId="urn:microsoft.com/office/officeart/2005/8/layout/lProcess3"/>
    <dgm:cxn modelId="{62FA5953-63FC-4790-9AF3-F424CF31237B}" type="presParOf" srcId="{063E4DF4-3D4E-4DFE-9488-7227DE66F151}" destId="{EE487FF6-6F0A-4769-A149-C6E60F0C1FC5}" srcOrd="0" destOrd="0" presId="urn:microsoft.com/office/officeart/2005/8/layout/lProcess3"/>
    <dgm:cxn modelId="{14096B98-3C2D-452D-8DE1-73B7CDAF6CD2}" type="presParOf" srcId="{063E4DF4-3D4E-4DFE-9488-7227DE66F151}" destId="{E2C40281-1E7B-4A5B-87A7-0E6682B935BC}" srcOrd="1" destOrd="0" presId="urn:microsoft.com/office/officeart/2005/8/layout/lProcess3"/>
    <dgm:cxn modelId="{D48E817C-665C-47ED-ACBE-7ED929749387}" type="presParOf" srcId="{063E4DF4-3D4E-4DFE-9488-7227DE66F151}" destId="{CAFB9C3E-0258-44BF-B172-D508CF55783A}" srcOrd="2" destOrd="0" presId="urn:microsoft.com/office/officeart/2005/8/layout/lProcess3"/>
    <dgm:cxn modelId="{2E2813F1-929F-4C3F-8CD1-7DABEAAE07DC}" type="presParOf" srcId="{0B41CBAD-43C5-447A-97D9-1746CDF159A0}" destId="{05F685FA-054D-4884-8073-AB90F7579885}" srcOrd="1" destOrd="0" presId="urn:microsoft.com/office/officeart/2005/8/layout/lProcess3"/>
    <dgm:cxn modelId="{38CDB80C-5016-43EB-9B48-06C44778E07C}" type="presParOf" srcId="{0B41CBAD-43C5-447A-97D9-1746CDF159A0}" destId="{76C60D65-4BB5-440C-BB56-E8F469FF8B52}" srcOrd="2" destOrd="0" presId="urn:microsoft.com/office/officeart/2005/8/layout/lProcess3"/>
    <dgm:cxn modelId="{7DCCF183-DADB-45F5-8205-E5FF07F3632C}" type="presParOf" srcId="{76C60D65-4BB5-440C-BB56-E8F469FF8B52}" destId="{D92C9EA6-C0B1-45EA-BD2D-AD0FC79D1662}" srcOrd="0" destOrd="0" presId="urn:microsoft.com/office/officeart/2005/8/layout/lProcess3"/>
    <dgm:cxn modelId="{7DFF8BB2-BEE2-4C08-BF9A-1BF99DB231C2}" type="presParOf" srcId="{76C60D65-4BB5-440C-BB56-E8F469FF8B52}" destId="{5D829D2B-CB57-4319-993B-7DA0C9DD989E}" srcOrd="1" destOrd="0" presId="urn:microsoft.com/office/officeart/2005/8/layout/lProcess3"/>
    <dgm:cxn modelId="{7B0E858D-6000-4061-B4A4-4BF64CCFFA43}" type="presParOf" srcId="{76C60D65-4BB5-440C-BB56-E8F469FF8B52}" destId="{C5BBEB19-F7E8-4D4A-926D-2F898C65B823}"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4000" i="1"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کا انحصار</a:t>
          </a:r>
          <a:endParaRPr lang="en-US" sz="400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endParaRPr lang="en-US" sz="110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endParaRPr lang="en-US" sz="1100">
            <a:latin typeface="Jameel Noori Nastaleeq" pitchFamily="2" charset="-78"/>
            <a:cs typeface="Jameel Noori Nastaleeq" pitchFamily="2" charset="-78"/>
          </a:endParaRPr>
        </a:p>
      </dgm:t>
    </dgm:pt>
    <dgm:pt modelId="{A9368323-C714-446A-9715-8AAF848C6E18}">
      <dgm:prSet phldrT="[Text]" custT="1"/>
      <dgm:spPr/>
      <dgm:t>
        <a:bodyPr/>
        <a:lstStyle/>
        <a:p>
          <a:pPr rtl="1"/>
          <a:r>
            <a:rPr lang="ur-PK" sz="3600" smtClean="0">
              <a:latin typeface="Jameel Noori Nastaleeq" pitchFamily="2" charset="-78"/>
              <a:cs typeface="Jameel Noori Nastaleeq" pitchFamily="2" charset="-78"/>
            </a:rPr>
            <a:t>نیکی کرنے والے کی نیت پر</a:t>
          </a:r>
          <a:endParaRPr lang="en-US" sz="36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sz="1100">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endParaRPr lang="en-US" sz="1100">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0D7AC4F9-FA06-47BF-82DE-CE4FDE4937BC}" type="presOf" srcId="{39DAEB90-3C44-415E-839B-55876C892F66}" destId="{0B41CBAD-43C5-447A-97D9-1746CDF159A0}" srcOrd="0" destOrd="0" presId="urn:microsoft.com/office/officeart/2005/8/layout/lProcess3"/>
    <dgm:cxn modelId="{9B027EC1-17C4-40D3-97AB-0CAF417DE79D}" type="presOf" srcId="{A9368323-C714-446A-9715-8AAF848C6E18}" destId="{CAFB9C3E-0258-44BF-B172-D508CF55783A}" srcOrd="0" destOrd="0" presId="urn:microsoft.com/office/officeart/2005/8/layout/lProcess3"/>
    <dgm:cxn modelId="{F340A14F-9BD5-4D33-9605-1B2D33C9E11E}" type="presOf" srcId="{720C5FC1-1B5C-4E16-A6F5-FD1D33E007DA}" destId="{EE487FF6-6F0A-4769-A149-C6E60F0C1FC5}" srcOrd="0" destOrd="0" presId="urn:microsoft.com/office/officeart/2005/8/layout/lProcess3"/>
    <dgm:cxn modelId="{A237E201-1958-4B11-86AD-BFAD684BA16A}" type="presParOf" srcId="{0B41CBAD-43C5-447A-97D9-1746CDF159A0}" destId="{063E4DF4-3D4E-4DFE-9488-7227DE66F151}" srcOrd="0" destOrd="0" presId="urn:microsoft.com/office/officeart/2005/8/layout/lProcess3"/>
    <dgm:cxn modelId="{E5F4AC69-91FE-4640-8479-01906C261D34}" type="presParOf" srcId="{063E4DF4-3D4E-4DFE-9488-7227DE66F151}" destId="{EE487FF6-6F0A-4769-A149-C6E60F0C1FC5}" srcOrd="0" destOrd="0" presId="urn:microsoft.com/office/officeart/2005/8/layout/lProcess3"/>
    <dgm:cxn modelId="{696BB4D0-9D01-41AE-98B6-31838EE5E911}" type="presParOf" srcId="{063E4DF4-3D4E-4DFE-9488-7227DE66F151}" destId="{E2C40281-1E7B-4A5B-87A7-0E6682B935BC}" srcOrd="1" destOrd="0" presId="urn:microsoft.com/office/officeart/2005/8/layout/lProcess3"/>
    <dgm:cxn modelId="{523B84CC-2B62-49B7-95A7-05B2AD98F2B9}"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DAEB90-3C44-415E-839B-55876C892F66}" type="doc">
      <dgm:prSet loTypeId="urn:microsoft.com/office/officeart/2005/8/layout/chart3" loCatId="cycle" qsTypeId="urn:microsoft.com/office/officeart/2005/8/quickstyle/simple5" qsCatId="simple" csTypeId="urn:microsoft.com/office/officeart/2005/8/colors/colorful1" csCatId="colorful" phldr="1"/>
      <dgm:spPr/>
      <dgm:t>
        <a:bodyPr/>
        <a:lstStyle/>
        <a:p>
          <a:endParaRPr lang="en-US"/>
        </a:p>
      </dgm:t>
    </dgm:pt>
    <dgm:pt modelId="{AA7413C4-0578-4C59-8186-F79C3908F80B}">
      <dgm:prSet phldrT="[Text]" custT="1"/>
      <dgm:spPr/>
      <dgm:t>
        <a:bodyPr/>
        <a:lstStyle/>
        <a:p>
          <a:pPr rtl="0"/>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پر</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43A992-6BE3-49B7-8970-C44EF36FCE8D}" type="parTrans" cxnId="{77626FEE-07D1-4946-A9E1-B2671DEC1188}">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09006BB-DC00-4ED0-AD1C-9FBD2EF02CF8}" type="sibTrans" cxnId="{77626FEE-07D1-4946-A9E1-B2671DEC1188}">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FF02D4-D085-4091-96DC-05334D3C8645}">
      <dgm:prSet phldrT="[Text]" custT="1"/>
      <dgm:spPr/>
      <dgm:t>
        <a:bodyPr/>
        <a:lstStyle/>
        <a:p>
          <a:pPr rtl="0"/>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آخرت کے دن پر</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04B602D-8FDC-4EBF-8934-7ED7FE1C8E63}" type="parTrans" cxnId="{6B421078-E3E0-4E35-9328-53477983BC0D}">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F67E3D8-7262-425C-8EDC-89F4AB3A212D}" type="sibTrans" cxnId="{6B421078-E3E0-4E35-9328-53477983BC0D}">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47922A-39C5-4DA8-AB7F-C220205B8CB9}">
      <dgm:prSet phldrT="[Text]" custT="1"/>
      <dgm:spPr/>
      <dgm:t>
        <a:bodyPr/>
        <a:lstStyle/>
        <a:p>
          <a:pPr rtl="0"/>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فرشتوں پر</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09B4A6-13FC-4390-800F-23AF86078E4E}" type="parTrans" cxnId="{8C1F2131-C6D7-40B1-9BDA-047C6C2D6EC9}">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C19BE9-09B3-410B-8D1F-981EF96A96B5}" type="sibTrans" cxnId="{8C1F2131-C6D7-40B1-9BDA-047C6C2D6EC9}">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40D6488-93FA-4BE5-87CD-1A01C6FC952F}">
      <dgm:prSet phldrT="[Text]" custT="1"/>
      <dgm:spPr/>
      <dgm:t>
        <a:bodyPr/>
        <a:lstStyle/>
        <a:p>
          <a:pPr rtl="0"/>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کتابوں پر</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0C6DB0-E457-4217-BBBD-94591FF4BFB5}" type="parTrans" cxnId="{5A5B5858-D9DC-458B-B599-E090D1847871}">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75447D-E8FB-47F3-B00F-0FC4BCC80B6A}" type="sibTrans" cxnId="{5A5B5858-D9DC-458B-B599-E090D1847871}">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0EBC21-3F90-4170-B69B-78B1646A808A}">
      <dgm:prSet phldrT="[Text]" custT="1"/>
      <dgm:spPr/>
      <dgm:t>
        <a:bodyPr/>
        <a:lstStyle/>
        <a:p>
          <a:pPr rtl="0"/>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رسولوں پر</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92C5F2-7E1B-4E8E-89D7-21D8E80EA10E}" type="parTrans" cxnId="{F7CD67F8-2431-425D-BF3E-F3132023DA5B}">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188D515-8D69-4689-BCA8-5C45DCB7AB36}" type="sibTrans" cxnId="{F7CD67F8-2431-425D-BF3E-F3132023DA5B}">
      <dgm:prSet/>
      <dgm:spPr/>
      <dgm:t>
        <a:bodyPr/>
        <a:lstStyle/>
        <a:p>
          <a:pPr rtl="0"/>
          <a:endParaRPr lang="en-US" sz="3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D652571-A4F2-46D9-A130-3DEA97196FB6}" type="pres">
      <dgm:prSet presAssocID="{39DAEB90-3C44-415E-839B-55876C892F66}" presName="compositeShape" presStyleCnt="0">
        <dgm:presLayoutVars>
          <dgm:chMax val="7"/>
          <dgm:dir/>
          <dgm:resizeHandles val="exact"/>
        </dgm:presLayoutVars>
      </dgm:prSet>
      <dgm:spPr/>
      <dgm:t>
        <a:bodyPr/>
        <a:lstStyle/>
        <a:p>
          <a:endParaRPr lang="en-US"/>
        </a:p>
      </dgm:t>
    </dgm:pt>
    <dgm:pt modelId="{3CB4DABF-62A5-4FFB-A891-A8122B7B5EF6}" type="pres">
      <dgm:prSet presAssocID="{39DAEB90-3C44-415E-839B-55876C892F66}" presName="wedge1" presStyleLbl="node1" presStyleIdx="0" presStyleCnt="5" custLinFactNeighborX="-3571" custLinFactNeighborY="4697"/>
      <dgm:spPr/>
      <dgm:t>
        <a:bodyPr/>
        <a:lstStyle/>
        <a:p>
          <a:endParaRPr lang="en-US"/>
        </a:p>
      </dgm:t>
    </dgm:pt>
    <dgm:pt modelId="{24C16070-2E65-4A69-9C2C-9B7FD202C151}" type="pres">
      <dgm:prSet presAssocID="{39DAEB90-3C44-415E-839B-55876C892F66}" presName="wedge1Tx" presStyleLbl="node1" presStyleIdx="0" presStyleCnt="5">
        <dgm:presLayoutVars>
          <dgm:chMax val="0"/>
          <dgm:chPref val="0"/>
          <dgm:bulletEnabled val="1"/>
        </dgm:presLayoutVars>
      </dgm:prSet>
      <dgm:spPr/>
      <dgm:t>
        <a:bodyPr/>
        <a:lstStyle/>
        <a:p>
          <a:endParaRPr lang="en-US"/>
        </a:p>
      </dgm:t>
    </dgm:pt>
    <dgm:pt modelId="{5716281A-18D1-49A1-8A27-FD33A08D7B1A}" type="pres">
      <dgm:prSet presAssocID="{39DAEB90-3C44-415E-839B-55876C892F66}" presName="wedge2" presStyleLbl="node1" presStyleIdx="1" presStyleCnt="5"/>
      <dgm:spPr/>
      <dgm:t>
        <a:bodyPr/>
        <a:lstStyle/>
        <a:p>
          <a:endParaRPr lang="en-US"/>
        </a:p>
      </dgm:t>
    </dgm:pt>
    <dgm:pt modelId="{969BC1F3-CCBC-4336-AB04-65C5C0BDE55E}" type="pres">
      <dgm:prSet presAssocID="{39DAEB90-3C44-415E-839B-55876C892F66}" presName="wedge2Tx" presStyleLbl="node1" presStyleIdx="1" presStyleCnt="5">
        <dgm:presLayoutVars>
          <dgm:chMax val="0"/>
          <dgm:chPref val="0"/>
          <dgm:bulletEnabled val="1"/>
        </dgm:presLayoutVars>
      </dgm:prSet>
      <dgm:spPr/>
      <dgm:t>
        <a:bodyPr/>
        <a:lstStyle/>
        <a:p>
          <a:endParaRPr lang="en-US"/>
        </a:p>
      </dgm:t>
    </dgm:pt>
    <dgm:pt modelId="{2987337C-2DC2-4A5A-945F-01EA1F2A61DD}" type="pres">
      <dgm:prSet presAssocID="{39DAEB90-3C44-415E-839B-55876C892F66}" presName="wedge3" presStyleLbl="node1" presStyleIdx="2" presStyleCnt="5"/>
      <dgm:spPr/>
      <dgm:t>
        <a:bodyPr/>
        <a:lstStyle/>
        <a:p>
          <a:endParaRPr lang="en-US"/>
        </a:p>
      </dgm:t>
    </dgm:pt>
    <dgm:pt modelId="{093B33AE-E2FE-43CD-BF4D-998EAC7A702C}" type="pres">
      <dgm:prSet presAssocID="{39DAEB90-3C44-415E-839B-55876C892F66}" presName="wedge3Tx" presStyleLbl="node1" presStyleIdx="2" presStyleCnt="5">
        <dgm:presLayoutVars>
          <dgm:chMax val="0"/>
          <dgm:chPref val="0"/>
          <dgm:bulletEnabled val="1"/>
        </dgm:presLayoutVars>
      </dgm:prSet>
      <dgm:spPr/>
      <dgm:t>
        <a:bodyPr/>
        <a:lstStyle/>
        <a:p>
          <a:endParaRPr lang="en-US"/>
        </a:p>
      </dgm:t>
    </dgm:pt>
    <dgm:pt modelId="{81A0A2A8-111F-4BB8-8C90-FEE1701C7B65}" type="pres">
      <dgm:prSet presAssocID="{39DAEB90-3C44-415E-839B-55876C892F66}" presName="wedge4" presStyleLbl="node1" presStyleIdx="3" presStyleCnt="5"/>
      <dgm:spPr/>
      <dgm:t>
        <a:bodyPr/>
        <a:lstStyle/>
        <a:p>
          <a:endParaRPr lang="en-US"/>
        </a:p>
      </dgm:t>
    </dgm:pt>
    <dgm:pt modelId="{4A7477EF-30DF-4064-9785-317077AA42FF}" type="pres">
      <dgm:prSet presAssocID="{39DAEB90-3C44-415E-839B-55876C892F66}" presName="wedge4Tx" presStyleLbl="node1" presStyleIdx="3" presStyleCnt="5">
        <dgm:presLayoutVars>
          <dgm:chMax val="0"/>
          <dgm:chPref val="0"/>
          <dgm:bulletEnabled val="1"/>
        </dgm:presLayoutVars>
      </dgm:prSet>
      <dgm:spPr/>
      <dgm:t>
        <a:bodyPr/>
        <a:lstStyle/>
        <a:p>
          <a:endParaRPr lang="en-US"/>
        </a:p>
      </dgm:t>
    </dgm:pt>
    <dgm:pt modelId="{10E73581-06DB-45CF-8602-C1AA86FE4C08}" type="pres">
      <dgm:prSet presAssocID="{39DAEB90-3C44-415E-839B-55876C892F66}" presName="wedge5" presStyleLbl="node1" presStyleIdx="4" presStyleCnt="5"/>
      <dgm:spPr/>
      <dgm:t>
        <a:bodyPr/>
        <a:lstStyle/>
        <a:p>
          <a:endParaRPr lang="en-US"/>
        </a:p>
      </dgm:t>
    </dgm:pt>
    <dgm:pt modelId="{4C858574-36C5-4215-8B9C-96375CD382ED}" type="pres">
      <dgm:prSet presAssocID="{39DAEB90-3C44-415E-839B-55876C892F66}" presName="wedge5Tx" presStyleLbl="node1" presStyleIdx="4" presStyleCnt="5">
        <dgm:presLayoutVars>
          <dgm:chMax val="0"/>
          <dgm:chPref val="0"/>
          <dgm:bulletEnabled val="1"/>
        </dgm:presLayoutVars>
      </dgm:prSet>
      <dgm:spPr/>
      <dgm:t>
        <a:bodyPr/>
        <a:lstStyle/>
        <a:p>
          <a:endParaRPr lang="en-US"/>
        </a:p>
      </dgm:t>
    </dgm:pt>
  </dgm:ptLst>
  <dgm:cxnLst>
    <dgm:cxn modelId="{A760DA37-35C4-4394-B847-8CC334C83930}" type="presOf" srcId="{AA7413C4-0578-4C59-8186-F79C3908F80B}" destId="{3CB4DABF-62A5-4FFB-A891-A8122B7B5EF6}" srcOrd="0" destOrd="0" presId="urn:microsoft.com/office/officeart/2005/8/layout/chart3"/>
    <dgm:cxn modelId="{C3AB72F6-873A-4913-A0CE-F17A03759D95}" type="presOf" srcId="{EC47922A-39C5-4DA8-AB7F-C220205B8CB9}" destId="{2987337C-2DC2-4A5A-945F-01EA1F2A61DD}" srcOrd="0" destOrd="0" presId="urn:microsoft.com/office/officeart/2005/8/layout/chart3"/>
    <dgm:cxn modelId="{057AFB64-D58C-4513-8615-7AEA47BD980D}" type="presOf" srcId="{39DAEB90-3C44-415E-839B-55876C892F66}" destId="{DD652571-A4F2-46D9-A130-3DEA97196FB6}" srcOrd="0" destOrd="0" presId="urn:microsoft.com/office/officeart/2005/8/layout/chart3"/>
    <dgm:cxn modelId="{F7CD67F8-2431-425D-BF3E-F3132023DA5B}" srcId="{39DAEB90-3C44-415E-839B-55876C892F66}" destId="{100EBC21-3F90-4170-B69B-78B1646A808A}" srcOrd="4" destOrd="0" parTransId="{EC92C5F2-7E1B-4E8E-89D7-21D8E80EA10E}" sibTransId="{C188D515-8D69-4689-BCA8-5C45DCB7AB36}"/>
    <dgm:cxn modelId="{09BB71CA-AD60-4BDF-B063-E56A95633FBD}" type="presOf" srcId="{100EBC21-3F90-4170-B69B-78B1646A808A}" destId="{4C858574-36C5-4215-8B9C-96375CD382ED}" srcOrd="1" destOrd="0" presId="urn:microsoft.com/office/officeart/2005/8/layout/chart3"/>
    <dgm:cxn modelId="{6B421078-E3E0-4E35-9328-53477983BC0D}" srcId="{39DAEB90-3C44-415E-839B-55876C892F66}" destId="{37FF02D4-D085-4091-96DC-05334D3C8645}" srcOrd="1" destOrd="0" parTransId="{804B602D-8FDC-4EBF-8934-7ED7FE1C8E63}" sibTransId="{7F67E3D8-7262-425C-8EDC-89F4AB3A212D}"/>
    <dgm:cxn modelId="{77626FEE-07D1-4946-A9E1-B2671DEC1188}" srcId="{39DAEB90-3C44-415E-839B-55876C892F66}" destId="{AA7413C4-0578-4C59-8186-F79C3908F80B}" srcOrd="0" destOrd="0" parTransId="{F543A992-6BE3-49B7-8970-C44EF36FCE8D}" sibTransId="{F09006BB-DC00-4ED0-AD1C-9FBD2EF02CF8}"/>
    <dgm:cxn modelId="{AB161382-B83F-4714-96FC-555CCE7056E1}" type="presOf" srcId="{37FF02D4-D085-4091-96DC-05334D3C8645}" destId="{969BC1F3-CCBC-4336-AB04-65C5C0BDE55E}" srcOrd="1" destOrd="0" presId="urn:microsoft.com/office/officeart/2005/8/layout/chart3"/>
    <dgm:cxn modelId="{8C1F2131-C6D7-40B1-9BDA-047C6C2D6EC9}" srcId="{39DAEB90-3C44-415E-839B-55876C892F66}" destId="{EC47922A-39C5-4DA8-AB7F-C220205B8CB9}" srcOrd="2" destOrd="0" parTransId="{3509B4A6-13FC-4390-800F-23AF86078E4E}" sibTransId="{86C19BE9-09B3-410B-8D1F-981EF96A96B5}"/>
    <dgm:cxn modelId="{8C568198-BCCC-4CA3-8DFD-3A78646D7C46}" type="presOf" srcId="{940D6488-93FA-4BE5-87CD-1A01C6FC952F}" destId="{4A7477EF-30DF-4064-9785-317077AA42FF}" srcOrd="1" destOrd="0" presId="urn:microsoft.com/office/officeart/2005/8/layout/chart3"/>
    <dgm:cxn modelId="{96A8AE26-E90D-4852-89BB-4A9B28F63BF3}" type="presOf" srcId="{940D6488-93FA-4BE5-87CD-1A01C6FC952F}" destId="{81A0A2A8-111F-4BB8-8C90-FEE1701C7B65}" srcOrd="0" destOrd="0" presId="urn:microsoft.com/office/officeart/2005/8/layout/chart3"/>
    <dgm:cxn modelId="{73DC9311-49C7-4AA1-8681-905AE278646D}" type="presOf" srcId="{EC47922A-39C5-4DA8-AB7F-C220205B8CB9}" destId="{093B33AE-E2FE-43CD-BF4D-998EAC7A702C}" srcOrd="1" destOrd="0" presId="urn:microsoft.com/office/officeart/2005/8/layout/chart3"/>
    <dgm:cxn modelId="{7619ABB6-DB50-416B-A193-D6AF80384841}" type="presOf" srcId="{37FF02D4-D085-4091-96DC-05334D3C8645}" destId="{5716281A-18D1-49A1-8A27-FD33A08D7B1A}" srcOrd="0" destOrd="0" presId="urn:microsoft.com/office/officeart/2005/8/layout/chart3"/>
    <dgm:cxn modelId="{5A5B5858-D9DC-458B-B599-E090D1847871}" srcId="{39DAEB90-3C44-415E-839B-55876C892F66}" destId="{940D6488-93FA-4BE5-87CD-1A01C6FC952F}" srcOrd="3" destOrd="0" parTransId="{380C6DB0-E457-4217-BBBD-94591FF4BFB5}" sibTransId="{3875447D-E8FB-47F3-B00F-0FC4BCC80B6A}"/>
    <dgm:cxn modelId="{DF97EA5E-2D63-48D4-963A-8FF9FC85773A}" type="presOf" srcId="{AA7413C4-0578-4C59-8186-F79C3908F80B}" destId="{24C16070-2E65-4A69-9C2C-9B7FD202C151}" srcOrd="1" destOrd="0" presId="urn:microsoft.com/office/officeart/2005/8/layout/chart3"/>
    <dgm:cxn modelId="{BE3C50EB-1276-4357-9000-668C9560F950}" type="presOf" srcId="{100EBC21-3F90-4170-B69B-78B1646A808A}" destId="{10E73581-06DB-45CF-8602-C1AA86FE4C08}" srcOrd="0" destOrd="0" presId="urn:microsoft.com/office/officeart/2005/8/layout/chart3"/>
    <dgm:cxn modelId="{81903F8E-596F-4FFA-AAA5-EFBAD3B2083D}" type="presParOf" srcId="{DD652571-A4F2-46D9-A130-3DEA97196FB6}" destId="{3CB4DABF-62A5-4FFB-A891-A8122B7B5EF6}" srcOrd="0" destOrd="0" presId="urn:microsoft.com/office/officeart/2005/8/layout/chart3"/>
    <dgm:cxn modelId="{89BF44B4-F46C-47BC-A2B8-C2AE2196B29D}" type="presParOf" srcId="{DD652571-A4F2-46D9-A130-3DEA97196FB6}" destId="{24C16070-2E65-4A69-9C2C-9B7FD202C151}" srcOrd="1" destOrd="0" presId="urn:microsoft.com/office/officeart/2005/8/layout/chart3"/>
    <dgm:cxn modelId="{B3EAE735-FE0B-49ED-B1F2-A03CE8BC2831}" type="presParOf" srcId="{DD652571-A4F2-46D9-A130-3DEA97196FB6}" destId="{5716281A-18D1-49A1-8A27-FD33A08D7B1A}" srcOrd="2" destOrd="0" presId="urn:microsoft.com/office/officeart/2005/8/layout/chart3"/>
    <dgm:cxn modelId="{964AF655-5CEF-4B31-9C67-F2F253305386}" type="presParOf" srcId="{DD652571-A4F2-46D9-A130-3DEA97196FB6}" destId="{969BC1F3-CCBC-4336-AB04-65C5C0BDE55E}" srcOrd="3" destOrd="0" presId="urn:microsoft.com/office/officeart/2005/8/layout/chart3"/>
    <dgm:cxn modelId="{E5627193-FB9A-4A48-9793-8B164621918B}" type="presParOf" srcId="{DD652571-A4F2-46D9-A130-3DEA97196FB6}" destId="{2987337C-2DC2-4A5A-945F-01EA1F2A61DD}" srcOrd="4" destOrd="0" presId="urn:microsoft.com/office/officeart/2005/8/layout/chart3"/>
    <dgm:cxn modelId="{C744888E-2882-45D3-9AD2-1CF041F1C938}" type="presParOf" srcId="{DD652571-A4F2-46D9-A130-3DEA97196FB6}" destId="{093B33AE-E2FE-43CD-BF4D-998EAC7A702C}" srcOrd="5" destOrd="0" presId="urn:microsoft.com/office/officeart/2005/8/layout/chart3"/>
    <dgm:cxn modelId="{CD7F44A3-F55F-4242-84E0-AC4BA18D5E0E}" type="presParOf" srcId="{DD652571-A4F2-46D9-A130-3DEA97196FB6}" destId="{81A0A2A8-111F-4BB8-8C90-FEE1701C7B65}" srcOrd="6" destOrd="0" presId="urn:microsoft.com/office/officeart/2005/8/layout/chart3"/>
    <dgm:cxn modelId="{E657FBCC-4B15-40BE-B8EC-400C795543DA}" type="presParOf" srcId="{DD652571-A4F2-46D9-A130-3DEA97196FB6}" destId="{4A7477EF-30DF-4064-9785-317077AA42FF}" srcOrd="7" destOrd="0" presId="urn:microsoft.com/office/officeart/2005/8/layout/chart3"/>
    <dgm:cxn modelId="{97363278-9C4D-45BD-B439-EE53046C54DB}" type="presParOf" srcId="{DD652571-A4F2-46D9-A130-3DEA97196FB6}" destId="{10E73581-06DB-45CF-8602-C1AA86FE4C08}" srcOrd="8" destOrd="0" presId="urn:microsoft.com/office/officeart/2005/8/layout/chart3"/>
    <dgm:cxn modelId="{09A70838-26DA-455F-979C-7D21F7B6FC1F}" type="presParOf" srcId="{DD652571-A4F2-46D9-A130-3DEA97196FB6}" destId="{4C858574-36C5-4215-8B9C-96375CD382ED}"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DAEB90-3C44-415E-839B-55876C892F66}" type="doc">
      <dgm:prSet loTypeId="urn:microsoft.com/office/officeart/2005/8/layout/balance1" loCatId="relationship" qsTypeId="urn:microsoft.com/office/officeart/2005/8/quickstyle/3d1" qsCatId="3D" csTypeId="urn:microsoft.com/office/officeart/2005/8/colors/colorful1" csCatId="colorful" phldr="1"/>
      <dgm:spPr/>
      <dgm:t>
        <a:bodyPr/>
        <a:lstStyle/>
        <a:p>
          <a:endParaRPr lang="en-US"/>
        </a:p>
      </dgm:t>
    </dgm:pt>
    <dgm:pt modelId="{AA7413C4-0578-4C59-8186-F79C3908F80B}">
      <dgm:prSet phldrT="[Text]">
        <dgm:style>
          <a:lnRef idx="2">
            <a:schemeClr val="accent4"/>
          </a:lnRef>
          <a:fillRef idx="1">
            <a:schemeClr val="lt1"/>
          </a:fillRef>
          <a:effectRef idx="0">
            <a:schemeClr val="accent4"/>
          </a:effectRef>
          <a:fontRef idx="minor">
            <a:schemeClr val="dk1"/>
          </a:fontRef>
        </dgm:style>
      </dgm:prSet>
      <dgm:spPr/>
      <dgm:t>
        <a:bodyPr/>
        <a:lstStyle/>
        <a:p>
          <a:pPr rtl="1"/>
          <a:r>
            <a:rPr lang="ur-PK" smtClean="0">
              <a:latin typeface="Nafees Web Naskh" pitchFamily="2" charset="-78"/>
              <a:cs typeface="Nafees Web Naskh" pitchFamily="2" charset="-78"/>
            </a:rPr>
            <a:t>مثبت جذبہ</a:t>
          </a:r>
          <a:endParaRPr lang="en-US" dirty="0">
            <a:latin typeface="Nafees Web Naskh" pitchFamily="2" charset="-78"/>
            <a:cs typeface="Nafees Web Naskh" pitchFamily="2" charset="-78"/>
          </a:endParaRPr>
        </a:p>
      </dgm:t>
    </dgm:pt>
    <dgm:pt modelId="{F543A992-6BE3-49B7-8970-C44EF36FCE8D}" type="parTrans" cxnId="{77626FEE-07D1-4946-A9E1-B2671DEC1188}">
      <dgm:prSet/>
      <dgm:spPr/>
      <dgm:t>
        <a:bodyPr/>
        <a:lstStyle/>
        <a:p>
          <a:pPr rtl="1"/>
          <a:endParaRPr lang="en-US"/>
        </a:p>
      </dgm:t>
    </dgm:pt>
    <dgm:pt modelId="{F09006BB-DC00-4ED0-AD1C-9FBD2EF02CF8}" type="sibTrans" cxnId="{77626FEE-07D1-4946-A9E1-B2671DEC1188}">
      <dgm:prSet/>
      <dgm:spPr/>
      <dgm:t>
        <a:bodyPr/>
        <a:lstStyle/>
        <a:p>
          <a:pPr rtl="1"/>
          <a:endParaRPr lang="en-US"/>
        </a:p>
      </dgm:t>
    </dgm:pt>
    <dgm:pt modelId="{37FF02D4-D085-4091-96DC-05334D3C8645}">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رضائے الہی</a:t>
          </a:r>
        </a:p>
        <a:p>
          <a:pPr rtl="1"/>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(الدھر: 8-9)</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04B602D-8FDC-4EBF-8934-7ED7FE1C8E63}" type="parTrans" cxnId="{6B421078-E3E0-4E35-9328-53477983BC0D}">
      <dgm:prSet/>
      <dgm:spPr/>
      <dgm:t>
        <a:bodyPr/>
        <a:lstStyle/>
        <a:p>
          <a:pPr rtl="1"/>
          <a:endParaRPr lang="en-US"/>
        </a:p>
      </dgm:t>
    </dgm:pt>
    <dgm:pt modelId="{7F67E3D8-7262-425C-8EDC-89F4AB3A212D}" type="sibTrans" cxnId="{6B421078-E3E0-4E35-9328-53477983BC0D}">
      <dgm:prSet/>
      <dgm:spPr/>
      <dgm:t>
        <a:bodyPr/>
        <a:lstStyle/>
        <a:p>
          <a:pPr rtl="1"/>
          <a:endParaRPr lang="en-US"/>
        </a:p>
      </dgm:t>
    </dgm:pt>
    <dgm:pt modelId="{CABC0630-4430-4613-90CE-011F5FE5E861}">
      <dgm:prSet phldrT="[Text]">
        <dgm:style>
          <a:lnRef idx="2">
            <a:schemeClr val="accent5"/>
          </a:lnRef>
          <a:fillRef idx="1">
            <a:schemeClr val="lt1"/>
          </a:fillRef>
          <a:effectRef idx="0">
            <a:schemeClr val="accent5"/>
          </a:effectRef>
          <a:fontRef idx="minor">
            <a:schemeClr val="dk1"/>
          </a:fontRef>
        </dgm:style>
      </dgm:prSet>
      <dgm:spPr/>
      <dgm:t>
        <a:bodyPr/>
        <a:lstStyle/>
        <a:p>
          <a:pPr rtl="1"/>
          <a:r>
            <a:rPr lang="ur-PK" smtClean="0">
              <a:latin typeface="Nafees Web Naskh" pitchFamily="2" charset="-78"/>
              <a:cs typeface="Nafees Web Naskh" pitchFamily="2" charset="-78"/>
            </a:rPr>
            <a:t>منفی جذبہ</a:t>
          </a:r>
          <a:endParaRPr lang="en-US" dirty="0">
            <a:latin typeface="Nafees Web Naskh" pitchFamily="2" charset="-78"/>
            <a:cs typeface="Nafees Web Naskh" pitchFamily="2" charset="-78"/>
          </a:endParaRPr>
        </a:p>
      </dgm:t>
    </dgm:pt>
    <dgm:pt modelId="{C1D8B0B5-4441-4009-9C70-F83876975530}" type="parTrans" cxnId="{10D9B781-A943-4C4C-9139-28246EDB9294}">
      <dgm:prSet/>
      <dgm:spPr/>
      <dgm:t>
        <a:bodyPr/>
        <a:lstStyle/>
        <a:p>
          <a:pPr rtl="1"/>
          <a:endParaRPr lang="en-US"/>
        </a:p>
      </dgm:t>
    </dgm:pt>
    <dgm:pt modelId="{C46C450E-CD0B-4884-B7C3-FC3B2C968BBB}" type="sibTrans" cxnId="{10D9B781-A943-4C4C-9139-28246EDB9294}">
      <dgm:prSet/>
      <dgm:spPr/>
      <dgm:t>
        <a:bodyPr/>
        <a:lstStyle/>
        <a:p>
          <a:pPr rtl="1"/>
          <a:endParaRPr lang="en-US"/>
        </a:p>
      </dgm:t>
    </dgm:pt>
    <dgm:pt modelId="{E17DCD4A-868C-43C1-B7F9-A49982EB3778}">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آخرت کا خوف</a:t>
          </a:r>
        </a:p>
        <a:p>
          <a:pPr rtl="1"/>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(العلق: 6-8)</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B87EF7-9BE6-4D54-9480-87E12B100EAB}" type="parTrans" cxnId="{325C4909-B549-4642-B0CD-750DEC86A427}">
      <dgm:prSet/>
      <dgm:spPr/>
      <dgm:t>
        <a:bodyPr/>
        <a:lstStyle/>
        <a:p>
          <a:pPr rtl="1"/>
          <a:endParaRPr lang="en-US"/>
        </a:p>
      </dgm:t>
    </dgm:pt>
    <dgm:pt modelId="{5CC18C54-0A59-4CD9-B414-952FA053B6EB}" type="sibTrans" cxnId="{325C4909-B549-4642-B0CD-750DEC86A427}">
      <dgm:prSet/>
      <dgm:spPr/>
      <dgm:t>
        <a:bodyPr/>
        <a:lstStyle/>
        <a:p>
          <a:pPr rtl="1"/>
          <a:endParaRPr lang="en-US"/>
        </a:p>
      </dgm:t>
    </dgm:pt>
    <dgm:pt modelId="{5518DE45-FF02-4C53-8D91-0501DEE4A191}" type="pres">
      <dgm:prSet presAssocID="{39DAEB90-3C44-415E-839B-55876C892F66}" presName="outerComposite" presStyleCnt="0">
        <dgm:presLayoutVars>
          <dgm:chMax val="2"/>
          <dgm:animLvl val="lvl"/>
          <dgm:resizeHandles val="exact"/>
        </dgm:presLayoutVars>
      </dgm:prSet>
      <dgm:spPr/>
      <dgm:t>
        <a:bodyPr/>
        <a:lstStyle/>
        <a:p>
          <a:endParaRPr lang="en-US"/>
        </a:p>
      </dgm:t>
    </dgm:pt>
    <dgm:pt modelId="{6CC320B9-E546-46CE-AE86-F7E375BA6065}" type="pres">
      <dgm:prSet presAssocID="{39DAEB90-3C44-415E-839B-55876C892F66}" presName="dummyMaxCanvas" presStyleCnt="0"/>
      <dgm:spPr/>
      <dgm:t>
        <a:bodyPr/>
        <a:lstStyle/>
        <a:p>
          <a:endParaRPr lang="en-US"/>
        </a:p>
      </dgm:t>
    </dgm:pt>
    <dgm:pt modelId="{7E005D35-7C0F-47C6-9526-D9351B0B3A29}" type="pres">
      <dgm:prSet presAssocID="{39DAEB90-3C44-415E-839B-55876C892F66}" presName="parentComposite" presStyleCnt="0"/>
      <dgm:spPr/>
      <dgm:t>
        <a:bodyPr/>
        <a:lstStyle/>
        <a:p>
          <a:endParaRPr lang="en-US"/>
        </a:p>
      </dgm:t>
    </dgm:pt>
    <dgm:pt modelId="{1D315886-2BB6-4543-A473-5A7EF745DE99}" type="pres">
      <dgm:prSet presAssocID="{39DAEB90-3C44-415E-839B-55876C892F66}" presName="parent1" presStyleLbl="alignAccFollowNode1" presStyleIdx="0" presStyleCnt="4">
        <dgm:presLayoutVars>
          <dgm:chMax val="4"/>
        </dgm:presLayoutVars>
      </dgm:prSet>
      <dgm:spPr/>
      <dgm:t>
        <a:bodyPr/>
        <a:lstStyle/>
        <a:p>
          <a:endParaRPr lang="en-US"/>
        </a:p>
      </dgm:t>
    </dgm:pt>
    <dgm:pt modelId="{E01B3796-0836-4C13-BCA5-92DA34E2C735}" type="pres">
      <dgm:prSet presAssocID="{39DAEB90-3C44-415E-839B-55876C892F66}" presName="parent2" presStyleLbl="alignAccFollowNode1" presStyleIdx="1" presStyleCnt="4">
        <dgm:presLayoutVars>
          <dgm:chMax val="4"/>
        </dgm:presLayoutVars>
      </dgm:prSet>
      <dgm:spPr/>
      <dgm:t>
        <a:bodyPr/>
        <a:lstStyle/>
        <a:p>
          <a:endParaRPr lang="en-US"/>
        </a:p>
      </dgm:t>
    </dgm:pt>
    <dgm:pt modelId="{C453E28B-EBF3-4E49-9867-8EE21589FFE0}" type="pres">
      <dgm:prSet presAssocID="{39DAEB90-3C44-415E-839B-55876C892F66}" presName="childrenComposite" presStyleCnt="0"/>
      <dgm:spPr/>
      <dgm:t>
        <a:bodyPr/>
        <a:lstStyle/>
        <a:p>
          <a:endParaRPr lang="en-US"/>
        </a:p>
      </dgm:t>
    </dgm:pt>
    <dgm:pt modelId="{6554CAE7-7054-4767-9D87-C1787FAC9BC0}" type="pres">
      <dgm:prSet presAssocID="{39DAEB90-3C44-415E-839B-55876C892F66}" presName="dummyMaxCanvas_ChildArea" presStyleCnt="0"/>
      <dgm:spPr/>
      <dgm:t>
        <a:bodyPr/>
        <a:lstStyle/>
        <a:p>
          <a:endParaRPr lang="en-US"/>
        </a:p>
      </dgm:t>
    </dgm:pt>
    <dgm:pt modelId="{7363BB47-3AE1-4DBE-8C14-EDDF90F1C2B2}" type="pres">
      <dgm:prSet presAssocID="{39DAEB90-3C44-415E-839B-55876C892F66}" presName="fulcrum" presStyleLbl="alignAccFollowNode1" presStyleIdx="2" presStyleCnt="4"/>
      <dgm:spPr/>
      <dgm:t>
        <a:bodyPr/>
        <a:lstStyle/>
        <a:p>
          <a:endParaRPr lang="en-US"/>
        </a:p>
      </dgm:t>
    </dgm:pt>
    <dgm:pt modelId="{BD777690-0625-4A6B-BAA6-C6C69B25D5C9}" type="pres">
      <dgm:prSet presAssocID="{39DAEB90-3C44-415E-839B-55876C892F66}" presName="balance_11" presStyleLbl="alignAccFollowNode1" presStyleIdx="3" presStyleCnt="4">
        <dgm:presLayoutVars>
          <dgm:bulletEnabled val="1"/>
        </dgm:presLayoutVars>
      </dgm:prSet>
      <dgm:spPr/>
      <dgm:t>
        <a:bodyPr/>
        <a:lstStyle/>
        <a:p>
          <a:endParaRPr lang="en-US"/>
        </a:p>
      </dgm:t>
    </dgm:pt>
    <dgm:pt modelId="{710AE5CC-76E9-414D-A85B-9034AF7B4E93}" type="pres">
      <dgm:prSet presAssocID="{39DAEB90-3C44-415E-839B-55876C892F66}" presName="left_11_1" presStyleLbl="node1" presStyleIdx="0" presStyleCnt="2">
        <dgm:presLayoutVars>
          <dgm:bulletEnabled val="1"/>
        </dgm:presLayoutVars>
      </dgm:prSet>
      <dgm:spPr/>
      <dgm:t>
        <a:bodyPr/>
        <a:lstStyle/>
        <a:p>
          <a:endParaRPr lang="en-US"/>
        </a:p>
      </dgm:t>
    </dgm:pt>
    <dgm:pt modelId="{2348748B-6A06-4F19-9485-B8254EFBC527}" type="pres">
      <dgm:prSet presAssocID="{39DAEB90-3C44-415E-839B-55876C892F66}" presName="right_11_1" presStyleLbl="node1" presStyleIdx="1" presStyleCnt="2">
        <dgm:presLayoutVars>
          <dgm:bulletEnabled val="1"/>
        </dgm:presLayoutVars>
      </dgm:prSet>
      <dgm:spPr/>
      <dgm:t>
        <a:bodyPr/>
        <a:lstStyle/>
        <a:p>
          <a:endParaRPr lang="en-US"/>
        </a:p>
      </dgm:t>
    </dgm:pt>
  </dgm:ptLst>
  <dgm:cxnLst>
    <dgm:cxn modelId="{7D6B0B64-2C32-47A0-BF25-5442AF45FD12}" type="presOf" srcId="{37FF02D4-D085-4091-96DC-05334D3C8645}" destId="{710AE5CC-76E9-414D-A85B-9034AF7B4E93}" srcOrd="0" destOrd="0" presId="urn:microsoft.com/office/officeart/2005/8/layout/balance1"/>
    <dgm:cxn modelId="{10D9B781-A943-4C4C-9139-28246EDB9294}" srcId="{39DAEB90-3C44-415E-839B-55876C892F66}" destId="{CABC0630-4430-4613-90CE-011F5FE5E861}" srcOrd="1" destOrd="0" parTransId="{C1D8B0B5-4441-4009-9C70-F83876975530}" sibTransId="{C46C450E-CD0B-4884-B7C3-FC3B2C968BBB}"/>
    <dgm:cxn modelId="{6B421078-E3E0-4E35-9328-53477983BC0D}" srcId="{AA7413C4-0578-4C59-8186-F79C3908F80B}" destId="{37FF02D4-D085-4091-96DC-05334D3C8645}" srcOrd="0" destOrd="0" parTransId="{804B602D-8FDC-4EBF-8934-7ED7FE1C8E63}" sibTransId="{7F67E3D8-7262-425C-8EDC-89F4AB3A212D}"/>
    <dgm:cxn modelId="{9F2FC8D9-77C4-4157-A45D-4C3BCAC022B1}" type="presOf" srcId="{AA7413C4-0578-4C59-8186-F79C3908F80B}" destId="{1D315886-2BB6-4543-A473-5A7EF745DE99}" srcOrd="0" destOrd="0" presId="urn:microsoft.com/office/officeart/2005/8/layout/balance1"/>
    <dgm:cxn modelId="{DE3F3F13-A7AA-4C89-9E16-B2205ED56B89}" type="presOf" srcId="{39DAEB90-3C44-415E-839B-55876C892F66}" destId="{5518DE45-FF02-4C53-8D91-0501DEE4A191}" srcOrd="0" destOrd="0" presId="urn:microsoft.com/office/officeart/2005/8/layout/balance1"/>
    <dgm:cxn modelId="{A141094E-B4E0-4CA5-8A55-A362C1A920F4}" type="presOf" srcId="{E17DCD4A-868C-43C1-B7F9-A49982EB3778}" destId="{2348748B-6A06-4F19-9485-B8254EFBC527}" srcOrd="0" destOrd="0" presId="urn:microsoft.com/office/officeart/2005/8/layout/balance1"/>
    <dgm:cxn modelId="{325C4909-B549-4642-B0CD-750DEC86A427}" srcId="{CABC0630-4430-4613-90CE-011F5FE5E861}" destId="{E17DCD4A-868C-43C1-B7F9-A49982EB3778}" srcOrd="0" destOrd="0" parTransId="{A7B87EF7-9BE6-4D54-9480-87E12B100EAB}" sibTransId="{5CC18C54-0A59-4CD9-B414-952FA053B6EB}"/>
    <dgm:cxn modelId="{77626FEE-07D1-4946-A9E1-B2671DEC1188}" srcId="{39DAEB90-3C44-415E-839B-55876C892F66}" destId="{AA7413C4-0578-4C59-8186-F79C3908F80B}" srcOrd="0" destOrd="0" parTransId="{F543A992-6BE3-49B7-8970-C44EF36FCE8D}" sibTransId="{F09006BB-DC00-4ED0-AD1C-9FBD2EF02CF8}"/>
    <dgm:cxn modelId="{C9A78EF7-3EB2-4993-AF8C-DC917F941797}" type="presOf" srcId="{CABC0630-4430-4613-90CE-011F5FE5E861}" destId="{E01B3796-0836-4C13-BCA5-92DA34E2C735}" srcOrd="0" destOrd="0" presId="urn:microsoft.com/office/officeart/2005/8/layout/balance1"/>
    <dgm:cxn modelId="{77146B72-57D9-4A5E-A95F-9632FFE8CFF3}" type="presParOf" srcId="{5518DE45-FF02-4C53-8D91-0501DEE4A191}" destId="{6CC320B9-E546-46CE-AE86-F7E375BA6065}" srcOrd="0" destOrd="0" presId="urn:microsoft.com/office/officeart/2005/8/layout/balance1"/>
    <dgm:cxn modelId="{1CD0C0A5-F117-40E5-8108-52BB29CF9E64}" type="presParOf" srcId="{5518DE45-FF02-4C53-8D91-0501DEE4A191}" destId="{7E005D35-7C0F-47C6-9526-D9351B0B3A29}" srcOrd="1" destOrd="0" presId="urn:microsoft.com/office/officeart/2005/8/layout/balance1"/>
    <dgm:cxn modelId="{6897BED3-81C1-4198-839E-DC61894D472D}" type="presParOf" srcId="{7E005D35-7C0F-47C6-9526-D9351B0B3A29}" destId="{1D315886-2BB6-4543-A473-5A7EF745DE99}" srcOrd="0" destOrd="0" presId="urn:microsoft.com/office/officeart/2005/8/layout/balance1"/>
    <dgm:cxn modelId="{2BFB94B5-EBC8-45DD-A4E2-DA2CA9496CCD}" type="presParOf" srcId="{7E005D35-7C0F-47C6-9526-D9351B0B3A29}" destId="{E01B3796-0836-4C13-BCA5-92DA34E2C735}" srcOrd="1" destOrd="0" presId="urn:microsoft.com/office/officeart/2005/8/layout/balance1"/>
    <dgm:cxn modelId="{37C7BDCF-E70B-4F79-9A91-67526AAD6E8F}" type="presParOf" srcId="{5518DE45-FF02-4C53-8D91-0501DEE4A191}" destId="{C453E28B-EBF3-4E49-9867-8EE21589FFE0}" srcOrd="2" destOrd="0" presId="urn:microsoft.com/office/officeart/2005/8/layout/balance1"/>
    <dgm:cxn modelId="{759F1981-4ADC-4948-9929-AF786D29AF43}" type="presParOf" srcId="{C453E28B-EBF3-4E49-9867-8EE21589FFE0}" destId="{6554CAE7-7054-4767-9D87-C1787FAC9BC0}" srcOrd="0" destOrd="0" presId="urn:microsoft.com/office/officeart/2005/8/layout/balance1"/>
    <dgm:cxn modelId="{3AF10190-BE67-4DB4-B4E4-D7A12C49346C}" type="presParOf" srcId="{C453E28B-EBF3-4E49-9867-8EE21589FFE0}" destId="{7363BB47-3AE1-4DBE-8C14-EDDF90F1C2B2}" srcOrd="1" destOrd="0" presId="urn:microsoft.com/office/officeart/2005/8/layout/balance1"/>
    <dgm:cxn modelId="{F7296001-ED2F-4F61-9A7D-7CCF577C0716}" type="presParOf" srcId="{C453E28B-EBF3-4E49-9867-8EE21589FFE0}" destId="{BD777690-0625-4A6B-BAA6-C6C69B25D5C9}" srcOrd="2" destOrd="0" presId="urn:microsoft.com/office/officeart/2005/8/layout/balance1"/>
    <dgm:cxn modelId="{BF6123C6-9403-4221-92A7-A4104B4515BA}" type="presParOf" srcId="{C453E28B-EBF3-4E49-9867-8EE21589FFE0}" destId="{710AE5CC-76E9-414D-A85B-9034AF7B4E93}" srcOrd="3" destOrd="0" presId="urn:microsoft.com/office/officeart/2005/8/layout/balance1"/>
    <dgm:cxn modelId="{D2A8209D-76B1-4C46-9BDB-5B40F56DC23A}" type="presParOf" srcId="{C453E28B-EBF3-4E49-9867-8EE21589FFE0}" destId="{2348748B-6A06-4F19-9485-B8254EFBC527}" srcOrd="4"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DAEB90-3C44-415E-839B-55876C892F66}"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AA7413C4-0578-4C59-8186-F79C3908F80B}">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توحید کے اعتبار سے نیکی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43A992-6BE3-49B7-8970-C44EF36FCE8D}" type="parTrans" cxnId="{77626FEE-07D1-4946-A9E1-B2671DEC1188}">
      <dgm:prSet/>
      <dgm:spPr/>
      <dgm:t>
        <a:bodyPr/>
        <a:lstStyle/>
        <a:p>
          <a:pPr rtl="1"/>
          <a:endParaRPr lang="en-US" sz="1600">
            <a:latin typeface="Jameel Noori Nastaleeq" pitchFamily="2" charset="-78"/>
            <a:cs typeface="Jameel Noori Nastaleeq" pitchFamily="2" charset="-78"/>
          </a:endParaRPr>
        </a:p>
      </dgm:t>
    </dgm:pt>
    <dgm:pt modelId="{F09006BB-DC00-4ED0-AD1C-9FBD2EF02CF8}" type="sibTrans" cxnId="{77626FEE-07D1-4946-A9E1-B2671DEC1188}">
      <dgm:prSet/>
      <dgm:spPr/>
      <dgm:t>
        <a:bodyPr/>
        <a:lstStyle/>
        <a:p>
          <a:pPr rtl="1"/>
          <a:endParaRPr lang="en-US" sz="1600">
            <a:latin typeface="Jameel Noori Nastaleeq" pitchFamily="2" charset="-78"/>
            <a:cs typeface="Jameel Noori Nastaleeq" pitchFamily="2" charset="-78"/>
          </a:endParaRPr>
        </a:p>
      </dgm:t>
    </dgm:pt>
    <dgm:pt modelId="{37FF02D4-D085-4091-96DC-05334D3C8645}">
      <dgm:prSet phldrT="[Text]" custT="1"/>
      <dgm:spPr/>
      <dgm:t>
        <a:bodyPr/>
        <a:lstStyle/>
        <a:p>
          <a:pPr rtl="1"/>
          <a:r>
            <a:rPr lang="ur-PK" sz="2000" dirty="0" smtClean="0">
              <a:latin typeface="Jameel Noori Nastaleeq" pitchFamily="2" charset="-78"/>
              <a:cs typeface="Jameel Noori Nastaleeq" pitchFamily="2" charset="-78"/>
            </a:rPr>
            <a:t>اللہ کی رضا کا حصول</a:t>
          </a:r>
        </a:p>
      </dgm:t>
    </dgm:pt>
    <dgm:pt modelId="{804B602D-8FDC-4EBF-8934-7ED7FE1C8E63}" type="parTrans" cxnId="{6B421078-E3E0-4E35-9328-53477983BC0D}">
      <dgm:prSet/>
      <dgm:spPr/>
      <dgm:t>
        <a:bodyPr/>
        <a:lstStyle/>
        <a:p>
          <a:pPr rtl="1"/>
          <a:endParaRPr lang="en-US" sz="1600">
            <a:latin typeface="Jameel Noori Nastaleeq" pitchFamily="2" charset="-78"/>
            <a:cs typeface="Jameel Noori Nastaleeq" pitchFamily="2" charset="-78"/>
          </a:endParaRPr>
        </a:p>
      </dgm:t>
    </dgm:pt>
    <dgm:pt modelId="{7F67E3D8-7262-425C-8EDC-89F4AB3A212D}" type="sibTrans" cxnId="{6B421078-E3E0-4E35-9328-53477983BC0D}">
      <dgm:prSet/>
      <dgm:spPr/>
      <dgm:t>
        <a:bodyPr/>
        <a:lstStyle/>
        <a:p>
          <a:pPr rtl="1"/>
          <a:endParaRPr lang="en-US" sz="1600">
            <a:latin typeface="Jameel Noori Nastaleeq" pitchFamily="2" charset="-78"/>
            <a:cs typeface="Jameel Noori Nastaleeq" pitchFamily="2" charset="-78"/>
          </a:endParaRPr>
        </a:p>
      </dgm:t>
    </dgm:pt>
    <dgm:pt modelId="{E17DCD4A-868C-43C1-B7F9-A49982EB3778}">
      <dgm:prSet phldrT="[Text]" custT="1"/>
      <dgm:spPr/>
      <dgm:t>
        <a:bodyPr/>
        <a:lstStyle/>
        <a:p>
          <a:pPr rtl="1"/>
          <a:r>
            <a:rPr lang="ur-PK" sz="2000" dirty="0" smtClean="0">
              <a:latin typeface="Jameel Noori Nastaleeq" pitchFamily="2" charset="-78"/>
              <a:cs typeface="Jameel Noori Nastaleeq" pitchFamily="2" charset="-78"/>
            </a:rPr>
            <a:t>اجر آخرت میں مطلوب</a:t>
          </a:r>
        </a:p>
      </dgm:t>
    </dgm:pt>
    <dgm:pt modelId="{A7B87EF7-9BE6-4D54-9480-87E12B100EAB}" type="parTrans" cxnId="{325C4909-B549-4642-B0CD-750DEC86A427}">
      <dgm:prSet/>
      <dgm:spPr/>
      <dgm:t>
        <a:bodyPr/>
        <a:lstStyle/>
        <a:p>
          <a:pPr rtl="1"/>
          <a:endParaRPr lang="en-US" sz="1600">
            <a:latin typeface="Jameel Noori Nastaleeq" pitchFamily="2" charset="-78"/>
            <a:cs typeface="Jameel Noori Nastaleeq" pitchFamily="2" charset="-78"/>
          </a:endParaRPr>
        </a:p>
      </dgm:t>
    </dgm:pt>
    <dgm:pt modelId="{5CC18C54-0A59-4CD9-B414-952FA053B6EB}" type="sibTrans" cxnId="{325C4909-B549-4642-B0CD-750DEC86A427}">
      <dgm:prSet/>
      <dgm:spPr/>
      <dgm:t>
        <a:bodyPr/>
        <a:lstStyle/>
        <a:p>
          <a:pPr rtl="1"/>
          <a:endParaRPr lang="en-US" sz="1600">
            <a:latin typeface="Jameel Noori Nastaleeq" pitchFamily="2" charset="-78"/>
            <a:cs typeface="Jameel Noori Nastaleeq" pitchFamily="2" charset="-78"/>
          </a:endParaRPr>
        </a:p>
      </dgm:t>
    </dgm:pt>
    <dgm:pt modelId="{6FB6E7A0-19CD-4FED-BBB7-A334BBD54FB9}">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آخرت کے اعتبار سے نیکی</a:t>
          </a:r>
        </a:p>
      </dgm:t>
    </dgm:pt>
    <dgm:pt modelId="{30F6E61F-5085-43F7-AFBF-4D97BC6A4871}" type="parTrans" cxnId="{80BA0274-0333-4671-9CE9-49AAD5203379}">
      <dgm:prSet/>
      <dgm:spPr/>
      <dgm:t>
        <a:bodyPr/>
        <a:lstStyle/>
        <a:p>
          <a:endParaRPr lang="en-US" sz="1600">
            <a:latin typeface="Jameel Noori Nastaleeq" pitchFamily="2" charset="-78"/>
            <a:cs typeface="Jameel Noori Nastaleeq" pitchFamily="2" charset="-78"/>
          </a:endParaRPr>
        </a:p>
      </dgm:t>
    </dgm:pt>
    <dgm:pt modelId="{96572A97-426A-4992-A084-8D4571A56A2A}" type="sibTrans" cxnId="{80BA0274-0333-4671-9CE9-49AAD5203379}">
      <dgm:prSet/>
      <dgm:spPr/>
      <dgm:t>
        <a:bodyPr/>
        <a:lstStyle/>
        <a:p>
          <a:endParaRPr lang="en-US" sz="1600">
            <a:latin typeface="Jameel Noori Nastaleeq" pitchFamily="2" charset="-78"/>
            <a:cs typeface="Jameel Noori Nastaleeq" pitchFamily="2" charset="-78"/>
          </a:endParaRPr>
        </a:p>
      </dgm:t>
    </dgm:pt>
    <dgm:pt modelId="{C98F1855-3352-4150-BCF0-39ED4828DA44}">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رسالت کے اعتبار سے نیکی</a:t>
          </a:r>
        </a:p>
      </dgm:t>
    </dgm:pt>
    <dgm:pt modelId="{D430A14E-EE3C-4BB9-A370-116A8E695BA7}" type="parTrans" cxnId="{AE5231A9-AF39-4077-AEF2-90248555C099}">
      <dgm:prSet/>
      <dgm:spPr/>
      <dgm:t>
        <a:bodyPr/>
        <a:lstStyle/>
        <a:p>
          <a:endParaRPr lang="en-US" sz="1600">
            <a:latin typeface="Jameel Noori Nastaleeq" pitchFamily="2" charset="-78"/>
            <a:cs typeface="Jameel Noori Nastaleeq" pitchFamily="2" charset="-78"/>
          </a:endParaRPr>
        </a:p>
      </dgm:t>
    </dgm:pt>
    <dgm:pt modelId="{EEA8868D-0B04-49E4-9523-C0692597DB2D}" type="sibTrans" cxnId="{AE5231A9-AF39-4077-AEF2-90248555C099}">
      <dgm:prSet/>
      <dgm:spPr/>
      <dgm:t>
        <a:bodyPr/>
        <a:lstStyle/>
        <a:p>
          <a:endParaRPr lang="en-US" sz="1600">
            <a:latin typeface="Jameel Noori Nastaleeq" pitchFamily="2" charset="-78"/>
            <a:cs typeface="Jameel Noori Nastaleeq" pitchFamily="2" charset="-78"/>
          </a:endParaRPr>
        </a:p>
      </dgm:t>
    </dgm:pt>
    <dgm:pt modelId="{859FF12A-2B52-4CF8-BD36-9F42F434A54E}">
      <dgm:prSet phldrT="[Text]" custT="1"/>
      <dgm:spPr/>
      <dgm:t>
        <a:bodyPr/>
        <a:lstStyle/>
        <a:p>
          <a:pPr rtl="1"/>
          <a:r>
            <a:rPr lang="ur-PK" sz="2000" dirty="0" smtClean="0">
              <a:latin typeface="Jameel Noori Nastaleeq" pitchFamily="2" charset="-78"/>
              <a:cs typeface="Jameel Noori Nastaleeq" pitchFamily="2" charset="-78"/>
            </a:rPr>
            <a:t>سنت کے خلاف نہ ہو</a:t>
          </a:r>
        </a:p>
      </dgm:t>
    </dgm:pt>
    <dgm:pt modelId="{CD45714E-19B5-47D5-B65F-D4B0E59A88D9}" type="parTrans" cxnId="{98DF25A4-7F7B-405B-8A13-C3158F4A9E70}">
      <dgm:prSet/>
      <dgm:spPr/>
      <dgm:t>
        <a:bodyPr/>
        <a:lstStyle/>
        <a:p>
          <a:endParaRPr lang="en-US" sz="1600">
            <a:latin typeface="Jameel Noori Nastaleeq" pitchFamily="2" charset="-78"/>
            <a:cs typeface="Jameel Noori Nastaleeq" pitchFamily="2" charset="-78"/>
          </a:endParaRPr>
        </a:p>
      </dgm:t>
    </dgm:pt>
    <dgm:pt modelId="{459F5B0F-58D8-4D78-A5D3-A57E8A5EF459}" type="sibTrans" cxnId="{98DF25A4-7F7B-405B-8A13-C3158F4A9E70}">
      <dgm:prSet/>
      <dgm:spPr/>
      <dgm:t>
        <a:bodyPr/>
        <a:lstStyle/>
        <a:p>
          <a:endParaRPr lang="en-US" sz="1600">
            <a:latin typeface="Jameel Noori Nastaleeq" pitchFamily="2" charset="-78"/>
            <a:cs typeface="Jameel Noori Nastaleeq" pitchFamily="2" charset="-78"/>
          </a:endParaRPr>
        </a:p>
      </dgm:t>
    </dgm:pt>
    <dgm:pt modelId="{9BCF6A4C-70EF-40C4-8690-F761AF091C2D}" type="pres">
      <dgm:prSet presAssocID="{39DAEB90-3C44-415E-839B-55876C892F66}" presName="linear" presStyleCnt="0">
        <dgm:presLayoutVars>
          <dgm:animLvl val="lvl"/>
          <dgm:resizeHandles val="exact"/>
        </dgm:presLayoutVars>
      </dgm:prSet>
      <dgm:spPr/>
      <dgm:t>
        <a:bodyPr/>
        <a:lstStyle/>
        <a:p>
          <a:endParaRPr lang="en-US"/>
        </a:p>
      </dgm:t>
    </dgm:pt>
    <dgm:pt modelId="{3EADA6F9-92DC-41E1-9A04-06D1BFA1C3D3}" type="pres">
      <dgm:prSet presAssocID="{AA7413C4-0578-4C59-8186-F79C3908F80B}" presName="parentText" presStyleLbl="node1" presStyleIdx="0" presStyleCnt="3">
        <dgm:presLayoutVars>
          <dgm:chMax val="0"/>
          <dgm:bulletEnabled val="1"/>
        </dgm:presLayoutVars>
      </dgm:prSet>
      <dgm:spPr/>
      <dgm:t>
        <a:bodyPr/>
        <a:lstStyle/>
        <a:p>
          <a:endParaRPr lang="en-US"/>
        </a:p>
      </dgm:t>
    </dgm:pt>
    <dgm:pt modelId="{AA990B91-6738-458B-9B1D-A090D567DB6B}" type="pres">
      <dgm:prSet presAssocID="{AA7413C4-0578-4C59-8186-F79C3908F80B}" presName="childText" presStyleLbl="revTx" presStyleIdx="0" presStyleCnt="3">
        <dgm:presLayoutVars>
          <dgm:bulletEnabled val="1"/>
        </dgm:presLayoutVars>
      </dgm:prSet>
      <dgm:spPr/>
      <dgm:t>
        <a:bodyPr/>
        <a:lstStyle/>
        <a:p>
          <a:endParaRPr lang="en-US"/>
        </a:p>
      </dgm:t>
    </dgm:pt>
    <dgm:pt modelId="{B31487CE-8D0C-4E5F-BA08-BB8657606A03}" type="pres">
      <dgm:prSet presAssocID="{6FB6E7A0-19CD-4FED-BBB7-A334BBD54FB9}" presName="parentText" presStyleLbl="node1" presStyleIdx="1" presStyleCnt="3">
        <dgm:presLayoutVars>
          <dgm:chMax val="0"/>
          <dgm:bulletEnabled val="1"/>
        </dgm:presLayoutVars>
      </dgm:prSet>
      <dgm:spPr/>
      <dgm:t>
        <a:bodyPr/>
        <a:lstStyle/>
        <a:p>
          <a:endParaRPr lang="en-US"/>
        </a:p>
      </dgm:t>
    </dgm:pt>
    <dgm:pt modelId="{FCF36680-76E6-4F71-9653-099E20882816}" type="pres">
      <dgm:prSet presAssocID="{6FB6E7A0-19CD-4FED-BBB7-A334BBD54FB9}" presName="childText" presStyleLbl="revTx" presStyleIdx="1" presStyleCnt="3">
        <dgm:presLayoutVars>
          <dgm:bulletEnabled val="1"/>
        </dgm:presLayoutVars>
      </dgm:prSet>
      <dgm:spPr/>
      <dgm:t>
        <a:bodyPr/>
        <a:lstStyle/>
        <a:p>
          <a:endParaRPr lang="en-US"/>
        </a:p>
      </dgm:t>
    </dgm:pt>
    <dgm:pt modelId="{AE7AFD26-004B-4DA6-9929-B51845610378}" type="pres">
      <dgm:prSet presAssocID="{C98F1855-3352-4150-BCF0-39ED4828DA44}" presName="parentText" presStyleLbl="node1" presStyleIdx="2" presStyleCnt="3">
        <dgm:presLayoutVars>
          <dgm:chMax val="0"/>
          <dgm:bulletEnabled val="1"/>
        </dgm:presLayoutVars>
      </dgm:prSet>
      <dgm:spPr/>
      <dgm:t>
        <a:bodyPr/>
        <a:lstStyle/>
        <a:p>
          <a:endParaRPr lang="en-US"/>
        </a:p>
      </dgm:t>
    </dgm:pt>
    <dgm:pt modelId="{23BC2A8C-9B95-4B16-890D-F97A2A2A2FBC}" type="pres">
      <dgm:prSet presAssocID="{C98F1855-3352-4150-BCF0-39ED4828DA44}" presName="childText" presStyleLbl="revTx" presStyleIdx="2" presStyleCnt="3">
        <dgm:presLayoutVars>
          <dgm:bulletEnabled val="1"/>
        </dgm:presLayoutVars>
      </dgm:prSet>
      <dgm:spPr/>
      <dgm:t>
        <a:bodyPr/>
        <a:lstStyle/>
        <a:p>
          <a:endParaRPr lang="en-US"/>
        </a:p>
      </dgm:t>
    </dgm:pt>
  </dgm:ptLst>
  <dgm:cxnLst>
    <dgm:cxn modelId="{44AD5E53-6A52-42C7-8929-9D21433E60FB}" type="presOf" srcId="{6FB6E7A0-19CD-4FED-BBB7-A334BBD54FB9}" destId="{B31487CE-8D0C-4E5F-BA08-BB8657606A03}" srcOrd="0" destOrd="0" presId="urn:microsoft.com/office/officeart/2005/8/layout/vList2"/>
    <dgm:cxn modelId="{06590EC3-99CD-427E-8995-C8DE5693597D}" type="presOf" srcId="{AA7413C4-0578-4C59-8186-F79C3908F80B}" destId="{3EADA6F9-92DC-41E1-9A04-06D1BFA1C3D3}" srcOrd="0" destOrd="0" presId="urn:microsoft.com/office/officeart/2005/8/layout/vList2"/>
    <dgm:cxn modelId="{325C4909-B549-4642-B0CD-750DEC86A427}" srcId="{6FB6E7A0-19CD-4FED-BBB7-A334BBD54FB9}" destId="{E17DCD4A-868C-43C1-B7F9-A49982EB3778}" srcOrd="0" destOrd="0" parTransId="{A7B87EF7-9BE6-4D54-9480-87E12B100EAB}" sibTransId="{5CC18C54-0A59-4CD9-B414-952FA053B6EB}"/>
    <dgm:cxn modelId="{80BA0274-0333-4671-9CE9-49AAD5203379}" srcId="{39DAEB90-3C44-415E-839B-55876C892F66}" destId="{6FB6E7A0-19CD-4FED-BBB7-A334BBD54FB9}" srcOrd="1" destOrd="0" parTransId="{30F6E61F-5085-43F7-AFBF-4D97BC6A4871}" sibTransId="{96572A97-426A-4992-A084-8D4571A56A2A}"/>
    <dgm:cxn modelId="{42228465-2E20-4214-AF1E-3DAB0D8BEA16}" type="presOf" srcId="{859FF12A-2B52-4CF8-BD36-9F42F434A54E}" destId="{23BC2A8C-9B95-4B16-890D-F97A2A2A2FBC}" srcOrd="0" destOrd="0" presId="urn:microsoft.com/office/officeart/2005/8/layout/vList2"/>
    <dgm:cxn modelId="{684D1CF3-3926-4F85-8950-D5A33C449031}" type="presOf" srcId="{E17DCD4A-868C-43C1-B7F9-A49982EB3778}" destId="{FCF36680-76E6-4F71-9653-099E20882816}" srcOrd="0" destOrd="0" presId="urn:microsoft.com/office/officeart/2005/8/layout/vList2"/>
    <dgm:cxn modelId="{6B421078-E3E0-4E35-9328-53477983BC0D}" srcId="{AA7413C4-0578-4C59-8186-F79C3908F80B}" destId="{37FF02D4-D085-4091-96DC-05334D3C8645}" srcOrd="0" destOrd="0" parTransId="{804B602D-8FDC-4EBF-8934-7ED7FE1C8E63}" sibTransId="{7F67E3D8-7262-425C-8EDC-89F4AB3A212D}"/>
    <dgm:cxn modelId="{77626FEE-07D1-4946-A9E1-B2671DEC1188}" srcId="{39DAEB90-3C44-415E-839B-55876C892F66}" destId="{AA7413C4-0578-4C59-8186-F79C3908F80B}" srcOrd="0" destOrd="0" parTransId="{F543A992-6BE3-49B7-8970-C44EF36FCE8D}" sibTransId="{F09006BB-DC00-4ED0-AD1C-9FBD2EF02CF8}"/>
    <dgm:cxn modelId="{EE16C376-5259-4EC4-94AB-9196244D8533}" type="presOf" srcId="{37FF02D4-D085-4091-96DC-05334D3C8645}" destId="{AA990B91-6738-458B-9B1D-A090D567DB6B}" srcOrd="0" destOrd="0" presId="urn:microsoft.com/office/officeart/2005/8/layout/vList2"/>
    <dgm:cxn modelId="{98DF25A4-7F7B-405B-8A13-C3158F4A9E70}" srcId="{C98F1855-3352-4150-BCF0-39ED4828DA44}" destId="{859FF12A-2B52-4CF8-BD36-9F42F434A54E}" srcOrd="0" destOrd="0" parTransId="{CD45714E-19B5-47D5-B65F-D4B0E59A88D9}" sibTransId="{459F5B0F-58D8-4D78-A5D3-A57E8A5EF459}"/>
    <dgm:cxn modelId="{F7E09296-2CB3-43DE-B51A-B7489276CE20}" type="presOf" srcId="{C98F1855-3352-4150-BCF0-39ED4828DA44}" destId="{AE7AFD26-004B-4DA6-9929-B51845610378}" srcOrd="0" destOrd="0" presId="urn:microsoft.com/office/officeart/2005/8/layout/vList2"/>
    <dgm:cxn modelId="{09CEFE54-E1B7-43ED-8D6E-02BB7742FE7F}" type="presOf" srcId="{39DAEB90-3C44-415E-839B-55876C892F66}" destId="{9BCF6A4C-70EF-40C4-8690-F761AF091C2D}" srcOrd="0" destOrd="0" presId="urn:microsoft.com/office/officeart/2005/8/layout/vList2"/>
    <dgm:cxn modelId="{AE5231A9-AF39-4077-AEF2-90248555C099}" srcId="{39DAEB90-3C44-415E-839B-55876C892F66}" destId="{C98F1855-3352-4150-BCF0-39ED4828DA44}" srcOrd="2" destOrd="0" parTransId="{D430A14E-EE3C-4BB9-A370-116A8E695BA7}" sibTransId="{EEA8868D-0B04-49E4-9523-C0692597DB2D}"/>
    <dgm:cxn modelId="{584E3ABA-3C36-4DEB-9801-3612547D75D6}" type="presParOf" srcId="{9BCF6A4C-70EF-40C4-8690-F761AF091C2D}" destId="{3EADA6F9-92DC-41E1-9A04-06D1BFA1C3D3}" srcOrd="0" destOrd="0" presId="urn:microsoft.com/office/officeart/2005/8/layout/vList2"/>
    <dgm:cxn modelId="{9E7FF641-FE61-4324-BBA4-B9058B267526}" type="presParOf" srcId="{9BCF6A4C-70EF-40C4-8690-F761AF091C2D}" destId="{AA990B91-6738-458B-9B1D-A090D567DB6B}" srcOrd="1" destOrd="0" presId="urn:microsoft.com/office/officeart/2005/8/layout/vList2"/>
    <dgm:cxn modelId="{357F4093-052C-41FE-BCEE-2CDFDE16272C}" type="presParOf" srcId="{9BCF6A4C-70EF-40C4-8690-F761AF091C2D}" destId="{B31487CE-8D0C-4E5F-BA08-BB8657606A03}" srcOrd="2" destOrd="0" presId="urn:microsoft.com/office/officeart/2005/8/layout/vList2"/>
    <dgm:cxn modelId="{13C0CE83-43D8-4F54-ACC7-5E0BA8313C48}" type="presParOf" srcId="{9BCF6A4C-70EF-40C4-8690-F761AF091C2D}" destId="{FCF36680-76E6-4F71-9653-099E20882816}" srcOrd="3" destOrd="0" presId="urn:microsoft.com/office/officeart/2005/8/layout/vList2"/>
    <dgm:cxn modelId="{D47BA52B-FC09-4653-B650-58853EDB3C45}" type="presParOf" srcId="{9BCF6A4C-70EF-40C4-8690-F761AF091C2D}" destId="{AE7AFD26-004B-4DA6-9929-B51845610378}" srcOrd="4" destOrd="0" presId="urn:microsoft.com/office/officeart/2005/8/layout/vList2"/>
    <dgm:cxn modelId="{690E686C-2C86-426F-94B0-E2E00CF4D81E}" type="presParOf" srcId="{9BCF6A4C-70EF-40C4-8690-F761AF091C2D}" destId="{23BC2A8C-9B95-4B16-890D-F97A2A2A2FB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r" rtl="1">
            <a:lnSpc>
              <a:spcPct val="75000"/>
            </a:lnSpc>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مستحقین کے لئے اپنی محبوب شے یعنی مال خرچ کرنا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r" rtl="1">
            <a:lnSpc>
              <a:spcPct val="75000"/>
            </a:lnSpc>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r" rtl="1">
            <a:lnSpc>
              <a:spcPct val="75000"/>
            </a:lnSpc>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r" rtl="1">
            <a:lnSpc>
              <a:spcPct val="75000"/>
            </a:lnSpc>
          </a:pP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مستحقین میں ترجیحات (</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Preference</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r" rtl="1">
            <a:lnSpc>
              <a:spcPct val="75000"/>
            </a:lnSpc>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r" rtl="1">
            <a:lnSpc>
              <a:spcPct val="75000"/>
            </a:lnSpc>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r" rtl="1">
            <a:lnSpc>
              <a:spcPct val="75000"/>
            </a:lnSpc>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نیکی کے حوالے سے انسانی ہمدردی عبادات سے بھی پہلے</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r" rtl="1">
            <a:lnSpc>
              <a:spcPct val="75000"/>
            </a:lnSpc>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r" rtl="1">
            <a:lnSpc>
              <a:spcPct val="75000"/>
            </a:lnSpc>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3FF6B96-7E71-4634-B6DF-5AC951116002}">
      <dgm:prSet phldrT="[Text]" custT="1"/>
      <dgm:spPr/>
      <dgm:t>
        <a:bodyPr/>
        <a:lstStyle/>
        <a:p>
          <a:pPr algn="r" rtl="1">
            <a:lnSpc>
              <a:spcPct val="75000"/>
            </a:lnSpc>
          </a:pPr>
          <a:r>
            <a:rPr lang="ar-SA" sz="2400" b="1" smtClean="0">
              <a:latin typeface="Al_Mushaf" pitchFamily="2" charset="-78"/>
              <a:ea typeface="Times New Roman" pitchFamily="18" charset="0"/>
              <a:cs typeface="Al_Mushaf" pitchFamily="2" charset="-78"/>
            </a:rPr>
            <a:t>لَنْ تَنَا لُوا الْبِرَّ حَتّٰی تُنْفِقُوا مِمَّاتُحِبُّونَ </a:t>
          </a:r>
          <a:r>
            <a:rPr lang="en-US" sz="2400" smtClean="0">
              <a:latin typeface="Al_Mushaf" pitchFamily="2" charset="-78"/>
              <a:ea typeface="Times New Roman" pitchFamily="18" charset="0"/>
              <a:cs typeface="Al_Mushaf" pitchFamily="2" charset="-78"/>
            </a:rPr>
            <a:t>)</a:t>
          </a:r>
          <a:r>
            <a:rPr lang="ar-SA" sz="2400" smtClean="0">
              <a:latin typeface="Al_Mushaf" pitchFamily="2" charset="-78"/>
              <a:ea typeface="Times New Roman" pitchFamily="18" charset="0"/>
              <a:cs typeface="Al_Mushaf" pitchFamily="2" charset="-78"/>
            </a:rPr>
            <a:t>آلِ عمران :92</a:t>
          </a:r>
          <a:r>
            <a:rPr lang="en-US" sz="2400" smtClean="0">
              <a:latin typeface="Al_Mushaf" pitchFamily="2" charset="-78"/>
              <a:ea typeface="Times New Roman" pitchFamily="18" charset="0"/>
              <a:cs typeface="Al_Mushaf" pitchFamily="2" charset="-78"/>
            </a:rPr>
            <a:t>(</a:t>
          </a:r>
          <a:endParaRPr lang="en-US" sz="2400" dirty="0">
            <a:effectLst>
              <a:outerShdw blurRad="38100" dist="38100" dir="2700000" algn="tl">
                <a:srgbClr val="000000">
                  <a:alpha val="43137"/>
                </a:srgbClr>
              </a:outerShdw>
            </a:effectLst>
            <a:latin typeface="Al_Mushaf" pitchFamily="2" charset="-78"/>
            <a:cs typeface="Al_Mushaf" pitchFamily="2" charset="-78"/>
          </a:endParaRPr>
        </a:p>
      </dgm:t>
    </dgm:pt>
    <dgm:pt modelId="{DCFCDE1C-042A-42F4-B170-F654EE7EA999}" type="parTrans" cxnId="{F1EDEF49-DFBE-4F71-87D7-13B456567AA1}">
      <dgm:prSet/>
      <dgm:spPr/>
      <dgm:t>
        <a:bodyPr/>
        <a:lstStyle/>
        <a:p>
          <a:pPr algn="r">
            <a:lnSpc>
              <a:spcPct val="75000"/>
            </a:lnSpc>
          </a:pPr>
          <a:endParaRPr lang="en-US"/>
        </a:p>
      </dgm:t>
    </dgm:pt>
    <dgm:pt modelId="{3FAF7537-0403-4285-914F-3769748070C8}" type="sibTrans" cxnId="{F1EDEF49-DFBE-4F71-87D7-13B456567AA1}">
      <dgm:prSet/>
      <dgm:spPr/>
      <dgm:t>
        <a:bodyPr/>
        <a:lstStyle/>
        <a:p>
          <a:pPr algn="r">
            <a:lnSpc>
              <a:spcPct val="75000"/>
            </a:lnSpc>
          </a:pPr>
          <a:endParaRPr lang="en-US"/>
        </a:p>
      </dgm:t>
    </dgm:pt>
    <dgm:pt modelId="{2E84B2D4-838D-43F2-9766-79BB0DF9B633}">
      <dgm:prSet phldrT="[Text]" custT="1"/>
      <dgm:spPr/>
      <dgm:t>
        <a:bodyPr/>
        <a:lstStyle/>
        <a:p>
          <a:pPr algn="r" rtl="1">
            <a:lnSpc>
              <a:spcPct val="75000"/>
            </a:lnSpc>
          </a:pPr>
          <a:r>
            <a:rPr lang="ar-SA" sz="2400" b="1" dirty="0" smtClean="0">
              <a:latin typeface="Al_Mushaf" pitchFamily="2" charset="-78"/>
              <a:ea typeface="Times New Roman" pitchFamily="18" charset="0"/>
              <a:cs typeface="Al_Mushaf" pitchFamily="2" charset="-78"/>
            </a:rPr>
            <a:t>مَن یُّحْرَمِ الرِّفْقَ یُحْرَمِ الْخَیْرَ</a:t>
          </a:r>
          <a:r>
            <a:rPr lang="en-US" sz="2400" dirty="0" smtClean="0">
              <a:latin typeface="Al_Mushaf" pitchFamily="2" charset="-78"/>
              <a:ea typeface="Times New Roman" pitchFamily="18" charset="0"/>
              <a:cs typeface="Al_Mushaf" pitchFamily="2" charset="-78"/>
            </a:rPr>
            <a:t>)</a:t>
          </a:r>
          <a:r>
            <a:rPr lang="ar-SA" sz="2400" dirty="0" smtClean="0">
              <a:latin typeface="Al_Mushaf" pitchFamily="2" charset="-78"/>
              <a:ea typeface="Times New Roman" pitchFamily="18" charset="0"/>
              <a:cs typeface="Al_Mushaf" pitchFamily="2" charset="-78"/>
            </a:rPr>
            <a:t>مسلم</a:t>
          </a:r>
          <a:r>
            <a:rPr lang="en-US" sz="2400" dirty="0" smtClean="0">
              <a:latin typeface="Al_Mushaf" pitchFamily="2" charset="-78"/>
              <a:ea typeface="Times New Roman" pitchFamily="18" charset="0"/>
              <a:cs typeface="Al_Mushaf" pitchFamily="2" charset="-78"/>
            </a:rPr>
            <a:t>(</a:t>
          </a:r>
          <a:endParaRPr lang="en-US" sz="2400" dirty="0">
            <a:effectLst>
              <a:outerShdw blurRad="38100" dist="38100" dir="2700000" algn="tl">
                <a:srgbClr val="000000">
                  <a:alpha val="43137"/>
                </a:srgbClr>
              </a:outerShdw>
            </a:effectLst>
            <a:latin typeface="Al_Mushaf" pitchFamily="2" charset="-78"/>
            <a:cs typeface="Al_Mushaf" pitchFamily="2" charset="-78"/>
          </a:endParaRPr>
        </a:p>
      </dgm:t>
    </dgm:pt>
    <dgm:pt modelId="{6B1F5418-BFEA-4AD3-BC43-C89A6A751C3C}" type="parTrans" cxnId="{9CF19F9F-D6FF-4B06-9C89-0DDF4D847D5D}">
      <dgm:prSet/>
      <dgm:spPr/>
      <dgm:t>
        <a:bodyPr/>
        <a:lstStyle/>
        <a:p>
          <a:pPr algn="r">
            <a:lnSpc>
              <a:spcPct val="75000"/>
            </a:lnSpc>
          </a:pPr>
          <a:endParaRPr lang="en-US"/>
        </a:p>
      </dgm:t>
    </dgm:pt>
    <dgm:pt modelId="{649E77D3-9A8A-4964-84DF-476C94F8FBBE}" type="sibTrans" cxnId="{9CF19F9F-D6FF-4B06-9C89-0DDF4D847D5D}">
      <dgm:prSet/>
      <dgm:spPr/>
      <dgm:t>
        <a:bodyPr/>
        <a:lstStyle/>
        <a:p>
          <a:pPr algn="r">
            <a:lnSpc>
              <a:spcPct val="75000"/>
            </a:lnSpc>
          </a:pPr>
          <a:endParaRPr lang="en-US"/>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3">
        <dgm:presLayoutVars>
          <dgm:chMax val="0"/>
          <dgm:bulletEnabled val="1"/>
        </dgm:presLayoutVars>
      </dgm:prSet>
      <dgm:spPr/>
      <dgm:t>
        <a:bodyPr/>
        <a:lstStyle/>
        <a:p>
          <a:endParaRPr lang="en-US"/>
        </a:p>
      </dgm:t>
    </dgm:pt>
    <dgm:pt modelId="{EC73BE70-18C4-4F88-AAAE-EF2BE3FA4052}" type="pres">
      <dgm:prSet presAssocID="{85FB63D9-CDDA-45EA-9A65-94AF3A950CC2}" presName="childText" presStyleLbl="revTx" presStyleIdx="0" presStyleCnt="2">
        <dgm:presLayoutVars>
          <dgm:bulletEnabled val="1"/>
        </dgm:presLayoutVars>
      </dgm:prSet>
      <dgm:spPr/>
      <dgm:t>
        <a:bodyPr/>
        <a:lstStyle/>
        <a:p>
          <a:endParaRPr lang="en-US"/>
        </a:p>
      </dgm:t>
    </dgm:pt>
    <dgm:pt modelId="{A9CBDE04-201D-4011-8AF1-06473950E854}" type="pres">
      <dgm:prSet presAssocID="{0B495FDD-121B-407F-AE89-EA13DC3FA786}" presName="parentText" presStyleLbl="node1" presStyleIdx="1" presStyleCnt="3">
        <dgm:presLayoutVars>
          <dgm:chMax val="0"/>
          <dgm:bulletEnabled val="1"/>
        </dgm:presLayoutVars>
      </dgm:prSet>
      <dgm:spPr/>
      <dgm:t>
        <a:bodyPr/>
        <a:lstStyle/>
        <a:p>
          <a:endParaRPr lang="en-US"/>
        </a:p>
      </dgm:t>
    </dgm:pt>
    <dgm:pt modelId="{5F9256B1-569A-4A5E-B955-BBC2C1B6BF30}" type="pres">
      <dgm:prSet presAssocID="{0B495FDD-121B-407F-AE89-EA13DC3FA786}" presName="childText" presStyleLbl="revTx" presStyleIdx="1" presStyleCnt="2">
        <dgm:presLayoutVars>
          <dgm:bulletEnabled val="1"/>
        </dgm:presLayoutVars>
      </dgm:prSet>
      <dgm:spPr/>
      <dgm:t>
        <a:bodyPr/>
        <a:lstStyle/>
        <a:p>
          <a:endParaRPr lang="en-US"/>
        </a:p>
      </dgm:t>
    </dgm:pt>
    <dgm:pt modelId="{FD485FE1-F867-4343-BB5B-44636579DC08}" type="pres">
      <dgm:prSet presAssocID="{DFFA1F7B-F0F2-45A0-94E0-AAFFAB9B6890}" presName="parentText" presStyleLbl="node1" presStyleIdx="2" presStyleCnt="3">
        <dgm:presLayoutVars>
          <dgm:chMax val="0"/>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96151EE1-38CE-4E75-8EF2-6B0130ED580D}" type="presOf" srcId="{DFFA1F7B-F0F2-45A0-94E0-AAFFAB9B6890}" destId="{FD485FE1-F867-4343-BB5B-44636579DC08}" srcOrd="0" destOrd="0" presId="urn:microsoft.com/office/officeart/2005/8/layout/vList2"/>
    <dgm:cxn modelId="{62EA8CEF-590B-4E33-BFC9-8F5A1CB59A25}" type="presOf" srcId="{2E84B2D4-838D-43F2-9766-79BB0DF9B633}" destId="{5F9256B1-569A-4A5E-B955-BBC2C1B6BF30}" srcOrd="0" destOrd="0" presId="urn:microsoft.com/office/officeart/2005/8/layout/vList2"/>
    <dgm:cxn modelId="{9CF19F9F-D6FF-4B06-9C89-0DDF4D847D5D}" srcId="{0B495FDD-121B-407F-AE89-EA13DC3FA786}" destId="{2E84B2D4-838D-43F2-9766-79BB0DF9B633}" srcOrd="0" destOrd="0" parTransId="{6B1F5418-BFEA-4AD3-BC43-C89A6A751C3C}" sibTransId="{649E77D3-9A8A-4964-84DF-476C94F8FBBE}"/>
    <dgm:cxn modelId="{3917F802-9109-4D76-823A-7BF2457C0169}" srcId="{A22174DA-82A8-41B1-921C-243A48BD35E8}" destId="{DFFA1F7B-F0F2-45A0-94E0-AAFFAB9B6890}" srcOrd="2" destOrd="0" parTransId="{FCC8BB43-9D4A-4307-8BF8-215A711B5FEE}" sibTransId="{82770237-E3F7-4EAB-A799-DEDEBE193924}"/>
    <dgm:cxn modelId="{F4981BAC-C853-4AF7-842E-00D58E16B436}" type="presOf" srcId="{F3FF6B96-7E71-4634-B6DF-5AC951116002}" destId="{EC73BE70-18C4-4F88-AAAE-EF2BE3FA4052}" srcOrd="0" destOrd="0" presId="urn:microsoft.com/office/officeart/2005/8/layout/vList2"/>
    <dgm:cxn modelId="{F9291400-DD3E-43B8-8CE7-7D3410F7FAED}" type="presOf" srcId="{85FB63D9-CDDA-45EA-9A65-94AF3A950CC2}" destId="{C641DEA9-B2FE-42D2-90A6-FB26FB24702A}"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E9D9585B-AB1B-4777-9011-66EFEA3D70F9}" type="presOf" srcId="{0B495FDD-121B-407F-AE89-EA13DC3FA786}" destId="{A9CBDE04-201D-4011-8AF1-06473950E854}" srcOrd="0" destOrd="0" presId="urn:microsoft.com/office/officeart/2005/8/layout/vList2"/>
    <dgm:cxn modelId="{F1EDEF49-DFBE-4F71-87D7-13B456567AA1}" srcId="{85FB63D9-CDDA-45EA-9A65-94AF3A950CC2}" destId="{F3FF6B96-7E71-4634-B6DF-5AC951116002}" srcOrd="0" destOrd="0" parTransId="{DCFCDE1C-042A-42F4-B170-F654EE7EA999}" sibTransId="{3FAF7537-0403-4285-914F-3769748070C8}"/>
    <dgm:cxn modelId="{DCCB501A-5D05-40BB-85C9-2C1DA4692948}" type="presOf" srcId="{A22174DA-82A8-41B1-921C-243A48BD35E8}" destId="{848F32F7-7535-433E-B81B-20B752B1B3F4}" srcOrd="0" destOrd="0" presId="urn:microsoft.com/office/officeart/2005/8/layout/vList2"/>
    <dgm:cxn modelId="{6A4B05D3-5776-4BA2-B383-9204F095BA22}" type="presParOf" srcId="{848F32F7-7535-433E-B81B-20B752B1B3F4}" destId="{C641DEA9-B2FE-42D2-90A6-FB26FB24702A}" srcOrd="0" destOrd="0" presId="urn:microsoft.com/office/officeart/2005/8/layout/vList2"/>
    <dgm:cxn modelId="{9B727BB1-FFA0-40E1-B5AF-356D638E03D8}" type="presParOf" srcId="{848F32F7-7535-433E-B81B-20B752B1B3F4}" destId="{EC73BE70-18C4-4F88-AAAE-EF2BE3FA4052}" srcOrd="1" destOrd="0" presId="urn:microsoft.com/office/officeart/2005/8/layout/vList2"/>
    <dgm:cxn modelId="{99D225C8-EEF7-4750-8325-7317EF529DC2}" type="presParOf" srcId="{848F32F7-7535-433E-B81B-20B752B1B3F4}" destId="{A9CBDE04-201D-4011-8AF1-06473950E854}" srcOrd="2" destOrd="0" presId="urn:microsoft.com/office/officeart/2005/8/layout/vList2"/>
    <dgm:cxn modelId="{D2175DE6-6B82-4C58-BF2F-628E236CEFC7}" type="presParOf" srcId="{848F32F7-7535-433E-B81B-20B752B1B3F4}" destId="{5F9256B1-569A-4A5E-B955-BBC2C1B6BF30}" srcOrd="3" destOrd="0" presId="urn:microsoft.com/office/officeart/2005/8/layout/vList2"/>
    <dgm:cxn modelId="{DD5EB11C-5A81-4AF7-8505-957E7530197B}" type="presParOf" srcId="{848F32F7-7535-433E-B81B-20B752B1B3F4}" destId="{FD485FE1-F867-4343-BB5B-44636579DC0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734175" y="1180"/>
          <a:ext cx="4000123" cy="84928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 نجات کی شرائط</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158818" y="1180"/>
        <a:ext cx="3150836" cy="849287"/>
      </dsp:txXfrm>
    </dsp:sp>
    <dsp:sp modelId="{FE8363C5-272F-4652-9371-B4A53CBDBB54}">
      <dsp:nvSpPr>
        <dsp:cNvPr id="0" name=""/>
        <dsp:cNvSpPr/>
      </dsp:nvSpPr>
      <dsp:spPr>
        <a:xfrm rot="10800000">
          <a:off x="943065" y="73369"/>
          <a:ext cx="3067128" cy="704908"/>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العصر</a:t>
          </a:r>
          <a:endParaRPr lang="en-US" sz="2400" kern="1200" dirty="0">
            <a:latin typeface="Jameel Noori Nastaleeq" pitchFamily="2" charset="-78"/>
            <a:cs typeface="Jameel Noori Nastaleeq" pitchFamily="2" charset="-78"/>
          </a:endParaRPr>
        </a:p>
      </dsp:txBody>
      <dsp:txXfrm rot="10800000">
        <a:off x="1295519" y="73369"/>
        <a:ext cx="2362220" cy="704908"/>
      </dsp:txXfrm>
    </dsp:sp>
    <dsp:sp modelId="{92AA1496-1A9D-4127-9074-5B287A06C5F1}">
      <dsp:nvSpPr>
        <dsp:cNvPr id="0" name=""/>
        <dsp:cNvSpPr/>
      </dsp:nvSpPr>
      <dsp:spPr>
        <a:xfrm rot="10800000">
          <a:off x="3734175" y="969368"/>
          <a:ext cx="4000123" cy="84928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 نیکی کی حقیقت</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158818" y="969368"/>
        <a:ext cx="3150836" cy="849287"/>
      </dsp:txXfrm>
    </dsp:sp>
    <dsp:sp modelId="{71F9798A-EF2A-454A-B9CD-A44B256DC1EA}">
      <dsp:nvSpPr>
        <dsp:cNvPr id="0" name=""/>
        <dsp:cNvSpPr/>
      </dsp:nvSpPr>
      <dsp:spPr>
        <a:xfrm rot="10800000">
          <a:off x="943065" y="1041557"/>
          <a:ext cx="3067128" cy="704908"/>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البقرۃ: 177</a:t>
          </a:r>
          <a:endParaRPr lang="en-US" sz="2400" kern="1200" dirty="0">
            <a:latin typeface="Jameel Noori Nastaleeq" pitchFamily="2" charset="-78"/>
            <a:cs typeface="Jameel Noori Nastaleeq" pitchFamily="2" charset="-78"/>
          </a:endParaRPr>
        </a:p>
      </dsp:txBody>
      <dsp:txXfrm rot="10800000">
        <a:off x="1295519" y="1041557"/>
        <a:ext cx="2362220" cy="704908"/>
      </dsp:txXfrm>
    </dsp:sp>
    <dsp:sp modelId="{4126A610-2CCE-4B06-A29F-0223994C73EF}">
      <dsp:nvSpPr>
        <dsp:cNvPr id="0" name=""/>
        <dsp:cNvSpPr/>
      </dsp:nvSpPr>
      <dsp:spPr>
        <a:xfrm rot="10800000">
          <a:off x="3734175" y="1937556"/>
          <a:ext cx="4000123" cy="849287"/>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(۳) مقامِ عزیمت اور حکمتِ قرآنی کی اساس</a:t>
          </a:r>
        </a:p>
      </dsp:txBody>
      <dsp:txXfrm rot="10800000">
        <a:off x="4158818" y="1937556"/>
        <a:ext cx="3150836" cy="849287"/>
      </dsp:txXfrm>
    </dsp:sp>
    <dsp:sp modelId="{ACE2A377-0506-4ED5-B0D6-68213B77C015}">
      <dsp:nvSpPr>
        <dsp:cNvPr id="0" name=""/>
        <dsp:cNvSpPr/>
      </dsp:nvSpPr>
      <dsp:spPr>
        <a:xfrm rot="10800000">
          <a:off x="943065" y="2009745"/>
          <a:ext cx="3067128" cy="704908"/>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لقمان رکوع 2</a:t>
          </a:r>
        </a:p>
      </dsp:txBody>
      <dsp:txXfrm rot="10800000">
        <a:off x="1295519" y="2009745"/>
        <a:ext cx="2362220" cy="704908"/>
      </dsp:txXfrm>
    </dsp:sp>
    <dsp:sp modelId="{0AECD693-E47F-47D3-890A-71B101F2C770}">
      <dsp:nvSpPr>
        <dsp:cNvPr id="0" name=""/>
        <dsp:cNvSpPr/>
      </dsp:nvSpPr>
      <dsp:spPr>
        <a:xfrm rot="10800000">
          <a:off x="876300" y="2905744"/>
          <a:ext cx="6857998" cy="849287"/>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(۴) حقیقت و اقسامِ شرک</a:t>
          </a:r>
        </a:p>
      </dsp:txBody>
      <dsp:txXfrm rot="10800000">
        <a:off x="1300943" y="2905744"/>
        <a:ext cx="6008711" cy="849287"/>
      </dsp:txXfrm>
    </dsp:sp>
    <dsp:sp modelId="{0D93DD93-DD0D-478D-A5EF-03D4D39780DC}">
      <dsp:nvSpPr>
        <dsp:cNvPr id="0" name=""/>
        <dsp:cNvSpPr/>
      </dsp:nvSpPr>
      <dsp:spPr>
        <a:xfrm rot="10800000">
          <a:off x="3734175" y="3873932"/>
          <a:ext cx="4000123" cy="849287"/>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(۵) حظِ عظیم</a:t>
          </a:r>
        </a:p>
      </dsp:txBody>
      <dsp:txXfrm rot="10800000">
        <a:off x="4158818" y="3873932"/>
        <a:ext cx="3150836" cy="849287"/>
      </dsp:txXfrm>
    </dsp:sp>
    <dsp:sp modelId="{37900F7A-BA6B-45F1-AC4D-5C79E61058E6}">
      <dsp:nvSpPr>
        <dsp:cNvPr id="0" name=""/>
        <dsp:cNvSpPr/>
      </dsp:nvSpPr>
      <dsp:spPr>
        <a:xfrm rot="10800000">
          <a:off x="943065" y="3946121"/>
          <a:ext cx="3067128" cy="704908"/>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حٰم السجدۃ 30-36</a:t>
          </a:r>
        </a:p>
      </dsp:txBody>
      <dsp:txXfrm rot="10800000">
        <a:off x="1295519" y="3946121"/>
        <a:ext cx="2362220" cy="7049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8A5D6-83B8-4B06-BB5C-A28F550C2D6A}">
      <dsp:nvSpPr>
        <dsp:cNvPr id="0" name=""/>
        <dsp:cNvSpPr/>
      </dsp:nvSpPr>
      <dsp:spPr>
        <a:xfrm>
          <a:off x="7061708" y="38872"/>
          <a:ext cx="2000051" cy="947221"/>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1">
            <a:lnSpc>
              <a:spcPct val="90000"/>
            </a:lnSpc>
            <a:spcBef>
              <a:spcPct val="0"/>
            </a:spcBef>
            <a:spcAft>
              <a:spcPts val="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ایمان</a:t>
          </a:r>
          <a:endParaRPr lang="en-US" sz="2400" kern="1200" dirty="0" smtClean="0">
            <a:effectLst>
              <a:outerShdw blurRad="38100" dist="38100" dir="2700000" algn="tl">
                <a:srgbClr val="000000">
                  <a:alpha val="43137"/>
                </a:srgbClr>
              </a:outerShdw>
            </a:effectLst>
            <a:latin typeface="Nafees Web Naskh" pitchFamily="2" charset="-78"/>
            <a:cs typeface="UL Sajid Heading" pitchFamily="2" charset="-78"/>
          </a:endParaRPr>
        </a:p>
        <a:p>
          <a:pPr lvl="0" algn="ctr" defTabSz="1066800" rtl="1">
            <a:lnSpc>
              <a:spcPct val="90000"/>
            </a:lnSpc>
            <a:spcBef>
              <a:spcPct val="0"/>
            </a:spcBef>
            <a:spcAft>
              <a:spcPct val="35000"/>
            </a:spcAft>
          </a:pPr>
          <a:r>
            <a:rPr lang="en-US" sz="1700" kern="1200" dirty="0" smtClean="0">
              <a:effectLst>
                <a:outerShdw blurRad="38100" dist="38100" dir="2700000" algn="tl">
                  <a:srgbClr val="000000">
                    <a:alpha val="43137"/>
                  </a:srgbClr>
                </a:outerShdw>
              </a:effectLst>
              <a:latin typeface="+mj-lt"/>
              <a:cs typeface="UL Sajid Heading" pitchFamily="2" charset="-78"/>
            </a:rPr>
            <a:t>(Belief)</a:t>
          </a:r>
          <a:endParaRPr lang="en-US" sz="1700" kern="1200" dirty="0">
            <a:effectLst>
              <a:outerShdw blurRad="38100" dist="38100" dir="2700000" algn="tl">
                <a:srgbClr val="000000">
                  <a:alpha val="43137"/>
                </a:srgbClr>
              </a:outerShdw>
            </a:effectLst>
            <a:latin typeface="+mj-lt"/>
            <a:cs typeface="UL Sajid Heading" pitchFamily="2" charset="-78"/>
          </a:endParaRPr>
        </a:p>
      </dsp:txBody>
      <dsp:txXfrm>
        <a:off x="7089451" y="66615"/>
        <a:ext cx="1944565" cy="891735"/>
      </dsp:txXfrm>
    </dsp:sp>
    <dsp:sp modelId="{CADDDA90-8951-4FC6-8412-46BDA1C40035}">
      <dsp:nvSpPr>
        <dsp:cNvPr id="0" name=""/>
        <dsp:cNvSpPr/>
      </dsp:nvSpPr>
      <dsp:spPr>
        <a:xfrm>
          <a:off x="8661750" y="986094"/>
          <a:ext cx="200005" cy="489651"/>
        </a:xfrm>
        <a:custGeom>
          <a:avLst/>
          <a:gdLst/>
          <a:ahLst/>
          <a:cxnLst/>
          <a:rect l="0" t="0" r="0" b="0"/>
          <a:pathLst>
            <a:path>
              <a:moveTo>
                <a:pt x="200005" y="0"/>
              </a:moveTo>
              <a:lnTo>
                <a:pt x="200005" y="489651"/>
              </a:lnTo>
              <a:lnTo>
                <a:pt x="0" y="48965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9332B9-B333-41A3-856C-05E5A9E6AE28}">
      <dsp:nvSpPr>
        <dsp:cNvPr id="0" name=""/>
        <dsp:cNvSpPr/>
      </dsp:nvSpPr>
      <dsp:spPr>
        <a:xfrm>
          <a:off x="6862965" y="1149311"/>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اللہ پر</a:t>
          </a:r>
          <a:endParaRPr lang="en-US" sz="2200" kern="1200" dirty="0">
            <a:latin typeface="Jameel Noori Nastaleeq" pitchFamily="2" charset="-78"/>
            <a:cs typeface="Jameel Noori Nastaleeq" pitchFamily="2" charset="-78"/>
          </a:endParaRPr>
        </a:p>
      </dsp:txBody>
      <dsp:txXfrm>
        <a:off x="6882087" y="1168433"/>
        <a:ext cx="1760541" cy="614625"/>
      </dsp:txXfrm>
    </dsp:sp>
    <dsp:sp modelId="{4F7B68D1-A148-43F1-9C56-5418F8FF8BC7}">
      <dsp:nvSpPr>
        <dsp:cNvPr id="0" name=""/>
        <dsp:cNvSpPr/>
      </dsp:nvSpPr>
      <dsp:spPr>
        <a:xfrm>
          <a:off x="8661750" y="986094"/>
          <a:ext cx="200005" cy="1305738"/>
        </a:xfrm>
        <a:custGeom>
          <a:avLst/>
          <a:gdLst/>
          <a:ahLst/>
          <a:cxnLst/>
          <a:rect l="0" t="0" r="0" b="0"/>
          <a:pathLst>
            <a:path>
              <a:moveTo>
                <a:pt x="200005" y="0"/>
              </a:moveTo>
              <a:lnTo>
                <a:pt x="200005" y="1305738"/>
              </a:lnTo>
              <a:lnTo>
                <a:pt x="0" y="130573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334A84-5B88-44C7-92E8-C83F4BBF7B19}">
      <dsp:nvSpPr>
        <dsp:cNvPr id="0" name=""/>
        <dsp:cNvSpPr/>
      </dsp:nvSpPr>
      <dsp:spPr>
        <a:xfrm>
          <a:off x="6862965" y="1965398"/>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آخرت کے دن پر</a:t>
          </a:r>
          <a:endParaRPr lang="en-US" sz="2200" kern="1200" dirty="0">
            <a:latin typeface="Jameel Noori Nastaleeq" pitchFamily="2" charset="-78"/>
            <a:cs typeface="Jameel Noori Nastaleeq" pitchFamily="2" charset="-78"/>
          </a:endParaRPr>
        </a:p>
      </dsp:txBody>
      <dsp:txXfrm>
        <a:off x="6882087" y="1984520"/>
        <a:ext cx="1760541" cy="614625"/>
      </dsp:txXfrm>
    </dsp:sp>
    <dsp:sp modelId="{6C1585BE-DCC2-4F9F-B3EF-F8ADA9AF5C6A}">
      <dsp:nvSpPr>
        <dsp:cNvPr id="0" name=""/>
        <dsp:cNvSpPr/>
      </dsp:nvSpPr>
      <dsp:spPr>
        <a:xfrm>
          <a:off x="8661750" y="986094"/>
          <a:ext cx="200005" cy="2121825"/>
        </a:xfrm>
        <a:custGeom>
          <a:avLst/>
          <a:gdLst/>
          <a:ahLst/>
          <a:cxnLst/>
          <a:rect l="0" t="0" r="0" b="0"/>
          <a:pathLst>
            <a:path>
              <a:moveTo>
                <a:pt x="200005" y="0"/>
              </a:moveTo>
              <a:lnTo>
                <a:pt x="200005" y="2121825"/>
              </a:lnTo>
              <a:lnTo>
                <a:pt x="0" y="2121825"/>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04B4E0-E8A0-4424-8AE3-24274BCFE717}">
      <dsp:nvSpPr>
        <dsp:cNvPr id="0" name=""/>
        <dsp:cNvSpPr/>
      </dsp:nvSpPr>
      <dsp:spPr>
        <a:xfrm>
          <a:off x="6862965" y="2781484"/>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4">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فرشتوں پر</a:t>
          </a:r>
          <a:endParaRPr lang="en-US" sz="2200" kern="1200" dirty="0">
            <a:latin typeface="Jameel Noori Nastaleeq" pitchFamily="2" charset="-78"/>
            <a:cs typeface="Jameel Noori Nastaleeq" pitchFamily="2" charset="-78"/>
          </a:endParaRPr>
        </a:p>
      </dsp:txBody>
      <dsp:txXfrm>
        <a:off x="6882087" y="2800606"/>
        <a:ext cx="1760541" cy="614625"/>
      </dsp:txXfrm>
    </dsp:sp>
    <dsp:sp modelId="{8784AE51-B857-457D-B113-0762E498382E}">
      <dsp:nvSpPr>
        <dsp:cNvPr id="0" name=""/>
        <dsp:cNvSpPr/>
      </dsp:nvSpPr>
      <dsp:spPr>
        <a:xfrm>
          <a:off x="8661750" y="986094"/>
          <a:ext cx="200005" cy="2937911"/>
        </a:xfrm>
        <a:custGeom>
          <a:avLst/>
          <a:gdLst/>
          <a:ahLst/>
          <a:cxnLst/>
          <a:rect l="0" t="0" r="0" b="0"/>
          <a:pathLst>
            <a:path>
              <a:moveTo>
                <a:pt x="200005" y="0"/>
              </a:moveTo>
              <a:lnTo>
                <a:pt x="200005" y="2937911"/>
              </a:lnTo>
              <a:lnTo>
                <a:pt x="0" y="29379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7BC3D6-DC32-4E3B-9328-C17BB14DA585}">
      <dsp:nvSpPr>
        <dsp:cNvPr id="0" name=""/>
        <dsp:cNvSpPr/>
      </dsp:nvSpPr>
      <dsp:spPr>
        <a:xfrm>
          <a:off x="6862965" y="3597571"/>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5">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کتابوں پر</a:t>
          </a:r>
          <a:endParaRPr lang="en-US" sz="2200" kern="1200" dirty="0">
            <a:latin typeface="Jameel Noori Nastaleeq" pitchFamily="2" charset="-78"/>
            <a:cs typeface="Jameel Noori Nastaleeq" pitchFamily="2" charset="-78"/>
          </a:endParaRPr>
        </a:p>
      </dsp:txBody>
      <dsp:txXfrm>
        <a:off x="6882087" y="3616693"/>
        <a:ext cx="1760541" cy="614625"/>
      </dsp:txXfrm>
    </dsp:sp>
    <dsp:sp modelId="{B14ADC91-38FC-4F8D-BF0C-3ECE9B9357DA}">
      <dsp:nvSpPr>
        <dsp:cNvPr id="0" name=""/>
        <dsp:cNvSpPr/>
      </dsp:nvSpPr>
      <dsp:spPr>
        <a:xfrm>
          <a:off x="8661750" y="986094"/>
          <a:ext cx="200005" cy="3753998"/>
        </a:xfrm>
        <a:custGeom>
          <a:avLst/>
          <a:gdLst/>
          <a:ahLst/>
          <a:cxnLst/>
          <a:rect l="0" t="0" r="0" b="0"/>
          <a:pathLst>
            <a:path>
              <a:moveTo>
                <a:pt x="200005" y="0"/>
              </a:moveTo>
              <a:lnTo>
                <a:pt x="200005" y="3753998"/>
              </a:lnTo>
              <a:lnTo>
                <a:pt x="0" y="375399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A3DF71-BA71-434F-B0B0-F1925DE440D1}">
      <dsp:nvSpPr>
        <dsp:cNvPr id="0" name=""/>
        <dsp:cNvSpPr/>
      </dsp:nvSpPr>
      <dsp:spPr>
        <a:xfrm>
          <a:off x="6862965" y="4413658"/>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6">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رسولوں پر</a:t>
          </a:r>
          <a:endParaRPr lang="en-US" sz="2200" kern="1200" dirty="0">
            <a:latin typeface="Jameel Noori Nastaleeq" pitchFamily="2" charset="-78"/>
            <a:cs typeface="Jameel Noori Nastaleeq" pitchFamily="2" charset="-78"/>
          </a:endParaRPr>
        </a:p>
      </dsp:txBody>
      <dsp:txXfrm>
        <a:off x="6882087" y="4432780"/>
        <a:ext cx="1760541" cy="614625"/>
      </dsp:txXfrm>
    </dsp:sp>
    <dsp:sp modelId="{8B0E2B26-4414-4BC0-BCCD-956D81B455A2}">
      <dsp:nvSpPr>
        <dsp:cNvPr id="0" name=""/>
        <dsp:cNvSpPr/>
      </dsp:nvSpPr>
      <dsp:spPr>
        <a:xfrm>
          <a:off x="4735222" y="38872"/>
          <a:ext cx="2000051" cy="947221"/>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1">
            <a:lnSpc>
              <a:spcPct val="90000"/>
            </a:lnSpc>
            <a:spcBef>
              <a:spcPct val="0"/>
            </a:spcBef>
            <a:spcAft>
              <a:spcPts val="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عمل صالح</a:t>
          </a:r>
          <a:endParaRPr lang="en-US" sz="2400" kern="1200" dirty="0" smtClean="0">
            <a:effectLst>
              <a:outerShdw blurRad="38100" dist="38100" dir="2700000" algn="tl">
                <a:srgbClr val="000000">
                  <a:alpha val="43137"/>
                </a:srgbClr>
              </a:outerShdw>
            </a:effectLst>
            <a:latin typeface="Nafees Web Naskh" pitchFamily="2" charset="-78"/>
            <a:cs typeface="UL Sajid Heading" pitchFamily="2" charset="-78"/>
          </a:endParaRPr>
        </a:p>
        <a:p>
          <a:pPr lvl="0" algn="ctr" defTabSz="1066800" rtl="0">
            <a:lnSpc>
              <a:spcPct val="90000"/>
            </a:lnSpc>
            <a:spcBef>
              <a:spcPct val="0"/>
            </a:spcBef>
            <a:spcAft>
              <a:spcPct val="35000"/>
            </a:spcAft>
          </a:pPr>
          <a:r>
            <a:rPr lang="en-US" sz="1700" kern="1200" dirty="0" smtClean="0">
              <a:effectLst>
                <a:outerShdw blurRad="38100" dist="38100" dir="2700000" algn="tl">
                  <a:srgbClr val="000000">
                    <a:alpha val="43137"/>
                  </a:srgbClr>
                </a:outerShdw>
              </a:effectLst>
              <a:latin typeface="+mj-lt"/>
              <a:cs typeface="UL Sajid Heading" pitchFamily="2" charset="-78"/>
            </a:rPr>
            <a:t>(Good deeds)</a:t>
          </a:r>
          <a:endParaRPr lang="en-US" sz="1700" kern="1200" dirty="0">
            <a:effectLst>
              <a:outerShdw blurRad="38100" dist="38100" dir="2700000" algn="tl">
                <a:srgbClr val="000000">
                  <a:alpha val="43137"/>
                </a:srgbClr>
              </a:outerShdw>
            </a:effectLst>
            <a:latin typeface="+mj-lt"/>
            <a:cs typeface="UL Sajid Heading" pitchFamily="2" charset="-78"/>
          </a:endParaRPr>
        </a:p>
      </dsp:txBody>
      <dsp:txXfrm>
        <a:off x="4762965" y="66615"/>
        <a:ext cx="1944565" cy="891735"/>
      </dsp:txXfrm>
    </dsp:sp>
    <dsp:sp modelId="{A162F189-17DE-4DBC-8634-E5B0AF810EB3}">
      <dsp:nvSpPr>
        <dsp:cNvPr id="0" name=""/>
        <dsp:cNvSpPr/>
      </dsp:nvSpPr>
      <dsp:spPr>
        <a:xfrm>
          <a:off x="6335263" y="986094"/>
          <a:ext cx="200005" cy="489651"/>
        </a:xfrm>
        <a:custGeom>
          <a:avLst/>
          <a:gdLst/>
          <a:ahLst/>
          <a:cxnLst/>
          <a:rect l="0" t="0" r="0" b="0"/>
          <a:pathLst>
            <a:path>
              <a:moveTo>
                <a:pt x="200005" y="0"/>
              </a:moveTo>
              <a:lnTo>
                <a:pt x="200005" y="489651"/>
              </a:lnTo>
              <a:lnTo>
                <a:pt x="0" y="48965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E3B3FC-C40A-4D47-B81D-18E701CDAEE5}">
      <dsp:nvSpPr>
        <dsp:cNvPr id="0" name=""/>
        <dsp:cNvSpPr/>
      </dsp:nvSpPr>
      <dsp:spPr>
        <a:xfrm>
          <a:off x="4536478" y="1149311"/>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خدمت خلق</a:t>
          </a:r>
          <a:endParaRPr lang="en-US" sz="2200" kern="1200" dirty="0">
            <a:latin typeface="Jameel Noori Nastaleeq" pitchFamily="2" charset="-78"/>
            <a:cs typeface="Jameel Noori Nastaleeq" pitchFamily="2" charset="-78"/>
          </a:endParaRPr>
        </a:p>
      </dsp:txBody>
      <dsp:txXfrm>
        <a:off x="4555600" y="1168433"/>
        <a:ext cx="1760541" cy="614625"/>
      </dsp:txXfrm>
    </dsp:sp>
    <dsp:sp modelId="{764C031D-288C-446C-A711-5401362828ED}">
      <dsp:nvSpPr>
        <dsp:cNvPr id="0" name=""/>
        <dsp:cNvSpPr/>
      </dsp:nvSpPr>
      <dsp:spPr>
        <a:xfrm>
          <a:off x="6335263" y="986094"/>
          <a:ext cx="200005" cy="1305738"/>
        </a:xfrm>
        <a:custGeom>
          <a:avLst/>
          <a:gdLst/>
          <a:ahLst/>
          <a:cxnLst/>
          <a:rect l="0" t="0" r="0" b="0"/>
          <a:pathLst>
            <a:path>
              <a:moveTo>
                <a:pt x="200005" y="0"/>
              </a:moveTo>
              <a:lnTo>
                <a:pt x="200005" y="1305738"/>
              </a:lnTo>
              <a:lnTo>
                <a:pt x="0" y="130573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8131E3-2967-4D94-B909-CF2C7B191A79}">
      <dsp:nvSpPr>
        <dsp:cNvPr id="0" name=""/>
        <dsp:cNvSpPr/>
      </dsp:nvSpPr>
      <dsp:spPr>
        <a:xfrm>
          <a:off x="4536478" y="1965398"/>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عبادات</a:t>
          </a:r>
          <a:endParaRPr lang="en-US" sz="2200" kern="1200" dirty="0">
            <a:latin typeface="Jameel Noori Nastaleeq" pitchFamily="2" charset="-78"/>
            <a:cs typeface="Jameel Noori Nastaleeq" pitchFamily="2" charset="-78"/>
          </a:endParaRPr>
        </a:p>
      </dsp:txBody>
      <dsp:txXfrm>
        <a:off x="4555600" y="1984520"/>
        <a:ext cx="1760541" cy="614625"/>
      </dsp:txXfrm>
    </dsp:sp>
    <dsp:sp modelId="{EDB5509E-3FAF-451F-8648-BA24B0EDF64A}">
      <dsp:nvSpPr>
        <dsp:cNvPr id="0" name=""/>
        <dsp:cNvSpPr/>
      </dsp:nvSpPr>
      <dsp:spPr>
        <a:xfrm>
          <a:off x="6335263" y="986094"/>
          <a:ext cx="200005" cy="2121825"/>
        </a:xfrm>
        <a:custGeom>
          <a:avLst/>
          <a:gdLst/>
          <a:ahLst/>
          <a:cxnLst/>
          <a:rect l="0" t="0" r="0" b="0"/>
          <a:pathLst>
            <a:path>
              <a:moveTo>
                <a:pt x="200005" y="0"/>
              </a:moveTo>
              <a:lnTo>
                <a:pt x="200005" y="2121825"/>
              </a:lnTo>
              <a:lnTo>
                <a:pt x="0" y="2121825"/>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0A01E-3332-404B-A5E5-E3DC41906B9B}">
      <dsp:nvSpPr>
        <dsp:cNvPr id="0" name=""/>
        <dsp:cNvSpPr/>
      </dsp:nvSpPr>
      <dsp:spPr>
        <a:xfrm>
          <a:off x="4536478" y="2781484"/>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4">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معاملات</a:t>
          </a:r>
          <a:endParaRPr lang="en-US" sz="2200" kern="1200" dirty="0">
            <a:latin typeface="Jameel Noori Nastaleeq" pitchFamily="2" charset="-78"/>
            <a:cs typeface="Jameel Noori Nastaleeq" pitchFamily="2" charset="-78"/>
          </a:endParaRPr>
        </a:p>
      </dsp:txBody>
      <dsp:txXfrm>
        <a:off x="4555600" y="2800606"/>
        <a:ext cx="1760541" cy="614625"/>
      </dsp:txXfrm>
    </dsp:sp>
    <dsp:sp modelId="{E97A69D8-9168-47E6-A163-8072EF860334}">
      <dsp:nvSpPr>
        <dsp:cNvPr id="0" name=""/>
        <dsp:cNvSpPr/>
      </dsp:nvSpPr>
      <dsp:spPr>
        <a:xfrm>
          <a:off x="2528393" y="38872"/>
          <a:ext cx="1880394" cy="947221"/>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1">
            <a:lnSpc>
              <a:spcPct val="90000"/>
            </a:lnSpc>
            <a:spcBef>
              <a:spcPct val="0"/>
            </a:spcBef>
            <a:spcAft>
              <a:spcPts val="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تواصی بالحق</a:t>
          </a:r>
          <a:endParaRPr lang="en-US" sz="2400" kern="1200" dirty="0" smtClean="0">
            <a:effectLst>
              <a:outerShdw blurRad="38100" dist="38100" dir="2700000" algn="tl">
                <a:srgbClr val="000000">
                  <a:alpha val="43137"/>
                </a:srgbClr>
              </a:outerShdw>
            </a:effectLst>
            <a:latin typeface="Nafees Web Naskh" pitchFamily="2" charset="-78"/>
            <a:cs typeface="UL Sajid Heading" pitchFamily="2" charset="-78"/>
          </a:endParaRPr>
        </a:p>
        <a:p>
          <a:pPr lvl="0" algn="ctr" defTabSz="1066800" rtl="0">
            <a:lnSpc>
              <a:spcPct val="90000"/>
            </a:lnSpc>
            <a:spcBef>
              <a:spcPct val="0"/>
            </a:spcBef>
            <a:spcAft>
              <a:spcPct val="35000"/>
            </a:spcAft>
          </a:pPr>
          <a:r>
            <a:rPr lang="en-US" sz="1700" kern="1200" dirty="0" smtClean="0">
              <a:effectLst>
                <a:outerShdw blurRad="38100" dist="38100" dir="2700000" algn="tl">
                  <a:srgbClr val="000000">
                    <a:alpha val="43137"/>
                  </a:srgbClr>
                </a:outerShdw>
              </a:effectLst>
              <a:latin typeface="+mj-lt"/>
              <a:cs typeface="UL Sajid Heading" pitchFamily="2" charset="-78"/>
            </a:rPr>
            <a:t>(Enjoining Truth)</a:t>
          </a:r>
          <a:endParaRPr lang="en-US" sz="1700" kern="1200" dirty="0">
            <a:effectLst>
              <a:outerShdw blurRad="38100" dist="38100" dir="2700000" algn="tl">
                <a:srgbClr val="000000">
                  <a:alpha val="43137"/>
                </a:srgbClr>
              </a:outerShdw>
            </a:effectLst>
            <a:latin typeface="+mj-lt"/>
            <a:cs typeface="UL Sajid Heading" pitchFamily="2" charset="-78"/>
          </a:endParaRPr>
        </a:p>
      </dsp:txBody>
      <dsp:txXfrm>
        <a:off x="2556136" y="66615"/>
        <a:ext cx="1824908" cy="891735"/>
      </dsp:txXfrm>
    </dsp:sp>
    <dsp:sp modelId="{D5870591-608B-42B2-BB6A-C1DED0852A5C}">
      <dsp:nvSpPr>
        <dsp:cNvPr id="0" name=""/>
        <dsp:cNvSpPr/>
      </dsp:nvSpPr>
      <dsp:spPr>
        <a:xfrm>
          <a:off x="4032708" y="986094"/>
          <a:ext cx="188039" cy="489651"/>
        </a:xfrm>
        <a:custGeom>
          <a:avLst/>
          <a:gdLst/>
          <a:ahLst/>
          <a:cxnLst/>
          <a:rect l="0" t="0" r="0" b="0"/>
          <a:pathLst>
            <a:path>
              <a:moveTo>
                <a:pt x="188039" y="0"/>
              </a:moveTo>
              <a:lnTo>
                <a:pt x="188039" y="489651"/>
              </a:lnTo>
              <a:lnTo>
                <a:pt x="0" y="48965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E588AE-0DBB-4128-BA70-DB2A7BC2D2CC}">
      <dsp:nvSpPr>
        <dsp:cNvPr id="0" name=""/>
        <dsp:cNvSpPr/>
      </dsp:nvSpPr>
      <dsp:spPr>
        <a:xfrm>
          <a:off x="2303931" y="1149311"/>
          <a:ext cx="1728776" cy="652869"/>
        </a:xfrm>
        <a:prstGeom prst="roundRect">
          <a:avLst>
            <a:gd name="adj" fmla="val 10000"/>
          </a:avLst>
        </a:prstGeom>
        <a:solidFill>
          <a:schemeClr val="lt1">
            <a:alpha val="90000"/>
            <a:hueOff val="0"/>
            <a:satOff val="0"/>
            <a:lumOff val="0"/>
            <a:alphaOff val="0"/>
          </a:schemeClr>
        </a:solidFill>
        <a:ln w="6350" cap="rnd" cmpd="sng" algn="ctr">
          <a:solidFill>
            <a:schemeClr val="accent5">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ts val="0"/>
            </a:spcAft>
          </a:pPr>
          <a:r>
            <a:rPr lang="ur-PK" sz="1800" kern="1200" smtClean="0">
              <a:latin typeface="Jameel Noori Nastaleeq" pitchFamily="2" charset="-78"/>
              <a:cs typeface="Jameel Noori Nastaleeq" pitchFamily="2" charset="-78"/>
            </a:rPr>
            <a:t>جنگ : </a:t>
          </a:r>
        </a:p>
        <a:p>
          <a:pPr lvl="0" algn="ctr" defTabSz="800100" rtl="1">
            <a:lnSpc>
              <a:spcPct val="90000"/>
            </a:lnSpc>
            <a:spcBef>
              <a:spcPct val="0"/>
            </a:spcBef>
            <a:spcAft>
              <a:spcPts val="0"/>
            </a:spcAft>
          </a:pPr>
          <a:r>
            <a:rPr lang="ur-PK" sz="1800" kern="1200" smtClean="0">
              <a:latin typeface="Jameel Noori Nastaleeq" pitchFamily="2" charset="-78"/>
              <a:cs typeface="Jameel Noori Nastaleeq" pitchFamily="2" charset="-78"/>
            </a:rPr>
            <a:t>تواصی بالحق کا نتیجہ</a:t>
          </a:r>
          <a:endParaRPr lang="en-US" sz="1800" kern="1200" dirty="0">
            <a:latin typeface="Jameel Noori Nastaleeq" pitchFamily="2" charset="-78"/>
            <a:cs typeface="Jameel Noori Nastaleeq" pitchFamily="2" charset="-78"/>
          </a:endParaRPr>
        </a:p>
      </dsp:txBody>
      <dsp:txXfrm>
        <a:off x="2323053" y="1168433"/>
        <a:ext cx="1690532" cy="614625"/>
      </dsp:txXfrm>
    </dsp:sp>
    <dsp:sp modelId="{F2AC37C6-9F18-4F3C-9A73-4FFE3D324830}">
      <dsp:nvSpPr>
        <dsp:cNvPr id="0" name=""/>
        <dsp:cNvSpPr/>
      </dsp:nvSpPr>
      <dsp:spPr>
        <a:xfrm>
          <a:off x="201906" y="38872"/>
          <a:ext cx="2000051" cy="947221"/>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1">
            <a:lnSpc>
              <a:spcPct val="90000"/>
            </a:lnSpc>
            <a:spcBef>
              <a:spcPct val="0"/>
            </a:spcBef>
            <a:spcAft>
              <a:spcPts val="0"/>
            </a:spcAft>
          </a:pPr>
          <a:r>
            <a:rPr lang="ur-PK" sz="2400" kern="1200" dirty="0" smtClean="0">
              <a:effectLst>
                <a:outerShdw blurRad="38100" dist="38100" dir="2700000" algn="tl">
                  <a:srgbClr val="000000">
                    <a:alpha val="43137"/>
                  </a:srgbClr>
                </a:outerShdw>
              </a:effectLst>
              <a:latin typeface="Nafees Web Naskh" pitchFamily="2" charset="-78"/>
              <a:cs typeface="UL Sajid Heading" pitchFamily="2" charset="-78"/>
            </a:rPr>
            <a:t>تواصی بالصبر</a:t>
          </a:r>
          <a:endParaRPr lang="en-US" sz="2400" kern="1200" dirty="0" smtClean="0">
            <a:effectLst>
              <a:outerShdw blurRad="38100" dist="38100" dir="2700000" algn="tl">
                <a:srgbClr val="000000">
                  <a:alpha val="43137"/>
                </a:srgbClr>
              </a:outerShdw>
            </a:effectLst>
            <a:latin typeface="Nafees Web Naskh" pitchFamily="2" charset="-78"/>
            <a:cs typeface="UL Sajid Heading" pitchFamily="2" charset="-78"/>
          </a:endParaRPr>
        </a:p>
        <a:p>
          <a:pPr lvl="0" algn="ctr" defTabSz="1066800" rtl="0">
            <a:lnSpc>
              <a:spcPct val="90000"/>
            </a:lnSpc>
            <a:spcBef>
              <a:spcPct val="0"/>
            </a:spcBef>
            <a:spcAft>
              <a:spcPct val="35000"/>
            </a:spcAft>
          </a:pPr>
          <a:r>
            <a:rPr lang="en-US" sz="1700" kern="1200" dirty="0" smtClean="0">
              <a:effectLst>
                <a:outerShdw blurRad="38100" dist="38100" dir="2700000" algn="tl">
                  <a:srgbClr val="000000">
                    <a:alpha val="43137"/>
                  </a:srgbClr>
                </a:outerShdw>
              </a:effectLst>
              <a:latin typeface="+mj-lt"/>
              <a:cs typeface="UL Sajid Heading" pitchFamily="2" charset="-78"/>
            </a:rPr>
            <a:t>(Enjoining Patience)</a:t>
          </a:r>
          <a:endParaRPr lang="en-US" sz="1700" kern="1200" dirty="0">
            <a:effectLst>
              <a:outerShdw blurRad="38100" dist="38100" dir="2700000" algn="tl">
                <a:srgbClr val="000000">
                  <a:alpha val="43137"/>
                </a:srgbClr>
              </a:outerShdw>
            </a:effectLst>
            <a:latin typeface="+mj-lt"/>
            <a:cs typeface="UL Sajid Heading" pitchFamily="2" charset="-78"/>
          </a:endParaRPr>
        </a:p>
      </dsp:txBody>
      <dsp:txXfrm>
        <a:off x="229649" y="66615"/>
        <a:ext cx="1944565" cy="891735"/>
      </dsp:txXfrm>
    </dsp:sp>
    <dsp:sp modelId="{84098F06-961D-429C-8CE6-403AD7DEDF51}">
      <dsp:nvSpPr>
        <dsp:cNvPr id="0" name=""/>
        <dsp:cNvSpPr/>
      </dsp:nvSpPr>
      <dsp:spPr>
        <a:xfrm>
          <a:off x="1801948" y="986094"/>
          <a:ext cx="200005" cy="489651"/>
        </a:xfrm>
        <a:custGeom>
          <a:avLst/>
          <a:gdLst/>
          <a:ahLst/>
          <a:cxnLst/>
          <a:rect l="0" t="0" r="0" b="0"/>
          <a:pathLst>
            <a:path>
              <a:moveTo>
                <a:pt x="200005" y="0"/>
              </a:moveTo>
              <a:lnTo>
                <a:pt x="200005" y="489651"/>
              </a:lnTo>
              <a:lnTo>
                <a:pt x="0" y="48965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AF451-DA6C-40C6-B350-4297FA36007B}">
      <dsp:nvSpPr>
        <dsp:cNvPr id="0" name=""/>
        <dsp:cNvSpPr/>
      </dsp:nvSpPr>
      <dsp:spPr>
        <a:xfrm>
          <a:off x="3163" y="1149311"/>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6">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فقر و فاقہ پر</a:t>
          </a:r>
          <a:endParaRPr lang="en-US" sz="2200" kern="1200" dirty="0">
            <a:latin typeface="Jameel Noori Nastaleeq" pitchFamily="2" charset="-78"/>
            <a:cs typeface="Jameel Noori Nastaleeq" pitchFamily="2" charset="-78"/>
          </a:endParaRPr>
        </a:p>
      </dsp:txBody>
      <dsp:txXfrm>
        <a:off x="22285" y="1168433"/>
        <a:ext cx="1760541" cy="614625"/>
      </dsp:txXfrm>
    </dsp:sp>
    <dsp:sp modelId="{530487F1-D37D-44CC-A605-0F0030972400}">
      <dsp:nvSpPr>
        <dsp:cNvPr id="0" name=""/>
        <dsp:cNvSpPr/>
      </dsp:nvSpPr>
      <dsp:spPr>
        <a:xfrm>
          <a:off x="1801948" y="986094"/>
          <a:ext cx="200005" cy="1305738"/>
        </a:xfrm>
        <a:custGeom>
          <a:avLst/>
          <a:gdLst/>
          <a:ahLst/>
          <a:cxnLst/>
          <a:rect l="0" t="0" r="0" b="0"/>
          <a:pathLst>
            <a:path>
              <a:moveTo>
                <a:pt x="200005" y="0"/>
              </a:moveTo>
              <a:lnTo>
                <a:pt x="200005" y="1305738"/>
              </a:lnTo>
              <a:lnTo>
                <a:pt x="0" y="130573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5690F-55EA-453E-8C83-E26E3CD26079}">
      <dsp:nvSpPr>
        <dsp:cNvPr id="0" name=""/>
        <dsp:cNvSpPr/>
      </dsp:nvSpPr>
      <dsp:spPr>
        <a:xfrm>
          <a:off x="3163" y="1965398"/>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تکالیف پر (ذہنی و جسمانی)</a:t>
          </a:r>
          <a:endParaRPr lang="en-US" sz="2200" kern="1200" dirty="0">
            <a:latin typeface="Jameel Noori Nastaleeq" pitchFamily="2" charset="-78"/>
            <a:cs typeface="Jameel Noori Nastaleeq" pitchFamily="2" charset="-78"/>
          </a:endParaRPr>
        </a:p>
      </dsp:txBody>
      <dsp:txXfrm>
        <a:off x="22285" y="1984520"/>
        <a:ext cx="1760541" cy="614625"/>
      </dsp:txXfrm>
    </dsp:sp>
    <dsp:sp modelId="{D66AC2D9-8BCB-4B35-A778-0BB777E72D77}">
      <dsp:nvSpPr>
        <dsp:cNvPr id="0" name=""/>
        <dsp:cNvSpPr/>
      </dsp:nvSpPr>
      <dsp:spPr>
        <a:xfrm>
          <a:off x="1801948" y="986094"/>
          <a:ext cx="200005" cy="2121825"/>
        </a:xfrm>
        <a:custGeom>
          <a:avLst/>
          <a:gdLst/>
          <a:ahLst/>
          <a:cxnLst/>
          <a:rect l="0" t="0" r="0" b="0"/>
          <a:pathLst>
            <a:path>
              <a:moveTo>
                <a:pt x="200005" y="0"/>
              </a:moveTo>
              <a:lnTo>
                <a:pt x="200005" y="2121825"/>
              </a:lnTo>
              <a:lnTo>
                <a:pt x="0" y="2121825"/>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F24CEA-6E13-4AF2-A680-9CE1F20ABC19}">
      <dsp:nvSpPr>
        <dsp:cNvPr id="0" name=""/>
        <dsp:cNvSpPr/>
      </dsp:nvSpPr>
      <dsp:spPr>
        <a:xfrm>
          <a:off x="3163" y="2781484"/>
          <a:ext cx="1798785" cy="652869"/>
        </a:xfrm>
        <a:prstGeom prst="roundRect">
          <a:avLst>
            <a:gd name="adj" fmla="val 10000"/>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lvl="0" algn="ctr" defTabSz="977900" rtl="1">
            <a:lnSpc>
              <a:spcPct val="90000"/>
            </a:lnSpc>
            <a:spcBef>
              <a:spcPct val="0"/>
            </a:spcBef>
            <a:spcAft>
              <a:spcPct val="35000"/>
            </a:spcAft>
          </a:pPr>
          <a:r>
            <a:rPr lang="ur-PK" sz="2200" kern="1200" smtClean="0">
              <a:latin typeface="Jameel Noori Nastaleeq" pitchFamily="2" charset="-78"/>
              <a:cs typeface="Jameel Noori Nastaleeq" pitchFamily="2" charset="-78"/>
            </a:rPr>
            <a:t>جنگ کے موقع پر</a:t>
          </a:r>
          <a:endParaRPr lang="en-US" sz="2200" kern="1200" dirty="0">
            <a:latin typeface="Jameel Noori Nastaleeq" pitchFamily="2" charset="-78"/>
            <a:cs typeface="Jameel Noori Nastaleeq" pitchFamily="2" charset="-78"/>
          </a:endParaRPr>
        </a:p>
      </dsp:txBody>
      <dsp:txXfrm>
        <a:off x="22285" y="2800606"/>
        <a:ext cx="1760541" cy="614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8EEBD-7D93-4A7F-A9E5-838B9B587511}">
      <dsp:nvSpPr>
        <dsp:cNvPr id="0" name=""/>
        <dsp:cNvSpPr/>
      </dsp:nvSpPr>
      <dsp:spPr>
        <a:xfrm>
          <a:off x="6102347" y="722143"/>
          <a:ext cx="2773794" cy="1664276"/>
        </a:xfrm>
        <a:prstGeom prst="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نیکی کا کوئی نہ کوئی تصور: </a:t>
          </a:r>
        </a:p>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انسان کی ناگزیر ضرورت</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02347" y="722143"/>
        <a:ext cx="2773794" cy="1664276"/>
      </dsp:txXfrm>
    </dsp:sp>
    <dsp:sp modelId="{49B231F4-ED93-4BC1-8789-BE60C46E05FE}">
      <dsp:nvSpPr>
        <dsp:cNvPr id="0" name=""/>
        <dsp:cNvSpPr/>
      </dsp:nvSpPr>
      <dsp:spPr>
        <a:xfrm>
          <a:off x="3051173" y="722143"/>
          <a:ext cx="2773794" cy="1664276"/>
        </a:xfrm>
        <a:prstGeom prst="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نیکی کے رائج مختلف تصورات</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51173" y="722143"/>
        <a:ext cx="2773794" cy="1664276"/>
      </dsp:txXfrm>
    </dsp:sp>
    <dsp:sp modelId="{08231F08-6981-48B2-A24E-EDE57D9B8B52}">
      <dsp:nvSpPr>
        <dsp:cNvPr id="0" name=""/>
        <dsp:cNvSpPr/>
      </dsp:nvSpPr>
      <dsp:spPr>
        <a:xfrm>
          <a:off x="0" y="722143"/>
          <a:ext cx="2773794" cy="1664276"/>
        </a:xfrm>
        <a:prstGeom prst="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کا جزوی تصور اور اس کی سزا </a:t>
          </a:r>
        </a:p>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(البقرۃ: </a:t>
          </a:r>
          <a:r>
            <a:rPr lang="en-US"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85</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0" y="722143"/>
        <a:ext cx="2773794" cy="1664276"/>
      </dsp:txXfrm>
    </dsp:sp>
    <dsp:sp modelId="{31714994-C971-4E60-98BB-356B7961CB13}">
      <dsp:nvSpPr>
        <dsp:cNvPr id="0" name=""/>
        <dsp:cNvSpPr/>
      </dsp:nvSpPr>
      <dsp:spPr>
        <a:xfrm>
          <a:off x="4576760" y="2663799"/>
          <a:ext cx="2773794" cy="1664276"/>
        </a:xfrm>
        <a:prstGeom prst="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کا موضوع: </a:t>
          </a:r>
        </a:p>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کا جامع تصور</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اور اسکے مختلف پہلو</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576760" y="2663799"/>
        <a:ext cx="2773794" cy="1664276"/>
      </dsp:txXfrm>
    </dsp:sp>
    <dsp:sp modelId="{FBB39991-0B0E-4770-9D74-9A5FA90C9551}">
      <dsp:nvSpPr>
        <dsp:cNvPr id="0" name=""/>
        <dsp:cNvSpPr/>
      </dsp:nvSpPr>
      <dsp:spPr>
        <a:xfrm>
          <a:off x="1525586" y="2663799"/>
          <a:ext cx="2773794" cy="1664276"/>
        </a:xfrm>
        <a:prstGeom prst="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کا پس منظر:</a:t>
          </a:r>
        </a:p>
        <a:p>
          <a:pPr lvl="0" algn="ctr" defTabSz="1244600" rtl="1">
            <a:lnSpc>
              <a:spcPct val="8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تحویل قبلہ کا واقعہ</a:t>
          </a:r>
        </a:p>
      </dsp:txBody>
      <dsp:txXfrm>
        <a:off x="1525586" y="2663799"/>
        <a:ext cx="2773794" cy="16642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3616383" y="150"/>
          <a:ext cx="3586362" cy="1434544"/>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0" tIns="25400" rIns="50800" bIns="25400" numCol="1" spcCol="1270" anchor="ctr" anchorCtr="0">
          <a:noAutofit/>
        </a:bodyPr>
        <a:lstStyle/>
        <a:p>
          <a:pPr lvl="0" algn="ctr" defTabSz="1778000" rtl="1">
            <a:lnSpc>
              <a:spcPct val="90000"/>
            </a:lnSpc>
            <a:spcBef>
              <a:spcPct val="0"/>
            </a:spcBef>
            <a:spcAft>
              <a:spcPct val="35000"/>
            </a:spcAft>
          </a:pPr>
          <a:r>
            <a:rPr lang="ur-PK" sz="40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مادّہ</a:t>
          </a:r>
          <a:endParaRPr lang="en-US" sz="4000" i="1"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333655" y="150"/>
        <a:ext cx="2151818" cy="1434544"/>
      </dsp:txXfrm>
    </dsp:sp>
    <dsp:sp modelId="{CAFB9C3E-0258-44BF-B172-D508CF55783A}">
      <dsp:nvSpPr>
        <dsp:cNvPr id="0" name=""/>
        <dsp:cNvSpPr/>
      </dsp:nvSpPr>
      <dsp:spPr>
        <a:xfrm rot="10800000">
          <a:off x="1105930" y="122086"/>
          <a:ext cx="2976680" cy="119067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smtClean="0">
              <a:latin typeface="Jameel Noori Nastaleeq" pitchFamily="2" charset="-78"/>
              <a:cs typeface="Jameel Noori Nastaleeq" pitchFamily="2" charset="-78"/>
            </a:rPr>
            <a:t>ب ر ر</a:t>
          </a:r>
          <a:endParaRPr lang="en-US" sz="3200" kern="1200" dirty="0">
            <a:latin typeface="Jameel Noori Nastaleeq" pitchFamily="2" charset="-78"/>
            <a:cs typeface="Jameel Noori Nastaleeq" pitchFamily="2" charset="-78"/>
          </a:endParaRPr>
        </a:p>
      </dsp:txBody>
      <dsp:txXfrm rot="10800000">
        <a:off x="1701266" y="122086"/>
        <a:ext cx="1786008" cy="1190672"/>
      </dsp:txXfrm>
    </dsp:sp>
    <dsp:sp modelId="{D92C9EA6-C0B1-45EA-BD2D-AD0FC79D1662}">
      <dsp:nvSpPr>
        <dsp:cNvPr id="0" name=""/>
        <dsp:cNvSpPr/>
      </dsp:nvSpPr>
      <dsp:spPr>
        <a:xfrm rot="10800000">
          <a:off x="3616383" y="1635531"/>
          <a:ext cx="3586362" cy="1434544"/>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0" tIns="25400" rIns="50800" bIns="25400" numCol="1" spcCol="1270" anchor="ctr" anchorCtr="0">
          <a:noAutofit/>
        </a:bodyPr>
        <a:lstStyle/>
        <a:p>
          <a:pPr lvl="0" algn="ctr" defTabSz="1778000" rtl="1">
            <a:lnSpc>
              <a:spcPct val="90000"/>
            </a:lnSpc>
            <a:spcBef>
              <a:spcPct val="0"/>
            </a:spcBef>
            <a:spcAft>
              <a:spcPct val="35000"/>
            </a:spcAft>
          </a:pPr>
          <a:r>
            <a:rPr lang="ur-PK" sz="40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مفہوم</a:t>
          </a:r>
          <a:endParaRPr lang="en-US" sz="4000" i="1"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333655" y="1635531"/>
        <a:ext cx="2151818" cy="1434544"/>
      </dsp:txXfrm>
    </dsp:sp>
    <dsp:sp modelId="{C5BBEB19-F7E8-4D4A-926D-2F898C65B823}">
      <dsp:nvSpPr>
        <dsp:cNvPr id="0" name=""/>
        <dsp:cNvSpPr/>
      </dsp:nvSpPr>
      <dsp:spPr>
        <a:xfrm rot="10800000">
          <a:off x="1105930" y="1757467"/>
          <a:ext cx="2976680" cy="119067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smtClean="0">
              <a:latin typeface="Jameel Noori Nastaleeq" pitchFamily="2" charset="-78"/>
              <a:cs typeface="Jameel Noori Nastaleeq" pitchFamily="2" charset="-78"/>
            </a:rPr>
            <a:t>اطمینان و سکون</a:t>
          </a:r>
          <a:endParaRPr lang="en-US" sz="3200" kern="1200" dirty="0">
            <a:latin typeface="Jameel Noori Nastaleeq" pitchFamily="2" charset="-78"/>
            <a:cs typeface="Jameel Noori Nastaleeq" pitchFamily="2" charset="-78"/>
          </a:endParaRPr>
        </a:p>
      </dsp:txBody>
      <dsp:txXfrm rot="10800000">
        <a:off x="1701266" y="1757467"/>
        <a:ext cx="1786008" cy="1190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3421649" y="215294"/>
          <a:ext cx="4884592" cy="195383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0" tIns="25400" rIns="50800" bIns="25400" numCol="1" spcCol="1270" anchor="ctr" anchorCtr="0">
          <a:noAutofit/>
        </a:bodyPr>
        <a:lstStyle/>
        <a:p>
          <a:pPr lvl="0" algn="ctr" defTabSz="1778000" rtl="1">
            <a:lnSpc>
              <a:spcPct val="90000"/>
            </a:lnSpc>
            <a:spcBef>
              <a:spcPct val="0"/>
            </a:spcBef>
            <a:spcAft>
              <a:spcPct val="35000"/>
            </a:spcAft>
          </a:pPr>
          <a:r>
            <a:rPr lang="ur-PK" sz="40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کا انحصار</a:t>
          </a:r>
          <a:endParaRPr lang="en-US" sz="4000" i="1"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398567" y="215294"/>
        <a:ext cx="2930755" cy="1953837"/>
      </dsp:txXfrm>
    </dsp:sp>
    <dsp:sp modelId="{CAFB9C3E-0258-44BF-B172-D508CF55783A}">
      <dsp:nvSpPr>
        <dsp:cNvPr id="0" name=""/>
        <dsp:cNvSpPr/>
      </dsp:nvSpPr>
      <dsp:spPr>
        <a:xfrm rot="10800000">
          <a:off x="2434" y="381370"/>
          <a:ext cx="4054211" cy="1621684"/>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1">
          <a:scrgbClr r="0" g="0" b="0"/>
        </a:fillRef>
        <a:effectRef idx="2">
          <a:scrgbClr r="0" g="0" b="0"/>
        </a:effectRef>
        <a:fontRef idx="minor"/>
      </dsp:style>
      <dsp:txBody>
        <a:bodyPr spcFirstLastPara="0" vert="horz" wrap="square" lIns="0" tIns="22860" rIns="45720" bIns="22860" numCol="1" spcCol="1270" anchor="ctr" anchorCtr="0">
          <a:noAutofit/>
        </a:bodyPr>
        <a:lstStyle/>
        <a:p>
          <a:pPr lvl="0" algn="ctr" defTabSz="1600200" rtl="1">
            <a:lnSpc>
              <a:spcPct val="90000"/>
            </a:lnSpc>
            <a:spcBef>
              <a:spcPct val="0"/>
            </a:spcBef>
            <a:spcAft>
              <a:spcPct val="35000"/>
            </a:spcAft>
          </a:pPr>
          <a:r>
            <a:rPr lang="ur-PK" sz="3600" kern="1200" smtClean="0">
              <a:latin typeface="Jameel Noori Nastaleeq" pitchFamily="2" charset="-78"/>
              <a:cs typeface="Jameel Noori Nastaleeq" pitchFamily="2" charset="-78"/>
            </a:rPr>
            <a:t>نیکی کرنے والے کی نیت پر</a:t>
          </a:r>
          <a:endParaRPr lang="en-US" sz="3600" kern="1200" dirty="0">
            <a:latin typeface="Jameel Noori Nastaleeq" pitchFamily="2" charset="-78"/>
            <a:cs typeface="Jameel Noori Nastaleeq" pitchFamily="2" charset="-78"/>
          </a:endParaRPr>
        </a:p>
      </dsp:txBody>
      <dsp:txXfrm rot="10800000">
        <a:off x="813276" y="381370"/>
        <a:ext cx="2432527" cy="16216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4DABF-62A5-4FFB-A891-A8122B7B5EF6}">
      <dsp:nvSpPr>
        <dsp:cNvPr id="0" name=""/>
        <dsp:cNvSpPr/>
      </dsp:nvSpPr>
      <dsp:spPr>
        <a:xfrm>
          <a:off x="419462" y="507989"/>
          <a:ext cx="4301317" cy="4301317"/>
        </a:xfrm>
        <a:prstGeom prst="pie">
          <a:avLst>
            <a:gd name="adj1" fmla="val 16200000"/>
            <a:gd name="adj2" fmla="val 2052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rtl="0">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پر</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624399" y="1150626"/>
        <a:ext cx="1459375" cy="998520"/>
      </dsp:txXfrm>
    </dsp:sp>
    <dsp:sp modelId="{5716281A-18D1-49A1-8A27-FD33A08D7B1A}">
      <dsp:nvSpPr>
        <dsp:cNvPr id="0" name=""/>
        <dsp:cNvSpPr/>
      </dsp:nvSpPr>
      <dsp:spPr>
        <a:xfrm>
          <a:off x="422516" y="513341"/>
          <a:ext cx="4301317" cy="4301317"/>
        </a:xfrm>
        <a:prstGeom prst="pie">
          <a:avLst>
            <a:gd name="adj1" fmla="val 20520000"/>
            <a:gd name="adj2" fmla="val 324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rtl="0">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آخرت کے دن پر</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233734" y="2459175"/>
        <a:ext cx="1280153" cy="1080449"/>
      </dsp:txXfrm>
    </dsp:sp>
    <dsp:sp modelId="{2987337C-2DC2-4A5A-945F-01EA1F2A61DD}">
      <dsp:nvSpPr>
        <dsp:cNvPr id="0" name=""/>
        <dsp:cNvSpPr/>
      </dsp:nvSpPr>
      <dsp:spPr>
        <a:xfrm>
          <a:off x="422516" y="513341"/>
          <a:ext cx="4301317" cy="4301317"/>
        </a:xfrm>
        <a:prstGeom prst="pie">
          <a:avLst>
            <a:gd name="adj1" fmla="val 3240000"/>
            <a:gd name="adj2" fmla="val 756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rtl="0">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فرشتوں پر</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805082" y="3739329"/>
        <a:ext cx="1536184" cy="921710"/>
      </dsp:txXfrm>
    </dsp:sp>
    <dsp:sp modelId="{81A0A2A8-111F-4BB8-8C90-FEE1701C7B65}">
      <dsp:nvSpPr>
        <dsp:cNvPr id="0" name=""/>
        <dsp:cNvSpPr/>
      </dsp:nvSpPr>
      <dsp:spPr>
        <a:xfrm>
          <a:off x="422516" y="513341"/>
          <a:ext cx="4301317" cy="4301317"/>
        </a:xfrm>
        <a:prstGeom prst="pie">
          <a:avLst>
            <a:gd name="adj1" fmla="val 7560000"/>
            <a:gd name="adj2" fmla="val 1188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rtl="0">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کتابوں پر</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27340" y="2459175"/>
        <a:ext cx="1280153" cy="1080449"/>
      </dsp:txXfrm>
    </dsp:sp>
    <dsp:sp modelId="{10E73581-06DB-45CF-8602-C1AA86FE4C08}">
      <dsp:nvSpPr>
        <dsp:cNvPr id="0" name=""/>
        <dsp:cNvSpPr/>
      </dsp:nvSpPr>
      <dsp:spPr>
        <a:xfrm>
          <a:off x="422516" y="513341"/>
          <a:ext cx="4301317" cy="4301317"/>
        </a:xfrm>
        <a:prstGeom prst="pie">
          <a:avLst>
            <a:gd name="adj1" fmla="val 11880000"/>
            <a:gd name="adj2" fmla="val 1620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rtl="0">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رسولوں پر</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049791" y="1168780"/>
        <a:ext cx="1459375" cy="998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0FCA4F36-6710-4FB1-A149-8A8B945712D3}"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91F4F04D-0CD0-445A-8C3B-3F0BFAC49760}" type="slidenum">
              <a:rPr lang="en-US"/>
              <a:pPr>
                <a:defRPr/>
              </a:pPr>
              <a:t>‹#›</a:t>
            </a:fld>
            <a:endParaRPr lang="en-US"/>
          </a:p>
        </p:txBody>
      </p:sp>
    </p:spTree>
    <p:extLst>
      <p:ext uri="{BB962C8B-B14F-4D97-AF65-F5344CB8AC3E}">
        <p14:creationId xmlns:p14="http://schemas.microsoft.com/office/powerpoint/2010/main" val="4017797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FFA7F7E4-734E-46F7-9830-1439E289094A}"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9ADDB53-3BBA-47B1-AF02-A988A999DA9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B4DC28-7073-44B8-9F97-B4D7AD995707}"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BB3B65-77B8-4BED-899F-989415B0AF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2451B576-296E-4C88-8ECD-AB72F69CCBC4}"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F4F8390-94DC-4A8E-AA4F-C427694726C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5541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4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71764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39611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06900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782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EF54DF-15E4-4978-A845-923C8DA6F23D}"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4CA1DB-DE6F-419B-AF68-19B37BE8C8F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3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6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33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0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03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3562417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773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1605129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4846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64290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3258A7FA-7048-455B-A42A-F290461295E5}"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36A09C2-DD83-4B19-9F48-B7DC0D0266F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05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13519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53001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552464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0166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408869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781B1B-86A2-4D8A-A57B-6462312C684F}"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796A84-9FEE-49ED-A7D5-82A4EAE02B1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47A2E86-B9C1-4276-8ACE-EEEE12BDEC2A}"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B5BADA-E0E9-457A-9D39-BDE5D6D507D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8BDEB39-3F88-4524-84DC-197BF9018D2B}"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77D08E5-2778-422D-8EDF-DDBE74D855C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573C784-E46C-4988-87CB-2EDBE1754851}"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409CA33-9E97-4098-ABCE-22F850141D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B7797B7D-08C5-45F1-8CBF-3FA8C7C91621}"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F11EAAC-03E3-4BB3-B624-44A8C184935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C45ACCAD-CD20-4011-B9F7-B8CDA4168035}"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EDEAB591-C275-4E12-A885-EF7E8BF4719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C7AE2027-2E0C-4FA3-960D-3E5F154E7658}"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6A11000-0CE9-4127-84E2-E5A1347352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8" r:id="rId1"/>
    <p:sldLayoutId id="2147484032" r:id="rId2"/>
    <p:sldLayoutId id="2147484049" r:id="rId3"/>
    <p:sldLayoutId id="2147484033" r:id="rId4"/>
    <p:sldLayoutId id="2147484034" r:id="rId5"/>
    <p:sldLayoutId id="2147484035" r:id="rId6"/>
    <p:sldLayoutId id="2147484050" r:id="rId7"/>
    <p:sldLayoutId id="2147484051" r:id="rId8"/>
    <p:sldLayoutId id="2147484052" r:id="rId9"/>
    <p:sldLayoutId id="2147484036" r:id="rId10"/>
    <p:sldLayoutId id="2147484053"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97353"/>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20919897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14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defRPr/>
            </a:pPr>
            <a:r>
              <a:rPr lang="ur-PK" dirty="0" smtClean="0">
                <a:cs typeface="UL Sajid Heading" pitchFamily="2" charset="-78"/>
              </a:rPr>
              <a:t>نیکی کا ایمان سے تعلق</a:t>
            </a:r>
            <a:endParaRPr lang="en-US" dirty="0">
              <a:cs typeface="UL Sajid Heading" pitchFamily="2"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624"/>
            <a:ext cx="8686800" cy="1408176"/>
          </a:xfrm>
        </p:spPr>
        <p:txBody>
          <a:bodyPr>
            <a:normAutofit fontScale="90000"/>
          </a:bodyPr>
          <a:lstStyle/>
          <a:p>
            <a:pPr algn="ctr" rtl="1" eaLnBrk="1" hangingPunct="1">
              <a:lnSpc>
                <a:spcPct val="130000"/>
              </a:lnSpc>
              <a:defRPr/>
            </a:pPr>
            <a:r>
              <a:rPr lang="ar-SA" sz="4400" b="0" dirty="0">
                <a:solidFill>
                  <a:schemeClr val="accent1">
                    <a:lumMod val="60000"/>
                    <a:lumOff val="40000"/>
                  </a:schemeClr>
                </a:solidFill>
                <a:latin typeface="Al Qalam Quran Publisher" pitchFamily="18" charset="-78"/>
                <a:cs typeface="Al Qalam Quran Publisher" pitchFamily="18" charset="-78"/>
              </a:rPr>
              <a:t>وَ لٰكِنَّ الْبِرَّ مَنْ</a:t>
            </a:r>
            <a:r>
              <a:rPr lang="en-US" sz="4400" b="0" dirty="0" smtClean="0">
                <a:solidFill>
                  <a:schemeClr val="accent1">
                    <a:lumMod val="60000"/>
                    <a:lumOff val="40000"/>
                  </a:schemeClr>
                </a:solidFill>
                <a:ea typeface="Calibri"/>
                <a:cs typeface="QCF_P027"/>
              </a:rPr>
              <a:t/>
            </a:r>
            <a:br>
              <a:rPr lang="en-US" sz="4400" b="0" dirty="0" smtClean="0">
                <a:solidFill>
                  <a:schemeClr val="accent1">
                    <a:lumMod val="60000"/>
                    <a:lumOff val="40000"/>
                  </a:schemeClr>
                </a:solidFill>
                <a:ea typeface="Calibri"/>
                <a:cs typeface="QCF_P027"/>
              </a:rPr>
            </a:br>
            <a:r>
              <a:rPr lang="ur-PK" sz="3200" b="0" dirty="0" smtClean="0">
                <a:solidFill>
                  <a:srgbClr val="FFFFFF"/>
                </a:solidFill>
                <a:latin typeface="Jameel Noori Nastaleeq" pitchFamily="2" charset="-78"/>
                <a:ea typeface="Times New Roman" pitchFamily="18" charset="0"/>
                <a:cs typeface="Jameel Noori Nastaleeq" pitchFamily="2" charset="-78"/>
              </a:rPr>
              <a:t>بلکہ نیکی تو اُس کی ہے جو</a:t>
            </a:r>
            <a:endParaRPr lang="en-US" sz="4000" b="0" dirty="0">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03258224"/>
              </p:ext>
            </p:extLst>
          </p:nvPr>
        </p:nvGraphicFramePr>
        <p:xfrm>
          <a:off x="381000" y="2590800"/>
          <a:ext cx="8308676" cy="2384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10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1000"/>
                                        <p:tgtEl>
                                          <p:spTgt spid="7">
                                            <p:graphicEl>
                                              <a:dgm id="{CAFB9C3E-0258-44BF-B172-D508CF5578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624"/>
            <a:ext cx="8839200" cy="1408176"/>
          </a:xfrm>
        </p:spPr>
        <p:txBody>
          <a:bodyPr>
            <a:normAutofit/>
          </a:bodyPr>
          <a:lstStyle/>
          <a:p>
            <a:pPr algn="ctr" rtl="1" eaLnBrk="1" hangingPunct="1">
              <a:lnSpc>
                <a:spcPct val="110000"/>
              </a:lnSpc>
              <a:defRPr/>
            </a:pPr>
            <a:r>
              <a:rPr lang="ar-SA" sz="4000" b="0" dirty="0">
                <a:solidFill>
                  <a:schemeClr val="accent1">
                    <a:lumMod val="60000"/>
                    <a:lumOff val="40000"/>
                  </a:schemeClr>
                </a:solidFill>
                <a:latin typeface="Al Qalam Quran Publisher" pitchFamily="18" charset="-78"/>
                <a:cs typeface="Al Qalam Quran Publisher" pitchFamily="18" charset="-78"/>
              </a:rPr>
              <a:t>اٰمَنَ بِاللّٰهِ وَ الْيَوْمِ الْاٰخِرِ وَ الْمَلٰٓىِٕكَةِ وَ الْكِتٰبِ وَ النَّبِيّٖنَ١ۚ </a:t>
            </a:r>
            <a:r>
              <a:rPr lang="ur-PK" sz="4000" b="0" dirty="0">
                <a:solidFill>
                  <a:schemeClr val="accent1">
                    <a:lumMod val="60000"/>
                    <a:lumOff val="40000"/>
                  </a:schemeClr>
                </a:solidFill>
                <a:latin typeface="Al Qalam Quran Publisher" pitchFamily="18" charset="-78"/>
                <a:cs typeface="Al Qalam Quran Publisher" pitchFamily="18" charset="-78"/>
              </a:rPr>
              <a:t/>
            </a:r>
            <a:br>
              <a:rPr lang="ur-PK" sz="4000" b="0" dirty="0">
                <a:solidFill>
                  <a:schemeClr val="accent1">
                    <a:lumMod val="60000"/>
                    <a:lumOff val="40000"/>
                  </a:schemeClr>
                </a:solidFill>
                <a:latin typeface="Al Qalam Quran Publisher" pitchFamily="18" charset="-78"/>
                <a:cs typeface="Al Qalam Quran Publisher" pitchFamily="18" charset="-78"/>
              </a:rPr>
            </a:br>
            <a:r>
              <a:rPr lang="ur-PK" sz="3100" b="0" dirty="0" smtClean="0">
                <a:solidFill>
                  <a:srgbClr val="FFFFFF"/>
                </a:solidFill>
                <a:latin typeface="Jameel Noori Nastaleeq" pitchFamily="2" charset="-78"/>
                <a:ea typeface="Times New Roman" pitchFamily="18" charset="0"/>
                <a:cs typeface="Jameel Noori Nastaleeq" pitchFamily="2" charset="-78"/>
              </a:rPr>
              <a:t>ایمان لایا اللہ پر اور آخرت کے دن پر اور فرشتوں پر اور کتابوں پر اور نبیوں پر</a:t>
            </a:r>
            <a:endParaRPr lang="en-US" sz="3600" b="0" dirty="0">
              <a:latin typeface="Jameel Noori Nastaleeq" pitchFamily="2" charset="-78"/>
              <a:cs typeface="Jameel Noori Nastaleeq" pitchFamily="2" charset="-78"/>
            </a:endParaRPr>
          </a:p>
        </p:txBody>
      </p:sp>
      <p:sp>
        <p:nvSpPr>
          <p:cNvPr id="4" name="TextBox 3"/>
          <p:cNvSpPr txBox="1"/>
          <p:nvPr/>
        </p:nvSpPr>
        <p:spPr>
          <a:xfrm>
            <a:off x="2739276" y="1524000"/>
            <a:ext cx="3432924" cy="83099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پانچ ایمانیات</a:t>
            </a:r>
            <a:endParaRPr lang="en-US" sz="48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376420397"/>
              </p:ext>
            </p:extLst>
          </p:nvPr>
        </p:nvGraphicFramePr>
        <p:xfrm>
          <a:off x="1886890" y="1981200"/>
          <a:ext cx="5296896" cy="5120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3CB4DABF-62A5-4FFB-A891-A8122B7B5EF6}"/>
                                            </p:graphicEl>
                                          </p:spTgt>
                                        </p:tgtEl>
                                        <p:attrNameLst>
                                          <p:attrName>style.visibility</p:attrName>
                                        </p:attrNameLst>
                                      </p:cBhvr>
                                      <p:to>
                                        <p:strVal val="visible"/>
                                      </p:to>
                                    </p:set>
                                    <p:animEffect transition="in" filter="fade">
                                      <p:cBhvr>
                                        <p:cTn id="7" dur="500"/>
                                        <p:tgtEl>
                                          <p:spTgt spid="6">
                                            <p:graphicEl>
                                              <a:dgm id="{3CB4DABF-62A5-4FFB-A891-A8122B7B5E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5716281A-18D1-49A1-8A27-FD33A08D7B1A}"/>
                                            </p:graphicEl>
                                          </p:spTgt>
                                        </p:tgtEl>
                                        <p:attrNameLst>
                                          <p:attrName>style.visibility</p:attrName>
                                        </p:attrNameLst>
                                      </p:cBhvr>
                                      <p:to>
                                        <p:strVal val="visible"/>
                                      </p:to>
                                    </p:set>
                                    <p:animEffect transition="in" filter="fade">
                                      <p:cBhvr>
                                        <p:cTn id="12" dur="500"/>
                                        <p:tgtEl>
                                          <p:spTgt spid="6">
                                            <p:graphicEl>
                                              <a:dgm id="{5716281A-18D1-49A1-8A27-FD33A08D7B1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2987337C-2DC2-4A5A-945F-01EA1F2A61DD}"/>
                                            </p:graphicEl>
                                          </p:spTgt>
                                        </p:tgtEl>
                                        <p:attrNameLst>
                                          <p:attrName>style.visibility</p:attrName>
                                        </p:attrNameLst>
                                      </p:cBhvr>
                                      <p:to>
                                        <p:strVal val="visible"/>
                                      </p:to>
                                    </p:set>
                                    <p:animEffect transition="in" filter="fade">
                                      <p:cBhvr>
                                        <p:cTn id="17" dur="500"/>
                                        <p:tgtEl>
                                          <p:spTgt spid="6">
                                            <p:graphicEl>
                                              <a:dgm id="{2987337C-2DC2-4A5A-945F-01EA1F2A61D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81A0A2A8-111F-4BB8-8C90-FEE1701C7B65}"/>
                                            </p:graphicEl>
                                          </p:spTgt>
                                        </p:tgtEl>
                                        <p:attrNameLst>
                                          <p:attrName>style.visibility</p:attrName>
                                        </p:attrNameLst>
                                      </p:cBhvr>
                                      <p:to>
                                        <p:strVal val="visible"/>
                                      </p:to>
                                    </p:set>
                                    <p:animEffect transition="in" filter="fade">
                                      <p:cBhvr>
                                        <p:cTn id="22" dur="500"/>
                                        <p:tgtEl>
                                          <p:spTgt spid="6">
                                            <p:graphicEl>
                                              <a:dgm id="{81A0A2A8-111F-4BB8-8C90-FEE1701C7B6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10E73581-06DB-45CF-8602-C1AA86FE4C08}"/>
                                            </p:graphicEl>
                                          </p:spTgt>
                                        </p:tgtEl>
                                        <p:attrNameLst>
                                          <p:attrName>style.visibility</p:attrName>
                                        </p:attrNameLst>
                                      </p:cBhvr>
                                      <p:to>
                                        <p:strVal val="visible"/>
                                      </p:to>
                                    </p:set>
                                    <p:animEffect transition="in" filter="fade">
                                      <p:cBhvr>
                                        <p:cTn id="27" dur="500"/>
                                        <p:tgtEl>
                                          <p:spTgt spid="6">
                                            <p:graphicEl>
                                              <a:dgm id="{10E73581-06DB-45CF-8602-C1AA86FE4C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624"/>
            <a:ext cx="8839200" cy="1408176"/>
          </a:xfrm>
        </p:spPr>
        <p:txBody>
          <a:bodyPr>
            <a:normAutofit/>
          </a:bodyPr>
          <a:lstStyle/>
          <a:p>
            <a:pPr algn="ctr" eaLnBrk="1" hangingPunct="1">
              <a:lnSpc>
                <a:spcPct val="110000"/>
              </a:lnSpc>
              <a:defRPr/>
            </a:pPr>
            <a:r>
              <a:rPr lang="ar-SA" sz="4400" b="0" dirty="0">
                <a:solidFill>
                  <a:schemeClr val="accent1">
                    <a:lumMod val="60000"/>
                    <a:lumOff val="40000"/>
                  </a:schemeClr>
                </a:solidFill>
                <a:latin typeface="Al Qalam Quran Publisher" pitchFamily="18" charset="-78"/>
                <a:cs typeface="Al Qalam Quran Publisher" pitchFamily="18" charset="-78"/>
              </a:rPr>
              <a:t>اٰمَنَ بِاللّٰهِ وَ الْيَوْمِ الْاٰخِرِ وَ الْمَلٰٓىِٕكَةِ وَ الْكِتٰبِ وَ النَّبِيّٖنَ١ۚ </a:t>
            </a:r>
            <a:r>
              <a:rPr lang="ur-PK" sz="4400" b="0" dirty="0">
                <a:solidFill>
                  <a:schemeClr val="accent1">
                    <a:lumMod val="60000"/>
                    <a:lumOff val="40000"/>
                  </a:schemeClr>
                </a:solidFill>
                <a:latin typeface="Al Qalam Quran Publisher" pitchFamily="18" charset="-78"/>
                <a:cs typeface="Al Qalam Quran Publisher" pitchFamily="18" charset="-78"/>
              </a:rPr>
              <a:t/>
            </a:r>
            <a:br>
              <a:rPr lang="ur-PK" sz="4400" b="0" dirty="0">
                <a:solidFill>
                  <a:schemeClr val="accent1">
                    <a:lumMod val="60000"/>
                    <a:lumOff val="40000"/>
                  </a:schemeClr>
                </a:solidFill>
                <a:latin typeface="Al Qalam Quran Publisher" pitchFamily="18" charset="-78"/>
                <a:cs typeface="Al Qalam Quran Publisher" pitchFamily="18" charset="-78"/>
              </a:rPr>
            </a:br>
            <a:r>
              <a:rPr lang="ur-PK" sz="3100" b="0" dirty="0" smtClean="0">
                <a:solidFill>
                  <a:srgbClr val="FFFFFF"/>
                </a:solidFill>
                <a:latin typeface="Jameel Noori Nastaleeq" pitchFamily="2" charset="-78"/>
                <a:ea typeface="Times New Roman" pitchFamily="18" charset="0"/>
                <a:cs typeface="Jameel Noori Nastaleeq" pitchFamily="2" charset="-78"/>
              </a:rPr>
              <a:t>یمان لایا اللہ پر اور آخرت کے دن پر اور فرشتوں پر اور کتابوں پر اور نبیوں پر</a:t>
            </a:r>
            <a:endParaRPr lang="en-US" sz="3600" b="0" dirty="0">
              <a:latin typeface="Jameel Noori Nastaleeq" pitchFamily="2" charset="-78"/>
              <a:cs typeface="Jameel Noori Nastaleeq" pitchFamily="2" charset="-78"/>
            </a:endParaRPr>
          </a:p>
        </p:txBody>
      </p:sp>
      <p:sp>
        <p:nvSpPr>
          <p:cNvPr id="4" name="TextBox 3"/>
          <p:cNvSpPr txBox="1"/>
          <p:nvPr/>
        </p:nvSpPr>
        <p:spPr>
          <a:xfrm>
            <a:off x="1596276" y="1524000"/>
            <a:ext cx="5871324" cy="7694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ایمان: نیکی کا جذبۂ محرکہ</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549424428"/>
              </p:ext>
            </p:extLst>
          </p:nvPr>
        </p:nvGraphicFramePr>
        <p:xfrm>
          <a:off x="1534114" y="2438400"/>
          <a:ext cx="623828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D777690-0625-4A6B-BAA6-C6C69B25D5C9}"/>
                                            </p:graphicEl>
                                          </p:spTgt>
                                        </p:tgtEl>
                                        <p:attrNameLst>
                                          <p:attrName>style.visibility</p:attrName>
                                        </p:attrNameLst>
                                      </p:cBhvr>
                                      <p:to>
                                        <p:strVal val="visible"/>
                                      </p:to>
                                    </p:set>
                                    <p:animEffect transition="in" filter="fade">
                                      <p:cBhvr>
                                        <p:cTn id="7" dur="500"/>
                                        <p:tgtEl>
                                          <p:spTgt spid="6">
                                            <p:graphicEl>
                                              <a:dgm id="{BD777690-0625-4A6B-BAA6-C6C69B25D5C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7363BB47-3AE1-4DBE-8C14-EDDF90F1C2B2}"/>
                                            </p:graphicEl>
                                          </p:spTgt>
                                        </p:tgtEl>
                                        <p:attrNameLst>
                                          <p:attrName>style.visibility</p:attrName>
                                        </p:attrNameLst>
                                      </p:cBhvr>
                                      <p:to>
                                        <p:strVal val="visible"/>
                                      </p:to>
                                    </p:set>
                                    <p:animEffect transition="in" filter="fade">
                                      <p:cBhvr>
                                        <p:cTn id="10" dur="500"/>
                                        <p:tgtEl>
                                          <p:spTgt spid="6">
                                            <p:graphicEl>
                                              <a:dgm id="{7363BB47-3AE1-4DBE-8C14-EDDF90F1C2B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1D315886-2BB6-4543-A473-5A7EF745DE99}"/>
                                            </p:graphicEl>
                                          </p:spTgt>
                                        </p:tgtEl>
                                        <p:attrNameLst>
                                          <p:attrName>style.visibility</p:attrName>
                                        </p:attrNameLst>
                                      </p:cBhvr>
                                      <p:to>
                                        <p:strVal val="visible"/>
                                      </p:to>
                                    </p:set>
                                    <p:animEffect transition="in" filter="fade">
                                      <p:cBhvr>
                                        <p:cTn id="15" dur="500"/>
                                        <p:tgtEl>
                                          <p:spTgt spid="6">
                                            <p:graphicEl>
                                              <a:dgm id="{1D315886-2BB6-4543-A473-5A7EF745DE9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710AE5CC-76E9-414D-A85B-9034AF7B4E93}"/>
                                            </p:graphicEl>
                                          </p:spTgt>
                                        </p:tgtEl>
                                        <p:attrNameLst>
                                          <p:attrName>style.visibility</p:attrName>
                                        </p:attrNameLst>
                                      </p:cBhvr>
                                      <p:to>
                                        <p:strVal val="visible"/>
                                      </p:to>
                                    </p:set>
                                    <p:animEffect transition="in" filter="fade">
                                      <p:cBhvr>
                                        <p:cTn id="20" dur="500"/>
                                        <p:tgtEl>
                                          <p:spTgt spid="6">
                                            <p:graphicEl>
                                              <a:dgm id="{710AE5CC-76E9-414D-A85B-9034AF7B4E93}"/>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graphicEl>
                                              <a:dgm id="{E01B3796-0836-4C13-BCA5-92DA34E2C735}"/>
                                            </p:graphicEl>
                                          </p:spTgt>
                                        </p:tgtEl>
                                        <p:attrNameLst>
                                          <p:attrName>style.visibility</p:attrName>
                                        </p:attrNameLst>
                                      </p:cBhvr>
                                      <p:to>
                                        <p:strVal val="visible"/>
                                      </p:to>
                                    </p:set>
                                    <p:animEffect transition="in" filter="fade">
                                      <p:cBhvr>
                                        <p:cTn id="25" dur="500"/>
                                        <p:tgtEl>
                                          <p:spTgt spid="6">
                                            <p:graphicEl>
                                              <a:dgm id="{E01B3796-0836-4C13-BCA5-92DA34E2C735}"/>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graphicEl>
                                              <a:dgm id="{2348748B-6A06-4F19-9485-B8254EFBC527}"/>
                                            </p:graphicEl>
                                          </p:spTgt>
                                        </p:tgtEl>
                                        <p:attrNameLst>
                                          <p:attrName>style.visibility</p:attrName>
                                        </p:attrNameLst>
                                      </p:cBhvr>
                                      <p:to>
                                        <p:strVal val="visible"/>
                                      </p:to>
                                    </p:set>
                                    <p:animEffect transition="in" filter="fade">
                                      <p:cBhvr>
                                        <p:cTn id="30" dur="500"/>
                                        <p:tgtEl>
                                          <p:spTgt spid="6">
                                            <p:graphicEl>
                                              <a:dgm id="{2348748B-6A06-4F19-9485-B8254EFBC5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624"/>
            <a:ext cx="8839200" cy="1408176"/>
          </a:xfrm>
        </p:spPr>
        <p:txBody>
          <a:bodyPr>
            <a:normAutofit/>
          </a:bodyPr>
          <a:lstStyle/>
          <a:p>
            <a:pPr algn="ctr" rtl="1" eaLnBrk="1" hangingPunct="1">
              <a:lnSpc>
                <a:spcPct val="110000"/>
              </a:lnSpc>
              <a:defRPr/>
            </a:pPr>
            <a:r>
              <a:rPr lang="ar-SA" sz="4400" b="0" dirty="0">
                <a:solidFill>
                  <a:schemeClr val="accent1">
                    <a:lumMod val="60000"/>
                    <a:lumOff val="40000"/>
                  </a:schemeClr>
                </a:solidFill>
                <a:latin typeface="Al Qalam Quran Publisher" pitchFamily="18" charset="-78"/>
                <a:cs typeface="Al Qalam Quran Publisher" pitchFamily="18" charset="-78"/>
              </a:rPr>
              <a:t>اٰمَنَ بِاللّٰهِ وَ الْيَوْمِ الْاٰخِرِ وَ الْمَلٰٓىِٕكَةِ وَ الْكِتٰبِ وَ النَّبِيّٖنَ١ۚ </a:t>
            </a:r>
            <a:r>
              <a:rPr lang="ur-PK" sz="4400" b="0" dirty="0" smtClean="0">
                <a:solidFill>
                  <a:schemeClr val="accent1">
                    <a:lumMod val="60000"/>
                    <a:lumOff val="40000"/>
                  </a:schemeClr>
                </a:solidFill>
                <a:ea typeface="Calibri"/>
                <a:cs typeface="QCF_P027"/>
              </a:rPr>
              <a:t/>
            </a:r>
            <a:br>
              <a:rPr lang="ur-PK" sz="4400" b="0" dirty="0" smtClean="0">
                <a:solidFill>
                  <a:schemeClr val="accent1">
                    <a:lumMod val="60000"/>
                    <a:lumOff val="40000"/>
                  </a:schemeClr>
                </a:solidFill>
                <a:ea typeface="Calibri"/>
                <a:cs typeface="QCF_P027"/>
              </a:rPr>
            </a:br>
            <a:r>
              <a:rPr lang="ur-PK" sz="3100" b="0" dirty="0" smtClean="0">
                <a:solidFill>
                  <a:srgbClr val="FFFFFF"/>
                </a:solidFill>
                <a:latin typeface="Jameel Noori Nastaleeq" pitchFamily="2" charset="-78"/>
                <a:ea typeface="Times New Roman" pitchFamily="18" charset="0"/>
                <a:cs typeface="Jameel Noori Nastaleeq" pitchFamily="2" charset="-78"/>
              </a:rPr>
              <a:t>ایمان لایا اللہ پر اور آخرت کے دن پر اور فرشتوں پر اور کتابوں پر اور نبیوں پر</a:t>
            </a:r>
            <a:endParaRPr lang="en-US" sz="3600" b="0" dirty="0">
              <a:latin typeface="Jameel Noori Nastaleeq" pitchFamily="2" charset="-78"/>
              <a:cs typeface="Jameel Noori Nastaleeq" pitchFamily="2" charset="-78"/>
            </a:endParaRPr>
          </a:p>
        </p:txBody>
      </p:sp>
      <p:sp>
        <p:nvSpPr>
          <p:cNvPr id="4" name="TextBox 3"/>
          <p:cNvSpPr txBox="1"/>
          <p:nvPr/>
        </p:nvSpPr>
        <p:spPr>
          <a:xfrm>
            <a:off x="2205876" y="1524000"/>
            <a:ext cx="4652124" cy="7694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ایمان: نیکی کی روح</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012549195"/>
              </p:ext>
            </p:extLst>
          </p:nvPr>
        </p:nvGraphicFramePr>
        <p:xfrm>
          <a:off x="4572000" y="2438400"/>
          <a:ext cx="4343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2"/>
          <p:cNvSpPr>
            <a:spLocks noChangeArrowheads="1"/>
          </p:cNvSpPr>
          <p:nvPr/>
        </p:nvSpPr>
        <p:spPr bwMode="auto">
          <a:xfrm>
            <a:off x="76200" y="5265897"/>
            <a:ext cx="4419600" cy="715089"/>
          </a:xfrm>
          <a:prstGeom prst="roundRect">
            <a:avLst/>
          </a:prstGeom>
          <a:ln>
            <a:headEnd/>
            <a:tailEnd/>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rtl="1">
              <a:defRPr/>
            </a:pPr>
            <a:r>
              <a:rPr lang="ar-SA" dirty="0">
                <a:solidFill>
                  <a:schemeClr val="accent5">
                    <a:lumMod val="75000"/>
                  </a:schemeClr>
                </a:solidFill>
                <a:latin typeface="Jameel Noori Nastaleeq" pitchFamily="2" charset="-78"/>
                <a:ea typeface="Times New Roman" pitchFamily="18" charset="0"/>
                <a:cs typeface="Jameel Noori Nastaleeq" pitchFamily="2" charset="-78"/>
              </a:rPr>
              <a:t>تین اشخاص نبی اکرم کے گھر حاضر</a:t>
            </a:r>
            <a:r>
              <a:rPr lang="en-US" dirty="0">
                <a:solidFill>
                  <a:schemeClr val="accent5">
                    <a:lumMod val="75000"/>
                  </a:schemeClr>
                </a:solidFill>
                <a:latin typeface="Jameel Noori Nastaleeq" pitchFamily="2" charset="-78"/>
                <a:ea typeface="Times New Roman" pitchFamily="18" charset="0"/>
                <a:cs typeface="Jameel Noori Nastaleeq" pitchFamily="2" charset="-78"/>
              </a:rPr>
              <a:t> </a:t>
            </a:r>
            <a:r>
              <a:rPr lang="ar-SA" dirty="0">
                <a:solidFill>
                  <a:schemeClr val="accent5">
                    <a:lumMod val="75000"/>
                  </a:schemeClr>
                </a:solidFill>
                <a:latin typeface="Jameel Noori Nastaleeq" pitchFamily="2" charset="-78"/>
                <a:ea typeface="Times New Roman" pitchFamily="18" charset="0"/>
                <a:cs typeface="Jameel Noori Nastaleeq" pitchFamily="2" charset="-78"/>
              </a:rPr>
              <a:t>ہوئے اورآپ کی عبادات سے متعلق دریافت کیا</a:t>
            </a:r>
            <a:r>
              <a:rPr lang="ur-PK" dirty="0">
                <a:solidFill>
                  <a:schemeClr val="accent5">
                    <a:lumMod val="75000"/>
                  </a:schemeClr>
                </a:solidFill>
                <a:latin typeface="Jameel Noori Nastaleeq" pitchFamily="2" charset="-78"/>
                <a:ea typeface="Times New Roman" pitchFamily="18" charset="0"/>
                <a:cs typeface="Jameel Noori Nastaleeq" pitchFamily="2" charset="-78"/>
              </a:rPr>
              <a:t> </a:t>
            </a:r>
            <a:r>
              <a:rPr lang="ar-SA" dirty="0">
                <a:solidFill>
                  <a:schemeClr val="accent5">
                    <a:lumMod val="75000"/>
                  </a:schemeClr>
                </a:solidFill>
                <a:latin typeface="Jameel Noori Nastaleeq" pitchFamily="2" charset="-78"/>
                <a:ea typeface="Times New Roman" pitchFamily="18" charset="0"/>
                <a:cs typeface="Jameel Noori Nastaleeq" pitchFamily="2" charset="-78"/>
              </a:rPr>
              <a:t>(متفق علیہ</a:t>
            </a:r>
            <a:r>
              <a:rPr lang="ur-PK" dirty="0">
                <a:solidFill>
                  <a:schemeClr val="accent5">
                    <a:lumMod val="75000"/>
                  </a:schemeClr>
                </a:solidFill>
                <a:latin typeface="Jameel Noori Nastaleeq" pitchFamily="2" charset="-78"/>
                <a:ea typeface="Times New Roman" pitchFamily="18" charset="0"/>
                <a:cs typeface="Jameel Noori Nastaleeq" pitchFamily="2" charset="-78"/>
              </a:rPr>
              <a:t>)</a:t>
            </a:r>
            <a:endParaRPr lang="en-US" dirty="0">
              <a:solidFill>
                <a:schemeClr val="accent5">
                  <a:lumMod val="75000"/>
                </a:schemeClr>
              </a:solidFill>
              <a:latin typeface="Jameel Noori Nastaleeq" pitchFamily="2" charset="-78"/>
              <a:cs typeface="Jameel Noori Nastaleeq" pitchFamily="2" charset="-78"/>
            </a:endParaRPr>
          </a:p>
        </p:txBody>
      </p:sp>
      <p:sp>
        <p:nvSpPr>
          <p:cNvPr id="7" name="Rectangle 21"/>
          <p:cNvSpPr>
            <a:spLocks noChangeArrowheads="1"/>
          </p:cNvSpPr>
          <p:nvPr/>
        </p:nvSpPr>
        <p:spPr bwMode="auto">
          <a:xfrm>
            <a:off x="76201" y="3929182"/>
            <a:ext cx="4419600" cy="681038"/>
          </a:xfrm>
          <a:prstGeom prst="roundRect">
            <a:avLst/>
          </a:prstGeom>
          <a:ln>
            <a:solidFill>
              <a:srgbClr val="7B9834"/>
            </a:solidFill>
            <a:headEnd/>
            <a:tailEnd/>
          </a:ln>
        </p:spPr>
        <p:style>
          <a:lnRef idx="2">
            <a:schemeClr val="accent4"/>
          </a:lnRef>
          <a:fillRef idx="1">
            <a:schemeClr val="lt1"/>
          </a:fillRef>
          <a:effectRef idx="0">
            <a:schemeClr val="accent4"/>
          </a:effectRef>
          <a:fontRef idx="minor">
            <a:schemeClr val="dk1"/>
          </a:fontRef>
        </p:style>
        <p:txBody>
          <a:bodyPr wrap="square" anchor="ctr">
            <a:spAutoFit/>
          </a:bodyPr>
          <a:lstStyle/>
          <a:p>
            <a:pPr algn="ctr" rtl="1">
              <a:defRPr/>
            </a:pPr>
            <a:r>
              <a:rPr lang="ar-SA" dirty="0">
                <a:solidFill>
                  <a:srgbClr val="7B9834"/>
                </a:solidFill>
                <a:latin typeface="Jameel Noori Nastaleeq" pitchFamily="2" charset="-78"/>
                <a:ea typeface="Times New Roman" pitchFamily="18" charset="0"/>
                <a:cs typeface="Jameel Noori Nastaleeq" pitchFamily="2" charset="-78"/>
              </a:rPr>
              <a:t>رو زِ قیامت اللہ تعالیٰ کے سامنے سب سے پہلے تین اشخاص کامعاملہ پیش</a:t>
            </a:r>
            <a:r>
              <a:rPr lang="en-US" dirty="0">
                <a:solidFill>
                  <a:srgbClr val="7B9834"/>
                </a:solidFill>
                <a:latin typeface="Jameel Noori Nastaleeq" pitchFamily="2" charset="-78"/>
                <a:ea typeface="Times New Roman" pitchFamily="18" charset="0"/>
                <a:cs typeface="Jameel Noori Nastaleeq" pitchFamily="2" charset="-78"/>
              </a:rPr>
              <a:t> </a:t>
            </a:r>
            <a:r>
              <a:rPr lang="ar-SA" dirty="0">
                <a:solidFill>
                  <a:srgbClr val="7B9834"/>
                </a:solidFill>
                <a:latin typeface="Jameel Noori Nastaleeq" pitchFamily="2" charset="-78"/>
                <a:ea typeface="Times New Roman" pitchFamily="18" charset="0"/>
                <a:cs typeface="Jameel Noori Nastaleeq" pitchFamily="2" charset="-78"/>
              </a:rPr>
              <a:t>ہوگا </a:t>
            </a:r>
            <a:r>
              <a:rPr lang="ur-PK" dirty="0" smtClean="0">
                <a:solidFill>
                  <a:srgbClr val="7B9834"/>
                </a:solidFill>
                <a:latin typeface="Jameel Noori Nastaleeq" pitchFamily="2" charset="-78"/>
                <a:ea typeface="Times New Roman" pitchFamily="18" charset="0"/>
                <a:cs typeface="Jameel Noori Nastaleeq" pitchFamily="2" charset="-78"/>
              </a:rPr>
              <a:t> </a:t>
            </a:r>
            <a:r>
              <a:rPr lang="ar-SA" sz="1600" dirty="0" smtClean="0">
                <a:solidFill>
                  <a:srgbClr val="7B9834"/>
                </a:solidFill>
                <a:latin typeface="Jameel Noori Nastaleeq" pitchFamily="2" charset="-78"/>
                <a:ea typeface="Times New Roman" pitchFamily="18" charset="0"/>
                <a:cs typeface="Jameel Noori Nastaleeq" pitchFamily="2" charset="-78"/>
              </a:rPr>
              <a:t>(</a:t>
            </a:r>
            <a:r>
              <a:rPr lang="ar-SA" sz="1600" dirty="0">
                <a:solidFill>
                  <a:srgbClr val="7B9834"/>
                </a:solidFill>
                <a:latin typeface="Jameel Noori Nastaleeq" pitchFamily="2" charset="-78"/>
                <a:ea typeface="Times New Roman" pitchFamily="18" charset="0"/>
                <a:cs typeface="Jameel Noori Nastaleeq" pitchFamily="2" charset="-78"/>
              </a:rPr>
              <a:t>مسلم</a:t>
            </a:r>
            <a:r>
              <a:rPr lang="en-US" sz="1600" dirty="0">
                <a:solidFill>
                  <a:srgbClr val="7B9834"/>
                </a:solidFill>
                <a:latin typeface="Jameel Noori Nastaleeq" pitchFamily="2" charset="-78"/>
                <a:ea typeface="Times New Roman" pitchFamily="18" charset="0"/>
                <a:cs typeface="Jameel Noori Nastaleeq" pitchFamily="2" charset="-78"/>
              </a:rPr>
              <a:t> </a:t>
            </a:r>
            <a:r>
              <a:rPr lang="ur-PK" sz="1600" dirty="0">
                <a:solidFill>
                  <a:srgbClr val="7B9834"/>
                </a:solidFill>
                <a:latin typeface="Jameel Noori Nastaleeq" pitchFamily="2" charset="-78"/>
                <a:ea typeface="Times New Roman" pitchFamily="18" charset="0"/>
                <a:cs typeface="Jameel Noori Nastaleeq" pitchFamily="2" charset="-78"/>
              </a:rPr>
              <a:t>)</a:t>
            </a:r>
            <a:endParaRPr lang="en-US" sz="1600" dirty="0">
              <a:solidFill>
                <a:srgbClr val="7B9834"/>
              </a:solidFill>
              <a:latin typeface="Jameel Noori Nastaleeq" pitchFamily="2" charset="-78"/>
              <a:cs typeface="Jameel Noori Nastaleeq"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3EADA6F9-92DC-41E1-9A04-06D1BFA1C3D3}"/>
                                            </p:graphicEl>
                                          </p:spTgt>
                                        </p:tgtEl>
                                        <p:attrNameLst>
                                          <p:attrName>style.visibility</p:attrName>
                                        </p:attrNameLst>
                                      </p:cBhvr>
                                      <p:to>
                                        <p:strVal val="visible"/>
                                      </p:to>
                                    </p:set>
                                    <p:animEffect transition="in" filter="fade">
                                      <p:cBhvr>
                                        <p:cTn id="7" dur="500"/>
                                        <p:tgtEl>
                                          <p:spTgt spid="6">
                                            <p:graphicEl>
                                              <a:dgm id="{3EADA6F9-92DC-41E1-9A04-06D1BFA1C3D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AA990B91-6738-458B-9B1D-A090D567DB6B}"/>
                                            </p:graphicEl>
                                          </p:spTgt>
                                        </p:tgtEl>
                                        <p:attrNameLst>
                                          <p:attrName>style.visibility</p:attrName>
                                        </p:attrNameLst>
                                      </p:cBhvr>
                                      <p:to>
                                        <p:strVal val="visible"/>
                                      </p:to>
                                    </p:set>
                                    <p:animEffect transition="in" filter="fade">
                                      <p:cBhvr>
                                        <p:cTn id="12" dur="500"/>
                                        <p:tgtEl>
                                          <p:spTgt spid="6">
                                            <p:graphicEl>
                                              <a:dgm id="{AA990B91-6738-458B-9B1D-A090D567DB6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B31487CE-8D0C-4E5F-BA08-BB8657606A03}"/>
                                            </p:graphicEl>
                                          </p:spTgt>
                                        </p:tgtEl>
                                        <p:attrNameLst>
                                          <p:attrName>style.visibility</p:attrName>
                                        </p:attrNameLst>
                                      </p:cBhvr>
                                      <p:to>
                                        <p:strVal val="visible"/>
                                      </p:to>
                                    </p:set>
                                    <p:animEffect transition="in" filter="fade">
                                      <p:cBhvr>
                                        <p:cTn id="17" dur="500"/>
                                        <p:tgtEl>
                                          <p:spTgt spid="6">
                                            <p:graphicEl>
                                              <a:dgm id="{B31487CE-8D0C-4E5F-BA08-BB8657606A0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FCF36680-76E6-4F71-9653-099E20882816}"/>
                                            </p:graphicEl>
                                          </p:spTgt>
                                        </p:tgtEl>
                                        <p:attrNameLst>
                                          <p:attrName>style.visibility</p:attrName>
                                        </p:attrNameLst>
                                      </p:cBhvr>
                                      <p:to>
                                        <p:strVal val="visible"/>
                                      </p:to>
                                    </p:set>
                                    <p:animEffect transition="in" filter="fade">
                                      <p:cBhvr>
                                        <p:cTn id="22" dur="500"/>
                                        <p:tgtEl>
                                          <p:spTgt spid="6">
                                            <p:graphicEl>
                                              <a:dgm id="{FCF36680-76E6-4F71-9653-099E2088281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0" fill="hold" grpId="1" nodeType="clickEffect">
                                  <p:stCondLst>
                                    <p:cond delay="0"/>
                                  </p:stCondLst>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graphicEl>
                                              <a:dgm id="{AE7AFD26-004B-4DA6-9929-B51845610378}"/>
                                            </p:graphicEl>
                                          </p:spTgt>
                                        </p:tgtEl>
                                        <p:attrNameLst>
                                          <p:attrName>style.visibility</p:attrName>
                                        </p:attrNameLst>
                                      </p:cBhvr>
                                      <p:to>
                                        <p:strVal val="visible"/>
                                      </p:to>
                                    </p:set>
                                    <p:animEffect transition="in" filter="fade">
                                      <p:cBhvr>
                                        <p:cTn id="39" dur="500"/>
                                        <p:tgtEl>
                                          <p:spTgt spid="6">
                                            <p:graphicEl>
                                              <a:dgm id="{AE7AFD26-004B-4DA6-9929-B5184561037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23BC2A8C-9B95-4B16-890D-F97A2A2A2FBC}"/>
                                            </p:graphicEl>
                                          </p:spTgt>
                                        </p:tgtEl>
                                        <p:attrNameLst>
                                          <p:attrName>style.visibility</p:attrName>
                                        </p:attrNameLst>
                                      </p:cBhvr>
                                      <p:to>
                                        <p:strVal val="visible"/>
                                      </p:to>
                                    </p:set>
                                    <p:animEffect transition="in" filter="fade">
                                      <p:cBhvr>
                                        <p:cTn id="44" dur="500"/>
                                        <p:tgtEl>
                                          <p:spTgt spid="6">
                                            <p:graphicEl>
                                              <a:dgm id="{23BC2A8C-9B95-4B16-890D-F97A2A2A2FB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dissolv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0"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5" grpId="0" animBg="1"/>
      <p:bldP spid="5"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8077200" cy="3886200"/>
          </a:xfrm>
        </p:spPr>
        <p:txBody>
          <a:bodyPr>
            <a:noAutofit/>
          </a:bodyPr>
          <a:lstStyle/>
          <a:p>
            <a:pPr algn="ctr" rtl="1" eaLnBrk="1" hangingPunct="1">
              <a:lnSpc>
                <a:spcPct val="110000"/>
              </a:lnSpc>
              <a:defRPr/>
            </a:pPr>
            <a:r>
              <a:rPr lang="ar-SA" sz="54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وَ </a:t>
            </a:r>
            <a:r>
              <a:rPr lang="ar-SA" sz="5400" dirty="0">
                <a:effectLst>
                  <a:outerShdw blurRad="38100" dist="38100" dir="2700000" algn="tl">
                    <a:srgbClr val="000000">
                      <a:alpha val="43137"/>
                    </a:srgbClr>
                  </a:outerShdw>
                </a:effectLst>
                <a:latin typeface="Al Qalam Quran Publisher" pitchFamily="18" charset="-78"/>
                <a:cs typeface="Al Qalam Quran Publisher" pitchFamily="18" charset="-78"/>
              </a:rPr>
              <a:t>اٰتَى الْمَالَ عَلٰى حُبِّهٖ ذَوِي الْقُرْبٰى وَ الْيَتٰمٰى وَ الْمَسٰكِيْنَ وَ ابْنَ السَّبِيْلِ١ۙ وَ السَّآىِٕلِيْنَ۠ وَ فِي </a:t>
            </a:r>
            <a:r>
              <a:rPr lang="ar-SA" sz="54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الرِّقَابِ١ۚ</a:t>
            </a:r>
            <a:r>
              <a:rPr lang="ur-PK" sz="4800" b="0" dirty="0" smtClean="0">
                <a:solidFill>
                  <a:schemeClr val="accent1">
                    <a:lumMod val="60000"/>
                    <a:lumOff val="40000"/>
                  </a:schemeClr>
                </a:solidFill>
                <a:ea typeface="Calibri"/>
                <a:cs typeface="QCF_P027"/>
              </a:rPr>
              <a:t/>
            </a:r>
            <a:br>
              <a:rPr lang="ur-PK" sz="4800" b="0" dirty="0" smtClean="0">
                <a:solidFill>
                  <a:schemeClr val="accent1">
                    <a:lumMod val="60000"/>
                    <a:lumOff val="40000"/>
                  </a:schemeClr>
                </a:solidFill>
                <a:ea typeface="Calibri"/>
                <a:cs typeface="QCF_P027"/>
              </a:rPr>
            </a:br>
            <a:r>
              <a:rPr lang="ur-PK" sz="4000" b="0" dirty="0" smtClean="0">
                <a:solidFill>
                  <a:srgbClr val="FFFFFF"/>
                </a:solidFill>
                <a:latin typeface="Jameel Noori Nastaleeq" pitchFamily="2" charset="-78"/>
                <a:ea typeface="Times New Roman" pitchFamily="18" charset="0"/>
                <a:cs typeface="Jameel Noori Nastaleeq" pitchFamily="2" charset="-78"/>
              </a:rPr>
              <a:t> </a:t>
            </a:r>
            <a:r>
              <a:rPr lang="ur-PK" sz="3600" b="0" dirty="0" smtClean="0">
                <a:solidFill>
                  <a:srgbClr val="FFFFFF"/>
                </a:solidFill>
                <a:latin typeface="Jameel Noori Nastaleeq" pitchFamily="2" charset="-78"/>
                <a:ea typeface="Times New Roman" pitchFamily="18" charset="0"/>
                <a:cs typeface="Jameel Noori Nastaleeq" pitchFamily="2" charset="-78"/>
              </a:rPr>
              <a:t>اور اُس نے دیا مال باوجود اِس کی محبت کے قرابت داروں کو اور یتیموں کو اور مسکینوں کو اور مسافروں کو اور مانگنے والوں کو اور گردنوں کے چھڑانے میں </a:t>
            </a:r>
            <a:endParaRPr lang="en-US" sz="4000" b="0" dirty="0">
              <a:latin typeface="Jameel Noori Nastaleeq" pitchFamily="2" charset="-78"/>
              <a:cs typeface="Jameel Noori Nastaleeq" pitchFamily="2" charset="-7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8176"/>
          </a:xfrm>
        </p:spPr>
        <p:txBody>
          <a:bodyPr/>
          <a:lstStyle/>
          <a:p>
            <a:pPr algn="ctr" rtl="1" eaLnBrk="1" hangingPunct="1">
              <a:defRPr/>
            </a:pPr>
            <a:r>
              <a:rPr lang="ur-PK" sz="3600" b="0" dirty="0" smtClean="0">
                <a:solidFill>
                  <a:srgbClr val="FFC000"/>
                </a:solidFill>
                <a:latin typeface="Arial" charset="0"/>
                <a:ea typeface="Times New Roman" pitchFamily="18" charset="0"/>
                <a:cs typeface="UL Sajid Heading" pitchFamily="2" charset="-78"/>
              </a:rPr>
              <a:t>نیکی کا پہلا عملی مظہر:</a:t>
            </a:r>
            <a:br>
              <a:rPr lang="ur-PK" sz="3600" b="0" dirty="0" smtClean="0">
                <a:solidFill>
                  <a:srgbClr val="FFC000"/>
                </a:solidFill>
                <a:latin typeface="Arial" charset="0"/>
                <a:ea typeface="Times New Roman" pitchFamily="18" charset="0"/>
                <a:cs typeface="UL Sajid Heading" pitchFamily="2" charset="-78"/>
              </a:rPr>
            </a:br>
            <a:r>
              <a:rPr lang="ur-PK" sz="4400" b="0" dirty="0" smtClean="0">
                <a:solidFill>
                  <a:srgbClr val="FFC000"/>
                </a:solidFill>
                <a:latin typeface="Arial" charset="0"/>
                <a:ea typeface="Times New Roman" pitchFamily="18" charset="0"/>
                <a:cs typeface="UL Sajid Heading" pitchFamily="2" charset="-78"/>
              </a:rPr>
              <a:t>انسانی ہمدردی</a:t>
            </a:r>
            <a:endParaRPr lang="ur-PK" sz="3600" b="0" dirty="0" smtClean="0">
              <a:solidFill>
                <a:srgbClr val="FFC000"/>
              </a:solidFill>
              <a:latin typeface="Arial" charset="0"/>
              <a:ea typeface="Times New Roman" pitchFamily="18" charset="0"/>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525748"/>
              </p:ext>
            </p:extLst>
          </p:nvPr>
        </p:nvGraphicFramePr>
        <p:xfrm>
          <a:off x="762000" y="1510070"/>
          <a:ext cx="7620000" cy="2909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2151854256"/>
              </p:ext>
            </p:extLst>
          </p:nvPr>
        </p:nvGraphicFramePr>
        <p:xfrm>
          <a:off x="1066800" y="4505036"/>
          <a:ext cx="7010400" cy="228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graphicEl>
                                              <a:dgm id="{C641DEA9-B2FE-42D2-90A6-FB26FB24702A}"/>
                                            </p:graphicEl>
                                          </p:spTgt>
                                        </p:tgtEl>
                                        <p:attrNameLst>
                                          <p:attrName>style.visibility</p:attrName>
                                        </p:attrNameLst>
                                      </p:cBhvr>
                                      <p:to>
                                        <p:strVal val="visible"/>
                                      </p:to>
                                    </p:set>
                                    <p:animEffect transition="in" filter="blinds(horizontal)">
                                      <p:cBhvr>
                                        <p:cTn id="7" dur="500"/>
                                        <p:tgtEl>
                                          <p:spTgt spid="4">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graphicEl>
                                              <a:dgm id="{EC73BE70-18C4-4F88-AAAE-EF2BE3FA4052}"/>
                                            </p:graphicEl>
                                          </p:spTgt>
                                        </p:tgtEl>
                                        <p:attrNameLst>
                                          <p:attrName>style.visibility</p:attrName>
                                        </p:attrNameLst>
                                      </p:cBhvr>
                                      <p:to>
                                        <p:strVal val="visible"/>
                                      </p:to>
                                    </p:set>
                                    <p:animEffect transition="in" filter="blinds(horizontal)">
                                      <p:cBhvr>
                                        <p:cTn id="12" dur="500"/>
                                        <p:tgtEl>
                                          <p:spTgt spid="4">
                                            <p:graphicEl>
                                              <a:dgm id="{EC73BE70-18C4-4F88-AAAE-EF2BE3FA405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graphicEl>
                                              <a:dgm id="{A9CBDE04-201D-4011-8AF1-06473950E854}"/>
                                            </p:graphicEl>
                                          </p:spTgt>
                                        </p:tgtEl>
                                        <p:attrNameLst>
                                          <p:attrName>style.visibility</p:attrName>
                                        </p:attrNameLst>
                                      </p:cBhvr>
                                      <p:to>
                                        <p:strVal val="visible"/>
                                      </p:to>
                                    </p:set>
                                    <p:animEffect transition="in" filter="blinds(horizontal)">
                                      <p:cBhvr>
                                        <p:cTn id="17" dur="500"/>
                                        <p:tgtEl>
                                          <p:spTgt spid="4">
                                            <p:graphicEl>
                                              <a:dgm id="{A9CBDE04-201D-4011-8AF1-06473950E85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graphicEl>
                                              <a:dgm id="{5F9256B1-569A-4A5E-B955-BBC2C1B6BF30}"/>
                                            </p:graphicEl>
                                          </p:spTgt>
                                        </p:tgtEl>
                                        <p:attrNameLst>
                                          <p:attrName>style.visibility</p:attrName>
                                        </p:attrNameLst>
                                      </p:cBhvr>
                                      <p:to>
                                        <p:strVal val="visible"/>
                                      </p:to>
                                    </p:set>
                                    <p:animEffect transition="in" filter="blinds(horizontal)">
                                      <p:cBhvr>
                                        <p:cTn id="22" dur="500"/>
                                        <p:tgtEl>
                                          <p:spTgt spid="4">
                                            <p:graphicEl>
                                              <a:dgm id="{5F9256B1-569A-4A5E-B955-BBC2C1B6BF3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graphicEl>
                                              <a:dgm id="{FD485FE1-F867-4343-BB5B-44636579DC08}"/>
                                            </p:graphicEl>
                                          </p:spTgt>
                                        </p:tgtEl>
                                        <p:attrNameLst>
                                          <p:attrName>style.visibility</p:attrName>
                                        </p:attrNameLst>
                                      </p:cBhvr>
                                      <p:to>
                                        <p:strVal val="visible"/>
                                      </p:to>
                                    </p:set>
                                    <p:animEffect transition="in" filter="blinds(horizontal)">
                                      <p:cBhvr>
                                        <p:cTn id="27" dur="500"/>
                                        <p:tgtEl>
                                          <p:spTgt spid="4">
                                            <p:graphicEl>
                                              <a:dgm id="{FD485FE1-F867-4343-BB5B-44636579DC0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graphicEl>
                                              <a:dgm id="{AFD3C73D-642A-4D5E-BA50-9F71F12B7D3E}"/>
                                            </p:graphicEl>
                                          </p:spTgt>
                                        </p:tgtEl>
                                        <p:attrNameLst>
                                          <p:attrName>style.visibility</p:attrName>
                                        </p:attrNameLst>
                                      </p:cBhvr>
                                      <p:to>
                                        <p:strVal val="visible"/>
                                      </p:to>
                                    </p:set>
                                    <p:animEffect transition="in" filter="fade">
                                      <p:cBhvr>
                                        <p:cTn id="32" dur="500"/>
                                        <p:tgtEl>
                                          <p:spTgt spid="8">
                                            <p:graphicEl>
                                              <a:dgm id="{AFD3C73D-642A-4D5E-BA50-9F71F12B7D3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graphicEl>
                                              <a:dgm id="{BE836D13-2C53-4CFA-81F9-2C5C1F8DFCCF}"/>
                                            </p:graphicEl>
                                          </p:spTgt>
                                        </p:tgtEl>
                                        <p:attrNameLst>
                                          <p:attrName>style.visibility</p:attrName>
                                        </p:attrNameLst>
                                      </p:cBhvr>
                                      <p:to>
                                        <p:strVal val="visible"/>
                                      </p:to>
                                    </p:set>
                                    <p:animEffect transition="in" filter="fade">
                                      <p:cBhvr>
                                        <p:cTn id="37" dur="500"/>
                                        <p:tgtEl>
                                          <p:spTgt spid="8">
                                            <p:graphicEl>
                                              <a:dgm id="{BE836D13-2C53-4CFA-81F9-2C5C1F8DFCCF}"/>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graphicEl>
                                              <a:dgm id="{C0F64E18-A3AD-4A86-B29C-A938A1E050FA}"/>
                                            </p:graphicEl>
                                          </p:spTgt>
                                        </p:tgtEl>
                                        <p:attrNameLst>
                                          <p:attrName>style.visibility</p:attrName>
                                        </p:attrNameLst>
                                      </p:cBhvr>
                                      <p:to>
                                        <p:strVal val="visible"/>
                                      </p:to>
                                    </p:set>
                                    <p:animEffect transition="in" filter="fade">
                                      <p:cBhvr>
                                        <p:cTn id="40" dur="500"/>
                                        <p:tgtEl>
                                          <p:spTgt spid="8">
                                            <p:graphicEl>
                                              <a:dgm id="{C0F64E18-A3AD-4A86-B29C-A938A1E050F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graphicEl>
                                              <a:dgm id="{E1FCE9C2-6C1A-438A-A755-7644BA7B6DDA}"/>
                                            </p:graphicEl>
                                          </p:spTgt>
                                        </p:tgtEl>
                                        <p:attrNameLst>
                                          <p:attrName>style.visibility</p:attrName>
                                        </p:attrNameLst>
                                      </p:cBhvr>
                                      <p:to>
                                        <p:strVal val="visible"/>
                                      </p:to>
                                    </p:set>
                                    <p:animEffect transition="in" filter="fade">
                                      <p:cBhvr>
                                        <p:cTn id="45" dur="500"/>
                                        <p:tgtEl>
                                          <p:spTgt spid="8">
                                            <p:graphicEl>
                                              <a:dgm id="{E1FCE9C2-6C1A-438A-A755-7644BA7B6DDA}"/>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graphicEl>
                                              <a:dgm id="{BD1B050E-324A-4FE7-B155-27D16BC12043}"/>
                                            </p:graphicEl>
                                          </p:spTgt>
                                        </p:tgtEl>
                                        <p:attrNameLst>
                                          <p:attrName>style.visibility</p:attrName>
                                        </p:attrNameLst>
                                      </p:cBhvr>
                                      <p:to>
                                        <p:strVal val="visible"/>
                                      </p:to>
                                    </p:set>
                                    <p:animEffect transition="in" filter="fade">
                                      <p:cBhvr>
                                        <p:cTn id="48" dur="500"/>
                                        <p:tgtEl>
                                          <p:spTgt spid="8">
                                            <p:graphicEl>
                                              <a:dgm id="{BD1B050E-324A-4FE7-B155-27D16BC12043}"/>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graphicEl>
                                              <a:dgm id="{66213DE1-572D-4EA6-880E-CD3D15C0EB92}"/>
                                            </p:graphicEl>
                                          </p:spTgt>
                                        </p:tgtEl>
                                        <p:attrNameLst>
                                          <p:attrName>style.visibility</p:attrName>
                                        </p:attrNameLst>
                                      </p:cBhvr>
                                      <p:to>
                                        <p:strVal val="visible"/>
                                      </p:to>
                                    </p:set>
                                    <p:animEffect transition="in" filter="fade">
                                      <p:cBhvr>
                                        <p:cTn id="53" dur="500"/>
                                        <p:tgtEl>
                                          <p:spTgt spid="8">
                                            <p:graphicEl>
                                              <a:dgm id="{66213DE1-572D-4EA6-880E-CD3D15C0EB92}"/>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graphicEl>
                                              <a:dgm id="{17B4CC52-371C-455E-BD1D-CD45FF018305}"/>
                                            </p:graphicEl>
                                          </p:spTgt>
                                        </p:tgtEl>
                                        <p:attrNameLst>
                                          <p:attrName>style.visibility</p:attrName>
                                        </p:attrNameLst>
                                      </p:cBhvr>
                                      <p:to>
                                        <p:strVal val="visible"/>
                                      </p:to>
                                    </p:set>
                                    <p:animEffect transition="in" filter="fade">
                                      <p:cBhvr>
                                        <p:cTn id="56" dur="500"/>
                                        <p:tgtEl>
                                          <p:spTgt spid="8">
                                            <p:graphicEl>
                                              <a:dgm id="{17B4CC52-371C-455E-BD1D-CD45FF01830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graphicEl>
                                              <a:dgm id="{D174D1EB-312E-4B83-88F0-D8A7FEBCDC21}"/>
                                            </p:graphicEl>
                                          </p:spTgt>
                                        </p:tgtEl>
                                        <p:attrNameLst>
                                          <p:attrName>style.visibility</p:attrName>
                                        </p:attrNameLst>
                                      </p:cBhvr>
                                      <p:to>
                                        <p:strVal val="visible"/>
                                      </p:to>
                                    </p:set>
                                    <p:animEffect transition="in" filter="fade">
                                      <p:cBhvr>
                                        <p:cTn id="61" dur="500"/>
                                        <p:tgtEl>
                                          <p:spTgt spid="8">
                                            <p:graphicEl>
                                              <a:dgm id="{D174D1EB-312E-4B83-88F0-D8A7FEBCDC21}"/>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graphicEl>
                                              <a:dgm id="{E4E2A005-F7FE-46FC-9F10-4A38AA43322D}"/>
                                            </p:graphicEl>
                                          </p:spTgt>
                                        </p:tgtEl>
                                        <p:attrNameLst>
                                          <p:attrName>style.visibility</p:attrName>
                                        </p:attrNameLst>
                                      </p:cBhvr>
                                      <p:to>
                                        <p:strVal val="visible"/>
                                      </p:to>
                                    </p:set>
                                    <p:animEffect transition="in" filter="fade">
                                      <p:cBhvr>
                                        <p:cTn id="64" dur="500"/>
                                        <p:tgtEl>
                                          <p:spTgt spid="8">
                                            <p:graphicEl>
                                              <a:dgm id="{E4E2A005-F7FE-46FC-9F10-4A38AA43322D}"/>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graphicEl>
                                              <a:dgm id="{77501E7D-7604-4286-9B7B-5664E5488FA7}"/>
                                            </p:graphicEl>
                                          </p:spTgt>
                                        </p:tgtEl>
                                        <p:attrNameLst>
                                          <p:attrName>style.visibility</p:attrName>
                                        </p:attrNameLst>
                                      </p:cBhvr>
                                      <p:to>
                                        <p:strVal val="visible"/>
                                      </p:to>
                                    </p:set>
                                    <p:animEffect transition="in" filter="fade">
                                      <p:cBhvr>
                                        <p:cTn id="69" dur="500"/>
                                        <p:tgtEl>
                                          <p:spTgt spid="8">
                                            <p:graphicEl>
                                              <a:dgm id="{77501E7D-7604-4286-9B7B-5664E5488FA7}"/>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graphicEl>
                                              <a:dgm id="{52CB4A20-E39D-43E3-8066-90ADCA944BE0}"/>
                                            </p:graphicEl>
                                          </p:spTgt>
                                        </p:tgtEl>
                                        <p:attrNameLst>
                                          <p:attrName>style.visibility</p:attrName>
                                        </p:attrNameLst>
                                      </p:cBhvr>
                                      <p:to>
                                        <p:strVal val="visible"/>
                                      </p:to>
                                    </p:set>
                                    <p:animEffect transition="in" filter="fade">
                                      <p:cBhvr>
                                        <p:cTn id="72" dur="500"/>
                                        <p:tgtEl>
                                          <p:spTgt spid="8">
                                            <p:graphicEl>
                                              <a:dgm id="{52CB4A20-E39D-43E3-8066-90ADCA944BE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8"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447800"/>
            <a:ext cx="8077200" cy="2819400"/>
          </a:xfrm>
        </p:spPr>
        <p:txBody>
          <a:bodyPr>
            <a:noAutofit/>
          </a:bodyPr>
          <a:lstStyle/>
          <a:p>
            <a:pPr algn="ctr" rtl="1" eaLnBrk="1" hangingPunct="1">
              <a:lnSpc>
                <a:spcPct val="150000"/>
              </a:lnSpc>
              <a:defRPr/>
            </a:pPr>
            <a:r>
              <a:rPr lang="ar-SA" sz="5400" dirty="0">
                <a:effectLst>
                  <a:outerShdw blurRad="38100" dist="38100" dir="2700000" algn="tl">
                    <a:srgbClr val="000000">
                      <a:alpha val="43137"/>
                    </a:srgbClr>
                  </a:outerShdw>
                </a:effectLst>
                <a:latin typeface="Al Qalam Quran Publisher" pitchFamily="18" charset="-78"/>
                <a:cs typeface="Al Qalam Quran Publisher" pitchFamily="18" charset="-78"/>
              </a:rPr>
              <a:t>وَ اَقَامَ الصَّلٰوةَ وَ اٰتَى الزَّكٰوةَ١ۚ</a:t>
            </a:r>
            <a:r>
              <a:rPr lang="ur-PK" sz="4800" b="0" dirty="0" smtClean="0">
                <a:solidFill>
                  <a:schemeClr val="accent1">
                    <a:lumMod val="60000"/>
                    <a:lumOff val="40000"/>
                  </a:schemeClr>
                </a:solidFill>
                <a:ea typeface="Calibri"/>
                <a:cs typeface="QCF_P027"/>
              </a:rPr>
              <a:t/>
            </a:r>
            <a:br>
              <a:rPr lang="ur-PK" sz="4800" b="0" dirty="0" smtClean="0">
                <a:solidFill>
                  <a:schemeClr val="accent1">
                    <a:lumMod val="60000"/>
                    <a:lumOff val="40000"/>
                  </a:schemeClr>
                </a:solidFill>
                <a:ea typeface="Calibri"/>
                <a:cs typeface="QCF_P027"/>
              </a:rPr>
            </a:br>
            <a:r>
              <a:rPr lang="ur-PK" sz="4000" b="0" dirty="0" smtClean="0">
                <a:solidFill>
                  <a:srgbClr val="FFFFFF"/>
                </a:solidFill>
                <a:latin typeface="Jameel Noori Nastaleeq" pitchFamily="2" charset="-78"/>
                <a:ea typeface="Times New Roman" pitchFamily="18" charset="0"/>
                <a:cs typeface="Jameel Noori Nastaleeq" pitchFamily="2" charset="-78"/>
              </a:rPr>
              <a:t> اور اُس نے نماز قائم کی اور اُس نے زکوة دی</a:t>
            </a:r>
            <a:endParaRPr lang="en-US" sz="4000" b="0" dirty="0">
              <a:latin typeface="Jameel Noori Nastaleeq" pitchFamily="2" charset="-78"/>
              <a:cs typeface="Jameel Noori Nastaleeq"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8176"/>
          </a:xfrm>
        </p:spPr>
        <p:txBody>
          <a:bodyPr/>
          <a:lstStyle/>
          <a:p>
            <a:pPr algn="ctr" rtl="1" eaLnBrk="1" hangingPunct="1">
              <a:defRPr/>
            </a:pPr>
            <a:r>
              <a:rPr lang="ur-PK" sz="3600" b="0" dirty="0" smtClean="0">
                <a:solidFill>
                  <a:srgbClr val="FFC000"/>
                </a:solidFill>
                <a:latin typeface="Arial" charset="0"/>
                <a:ea typeface="Times New Roman" pitchFamily="18" charset="0"/>
                <a:cs typeface="UL Sajid Heading" pitchFamily="2" charset="-78"/>
              </a:rPr>
              <a:t>نیکی کا دوسرا عملی مظہر:</a:t>
            </a:r>
            <a:br>
              <a:rPr lang="ur-PK" sz="3600" b="0" dirty="0" smtClean="0">
                <a:solidFill>
                  <a:srgbClr val="FFC000"/>
                </a:solidFill>
                <a:latin typeface="Arial" charset="0"/>
                <a:ea typeface="Times New Roman" pitchFamily="18" charset="0"/>
                <a:cs typeface="UL Sajid Heading" pitchFamily="2" charset="-78"/>
              </a:rPr>
            </a:br>
            <a:r>
              <a:rPr lang="ur-PK" sz="4400" b="0" dirty="0" smtClean="0">
                <a:solidFill>
                  <a:srgbClr val="FFC000"/>
                </a:solidFill>
                <a:latin typeface="Arial" charset="0"/>
                <a:ea typeface="Times New Roman" pitchFamily="18" charset="0"/>
                <a:cs typeface="UL Sajid Heading" pitchFamily="2" charset="-78"/>
              </a:rPr>
              <a:t>عبادات کا اہتمام</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2244453"/>
              </p:ext>
            </p:extLst>
          </p:nvPr>
        </p:nvGraphicFramePr>
        <p:xfrm>
          <a:off x="228600" y="1778139"/>
          <a:ext cx="8610600" cy="3290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8"/>
          <p:cNvSpPr>
            <a:spLocks noChangeArrowheads="1"/>
          </p:cNvSpPr>
          <p:nvPr/>
        </p:nvSpPr>
        <p:spPr bwMode="auto">
          <a:xfrm>
            <a:off x="2043452" y="5449779"/>
            <a:ext cx="4985659" cy="646331"/>
          </a:xfrm>
          <a:prstGeom prst="rect">
            <a:avLst/>
          </a:prstGeom>
          <a:noFill/>
          <a:ln w="9525" algn="ctr">
            <a:noFill/>
            <a:miter lim="800000"/>
            <a:headEnd/>
            <a:tailEnd/>
          </a:ln>
        </p:spPr>
        <p:txBody>
          <a:bodyPr wrap="none" anchor="ctr">
            <a:spAutoFit/>
          </a:bodyPr>
          <a:lstStyle/>
          <a:p>
            <a:pPr algn="ctr" rtl="1">
              <a:defRPr/>
            </a:pPr>
            <a:r>
              <a:rPr lang="ar-SA" sz="3600" dirty="0">
                <a:solidFill>
                  <a:schemeClr val="accent1">
                    <a:lumMod val="50000"/>
                  </a:schemeClr>
                </a:solidFill>
                <a:latin typeface="Jameel Noori Nastaleeq" pitchFamily="2" charset="-78"/>
                <a:ea typeface="Times New Roman" pitchFamily="18" charset="0"/>
                <a:cs typeface="Jameel Noori Nastaleeq" pitchFamily="2" charset="-78"/>
              </a:rPr>
              <a:t>یقیناً مال میں زکوٰۃ کے علاوہ بھی حق ہے </a:t>
            </a:r>
            <a:r>
              <a:rPr lang="ar-SA" sz="2800" dirty="0">
                <a:solidFill>
                  <a:schemeClr val="accent1">
                    <a:lumMod val="50000"/>
                  </a:schemeClr>
                </a:solidFill>
                <a:latin typeface="Jameel Noori Nastaleeq" pitchFamily="2" charset="-78"/>
                <a:ea typeface="Times New Roman" pitchFamily="18" charset="0"/>
                <a:cs typeface="Jameel Noori Nastaleeq" pitchFamily="2" charset="-78"/>
              </a:rPr>
              <a:t>(ترمذی)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graphicEl>
                                              <a:dgm id="{67A43028-A43F-4351-A88A-6BFF65551CD8}"/>
                                            </p:graphicEl>
                                          </p:spTgt>
                                        </p:tgtEl>
                                        <p:attrNameLst>
                                          <p:attrName>style.visibility</p:attrName>
                                        </p:attrNameLst>
                                      </p:cBhvr>
                                      <p:to>
                                        <p:strVal val="visible"/>
                                      </p:to>
                                    </p:set>
                                    <p:animEffect transition="in" filter="blinds(horizontal)">
                                      <p:cBhvr>
                                        <p:cTn id="7" dur="500"/>
                                        <p:tgtEl>
                                          <p:spTgt spid="4">
                                            <p:graphicEl>
                                              <a:dgm id="{67A43028-A43F-4351-A88A-6BFF65551C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graphicEl>
                                              <a:dgm id="{C8073DDD-7DEF-44A6-98F0-B14AE24DFCA5}"/>
                                            </p:graphicEl>
                                          </p:spTgt>
                                        </p:tgtEl>
                                        <p:attrNameLst>
                                          <p:attrName>style.visibility</p:attrName>
                                        </p:attrNameLst>
                                      </p:cBhvr>
                                      <p:to>
                                        <p:strVal val="visible"/>
                                      </p:to>
                                    </p:set>
                                    <p:animEffect transition="in" filter="blinds(horizontal)">
                                      <p:cBhvr>
                                        <p:cTn id="12" dur="500"/>
                                        <p:tgtEl>
                                          <p:spTgt spid="4">
                                            <p:graphicEl>
                                              <a:dgm id="{C8073DDD-7DEF-44A6-98F0-B14AE24DFCA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graphicEl>
                                              <a:dgm id="{AC1588B1-38F6-4FA2-8A5F-ABDC25F43B89}"/>
                                            </p:graphicEl>
                                          </p:spTgt>
                                        </p:tgtEl>
                                        <p:attrNameLst>
                                          <p:attrName>style.visibility</p:attrName>
                                        </p:attrNameLst>
                                      </p:cBhvr>
                                      <p:to>
                                        <p:strVal val="visible"/>
                                      </p:to>
                                    </p:set>
                                    <p:animEffect transition="in" filter="blinds(horizontal)">
                                      <p:cBhvr>
                                        <p:cTn id="17" dur="500"/>
                                        <p:tgtEl>
                                          <p:spTgt spid="4">
                                            <p:graphicEl>
                                              <a:dgm id="{AC1588B1-38F6-4FA2-8A5F-ABDC25F43B8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graphicEl>
                                              <a:dgm id="{DCA0A534-9F07-4D9A-A68E-9C76E567DF7B}"/>
                                            </p:graphicEl>
                                          </p:spTgt>
                                        </p:tgtEl>
                                        <p:attrNameLst>
                                          <p:attrName>style.visibility</p:attrName>
                                        </p:attrNameLst>
                                      </p:cBhvr>
                                      <p:to>
                                        <p:strVal val="visible"/>
                                      </p:to>
                                    </p:set>
                                    <p:animEffect transition="in" filter="blinds(horizontal)">
                                      <p:cBhvr>
                                        <p:cTn id="22" dur="500"/>
                                        <p:tgtEl>
                                          <p:spTgt spid="4">
                                            <p:graphicEl>
                                              <a:dgm id="{DCA0A534-9F07-4D9A-A68E-9C76E567DF7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0" fill="hold" grpId="1" nodeType="clickEffect">
                                  <p:stCondLst>
                                    <p:cond delay="0"/>
                                  </p:stCondLst>
                                  <p:childTnLst>
                                    <p:anim calcmode="lin" valueType="num">
                                      <p:cBhvr>
                                        <p:cTn id="33" dur="500"/>
                                        <p:tgtEl>
                                          <p:spTgt spid="6"/>
                                        </p:tgtEl>
                                        <p:attrNameLst>
                                          <p:attrName>ppt_w</p:attrName>
                                        </p:attrNameLst>
                                      </p:cBhvr>
                                      <p:tavLst>
                                        <p:tav tm="0">
                                          <p:val>
                                            <p:strVal val="ppt_w"/>
                                          </p:val>
                                        </p:tav>
                                        <p:tav tm="100000">
                                          <p:val>
                                            <p:fltVal val="0"/>
                                          </p:val>
                                        </p:tav>
                                      </p:tavLst>
                                    </p:anim>
                                    <p:anim calcmode="lin" valueType="num">
                                      <p:cBhvr>
                                        <p:cTn id="34" dur="500"/>
                                        <p:tgtEl>
                                          <p:spTgt spid="6"/>
                                        </p:tgtEl>
                                        <p:attrNameLst>
                                          <p:attrName>ppt_h</p:attrName>
                                        </p:attrNameLst>
                                      </p:cBhvr>
                                      <p:tavLst>
                                        <p:tav tm="0">
                                          <p:val>
                                            <p:strVal val="ppt_h"/>
                                          </p:val>
                                        </p:tav>
                                        <p:tav tm="100000">
                                          <p:val>
                                            <p:fltVal val="0"/>
                                          </p:val>
                                        </p:tav>
                                      </p:tavLst>
                                    </p:anim>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0"/>
            <a:ext cx="8077200" cy="2819400"/>
          </a:xfrm>
        </p:spPr>
        <p:txBody>
          <a:bodyPr>
            <a:noAutofit/>
          </a:bodyPr>
          <a:lstStyle/>
          <a:p>
            <a:pPr algn="ctr" rtl="1" eaLnBrk="1" hangingPunct="1">
              <a:lnSpc>
                <a:spcPct val="150000"/>
              </a:lnSpc>
              <a:defRPr/>
            </a:pPr>
            <a:r>
              <a:rPr lang="ar-SA" sz="5400" dirty="0">
                <a:effectLst>
                  <a:outerShdw blurRad="38100" dist="38100" dir="2700000" algn="tl">
                    <a:srgbClr val="000000">
                      <a:alpha val="43137"/>
                    </a:srgbClr>
                  </a:outerShdw>
                </a:effectLst>
                <a:latin typeface="Al Qalam Quran Publisher" pitchFamily="18" charset="-78"/>
                <a:cs typeface="Al Qalam Quran Publisher" pitchFamily="18" charset="-78"/>
              </a:rPr>
              <a:t>وَ الْمُوْفُوْنَ بِعَهْدِهِمْ اِذَا عٰهَدُوْا١ۚ</a:t>
            </a:r>
            <a:r>
              <a:rPr lang="ur-PK" sz="5400" b="0" dirty="0" smtClean="0">
                <a:solidFill>
                  <a:schemeClr val="accent1">
                    <a:lumMod val="60000"/>
                    <a:lumOff val="40000"/>
                  </a:schemeClr>
                </a:solidFill>
                <a:ea typeface="Calibri"/>
                <a:cs typeface="QCF_P027"/>
              </a:rPr>
              <a:t/>
            </a:r>
            <a:br>
              <a:rPr lang="ur-PK" sz="5400" b="0" dirty="0" smtClean="0">
                <a:solidFill>
                  <a:schemeClr val="accent1">
                    <a:lumMod val="60000"/>
                    <a:lumOff val="40000"/>
                  </a:schemeClr>
                </a:solidFill>
                <a:ea typeface="Calibri"/>
                <a:cs typeface="QCF_P027"/>
              </a:rPr>
            </a:br>
            <a:r>
              <a:rPr lang="ur-PK" sz="4000" b="0" dirty="0" smtClean="0">
                <a:solidFill>
                  <a:srgbClr val="FFFFFF"/>
                </a:solidFill>
                <a:latin typeface="Jameel Noori Nastaleeq" pitchFamily="2" charset="-78"/>
                <a:ea typeface="Times New Roman" pitchFamily="18" charset="0"/>
                <a:cs typeface="Jameel Noori Nastaleeq" pitchFamily="2" charset="-78"/>
              </a:rPr>
              <a:t> اور وہ پورا کرنے والے ہیں اپنے عہد کو  جب بھی عہد کریں </a:t>
            </a:r>
            <a:endParaRPr lang="en-US" sz="4000" b="0" dirty="0">
              <a:latin typeface="Jameel Noori Nastaleeq" pitchFamily="2" charset="-78"/>
              <a:cs typeface="Jameel Noori Nastaleeq"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6000" dirty="0" smtClean="0">
                <a:solidFill>
                  <a:srgbClr val="FEDC5E"/>
                </a:solidFill>
                <a:latin typeface="noorehira" pitchFamily="2" charset="-78"/>
                <a:cs typeface="noorehira" pitchFamily="2" charset="-78"/>
              </a:rPr>
              <a:t>نیکی کی حقیقت</a:t>
            </a:r>
          </a:p>
          <a:p>
            <a:pPr algn="ctr" rtl="1">
              <a:lnSpc>
                <a:spcPct val="170000"/>
              </a:lnSpc>
            </a:pPr>
            <a:r>
              <a:rPr lang="ur-PK" sz="6000" dirty="0" smtClean="0">
                <a:solidFill>
                  <a:srgbClr val="FEDC5E"/>
                </a:solidFill>
                <a:latin typeface="noorehira" pitchFamily="2" charset="-78"/>
                <a:cs typeface="noorehira" pitchFamily="2" charset="-78"/>
              </a:rPr>
              <a:t>سورۃ البقرۃ آیت 177 کی روشنی </a:t>
            </a:r>
            <a:r>
              <a:rPr lang="ur-PK" sz="6000" dirty="0" smtClean="0">
                <a:solidFill>
                  <a:srgbClr val="FEDC5E"/>
                </a:solidFill>
                <a:latin typeface="Al_Mushaf" pitchFamily="2" charset="-78"/>
                <a:cs typeface="Al_Mushaf" pitchFamily="2" charset="-78"/>
              </a:rPr>
              <a:t>میں</a:t>
            </a:r>
            <a:endParaRPr lang="en-US" sz="6000" dirty="0">
              <a:solidFill>
                <a:srgbClr val="FEDC5E"/>
              </a:solidFill>
              <a:latin typeface="Al_Mushaf" pitchFamily="2" charset="-78"/>
              <a:cs typeface="Al_Mushaf" pitchFamily="2" charset="-78"/>
            </a:endParaRPr>
          </a:p>
        </p:txBody>
      </p:sp>
    </p:spTree>
    <p:extLst>
      <p:ext uri="{BB962C8B-B14F-4D97-AF65-F5344CB8AC3E}">
        <p14:creationId xmlns:p14="http://schemas.microsoft.com/office/powerpoint/2010/main" val="17256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8176"/>
          </a:xfrm>
        </p:spPr>
        <p:txBody>
          <a:bodyPr>
            <a:noAutofit/>
          </a:bodyPr>
          <a:lstStyle/>
          <a:p>
            <a:pPr algn="ctr" rtl="1" eaLnBrk="1" hangingPunct="1">
              <a:defRPr/>
            </a:pPr>
            <a:r>
              <a:rPr lang="ur-PK" sz="3600" b="0" dirty="0" smtClean="0">
                <a:solidFill>
                  <a:srgbClr val="FFC000"/>
                </a:solidFill>
                <a:latin typeface="Arial" charset="0"/>
                <a:ea typeface="Times New Roman" pitchFamily="18" charset="0"/>
                <a:cs typeface="UL Sajid Heading" pitchFamily="2" charset="-78"/>
              </a:rPr>
              <a:t>نیکی کا تیسرا عملی مظہر:</a:t>
            </a:r>
            <a:br>
              <a:rPr lang="ur-PK" sz="3600" b="0" dirty="0" smtClean="0">
                <a:solidFill>
                  <a:srgbClr val="FFC000"/>
                </a:solidFill>
                <a:latin typeface="Arial" charset="0"/>
                <a:ea typeface="Times New Roman" pitchFamily="18" charset="0"/>
                <a:cs typeface="UL Sajid Heading" pitchFamily="2" charset="-78"/>
              </a:rPr>
            </a:br>
            <a:r>
              <a:rPr lang="ur-PK" sz="4400" b="0" dirty="0" smtClean="0">
                <a:solidFill>
                  <a:srgbClr val="FFC000"/>
                </a:solidFill>
                <a:latin typeface="Arial" charset="0"/>
                <a:ea typeface="Times New Roman" pitchFamily="18" charset="0"/>
                <a:cs typeface="UL Sajid Heading" pitchFamily="2" charset="-78"/>
              </a:rPr>
              <a:t>ایفائے عہد</a:t>
            </a:r>
            <a:endParaRPr lang="ur-PK" sz="3600" b="0" dirty="0" smtClean="0">
              <a:solidFill>
                <a:srgbClr val="FFC000"/>
              </a:solidFill>
              <a:latin typeface="Arial" charset="0"/>
              <a:ea typeface="Times New Roman" pitchFamily="18" charset="0"/>
              <a:cs typeface="UL Sajid Heading"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495220189"/>
              </p:ext>
            </p:extLst>
          </p:nvPr>
        </p:nvGraphicFramePr>
        <p:xfrm>
          <a:off x="304800" y="1600200"/>
          <a:ext cx="8534400" cy="152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2633760106"/>
              </p:ext>
            </p:extLst>
          </p:nvPr>
        </p:nvGraphicFramePr>
        <p:xfrm>
          <a:off x="454324" y="3254374"/>
          <a:ext cx="8308676" cy="34512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10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10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E5008B67-7971-4EA3-957F-6265DD265B6A}"/>
                                            </p:graphicEl>
                                          </p:spTgt>
                                        </p:tgtEl>
                                        <p:attrNameLst>
                                          <p:attrName>style.visibility</p:attrName>
                                        </p:attrNameLst>
                                      </p:cBhvr>
                                      <p:to>
                                        <p:strVal val="visible"/>
                                      </p:to>
                                    </p:set>
                                    <p:animEffect transition="in" filter="fade">
                                      <p:cBhvr>
                                        <p:cTn id="17" dur="1000"/>
                                        <p:tgtEl>
                                          <p:spTgt spid="8">
                                            <p:graphicEl>
                                              <a:dgm id="{E5008B67-7971-4EA3-957F-6265DD265B6A}"/>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graphicEl>
                                              <a:dgm id="{34E9ADB8-920C-4286-9D75-52CE75DDE867}"/>
                                            </p:graphicEl>
                                          </p:spTgt>
                                        </p:tgtEl>
                                        <p:attrNameLst>
                                          <p:attrName>style.visibility</p:attrName>
                                        </p:attrNameLst>
                                      </p:cBhvr>
                                      <p:to>
                                        <p:strVal val="visible"/>
                                      </p:to>
                                    </p:set>
                                    <p:animEffect transition="in" filter="fade">
                                      <p:cBhvr>
                                        <p:cTn id="20" dur="1000"/>
                                        <p:tgtEl>
                                          <p:spTgt spid="8">
                                            <p:graphicEl>
                                              <a:dgm id="{34E9ADB8-920C-4286-9D75-52CE75DDE867}"/>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DEF1D15E-0966-4C33-A370-5860441188E6}"/>
                                            </p:graphicEl>
                                          </p:spTgt>
                                        </p:tgtEl>
                                        <p:attrNameLst>
                                          <p:attrName>style.visibility</p:attrName>
                                        </p:attrNameLst>
                                      </p:cBhvr>
                                      <p:to>
                                        <p:strVal val="visible"/>
                                      </p:to>
                                    </p:set>
                                    <p:animEffect transition="in" filter="fade">
                                      <p:cBhvr>
                                        <p:cTn id="25" dur="1000"/>
                                        <p:tgtEl>
                                          <p:spTgt spid="8">
                                            <p:graphicEl>
                                              <a:dgm id="{DEF1D15E-0966-4C33-A370-5860441188E6}"/>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graphicEl>
                                              <a:dgm id="{5900EAFF-CE10-4F06-9C92-63F50BE5A2F4}"/>
                                            </p:graphicEl>
                                          </p:spTgt>
                                        </p:tgtEl>
                                        <p:attrNameLst>
                                          <p:attrName>style.visibility</p:attrName>
                                        </p:attrNameLst>
                                      </p:cBhvr>
                                      <p:to>
                                        <p:strVal val="visible"/>
                                      </p:to>
                                    </p:set>
                                    <p:animEffect transition="in" filter="fade">
                                      <p:cBhvr>
                                        <p:cTn id="30" dur="1000"/>
                                        <p:tgtEl>
                                          <p:spTgt spid="8">
                                            <p:graphicEl>
                                              <a:dgm id="{5900EAFF-CE10-4F06-9C92-63F50BE5A2F4}"/>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graphicEl>
                                              <a:dgm id="{061B5053-3A22-4468-9E7A-B4725539C9FC}"/>
                                            </p:graphicEl>
                                          </p:spTgt>
                                        </p:tgtEl>
                                        <p:attrNameLst>
                                          <p:attrName>style.visibility</p:attrName>
                                        </p:attrNameLst>
                                      </p:cBhvr>
                                      <p:to>
                                        <p:strVal val="visible"/>
                                      </p:to>
                                    </p:set>
                                    <p:animEffect transition="in" filter="fade">
                                      <p:cBhvr>
                                        <p:cTn id="35" dur="1000"/>
                                        <p:tgtEl>
                                          <p:spTgt spid="8">
                                            <p:graphicEl>
                                              <a:dgm id="{061B5053-3A22-4468-9E7A-B4725539C9F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8"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828800"/>
            <a:ext cx="8077200" cy="2819400"/>
          </a:xfrm>
        </p:spPr>
        <p:txBody>
          <a:bodyPr>
            <a:noAutofit/>
          </a:bodyPr>
          <a:lstStyle/>
          <a:p>
            <a:pPr algn="ctr" rtl="1" eaLnBrk="1" hangingPunct="1">
              <a:lnSpc>
                <a:spcPct val="110000"/>
              </a:lnSpc>
              <a:defRPr/>
            </a:pPr>
            <a:r>
              <a:rPr lang="ar-SA" sz="5400" dirty="0">
                <a:effectLst>
                  <a:outerShdw blurRad="38100" dist="38100" dir="2700000" algn="tl">
                    <a:srgbClr val="000000">
                      <a:alpha val="43137"/>
                    </a:srgbClr>
                  </a:outerShdw>
                </a:effectLst>
                <a:latin typeface="Al Qalam Quran Publisher" pitchFamily="18" charset="-78"/>
                <a:cs typeface="Al Qalam Quran Publisher" pitchFamily="18" charset="-78"/>
              </a:rPr>
              <a:t>وَ الصّٰبِرِيْنَ فِي الْبَاْسَآءِ وَ الضَّرَّآءِ وَ حِيْنَ الْبَاْسِ١ؕ</a:t>
            </a:r>
            <a:r>
              <a:rPr lang="ur-PK" sz="4000" b="0" dirty="0" smtClean="0">
                <a:solidFill>
                  <a:srgbClr val="FFFFFF"/>
                </a:solidFill>
                <a:latin typeface="Nafees Web Naskh" pitchFamily="2" charset="-78"/>
                <a:ea typeface="Times New Roman" pitchFamily="18" charset="0"/>
                <a:cs typeface="Nafees Web Naskh" pitchFamily="2" charset="-78"/>
              </a:rPr>
              <a:t> </a:t>
            </a:r>
            <a:br>
              <a:rPr lang="ur-PK" sz="4000" b="0" dirty="0" smtClean="0">
                <a:solidFill>
                  <a:srgbClr val="FFFFFF"/>
                </a:solidFill>
                <a:latin typeface="Nafees Web Naskh" pitchFamily="2" charset="-78"/>
                <a:ea typeface="Times New Roman" pitchFamily="18" charset="0"/>
                <a:cs typeface="Nafees Web Naskh" pitchFamily="2" charset="-78"/>
              </a:rPr>
            </a:br>
            <a:r>
              <a:rPr lang="ur-PK" sz="4000" b="0" dirty="0" smtClean="0">
                <a:solidFill>
                  <a:srgbClr val="FFFFFF"/>
                </a:solidFill>
                <a:latin typeface="Jameel Noori Nastaleeq" pitchFamily="2" charset="-78"/>
                <a:ea typeface="Times New Roman" pitchFamily="18" charset="0"/>
                <a:cs typeface="Jameel Noori Nastaleeq" pitchFamily="2" charset="-78"/>
              </a:rPr>
              <a:t>اور بالخصوص صبر کرنے والے سختیوں میں اور تکالیف میں اور لڑائی کے وقت </a:t>
            </a:r>
            <a:endParaRPr lang="en-US" sz="4000" b="0" dirty="0">
              <a:latin typeface="Jameel Noori Nastaleeq" pitchFamily="2" charset="-78"/>
              <a:cs typeface="Jameel Noori Nastaleeq"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8176"/>
          </a:xfrm>
        </p:spPr>
        <p:txBody>
          <a:bodyPr/>
          <a:lstStyle/>
          <a:p>
            <a:pPr algn="ctr" rtl="1" eaLnBrk="1" hangingPunct="1">
              <a:defRPr/>
            </a:pPr>
            <a:r>
              <a:rPr lang="ur-PK" sz="3600" b="0" dirty="0" smtClean="0">
                <a:solidFill>
                  <a:srgbClr val="FFC000"/>
                </a:solidFill>
                <a:latin typeface="Arial" charset="0"/>
                <a:ea typeface="Times New Roman" pitchFamily="18" charset="0"/>
                <a:cs typeface="UL Sajid Heading" pitchFamily="2" charset="-78"/>
              </a:rPr>
              <a:t>نیکی کا چوتھا عملی مظہر:</a:t>
            </a:r>
            <a:br>
              <a:rPr lang="ur-PK" sz="3600" b="0" dirty="0" smtClean="0">
                <a:solidFill>
                  <a:srgbClr val="FFC000"/>
                </a:solidFill>
                <a:latin typeface="Arial" charset="0"/>
                <a:ea typeface="Times New Roman" pitchFamily="18" charset="0"/>
                <a:cs typeface="UL Sajid Heading" pitchFamily="2" charset="-78"/>
              </a:rPr>
            </a:br>
            <a:r>
              <a:rPr lang="ur-PK" sz="4400" b="0" dirty="0" smtClean="0">
                <a:solidFill>
                  <a:srgbClr val="FFC000"/>
                </a:solidFill>
                <a:latin typeface="Arial" charset="0"/>
                <a:ea typeface="Times New Roman" pitchFamily="18" charset="0"/>
                <a:cs typeface="UL Sajid Heading" pitchFamily="2" charset="-78"/>
              </a:rPr>
              <a:t>معرکہ حق و باطل میں ثابت قدمی</a:t>
            </a:r>
          </a:p>
        </p:txBody>
      </p:sp>
      <p:graphicFrame>
        <p:nvGraphicFramePr>
          <p:cNvPr id="8" name="Content Placeholder 3"/>
          <p:cNvGraphicFramePr>
            <a:graphicFrameLocks/>
          </p:cNvGraphicFramePr>
          <p:nvPr>
            <p:extLst>
              <p:ext uri="{D42A27DB-BD31-4B8C-83A1-F6EECF244321}">
                <p14:modId xmlns:p14="http://schemas.microsoft.com/office/powerpoint/2010/main" val="3718470825"/>
              </p:ext>
            </p:extLst>
          </p:nvPr>
        </p:nvGraphicFramePr>
        <p:xfrm>
          <a:off x="441158" y="1524000"/>
          <a:ext cx="8308676" cy="2536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3"/>
          <p:cNvGraphicFramePr>
            <a:graphicFrameLocks noGrp="1"/>
          </p:cNvGraphicFramePr>
          <p:nvPr>
            <p:ph idx="1"/>
            <p:extLst>
              <p:ext uri="{D42A27DB-BD31-4B8C-83A1-F6EECF244321}">
                <p14:modId xmlns:p14="http://schemas.microsoft.com/office/powerpoint/2010/main" val="3943164613"/>
              </p:ext>
            </p:extLst>
          </p:nvPr>
        </p:nvGraphicFramePr>
        <p:xfrm>
          <a:off x="441158" y="4158916"/>
          <a:ext cx="8382000" cy="259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E5008B67-7971-4EA3-957F-6265DD265B6A}"/>
                                            </p:graphicEl>
                                          </p:spTgt>
                                        </p:tgtEl>
                                        <p:attrNameLst>
                                          <p:attrName>style.visibility</p:attrName>
                                        </p:attrNameLst>
                                      </p:cBhvr>
                                      <p:to>
                                        <p:strVal val="visible"/>
                                      </p:to>
                                    </p:set>
                                    <p:animEffect transition="in" filter="fade">
                                      <p:cBhvr>
                                        <p:cTn id="7" dur="1000"/>
                                        <p:tgtEl>
                                          <p:spTgt spid="8">
                                            <p:graphicEl>
                                              <a:dgm id="{E5008B67-7971-4EA3-957F-6265DD265B6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34E9ADB8-920C-4286-9D75-52CE75DDE867}"/>
                                            </p:graphicEl>
                                          </p:spTgt>
                                        </p:tgtEl>
                                        <p:attrNameLst>
                                          <p:attrName>style.visibility</p:attrName>
                                        </p:attrNameLst>
                                      </p:cBhvr>
                                      <p:to>
                                        <p:strVal val="visible"/>
                                      </p:to>
                                    </p:set>
                                    <p:animEffect transition="in" filter="fade">
                                      <p:cBhvr>
                                        <p:cTn id="10" dur="1000"/>
                                        <p:tgtEl>
                                          <p:spTgt spid="8">
                                            <p:graphicEl>
                                              <a:dgm id="{34E9ADB8-920C-4286-9D75-52CE75DDE86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graphicEl>
                                              <a:dgm id="{DEF1D15E-0966-4C33-A370-5860441188E6}"/>
                                            </p:graphicEl>
                                          </p:spTgt>
                                        </p:tgtEl>
                                        <p:attrNameLst>
                                          <p:attrName>style.visibility</p:attrName>
                                        </p:attrNameLst>
                                      </p:cBhvr>
                                      <p:to>
                                        <p:strVal val="visible"/>
                                      </p:to>
                                    </p:set>
                                    <p:animEffect transition="in" filter="fade">
                                      <p:cBhvr>
                                        <p:cTn id="15" dur="1000"/>
                                        <p:tgtEl>
                                          <p:spTgt spid="8">
                                            <p:graphicEl>
                                              <a:dgm id="{DEF1D15E-0966-4C33-A370-5860441188E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dgm id="{F466145F-2159-441C-8411-99D719601F2A}"/>
                                            </p:graphicEl>
                                          </p:spTgt>
                                        </p:tgtEl>
                                        <p:attrNameLst>
                                          <p:attrName>style.visibility</p:attrName>
                                        </p:attrNameLst>
                                      </p:cBhvr>
                                      <p:to>
                                        <p:strVal val="visible"/>
                                      </p:to>
                                    </p:set>
                                    <p:animEffect transition="in" filter="fade">
                                      <p:cBhvr>
                                        <p:cTn id="20" dur="1000"/>
                                        <p:tgtEl>
                                          <p:spTgt spid="8">
                                            <p:graphicEl>
                                              <a:dgm id="{F466145F-2159-441C-8411-99D719601F2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95330D27-D946-4814-9792-A888CDA879C1}"/>
                                            </p:graphicEl>
                                          </p:spTgt>
                                        </p:tgtEl>
                                        <p:attrNameLst>
                                          <p:attrName>style.visibility</p:attrName>
                                        </p:attrNameLst>
                                      </p:cBhvr>
                                      <p:to>
                                        <p:strVal val="visible"/>
                                      </p:to>
                                    </p:set>
                                    <p:animEffect transition="in" filter="fade">
                                      <p:cBhvr>
                                        <p:cTn id="25" dur="1000"/>
                                        <p:tgtEl>
                                          <p:spTgt spid="8">
                                            <p:graphicEl>
                                              <a:dgm id="{95330D27-D946-4814-9792-A888CDA879C1}"/>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graphicEl>
                                              <a:dgm id="{C641DEA9-B2FE-42D2-90A6-FB26FB24702A}"/>
                                            </p:graphicEl>
                                          </p:spTgt>
                                        </p:tgtEl>
                                        <p:attrNameLst>
                                          <p:attrName>style.visibility</p:attrName>
                                        </p:attrNameLst>
                                      </p:cBhvr>
                                      <p:to>
                                        <p:strVal val="visible"/>
                                      </p:to>
                                    </p:set>
                                    <p:animEffect transition="in" filter="blinds(horizontal)">
                                      <p:cBhvr>
                                        <p:cTn id="30" dur="500"/>
                                        <p:tgtEl>
                                          <p:spTgt spid="6">
                                            <p:graphicEl>
                                              <a:dgm id="{C641DEA9-B2FE-42D2-90A6-FB26FB24702A}"/>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graphicEl>
                                              <a:dgm id="{A9CBDE04-201D-4011-8AF1-06473950E854}"/>
                                            </p:graphicEl>
                                          </p:spTgt>
                                        </p:tgtEl>
                                        <p:attrNameLst>
                                          <p:attrName>style.visibility</p:attrName>
                                        </p:attrNameLst>
                                      </p:cBhvr>
                                      <p:to>
                                        <p:strVal val="visible"/>
                                      </p:to>
                                    </p:set>
                                    <p:animEffect transition="in" filter="blinds(horizontal)">
                                      <p:cBhvr>
                                        <p:cTn id="35" dur="500"/>
                                        <p:tgtEl>
                                          <p:spTgt spid="6">
                                            <p:graphicEl>
                                              <a:dgm id="{A9CBDE04-201D-4011-8AF1-06473950E85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graphicEl>
                                              <a:dgm id="{FD485FE1-F867-4343-BB5B-44636579DC08}"/>
                                            </p:graphicEl>
                                          </p:spTgt>
                                        </p:tgtEl>
                                        <p:attrNameLst>
                                          <p:attrName>style.visibility</p:attrName>
                                        </p:attrNameLst>
                                      </p:cBhvr>
                                      <p:to>
                                        <p:strVal val="visible"/>
                                      </p:to>
                                    </p:set>
                                    <p:animEffect transition="in" filter="blinds(horizontal)">
                                      <p:cBhvr>
                                        <p:cTn id="40" dur="500"/>
                                        <p:tgtEl>
                                          <p:spTgt spid="6">
                                            <p:graphicEl>
                                              <a:dgm id="{FD485FE1-F867-4343-BB5B-44636579DC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6"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624"/>
            <a:ext cx="8839200" cy="1408176"/>
          </a:xfrm>
        </p:spPr>
        <p:txBody>
          <a:bodyPr/>
          <a:lstStyle/>
          <a:p>
            <a:pPr algn="ctr" rtl="1" eaLnBrk="1" hangingPunct="1">
              <a:lnSpc>
                <a:spcPct val="110000"/>
              </a:lnSpc>
              <a:defRPr/>
            </a:pPr>
            <a:r>
              <a:rPr lang="ar-SA" sz="4000" b="0" dirty="0">
                <a:solidFill>
                  <a:schemeClr val="accent1">
                    <a:lumMod val="60000"/>
                    <a:lumOff val="40000"/>
                  </a:schemeClr>
                </a:solidFill>
                <a:latin typeface="Al Qalam Quran Publisher" pitchFamily="18" charset="-78"/>
                <a:cs typeface="Al Qalam Quran Publisher" pitchFamily="18" charset="-78"/>
              </a:rPr>
              <a:t>اُولٰٓىِٕكَ الَّذِيْنَ صَدَقُوْا١ؕ وَ اُولٰٓىِٕكَ هُمُ الْمُتَّقُوْنَ</a:t>
            </a:r>
            <a:r>
              <a:rPr lang="ur-PK" sz="4400" b="0" dirty="0" smtClean="0">
                <a:solidFill>
                  <a:schemeClr val="accent1">
                    <a:lumMod val="60000"/>
                    <a:lumOff val="40000"/>
                  </a:schemeClr>
                </a:solidFill>
                <a:ea typeface="Calibri"/>
                <a:cs typeface="QCF_P027"/>
              </a:rPr>
              <a:t/>
            </a:r>
            <a:br>
              <a:rPr lang="ur-PK" sz="4400" b="0" dirty="0" smtClean="0">
                <a:solidFill>
                  <a:schemeClr val="accent1">
                    <a:lumMod val="60000"/>
                    <a:lumOff val="40000"/>
                  </a:schemeClr>
                </a:solidFill>
                <a:ea typeface="Calibri"/>
                <a:cs typeface="QCF_P027"/>
              </a:rPr>
            </a:br>
            <a:r>
              <a:rPr lang="ur-PK" sz="3200" b="0" dirty="0" smtClean="0">
                <a:solidFill>
                  <a:srgbClr val="FFFFFF"/>
                </a:solidFill>
                <a:latin typeface="Jameel Noori Nastaleeq" pitchFamily="2" charset="-78"/>
                <a:ea typeface="Times New Roman" pitchFamily="18" charset="0"/>
                <a:cs typeface="Jameel Noori Nastaleeq" pitchFamily="2" charset="-78"/>
              </a:rPr>
              <a:t> یہی لوگ سچے ہوئے اور یہی لوگ متقی ہیں</a:t>
            </a:r>
            <a:endParaRPr lang="en-US" sz="4000" b="0" dirty="0">
              <a:latin typeface="Jameel Noori Nastaleeq" pitchFamily="2" charset="-78"/>
              <a:cs typeface="Jameel Noori Nastaleeq" pitchFamily="2" charset="-78"/>
            </a:endParaRPr>
          </a:p>
        </p:txBody>
      </p:sp>
      <p:sp>
        <p:nvSpPr>
          <p:cNvPr id="4" name="TextBox 3"/>
          <p:cNvSpPr txBox="1"/>
          <p:nvPr/>
        </p:nvSpPr>
        <p:spPr>
          <a:xfrm>
            <a:off x="1640392" y="2895600"/>
            <a:ext cx="5903408" cy="1862048"/>
          </a:xfrm>
          <a:prstGeom prst="rect">
            <a:avLst/>
          </a:prstGeom>
          <a:effectLst>
            <a:glow rad="228600">
              <a:schemeClr val="accent5">
                <a:satMod val="175000"/>
                <a:alpha val="40000"/>
              </a:schemeClr>
            </a:glow>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defRPr/>
            </a:pPr>
            <a:r>
              <a:rPr lang="ur-PK" sz="4000" dirty="0">
                <a:ln w="10160">
                  <a:solidFill>
                    <a:schemeClr val="accent1"/>
                  </a:solidFill>
                  <a:prstDash val="solid"/>
                </a:ln>
                <a:solidFill>
                  <a:schemeClr val="accent1">
                    <a:lumMod val="50000"/>
                  </a:schemeClr>
                </a:solidFill>
                <a:latin typeface="Jameel Noori Nastaleeq" pitchFamily="2" charset="-78"/>
                <a:cs typeface="Jameel Noori Nastaleeq" pitchFamily="2" charset="-78"/>
              </a:rPr>
              <a:t>ایک نیک، سچا اور متقی انسان وہ ہی ہے جو اِس آیت میں بیان شدہ تمام باتوں پر عمل پیرا ہو</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42456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پہلا حصہ: </a:t>
            </a:r>
            <a:r>
              <a:rPr lang="ur-PK" sz="5400" i="1" dirty="0" smtClean="0">
                <a:latin typeface="Jameel Noori Nastaleeq" pitchFamily="2" charset="-78"/>
                <a:cs typeface="Jameel Noori Nastaleeq" pitchFamily="2" charset="-78"/>
              </a:rPr>
              <a:t>لوازمِ نجات</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2412247074"/>
              </p:ext>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59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500"/>
                                        <p:tgtEl>
                                          <p:spTgt spid="8">
                                            <p:graphicEl>
                                              <a:dgm id="{427F0D4D-B7B9-4BBB-8BB4-FEBF2E2276D9}"/>
                                            </p:graphic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500"/>
                                        <p:tgtEl>
                                          <p:spTgt spid="8">
                                            <p:graphicEl>
                                              <a:dgm id="{FE8363C5-272F-4652-9371-B4A53CBDBB54}"/>
                                            </p:graphic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5" dur="500"/>
                                        <p:tgtEl>
                                          <p:spTgt spid="8">
                                            <p:graphicEl>
                                              <a:dgm id="{92AA1496-1A9D-4127-9074-5B287A06C5F1}"/>
                                            </p:graphic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9" dur="500"/>
                                        <p:tgtEl>
                                          <p:spTgt spid="8">
                                            <p:graphicEl>
                                              <a:dgm id="{71F9798A-EF2A-454A-B9CD-A44B256DC1EA}"/>
                                            </p:graphic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23" dur="500"/>
                                        <p:tgtEl>
                                          <p:spTgt spid="8">
                                            <p:graphicEl>
                                              <a:dgm id="{4126A610-2CCE-4B06-A29F-0223994C73EF}"/>
                                            </p:graphicEl>
                                          </p:spTgt>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7" dur="500"/>
                                        <p:tgtEl>
                                          <p:spTgt spid="8">
                                            <p:graphicEl>
                                              <a:dgm id="{ACE2A377-0506-4ED5-B0D6-68213B77C015}"/>
                                            </p:graphicEl>
                                          </p:spTgt>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0AECD693-E47F-47D3-890A-71B101F2C770}"/>
                                            </p:graphicEl>
                                          </p:spTgt>
                                        </p:tgtEl>
                                        <p:attrNameLst>
                                          <p:attrName>style.visibility</p:attrName>
                                        </p:attrNameLst>
                                      </p:cBhvr>
                                      <p:to>
                                        <p:strVal val="visible"/>
                                      </p:to>
                                    </p:set>
                                    <p:animEffect transition="in" filter="wipe(right)">
                                      <p:cBhvr>
                                        <p:cTn id="31" dur="500"/>
                                        <p:tgtEl>
                                          <p:spTgt spid="8">
                                            <p:graphicEl>
                                              <a:dgm id="{0AECD693-E47F-47D3-890A-71B101F2C770}"/>
                                            </p:graphicEl>
                                          </p:spTgt>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5" dur="500"/>
                                        <p:tgtEl>
                                          <p:spTgt spid="8">
                                            <p:graphicEl>
                                              <a:dgm id="{0D93DD93-DD0D-478D-A5EF-03D4D39780DC}"/>
                                            </p:graphicEl>
                                          </p:spTgt>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9" dur="500"/>
                                        <p:tgtEl>
                                          <p:spTgt spid="8">
                                            <p:graphicEl>
                                              <a:dgm id="{37900F7A-BA6B-45F1-AC4D-5C79E61058E6}"/>
                                            </p:graphicEl>
                                          </p:spTgt>
                                        </p:tgtEl>
                                      </p:cBhvr>
                                    </p:animEffect>
                                  </p:childTnLst>
                                </p:cTn>
                              </p:par>
                            </p:childTnLst>
                          </p:cTn>
                        </p:par>
                        <p:par>
                          <p:cTn id="40" fill="hold">
                            <p:stCondLst>
                              <p:cond delay="4500"/>
                            </p:stCondLst>
                            <p:childTnLst>
                              <p:par>
                                <p:cTn id="41" presetID="26" presetClass="emph" presetSubtype="0" repeatCount="indefinite" fill="hold" grpId="1" nodeType="afterEffect">
                                  <p:stCondLst>
                                    <p:cond delay="0"/>
                                  </p:stCondLst>
                                  <p:endCondLst>
                                    <p:cond evt="onNext" delay="0">
                                      <p:tgtEl>
                                        <p:sldTgt/>
                                      </p:tgtEl>
                                    </p:cond>
                                  </p:endCondLst>
                                  <p:childTnLst>
                                    <p:animEffect transition="out" filter="fade">
                                      <p:cBhvr>
                                        <p:cTn id="42" dur="500" tmFilter="0, 0; .2, .5; .8, .5; 1, 0"/>
                                        <p:tgtEl>
                                          <p:spTgt spid="8">
                                            <p:graphicEl>
                                              <a:dgm id="{92AA1496-1A9D-4127-9074-5B287A06C5F1}"/>
                                            </p:graphicEl>
                                          </p:spTgt>
                                        </p:tgtEl>
                                      </p:cBhvr>
                                    </p:animEffect>
                                    <p:animScale>
                                      <p:cBhvr>
                                        <p:cTn id="43" dur="250" autoRev="1" fill="hold"/>
                                        <p:tgtEl>
                                          <p:spTgt spid="8">
                                            <p:graphicEl>
                                              <a:dgm id="{92AA1496-1A9D-4127-9074-5B287A06C5F1}"/>
                                            </p:graphicEl>
                                          </p:spTgt>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500" tmFilter="0, 0; .2, .5; .8, .5; 1, 0"/>
                                        <p:tgtEl>
                                          <p:spTgt spid="8">
                                            <p:graphicEl>
                                              <a:dgm id="{71F9798A-EF2A-454A-B9CD-A44B256DC1EA}"/>
                                            </p:graphicEl>
                                          </p:spTgt>
                                        </p:tgtEl>
                                      </p:cBhvr>
                                    </p:animEffect>
                                    <p:animScale>
                                      <p:cBhvr>
                                        <p:cTn id="46" dur="250" autoRev="1" fill="hold"/>
                                        <p:tgtEl>
                                          <p:spTgt spid="8">
                                            <p:graphicEl>
                                              <a:dgm id="{71F9798A-EF2A-454A-B9CD-A44B256DC1E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eaLnBrk="1" fontAlgn="auto" hangingPunct="1">
              <a:spcAft>
                <a:spcPts val="0"/>
              </a:spcAft>
              <a:defRPr/>
            </a:pPr>
            <a:r>
              <a:rPr lang="ur-PK" sz="5400" dirty="0" smtClean="0">
                <a:solidFill>
                  <a:schemeClr val="accent1">
                    <a:satMod val="150000"/>
                  </a:schemeClr>
                </a:solidFill>
                <a:cs typeface="UL Sajid Heading" pitchFamily="2" charset="-78"/>
              </a:rPr>
              <a:t>نیکی کی حقیقت</a:t>
            </a:r>
            <a:br>
              <a:rPr lang="ur-PK" sz="5400" dirty="0" smtClean="0">
                <a:solidFill>
                  <a:schemeClr val="accent1">
                    <a:satMod val="150000"/>
                  </a:schemeClr>
                </a:solidFill>
                <a:cs typeface="UL Sajid Heading" pitchFamily="2" charset="-78"/>
              </a:rPr>
            </a:br>
            <a:r>
              <a:rPr lang="en-US" sz="3600" i="1" dirty="0" smtClean="0">
                <a:solidFill>
                  <a:schemeClr val="accent1">
                    <a:satMod val="150000"/>
                  </a:schemeClr>
                </a:solidFill>
              </a:rPr>
              <a:t>(Reality of Piety)</a:t>
            </a:r>
            <a:endParaRPr lang="en-US" sz="3600" i="1" dirty="0">
              <a:solidFill>
                <a:schemeClr val="accent1">
                  <a:satMod val="150000"/>
                </a:schemeClr>
              </a:solidFill>
            </a:endParaRPr>
          </a:p>
        </p:txBody>
      </p:sp>
      <p:sp>
        <p:nvSpPr>
          <p:cNvPr id="12291" name="Text Placeholder 4"/>
          <p:cNvSpPr>
            <a:spLocks noGrp="1"/>
          </p:cNvSpPr>
          <p:nvPr>
            <p:ph type="body" idx="1"/>
          </p:nvPr>
        </p:nvSpPr>
        <p:spPr>
          <a:xfrm>
            <a:off x="741363" y="1828800"/>
            <a:ext cx="8021637" cy="685800"/>
          </a:xfrm>
        </p:spPr>
        <p:txBody>
          <a:bodyPr/>
          <a:lstStyle/>
          <a:p>
            <a:pPr algn="ctr" rtl="1" eaLnBrk="1" hangingPunct="1"/>
            <a:r>
              <a:rPr lang="ur-PK" sz="4000" dirty="0" smtClean="0">
                <a:latin typeface="Jameel Noori Nastaleeq" pitchFamily="2" charset="-78"/>
                <a:cs typeface="Jameel Noori Nastaleeq" pitchFamily="2" charset="-78"/>
              </a:rPr>
              <a:t>سورۃ البقرۃ آیت 177 کی روشنی میں</a:t>
            </a:r>
            <a:endParaRPr lang="en-US" sz="4000"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2</a:t>
            </a:r>
          </a:p>
        </p:txBody>
      </p:sp>
      <p:grpSp>
        <p:nvGrpSpPr>
          <p:cNvPr id="12293" name="Group 7"/>
          <p:cNvGrpSpPr>
            <a:grpSpLocks/>
          </p:cNvGrpSpPr>
          <p:nvPr/>
        </p:nvGrpSpPr>
        <p:grpSpPr bwMode="auto">
          <a:xfrm>
            <a:off x="4876800" y="3048000"/>
            <a:ext cx="3810000" cy="3381375"/>
            <a:chOff x="4876800" y="3048000"/>
            <a:chExt cx="3810000" cy="3381375"/>
          </a:xfrm>
        </p:grpSpPr>
        <p:pic>
          <p:nvPicPr>
            <p:cNvPr id="12294"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2295"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910" y="76200"/>
            <a:ext cx="8915400" cy="5029200"/>
          </a:xfrm>
        </p:spPr>
        <p:txBody>
          <a:bodyPr>
            <a:normAutofit/>
          </a:bodyPr>
          <a:lstStyle/>
          <a:p>
            <a:pPr algn="ctr" rtl="1" eaLnBrk="1" fontAlgn="auto" hangingPunct="1">
              <a:lnSpc>
                <a:spcPct val="115000"/>
              </a:lnSpc>
              <a:spcBef>
                <a:spcPts val="0"/>
              </a:spcBef>
              <a:spcAft>
                <a:spcPts val="1800"/>
              </a:spcAft>
              <a:defRPr/>
            </a:pPr>
            <a:r>
              <a:rPr lang="ar-SA" sz="4400" dirty="0">
                <a:effectLst>
                  <a:outerShdw blurRad="38100" dist="38100" dir="2700000" algn="tl">
                    <a:srgbClr val="000000">
                      <a:alpha val="43137"/>
                    </a:srgbClr>
                  </a:outerShdw>
                </a:effectLst>
                <a:latin typeface="Al Qalam Quran Publisher" pitchFamily="18" charset="-78"/>
                <a:cs typeface="Al Qalam Quran Publisher" pitchFamily="18" charset="-78"/>
              </a:rPr>
              <a:t>لَيْسَ الْبِرَّ اَنْ تُوَلُّوْا وُجُوْهَكُمْ قِبَلَ الْمَشْرِقِ وَ الْمَغْرِبِ وَ لٰكِنَّ الْبِرَّ مَنْ اٰمَنَ بِاللّٰهِ وَ الْيَوْمِ الْاٰخِرِ وَ الْمَلٰٓىِٕكَةِ وَ الْكِتٰبِ وَ النَّبِيّٖنَ١ۚ وَ اٰتَى الْمَالَ عَلٰى حُبِّهٖ ذَوِي الْقُرْبٰى وَ الْيَتٰمٰى وَ الْمَسٰكِيْنَ وَ ابْنَ السَّبِيْلِ١ۙ وَ السَّآىِٕلِيْنَ۠ وَ فِي الرِّقَابِ١ۚ وَ اَقَامَ الصَّلٰوةَ وَ اٰتَى الزَّكٰوةَ١ۚ وَ الْمُوْفُوْنَ بِعَهْدِهِمْ اِذَا عٰهَدُوْا١ۚ وَ الصّٰبِرِيْنَ فِي الْبَاْسَآءِ وَ الضَّرَّآءِ وَ حِيْنَ الْبَاْسِ١ؕ اُولٰٓىِٕكَ الَّذِيْنَ صَدَقُوْا١ؕ وَ اُولٰٓىِٕكَ هُمُ الْمُتَّقُوْنَ۰۰۱۷۷</a:t>
            </a:r>
            <a:endParaRPr lang="en-US" sz="4800" b="0" dirty="0">
              <a:solidFill>
                <a:schemeClr val="accent1">
                  <a:lumMod val="60000"/>
                  <a:lumOff val="40000"/>
                </a:schemeClr>
              </a:solidFill>
              <a:effectLst>
                <a:outerShdw blurRad="38100" dist="38100" dir="2700000" algn="tl">
                  <a:srgbClr val="000000">
                    <a:alpha val="43137"/>
                  </a:srgbClr>
                </a:outerShdw>
              </a:effectLst>
              <a:latin typeface="Al Qalam Quran Publisher" pitchFamily="18" charset="-78"/>
              <a:cs typeface="Al Qalam Quran Publisher" pitchFamily="18" charset="-78"/>
            </a:endParaRPr>
          </a:p>
        </p:txBody>
      </p:sp>
      <p:sp>
        <p:nvSpPr>
          <p:cNvPr id="13315" name="Rectangle 5"/>
          <p:cNvSpPr>
            <a:spLocks noChangeArrowheads="1"/>
          </p:cNvSpPr>
          <p:nvPr/>
        </p:nvSpPr>
        <p:spPr bwMode="auto">
          <a:xfrm>
            <a:off x="3271003" y="5678488"/>
            <a:ext cx="2601994" cy="646331"/>
          </a:xfrm>
          <a:prstGeom prst="rect">
            <a:avLst/>
          </a:prstGeom>
          <a:noFill/>
          <a:ln w="9525">
            <a:noFill/>
            <a:miter lim="800000"/>
            <a:headEnd/>
            <a:tailEnd/>
          </a:ln>
        </p:spPr>
        <p:txBody>
          <a:bodyPr wrap="none">
            <a:spAutoFit/>
          </a:bodyPr>
          <a:lstStyle/>
          <a:p>
            <a:pPr algn="r" rtl="1"/>
            <a:r>
              <a:rPr lang="ur-PK" sz="3600" dirty="0">
                <a:latin typeface="Jameel Noori Nastaleeq" pitchFamily="2" charset="-78"/>
                <a:ea typeface="Calibri" pitchFamily="34" charset="0"/>
                <a:cs typeface="Jameel Noori Nastaleeq" pitchFamily="2" charset="-78"/>
              </a:rPr>
              <a:t>سورۃ </a:t>
            </a:r>
            <a:r>
              <a:rPr lang="ar-SA" sz="3600" dirty="0">
                <a:latin typeface="Jameel Noori Nastaleeq" pitchFamily="2" charset="-78"/>
                <a:ea typeface="Calibri" pitchFamily="34" charset="0"/>
                <a:cs typeface="Jameel Noori Nastaleeq" pitchFamily="2" charset="-78"/>
              </a:rPr>
              <a:t>ال</a:t>
            </a:r>
            <a:r>
              <a:rPr lang="ur-PK" sz="3600" dirty="0">
                <a:latin typeface="Jameel Noori Nastaleeq" pitchFamily="2" charset="-78"/>
                <a:ea typeface="Calibri" pitchFamily="34" charset="0"/>
                <a:cs typeface="Jameel Noori Nastaleeq" pitchFamily="2" charset="-78"/>
              </a:rPr>
              <a:t>بقرۃ آیت 177</a:t>
            </a:r>
            <a:endParaRPr lang="en-US" sz="2400" dirty="0">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228600"/>
            <a:ext cx="8991600" cy="4495800"/>
          </a:xfrm>
        </p:spPr>
        <p:txBody>
          <a:bodyPr>
            <a:noAutofit/>
          </a:bodyPr>
          <a:lstStyle/>
          <a:p>
            <a:pPr algn="ctr" rtl="1" eaLnBrk="1" fontAlgn="auto" hangingPunct="1">
              <a:lnSpc>
                <a:spcPct val="150000"/>
              </a:lnSpc>
              <a:spcBef>
                <a:spcPts val="0"/>
              </a:spcBef>
              <a:spcAft>
                <a:spcPts val="0"/>
              </a:spcAft>
              <a:defRPr/>
            </a:pPr>
            <a:r>
              <a:rPr lang="ur-PK" sz="3200" b="0" dirty="0" smtClean="0">
                <a:solidFill>
                  <a:schemeClr val="tx1"/>
                </a:solidFill>
                <a:latin typeface="Jameel Noori Nastaleeq" pitchFamily="2" charset="-78"/>
                <a:ea typeface="Calibri"/>
                <a:cs typeface="Jameel Noori Nastaleeq" pitchFamily="2" charset="-78"/>
              </a:rPr>
              <a:t>نیکی یہی نہیں ہے کہ تم پھیرلو اپنے چہرے مشرق اور مغرب کی طرف بلکہ نیکی تو اُس کی ہے جو ایمان لایا اللہ پر اور آخرت کے دن پر اور فرشتوں پر اور کتابوں پر اور نبیوں پر اور اُس نے دیا مال باوجود اِس کی محبت کے قرابت داروں کو اور یتیموں کو اور مسکینوں کو اور مسافروں کو اور مانگنے والوں کو اور گردنوں کے چھڑانے میں اور اُس نے نماز قائم کی اور اُس نے زکوة دی اور وہ پورا کرنے والے ہیں اپنے عہد کو جب بھی عہد کریں اور بالخصوص صبر کرنے والے سختیوں میں اور تکالیف میں اور لڑائی کے وقت ، یہی لوگ سچے ہوئے اور یہی لوگ متقی ہیں۔</a:t>
            </a:r>
            <a:endParaRPr lang="en-US" sz="4400" b="0" dirty="0">
              <a:solidFill>
                <a:schemeClr val="tx1"/>
              </a:solidFill>
              <a:latin typeface="Jameel Noori Nastaleeq" pitchFamily="2" charset="-78"/>
              <a:cs typeface="Jameel Noori Nastaleeq" pitchFamily="2" charset="-78"/>
            </a:endParaRPr>
          </a:p>
        </p:txBody>
      </p:sp>
      <p:sp>
        <p:nvSpPr>
          <p:cNvPr id="14339" name="Rectangle 5"/>
          <p:cNvSpPr>
            <a:spLocks noChangeArrowheads="1"/>
          </p:cNvSpPr>
          <p:nvPr/>
        </p:nvSpPr>
        <p:spPr bwMode="auto">
          <a:xfrm>
            <a:off x="2860634" y="5678488"/>
            <a:ext cx="3422732" cy="646331"/>
          </a:xfrm>
          <a:prstGeom prst="rect">
            <a:avLst/>
          </a:prstGeom>
          <a:noFill/>
          <a:ln w="9525">
            <a:noFill/>
            <a:miter lim="800000"/>
            <a:headEnd/>
            <a:tailEnd/>
          </a:ln>
        </p:spPr>
        <p:txBody>
          <a:bodyPr wrap="none">
            <a:spAutoFit/>
          </a:bodyPr>
          <a:lstStyle/>
          <a:p>
            <a:pPr algn="r" rtl="1">
              <a:defRPr/>
            </a:pPr>
            <a:r>
              <a:rPr lang="ur-PK" sz="3600" i="1" dirty="0">
                <a:solidFill>
                  <a:schemeClr val="accent1">
                    <a:lumMod val="60000"/>
                    <a:lumOff val="40000"/>
                  </a:schemeClr>
                </a:solidFill>
                <a:latin typeface="Jameel Noori Nastaleeq" pitchFamily="2" charset="-78"/>
                <a:ea typeface="Calibri" pitchFamily="34" charset="0"/>
                <a:cs typeface="Jameel Noori Nastaleeq" pitchFamily="2" charset="-78"/>
              </a:rPr>
              <a:t>سورۃ </a:t>
            </a:r>
            <a:r>
              <a:rPr lang="ar-SA" sz="3600" i="1" dirty="0">
                <a:solidFill>
                  <a:schemeClr val="accent1">
                    <a:lumMod val="60000"/>
                    <a:lumOff val="40000"/>
                  </a:schemeClr>
                </a:solidFill>
                <a:latin typeface="Jameel Noori Nastaleeq" pitchFamily="2" charset="-78"/>
                <a:ea typeface="Calibri" pitchFamily="34" charset="0"/>
                <a:cs typeface="Jameel Noori Nastaleeq" pitchFamily="2" charset="-78"/>
              </a:rPr>
              <a:t>ال</a:t>
            </a:r>
            <a:r>
              <a:rPr lang="ur-PK" sz="3600" i="1" dirty="0">
                <a:solidFill>
                  <a:schemeClr val="accent1">
                    <a:lumMod val="60000"/>
                    <a:lumOff val="40000"/>
                  </a:schemeClr>
                </a:solidFill>
                <a:latin typeface="Jameel Noori Nastaleeq" pitchFamily="2" charset="-78"/>
                <a:ea typeface="Calibri" pitchFamily="34" charset="0"/>
                <a:cs typeface="Jameel Noori Nastaleeq" pitchFamily="2" charset="-78"/>
              </a:rPr>
              <a:t>بقرۃ آیت 177</a:t>
            </a:r>
            <a:endParaRPr lang="en-US" sz="2400" i="1" dirty="0">
              <a:solidFill>
                <a:schemeClr val="accent1">
                  <a:lumMod val="60000"/>
                  <a:lumOff val="40000"/>
                </a:schemeClr>
              </a:solidFill>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5776"/>
          </a:xfrm>
        </p:spPr>
        <p:txBody>
          <a:bodyPr>
            <a:noAutofit/>
          </a:bodyPr>
          <a:lstStyle/>
          <a:p>
            <a:pPr algn="ctr" rtl="1" eaLnBrk="1" hangingPunct="1">
              <a:defRPr/>
            </a:pPr>
            <a:r>
              <a:rPr lang="ar-SA" sz="4400" b="0" dirty="0" smtClean="0">
                <a:solidFill>
                  <a:srgbClr val="FFC000"/>
                </a:solidFill>
                <a:latin typeface="Arial" charset="0"/>
                <a:ea typeface="Times New Roman" pitchFamily="18" charset="0"/>
                <a:cs typeface="UL Sajid Heading" pitchFamily="2" charset="-78"/>
              </a:rPr>
              <a:t>سورہ</a:t>
            </a:r>
            <a:r>
              <a:rPr lang="ur-PK" sz="4400" b="0" dirty="0" smtClean="0">
                <a:solidFill>
                  <a:srgbClr val="FFC000"/>
                </a:solidFill>
                <a:latin typeface="Arial" charset="0"/>
                <a:ea typeface="Times New Roman" pitchFamily="18" charset="0"/>
                <a:cs typeface="UL Sajid Heading" pitchFamily="2" charset="-78"/>
              </a:rPr>
              <a:t>ٔ عصر کے مضامین کی تفصیل</a:t>
            </a:r>
            <a:endParaRPr lang="en-US" sz="2800" b="0" dirty="0">
              <a:latin typeface="Nafees Web Naskh" pitchFamily="2" charset="-78"/>
              <a:cs typeface="Nafees Web Naskh" pitchFamily="2" charset="-78"/>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60022626"/>
              </p:ext>
            </p:extLst>
          </p:nvPr>
        </p:nvGraphicFramePr>
        <p:xfrm>
          <a:off x="30586" y="1600200"/>
          <a:ext cx="9064924"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CF38A5D6-83B8-4B06-BB5C-A28F550C2D6A}"/>
                                            </p:graphicEl>
                                          </p:spTgt>
                                        </p:tgtEl>
                                        <p:attrNameLst>
                                          <p:attrName>style.visibility</p:attrName>
                                        </p:attrNameLst>
                                      </p:cBhvr>
                                      <p:to>
                                        <p:strVal val="visible"/>
                                      </p:to>
                                    </p:set>
                                    <p:animEffect transition="in" filter="fade">
                                      <p:cBhvr>
                                        <p:cTn id="7" dur="500"/>
                                        <p:tgtEl>
                                          <p:spTgt spid="9">
                                            <p:graphicEl>
                                              <a:dgm id="{CF38A5D6-83B8-4B06-BB5C-A28F550C2D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CADDDA90-8951-4FC6-8412-46BDA1C40035}"/>
                                            </p:graphicEl>
                                          </p:spTgt>
                                        </p:tgtEl>
                                        <p:attrNameLst>
                                          <p:attrName>style.visibility</p:attrName>
                                        </p:attrNameLst>
                                      </p:cBhvr>
                                      <p:to>
                                        <p:strVal val="visible"/>
                                      </p:to>
                                    </p:set>
                                    <p:animEffect transition="in" filter="fade">
                                      <p:cBhvr>
                                        <p:cTn id="12" dur="500"/>
                                        <p:tgtEl>
                                          <p:spTgt spid="9">
                                            <p:graphicEl>
                                              <a:dgm id="{CADDDA90-8951-4FC6-8412-46BDA1C4003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graphicEl>
                                              <a:dgm id="{D29332B9-B333-41A3-856C-05E5A9E6AE28}"/>
                                            </p:graphicEl>
                                          </p:spTgt>
                                        </p:tgtEl>
                                        <p:attrNameLst>
                                          <p:attrName>style.visibility</p:attrName>
                                        </p:attrNameLst>
                                      </p:cBhvr>
                                      <p:to>
                                        <p:strVal val="visible"/>
                                      </p:to>
                                    </p:set>
                                    <p:animEffect transition="in" filter="fade">
                                      <p:cBhvr>
                                        <p:cTn id="15" dur="500"/>
                                        <p:tgtEl>
                                          <p:spTgt spid="9">
                                            <p:graphicEl>
                                              <a:dgm id="{D29332B9-B333-41A3-856C-05E5A9E6AE2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graphicEl>
                                              <a:dgm id="{4F7B68D1-A148-43F1-9C56-5418F8FF8BC7}"/>
                                            </p:graphicEl>
                                          </p:spTgt>
                                        </p:tgtEl>
                                        <p:attrNameLst>
                                          <p:attrName>style.visibility</p:attrName>
                                        </p:attrNameLst>
                                      </p:cBhvr>
                                      <p:to>
                                        <p:strVal val="visible"/>
                                      </p:to>
                                    </p:set>
                                    <p:animEffect transition="in" filter="fade">
                                      <p:cBhvr>
                                        <p:cTn id="20" dur="500"/>
                                        <p:tgtEl>
                                          <p:spTgt spid="9">
                                            <p:graphicEl>
                                              <a:dgm id="{4F7B68D1-A148-43F1-9C56-5418F8FF8BC7}"/>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graphicEl>
                                              <a:dgm id="{BE334A84-5B88-44C7-92E8-C83F4BBF7B19}"/>
                                            </p:graphicEl>
                                          </p:spTgt>
                                        </p:tgtEl>
                                        <p:attrNameLst>
                                          <p:attrName>style.visibility</p:attrName>
                                        </p:attrNameLst>
                                      </p:cBhvr>
                                      <p:to>
                                        <p:strVal val="visible"/>
                                      </p:to>
                                    </p:set>
                                    <p:animEffect transition="in" filter="fade">
                                      <p:cBhvr>
                                        <p:cTn id="23" dur="500"/>
                                        <p:tgtEl>
                                          <p:spTgt spid="9">
                                            <p:graphicEl>
                                              <a:dgm id="{BE334A84-5B88-44C7-92E8-C83F4BBF7B1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graphicEl>
                                              <a:dgm id="{6C1585BE-DCC2-4F9F-B3EF-F8ADA9AF5C6A}"/>
                                            </p:graphicEl>
                                          </p:spTgt>
                                        </p:tgtEl>
                                        <p:attrNameLst>
                                          <p:attrName>style.visibility</p:attrName>
                                        </p:attrNameLst>
                                      </p:cBhvr>
                                      <p:to>
                                        <p:strVal val="visible"/>
                                      </p:to>
                                    </p:set>
                                    <p:animEffect transition="in" filter="fade">
                                      <p:cBhvr>
                                        <p:cTn id="28" dur="500"/>
                                        <p:tgtEl>
                                          <p:spTgt spid="9">
                                            <p:graphicEl>
                                              <a:dgm id="{6C1585BE-DCC2-4F9F-B3EF-F8ADA9AF5C6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graphicEl>
                                              <a:dgm id="{F304B4E0-E8A0-4424-8AE3-24274BCFE717}"/>
                                            </p:graphicEl>
                                          </p:spTgt>
                                        </p:tgtEl>
                                        <p:attrNameLst>
                                          <p:attrName>style.visibility</p:attrName>
                                        </p:attrNameLst>
                                      </p:cBhvr>
                                      <p:to>
                                        <p:strVal val="visible"/>
                                      </p:to>
                                    </p:set>
                                    <p:animEffect transition="in" filter="fade">
                                      <p:cBhvr>
                                        <p:cTn id="31" dur="500"/>
                                        <p:tgtEl>
                                          <p:spTgt spid="9">
                                            <p:graphicEl>
                                              <a:dgm id="{F304B4E0-E8A0-4424-8AE3-24274BCFE71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graphicEl>
                                              <a:dgm id="{8784AE51-B857-457D-B113-0762E498382E}"/>
                                            </p:graphicEl>
                                          </p:spTgt>
                                        </p:tgtEl>
                                        <p:attrNameLst>
                                          <p:attrName>style.visibility</p:attrName>
                                        </p:attrNameLst>
                                      </p:cBhvr>
                                      <p:to>
                                        <p:strVal val="visible"/>
                                      </p:to>
                                    </p:set>
                                    <p:animEffect transition="in" filter="fade">
                                      <p:cBhvr>
                                        <p:cTn id="36" dur="500"/>
                                        <p:tgtEl>
                                          <p:spTgt spid="9">
                                            <p:graphicEl>
                                              <a:dgm id="{8784AE51-B857-457D-B113-0762E498382E}"/>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graphicEl>
                                              <a:dgm id="{897BC3D6-DC32-4E3B-9328-C17BB14DA585}"/>
                                            </p:graphicEl>
                                          </p:spTgt>
                                        </p:tgtEl>
                                        <p:attrNameLst>
                                          <p:attrName>style.visibility</p:attrName>
                                        </p:attrNameLst>
                                      </p:cBhvr>
                                      <p:to>
                                        <p:strVal val="visible"/>
                                      </p:to>
                                    </p:set>
                                    <p:animEffect transition="in" filter="fade">
                                      <p:cBhvr>
                                        <p:cTn id="39" dur="500"/>
                                        <p:tgtEl>
                                          <p:spTgt spid="9">
                                            <p:graphicEl>
                                              <a:dgm id="{897BC3D6-DC32-4E3B-9328-C17BB14DA58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graphicEl>
                                              <a:dgm id="{B14ADC91-38FC-4F8D-BF0C-3ECE9B9357DA}"/>
                                            </p:graphicEl>
                                          </p:spTgt>
                                        </p:tgtEl>
                                        <p:attrNameLst>
                                          <p:attrName>style.visibility</p:attrName>
                                        </p:attrNameLst>
                                      </p:cBhvr>
                                      <p:to>
                                        <p:strVal val="visible"/>
                                      </p:to>
                                    </p:set>
                                    <p:animEffect transition="in" filter="fade">
                                      <p:cBhvr>
                                        <p:cTn id="44" dur="500"/>
                                        <p:tgtEl>
                                          <p:spTgt spid="9">
                                            <p:graphicEl>
                                              <a:dgm id="{B14ADC91-38FC-4F8D-BF0C-3ECE9B9357DA}"/>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graphicEl>
                                              <a:dgm id="{1CA3DF71-BA71-434F-B0B0-F1925DE440D1}"/>
                                            </p:graphicEl>
                                          </p:spTgt>
                                        </p:tgtEl>
                                        <p:attrNameLst>
                                          <p:attrName>style.visibility</p:attrName>
                                        </p:attrNameLst>
                                      </p:cBhvr>
                                      <p:to>
                                        <p:strVal val="visible"/>
                                      </p:to>
                                    </p:set>
                                    <p:animEffect transition="in" filter="fade">
                                      <p:cBhvr>
                                        <p:cTn id="47" dur="500"/>
                                        <p:tgtEl>
                                          <p:spTgt spid="9">
                                            <p:graphicEl>
                                              <a:dgm id="{1CA3DF71-BA71-434F-B0B0-F1925DE440D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graphicEl>
                                              <a:dgm id="{8B0E2B26-4414-4BC0-BCCD-956D81B455A2}"/>
                                            </p:graphicEl>
                                          </p:spTgt>
                                        </p:tgtEl>
                                        <p:attrNameLst>
                                          <p:attrName>style.visibility</p:attrName>
                                        </p:attrNameLst>
                                      </p:cBhvr>
                                      <p:to>
                                        <p:strVal val="visible"/>
                                      </p:to>
                                    </p:set>
                                    <p:animEffect transition="in" filter="fade">
                                      <p:cBhvr>
                                        <p:cTn id="52" dur="500"/>
                                        <p:tgtEl>
                                          <p:spTgt spid="9">
                                            <p:graphicEl>
                                              <a:dgm id="{8B0E2B26-4414-4BC0-BCCD-956D81B455A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graphicEl>
                                              <a:dgm id="{A162F189-17DE-4DBC-8634-E5B0AF810EB3}"/>
                                            </p:graphicEl>
                                          </p:spTgt>
                                        </p:tgtEl>
                                        <p:attrNameLst>
                                          <p:attrName>style.visibility</p:attrName>
                                        </p:attrNameLst>
                                      </p:cBhvr>
                                      <p:to>
                                        <p:strVal val="visible"/>
                                      </p:to>
                                    </p:set>
                                    <p:animEffect transition="in" filter="fade">
                                      <p:cBhvr>
                                        <p:cTn id="57" dur="500"/>
                                        <p:tgtEl>
                                          <p:spTgt spid="9">
                                            <p:graphicEl>
                                              <a:dgm id="{A162F189-17DE-4DBC-8634-E5B0AF810EB3}"/>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graphicEl>
                                              <a:dgm id="{5FE3B3FC-C40A-4D47-B81D-18E701CDAEE5}"/>
                                            </p:graphicEl>
                                          </p:spTgt>
                                        </p:tgtEl>
                                        <p:attrNameLst>
                                          <p:attrName>style.visibility</p:attrName>
                                        </p:attrNameLst>
                                      </p:cBhvr>
                                      <p:to>
                                        <p:strVal val="visible"/>
                                      </p:to>
                                    </p:set>
                                    <p:animEffect transition="in" filter="fade">
                                      <p:cBhvr>
                                        <p:cTn id="60" dur="500"/>
                                        <p:tgtEl>
                                          <p:spTgt spid="9">
                                            <p:graphicEl>
                                              <a:dgm id="{5FE3B3FC-C40A-4D47-B81D-18E701CDAEE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
                                            <p:graphicEl>
                                              <a:dgm id="{764C031D-288C-446C-A711-5401362828ED}"/>
                                            </p:graphicEl>
                                          </p:spTgt>
                                        </p:tgtEl>
                                        <p:attrNameLst>
                                          <p:attrName>style.visibility</p:attrName>
                                        </p:attrNameLst>
                                      </p:cBhvr>
                                      <p:to>
                                        <p:strVal val="visible"/>
                                      </p:to>
                                    </p:set>
                                    <p:animEffect transition="in" filter="fade">
                                      <p:cBhvr>
                                        <p:cTn id="65" dur="500"/>
                                        <p:tgtEl>
                                          <p:spTgt spid="9">
                                            <p:graphicEl>
                                              <a:dgm id="{764C031D-288C-446C-A711-5401362828ED}"/>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
                                            <p:graphicEl>
                                              <a:dgm id="{AF8131E3-2967-4D94-B909-CF2C7B191A79}"/>
                                            </p:graphicEl>
                                          </p:spTgt>
                                        </p:tgtEl>
                                        <p:attrNameLst>
                                          <p:attrName>style.visibility</p:attrName>
                                        </p:attrNameLst>
                                      </p:cBhvr>
                                      <p:to>
                                        <p:strVal val="visible"/>
                                      </p:to>
                                    </p:set>
                                    <p:animEffect transition="in" filter="fade">
                                      <p:cBhvr>
                                        <p:cTn id="68" dur="500"/>
                                        <p:tgtEl>
                                          <p:spTgt spid="9">
                                            <p:graphicEl>
                                              <a:dgm id="{AF8131E3-2967-4D94-B909-CF2C7B191A79}"/>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
                                            <p:graphicEl>
                                              <a:dgm id="{EDB5509E-3FAF-451F-8648-BA24B0EDF64A}"/>
                                            </p:graphicEl>
                                          </p:spTgt>
                                        </p:tgtEl>
                                        <p:attrNameLst>
                                          <p:attrName>style.visibility</p:attrName>
                                        </p:attrNameLst>
                                      </p:cBhvr>
                                      <p:to>
                                        <p:strVal val="visible"/>
                                      </p:to>
                                    </p:set>
                                    <p:animEffect transition="in" filter="fade">
                                      <p:cBhvr>
                                        <p:cTn id="73" dur="500"/>
                                        <p:tgtEl>
                                          <p:spTgt spid="9">
                                            <p:graphicEl>
                                              <a:dgm id="{EDB5509E-3FAF-451F-8648-BA24B0EDF64A}"/>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
                                            <p:graphicEl>
                                              <a:dgm id="{00D0A01E-3332-404B-A5E5-E3DC41906B9B}"/>
                                            </p:graphicEl>
                                          </p:spTgt>
                                        </p:tgtEl>
                                        <p:attrNameLst>
                                          <p:attrName>style.visibility</p:attrName>
                                        </p:attrNameLst>
                                      </p:cBhvr>
                                      <p:to>
                                        <p:strVal val="visible"/>
                                      </p:to>
                                    </p:set>
                                    <p:animEffect transition="in" filter="fade">
                                      <p:cBhvr>
                                        <p:cTn id="76" dur="500"/>
                                        <p:tgtEl>
                                          <p:spTgt spid="9">
                                            <p:graphicEl>
                                              <a:dgm id="{00D0A01E-3332-404B-A5E5-E3DC41906B9B}"/>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
                                            <p:graphicEl>
                                              <a:dgm id="{E97A69D8-9168-47E6-A163-8072EF860334}"/>
                                            </p:graphicEl>
                                          </p:spTgt>
                                        </p:tgtEl>
                                        <p:attrNameLst>
                                          <p:attrName>style.visibility</p:attrName>
                                        </p:attrNameLst>
                                      </p:cBhvr>
                                      <p:to>
                                        <p:strVal val="visible"/>
                                      </p:to>
                                    </p:set>
                                    <p:animEffect transition="in" filter="fade">
                                      <p:cBhvr>
                                        <p:cTn id="81" dur="500"/>
                                        <p:tgtEl>
                                          <p:spTgt spid="9">
                                            <p:graphicEl>
                                              <a:dgm id="{E97A69D8-9168-47E6-A163-8072EF86033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
                                            <p:graphicEl>
                                              <a:dgm id="{D5870591-608B-42B2-BB6A-C1DED0852A5C}"/>
                                            </p:graphicEl>
                                          </p:spTgt>
                                        </p:tgtEl>
                                        <p:attrNameLst>
                                          <p:attrName>style.visibility</p:attrName>
                                        </p:attrNameLst>
                                      </p:cBhvr>
                                      <p:to>
                                        <p:strVal val="visible"/>
                                      </p:to>
                                    </p:set>
                                    <p:animEffect transition="in" filter="fade">
                                      <p:cBhvr>
                                        <p:cTn id="86" dur="500"/>
                                        <p:tgtEl>
                                          <p:spTgt spid="9">
                                            <p:graphicEl>
                                              <a:dgm id="{D5870591-608B-42B2-BB6A-C1DED0852A5C}"/>
                                            </p:graphic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
                                            <p:graphicEl>
                                              <a:dgm id="{07E588AE-0DBB-4128-BA70-DB2A7BC2D2CC}"/>
                                            </p:graphicEl>
                                          </p:spTgt>
                                        </p:tgtEl>
                                        <p:attrNameLst>
                                          <p:attrName>style.visibility</p:attrName>
                                        </p:attrNameLst>
                                      </p:cBhvr>
                                      <p:to>
                                        <p:strVal val="visible"/>
                                      </p:to>
                                    </p:set>
                                    <p:animEffect transition="in" filter="fade">
                                      <p:cBhvr>
                                        <p:cTn id="89" dur="500"/>
                                        <p:tgtEl>
                                          <p:spTgt spid="9">
                                            <p:graphicEl>
                                              <a:dgm id="{07E588AE-0DBB-4128-BA70-DB2A7BC2D2CC}"/>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
                                            <p:graphicEl>
                                              <a:dgm id="{F2AC37C6-9F18-4F3C-9A73-4FFE3D324830}"/>
                                            </p:graphicEl>
                                          </p:spTgt>
                                        </p:tgtEl>
                                        <p:attrNameLst>
                                          <p:attrName>style.visibility</p:attrName>
                                        </p:attrNameLst>
                                      </p:cBhvr>
                                      <p:to>
                                        <p:strVal val="visible"/>
                                      </p:to>
                                    </p:set>
                                    <p:animEffect transition="in" filter="fade">
                                      <p:cBhvr>
                                        <p:cTn id="94" dur="500"/>
                                        <p:tgtEl>
                                          <p:spTgt spid="9">
                                            <p:graphicEl>
                                              <a:dgm id="{F2AC37C6-9F18-4F3C-9A73-4FFE3D324830}"/>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
                                            <p:graphicEl>
                                              <a:dgm id="{84098F06-961D-429C-8CE6-403AD7DEDF51}"/>
                                            </p:graphicEl>
                                          </p:spTgt>
                                        </p:tgtEl>
                                        <p:attrNameLst>
                                          <p:attrName>style.visibility</p:attrName>
                                        </p:attrNameLst>
                                      </p:cBhvr>
                                      <p:to>
                                        <p:strVal val="visible"/>
                                      </p:to>
                                    </p:set>
                                    <p:animEffect transition="in" filter="fade">
                                      <p:cBhvr>
                                        <p:cTn id="99" dur="500"/>
                                        <p:tgtEl>
                                          <p:spTgt spid="9">
                                            <p:graphicEl>
                                              <a:dgm id="{84098F06-961D-429C-8CE6-403AD7DEDF51}"/>
                                            </p:graphic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
                                            <p:graphicEl>
                                              <a:dgm id="{F55AF451-DA6C-40C6-B350-4297FA36007B}"/>
                                            </p:graphicEl>
                                          </p:spTgt>
                                        </p:tgtEl>
                                        <p:attrNameLst>
                                          <p:attrName>style.visibility</p:attrName>
                                        </p:attrNameLst>
                                      </p:cBhvr>
                                      <p:to>
                                        <p:strVal val="visible"/>
                                      </p:to>
                                    </p:set>
                                    <p:animEffect transition="in" filter="fade">
                                      <p:cBhvr>
                                        <p:cTn id="102" dur="500"/>
                                        <p:tgtEl>
                                          <p:spTgt spid="9">
                                            <p:graphicEl>
                                              <a:dgm id="{F55AF451-DA6C-40C6-B350-4297FA36007B}"/>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graphicEl>
                                              <a:dgm id="{530487F1-D37D-44CC-A605-0F0030972400}"/>
                                            </p:graphicEl>
                                          </p:spTgt>
                                        </p:tgtEl>
                                        <p:attrNameLst>
                                          <p:attrName>style.visibility</p:attrName>
                                        </p:attrNameLst>
                                      </p:cBhvr>
                                      <p:to>
                                        <p:strVal val="visible"/>
                                      </p:to>
                                    </p:set>
                                    <p:animEffect transition="in" filter="fade">
                                      <p:cBhvr>
                                        <p:cTn id="107" dur="500"/>
                                        <p:tgtEl>
                                          <p:spTgt spid="9">
                                            <p:graphicEl>
                                              <a:dgm id="{530487F1-D37D-44CC-A605-0F0030972400}"/>
                                            </p:graphicEl>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
                                            <p:graphicEl>
                                              <a:dgm id="{C9D5690F-55EA-453E-8C83-E26E3CD26079}"/>
                                            </p:graphicEl>
                                          </p:spTgt>
                                        </p:tgtEl>
                                        <p:attrNameLst>
                                          <p:attrName>style.visibility</p:attrName>
                                        </p:attrNameLst>
                                      </p:cBhvr>
                                      <p:to>
                                        <p:strVal val="visible"/>
                                      </p:to>
                                    </p:set>
                                    <p:animEffect transition="in" filter="fade">
                                      <p:cBhvr>
                                        <p:cTn id="110" dur="500"/>
                                        <p:tgtEl>
                                          <p:spTgt spid="9">
                                            <p:graphicEl>
                                              <a:dgm id="{C9D5690F-55EA-453E-8C83-E26E3CD26079}"/>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9">
                                            <p:graphicEl>
                                              <a:dgm id="{D66AC2D9-8BCB-4B35-A778-0BB777E72D77}"/>
                                            </p:graphicEl>
                                          </p:spTgt>
                                        </p:tgtEl>
                                        <p:attrNameLst>
                                          <p:attrName>style.visibility</p:attrName>
                                        </p:attrNameLst>
                                      </p:cBhvr>
                                      <p:to>
                                        <p:strVal val="visible"/>
                                      </p:to>
                                    </p:set>
                                    <p:animEffect transition="in" filter="fade">
                                      <p:cBhvr>
                                        <p:cTn id="115" dur="500"/>
                                        <p:tgtEl>
                                          <p:spTgt spid="9">
                                            <p:graphicEl>
                                              <a:dgm id="{D66AC2D9-8BCB-4B35-A778-0BB777E72D77}"/>
                                            </p:graphicEl>
                                          </p:spTgt>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9">
                                            <p:graphicEl>
                                              <a:dgm id="{DCF24CEA-6E13-4AF2-A680-9CE1F20ABC19}"/>
                                            </p:graphicEl>
                                          </p:spTgt>
                                        </p:tgtEl>
                                        <p:attrNameLst>
                                          <p:attrName>style.visibility</p:attrName>
                                        </p:attrNameLst>
                                      </p:cBhvr>
                                      <p:to>
                                        <p:strVal val="visible"/>
                                      </p:to>
                                    </p:set>
                                    <p:animEffect transition="in" filter="fade">
                                      <p:cBhvr>
                                        <p:cTn id="118" dur="500"/>
                                        <p:tgtEl>
                                          <p:spTgt spid="9">
                                            <p:graphicEl>
                                              <a:dgm id="{DCF24CEA-6E13-4AF2-A680-9CE1F20ABC1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نیکی کا تصور </a:t>
            </a:r>
            <a:r>
              <a:rPr lang="en-US" dirty="0" smtClean="0">
                <a:cs typeface="UL Sajid Heading" pitchFamily="2" charset="-78"/>
              </a:rPr>
              <a:t>(Concept of Piety)</a:t>
            </a:r>
            <a:endParaRPr lang="en-US" dirty="0">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2951518"/>
              </p:ext>
            </p:extLst>
          </p:nvPr>
        </p:nvGraphicFramePr>
        <p:xfrm>
          <a:off x="133929" y="1600200"/>
          <a:ext cx="8876142" cy="5050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4A18EEBD-7D93-4A7F-A9E5-838B9B587511}"/>
                                            </p:graphicEl>
                                          </p:spTgt>
                                        </p:tgtEl>
                                        <p:attrNameLst>
                                          <p:attrName>style.visibility</p:attrName>
                                        </p:attrNameLst>
                                      </p:cBhvr>
                                      <p:to>
                                        <p:strVal val="visible"/>
                                      </p:to>
                                    </p:set>
                                    <p:animEffect transition="in" filter="fade">
                                      <p:cBhvr>
                                        <p:cTn id="7" dur="1000"/>
                                        <p:tgtEl>
                                          <p:spTgt spid="4">
                                            <p:graphicEl>
                                              <a:dgm id="{4A18EEBD-7D93-4A7F-A9E5-838B9B58751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9B231F4-ED93-4BC1-8789-BE60C46E05FE}"/>
                                            </p:graphicEl>
                                          </p:spTgt>
                                        </p:tgtEl>
                                        <p:attrNameLst>
                                          <p:attrName>style.visibility</p:attrName>
                                        </p:attrNameLst>
                                      </p:cBhvr>
                                      <p:to>
                                        <p:strVal val="visible"/>
                                      </p:to>
                                    </p:set>
                                    <p:animEffect transition="in" filter="fade">
                                      <p:cBhvr>
                                        <p:cTn id="12" dur="1000"/>
                                        <p:tgtEl>
                                          <p:spTgt spid="4">
                                            <p:graphicEl>
                                              <a:dgm id="{49B231F4-ED93-4BC1-8789-BE60C46E05F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8231F08-6981-48B2-A24E-EDE57D9B8B52}"/>
                                            </p:graphicEl>
                                          </p:spTgt>
                                        </p:tgtEl>
                                        <p:attrNameLst>
                                          <p:attrName>style.visibility</p:attrName>
                                        </p:attrNameLst>
                                      </p:cBhvr>
                                      <p:to>
                                        <p:strVal val="visible"/>
                                      </p:to>
                                    </p:set>
                                    <p:animEffect transition="in" filter="fade">
                                      <p:cBhvr>
                                        <p:cTn id="17" dur="1000"/>
                                        <p:tgtEl>
                                          <p:spTgt spid="4">
                                            <p:graphicEl>
                                              <a:dgm id="{08231F08-6981-48B2-A24E-EDE57D9B8B5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1714994-C971-4E60-98BB-356B7961CB13}"/>
                                            </p:graphicEl>
                                          </p:spTgt>
                                        </p:tgtEl>
                                        <p:attrNameLst>
                                          <p:attrName>style.visibility</p:attrName>
                                        </p:attrNameLst>
                                      </p:cBhvr>
                                      <p:to>
                                        <p:strVal val="visible"/>
                                      </p:to>
                                    </p:set>
                                    <p:animEffect transition="in" filter="fade">
                                      <p:cBhvr>
                                        <p:cTn id="22" dur="1000"/>
                                        <p:tgtEl>
                                          <p:spTgt spid="4">
                                            <p:graphicEl>
                                              <a:dgm id="{31714994-C971-4E60-98BB-356B7961CB1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BB39991-0B0E-4770-9D74-9A5FA90C9551}"/>
                                            </p:graphicEl>
                                          </p:spTgt>
                                        </p:tgtEl>
                                        <p:attrNameLst>
                                          <p:attrName>style.visibility</p:attrName>
                                        </p:attrNameLst>
                                      </p:cBhvr>
                                      <p:to>
                                        <p:strVal val="visible"/>
                                      </p:to>
                                    </p:set>
                                    <p:animEffect transition="in" filter="fade">
                                      <p:cBhvr>
                                        <p:cTn id="27" dur="1000"/>
                                        <p:tgtEl>
                                          <p:spTgt spid="4">
                                            <p:graphicEl>
                                              <a:dgm id="{FBB39991-0B0E-4770-9D74-9A5FA90C95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4000" b="0" dirty="0">
                <a:solidFill>
                  <a:schemeClr val="accent1">
                    <a:lumMod val="60000"/>
                    <a:lumOff val="40000"/>
                  </a:schemeClr>
                </a:solidFill>
                <a:latin typeface="Al Qalam Quran Publisher" pitchFamily="18" charset="-78"/>
                <a:cs typeface="Al Qalam Quran Publisher" pitchFamily="18" charset="-78"/>
              </a:rPr>
              <a:t>لَيْسَ الْبِرَّ اَنْ تُوَلُّوْا وُجُوْهَكُمْ قِبَلَ الْمَشْرِقِ وَ الْمَغْرِبِ</a:t>
            </a:r>
            <a:r>
              <a:rPr lang="ur-PK" sz="4000" b="0" dirty="0">
                <a:solidFill>
                  <a:schemeClr val="accent1">
                    <a:lumMod val="60000"/>
                    <a:lumOff val="40000"/>
                  </a:schemeClr>
                </a:solidFill>
                <a:latin typeface="Al Qalam Quran Publisher" pitchFamily="18" charset="-78"/>
                <a:cs typeface="Al Qalam Quran Publisher" pitchFamily="18" charset="-78"/>
              </a:rPr>
              <a:t/>
            </a:r>
            <a:br>
              <a:rPr lang="ur-PK" sz="4000" b="0" dirty="0">
                <a:solidFill>
                  <a:schemeClr val="accent1">
                    <a:lumMod val="60000"/>
                    <a:lumOff val="40000"/>
                  </a:schemeClr>
                </a:solidFill>
                <a:latin typeface="Al Qalam Quran Publisher" pitchFamily="18" charset="-78"/>
                <a:cs typeface="Al Qalam Quran Publisher" pitchFamily="18" charset="-78"/>
              </a:rPr>
            </a:br>
            <a:r>
              <a:rPr lang="ur-PK" sz="3200" b="0" dirty="0" smtClean="0">
                <a:solidFill>
                  <a:srgbClr val="FFFFFF"/>
                </a:solidFill>
                <a:latin typeface="Jameel Noori Nastaleeq" pitchFamily="2" charset="-78"/>
                <a:ea typeface="Times New Roman" pitchFamily="18" charset="0"/>
                <a:cs typeface="Jameel Noori Nastaleeq" pitchFamily="2" charset="-78"/>
              </a:rPr>
              <a:t> نیکی یہی نہیں ہے کہ تم پھیرلو اپنے چہرے مشرق اور مغرب کی طرف </a:t>
            </a:r>
            <a:endParaRPr lang="en-US" sz="4000" b="0" dirty="0">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456245511"/>
              </p:ext>
            </p:extLst>
          </p:nvPr>
        </p:nvGraphicFramePr>
        <p:xfrm>
          <a:off x="381000" y="2873374"/>
          <a:ext cx="8308676" cy="3070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276600" y="1676400"/>
            <a:ext cx="2670924" cy="92333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ur-PK" sz="5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بِرّ (نیکی)</a:t>
            </a:r>
            <a:endParaRPr lang="en-US" sz="5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10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10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D92C9EA6-C0B1-45EA-BD2D-AD0FC79D1662}"/>
                                            </p:graphicEl>
                                          </p:spTgt>
                                        </p:tgtEl>
                                        <p:attrNameLst>
                                          <p:attrName>style.visibility</p:attrName>
                                        </p:attrNameLst>
                                      </p:cBhvr>
                                      <p:to>
                                        <p:strVal val="visible"/>
                                      </p:to>
                                    </p:set>
                                    <p:animEffect transition="in" filter="fade">
                                      <p:cBhvr>
                                        <p:cTn id="17" dur="1000"/>
                                        <p:tgtEl>
                                          <p:spTgt spid="7">
                                            <p:graphicEl>
                                              <a:dgm id="{D92C9EA6-C0B1-45EA-BD2D-AD0FC79D166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C5BBEB19-F7E8-4D4A-926D-2F898C65B823}"/>
                                            </p:graphicEl>
                                          </p:spTgt>
                                        </p:tgtEl>
                                        <p:attrNameLst>
                                          <p:attrName>style.visibility</p:attrName>
                                        </p:attrNameLst>
                                      </p:cBhvr>
                                      <p:to>
                                        <p:strVal val="visible"/>
                                      </p:to>
                                    </p:set>
                                    <p:animEffect transition="in" filter="fade">
                                      <p:cBhvr>
                                        <p:cTn id="22" dur="1000"/>
                                        <p:tgtEl>
                                          <p:spTgt spid="7">
                                            <p:graphicEl>
                                              <a:dgm id="{C5BBEB19-F7E8-4D4A-926D-2F898C65B82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1458</TotalTime>
  <Words>866</Words>
  <Application>Microsoft Office PowerPoint</Application>
  <PresentationFormat>On-screen Show (4:3)</PresentationFormat>
  <Paragraphs>137</Paragraphs>
  <Slides>24</Slides>
  <Notes>1</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Arial</vt:lpstr>
      <vt:lpstr>Jameel Noori Nastaleeq</vt:lpstr>
      <vt:lpstr>Corbel</vt:lpstr>
      <vt:lpstr>Impact</vt:lpstr>
      <vt:lpstr>Times New Roman</vt:lpstr>
      <vt:lpstr>noorehira</vt:lpstr>
      <vt:lpstr>Calibri</vt:lpstr>
      <vt:lpstr>Al_Mushaf</vt:lpstr>
      <vt:lpstr>Candara</vt:lpstr>
      <vt:lpstr>Aharoni</vt:lpstr>
      <vt:lpstr>QCF_P027</vt:lpstr>
      <vt:lpstr>Wingdings 2</vt:lpstr>
      <vt:lpstr>Wingdings</vt:lpstr>
      <vt:lpstr>UL Sajid Heading</vt:lpstr>
      <vt:lpstr>Wingdings 3</vt:lpstr>
      <vt:lpstr>Al Qalam Quran Publisher</vt:lpstr>
      <vt:lpstr>Nafees Web Naskh</vt:lpstr>
      <vt:lpstr>Module</vt:lpstr>
      <vt:lpstr>Quranic Prism Theme</vt:lpstr>
      <vt:lpstr>2_Module</vt:lpstr>
      <vt:lpstr>PowerPoint Presentation</vt:lpstr>
      <vt:lpstr>Designed by:  DR. ISRAR AHMAD</vt:lpstr>
      <vt:lpstr>پہلا حصہ: لوازمِ نجات</vt:lpstr>
      <vt:lpstr>نیکی کی حقیقت (Reality of Piety)</vt:lpstr>
      <vt:lpstr>لَيْسَ الْبِرَّ اَنْ تُوَلُّوْا وُجُوْهَكُمْ قِبَلَ الْمَشْرِقِ وَ الْمَغْرِبِ وَ لٰكِنَّ الْبِرَّ مَنْ اٰمَنَ بِاللّٰهِ وَ الْيَوْمِ الْاٰخِرِ وَ الْمَلٰٓىِٕكَةِ وَ الْكِتٰبِ وَ النَّبِيّٖنَ١ۚ وَ اٰتَى الْمَالَ عَلٰى حُبِّهٖ ذَوِي الْقُرْبٰى وَ الْيَتٰمٰى وَ الْمَسٰكِيْنَ وَ ابْنَ السَّبِيْلِ١ۙ وَ السَّآىِٕلِيْنَ۠ وَ فِي الرِّقَابِ١ۚ وَ اَقَامَ الصَّلٰوةَ وَ اٰتَى الزَّكٰوةَ١ۚ وَ الْمُوْفُوْنَ بِعَهْدِهِمْ اِذَا عٰهَدُوْا١ۚ وَ الصّٰبِرِيْنَ فِي الْبَاْسَآءِ وَ الضَّرَّآءِ وَ حِيْنَ الْبَاْسِ١ؕ اُولٰٓىِٕكَ الَّذِيْنَ صَدَقُوْا١ؕ وَ اُولٰٓىِٕكَ هُمُ الْمُتَّقُوْنَ۰۰۱۷۷</vt:lpstr>
      <vt:lpstr>نیکی یہی نہیں ہے کہ تم پھیرلو اپنے چہرے مشرق اور مغرب کی طرف بلکہ نیکی تو اُس کی ہے جو ایمان لایا اللہ پر اور آخرت کے دن پر اور فرشتوں پر اور کتابوں پر اور نبیوں پر اور اُس نے دیا مال باوجود اِس کی محبت کے قرابت داروں کو اور یتیموں کو اور مسکینوں کو اور مسافروں کو اور مانگنے والوں کو اور گردنوں کے چھڑانے میں اور اُس نے نماز قائم کی اور اُس نے زکوة دی اور وہ پورا کرنے والے ہیں اپنے عہد کو جب بھی عہد کریں اور بالخصوص صبر کرنے والے سختیوں میں اور تکالیف میں اور لڑائی کے وقت ، یہی لوگ سچے ہوئے اور یہی لوگ متقی ہیں۔</vt:lpstr>
      <vt:lpstr>سورۂ عصر کے مضامین کی تفصیل</vt:lpstr>
      <vt:lpstr>نیکی کا تصور (Concept of Piety)</vt:lpstr>
      <vt:lpstr>لَيْسَ الْبِرَّ اَنْ تُوَلُّوْا وُجُوْهَكُمْ قِبَلَ الْمَشْرِقِ وَ الْمَغْرِبِ  نیکی یہی نہیں ہے کہ تم پھیرلو اپنے چہرے مشرق اور مغرب کی طرف </vt:lpstr>
      <vt:lpstr>نیکی کا ایمان سے تعلق</vt:lpstr>
      <vt:lpstr>وَ لٰكِنَّ الْبِرَّ مَنْ بلکہ نیکی تو اُس کی ہے جو</vt:lpstr>
      <vt:lpstr>اٰمَنَ بِاللّٰهِ وَ الْيَوْمِ الْاٰخِرِ وَ الْمَلٰٓىِٕكَةِ وَ الْكِتٰبِ وَ النَّبِيّٖنَ١ۚ  ایمان لایا اللہ پر اور آخرت کے دن پر اور فرشتوں پر اور کتابوں پر اور نبیوں پر</vt:lpstr>
      <vt:lpstr>اٰمَنَ بِاللّٰهِ وَ الْيَوْمِ الْاٰخِرِ وَ الْمَلٰٓىِٕكَةِ وَ الْكِتٰبِ وَ النَّبِيّٖنَ١ۚ  یمان لایا اللہ پر اور آخرت کے دن پر اور فرشتوں پر اور کتابوں پر اور نبیوں پر</vt:lpstr>
      <vt:lpstr>اٰمَنَ بِاللّٰهِ وَ الْيَوْمِ الْاٰخِرِ وَ الْمَلٰٓىِٕكَةِ وَ الْكِتٰبِ وَ النَّبِيّٖنَ١ۚ  ایمان لایا اللہ پر اور آخرت کے دن پر اور فرشتوں پر اور کتابوں پر اور نبیوں پر</vt:lpstr>
      <vt:lpstr>وَ اٰتَى الْمَالَ عَلٰى حُبِّهٖ ذَوِي الْقُرْبٰى وَ الْيَتٰمٰى وَ الْمَسٰكِيْنَ وَ ابْنَ السَّبِيْلِ١ۙ وَ السَّآىِٕلِيْنَ۠ وَ فِي الرِّقَابِ١ۚ  اور اُس نے دیا مال باوجود اِس کی محبت کے قرابت داروں کو اور یتیموں کو اور مسکینوں کو اور مسافروں کو اور مانگنے والوں کو اور گردنوں کے چھڑانے میں </vt:lpstr>
      <vt:lpstr>نیکی کا پہلا عملی مظہر: انسانی ہمدردی</vt:lpstr>
      <vt:lpstr>وَ اَقَامَ الصَّلٰوةَ وَ اٰتَى الزَّكٰوةَ١ۚ  اور اُس نے نماز قائم کی اور اُس نے زکوة دی</vt:lpstr>
      <vt:lpstr>نیکی کا دوسرا عملی مظہر: عبادات کا اہتمام</vt:lpstr>
      <vt:lpstr>وَ الْمُوْفُوْنَ بِعَهْدِهِمْ اِذَا عٰهَدُوْا١ۚ  اور وہ پورا کرنے والے ہیں اپنے عہد کو  جب بھی عہد کریں </vt:lpstr>
      <vt:lpstr>نیکی کا تیسرا عملی مظہر: ایفائے عہد</vt:lpstr>
      <vt:lpstr>وَ الصّٰبِرِيْنَ فِي الْبَاْسَآءِ وَ الضَّرَّآءِ وَ حِيْنَ الْبَاْسِ١ؕ  اور بالخصوص صبر کرنے والے سختیوں میں اور تکالیف میں اور لڑائی کے وقت </vt:lpstr>
      <vt:lpstr>نیکی کا چوتھا عملی مظہر: معرکہ حق و باطل میں ثابت قدمی</vt:lpstr>
      <vt:lpstr>اُولٰٓىِٕكَ الَّذِيْنَ صَدَقُوْا١ؕ وَ اُولٰٓىِٕكَ هُمُ الْمُتَّقُوْنَ  یہی لوگ سچے ہوئے اور یہی لوگ متقی ہیں</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150</cp:revision>
  <dcterms:created xsi:type="dcterms:W3CDTF">2008-04-30T07:12:15Z</dcterms:created>
  <dcterms:modified xsi:type="dcterms:W3CDTF">2018-10-17T05:02:00Z</dcterms:modified>
</cp:coreProperties>
</file>