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667" r:id="rId3"/>
    <p:sldId id="668" r:id="rId4"/>
    <p:sldId id="669" r:id="rId5"/>
    <p:sldId id="695" r:id="rId6"/>
    <p:sldId id="696" r:id="rId7"/>
    <p:sldId id="670" r:id="rId8"/>
    <p:sldId id="607" r:id="rId9"/>
    <p:sldId id="586" r:id="rId10"/>
    <p:sldId id="723" r:id="rId11"/>
    <p:sldId id="722" r:id="rId12"/>
    <p:sldId id="724" r:id="rId13"/>
    <p:sldId id="697" r:id="rId14"/>
    <p:sldId id="725" r:id="rId15"/>
    <p:sldId id="727" r:id="rId16"/>
    <p:sldId id="742" r:id="rId17"/>
    <p:sldId id="726" r:id="rId18"/>
    <p:sldId id="728" r:id="rId19"/>
    <p:sldId id="729" r:id="rId20"/>
    <p:sldId id="730" r:id="rId21"/>
    <p:sldId id="732" r:id="rId22"/>
    <p:sldId id="733" r:id="rId23"/>
    <p:sldId id="734" r:id="rId24"/>
    <p:sldId id="736" r:id="rId25"/>
    <p:sldId id="737" r:id="rId26"/>
    <p:sldId id="738" r:id="rId27"/>
    <p:sldId id="739" r:id="rId28"/>
    <p:sldId id="740" r:id="rId29"/>
    <p:sldId id="741" r:id="rId30"/>
    <p:sldId id="328" r:id="rId31"/>
    <p:sldId id="329" r:id="rId32"/>
    <p:sldId id="331" r:id="rId33"/>
    <p:sldId id="330" r:id="rId34"/>
    <p:sldId id="332" r:id="rId35"/>
    <p:sldId id="29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08F"/>
    <a:srgbClr val="1A3F6D"/>
    <a:srgbClr val="D2DEEF"/>
    <a:srgbClr val="698AB3"/>
    <a:srgbClr val="FFFFFF"/>
    <a:srgbClr val="87A2C2"/>
    <a:srgbClr val="5F82AD"/>
    <a:srgbClr val="36639C"/>
    <a:srgbClr val="3A68BC"/>
    <a:srgbClr val="135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00" autoAdjust="0"/>
    <p:restoredTop sz="93910" autoAdjust="0"/>
  </p:normalViewPr>
  <p:slideViewPr>
    <p:cSldViewPr snapToGrid="0">
      <p:cViewPr varScale="1">
        <p:scale>
          <a:sx n="69" d="100"/>
          <a:sy n="69" d="100"/>
        </p:scale>
        <p:origin x="66" y="906"/>
      </p:cViewPr>
      <p:guideLst>
        <p:guide orient="horz" pos="2160"/>
        <p:guide pos="3840"/>
      </p:guideLst>
    </p:cSldViewPr>
  </p:slideViewPr>
  <p:notesTextViewPr>
    <p:cViewPr>
      <p:scale>
        <a:sx n="1" d="1"/>
        <a:sy n="1" d="1"/>
      </p:scale>
      <p:origin x="0" y="0"/>
    </p:cViewPr>
  </p:notesTextViewPr>
  <p:sorterViewPr>
    <p:cViewPr>
      <p:scale>
        <a:sx n="150" d="100"/>
        <a:sy n="150" d="100"/>
      </p:scale>
      <p:origin x="0" y="-153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accent1_2" csCatId="accent1" phldr="1"/>
      <dgm:spPr/>
      <dgm:t>
        <a:bodyPr/>
        <a:lstStyle/>
        <a:p>
          <a:endParaRPr lang="en-US"/>
        </a:p>
      </dgm:t>
    </dgm:pt>
    <dgm:pt modelId="{D5272905-D666-48D7-8CF4-7B30A90B22B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(۱۸) شہادت علی الناس</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sz="1400">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sz="1400">
            <a:latin typeface="Jameel Noori Nastaleeq" pitchFamily="2" charset="-78"/>
            <a:cs typeface="Jameel Noori Nastaleeq" pitchFamily="2" charset="-78"/>
          </a:endParaRPr>
        </a:p>
      </dgm:t>
    </dgm:pt>
    <dgm:pt modelId="{88D0FC1A-7669-4237-9E0A-9BA9CBBE627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(۱۹) جہاد فی سبیل اللہ (عظمت و اہمیت)</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5F685B7-6F9C-46DD-A000-752956C5287E}" type="parTrans" cxnId="{136EE006-680E-4EF6-A9D2-35D79FC776B5}">
      <dgm:prSet/>
      <dgm:spPr/>
      <dgm:t>
        <a:bodyPr/>
        <a:lstStyle/>
        <a:p>
          <a:endParaRPr lang="en-US" sz="1400">
            <a:latin typeface="Jameel Noori Nastaleeq" pitchFamily="2" charset="-78"/>
            <a:cs typeface="Jameel Noori Nastaleeq" pitchFamily="2" charset="-78"/>
          </a:endParaRPr>
        </a:p>
      </dgm:t>
    </dgm:pt>
    <dgm:pt modelId="{8DD4110A-AAB0-4F3A-9629-1D391895FD2D}" type="sibTrans" cxnId="{136EE006-680E-4EF6-A9D2-35D79FC776B5}">
      <dgm:prSet/>
      <dgm:spPr/>
      <dgm:t>
        <a:bodyPr/>
        <a:lstStyle/>
        <a:p>
          <a:endParaRPr lang="en-US" sz="1400">
            <a:latin typeface="Jameel Noori Nastaleeq" pitchFamily="2" charset="-78"/>
            <a:cs typeface="Jameel Noori Nastaleeq" pitchFamily="2" charset="-78"/>
          </a:endParaRPr>
        </a:p>
      </dgm:t>
    </dgm:pt>
    <dgm:pt modelId="{D8EACAFA-908F-4B41-B929-48F074817F1B}">
      <dgm:prSet phldrT="[Text]" custT="1"/>
      <dgm:spPr>
        <a:ln>
          <a:solidFill>
            <a:srgbClr val="1A3F6D">
              <a:alpha val="90000"/>
            </a:srgbClr>
          </a:solidFill>
        </a:ln>
      </dgm:spPr>
      <dgm:t>
        <a:bodyPr/>
        <a:lstStyle/>
        <a:p>
          <a:pPr rtl="1"/>
          <a:r>
            <a:rPr lang="ur-PK" sz="2400" dirty="0" smtClean="0">
              <a:latin typeface="Jameel Noori Nastaleeq" pitchFamily="2" charset="-78"/>
              <a:cs typeface="Jameel Noori Nastaleeq" pitchFamily="2" charset="-78"/>
            </a:rPr>
            <a:t>سورۃ الصف</a:t>
          </a:r>
        </a:p>
      </dgm:t>
    </dgm:pt>
    <dgm:pt modelId="{B552770D-74AC-4DC1-B69A-78D0A9F7E052}" type="parTrans" cxnId="{53A77E71-A01B-4A46-A6E7-52D6C0E114B9}">
      <dgm:prSet/>
      <dgm:spPr/>
      <dgm:t>
        <a:bodyPr/>
        <a:lstStyle/>
        <a:p>
          <a:endParaRPr lang="en-US" sz="1400">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sz="1400">
            <a:latin typeface="Jameel Noori Nastaleeq" pitchFamily="2" charset="-78"/>
            <a:cs typeface="Jameel Noori Nastaleeq" pitchFamily="2" charset="-78"/>
          </a:endParaRPr>
        </a:p>
      </dgm:t>
    </dgm:pt>
    <dgm:pt modelId="{C0A4B61F-FEDA-4368-8243-B32E98A9C202}">
      <dgm:prSet phldrT="[Text]" custT="1"/>
      <dgm:spPr>
        <a:ln>
          <a:solidFill>
            <a:srgbClr val="1A3F6D">
              <a:alpha val="90000"/>
            </a:srgbClr>
          </a:solidFill>
        </a:ln>
      </dgm:spPr>
      <dgm:t>
        <a:bodyPr/>
        <a:lstStyle/>
        <a:p>
          <a:pPr rtl="1"/>
          <a:r>
            <a:rPr lang="ur-PK" sz="2400" dirty="0" smtClean="0">
              <a:latin typeface="Jameel Noori Nastaleeq" pitchFamily="2" charset="-78"/>
              <a:cs typeface="Jameel Noori Nastaleeq" pitchFamily="2" charset="-78"/>
            </a:rPr>
            <a:t>سورۃ الجمعہ</a:t>
          </a:r>
        </a:p>
      </dgm:t>
    </dgm:pt>
    <dgm:pt modelId="{7AF7AF30-BC15-4C3B-B02F-776656E3D4F2}" type="parTrans" cxnId="{450074BD-A10B-4688-AE0C-808E7E40087D}">
      <dgm:prSet/>
      <dgm:spPr/>
      <dgm:t>
        <a:bodyPr/>
        <a:lstStyle/>
        <a:p>
          <a:endParaRPr lang="en-US" sz="1400">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sz="1400">
            <a:latin typeface="Jameel Noori Nastaleeq" pitchFamily="2" charset="-78"/>
            <a:cs typeface="Jameel Noori Nastaleeq" pitchFamily="2" charset="-78"/>
          </a:endParaRPr>
        </a:p>
      </dgm:t>
    </dgm:pt>
    <dgm:pt modelId="{72AB03C1-8C03-4C7E-A90C-4F7A5FEFECB6}">
      <dgm:prSet phldrT="[Text]" custT="1"/>
      <dgm:spPr>
        <a:ln>
          <a:solidFill>
            <a:srgbClr val="1A3F6D">
              <a:alpha val="90000"/>
            </a:srgbClr>
          </a:solidFill>
        </a:ln>
      </dgm:spPr>
      <dgm:t>
        <a:bodyPr/>
        <a:lstStyle/>
        <a:p>
          <a:pPr rtl="1"/>
          <a:r>
            <a:rPr lang="ur-PK" sz="2400" dirty="0" smtClean="0">
              <a:latin typeface="Jameel Noori Nastaleeq" pitchFamily="2" charset="-78"/>
              <a:cs typeface="Jameel Noori Nastaleeq" pitchFamily="2" charset="-78"/>
            </a:rPr>
            <a:t>سورۃ الحج آخری رکوع</a:t>
          </a:r>
          <a:endParaRPr lang="en-US" sz="2400" dirty="0">
            <a:latin typeface="Jameel Noori Nastaleeq" pitchFamily="2" charset="-78"/>
            <a:cs typeface="Jameel Noori Nastaleeq" pitchFamily="2" charset="-78"/>
          </a:endParaRPr>
        </a:p>
      </dgm:t>
    </dgm:pt>
    <dgm:pt modelId="{2E6294B2-7503-4E2D-BF29-280FE7C97E65}" type="parTrans" cxnId="{250CBDB2-5DFA-477D-AD4A-10B68F737CF2}">
      <dgm:prSet/>
      <dgm:spPr/>
      <dgm:t>
        <a:bodyPr/>
        <a:lstStyle/>
        <a:p>
          <a:endParaRPr lang="en-US" sz="1400">
            <a:latin typeface="Jameel Noori Nastaleeq" pitchFamily="2" charset="-78"/>
            <a:cs typeface="Jameel Noori Nastaleeq" pitchFamily="2" charset="-78"/>
          </a:endParaRPr>
        </a:p>
      </dgm:t>
    </dgm:pt>
    <dgm:pt modelId="{F78F0EC0-4E50-41D3-960C-B8973C821408}" type="sibTrans" cxnId="{250CBDB2-5DFA-477D-AD4A-10B68F737CF2}">
      <dgm:prSet/>
      <dgm:spPr/>
      <dgm:t>
        <a:bodyPr/>
        <a:lstStyle/>
        <a:p>
          <a:endParaRPr lang="en-US" sz="1400">
            <a:latin typeface="Jameel Noori Nastaleeq" pitchFamily="2" charset="-78"/>
            <a:cs typeface="Jameel Noori Nastaleeq" pitchFamily="2" charset="-78"/>
          </a:endParaRPr>
        </a:p>
      </dgm:t>
    </dgm:pt>
    <dgm:pt modelId="{EFB59917-76AA-4DB0-93F5-CF8AE34BDE3D}">
      <dgm:prSet phldrT="[Text]" custT="1"/>
      <dgm:spPr>
        <a:ln>
          <a:solidFill>
            <a:srgbClr val="1A3F6D">
              <a:alpha val="90000"/>
            </a:srgbClr>
          </a:solidFill>
        </a:ln>
      </dgm:spPr>
      <dgm:t>
        <a:bodyPr/>
        <a:lstStyle/>
        <a:p>
          <a:pPr rtl="1"/>
          <a:r>
            <a:rPr lang="ur-PK" sz="2400" dirty="0" smtClean="0">
              <a:latin typeface="Jameel Noori Nastaleeq" pitchFamily="2" charset="-78"/>
              <a:cs typeface="Jameel Noori Nastaleeq" pitchFamily="2" charset="-78"/>
            </a:rPr>
            <a:t>سورۃ التوبہ: 24</a:t>
          </a:r>
          <a:endParaRPr lang="en-US" sz="2400" dirty="0">
            <a:latin typeface="Jameel Noori Nastaleeq" pitchFamily="2" charset="-78"/>
            <a:cs typeface="Jameel Noori Nastaleeq" pitchFamily="2" charset="-78"/>
          </a:endParaRPr>
        </a:p>
      </dgm:t>
    </dgm:pt>
    <dgm:pt modelId="{3CC0B3F3-299F-4F8F-B885-EC285D4EB44E}" type="parTrans" cxnId="{572FD0AB-40D0-4549-B697-C1EE4150B339}">
      <dgm:prSet/>
      <dgm:spPr/>
      <dgm:t>
        <a:bodyPr/>
        <a:lstStyle/>
        <a:p>
          <a:endParaRPr lang="en-US" sz="1400">
            <a:latin typeface="Jameel Noori Nastaleeq" pitchFamily="2" charset="-78"/>
            <a:cs typeface="Jameel Noori Nastaleeq" pitchFamily="2" charset="-78"/>
          </a:endParaRPr>
        </a:p>
      </dgm:t>
    </dgm:pt>
    <dgm:pt modelId="{EFE52F5C-1ACF-4EB4-9C14-1CFE26568ABA}" type="sibTrans" cxnId="{572FD0AB-40D0-4549-B697-C1EE4150B339}">
      <dgm:prSet/>
      <dgm:spPr/>
      <dgm:t>
        <a:bodyPr/>
        <a:lstStyle/>
        <a:p>
          <a:endParaRPr lang="en-US" sz="1400">
            <a:latin typeface="Jameel Noori Nastaleeq" pitchFamily="2" charset="-78"/>
            <a:cs typeface="Jameel Noori Nastaleeq" pitchFamily="2" charset="-78"/>
          </a:endParaRPr>
        </a:p>
      </dgm:t>
    </dgm:pt>
    <dgm:pt modelId="{312C3F98-3618-45C6-87C2-C84B819190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(۲۰) جہاد و قتال فی سبیل اللہ کا مقصد</a:t>
          </a:r>
        </a:p>
      </dgm:t>
    </dgm:pt>
    <dgm:pt modelId="{83D8E016-52B4-4303-90A8-6B5F301161E1}" type="parTrans" cxnId="{E22BDC0F-847A-4A90-A4A0-FE3485EF9D95}">
      <dgm:prSet/>
      <dgm:spPr/>
      <dgm:t>
        <a:bodyPr/>
        <a:lstStyle/>
        <a:p>
          <a:endParaRPr lang="en-US" sz="1400">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sz="1400">
            <a:latin typeface="Jameel Noori Nastaleeq" pitchFamily="2" charset="-78"/>
            <a:cs typeface="Jameel Noori Nastaleeq" pitchFamily="2" charset="-78"/>
          </a:endParaRPr>
        </a:p>
      </dgm:t>
    </dgm:pt>
    <dgm:pt modelId="{D974C1AA-9DCA-465F-B5D6-F8DCC3177D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(۲۱) انقلابِ نبویﷺ کا اساسی منہج</a:t>
          </a:r>
        </a:p>
      </dgm:t>
    </dgm:pt>
    <dgm:pt modelId="{4C565DD1-F062-4B43-BDFD-928D922EF19F}" type="parTrans" cxnId="{9DA05B52-BCC2-4380-A633-25B847B74326}">
      <dgm:prSet/>
      <dgm:spPr/>
      <dgm:t>
        <a:bodyPr/>
        <a:lstStyle/>
        <a:p>
          <a:endParaRPr lang="en-US" sz="1400">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sz="1400">
            <a:latin typeface="Jameel Noori Nastaleeq" pitchFamily="2" charset="-78"/>
            <a:cs typeface="Jameel Noori Nastaleeq" pitchFamily="2" charset="-78"/>
          </a:endParaRPr>
        </a:p>
      </dgm:t>
    </dgm:pt>
    <dgm:pt modelId="{5F7AC649-1D67-4A14-BB52-BE4C9376FE6C}">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(۲٣) جہاد سے اعراض کی سزا: نفاق</a:t>
          </a:r>
        </a:p>
      </dgm:t>
    </dgm:pt>
    <dgm:pt modelId="{DDEF7F33-4DCB-4A97-B64E-FDD5968187CE}" type="parTrans" cxnId="{7125C34C-A80D-4B66-A07D-AE1B8B6626AE}">
      <dgm:prSet/>
      <dgm:spPr/>
      <dgm:t>
        <a:bodyPr/>
        <a:lstStyle/>
        <a:p>
          <a:endParaRPr lang="en-US" sz="1400">
            <a:latin typeface="Jameel Noori Nastaleeq" pitchFamily="2" charset="-78"/>
            <a:cs typeface="Jameel Noori Nastaleeq" pitchFamily="2" charset="-78"/>
          </a:endParaRPr>
        </a:p>
      </dgm:t>
    </dgm:pt>
    <dgm:pt modelId="{0C856329-5BC8-4A4A-BC21-C6016CD97995}" type="sibTrans" cxnId="{7125C34C-A80D-4B66-A07D-AE1B8B6626AE}">
      <dgm:prSet/>
      <dgm:spPr/>
      <dgm:t>
        <a:bodyPr/>
        <a:lstStyle/>
        <a:p>
          <a:endParaRPr lang="en-US" sz="1400">
            <a:latin typeface="Jameel Noori Nastaleeq" pitchFamily="2" charset="-78"/>
            <a:cs typeface="Jameel Noori Nastaleeq" pitchFamily="2" charset="-78"/>
          </a:endParaRPr>
        </a:p>
      </dgm:t>
    </dgm:pt>
    <dgm:pt modelId="{7C6BB2F9-AB25-4399-8FA2-00EC0B403279}">
      <dgm:prSet phldrT="[Text]" custT="1"/>
      <dgm:spPr>
        <a:ln>
          <a:solidFill>
            <a:srgbClr val="1A3F6D">
              <a:alpha val="90000"/>
            </a:srgbClr>
          </a:solidFill>
        </a:ln>
      </dgm:spPr>
      <dgm:t>
        <a:bodyPr/>
        <a:lstStyle/>
        <a:p>
          <a:pPr rtl="1"/>
          <a:r>
            <a:rPr lang="ur-PK" sz="2400" dirty="0" smtClean="0">
              <a:latin typeface="Jameel Noori Nastaleeq" pitchFamily="2" charset="-78"/>
              <a:cs typeface="Jameel Noori Nastaleeq" pitchFamily="2" charset="-78"/>
            </a:rPr>
            <a:t>سورۃ المنافقون</a:t>
          </a:r>
        </a:p>
      </dgm:t>
    </dgm:pt>
    <dgm:pt modelId="{4F8A3268-1AF1-47B8-AACC-20296ADC9650}" type="parTrans" cxnId="{F747D3FF-B2D3-4026-A197-E40EE2FA5594}">
      <dgm:prSet/>
      <dgm:spPr/>
      <dgm:t>
        <a:bodyPr/>
        <a:lstStyle/>
        <a:p>
          <a:endParaRPr lang="en-US" sz="1400">
            <a:latin typeface="Jameel Noori Nastaleeq" pitchFamily="2" charset="-78"/>
            <a:cs typeface="Jameel Noori Nastaleeq" pitchFamily="2" charset="-78"/>
          </a:endParaRPr>
        </a:p>
      </dgm:t>
    </dgm:pt>
    <dgm:pt modelId="{A46398EA-A5C0-4FEA-BDC6-3E10A12B4E2B}" type="sibTrans" cxnId="{F747D3FF-B2D3-4026-A197-E40EE2FA5594}">
      <dgm:prSet/>
      <dgm:spPr/>
      <dgm:t>
        <a:bodyPr/>
        <a:lstStyle/>
        <a:p>
          <a:endParaRPr lang="en-US" sz="1400">
            <a:latin typeface="Jameel Noori Nastaleeq" pitchFamily="2" charset="-78"/>
            <a:cs typeface="Jameel Noori Nastaleeq" pitchFamily="2" charset="-78"/>
          </a:endParaRPr>
        </a:p>
      </dgm:t>
    </dgm:pt>
    <dgm:pt modelId="{A4AC595C-F0DD-40B1-8E0F-CB4CAE5B446C}">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alpha val="90000"/>
            </a:schemeClr>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(۲۲) حقیقتِ نفاق</a:t>
          </a:r>
        </a:p>
      </dgm:t>
    </dgm:pt>
    <dgm:pt modelId="{04371D4C-2305-4C8F-9083-56B52CB4D8FA}" type="parTrans" cxnId="{2D4D7576-38B3-4B20-8242-F473FBE68291}">
      <dgm:prSet/>
      <dgm:spPr/>
      <dgm:t>
        <a:bodyPr/>
        <a:lstStyle/>
        <a:p>
          <a:endParaRPr lang="en-US"/>
        </a:p>
      </dgm:t>
    </dgm:pt>
    <dgm:pt modelId="{0D077CC8-BB7A-4058-A72F-F5C0DB82881D}" type="sibTrans" cxnId="{2D4D7576-38B3-4B20-8242-F473FBE68291}">
      <dgm:prSet/>
      <dgm:spPr/>
      <dgm:t>
        <a:bodyPr/>
        <a:lstStyle/>
        <a:p>
          <a:endParaRPr lang="en-US"/>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6" custScaleX="248365"/>
      <dgm:spPr/>
      <dgm:t>
        <a:bodyPr/>
        <a:lstStyle/>
        <a:p>
          <a:endParaRPr lang="en-US"/>
        </a:p>
      </dgm:t>
    </dgm:pt>
    <dgm:pt modelId="{71868DBC-8E90-4918-A166-6D920E63F8A4}" type="pres">
      <dgm:prSet presAssocID="{2E6294B2-7503-4E2D-BF29-280FE7C97E65}" presName="parTrans" presStyleCnt="0"/>
      <dgm:spPr/>
      <dgm:t>
        <a:bodyPr/>
        <a:lstStyle/>
        <a:p>
          <a:endParaRPr lang="en-US"/>
        </a:p>
      </dgm:t>
    </dgm:pt>
    <dgm:pt modelId="{FE8363C5-272F-4652-9371-B4A53CBDBB54}" type="pres">
      <dgm:prSet presAssocID="{72AB03C1-8C03-4C7E-A90C-4F7A5FEFECB6}" presName="node" presStyleLbl="alignAccFollowNode1" presStyleIdx="0" presStyleCnt="5" custScaleX="217111">
        <dgm:presLayoutVars>
          <dgm:bulletEnabled val="1"/>
        </dgm:presLayoutVars>
      </dgm:prSet>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1" presStyleCnt="6" custScaleX="248365"/>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1" presStyleCnt="5" custScaleX="217111">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2" presStyleCnt="6" custScaleX="248365"/>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2" presStyleCnt="5" custScaleX="217111">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3" presStyleCnt="6" custScaleX="248365"/>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3" presStyleCnt="5" custScaleX="217111">
        <dgm:presLayoutVars>
          <dgm:bulletEnabled val="1"/>
        </dgm:presLayoutVars>
      </dgm:prSet>
      <dgm:spPr/>
      <dgm:t>
        <a:bodyPr/>
        <a:lstStyle/>
        <a:p>
          <a:endParaRPr lang="en-US"/>
        </a:p>
      </dgm:t>
    </dgm:pt>
    <dgm:pt modelId="{92103CD1-42AE-4905-B8E9-BC5ED763AAF1}" type="pres">
      <dgm:prSet presAssocID="{D974C1AA-9DCA-465F-B5D6-F8DCC3177D8E}" presName="vSp" presStyleCnt="0"/>
      <dgm:spPr/>
      <dgm:t>
        <a:bodyPr/>
        <a:lstStyle/>
        <a:p>
          <a:endParaRPr lang="en-US"/>
        </a:p>
      </dgm:t>
    </dgm:pt>
    <dgm:pt modelId="{C500470A-086C-411C-B633-BC77A86F3E6C}" type="pres">
      <dgm:prSet presAssocID="{A4AC595C-F0DD-40B1-8E0F-CB4CAE5B446C}" presName="horFlow" presStyleCnt="0"/>
      <dgm:spPr/>
    </dgm:pt>
    <dgm:pt modelId="{42321D9A-57ED-4546-A6CF-706EF1539A12}" type="pres">
      <dgm:prSet presAssocID="{A4AC595C-F0DD-40B1-8E0F-CB4CAE5B446C}" presName="bigChev" presStyleLbl="node1" presStyleIdx="4" presStyleCnt="6" custScaleX="417440"/>
      <dgm:spPr/>
      <dgm:t>
        <a:bodyPr/>
        <a:lstStyle/>
        <a:p>
          <a:endParaRPr lang="en-US"/>
        </a:p>
      </dgm:t>
    </dgm:pt>
    <dgm:pt modelId="{6C4DA1E8-D952-4DB6-8D37-35D36370FD45}" type="pres">
      <dgm:prSet presAssocID="{A4AC595C-F0DD-40B1-8E0F-CB4CAE5B446C}" presName="vSp" presStyleCnt="0"/>
      <dgm:spPr/>
    </dgm:pt>
    <dgm:pt modelId="{668B74AF-5494-4A4D-8DE7-6B20C8A5C83F}" type="pres">
      <dgm:prSet presAssocID="{5F7AC649-1D67-4A14-BB52-BE4C9376FE6C}" presName="horFlow" presStyleCnt="0"/>
      <dgm:spPr/>
      <dgm:t>
        <a:bodyPr/>
        <a:lstStyle/>
        <a:p>
          <a:endParaRPr lang="en-US"/>
        </a:p>
      </dgm:t>
    </dgm:pt>
    <dgm:pt modelId="{F942E1B5-7A46-4370-B61D-75B7DB373EAF}" type="pres">
      <dgm:prSet presAssocID="{5F7AC649-1D67-4A14-BB52-BE4C9376FE6C}" presName="bigChev" presStyleLbl="node1" presStyleIdx="5" presStyleCnt="6" custScaleX="248365"/>
      <dgm:spPr/>
      <dgm:t>
        <a:bodyPr/>
        <a:lstStyle/>
        <a:p>
          <a:endParaRPr lang="en-US"/>
        </a:p>
      </dgm:t>
    </dgm:pt>
    <dgm:pt modelId="{E37681F9-DEC0-4F15-83A5-CDAF98DE98AA}" type="pres">
      <dgm:prSet presAssocID="{4F8A3268-1AF1-47B8-AACC-20296ADC9650}" presName="parTrans" presStyleCnt="0"/>
      <dgm:spPr/>
      <dgm:t>
        <a:bodyPr/>
        <a:lstStyle/>
        <a:p>
          <a:endParaRPr lang="en-US"/>
        </a:p>
      </dgm:t>
    </dgm:pt>
    <dgm:pt modelId="{27C32174-0740-4362-8EE3-5F21619528FA}" type="pres">
      <dgm:prSet presAssocID="{7C6BB2F9-AB25-4399-8FA2-00EC0B403279}" presName="node" presStyleLbl="alignAccFollowNode1" presStyleIdx="4" presStyleCnt="5" custScaleX="217111">
        <dgm:presLayoutVars>
          <dgm:bulletEnabled val="1"/>
        </dgm:presLayoutVars>
      </dgm:prSet>
      <dgm:spPr/>
      <dgm:t>
        <a:bodyPr/>
        <a:lstStyle/>
        <a:p>
          <a:endParaRPr lang="en-US"/>
        </a:p>
      </dgm:t>
    </dgm:pt>
  </dgm:ptLst>
  <dgm:cxnLst>
    <dgm:cxn modelId="{E4D10777-3322-49C3-8D79-0A7C9557EFBF}" type="presOf" srcId="{D8EACAFA-908F-4B41-B929-48F074817F1B}" destId="{ACE2A377-0506-4ED5-B0D6-68213B77C015}" srcOrd="0" destOrd="0" presId="urn:microsoft.com/office/officeart/2005/8/layout/lProcess3"/>
    <dgm:cxn modelId="{7125C34C-A80D-4B66-A07D-AE1B8B6626AE}" srcId="{417CD2D6-C29E-49AC-9A27-829C82AE2773}" destId="{5F7AC649-1D67-4A14-BB52-BE4C9376FE6C}" srcOrd="5" destOrd="0" parTransId="{DDEF7F33-4DCB-4A97-B64E-FDD5968187CE}" sibTransId="{0C856329-5BC8-4A4A-BC21-C6016CD97995}"/>
    <dgm:cxn modelId="{994E28B9-7AB6-47C7-9D4F-551BF5206E11}" type="presOf" srcId="{72AB03C1-8C03-4C7E-A90C-4F7A5FEFECB6}" destId="{FE8363C5-272F-4652-9371-B4A53CBDBB54}" srcOrd="0" destOrd="0" presId="urn:microsoft.com/office/officeart/2005/8/layout/lProcess3"/>
    <dgm:cxn modelId="{F747D3FF-B2D3-4026-A197-E40EE2FA5594}" srcId="{5F7AC649-1D67-4A14-BB52-BE4C9376FE6C}" destId="{7C6BB2F9-AB25-4399-8FA2-00EC0B403279}" srcOrd="0" destOrd="0" parTransId="{4F8A3268-1AF1-47B8-AACC-20296ADC9650}" sibTransId="{A46398EA-A5C0-4FEA-BDC6-3E10A12B4E2B}"/>
    <dgm:cxn modelId="{67156280-32F0-4226-9984-BBD8BFF4173B}" srcId="{417CD2D6-C29E-49AC-9A27-829C82AE2773}" destId="{D5272905-D666-48D7-8CF4-7B30A90B22B5}" srcOrd="0" destOrd="0" parTransId="{E9AB0B45-7CE2-4410-BE55-158E39EA228C}" sibTransId="{B7B6C7AC-39E2-4BDE-B334-8DC5EE6F5E0D}"/>
    <dgm:cxn modelId="{9DA05B52-BCC2-4380-A633-25B847B74326}" srcId="{417CD2D6-C29E-49AC-9A27-829C82AE2773}" destId="{D974C1AA-9DCA-465F-B5D6-F8DCC3177D8E}" srcOrd="3" destOrd="0" parTransId="{4C565DD1-F062-4B43-BDFD-928D922EF19F}" sibTransId="{E7720E69-B774-4F87-A571-6F8AAE6D2C7C}"/>
    <dgm:cxn modelId="{450074BD-A10B-4688-AE0C-808E7E40087D}" srcId="{D974C1AA-9DCA-465F-B5D6-F8DCC3177D8E}" destId="{C0A4B61F-FEDA-4368-8243-B32E98A9C202}" srcOrd="0" destOrd="0" parTransId="{7AF7AF30-BC15-4C3B-B02F-776656E3D4F2}" sibTransId="{12B26AC8-C5FE-44F6-B1B1-2B3B451DF819}"/>
    <dgm:cxn modelId="{5B50C796-DEB6-4423-B185-C734D2AC818E}" type="presOf" srcId="{D974C1AA-9DCA-465F-B5D6-F8DCC3177D8E}" destId="{0D93DD93-DD0D-478D-A5EF-03D4D39780DC}" srcOrd="0" destOrd="0" presId="urn:microsoft.com/office/officeart/2005/8/layout/lProcess3"/>
    <dgm:cxn modelId="{572FD0AB-40D0-4549-B697-C1EE4150B339}" srcId="{88D0FC1A-7669-4237-9E0A-9BA9CBBE627D}" destId="{EFB59917-76AA-4DB0-93F5-CF8AE34BDE3D}" srcOrd="0" destOrd="0" parTransId="{3CC0B3F3-299F-4F8F-B885-EC285D4EB44E}" sibTransId="{EFE52F5C-1ACF-4EB4-9C14-1CFE26568ABA}"/>
    <dgm:cxn modelId="{88F21756-7F8F-494A-91B7-D81C96EB0064}" type="presOf" srcId="{88D0FC1A-7669-4237-9E0A-9BA9CBBE627D}" destId="{92AA1496-1A9D-4127-9074-5B287A06C5F1}" srcOrd="0" destOrd="0" presId="urn:microsoft.com/office/officeart/2005/8/layout/lProcess3"/>
    <dgm:cxn modelId="{620FA583-469D-4B7D-B446-40CC474538D0}" type="presOf" srcId="{312C3F98-3618-45C6-87C2-C84B8191908E}" destId="{4126A610-2CCE-4B06-A29F-0223994C73EF}" srcOrd="0" destOrd="0" presId="urn:microsoft.com/office/officeart/2005/8/layout/lProcess3"/>
    <dgm:cxn modelId="{D24BBA50-7D37-4EDD-9772-CA8E353C76C5}" type="presOf" srcId="{A4AC595C-F0DD-40B1-8E0F-CB4CAE5B446C}" destId="{42321D9A-57ED-4546-A6CF-706EF1539A12}" srcOrd="0" destOrd="0" presId="urn:microsoft.com/office/officeart/2005/8/layout/lProcess3"/>
    <dgm:cxn modelId="{2D4D7576-38B3-4B20-8242-F473FBE68291}" srcId="{417CD2D6-C29E-49AC-9A27-829C82AE2773}" destId="{A4AC595C-F0DD-40B1-8E0F-CB4CAE5B446C}" srcOrd="4" destOrd="0" parTransId="{04371D4C-2305-4C8F-9083-56B52CB4D8FA}" sibTransId="{0D077CC8-BB7A-4058-A72F-F5C0DB82881D}"/>
    <dgm:cxn modelId="{73913217-8EE9-4CCA-8D43-F1E3D3AA1260}" type="presOf" srcId="{417CD2D6-C29E-49AC-9A27-829C82AE2773}" destId="{F0FCB771-FCA3-4403-B3FF-D66ABD8C7757}" srcOrd="0" destOrd="0" presId="urn:microsoft.com/office/officeart/2005/8/layout/lProcess3"/>
    <dgm:cxn modelId="{C64DA2B8-F595-4B7B-A796-E357B1E883E0}" type="presOf" srcId="{D5272905-D666-48D7-8CF4-7B30A90B22B5}" destId="{427F0D4D-B7B9-4BBB-8BB4-FEBF2E2276D9}" srcOrd="0" destOrd="0" presId="urn:microsoft.com/office/officeart/2005/8/layout/lProcess3"/>
    <dgm:cxn modelId="{250CBDB2-5DFA-477D-AD4A-10B68F737CF2}" srcId="{D5272905-D666-48D7-8CF4-7B30A90B22B5}" destId="{72AB03C1-8C03-4C7E-A90C-4F7A5FEFECB6}" srcOrd="0" destOrd="0" parTransId="{2E6294B2-7503-4E2D-BF29-280FE7C97E65}" sibTransId="{F78F0EC0-4E50-41D3-960C-B8973C821408}"/>
    <dgm:cxn modelId="{3FA0827E-8517-4E86-A42F-3E151F4A40D4}" type="presOf" srcId="{5F7AC649-1D67-4A14-BB52-BE4C9376FE6C}" destId="{F942E1B5-7A46-4370-B61D-75B7DB373EAF}" srcOrd="0" destOrd="0" presId="urn:microsoft.com/office/officeart/2005/8/layout/lProcess3"/>
    <dgm:cxn modelId="{C6D9B364-BBFC-4A9D-AA91-B2AC9091F919}" type="presOf" srcId="{7C6BB2F9-AB25-4399-8FA2-00EC0B403279}" destId="{27C32174-0740-4362-8EE3-5F21619528FA}" srcOrd="0" destOrd="0" presId="urn:microsoft.com/office/officeart/2005/8/layout/lProcess3"/>
    <dgm:cxn modelId="{53A77E71-A01B-4A46-A6E7-52D6C0E114B9}" srcId="{312C3F98-3618-45C6-87C2-C84B8191908E}" destId="{D8EACAFA-908F-4B41-B929-48F074817F1B}" srcOrd="0" destOrd="0" parTransId="{B552770D-74AC-4DC1-B69A-78D0A9F7E052}" sibTransId="{90D54F8D-ACEE-479D-A9A6-31004278A489}"/>
    <dgm:cxn modelId="{5A013B28-E77A-4EDD-B7CB-6C6B2BDEC24E}" type="presOf" srcId="{EFB59917-76AA-4DB0-93F5-CF8AE34BDE3D}" destId="{71F9798A-EF2A-454A-B9CD-A44B256DC1EA}" srcOrd="0" destOrd="0" presId="urn:microsoft.com/office/officeart/2005/8/layout/lProcess3"/>
    <dgm:cxn modelId="{4825655E-CA70-4644-89CD-B9E55FBCD14A}" type="presOf" srcId="{C0A4B61F-FEDA-4368-8243-B32E98A9C202}" destId="{37900F7A-BA6B-45F1-AC4D-5C79E61058E6}" srcOrd="0" destOrd="0" presId="urn:microsoft.com/office/officeart/2005/8/layout/lProcess3"/>
    <dgm:cxn modelId="{E22BDC0F-847A-4A90-A4A0-FE3485EF9D95}" srcId="{417CD2D6-C29E-49AC-9A27-829C82AE2773}" destId="{312C3F98-3618-45C6-87C2-C84B8191908E}" srcOrd="2" destOrd="0" parTransId="{83D8E016-52B4-4303-90A8-6B5F301161E1}" sibTransId="{8082D625-6DD3-4F75-8398-77AE7741F12F}"/>
    <dgm:cxn modelId="{136EE006-680E-4EF6-A9D2-35D79FC776B5}" srcId="{417CD2D6-C29E-49AC-9A27-829C82AE2773}" destId="{88D0FC1A-7669-4237-9E0A-9BA9CBBE627D}" srcOrd="1" destOrd="0" parTransId="{35F685B7-6F9C-46DD-A000-752956C5287E}" sibTransId="{8DD4110A-AAB0-4F3A-9629-1D391895FD2D}"/>
    <dgm:cxn modelId="{B07A7C7A-00C7-4CDC-9639-599E2C0266A9}" type="presParOf" srcId="{F0FCB771-FCA3-4403-B3FF-D66ABD8C7757}" destId="{EE15CEB6-F32B-4539-9164-DBDEE97433FB}" srcOrd="0" destOrd="0" presId="urn:microsoft.com/office/officeart/2005/8/layout/lProcess3"/>
    <dgm:cxn modelId="{C95971B0-52DD-49B3-9D00-EF6CBA644531}" type="presParOf" srcId="{EE15CEB6-F32B-4539-9164-DBDEE97433FB}" destId="{427F0D4D-B7B9-4BBB-8BB4-FEBF2E2276D9}" srcOrd="0" destOrd="0" presId="urn:microsoft.com/office/officeart/2005/8/layout/lProcess3"/>
    <dgm:cxn modelId="{39040F42-4A69-47F3-98B3-DEA76AAC6187}" type="presParOf" srcId="{EE15CEB6-F32B-4539-9164-DBDEE97433FB}" destId="{71868DBC-8E90-4918-A166-6D920E63F8A4}" srcOrd="1" destOrd="0" presId="urn:microsoft.com/office/officeart/2005/8/layout/lProcess3"/>
    <dgm:cxn modelId="{072CA26A-DF6E-4CE0-8DFF-67EA8EDB5A44}" type="presParOf" srcId="{EE15CEB6-F32B-4539-9164-DBDEE97433FB}" destId="{FE8363C5-272F-4652-9371-B4A53CBDBB54}" srcOrd="2" destOrd="0" presId="urn:microsoft.com/office/officeart/2005/8/layout/lProcess3"/>
    <dgm:cxn modelId="{AF7F8108-41D5-4C4B-9B72-EFEA60B5187E}" type="presParOf" srcId="{F0FCB771-FCA3-4403-B3FF-D66ABD8C7757}" destId="{CFBC8134-F293-4ACE-831F-0F8D04ADD1DE}" srcOrd="1" destOrd="0" presId="urn:microsoft.com/office/officeart/2005/8/layout/lProcess3"/>
    <dgm:cxn modelId="{11BFBD9C-31F8-498C-8261-841FC973B354}" type="presParOf" srcId="{F0FCB771-FCA3-4403-B3FF-D66ABD8C7757}" destId="{44A7A681-7ECB-4C35-BDAF-B16F693871E1}" srcOrd="2" destOrd="0" presId="urn:microsoft.com/office/officeart/2005/8/layout/lProcess3"/>
    <dgm:cxn modelId="{911A36BA-87A8-4B22-BA18-47E901545DAD}" type="presParOf" srcId="{44A7A681-7ECB-4C35-BDAF-B16F693871E1}" destId="{92AA1496-1A9D-4127-9074-5B287A06C5F1}" srcOrd="0" destOrd="0" presId="urn:microsoft.com/office/officeart/2005/8/layout/lProcess3"/>
    <dgm:cxn modelId="{315DECAE-2397-4241-A16B-CB99403D5001}" type="presParOf" srcId="{44A7A681-7ECB-4C35-BDAF-B16F693871E1}" destId="{C34077B3-5151-4A39-9707-14C0CC92477B}" srcOrd="1" destOrd="0" presId="urn:microsoft.com/office/officeart/2005/8/layout/lProcess3"/>
    <dgm:cxn modelId="{1B991288-E93E-4B6F-9052-F5712B9360AC}" type="presParOf" srcId="{44A7A681-7ECB-4C35-BDAF-B16F693871E1}" destId="{71F9798A-EF2A-454A-B9CD-A44B256DC1EA}" srcOrd="2" destOrd="0" presId="urn:microsoft.com/office/officeart/2005/8/layout/lProcess3"/>
    <dgm:cxn modelId="{6258B7CC-25BD-46EF-B9F1-2F2A669AC799}" type="presParOf" srcId="{F0FCB771-FCA3-4403-B3FF-D66ABD8C7757}" destId="{6B5805C7-A036-4608-8186-A8E5BC1580EE}" srcOrd="3" destOrd="0" presId="urn:microsoft.com/office/officeart/2005/8/layout/lProcess3"/>
    <dgm:cxn modelId="{3D3EBF14-FC06-4918-9474-0CA26926D0B0}" type="presParOf" srcId="{F0FCB771-FCA3-4403-B3FF-D66ABD8C7757}" destId="{1EB49BC3-BA2D-49CB-8D7A-3D2561464D80}" srcOrd="4" destOrd="0" presId="urn:microsoft.com/office/officeart/2005/8/layout/lProcess3"/>
    <dgm:cxn modelId="{17544BDC-1636-4D3F-A19E-71ADA66FF248}" type="presParOf" srcId="{1EB49BC3-BA2D-49CB-8D7A-3D2561464D80}" destId="{4126A610-2CCE-4B06-A29F-0223994C73EF}" srcOrd="0" destOrd="0" presId="urn:microsoft.com/office/officeart/2005/8/layout/lProcess3"/>
    <dgm:cxn modelId="{E9C9C247-9B77-4757-A347-0AF6476BD02B}" type="presParOf" srcId="{1EB49BC3-BA2D-49CB-8D7A-3D2561464D80}" destId="{DB656B91-BB6C-4BBB-AD97-9EA220C48A5E}" srcOrd="1" destOrd="0" presId="urn:microsoft.com/office/officeart/2005/8/layout/lProcess3"/>
    <dgm:cxn modelId="{E55A64A7-1008-4AF4-AFFD-742DD9D6A03B}" type="presParOf" srcId="{1EB49BC3-BA2D-49CB-8D7A-3D2561464D80}" destId="{ACE2A377-0506-4ED5-B0D6-68213B77C015}" srcOrd="2" destOrd="0" presId="urn:microsoft.com/office/officeart/2005/8/layout/lProcess3"/>
    <dgm:cxn modelId="{1F2B11CA-9A4B-4E13-85E6-C4D7DB301B34}" type="presParOf" srcId="{F0FCB771-FCA3-4403-B3FF-D66ABD8C7757}" destId="{F453FEA8-7CFD-4F53-81F1-51A06BD72051}" srcOrd="5" destOrd="0" presId="urn:microsoft.com/office/officeart/2005/8/layout/lProcess3"/>
    <dgm:cxn modelId="{831FB39D-F951-4759-BD2F-B985C9FCEE5B}" type="presParOf" srcId="{F0FCB771-FCA3-4403-B3FF-D66ABD8C7757}" destId="{29382A42-C48B-4D75-A2DB-B9F35EC19A6D}" srcOrd="6" destOrd="0" presId="urn:microsoft.com/office/officeart/2005/8/layout/lProcess3"/>
    <dgm:cxn modelId="{44598FBC-A2A8-4F33-AE58-0A090244AD72}" type="presParOf" srcId="{29382A42-C48B-4D75-A2DB-B9F35EC19A6D}" destId="{0D93DD93-DD0D-478D-A5EF-03D4D39780DC}" srcOrd="0" destOrd="0" presId="urn:microsoft.com/office/officeart/2005/8/layout/lProcess3"/>
    <dgm:cxn modelId="{B671870F-2ADC-4B0F-BBBA-9822FC06A98C}" type="presParOf" srcId="{29382A42-C48B-4D75-A2DB-B9F35EC19A6D}" destId="{D3479434-4748-415E-929C-F4828F19ECF2}" srcOrd="1" destOrd="0" presId="urn:microsoft.com/office/officeart/2005/8/layout/lProcess3"/>
    <dgm:cxn modelId="{A91A8F3A-1D2D-47DA-A93F-4170BDC253D5}" type="presParOf" srcId="{29382A42-C48B-4D75-A2DB-B9F35EC19A6D}" destId="{37900F7A-BA6B-45F1-AC4D-5C79E61058E6}" srcOrd="2" destOrd="0" presId="urn:microsoft.com/office/officeart/2005/8/layout/lProcess3"/>
    <dgm:cxn modelId="{56A10977-0EFA-41AC-BB86-0636398D8C1F}" type="presParOf" srcId="{F0FCB771-FCA3-4403-B3FF-D66ABD8C7757}" destId="{92103CD1-42AE-4905-B8E9-BC5ED763AAF1}" srcOrd="7" destOrd="0" presId="urn:microsoft.com/office/officeart/2005/8/layout/lProcess3"/>
    <dgm:cxn modelId="{4B4A2D27-00E4-42B6-8BEB-B79505428868}" type="presParOf" srcId="{F0FCB771-FCA3-4403-B3FF-D66ABD8C7757}" destId="{C500470A-086C-411C-B633-BC77A86F3E6C}" srcOrd="8" destOrd="0" presId="urn:microsoft.com/office/officeart/2005/8/layout/lProcess3"/>
    <dgm:cxn modelId="{982AC7E3-FCD0-4F74-A568-32467811527A}" type="presParOf" srcId="{C500470A-086C-411C-B633-BC77A86F3E6C}" destId="{42321D9A-57ED-4546-A6CF-706EF1539A12}" srcOrd="0" destOrd="0" presId="urn:microsoft.com/office/officeart/2005/8/layout/lProcess3"/>
    <dgm:cxn modelId="{7DC793F1-CCDF-480B-B113-BD60102C6AC0}" type="presParOf" srcId="{F0FCB771-FCA3-4403-B3FF-D66ABD8C7757}" destId="{6C4DA1E8-D952-4DB6-8D37-35D36370FD45}" srcOrd="9" destOrd="0" presId="urn:microsoft.com/office/officeart/2005/8/layout/lProcess3"/>
    <dgm:cxn modelId="{F33E5DE6-AB50-4833-AC6C-B8C5EEFA4E81}" type="presParOf" srcId="{F0FCB771-FCA3-4403-B3FF-D66ABD8C7757}" destId="{668B74AF-5494-4A4D-8DE7-6B20C8A5C83F}" srcOrd="10" destOrd="0" presId="urn:microsoft.com/office/officeart/2005/8/layout/lProcess3"/>
    <dgm:cxn modelId="{82E0FA6D-CE4D-4C47-9799-4F0D9E412029}" type="presParOf" srcId="{668B74AF-5494-4A4D-8DE7-6B20C8A5C83F}" destId="{F942E1B5-7A46-4370-B61D-75B7DB373EAF}" srcOrd="0" destOrd="0" presId="urn:microsoft.com/office/officeart/2005/8/layout/lProcess3"/>
    <dgm:cxn modelId="{270BB79F-9FF6-4163-8DC4-EECA889CA542}" type="presParOf" srcId="{668B74AF-5494-4A4D-8DE7-6B20C8A5C83F}" destId="{E37681F9-DEC0-4F15-83A5-CDAF98DE98AA}" srcOrd="1" destOrd="0" presId="urn:microsoft.com/office/officeart/2005/8/layout/lProcess3"/>
    <dgm:cxn modelId="{06904356-781D-475A-88C6-99FBE2FF0D77}" type="presParOf" srcId="{668B74AF-5494-4A4D-8DE7-6B20C8A5C83F}" destId="{27C32174-0740-4362-8EE3-5F21619528FA}" srcOrd="2" destOrd="0" presId="urn:microsoft.com/office/officeart/2005/8/layout/l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5000"/>
            </a:lnSpc>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 مرضِ نفاق کا چوتھا درجہ ہے یعنی مخلص ساتھیوں اور قیادت سے دشمنی ، بغض اور نفرت</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26D5758-067C-496A-B6A0-628F0415021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5000"/>
            </a:lnSpc>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 اِس  مرض کا آخری درجہ ہے جس کے بعد  انسان   </a:t>
          </a:r>
          <a:r>
            <a:rPr lang="en-US"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Point of no return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پر پہنچ جاتا ہے، یہ بیماری لاعلاج ہوجاتی ہے اور انسان شعوری نفاق میں مبتلا ہوجاتا ہے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EF4E651-F2A4-4FDA-B527-745532D2CEAE}" type="parTrans" cxnId="{95D8A928-2F4B-4830-BA6F-9B644710223F}">
      <dgm:prSet/>
      <dgm:spPr/>
      <dgm:t>
        <a:bodyPr/>
        <a:lstStyle/>
        <a:p>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61CBE46-FFD7-41D0-96D8-2A83B6568ACA}" type="sibTrans" cxnId="{95D8A928-2F4B-4830-BA6F-9B644710223F}">
      <dgm:prSet/>
      <dgm:spPr/>
      <dgm:t>
        <a:bodyPr/>
        <a:lstStyle/>
        <a:p>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A9941F5E-3E1B-40FC-AA17-17F3D1F31688}" type="pres">
      <dgm:prSet presAssocID="{C26D5758-067C-496A-B6A0-628F0415021D}"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E8E0918C-75E4-4322-9C40-D7F88A9DDE2F}" type="presOf" srcId="{C26D5758-067C-496A-B6A0-628F0415021D}" destId="{A9941F5E-3E1B-40FC-AA17-17F3D1F31688}" srcOrd="0" destOrd="0" presId="urn:microsoft.com/office/officeart/2005/8/layout/vList2"/>
    <dgm:cxn modelId="{95D8A928-2F4B-4830-BA6F-9B644710223F}" srcId="{724361B4-9B9F-4084-A10C-F167166253CF}" destId="{C26D5758-067C-496A-B6A0-628F0415021D}" srcOrd="1" destOrd="0" parTransId="{4EF4E651-F2A4-4FDA-B527-745532D2CEAE}" sibTransId="{961CBE46-FFD7-41D0-96D8-2A83B6568ACA}"/>
    <dgm:cxn modelId="{7D163A69-6040-4B4F-9539-C4CC1DEFFF52}" type="presOf" srcId="{724361B4-9B9F-4084-A10C-F167166253CF}" destId="{D76713C3-888F-4971-B388-C389CB2342AF}" srcOrd="0" destOrd="0" presId="urn:microsoft.com/office/officeart/2005/8/layout/vList2"/>
    <dgm:cxn modelId="{6B40B5C1-86B8-4AC8-AEDE-8F28D9F89529}" type="presOf" srcId="{0967F7E4-F678-4578-8600-1B83ACEB6BBB}" destId="{D2B49F6D-4100-42FB-82A8-1CFAA91AE96A}" srcOrd="0" destOrd="0" presId="urn:microsoft.com/office/officeart/2005/8/layout/vList2"/>
    <dgm:cxn modelId="{63419042-C727-4ECE-A400-DBFA045B7FDB}" type="presParOf" srcId="{D76713C3-888F-4971-B388-C389CB2342AF}" destId="{D2B49F6D-4100-42FB-82A8-1CFAA91AE96A}" srcOrd="0" destOrd="0" presId="urn:microsoft.com/office/officeart/2005/8/layout/vList2"/>
    <dgm:cxn modelId="{3CF4C83B-2D8E-42DF-9084-F2328AECED7D}" type="presParOf" srcId="{D76713C3-888F-4971-B388-C389CB2342AF}" destId="{D99EA9DA-C9F7-4727-A441-90BBA7544EE0}" srcOrd="1" destOrd="0" presId="urn:microsoft.com/office/officeart/2005/8/layout/vList2"/>
    <dgm:cxn modelId="{36FA60C9-0890-4EFA-9CD0-E154F4A73F27}" type="presParOf" srcId="{D76713C3-888F-4971-B388-C389CB2342AF}" destId="{A9941F5E-3E1B-40FC-AA17-17F3D1F31688}"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B81AB72-1BC7-49D6-8C4C-3EAE81F0BDA0}" type="doc">
      <dgm:prSet loTypeId="urn:microsoft.com/office/officeart/2005/8/layout/pyramid1" loCatId="pyramid" qsTypeId="urn:microsoft.com/office/officeart/2005/8/quickstyle/simple5" qsCatId="simple" csTypeId="urn:microsoft.com/office/officeart/2005/8/colors/accent1_2" csCatId="accent1" phldr="1"/>
      <dgm:spPr/>
      <dgm:t>
        <a:bodyPr/>
        <a:lstStyle/>
        <a:p>
          <a:endParaRPr lang="en-US"/>
        </a:p>
      </dgm:t>
    </dgm:pt>
    <dgm:pt modelId="{4E82C001-F007-4077-A2DA-BAABEB2F9120}">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nSpc>
              <a:spcPct val="80000"/>
            </a:lnSpc>
            <a:spcAft>
              <a:spcPts val="0"/>
            </a:spcAft>
          </a:pPr>
          <a:endParaRPr lang="ur-PK" sz="12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a:lnSpc>
              <a:spcPct val="70000"/>
            </a:lnSpc>
            <a:spcAft>
              <a:spcPts val="0"/>
            </a:spcAft>
          </a:pPr>
          <a:r>
            <a:rPr lang="ur-PK" sz="24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پہلا </a:t>
          </a:r>
        </a:p>
        <a:p>
          <a:pPr>
            <a:lnSpc>
              <a:spcPct val="70000"/>
            </a:lnSpc>
            <a:spcAft>
              <a:spcPts val="0"/>
            </a:spcAft>
          </a:pPr>
          <a:r>
            <a:rPr lang="ur-PK" sz="24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درجہ</a:t>
          </a:r>
          <a:endParaRPr lang="en-US" sz="24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2BF744B-1E04-4FFC-A27A-498EDFE242A2}" type="parTrans" cxnId="{EFB4B9B2-EBBB-45E2-8640-3E611B21D724}">
      <dgm:prSet/>
      <dgm:spPr/>
      <dgm:t>
        <a:bodyPr/>
        <a:lstStyle/>
        <a:p>
          <a:endParaRPr lang="en-US">
            <a:latin typeface="Nafees Web Naskh" pitchFamily="2" charset="-78"/>
            <a:cs typeface="Nafees Web Naskh" pitchFamily="2" charset="-78"/>
          </a:endParaRPr>
        </a:p>
      </dgm:t>
    </dgm:pt>
    <dgm:pt modelId="{BE3E117B-435F-4E4F-8A18-3C42E0F17300}" type="sibTrans" cxnId="{EFB4B9B2-EBBB-45E2-8640-3E611B21D724}">
      <dgm:prSet/>
      <dgm:spPr/>
      <dgm:t>
        <a:bodyPr/>
        <a:lstStyle/>
        <a:p>
          <a:endParaRPr lang="en-US">
            <a:latin typeface="Nafees Web Naskh" pitchFamily="2" charset="-78"/>
            <a:cs typeface="Nafees Web Naskh" pitchFamily="2" charset="-78"/>
          </a:endParaRPr>
        </a:p>
      </dgm:t>
    </dgm:pt>
    <dgm:pt modelId="{0F42F846-803E-4846-9DAF-E215A23EC083}">
      <dgm:prSet phldrT="[Text]" custT="1"/>
      <dgm:spPr>
        <a:solidFill>
          <a:srgbClr val="D2DEEF"/>
        </a:solidFill>
      </dgm:spPr>
      <dgm:t>
        <a:bodyPr/>
        <a:lstStyle/>
        <a:p>
          <a:pPr rtl="1">
            <a:lnSpc>
              <a:spcPct val="75000"/>
            </a:lnSpc>
            <a:spcAft>
              <a:spcPts val="0"/>
            </a:spcAft>
          </a:pPr>
          <a:r>
            <a:rPr lang="ar-SA" sz="2200" dirty="0" smtClean="0">
              <a:latin typeface="Jameel Noori Nastaleeq" pitchFamily="2" charset="-78"/>
              <a:ea typeface="Times New Roman" pitchFamily="18" charset="0"/>
              <a:cs typeface="Jameel Noori Nastaleeq" pitchFamily="2" charset="-78"/>
            </a:rPr>
            <a:t>انسان اپنی کمزوری کو چھپانے کے لئے جھوٹا عذر پیش کرے (المنافقون : 1)</a:t>
          </a:r>
          <a:endParaRPr lang="en-US" sz="2200" dirty="0">
            <a:latin typeface="Jameel Noori Nastaleeq" pitchFamily="2" charset="-78"/>
            <a:cs typeface="Jameel Noori Nastaleeq" pitchFamily="2" charset="-78"/>
          </a:endParaRPr>
        </a:p>
      </dgm:t>
    </dgm:pt>
    <dgm:pt modelId="{3FE85FBB-38C2-42D3-814C-B3C2944DC959}" type="parTrans" cxnId="{B5025729-4D15-4896-A0DC-E68E68E39B30}">
      <dgm:prSet/>
      <dgm:spPr/>
      <dgm:t>
        <a:bodyPr/>
        <a:lstStyle/>
        <a:p>
          <a:endParaRPr lang="en-US">
            <a:latin typeface="Nafees Web Naskh" pitchFamily="2" charset="-78"/>
            <a:cs typeface="Nafees Web Naskh" pitchFamily="2" charset="-78"/>
          </a:endParaRPr>
        </a:p>
      </dgm:t>
    </dgm:pt>
    <dgm:pt modelId="{C9960113-1ED4-43BC-81DF-16D66625B5A7}" type="sibTrans" cxnId="{B5025729-4D15-4896-A0DC-E68E68E39B30}">
      <dgm:prSet/>
      <dgm:spPr/>
      <dgm:t>
        <a:bodyPr/>
        <a:lstStyle/>
        <a:p>
          <a:endParaRPr lang="en-US">
            <a:latin typeface="Nafees Web Naskh" pitchFamily="2" charset="-78"/>
            <a:cs typeface="Nafees Web Naskh" pitchFamily="2" charset="-78"/>
          </a:endParaRPr>
        </a:p>
      </dgm:t>
    </dgm:pt>
    <dgm:pt modelId="{06D00C92-0E30-4DB3-AD04-F1EB6EE0085C}">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r>
            <a:rPr lang="ur-PK" sz="280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دوسرا درجہ</a:t>
          </a:r>
          <a:endParaRPr lang="en-US" sz="28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6739172-6FAF-4FAF-8450-790ABE5A95C2}" type="parTrans" cxnId="{066157FA-0AD8-467D-9E2B-F5C43531B11B}">
      <dgm:prSet/>
      <dgm:spPr/>
      <dgm:t>
        <a:bodyPr/>
        <a:lstStyle/>
        <a:p>
          <a:endParaRPr lang="en-US">
            <a:latin typeface="Nafees Web Naskh" pitchFamily="2" charset="-78"/>
            <a:cs typeface="Nafees Web Naskh" pitchFamily="2" charset="-78"/>
          </a:endParaRPr>
        </a:p>
      </dgm:t>
    </dgm:pt>
    <dgm:pt modelId="{C8C032E9-A184-458B-8831-CD3F08FFE4A7}" type="sibTrans" cxnId="{066157FA-0AD8-467D-9E2B-F5C43531B11B}">
      <dgm:prSet/>
      <dgm:spPr/>
      <dgm:t>
        <a:bodyPr/>
        <a:lstStyle/>
        <a:p>
          <a:endParaRPr lang="en-US">
            <a:latin typeface="Nafees Web Naskh" pitchFamily="2" charset="-78"/>
            <a:cs typeface="Nafees Web Naskh" pitchFamily="2" charset="-78"/>
          </a:endParaRPr>
        </a:p>
      </dgm:t>
    </dgm:pt>
    <dgm:pt modelId="{4EFD61C2-8140-48BF-A4A6-BF388B87F317}">
      <dgm:prSet phldrT="[Text]" custT="1"/>
      <dgm:spPr>
        <a:solidFill>
          <a:srgbClr val="D2DEEF"/>
        </a:solidFill>
      </dgm:spPr>
      <dgm:t>
        <a:bodyPr/>
        <a:lstStyle/>
        <a:p>
          <a:pPr rtl="1">
            <a:lnSpc>
              <a:spcPct val="75000"/>
            </a:lnSpc>
            <a:spcAft>
              <a:spcPts val="0"/>
            </a:spcAft>
          </a:pPr>
          <a:r>
            <a:rPr lang="ar-SA" sz="2200" smtClean="0">
              <a:latin typeface="Jameel Noori Nastaleeq" pitchFamily="2" charset="-78"/>
              <a:ea typeface="Times New Roman" pitchFamily="18" charset="0"/>
              <a:cs typeface="Jameel Noori Nastaleeq" pitchFamily="2" charset="-78"/>
            </a:rPr>
            <a:t>اپنے بہانے میں وزن پیدا کرنے کے لئے جھوٹی قسمیں کھانا  (المنافقون : 2)</a:t>
          </a:r>
          <a:endParaRPr lang="en-US" sz="2200" dirty="0">
            <a:latin typeface="Jameel Noori Nastaleeq" pitchFamily="2" charset="-78"/>
            <a:cs typeface="Jameel Noori Nastaleeq" pitchFamily="2" charset="-78"/>
          </a:endParaRPr>
        </a:p>
      </dgm:t>
    </dgm:pt>
    <dgm:pt modelId="{7230D2DC-390A-4420-9398-DFD2BBD602F1}" type="parTrans" cxnId="{64C8AF35-7728-40FD-AB8B-E7A32B41ED6E}">
      <dgm:prSet/>
      <dgm:spPr/>
      <dgm:t>
        <a:bodyPr/>
        <a:lstStyle/>
        <a:p>
          <a:endParaRPr lang="en-US">
            <a:latin typeface="Nafees Web Naskh" pitchFamily="2" charset="-78"/>
            <a:cs typeface="Nafees Web Naskh" pitchFamily="2" charset="-78"/>
          </a:endParaRPr>
        </a:p>
      </dgm:t>
    </dgm:pt>
    <dgm:pt modelId="{F3844F0F-3217-4AEB-BD3B-6FF1ECB2FE56}" type="sibTrans" cxnId="{64C8AF35-7728-40FD-AB8B-E7A32B41ED6E}">
      <dgm:prSet/>
      <dgm:spPr/>
      <dgm:t>
        <a:bodyPr/>
        <a:lstStyle/>
        <a:p>
          <a:endParaRPr lang="en-US">
            <a:latin typeface="Nafees Web Naskh" pitchFamily="2" charset="-78"/>
            <a:cs typeface="Nafees Web Naskh" pitchFamily="2" charset="-78"/>
          </a:endParaRPr>
        </a:p>
      </dgm:t>
    </dgm:pt>
    <dgm:pt modelId="{45DAFF18-E42A-4315-AE38-6143C30391FF}">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r>
            <a:rPr lang="ur-PK" sz="360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تیسرا درجہ</a:t>
          </a:r>
          <a:endParaRPr lang="en-US" sz="36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23969B3-379F-4863-B894-CED0EE386822}" type="parTrans" cxnId="{BA7F760A-63D9-4ACE-A95A-68052287E847}">
      <dgm:prSet/>
      <dgm:spPr/>
      <dgm:t>
        <a:bodyPr/>
        <a:lstStyle/>
        <a:p>
          <a:endParaRPr lang="en-US">
            <a:latin typeface="Nafees Web Naskh" pitchFamily="2" charset="-78"/>
            <a:cs typeface="Nafees Web Naskh" pitchFamily="2" charset="-78"/>
          </a:endParaRPr>
        </a:p>
      </dgm:t>
    </dgm:pt>
    <dgm:pt modelId="{EDE09242-79A3-4601-B9E8-AA153D42766C}" type="sibTrans" cxnId="{BA7F760A-63D9-4ACE-A95A-68052287E847}">
      <dgm:prSet/>
      <dgm:spPr/>
      <dgm:t>
        <a:bodyPr/>
        <a:lstStyle/>
        <a:p>
          <a:endParaRPr lang="en-US">
            <a:latin typeface="Nafees Web Naskh" pitchFamily="2" charset="-78"/>
            <a:cs typeface="Nafees Web Naskh" pitchFamily="2" charset="-78"/>
          </a:endParaRPr>
        </a:p>
      </dgm:t>
    </dgm:pt>
    <dgm:pt modelId="{E4FB7ACB-D550-4346-94B3-716571C44EF4}">
      <dgm:prSet phldrT="[Text]" custT="1"/>
      <dgm:spPr>
        <a:solidFill>
          <a:srgbClr val="D2DEEF"/>
        </a:solidFill>
      </dgm:spPr>
      <dgm:t>
        <a:bodyPr/>
        <a:lstStyle/>
        <a:p>
          <a:pPr rtl="1">
            <a:lnSpc>
              <a:spcPct val="75000"/>
            </a:lnSpc>
            <a:spcAft>
              <a:spcPts val="0"/>
            </a:spcAft>
          </a:pPr>
          <a:r>
            <a:rPr lang="ar-SA" sz="2200" smtClean="0">
              <a:latin typeface="Jameel Noori Nastaleeq" pitchFamily="2" charset="-78"/>
              <a:ea typeface="Times New Roman" pitchFamily="18" charset="0"/>
              <a:cs typeface="Jameel Noori Nastaleeq" pitchFamily="2" charset="-78"/>
            </a:rPr>
            <a:t>اپنی کمزوری چھپانے کے لئے دوسرے ساتھیوں کو دین کے لئےقربانی دینے سے روکنا تاکہ وہ بھی ان ہی کی طرح ہوجائیں</a:t>
          </a:r>
          <a:endParaRPr lang="en-US" sz="2200" dirty="0">
            <a:latin typeface="Jameel Noori Nastaleeq" pitchFamily="2" charset="-78"/>
            <a:cs typeface="Jameel Noori Nastaleeq" pitchFamily="2" charset="-78"/>
          </a:endParaRPr>
        </a:p>
      </dgm:t>
    </dgm:pt>
    <dgm:pt modelId="{91754C2F-B90D-48E8-BB35-773285A6D7E2}" type="parTrans" cxnId="{9E2ABE08-4208-4312-8EA0-CF0B1233E722}">
      <dgm:prSet/>
      <dgm:spPr/>
      <dgm:t>
        <a:bodyPr/>
        <a:lstStyle/>
        <a:p>
          <a:endParaRPr lang="en-US">
            <a:latin typeface="Nafees Web Naskh" pitchFamily="2" charset="-78"/>
            <a:cs typeface="Nafees Web Naskh" pitchFamily="2" charset="-78"/>
          </a:endParaRPr>
        </a:p>
      </dgm:t>
    </dgm:pt>
    <dgm:pt modelId="{F2A151EE-67F0-4CD8-913F-B84A57ABA7F4}" type="sibTrans" cxnId="{9E2ABE08-4208-4312-8EA0-CF0B1233E722}">
      <dgm:prSet/>
      <dgm:spPr/>
      <dgm:t>
        <a:bodyPr/>
        <a:lstStyle/>
        <a:p>
          <a:endParaRPr lang="en-US">
            <a:latin typeface="Nafees Web Naskh" pitchFamily="2" charset="-78"/>
            <a:cs typeface="Nafees Web Naskh" pitchFamily="2" charset="-78"/>
          </a:endParaRPr>
        </a:p>
      </dgm:t>
    </dgm:pt>
    <dgm:pt modelId="{E7CABAAF-EFCB-463A-A239-38F7BE0255D4}">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400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چوتھا درجہ</a:t>
          </a:r>
          <a:endParaRPr lang="en-US" sz="40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C386335-236F-4748-BD19-95E402D02967}" type="parTrans" cxnId="{F445208E-AC43-43E5-82C5-0A79EBBD569B}">
      <dgm:prSet/>
      <dgm:spPr/>
      <dgm:t>
        <a:bodyPr/>
        <a:lstStyle/>
        <a:p>
          <a:endParaRPr lang="en-US">
            <a:latin typeface="Nafees Web Naskh" pitchFamily="2" charset="-78"/>
            <a:cs typeface="Nafees Web Naskh" pitchFamily="2" charset="-78"/>
          </a:endParaRPr>
        </a:p>
      </dgm:t>
    </dgm:pt>
    <dgm:pt modelId="{43C8FCCE-97B8-41B4-BBAA-B5DFA71F48EB}" type="sibTrans" cxnId="{F445208E-AC43-43E5-82C5-0A79EBBD569B}">
      <dgm:prSet/>
      <dgm:spPr/>
      <dgm:t>
        <a:bodyPr/>
        <a:lstStyle/>
        <a:p>
          <a:endParaRPr lang="en-US">
            <a:latin typeface="Nafees Web Naskh" pitchFamily="2" charset="-78"/>
            <a:cs typeface="Nafees Web Naskh" pitchFamily="2" charset="-78"/>
          </a:endParaRPr>
        </a:p>
      </dgm:t>
    </dgm:pt>
    <dgm:pt modelId="{FC105DC7-3412-4265-B57E-3A981671147A}">
      <dgm:prSet custT="1"/>
      <dgm:spPr>
        <a:solidFill>
          <a:srgbClr val="D2DEEF"/>
        </a:solidFill>
      </dgm:spPr>
      <dgm:t>
        <a:bodyPr/>
        <a:lstStyle/>
        <a:p>
          <a:pPr rtl="1">
            <a:lnSpc>
              <a:spcPct val="75000"/>
            </a:lnSpc>
            <a:spcAft>
              <a:spcPts val="0"/>
            </a:spcAft>
          </a:pPr>
          <a:r>
            <a:rPr lang="ar-SA" sz="2200" smtClean="0">
              <a:latin typeface="Jameel Noori Nastaleeq" pitchFamily="2" charset="-78"/>
              <a:ea typeface="Times New Roman" pitchFamily="18" charset="0"/>
              <a:cs typeface="Jameel Noori Nastaleeq" pitchFamily="2" charset="-78"/>
            </a:rPr>
            <a:t>مخلص ساتھیوں اور قائد سے دشمنی (المنافقون:5)</a:t>
          </a:r>
          <a:endParaRPr lang="en-US" sz="2200" dirty="0">
            <a:latin typeface="Jameel Noori Nastaleeq" pitchFamily="2" charset="-78"/>
            <a:cs typeface="Jameel Noori Nastaleeq" pitchFamily="2" charset="-78"/>
          </a:endParaRPr>
        </a:p>
      </dgm:t>
    </dgm:pt>
    <dgm:pt modelId="{50CCCBF4-80C0-49D7-83FC-A64782CA1674}" type="parTrans" cxnId="{15DB1802-A4F9-4FFB-9D02-3C576C850C4F}">
      <dgm:prSet/>
      <dgm:spPr/>
      <dgm:t>
        <a:bodyPr/>
        <a:lstStyle/>
        <a:p>
          <a:endParaRPr lang="en-US">
            <a:latin typeface="Nafees Web Naskh" pitchFamily="2" charset="-78"/>
            <a:cs typeface="Nafees Web Naskh" pitchFamily="2" charset="-78"/>
          </a:endParaRPr>
        </a:p>
      </dgm:t>
    </dgm:pt>
    <dgm:pt modelId="{170B7B10-707A-4642-819B-F7FAEF4D4893}" type="sibTrans" cxnId="{15DB1802-A4F9-4FFB-9D02-3C576C850C4F}">
      <dgm:prSet/>
      <dgm:spPr/>
      <dgm:t>
        <a:bodyPr/>
        <a:lstStyle/>
        <a:p>
          <a:endParaRPr lang="en-US">
            <a:latin typeface="Nafees Web Naskh" pitchFamily="2" charset="-78"/>
            <a:cs typeface="Nafees Web Naskh" pitchFamily="2" charset="-78"/>
          </a:endParaRPr>
        </a:p>
      </dgm:t>
    </dgm:pt>
    <dgm:pt modelId="{467DFE5C-5EE7-43BC-A25A-AAB37303AB7B}" type="pres">
      <dgm:prSet presAssocID="{7B81AB72-1BC7-49D6-8C4C-3EAE81F0BDA0}" presName="Name0" presStyleCnt="0">
        <dgm:presLayoutVars>
          <dgm:dir/>
          <dgm:animLvl val="lvl"/>
          <dgm:resizeHandles val="exact"/>
        </dgm:presLayoutVars>
      </dgm:prSet>
      <dgm:spPr/>
      <dgm:t>
        <a:bodyPr/>
        <a:lstStyle/>
        <a:p>
          <a:endParaRPr lang="en-US"/>
        </a:p>
      </dgm:t>
    </dgm:pt>
    <dgm:pt modelId="{432CF9E6-E699-4036-BBE6-E33A1D03F72B}" type="pres">
      <dgm:prSet presAssocID="{4E82C001-F007-4077-A2DA-BAABEB2F9120}" presName="Name8" presStyleCnt="0"/>
      <dgm:spPr/>
      <dgm:t>
        <a:bodyPr/>
        <a:lstStyle/>
        <a:p>
          <a:endParaRPr lang="en-US"/>
        </a:p>
      </dgm:t>
    </dgm:pt>
    <dgm:pt modelId="{826869E2-37F1-493C-968F-F0751B394AC0}" type="pres">
      <dgm:prSet presAssocID="{4E82C001-F007-4077-A2DA-BAABEB2F9120}" presName="acctBkgd" presStyleLbl="alignAcc1" presStyleIdx="0" presStyleCnt="4"/>
      <dgm:spPr/>
      <dgm:t>
        <a:bodyPr/>
        <a:lstStyle/>
        <a:p>
          <a:endParaRPr lang="en-US"/>
        </a:p>
      </dgm:t>
    </dgm:pt>
    <dgm:pt modelId="{081988EF-9381-4D0F-AFE7-F8DB84B315E9}" type="pres">
      <dgm:prSet presAssocID="{4E82C001-F007-4077-A2DA-BAABEB2F9120}" presName="acctTx" presStyleLbl="alignAcc1" presStyleIdx="0" presStyleCnt="4">
        <dgm:presLayoutVars>
          <dgm:bulletEnabled val="1"/>
        </dgm:presLayoutVars>
      </dgm:prSet>
      <dgm:spPr/>
      <dgm:t>
        <a:bodyPr/>
        <a:lstStyle/>
        <a:p>
          <a:endParaRPr lang="en-US"/>
        </a:p>
      </dgm:t>
    </dgm:pt>
    <dgm:pt modelId="{B519E533-5DD4-4570-BC4F-B5EDAD5EDF12}" type="pres">
      <dgm:prSet presAssocID="{4E82C001-F007-4077-A2DA-BAABEB2F9120}" presName="level" presStyleLbl="node1" presStyleIdx="0" presStyleCnt="4">
        <dgm:presLayoutVars>
          <dgm:chMax val="1"/>
          <dgm:bulletEnabled val="1"/>
        </dgm:presLayoutVars>
      </dgm:prSet>
      <dgm:spPr/>
      <dgm:t>
        <a:bodyPr/>
        <a:lstStyle/>
        <a:p>
          <a:endParaRPr lang="en-US"/>
        </a:p>
      </dgm:t>
    </dgm:pt>
    <dgm:pt modelId="{0FB4E89C-08FF-4346-8309-0378C8D570B4}" type="pres">
      <dgm:prSet presAssocID="{4E82C001-F007-4077-A2DA-BAABEB2F9120}" presName="levelTx" presStyleLbl="revTx" presStyleIdx="0" presStyleCnt="0">
        <dgm:presLayoutVars>
          <dgm:chMax val="1"/>
          <dgm:bulletEnabled val="1"/>
        </dgm:presLayoutVars>
      </dgm:prSet>
      <dgm:spPr/>
      <dgm:t>
        <a:bodyPr/>
        <a:lstStyle/>
        <a:p>
          <a:endParaRPr lang="en-US"/>
        </a:p>
      </dgm:t>
    </dgm:pt>
    <dgm:pt modelId="{46B95E17-39CB-40E6-9DEC-E597DC4639F8}" type="pres">
      <dgm:prSet presAssocID="{06D00C92-0E30-4DB3-AD04-F1EB6EE0085C}" presName="Name8" presStyleCnt="0"/>
      <dgm:spPr/>
      <dgm:t>
        <a:bodyPr/>
        <a:lstStyle/>
        <a:p>
          <a:endParaRPr lang="en-US"/>
        </a:p>
      </dgm:t>
    </dgm:pt>
    <dgm:pt modelId="{6A2CE371-AD99-4CEB-9E29-0279A7F1DCAC}" type="pres">
      <dgm:prSet presAssocID="{06D00C92-0E30-4DB3-AD04-F1EB6EE0085C}" presName="acctBkgd" presStyleLbl="alignAcc1" presStyleIdx="1" presStyleCnt="4"/>
      <dgm:spPr/>
      <dgm:t>
        <a:bodyPr/>
        <a:lstStyle/>
        <a:p>
          <a:endParaRPr lang="en-US"/>
        </a:p>
      </dgm:t>
    </dgm:pt>
    <dgm:pt modelId="{7650DB7D-7B43-43C0-ACDE-31EEE1A8A90E}" type="pres">
      <dgm:prSet presAssocID="{06D00C92-0E30-4DB3-AD04-F1EB6EE0085C}" presName="acctTx" presStyleLbl="alignAcc1" presStyleIdx="1" presStyleCnt="4">
        <dgm:presLayoutVars>
          <dgm:bulletEnabled val="1"/>
        </dgm:presLayoutVars>
      </dgm:prSet>
      <dgm:spPr/>
      <dgm:t>
        <a:bodyPr/>
        <a:lstStyle/>
        <a:p>
          <a:endParaRPr lang="en-US"/>
        </a:p>
      </dgm:t>
    </dgm:pt>
    <dgm:pt modelId="{022F16FE-42E1-438E-8A29-A2C58AAE14E7}" type="pres">
      <dgm:prSet presAssocID="{06D00C92-0E30-4DB3-AD04-F1EB6EE0085C}" presName="level" presStyleLbl="node1" presStyleIdx="1" presStyleCnt="4">
        <dgm:presLayoutVars>
          <dgm:chMax val="1"/>
          <dgm:bulletEnabled val="1"/>
        </dgm:presLayoutVars>
      </dgm:prSet>
      <dgm:spPr/>
      <dgm:t>
        <a:bodyPr/>
        <a:lstStyle/>
        <a:p>
          <a:endParaRPr lang="en-US"/>
        </a:p>
      </dgm:t>
    </dgm:pt>
    <dgm:pt modelId="{261543EB-DCA0-447D-9295-408C7EC0BF5F}" type="pres">
      <dgm:prSet presAssocID="{06D00C92-0E30-4DB3-AD04-F1EB6EE0085C}" presName="levelTx" presStyleLbl="revTx" presStyleIdx="0" presStyleCnt="0">
        <dgm:presLayoutVars>
          <dgm:chMax val="1"/>
          <dgm:bulletEnabled val="1"/>
        </dgm:presLayoutVars>
      </dgm:prSet>
      <dgm:spPr/>
      <dgm:t>
        <a:bodyPr/>
        <a:lstStyle/>
        <a:p>
          <a:endParaRPr lang="en-US"/>
        </a:p>
      </dgm:t>
    </dgm:pt>
    <dgm:pt modelId="{7E7C5712-20DD-4764-901B-887E18E5F8BD}" type="pres">
      <dgm:prSet presAssocID="{45DAFF18-E42A-4315-AE38-6143C30391FF}" presName="Name8" presStyleCnt="0"/>
      <dgm:spPr/>
      <dgm:t>
        <a:bodyPr/>
        <a:lstStyle/>
        <a:p>
          <a:endParaRPr lang="en-US"/>
        </a:p>
      </dgm:t>
    </dgm:pt>
    <dgm:pt modelId="{14AF1923-CB3C-4D25-B7D4-4A2077C2AA8E}" type="pres">
      <dgm:prSet presAssocID="{45DAFF18-E42A-4315-AE38-6143C30391FF}" presName="acctBkgd" presStyleLbl="alignAcc1" presStyleIdx="2" presStyleCnt="4"/>
      <dgm:spPr/>
      <dgm:t>
        <a:bodyPr/>
        <a:lstStyle/>
        <a:p>
          <a:endParaRPr lang="en-US"/>
        </a:p>
      </dgm:t>
    </dgm:pt>
    <dgm:pt modelId="{238D3B65-64C5-4817-AB2B-CECA0566959B}" type="pres">
      <dgm:prSet presAssocID="{45DAFF18-E42A-4315-AE38-6143C30391FF}" presName="acctTx" presStyleLbl="alignAcc1" presStyleIdx="2" presStyleCnt="4">
        <dgm:presLayoutVars>
          <dgm:bulletEnabled val="1"/>
        </dgm:presLayoutVars>
      </dgm:prSet>
      <dgm:spPr/>
      <dgm:t>
        <a:bodyPr/>
        <a:lstStyle/>
        <a:p>
          <a:endParaRPr lang="en-US"/>
        </a:p>
      </dgm:t>
    </dgm:pt>
    <dgm:pt modelId="{9614A8D5-E470-436D-ADC5-C2C09A03A7A1}" type="pres">
      <dgm:prSet presAssocID="{45DAFF18-E42A-4315-AE38-6143C30391FF}" presName="level" presStyleLbl="node1" presStyleIdx="2" presStyleCnt="4">
        <dgm:presLayoutVars>
          <dgm:chMax val="1"/>
          <dgm:bulletEnabled val="1"/>
        </dgm:presLayoutVars>
      </dgm:prSet>
      <dgm:spPr/>
      <dgm:t>
        <a:bodyPr/>
        <a:lstStyle/>
        <a:p>
          <a:endParaRPr lang="en-US"/>
        </a:p>
      </dgm:t>
    </dgm:pt>
    <dgm:pt modelId="{69CFD6CA-D19A-4E1F-8475-5298E8913060}" type="pres">
      <dgm:prSet presAssocID="{45DAFF18-E42A-4315-AE38-6143C30391FF}" presName="levelTx" presStyleLbl="revTx" presStyleIdx="0" presStyleCnt="0">
        <dgm:presLayoutVars>
          <dgm:chMax val="1"/>
          <dgm:bulletEnabled val="1"/>
        </dgm:presLayoutVars>
      </dgm:prSet>
      <dgm:spPr/>
      <dgm:t>
        <a:bodyPr/>
        <a:lstStyle/>
        <a:p>
          <a:endParaRPr lang="en-US"/>
        </a:p>
      </dgm:t>
    </dgm:pt>
    <dgm:pt modelId="{5AAE2338-A38A-4CAF-9992-58015C9F499A}" type="pres">
      <dgm:prSet presAssocID="{E7CABAAF-EFCB-463A-A239-38F7BE0255D4}" presName="Name8" presStyleCnt="0"/>
      <dgm:spPr/>
      <dgm:t>
        <a:bodyPr/>
        <a:lstStyle/>
        <a:p>
          <a:endParaRPr lang="en-US"/>
        </a:p>
      </dgm:t>
    </dgm:pt>
    <dgm:pt modelId="{339542CE-C52B-4F8C-8DD6-A72A5CE7CD5C}" type="pres">
      <dgm:prSet presAssocID="{E7CABAAF-EFCB-463A-A239-38F7BE0255D4}" presName="acctBkgd" presStyleLbl="alignAcc1" presStyleIdx="3" presStyleCnt="4"/>
      <dgm:spPr/>
      <dgm:t>
        <a:bodyPr/>
        <a:lstStyle/>
        <a:p>
          <a:endParaRPr lang="en-US"/>
        </a:p>
      </dgm:t>
    </dgm:pt>
    <dgm:pt modelId="{F0EB72DB-279B-4F06-B6CF-9A82E396E011}" type="pres">
      <dgm:prSet presAssocID="{E7CABAAF-EFCB-463A-A239-38F7BE0255D4}" presName="acctTx" presStyleLbl="alignAcc1" presStyleIdx="3" presStyleCnt="4">
        <dgm:presLayoutVars>
          <dgm:bulletEnabled val="1"/>
        </dgm:presLayoutVars>
      </dgm:prSet>
      <dgm:spPr/>
      <dgm:t>
        <a:bodyPr/>
        <a:lstStyle/>
        <a:p>
          <a:endParaRPr lang="en-US"/>
        </a:p>
      </dgm:t>
    </dgm:pt>
    <dgm:pt modelId="{24C47CE6-13A4-41EA-94A5-591EF73D48CA}" type="pres">
      <dgm:prSet presAssocID="{E7CABAAF-EFCB-463A-A239-38F7BE0255D4}" presName="level" presStyleLbl="node1" presStyleIdx="3" presStyleCnt="4">
        <dgm:presLayoutVars>
          <dgm:chMax val="1"/>
          <dgm:bulletEnabled val="1"/>
        </dgm:presLayoutVars>
      </dgm:prSet>
      <dgm:spPr/>
      <dgm:t>
        <a:bodyPr/>
        <a:lstStyle/>
        <a:p>
          <a:endParaRPr lang="en-US"/>
        </a:p>
      </dgm:t>
    </dgm:pt>
    <dgm:pt modelId="{AA414117-CB28-421B-8BE5-E3BEEA963627}" type="pres">
      <dgm:prSet presAssocID="{E7CABAAF-EFCB-463A-A239-38F7BE0255D4}" presName="levelTx" presStyleLbl="revTx" presStyleIdx="0" presStyleCnt="0">
        <dgm:presLayoutVars>
          <dgm:chMax val="1"/>
          <dgm:bulletEnabled val="1"/>
        </dgm:presLayoutVars>
      </dgm:prSet>
      <dgm:spPr/>
      <dgm:t>
        <a:bodyPr/>
        <a:lstStyle/>
        <a:p>
          <a:endParaRPr lang="en-US"/>
        </a:p>
      </dgm:t>
    </dgm:pt>
  </dgm:ptLst>
  <dgm:cxnLst>
    <dgm:cxn modelId="{385A0759-61D1-4603-A071-48A685B7E08A}" type="presOf" srcId="{E7CABAAF-EFCB-463A-A239-38F7BE0255D4}" destId="{24C47CE6-13A4-41EA-94A5-591EF73D48CA}" srcOrd="0" destOrd="0" presId="urn:microsoft.com/office/officeart/2005/8/layout/pyramid1"/>
    <dgm:cxn modelId="{CA1F9574-0D2F-4E5C-862E-63DED4890F61}" type="presOf" srcId="{E4FB7ACB-D550-4346-94B3-716571C44EF4}" destId="{14AF1923-CB3C-4D25-B7D4-4A2077C2AA8E}" srcOrd="0" destOrd="0" presId="urn:microsoft.com/office/officeart/2005/8/layout/pyramid1"/>
    <dgm:cxn modelId="{0356674F-6CA3-4ED8-8679-4289C7CF195F}" type="presOf" srcId="{FC105DC7-3412-4265-B57E-3A981671147A}" destId="{339542CE-C52B-4F8C-8DD6-A72A5CE7CD5C}" srcOrd="0" destOrd="0" presId="urn:microsoft.com/office/officeart/2005/8/layout/pyramid1"/>
    <dgm:cxn modelId="{066157FA-0AD8-467D-9E2B-F5C43531B11B}" srcId="{7B81AB72-1BC7-49D6-8C4C-3EAE81F0BDA0}" destId="{06D00C92-0E30-4DB3-AD04-F1EB6EE0085C}" srcOrd="1" destOrd="0" parTransId="{96739172-6FAF-4FAF-8450-790ABE5A95C2}" sibTransId="{C8C032E9-A184-458B-8831-CD3F08FFE4A7}"/>
    <dgm:cxn modelId="{23DAC370-BE7D-4D10-B99B-0770760BD257}" type="presOf" srcId="{45DAFF18-E42A-4315-AE38-6143C30391FF}" destId="{9614A8D5-E470-436D-ADC5-C2C09A03A7A1}" srcOrd="0" destOrd="0" presId="urn:microsoft.com/office/officeart/2005/8/layout/pyramid1"/>
    <dgm:cxn modelId="{F4FE8BC9-426D-42C4-9F80-8669F9DEE2E8}" type="presOf" srcId="{4E82C001-F007-4077-A2DA-BAABEB2F9120}" destId="{B519E533-5DD4-4570-BC4F-B5EDAD5EDF12}" srcOrd="0" destOrd="0" presId="urn:microsoft.com/office/officeart/2005/8/layout/pyramid1"/>
    <dgm:cxn modelId="{FE39FAE2-4C7B-4BDC-8245-B0361EBAE29D}" type="presOf" srcId="{06D00C92-0E30-4DB3-AD04-F1EB6EE0085C}" destId="{022F16FE-42E1-438E-8A29-A2C58AAE14E7}" srcOrd="0" destOrd="0" presId="urn:microsoft.com/office/officeart/2005/8/layout/pyramid1"/>
    <dgm:cxn modelId="{B5F6A587-7C82-49A0-A60D-E9CA0BCB490F}" type="presOf" srcId="{4E82C001-F007-4077-A2DA-BAABEB2F9120}" destId="{0FB4E89C-08FF-4346-8309-0378C8D570B4}" srcOrd="1" destOrd="0" presId="urn:microsoft.com/office/officeart/2005/8/layout/pyramid1"/>
    <dgm:cxn modelId="{B4A93392-F7A8-48D0-89DD-E8B0473583B5}" type="presOf" srcId="{0F42F846-803E-4846-9DAF-E215A23EC083}" destId="{826869E2-37F1-493C-968F-F0751B394AC0}" srcOrd="0" destOrd="0" presId="urn:microsoft.com/office/officeart/2005/8/layout/pyramid1"/>
    <dgm:cxn modelId="{2E92C4B9-2409-4C72-A323-29D2F14DC2A4}" type="presOf" srcId="{0F42F846-803E-4846-9DAF-E215A23EC083}" destId="{081988EF-9381-4D0F-AFE7-F8DB84B315E9}" srcOrd="1" destOrd="0" presId="urn:microsoft.com/office/officeart/2005/8/layout/pyramid1"/>
    <dgm:cxn modelId="{8909428C-FBFC-42B8-AA99-1FF3CED73A39}" type="presOf" srcId="{E4FB7ACB-D550-4346-94B3-716571C44EF4}" destId="{238D3B65-64C5-4817-AB2B-CECA0566959B}" srcOrd="1" destOrd="0" presId="urn:microsoft.com/office/officeart/2005/8/layout/pyramid1"/>
    <dgm:cxn modelId="{B5025729-4D15-4896-A0DC-E68E68E39B30}" srcId="{4E82C001-F007-4077-A2DA-BAABEB2F9120}" destId="{0F42F846-803E-4846-9DAF-E215A23EC083}" srcOrd="0" destOrd="0" parTransId="{3FE85FBB-38C2-42D3-814C-B3C2944DC959}" sibTransId="{C9960113-1ED4-43BC-81DF-16D66625B5A7}"/>
    <dgm:cxn modelId="{F445208E-AC43-43E5-82C5-0A79EBBD569B}" srcId="{7B81AB72-1BC7-49D6-8C4C-3EAE81F0BDA0}" destId="{E7CABAAF-EFCB-463A-A239-38F7BE0255D4}" srcOrd="3" destOrd="0" parTransId="{7C386335-236F-4748-BD19-95E402D02967}" sibTransId="{43C8FCCE-97B8-41B4-BBAA-B5DFA71F48EB}"/>
    <dgm:cxn modelId="{9733AC9A-0D9B-42BF-AD1F-6851A017C3C3}" type="presOf" srcId="{4EFD61C2-8140-48BF-A4A6-BF388B87F317}" destId="{7650DB7D-7B43-43C0-ACDE-31EEE1A8A90E}" srcOrd="1" destOrd="0" presId="urn:microsoft.com/office/officeart/2005/8/layout/pyramid1"/>
    <dgm:cxn modelId="{7EAE2F7C-2534-48D7-BFC4-52D8E44A88C6}" type="presOf" srcId="{4EFD61C2-8140-48BF-A4A6-BF388B87F317}" destId="{6A2CE371-AD99-4CEB-9E29-0279A7F1DCAC}" srcOrd="0" destOrd="0" presId="urn:microsoft.com/office/officeart/2005/8/layout/pyramid1"/>
    <dgm:cxn modelId="{CEFB5940-B120-4F63-87F4-35030A4786DA}" type="presOf" srcId="{06D00C92-0E30-4DB3-AD04-F1EB6EE0085C}" destId="{261543EB-DCA0-447D-9295-408C7EC0BF5F}" srcOrd="1" destOrd="0" presId="urn:microsoft.com/office/officeart/2005/8/layout/pyramid1"/>
    <dgm:cxn modelId="{9E2ABE08-4208-4312-8EA0-CF0B1233E722}" srcId="{45DAFF18-E42A-4315-AE38-6143C30391FF}" destId="{E4FB7ACB-D550-4346-94B3-716571C44EF4}" srcOrd="0" destOrd="0" parTransId="{91754C2F-B90D-48E8-BB35-773285A6D7E2}" sibTransId="{F2A151EE-67F0-4CD8-913F-B84A57ABA7F4}"/>
    <dgm:cxn modelId="{E520A3E9-3A3D-46EC-83A6-08DE50004A68}" type="presOf" srcId="{7B81AB72-1BC7-49D6-8C4C-3EAE81F0BDA0}" destId="{467DFE5C-5EE7-43BC-A25A-AAB37303AB7B}" srcOrd="0" destOrd="0" presId="urn:microsoft.com/office/officeart/2005/8/layout/pyramid1"/>
    <dgm:cxn modelId="{15DB1802-A4F9-4FFB-9D02-3C576C850C4F}" srcId="{E7CABAAF-EFCB-463A-A239-38F7BE0255D4}" destId="{FC105DC7-3412-4265-B57E-3A981671147A}" srcOrd="0" destOrd="0" parTransId="{50CCCBF4-80C0-49D7-83FC-A64782CA1674}" sibTransId="{170B7B10-707A-4642-819B-F7FAEF4D4893}"/>
    <dgm:cxn modelId="{BA7F760A-63D9-4ACE-A95A-68052287E847}" srcId="{7B81AB72-1BC7-49D6-8C4C-3EAE81F0BDA0}" destId="{45DAFF18-E42A-4315-AE38-6143C30391FF}" srcOrd="2" destOrd="0" parTransId="{F23969B3-379F-4863-B894-CED0EE386822}" sibTransId="{EDE09242-79A3-4601-B9E8-AA153D42766C}"/>
    <dgm:cxn modelId="{8D38F86C-AAC2-46E5-BE40-E62E808BC7E9}" type="presOf" srcId="{45DAFF18-E42A-4315-AE38-6143C30391FF}" destId="{69CFD6CA-D19A-4E1F-8475-5298E8913060}" srcOrd="1" destOrd="0" presId="urn:microsoft.com/office/officeart/2005/8/layout/pyramid1"/>
    <dgm:cxn modelId="{EFB4B9B2-EBBB-45E2-8640-3E611B21D724}" srcId="{7B81AB72-1BC7-49D6-8C4C-3EAE81F0BDA0}" destId="{4E82C001-F007-4077-A2DA-BAABEB2F9120}" srcOrd="0" destOrd="0" parTransId="{62BF744B-1E04-4FFC-A27A-498EDFE242A2}" sibTransId="{BE3E117B-435F-4E4F-8A18-3C42E0F17300}"/>
    <dgm:cxn modelId="{435CCD07-D7F7-4007-92FD-AFC7B0AC81E7}" type="presOf" srcId="{E7CABAAF-EFCB-463A-A239-38F7BE0255D4}" destId="{AA414117-CB28-421B-8BE5-E3BEEA963627}" srcOrd="1" destOrd="0" presId="urn:microsoft.com/office/officeart/2005/8/layout/pyramid1"/>
    <dgm:cxn modelId="{FFC43185-1051-4A7B-9382-E96FACF06ED7}" type="presOf" srcId="{FC105DC7-3412-4265-B57E-3A981671147A}" destId="{F0EB72DB-279B-4F06-B6CF-9A82E396E011}" srcOrd="1" destOrd="0" presId="urn:microsoft.com/office/officeart/2005/8/layout/pyramid1"/>
    <dgm:cxn modelId="{64C8AF35-7728-40FD-AB8B-E7A32B41ED6E}" srcId="{06D00C92-0E30-4DB3-AD04-F1EB6EE0085C}" destId="{4EFD61C2-8140-48BF-A4A6-BF388B87F317}" srcOrd="0" destOrd="0" parTransId="{7230D2DC-390A-4420-9398-DFD2BBD602F1}" sibTransId="{F3844F0F-3217-4AEB-BD3B-6FF1ECB2FE56}"/>
    <dgm:cxn modelId="{E00B0DD2-9BF5-4DCE-9702-02F6FF71DBCE}" type="presParOf" srcId="{467DFE5C-5EE7-43BC-A25A-AAB37303AB7B}" destId="{432CF9E6-E699-4036-BBE6-E33A1D03F72B}" srcOrd="0" destOrd="0" presId="urn:microsoft.com/office/officeart/2005/8/layout/pyramid1"/>
    <dgm:cxn modelId="{3B2DDC9B-75A3-4EEE-A860-DCD978FAD8C8}" type="presParOf" srcId="{432CF9E6-E699-4036-BBE6-E33A1D03F72B}" destId="{826869E2-37F1-493C-968F-F0751B394AC0}" srcOrd="0" destOrd="0" presId="urn:microsoft.com/office/officeart/2005/8/layout/pyramid1"/>
    <dgm:cxn modelId="{EC46BB43-8C5F-4F38-A106-FF5485D15197}" type="presParOf" srcId="{432CF9E6-E699-4036-BBE6-E33A1D03F72B}" destId="{081988EF-9381-4D0F-AFE7-F8DB84B315E9}" srcOrd="1" destOrd="0" presId="urn:microsoft.com/office/officeart/2005/8/layout/pyramid1"/>
    <dgm:cxn modelId="{D239F6D2-A0BA-4A5E-A3A8-566B8DBBBC83}" type="presParOf" srcId="{432CF9E6-E699-4036-BBE6-E33A1D03F72B}" destId="{B519E533-5DD4-4570-BC4F-B5EDAD5EDF12}" srcOrd="2" destOrd="0" presId="urn:microsoft.com/office/officeart/2005/8/layout/pyramid1"/>
    <dgm:cxn modelId="{0832773B-C54A-4951-9F0E-87C58FF4511A}" type="presParOf" srcId="{432CF9E6-E699-4036-BBE6-E33A1D03F72B}" destId="{0FB4E89C-08FF-4346-8309-0378C8D570B4}" srcOrd="3" destOrd="0" presId="urn:microsoft.com/office/officeart/2005/8/layout/pyramid1"/>
    <dgm:cxn modelId="{206EA951-0158-4448-B40C-E1744ED96FE7}" type="presParOf" srcId="{467DFE5C-5EE7-43BC-A25A-AAB37303AB7B}" destId="{46B95E17-39CB-40E6-9DEC-E597DC4639F8}" srcOrd="1" destOrd="0" presId="urn:microsoft.com/office/officeart/2005/8/layout/pyramid1"/>
    <dgm:cxn modelId="{C94D9111-2015-4194-8844-5E0DA3DD1A3E}" type="presParOf" srcId="{46B95E17-39CB-40E6-9DEC-E597DC4639F8}" destId="{6A2CE371-AD99-4CEB-9E29-0279A7F1DCAC}" srcOrd="0" destOrd="0" presId="urn:microsoft.com/office/officeart/2005/8/layout/pyramid1"/>
    <dgm:cxn modelId="{5EA6B125-22F5-4E0C-ACFA-00C8A3B9CF5B}" type="presParOf" srcId="{46B95E17-39CB-40E6-9DEC-E597DC4639F8}" destId="{7650DB7D-7B43-43C0-ACDE-31EEE1A8A90E}" srcOrd="1" destOrd="0" presId="urn:microsoft.com/office/officeart/2005/8/layout/pyramid1"/>
    <dgm:cxn modelId="{880E2228-5903-46E0-BCA0-74825E7C6205}" type="presParOf" srcId="{46B95E17-39CB-40E6-9DEC-E597DC4639F8}" destId="{022F16FE-42E1-438E-8A29-A2C58AAE14E7}" srcOrd="2" destOrd="0" presId="urn:microsoft.com/office/officeart/2005/8/layout/pyramid1"/>
    <dgm:cxn modelId="{309ADEB4-BA33-42C2-AB3A-AA5DBA71E6DA}" type="presParOf" srcId="{46B95E17-39CB-40E6-9DEC-E597DC4639F8}" destId="{261543EB-DCA0-447D-9295-408C7EC0BF5F}" srcOrd="3" destOrd="0" presId="urn:microsoft.com/office/officeart/2005/8/layout/pyramid1"/>
    <dgm:cxn modelId="{CBFDC03A-C1FD-4C70-996A-359A80D92DA7}" type="presParOf" srcId="{467DFE5C-5EE7-43BC-A25A-AAB37303AB7B}" destId="{7E7C5712-20DD-4764-901B-887E18E5F8BD}" srcOrd="2" destOrd="0" presId="urn:microsoft.com/office/officeart/2005/8/layout/pyramid1"/>
    <dgm:cxn modelId="{F136E1B2-2666-4F1E-858D-ADCBDE7E325E}" type="presParOf" srcId="{7E7C5712-20DD-4764-901B-887E18E5F8BD}" destId="{14AF1923-CB3C-4D25-B7D4-4A2077C2AA8E}" srcOrd="0" destOrd="0" presId="urn:microsoft.com/office/officeart/2005/8/layout/pyramid1"/>
    <dgm:cxn modelId="{774FB743-5AA0-4520-A2EA-8EC8F8BA6C50}" type="presParOf" srcId="{7E7C5712-20DD-4764-901B-887E18E5F8BD}" destId="{238D3B65-64C5-4817-AB2B-CECA0566959B}" srcOrd="1" destOrd="0" presId="urn:microsoft.com/office/officeart/2005/8/layout/pyramid1"/>
    <dgm:cxn modelId="{A7CB57A3-DD3D-4CEB-B021-B38A85B1EE8C}" type="presParOf" srcId="{7E7C5712-20DD-4764-901B-887E18E5F8BD}" destId="{9614A8D5-E470-436D-ADC5-C2C09A03A7A1}" srcOrd="2" destOrd="0" presId="urn:microsoft.com/office/officeart/2005/8/layout/pyramid1"/>
    <dgm:cxn modelId="{DE3DF7B1-5447-46D6-BC9A-92D9A85BB6F1}" type="presParOf" srcId="{7E7C5712-20DD-4764-901B-887E18E5F8BD}" destId="{69CFD6CA-D19A-4E1F-8475-5298E8913060}" srcOrd="3" destOrd="0" presId="urn:microsoft.com/office/officeart/2005/8/layout/pyramid1"/>
    <dgm:cxn modelId="{37CDDB22-605F-461B-9C34-F4C54718BBA2}" type="presParOf" srcId="{467DFE5C-5EE7-43BC-A25A-AAB37303AB7B}" destId="{5AAE2338-A38A-4CAF-9992-58015C9F499A}" srcOrd="3" destOrd="0" presId="urn:microsoft.com/office/officeart/2005/8/layout/pyramid1"/>
    <dgm:cxn modelId="{5804B1EF-255C-45CB-845B-025E8F0F0B84}" type="presParOf" srcId="{5AAE2338-A38A-4CAF-9992-58015C9F499A}" destId="{339542CE-C52B-4F8C-8DD6-A72A5CE7CD5C}" srcOrd="0" destOrd="0" presId="urn:microsoft.com/office/officeart/2005/8/layout/pyramid1"/>
    <dgm:cxn modelId="{7702E60F-F8D1-47CF-8EE3-476BBF70980E}" type="presParOf" srcId="{5AAE2338-A38A-4CAF-9992-58015C9F499A}" destId="{F0EB72DB-279B-4F06-B6CF-9A82E396E011}" srcOrd="1" destOrd="0" presId="urn:microsoft.com/office/officeart/2005/8/layout/pyramid1"/>
    <dgm:cxn modelId="{A13EBE72-F890-45E3-BA1A-68F0F81E8645}" type="presParOf" srcId="{5AAE2338-A38A-4CAF-9992-58015C9F499A}" destId="{24C47CE6-13A4-41EA-94A5-591EF73D48CA}" srcOrd="2" destOrd="0" presId="urn:microsoft.com/office/officeart/2005/8/layout/pyramid1"/>
    <dgm:cxn modelId="{13D3C1E3-24E5-48C2-BAD1-007910267EA0}" type="presParOf" srcId="{5AAE2338-A38A-4CAF-9992-58015C9F499A}" destId="{AA414117-CB28-421B-8BE5-E3BEEA963627}" srcOrd="3"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5000"/>
            </a:lnSpc>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مرض نفاق کی ہلاکت خیزی </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کا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بیان </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روزِ قیامت ہمارے لیے نجات کی ایک امید نبی اکرم  ﷺ کی دُعائے شفاعت کا حصول ہے۔ منافقین کے حق میں یہ دعائے شفاعت قبول نہ ہوگی</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75A8594-55CC-4C96-92C3-763174C6A1B2}">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5000"/>
            </a:lnSpc>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 بات اللہ کی سنت کے خلاف ہے کہ وہ کسی کو زبردستی راہِ ہدایت پر لے آئے</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جو لوگ دیدہ و  دانستہ فسق و فجور کے راستہ پر چل رہے ہوں، اُنہیں زبردستی  ہدایت دینا اﷲ کا ضابطہ نہیں ہے۔ </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1FA2039-FF1A-4856-96E6-4D7B5A5ECB29}" type="parTrans" cxnId="{2504608B-07A6-4CC2-ACAE-BCBCDBBFDD3F}">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5025A14-45D8-4573-A8A1-10240E07F79E}" type="sibTrans" cxnId="{2504608B-07A6-4CC2-ACAE-BCBCDBBFDD3F}">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66B38506-71BB-4A3F-9F07-860EE0D94471}" type="pres">
      <dgm:prSet presAssocID="{975A8594-55CC-4C96-92C3-763174C6A1B2}"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2504608B-07A6-4CC2-ACAE-BCBCDBBFDD3F}" srcId="{724361B4-9B9F-4084-A10C-F167166253CF}" destId="{975A8594-55CC-4C96-92C3-763174C6A1B2}" srcOrd="1" destOrd="0" parTransId="{41FA2039-FF1A-4856-96E6-4D7B5A5ECB29}" sibTransId="{B5025A14-45D8-4573-A8A1-10240E07F79E}"/>
    <dgm:cxn modelId="{74596397-E8F9-4190-93A5-F99CF950B46D}" type="presOf" srcId="{724361B4-9B9F-4084-A10C-F167166253CF}" destId="{D76713C3-888F-4971-B388-C389CB2342AF}" srcOrd="0" destOrd="0" presId="urn:microsoft.com/office/officeart/2005/8/layout/vList2"/>
    <dgm:cxn modelId="{864EF378-BCC9-467E-9A99-F0520C6F1FA2}" type="presOf" srcId="{0967F7E4-F678-4578-8600-1B83ACEB6BBB}" destId="{D2B49F6D-4100-42FB-82A8-1CFAA91AE96A}" srcOrd="0" destOrd="0" presId="urn:microsoft.com/office/officeart/2005/8/layout/vList2"/>
    <dgm:cxn modelId="{43F13ACC-6B72-47D4-A7B1-B66613A09111}" type="presOf" srcId="{975A8594-55CC-4C96-92C3-763174C6A1B2}" destId="{66B38506-71BB-4A3F-9F07-860EE0D94471}" srcOrd="0" destOrd="0" presId="urn:microsoft.com/office/officeart/2005/8/layout/vList2"/>
    <dgm:cxn modelId="{C002F08C-C7F2-4FEC-8D7F-DBF4F766F6F6}" type="presParOf" srcId="{D76713C3-888F-4971-B388-C389CB2342AF}" destId="{D2B49F6D-4100-42FB-82A8-1CFAA91AE96A}" srcOrd="0" destOrd="0" presId="urn:microsoft.com/office/officeart/2005/8/layout/vList2"/>
    <dgm:cxn modelId="{0FC5105F-89CA-4993-A3E8-DACBA0A74158}" type="presParOf" srcId="{D76713C3-888F-4971-B388-C389CB2342AF}" destId="{D99EA9DA-C9F7-4727-A441-90BBA7544EE0}" srcOrd="1" destOrd="0" presId="urn:microsoft.com/office/officeart/2005/8/layout/vList2"/>
    <dgm:cxn modelId="{12E5EF0F-9E3F-4B13-B49F-37BF31641D45}" type="presParOf" srcId="{D76713C3-888F-4971-B388-C389CB2342AF}" destId="{66B38506-71BB-4A3F-9F07-860EE0D94471}"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5000"/>
            </a:lnSpc>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پس منظر میں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غزوۂ بنی مصطلق کے فوری بعد</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کا ایک واقعہ</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جس سے منافقین کے نبی اکرمﷺ اور صحابہ کرام ﷡ سے بغض و عداوت کا اظہار ہوتا ہے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75A8594-55CC-4C96-92C3-763174C6A1B2}">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5000"/>
            </a:lnSpc>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آیات میں اﷲ تعالیٰ نے ایک نیک دل اور مخلص مسلمان کے قول کی توثیق و تصویب کی اور منافقین کی غلط بیانی اور ناپاک عزائم کا پردہ چاک کر دیا</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1FA2039-FF1A-4856-96E6-4D7B5A5ECB29}" type="parTrans" cxnId="{2504608B-07A6-4CC2-ACAE-BCBCDBBFDD3F}">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5025A14-45D8-4573-A8A1-10240E07F79E}" type="sibTrans" cxnId="{2504608B-07A6-4CC2-ACAE-BCBCDBBFDD3F}">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66B38506-71BB-4A3F-9F07-860EE0D94471}" type="pres">
      <dgm:prSet presAssocID="{975A8594-55CC-4C96-92C3-763174C6A1B2}"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2504608B-07A6-4CC2-ACAE-BCBCDBBFDD3F}" srcId="{724361B4-9B9F-4084-A10C-F167166253CF}" destId="{975A8594-55CC-4C96-92C3-763174C6A1B2}" srcOrd="1" destOrd="0" parTransId="{41FA2039-FF1A-4856-96E6-4D7B5A5ECB29}" sibTransId="{B5025A14-45D8-4573-A8A1-10240E07F79E}"/>
    <dgm:cxn modelId="{EFA1EDC3-7554-4727-97C6-D2331B798A20}" type="presOf" srcId="{0967F7E4-F678-4578-8600-1B83ACEB6BBB}" destId="{D2B49F6D-4100-42FB-82A8-1CFAA91AE96A}" srcOrd="0" destOrd="0" presId="urn:microsoft.com/office/officeart/2005/8/layout/vList2"/>
    <dgm:cxn modelId="{8A847A7A-F8C7-4197-98A3-E4AB19984E82}" type="presOf" srcId="{975A8594-55CC-4C96-92C3-763174C6A1B2}" destId="{66B38506-71BB-4A3F-9F07-860EE0D94471}" srcOrd="0" destOrd="0" presId="urn:microsoft.com/office/officeart/2005/8/layout/vList2"/>
    <dgm:cxn modelId="{81C5EE2B-3987-46A2-8072-E63B6CF3DED0}" type="presOf" srcId="{724361B4-9B9F-4084-A10C-F167166253CF}" destId="{D76713C3-888F-4971-B388-C389CB2342AF}" srcOrd="0" destOrd="0" presId="urn:microsoft.com/office/officeart/2005/8/layout/vList2"/>
    <dgm:cxn modelId="{A4446860-5879-4693-940D-9332D858722A}" type="presParOf" srcId="{D76713C3-888F-4971-B388-C389CB2342AF}" destId="{D2B49F6D-4100-42FB-82A8-1CFAA91AE96A}" srcOrd="0" destOrd="0" presId="urn:microsoft.com/office/officeart/2005/8/layout/vList2"/>
    <dgm:cxn modelId="{D32AF155-F9A0-4F6B-A85E-B65799293D3A}" type="presParOf" srcId="{D76713C3-888F-4971-B388-C389CB2342AF}" destId="{D99EA9DA-C9F7-4727-A441-90BBA7544EE0}" srcOrd="1" destOrd="0" presId="urn:microsoft.com/office/officeart/2005/8/layout/vList2"/>
    <dgm:cxn modelId="{84C2DB9C-79F8-4CAE-B59E-D048603BAE75}" type="presParOf" srcId="{D76713C3-888F-4971-B388-C389CB2342AF}" destId="{66B38506-71BB-4A3F-9F07-860EE0D94471}"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BCCA44B-0DE1-476B-8FE2-BC6DF4DF8A75}"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072D58D6-322B-4D67-BBE2-2456B8474C6F}">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مرضِ نفاق کا سبب</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D0FD917-302B-4717-819B-74ED1B7529B3}" type="parTrans" cxnId="{E2AB79FF-B397-4001-94D4-C91156BB9B65}">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651508FF-68AC-4919-989C-90B5914732DA}" type="sibTrans" cxnId="{E2AB79FF-B397-4001-94D4-C91156BB9B65}">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27E8A47A-133F-47A1-B687-CE99AC99AA13}">
      <dgm:prSet custT="1"/>
      <dgm:spPr>
        <a:ln>
          <a:solidFill>
            <a:srgbClr val="1A3F6D">
              <a:alpha val="90000"/>
            </a:srgbClr>
          </a:solidFill>
        </a:ln>
      </dgm:spPr>
      <dgm:t>
        <a:bodyPr/>
        <a:lstStyle/>
        <a:p>
          <a:pPr rtl="1"/>
          <a:r>
            <a:rPr lang="ur-PK" sz="2800" dirty="0" smtClean="0">
              <a:latin typeface="Jameel Noori Nastaleeq" panose="02000503000000020004" pitchFamily="2" charset="-78"/>
              <a:cs typeface="Jameel Noori Nastaleeq" panose="02000503000000020004" pitchFamily="2" charset="-78"/>
            </a:rPr>
            <a:t>مال اور اولاد کی محبت</a:t>
          </a:r>
          <a:endParaRPr lang="en-US" sz="2800" dirty="0">
            <a:latin typeface="Jameel Noori Nastaleeq" panose="02000503000000020004" pitchFamily="2" charset="-78"/>
            <a:cs typeface="Jameel Noori Nastaleeq" panose="02000503000000020004" pitchFamily="2" charset="-78"/>
          </a:endParaRPr>
        </a:p>
      </dgm:t>
    </dgm:pt>
    <dgm:pt modelId="{3513BAEB-B407-4CB9-847C-69F6B84B20FB}" type="parTrans" cxnId="{FD0E444A-9D4C-4B50-9E6B-13C97086D187}">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5FE44775-69FA-4EFD-97BF-A5D95002B07D}" type="sibTrans" cxnId="{FD0E444A-9D4C-4B50-9E6B-13C97086D187}">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FAE973F7-7853-42F3-9278-2FCC7739CEF1}">
      <dgm:prSet custT="1"/>
      <dgm:spPr>
        <a:ln>
          <a:solidFill>
            <a:srgbClr val="1A3F6D">
              <a:alpha val="90000"/>
            </a:srgbClr>
          </a:solidFill>
        </a:ln>
      </dgm:spPr>
      <dgm:t>
        <a:bodyPr/>
        <a:lstStyle/>
        <a:p>
          <a:pPr rtl="1"/>
          <a:r>
            <a:rPr lang="ur-PK" sz="2800" dirty="0" smtClean="0">
              <a:latin typeface="Jameel Noori Nastaleeq" pitchFamily="2" charset="-78"/>
              <a:ea typeface="Times New Roman" pitchFamily="18" charset="0"/>
              <a:cs typeface="Jameel Noori Nastaleeq" pitchFamily="2" charset="-78"/>
            </a:rPr>
            <a:t>ذکر یعنی </a:t>
          </a:r>
          <a:r>
            <a:rPr lang="ar-SA" sz="2800" dirty="0" smtClean="0">
              <a:latin typeface="Jameel Noori Nastaleeq" pitchFamily="2" charset="-78"/>
              <a:ea typeface="Times New Roman" pitchFamily="18" charset="0"/>
              <a:cs typeface="Jameel Noori Nastaleeq" pitchFamily="2" charset="-78"/>
            </a:rPr>
            <a:t>ہر دم الل</a:t>
          </a:r>
          <a:r>
            <a:rPr lang="ur-PK" sz="2800" dirty="0" smtClean="0">
              <a:latin typeface="Jameel Noori Nastaleeq" pitchFamily="2" charset="-78"/>
              <a:ea typeface="Times New Roman" pitchFamily="18" charset="0"/>
              <a:cs typeface="Jameel Noori Nastaleeq" pitchFamily="2" charset="-78"/>
            </a:rPr>
            <a:t>ہ</a:t>
          </a:r>
          <a:r>
            <a:rPr lang="ar-SA" sz="2800" dirty="0" smtClean="0">
              <a:latin typeface="Jameel Noori Nastaleeq" pitchFamily="2" charset="-78"/>
              <a:ea typeface="Times New Roman" pitchFamily="18" charset="0"/>
              <a:cs typeface="Jameel Noori Nastaleeq" pitchFamily="2" charset="-78"/>
            </a:rPr>
            <a:t> اور اُس کے احکامات کو یاد رکھنا</a:t>
          </a:r>
          <a:endParaRPr lang="en-US" sz="2800" dirty="0">
            <a:latin typeface="Jameel Noori Nastaleeq" panose="02000503000000020004" pitchFamily="2" charset="-78"/>
            <a:cs typeface="Jameel Noori Nastaleeq" panose="02000503000000020004" pitchFamily="2" charset="-78"/>
          </a:endParaRPr>
        </a:p>
      </dgm:t>
    </dgm:pt>
    <dgm:pt modelId="{96F591EA-2098-43E2-8575-C1BCC22151DE}" type="parTrans" cxnId="{55F62352-6928-40A7-B9D0-1F89D3B89C05}">
      <dgm:prSet/>
      <dgm:spPr/>
      <dgm:t>
        <a:bodyPr/>
        <a:lstStyle/>
        <a:p>
          <a:endParaRPr lang="en-US"/>
        </a:p>
      </dgm:t>
    </dgm:pt>
    <dgm:pt modelId="{C017A8A1-3A94-4541-A231-7C456ECBD387}" type="sibTrans" cxnId="{55F62352-6928-40A7-B9D0-1F89D3B89C05}">
      <dgm:prSet/>
      <dgm:spPr/>
      <dgm:t>
        <a:bodyPr/>
        <a:lstStyle/>
        <a:p>
          <a:endParaRPr lang="en-US"/>
        </a:p>
      </dgm:t>
    </dgm:pt>
    <dgm:pt modelId="{86A46ADC-FE6D-4583-805B-DF2AA700CCDE}">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800" dirty="0" smtClean="0">
              <a:latin typeface="Jameel Noori Nastaleeq" panose="02000503000000020004" pitchFamily="2" charset="-78"/>
              <a:cs typeface="Jameel Noori Nastaleeq" panose="02000503000000020004" pitchFamily="2" charset="-78"/>
            </a:rPr>
            <a:t>حفاظتی تدبیر</a:t>
          </a:r>
          <a:endParaRPr lang="en-US" sz="2800" dirty="0">
            <a:latin typeface="Jameel Noori Nastaleeq" panose="02000503000000020004" pitchFamily="2" charset="-78"/>
            <a:cs typeface="Jameel Noori Nastaleeq" panose="02000503000000020004" pitchFamily="2" charset="-78"/>
          </a:endParaRPr>
        </a:p>
      </dgm:t>
    </dgm:pt>
    <dgm:pt modelId="{D97D02DC-544F-487C-8E78-9B85E191BF3C}" type="parTrans" cxnId="{0B5AD44F-0736-484D-B7B1-E19B22E2A1EE}">
      <dgm:prSet/>
      <dgm:spPr/>
      <dgm:t>
        <a:bodyPr/>
        <a:lstStyle/>
        <a:p>
          <a:endParaRPr lang="en-US"/>
        </a:p>
      </dgm:t>
    </dgm:pt>
    <dgm:pt modelId="{8A798F0E-68CA-4876-B62A-9A69E67DEE46}" type="sibTrans" cxnId="{0B5AD44F-0736-484D-B7B1-E19B22E2A1EE}">
      <dgm:prSet/>
      <dgm:spPr/>
      <dgm:t>
        <a:bodyPr/>
        <a:lstStyle/>
        <a:p>
          <a:endParaRPr lang="en-US"/>
        </a:p>
      </dgm:t>
    </dgm:pt>
    <dgm:pt modelId="{8F895912-88F7-4B53-AFD8-39337DC8AE8B}" type="pres">
      <dgm:prSet presAssocID="{DBCCA44B-0DE1-476B-8FE2-BC6DF4DF8A75}" presName="Name0" presStyleCnt="0">
        <dgm:presLayoutVars>
          <dgm:dir val="rev"/>
          <dgm:animLvl val="lvl"/>
          <dgm:resizeHandles val="exact"/>
        </dgm:presLayoutVars>
      </dgm:prSet>
      <dgm:spPr/>
      <dgm:t>
        <a:bodyPr/>
        <a:lstStyle/>
        <a:p>
          <a:endParaRPr lang="en-US"/>
        </a:p>
      </dgm:t>
    </dgm:pt>
    <dgm:pt modelId="{C2CB52ED-304D-4FEA-82BA-C591688507EF}" type="pres">
      <dgm:prSet presAssocID="{072D58D6-322B-4D67-BBE2-2456B8474C6F}" presName="linNode" presStyleCnt="0"/>
      <dgm:spPr/>
      <dgm:t>
        <a:bodyPr/>
        <a:lstStyle/>
        <a:p>
          <a:endParaRPr lang="en-US"/>
        </a:p>
      </dgm:t>
    </dgm:pt>
    <dgm:pt modelId="{B54A4BAE-5BF3-461B-BBB2-4033B49CFC18}" type="pres">
      <dgm:prSet presAssocID="{072D58D6-322B-4D67-BBE2-2456B8474C6F}" presName="parentText" presStyleLbl="node1" presStyleIdx="0" presStyleCnt="2">
        <dgm:presLayoutVars>
          <dgm:chMax val="1"/>
          <dgm:bulletEnabled val="1"/>
        </dgm:presLayoutVars>
      </dgm:prSet>
      <dgm:spPr/>
      <dgm:t>
        <a:bodyPr/>
        <a:lstStyle/>
        <a:p>
          <a:endParaRPr lang="en-US"/>
        </a:p>
      </dgm:t>
    </dgm:pt>
    <dgm:pt modelId="{DAFF8943-719E-4ACB-8C82-5ED82A313B1E}" type="pres">
      <dgm:prSet presAssocID="{072D58D6-322B-4D67-BBE2-2456B8474C6F}" presName="descendantText" presStyleLbl="alignAccFollowNode1" presStyleIdx="0" presStyleCnt="2">
        <dgm:presLayoutVars>
          <dgm:bulletEnabled val="1"/>
        </dgm:presLayoutVars>
      </dgm:prSet>
      <dgm:spPr/>
      <dgm:t>
        <a:bodyPr/>
        <a:lstStyle/>
        <a:p>
          <a:endParaRPr lang="en-US"/>
        </a:p>
      </dgm:t>
    </dgm:pt>
    <dgm:pt modelId="{92107891-9954-4382-BA60-E7345B1B8BD6}" type="pres">
      <dgm:prSet presAssocID="{651508FF-68AC-4919-989C-90B5914732DA}" presName="sp" presStyleCnt="0"/>
      <dgm:spPr/>
    </dgm:pt>
    <dgm:pt modelId="{21E66E59-B985-4743-BB11-CF0C0CC657CA}" type="pres">
      <dgm:prSet presAssocID="{86A46ADC-FE6D-4583-805B-DF2AA700CCDE}" presName="linNode" presStyleCnt="0"/>
      <dgm:spPr/>
    </dgm:pt>
    <dgm:pt modelId="{11D0C311-5CA1-48E0-A927-AA5BBA4A6BD7}" type="pres">
      <dgm:prSet presAssocID="{86A46ADC-FE6D-4583-805B-DF2AA700CCDE}" presName="parentText" presStyleLbl="node1" presStyleIdx="1" presStyleCnt="2">
        <dgm:presLayoutVars>
          <dgm:chMax val="1"/>
          <dgm:bulletEnabled val="1"/>
        </dgm:presLayoutVars>
      </dgm:prSet>
      <dgm:spPr/>
      <dgm:t>
        <a:bodyPr/>
        <a:lstStyle/>
        <a:p>
          <a:endParaRPr lang="en-US"/>
        </a:p>
      </dgm:t>
    </dgm:pt>
    <dgm:pt modelId="{6BDFC925-1006-4FE3-96D5-149806DE939C}" type="pres">
      <dgm:prSet presAssocID="{86A46ADC-FE6D-4583-805B-DF2AA700CCDE}" presName="descendantText" presStyleLbl="alignAccFollowNode1" presStyleIdx="1" presStyleCnt="2">
        <dgm:presLayoutVars>
          <dgm:bulletEnabled val="1"/>
        </dgm:presLayoutVars>
      </dgm:prSet>
      <dgm:spPr/>
      <dgm:t>
        <a:bodyPr/>
        <a:lstStyle/>
        <a:p>
          <a:endParaRPr lang="en-US"/>
        </a:p>
      </dgm:t>
    </dgm:pt>
  </dgm:ptLst>
  <dgm:cxnLst>
    <dgm:cxn modelId="{E2AB79FF-B397-4001-94D4-C91156BB9B65}" srcId="{DBCCA44B-0DE1-476B-8FE2-BC6DF4DF8A75}" destId="{072D58D6-322B-4D67-BBE2-2456B8474C6F}" srcOrd="0" destOrd="0" parTransId="{ED0FD917-302B-4717-819B-74ED1B7529B3}" sibTransId="{651508FF-68AC-4919-989C-90B5914732DA}"/>
    <dgm:cxn modelId="{0B5AD44F-0736-484D-B7B1-E19B22E2A1EE}" srcId="{DBCCA44B-0DE1-476B-8FE2-BC6DF4DF8A75}" destId="{86A46ADC-FE6D-4583-805B-DF2AA700CCDE}" srcOrd="1" destOrd="0" parTransId="{D97D02DC-544F-487C-8E78-9B85E191BF3C}" sibTransId="{8A798F0E-68CA-4876-B62A-9A69E67DEE46}"/>
    <dgm:cxn modelId="{FD0E444A-9D4C-4B50-9E6B-13C97086D187}" srcId="{072D58D6-322B-4D67-BBE2-2456B8474C6F}" destId="{27E8A47A-133F-47A1-B687-CE99AC99AA13}" srcOrd="0" destOrd="0" parTransId="{3513BAEB-B407-4CB9-847C-69F6B84B20FB}" sibTransId="{5FE44775-69FA-4EFD-97BF-A5D95002B07D}"/>
    <dgm:cxn modelId="{55F62352-6928-40A7-B9D0-1F89D3B89C05}" srcId="{86A46ADC-FE6D-4583-805B-DF2AA700CCDE}" destId="{FAE973F7-7853-42F3-9278-2FCC7739CEF1}" srcOrd="0" destOrd="0" parTransId="{96F591EA-2098-43E2-8575-C1BCC22151DE}" sibTransId="{C017A8A1-3A94-4541-A231-7C456ECBD387}"/>
    <dgm:cxn modelId="{9B772E57-C5F7-4695-B017-090BAE51B2DD}" type="presOf" srcId="{27E8A47A-133F-47A1-B687-CE99AC99AA13}" destId="{DAFF8943-719E-4ACB-8C82-5ED82A313B1E}" srcOrd="0" destOrd="0" presId="urn:microsoft.com/office/officeart/2005/8/layout/vList5"/>
    <dgm:cxn modelId="{807913D8-528D-43EB-B47F-6A518EB6FDB0}" type="presOf" srcId="{FAE973F7-7853-42F3-9278-2FCC7739CEF1}" destId="{6BDFC925-1006-4FE3-96D5-149806DE939C}" srcOrd="0" destOrd="0" presId="urn:microsoft.com/office/officeart/2005/8/layout/vList5"/>
    <dgm:cxn modelId="{FEBABE75-A07B-42E1-852E-6383D5B6F383}" type="presOf" srcId="{DBCCA44B-0DE1-476B-8FE2-BC6DF4DF8A75}" destId="{8F895912-88F7-4B53-AFD8-39337DC8AE8B}" srcOrd="0" destOrd="0" presId="urn:microsoft.com/office/officeart/2005/8/layout/vList5"/>
    <dgm:cxn modelId="{4F5A6C80-B185-4C30-A1C6-551A9685EE67}" type="presOf" srcId="{86A46ADC-FE6D-4583-805B-DF2AA700CCDE}" destId="{11D0C311-5CA1-48E0-A927-AA5BBA4A6BD7}" srcOrd="0" destOrd="0" presId="urn:microsoft.com/office/officeart/2005/8/layout/vList5"/>
    <dgm:cxn modelId="{8772970F-A48F-48C0-AC86-17B606AE419E}" type="presOf" srcId="{072D58D6-322B-4D67-BBE2-2456B8474C6F}" destId="{B54A4BAE-5BF3-461B-BBB2-4033B49CFC18}" srcOrd="0" destOrd="0" presId="urn:microsoft.com/office/officeart/2005/8/layout/vList5"/>
    <dgm:cxn modelId="{915FC0F6-59DB-4A22-8057-C4EF29B1922F}" type="presParOf" srcId="{8F895912-88F7-4B53-AFD8-39337DC8AE8B}" destId="{C2CB52ED-304D-4FEA-82BA-C591688507EF}" srcOrd="0" destOrd="0" presId="urn:microsoft.com/office/officeart/2005/8/layout/vList5"/>
    <dgm:cxn modelId="{67909FEB-222E-4262-BDFF-8F2E3E80C7AE}" type="presParOf" srcId="{C2CB52ED-304D-4FEA-82BA-C591688507EF}" destId="{B54A4BAE-5BF3-461B-BBB2-4033B49CFC18}" srcOrd="0" destOrd="0" presId="urn:microsoft.com/office/officeart/2005/8/layout/vList5"/>
    <dgm:cxn modelId="{D0B10F66-E187-4F18-BD65-2A27FB9C73B8}" type="presParOf" srcId="{C2CB52ED-304D-4FEA-82BA-C591688507EF}" destId="{DAFF8943-719E-4ACB-8C82-5ED82A313B1E}" srcOrd="1" destOrd="0" presId="urn:microsoft.com/office/officeart/2005/8/layout/vList5"/>
    <dgm:cxn modelId="{E0D349D5-8E49-4DEE-B332-E7EE3F6D0CF7}" type="presParOf" srcId="{8F895912-88F7-4B53-AFD8-39337DC8AE8B}" destId="{92107891-9954-4382-BA60-E7345B1B8BD6}" srcOrd="1" destOrd="0" presId="urn:microsoft.com/office/officeart/2005/8/layout/vList5"/>
    <dgm:cxn modelId="{2FDB1BA1-7D54-499B-906B-DFE185FCCFE0}" type="presParOf" srcId="{8F895912-88F7-4B53-AFD8-39337DC8AE8B}" destId="{21E66E59-B985-4743-BB11-CF0C0CC657CA}" srcOrd="2" destOrd="0" presId="urn:microsoft.com/office/officeart/2005/8/layout/vList5"/>
    <dgm:cxn modelId="{E3F4A4FC-5BF9-4FF5-9A79-0FF6FCE20365}" type="presParOf" srcId="{21E66E59-B985-4743-BB11-CF0C0CC657CA}" destId="{11D0C311-5CA1-48E0-A927-AA5BBA4A6BD7}" srcOrd="0" destOrd="0" presId="urn:microsoft.com/office/officeart/2005/8/layout/vList5"/>
    <dgm:cxn modelId="{60840A1E-31FB-4CCA-8BAF-60D4BBD04933}" type="presParOf" srcId="{21E66E59-B985-4743-BB11-CF0C0CC657CA}" destId="{6BDFC925-1006-4FE3-96D5-149806DE939C}"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5000"/>
            </a:lnSpc>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انسان جب بھی اﷲ کی یاد سے غافل ہوتا ہے تو شیطان اِس پر حملہ آور ہوجاتا ہے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6AB01D1E-BF54-447E-9FA7-EE36A962DD89}" type="presOf" srcId="{0967F7E4-F678-4578-8600-1B83ACEB6BBB}" destId="{D2B49F6D-4100-42FB-82A8-1CFAA91AE96A}" srcOrd="0" destOrd="0" presId="urn:microsoft.com/office/officeart/2005/8/layout/vList2"/>
    <dgm:cxn modelId="{82A34754-F5F0-444E-968B-DCFA07039900}" type="presOf" srcId="{724361B4-9B9F-4084-A10C-F167166253CF}" destId="{D76713C3-888F-4971-B388-C389CB2342AF}" srcOrd="0" destOrd="0" presId="urn:microsoft.com/office/officeart/2005/8/layout/vList2"/>
    <dgm:cxn modelId="{3C75DD60-1E8E-4FAE-9EE2-2BA46AB0B103}"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BCCA44B-0DE1-476B-8FE2-BC6DF4DF8A75}"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072D58D6-322B-4D67-BBE2-2456B8474C6F}">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مرضِ نفاق کا سبب</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D0FD917-302B-4717-819B-74ED1B7529B3}" type="parTrans" cxnId="{E2AB79FF-B397-4001-94D4-C91156BB9B65}">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651508FF-68AC-4919-989C-90B5914732DA}" type="sibTrans" cxnId="{E2AB79FF-B397-4001-94D4-C91156BB9B65}">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27E8A47A-133F-47A1-B687-CE99AC99AA13}">
      <dgm:prSet custT="1"/>
      <dgm:spPr>
        <a:ln>
          <a:solidFill>
            <a:srgbClr val="1A3F6D">
              <a:alpha val="90000"/>
            </a:srgbClr>
          </a:solidFill>
        </a:ln>
      </dgm:spPr>
      <dgm:t>
        <a:bodyPr/>
        <a:lstStyle/>
        <a:p>
          <a:pPr rtl="1"/>
          <a:r>
            <a:rPr lang="ur-PK" sz="2800" dirty="0" smtClean="0">
              <a:latin typeface="Jameel Noori Nastaleeq" panose="02000503000000020004" pitchFamily="2" charset="-78"/>
              <a:cs typeface="Jameel Noori Nastaleeq" panose="02000503000000020004" pitchFamily="2" charset="-78"/>
            </a:rPr>
            <a:t>مال کی محبت</a:t>
          </a:r>
          <a:endParaRPr lang="en-US" sz="2800" dirty="0">
            <a:latin typeface="Jameel Noori Nastaleeq" panose="02000503000000020004" pitchFamily="2" charset="-78"/>
            <a:cs typeface="Jameel Noori Nastaleeq" panose="02000503000000020004" pitchFamily="2" charset="-78"/>
          </a:endParaRPr>
        </a:p>
      </dgm:t>
    </dgm:pt>
    <dgm:pt modelId="{3513BAEB-B407-4CB9-847C-69F6B84B20FB}" type="parTrans" cxnId="{FD0E444A-9D4C-4B50-9E6B-13C97086D187}">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5FE44775-69FA-4EFD-97BF-A5D95002B07D}" type="sibTrans" cxnId="{FD0E444A-9D4C-4B50-9E6B-13C97086D187}">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FAE973F7-7853-42F3-9278-2FCC7739CEF1}">
      <dgm:prSet custT="1"/>
      <dgm:spPr>
        <a:ln>
          <a:solidFill>
            <a:srgbClr val="1A3F6D">
              <a:alpha val="90000"/>
            </a:srgbClr>
          </a:solidFill>
        </a:ln>
      </dgm:spPr>
      <dgm:t>
        <a:bodyPr/>
        <a:lstStyle/>
        <a:p>
          <a:pPr rtl="1">
            <a:lnSpc>
              <a:spcPct val="75000"/>
            </a:lnSpc>
            <a:spcAft>
              <a:spcPts val="0"/>
            </a:spcAft>
          </a:pPr>
          <a:r>
            <a:rPr lang="ar-SA" sz="2800" dirty="0" smtClean="0">
              <a:latin typeface="Jameel Noori Nastaleeq" pitchFamily="2" charset="-78"/>
              <a:ea typeface="Times New Roman" pitchFamily="18" charset="0"/>
              <a:cs typeface="Jameel Noori Nastaleeq" pitchFamily="2" charset="-78"/>
            </a:rPr>
            <a:t>انفاق یعنی مال جیسی محبوب شے اللہ کی راہ میں خرچ کرنا</a:t>
          </a:r>
          <a:r>
            <a:rPr lang="ur-PK" sz="2800" dirty="0" smtClean="0">
              <a:latin typeface="Jameel Noori Nastaleeq" pitchFamily="2" charset="-78"/>
              <a:ea typeface="Times New Roman" pitchFamily="18" charset="0"/>
              <a:cs typeface="Jameel Noori Nastaleeq" pitchFamily="2" charset="-78"/>
            </a:rPr>
            <a:t>۔ </a:t>
          </a:r>
          <a:r>
            <a:rPr lang="ar-SA" sz="2800" dirty="0" smtClean="0">
              <a:latin typeface="Jameel Noori Nastaleeq" pitchFamily="2" charset="-78"/>
              <a:ea typeface="Times New Roman" pitchFamily="18" charset="0"/>
              <a:cs typeface="Jameel Noori Nastaleeq" pitchFamily="2" charset="-78"/>
            </a:rPr>
            <a:t>مال خرچ کرنے سے انسان کے باطن سے دنیا کی محبت نکلتی ہے اور اِس کا تزکیہ ہوتا ہے</a:t>
          </a:r>
          <a:r>
            <a:rPr lang="ur-PK" sz="2800" dirty="0" smtClean="0">
              <a:latin typeface="Jameel Noori Nastaleeq" pitchFamily="2" charset="-78"/>
              <a:ea typeface="Times New Roman" pitchFamily="18" charset="0"/>
              <a:cs typeface="Jameel Noori Nastaleeq" pitchFamily="2" charset="-78"/>
            </a:rPr>
            <a:t>۔</a:t>
          </a:r>
          <a:endParaRPr lang="en-US" sz="2800" dirty="0">
            <a:latin typeface="Jameel Noori Nastaleeq" panose="02000503000000020004" pitchFamily="2" charset="-78"/>
            <a:cs typeface="Jameel Noori Nastaleeq" panose="02000503000000020004" pitchFamily="2" charset="-78"/>
          </a:endParaRPr>
        </a:p>
      </dgm:t>
    </dgm:pt>
    <dgm:pt modelId="{96F591EA-2098-43E2-8575-C1BCC22151DE}" type="parTrans" cxnId="{55F62352-6928-40A7-B9D0-1F89D3B89C05}">
      <dgm:prSet/>
      <dgm:spPr/>
      <dgm:t>
        <a:bodyPr/>
        <a:lstStyle/>
        <a:p>
          <a:endParaRPr lang="en-US"/>
        </a:p>
      </dgm:t>
    </dgm:pt>
    <dgm:pt modelId="{C017A8A1-3A94-4541-A231-7C456ECBD387}" type="sibTrans" cxnId="{55F62352-6928-40A7-B9D0-1F89D3B89C05}">
      <dgm:prSet/>
      <dgm:spPr/>
      <dgm:t>
        <a:bodyPr/>
        <a:lstStyle/>
        <a:p>
          <a:endParaRPr lang="en-US"/>
        </a:p>
      </dgm:t>
    </dgm:pt>
    <dgm:pt modelId="{86A46ADC-FE6D-4583-805B-DF2AA700CCDE}">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3200" i="1"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علاج</a:t>
          </a:r>
          <a:endParaRPr lang="en-US" sz="3200" i="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97D02DC-544F-487C-8E78-9B85E191BF3C}" type="parTrans" cxnId="{0B5AD44F-0736-484D-B7B1-E19B22E2A1EE}">
      <dgm:prSet/>
      <dgm:spPr/>
      <dgm:t>
        <a:bodyPr/>
        <a:lstStyle/>
        <a:p>
          <a:endParaRPr lang="en-US"/>
        </a:p>
      </dgm:t>
    </dgm:pt>
    <dgm:pt modelId="{8A798F0E-68CA-4876-B62A-9A69E67DEE46}" type="sibTrans" cxnId="{0B5AD44F-0736-484D-B7B1-E19B22E2A1EE}">
      <dgm:prSet/>
      <dgm:spPr/>
      <dgm:t>
        <a:bodyPr/>
        <a:lstStyle/>
        <a:p>
          <a:endParaRPr lang="en-US"/>
        </a:p>
      </dgm:t>
    </dgm:pt>
    <dgm:pt modelId="{8F895912-88F7-4B53-AFD8-39337DC8AE8B}" type="pres">
      <dgm:prSet presAssocID="{DBCCA44B-0DE1-476B-8FE2-BC6DF4DF8A75}" presName="Name0" presStyleCnt="0">
        <dgm:presLayoutVars>
          <dgm:dir val="rev"/>
          <dgm:animLvl val="lvl"/>
          <dgm:resizeHandles val="exact"/>
        </dgm:presLayoutVars>
      </dgm:prSet>
      <dgm:spPr/>
      <dgm:t>
        <a:bodyPr/>
        <a:lstStyle/>
        <a:p>
          <a:endParaRPr lang="en-US"/>
        </a:p>
      </dgm:t>
    </dgm:pt>
    <dgm:pt modelId="{C2CB52ED-304D-4FEA-82BA-C591688507EF}" type="pres">
      <dgm:prSet presAssocID="{072D58D6-322B-4D67-BBE2-2456B8474C6F}" presName="linNode" presStyleCnt="0"/>
      <dgm:spPr/>
      <dgm:t>
        <a:bodyPr/>
        <a:lstStyle/>
        <a:p>
          <a:endParaRPr lang="en-US"/>
        </a:p>
      </dgm:t>
    </dgm:pt>
    <dgm:pt modelId="{B54A4BAE-5BF3-461B-BBB2-4033B49CFC18}" type="pres">
      <dgm:prSet presAssocID="{072D58D6-322B-4D67-BBE2-2456B8474C6F}" presName="parentText" presStyleLbl="node1" presStyleIdx="0" presStyleCnt="2" custScaleX="79917">
        <dgm:presLayoutVars>
          <dgm:chMax val="1"/>
          <dgm:bulletEnabled val="1"/>
        </dgm:presLayoutVars>
      </dgm:prSet>
      <dgm:spPr/>
      <dgm:t>
        <a:bodyPr/>
        <a:lstStyle/>
        <a:p>
          <a:endParaRPr lang="en-US"/>
        </a:p>
      </dgm:t>
    </dgm:pt>
    <dgm:pt modelId="{DAFF8943-719E-4ACB-8C82-5ED82A313B1E}" type="pres">
      <dgm:prSet presAssocID="{072D58D6-322B-4D67-BBE2-2456B8474C6F}" presName="descendantText" presStyleLbl="alignAccFollowNode1" presStyleIdx="0" presStyleCnt="2" custScaleX="111146">
        <dgm:presLayoutVars>
          <dgm:bulletEnabled val="1"/>
        </dgm:presLayoutVars>
      </dgm:prSet>
      <dgm:spPr/>
      <dgm:t>
        <a:bodyPr/>
        <a:lstStyle/>
        <a:p>
          <a:endParaRPr lang="en-US"/>
        </a:p>
      </dgm:t>
    </dgm:pt>
    <dgm:pt modelId="{92107891-9954-4382-BA60-E7345B1B8BD6}" type="pres">
      <dgm:prSet presAssocID="{651508FF-68AC-4919-989C-90B5914732DA}" presName="sp" presStyleCnt="0"/>
      <dgm:spPr/>
    </dgm:pt>
    <dgm:pt modelId="{21E66E59-B985-4743-BB11-CF0C0CC657CA}" type="pres">
      <dgm:prSet presAssocID="{86A46ADC-FE6D-4583-805B-DF2AA700CCDE}" presName="linNode" presStyleCnt="0"/>
      <dgm:spPr/>
    </dgm:pt>
    <dgm:pt modelId="{11D0C311-5CA1-48E0-A927-AA5BBA4A6BD7}" type="pres">
      <dgm:prSet presAssocID="{86A46ADC-FE6D-4583-805B-DF2AA700CCDE}" presName="parentText" presStyleLbl="node1" presStyleIdx="1" presStyleCnt="2" custScaleX="79917">
        <dgm:presLayoutVars>
          <dgm:chMax val="1"/>
          <dgm:bulletEnabled val="1"/>
        </dgm:presLayoutVars>
      </dgm:prSet>
      <dgm:spPr/>
      <dgm:t>
        <a:bodyPr/>
        <a:lstStyle/>
        <a:p>
          <a:endParaRPr lang="en-US"/>
        </a:p>
      </dgm:t>
    </dgm:pt>
    <dgm:pt modelId="{6BDFC925-1006-4FE3-96D5-149806DE939C}" type="pres">
      <dgm:prSet presAssocID="{86A46ADC-FE6D-4583-805B-DF2AA700CCDE}" presName="descendantText" presStyleLbl="alignAccFollowNode1" presStyleIdx="1" presStyleCnt="2" custScaleX="111146">
        <dgm:presLayoutVars>
          <dgm:bulletEnabled val="1"/>
        </dgm:presLayoutVars>
      </dgm:prSet>
      <dgm:spPr/>
      <dgm:t>
        <a:bodyPr/>
        <a:lstStyle/>
        <a:p>
          <a:endParaRPr lang="en-US"/>
        </a:p>
      </dgm:t>
    </dgm:pt>
  </dgm:ptLst>
  <dgm:cxnLst>
    <dgm:cxn modelId="{3BD90D65-5C19-467D-973C-E2FBF1B04222}" type="presOf" srcId="{072D58D6-322B-4D67-BBE2-2456B8474C6F}" destId="{B54A4BAE-5BF3-461B-BBB2-4033B49CFC18}" srcOrd="0" destOrd="0" presId="urn:microsoft.com/office/officeart/2005/8/layout/vList5"/>
    <dgm:cxn modelId="{C24A2B70-951F-410D-8236-52DECF9D2A63}" type="presOf" srcId="{86A46ADC-FE6D-4583-805B-DF2AA700CCDE}" destId="{11D0C311-5CA1-48E0-A927-AA5BBA4A6BD7}" srcOrd="0" destOrd="0" presId="urn:microsoft.com/office/officeart/2005/8/layout/vList5"/>
    <dgm:cxn modelId="{90A7EA3E-FB39-4690-8620-9FD13CB19F74}" type="presOf" srcId="{FAE973F7-7853-42F3-9278-2FCC7739CEF1}" destId="{6BDFC925-1006-4FE3-96D5-149806DE939C}" srcOrd="0" destOrd="0" presId="urn:microsoft.com/office/officeart/2005/8/layout/vList5"/>
    <dgm:cxn modelId="{E8710ED1-257A-4799-A017-0EF5A254D89E}" type="presOf" srcId="{27E8A47A-133F-47A1-B687-CE99AC99AA13}" destId="{DAFF8943-719E-4ACB-8C82-5ED82A313B1E}" srcOrd="0" destOrd="0" presId="urn:microsoft.com/office/officeart/2005/8/layout/vList5"/>
    <dgm:cxn modelId="{E2AB79FF-B397-4001-94D4-C91156BB9B65}" srcId="{DBCCA44B-0DE1-476B-8FE2-BC6DF4DF8A75}" destId="{072D58D6-322B-4D67-BBE2-2456B8474C6F}" srcOrd="0" destOrd="0" parTransId="{ED0FD917-302B-4717-819B-74ED1B7529B3}" sibTransId="{651508FF-68AC-4919-989C-90B5914732DA}"/>
    <dgm:cxn modelId="{0B5AD44F-0736-484D-B7B1-E19B22E2A1EE}" srcId="{DBCCA44B-0DE1-476B-8FE2-BC6DF4DF8A75}" destId="{86A46ADC-FE6D-4583-805B-DF2AA700CCDE}" srcOrd="1" destOrd="0" parTransId="{D97D02DC-544F-487C-8E78-9B85E191BF3C}" sibTransId="{8A798F0E-68CA-4876-B62A-9A69E67DEE46}"/>
    <dgm:cxn modelId="{FD0E444A-9D4C-4B50-9E6B-13C97086D187}" srcId="{072D58D6-322B-4D67-BBE2-2456B8474C6F}" destId="{27E8A47A-133F-47A1-B687-CE99AC99AA13}" srcOrd="0" destOrd="0" parTransId="{3513BAEB-B407-4CB9-847C-69F6B84B20FB}" sibTransId="{5FE44775-69FA-4EFD-97BF-A5D95002B07D}"/>
    <dgm:cxn modelId="{55F62352-6928-40A7-B9D0-1F89D3B89C05}" srcId="{86A46ADC-FE6D-4583-805B-DF2AA700CCDE}" destId="{FAE973F7-7853-42F3-9278-2FCC7739CEF1}" srcOrd="0" destOrd="0" parTransId="{96F591EA-2098-43E2-8575-C1BCC22151DE}" sibTransId="{C017A8A1-3A94-4541-A231-7C456ECBD387}"/>
    <dgm:cxn modelId="{DAC66F56-3261-4D5B-8441-975220718D39}" type="presOf" srcId="{DBCCA44B-0DE1-476B-8FE2-BC6DF4DF8A75}" destId="{8F895912-88F7-4B53-AFD8-39337DC8AE8B}" srcOrd="0" destOrd="0" presId="urn:microsoft.com/office/officeart/2005/8/layout/vList5"/>
    <dgm:cxn modelId="{941D4731-019D-4380-B00D-669413478EB1}" type="presParOf" srcId="{8F895912-88F7-4B53-AFD8-39337DC8AE8B}" destId="{C2CB52ED-304D-4FEA-82BA-C591688507EF}" srcOrd="0" destOrd="0" presId="urn:microsoft.com/office/officeart/2005/8/layout/vList5"/>
    <dgm:cxn modelId="{4223A07C-3873-4318-B804-FB2A38005350}" type="presParOf" srcId="{C2CB52ED-304D-4FEA-82BA-C591688507EF}" destId="{B54A4BAE-5BF3-461B-BBB2-4033B49CFC18}" srcOrd="0" destOrd="0" presId="urn:microsoft.com/office/officeart/2005/8/layout/vList5"/>
    <dgm:cxn modelId="{ED6322B2-9305-45C9-BE29-64FE8BA50A26}" type="presParOf" srcId="{C2CB52ED-304D-4FEA-82BA-C591688507EF}" destId="{DAFF8943-719E-4ACB-8C82-5ED82A313B1E}" srcOrd="1" destOrd="0" presId="urn:microsoft.com/office/officeart/2005/8/layout/vList5"/>
    <dgm:cxn modelId="{01678A01-67D5-43D5-B53F-DD4E23817D4B}" type="presParOf" srcId="{8F895912-88F7-4B53-AFD8-39337DC8AE8B}" destId="{92107891-9954-4382-BA60-E7345B1B8BD6}" srcOrd="1" destOrd="0" presId="urn:microsoft.com/office/officeart/2005/8/layout/vList5"/>
    <dgm:cxn modelId="{48A1CEFE-DE0B-40D6-9D04-B4E321FD0A21}" type="presParOf" srcId="{8F895912-88F7-4B53-AFD8-39337DC8AE8B}" destId="{21E66E59-B985-4743-BB11-CF0C0CC657CA}" srcOrd="2" destOrd="0" presId="urn:microsoft.com/office/officeart/2005/8/layout/vList5"/>
    <dgm:cxn modelId="{BC8AB013-DEC6-485C-BE8F-668673F0AC2F}" type="presParOf" srcId="{21E66E59-B985-4743-BB11-CF0C0CC657CA}" destId="{11D0C311-5CA1-48E0-A927-AA5BBA4A6BD7}" srcOrd="0" destOrd="0" presId="urn:microsoft.com/office/officeart/2005/8/layout/vList5"/>
    <dgm:cxn modelId="{CCB9C406-1B18-4510-894F-7ACB538E8E75}" type="presParOf" srcId="{21E66E59-B985-4743-BB11-CF0C0CC657CA}" destId="{6BDFC925-1006-4FE3-96D5-149806DE939C}"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اگر انسان نفاق کے علاج کے لئے انفاق نہیں کرتا تو بالآخر موت تو آنی ہی ہے اُس وقت </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اپنی تمام دنیوی نعمتوں سے محروم ہوجائے گا</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a:lnSpc>
              <a:spcPct val="8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a:lnSpc>
              <a:spcPct val="8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103107A7-A85D-4F9F-A568-D4733959CEF6}">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جب ایک بار موت آجائے تو پھر اُسے ٹالا نہیں جاسکتا</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1E9936D-012E-43E3-BC9B-925B0083D0A2}" type="parTrans" cxnId="{08ABABB9-9D22-4607-B2C9-E14ABA27F084}">
      <dgm:prSet/>
      <dgm:spPr/>
      <dgm:t>
        <a:bodyPr/>
        <a:lstStyle/>
        <a:p>
          <a:pPr algn="ctr">
            <a:lnSpc>
              <a:spcPct val="8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AB9A5E67-419F-44FD-AB0F-095A2B265C9D}" type="sibTrans" cxnId="{08ABABB9-9D22-4607-B2C9-E14ABA27F084}">
      <dgm:prSet/>
      <dgm:spPr/>
      <dgm:t>
        <a:bodyPr/>
        <a:lstStyle/>
        <a:p>
          <a:pPr algn="ctr">
            <a:lnSpc>
              <a:spcPct val="8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AA41D29D-EE96-4DD6-93B9-D030F43BF7B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اِسی طرح موت کی جگہ بھی طے شدہ ہے</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0026008-7235-45DD-B687-055BADB9C7BE}" type="parTrans" cxnId="{F21053EF-7718-4D8E-B8CE-BC9D45CF6212}">
      <dgm:prSet/>
      <dgm:spPr/>
      <dgm:t>
        <a:bodyPr/>
        <a:lstStyle/>
        <a:p>
          <a:pPr algn="ctr">
            <a:lnSpc>
              <a:spcPct val="8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28BA278D-2E4D-43AF-A5CD-63A5434AB896}" type="sibTrans" cxnId="{F21053EF-7718-4D8E-B8CE-BC9D45CF6212}">
      <dgm:prSet/>
      <dgm:spPr/>
      <dgm:t>
        <a:bodyPr/>
        <a:lstStyle/>
        <a:p>
          <a:pPr algn="ctr">
            <a:lnSpc>
              <a:spcPct val="80000"/>
            </a:lnSpc>
            <a:spcBef>
              <a:spcPts val="0"/>
            </a:spcBef>
            <a:spcAft>
              <a:spcPts val="0"/>
            </a:spcAft>
          </a:pPr>
          <a:endParaRPr lang="en-US" sz="2800">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F4E607D0-FC3B-49B4-8A4D-5F5E857D0758}" type="pres">
      <dgm:prSet presAssocID="{103107A7-A85D-4F9F-A568-D4733959CEF6}" presName="parentText" presStyleLbl="node1" presStyleIdx="1" presStyleCnt="3">
        <dgm:presLayoutVars>
          <dgm:chMax val="0"/>
          <dgm:bulletEnabled val="1"/>
        </dgm:presLayoutVars>
      </dgm:prSet>
      <dgm:spPr/>
      <dgm:t>
        <a:bodyPr/>
        <a:lstStyle/>
        <a:p>
          <a:endParaRPr lang="en-US"/>
        </a:p>
      </dgm:t>
    </dgm:pt>
    <dgm:pt modelId="{E7913C03-F8FE-4206-926D-97671617AA18}" type="pres">
      <dgm:prSet presAssocID="{AB9A5E67-419F-44FD-AB0F-095A2B265C9D}" presName="spacer" presStyleCnt="0"/>
      <dgm:spPr/>
      <dgm:t>
        <a:bodyPr/>
        <a:lstStyle/>
        <a:p>
          <a:endParaRPr lang="en-US"/>
        </a:p>
      </dgm:t>
    </dgm:pt>
    <dgm:pt modelId="{A495CC31-10EE-4671-BD99-9D693D7B1BB6}" type="pres">
      <dgm:prSet presAssocID="{AA41D29D-EE96-4DD6-93B9-D030F43BF7BD}" presName="parentText" presStyleLbl="node1" presStyleIdx="2" presStyleCnt="3">
        <dgm:presLayoutVars>
          <dgm:chMax val="0"/>
          <dgm:bulletEnabled val="1"/>
        </dgm:presLayoutVars>
      </dgm:prSet>
      <dgm:spPr/>
      <dgm:t>
        <a:bodyPr/>
        <a:lstStyle/>
        <a:p>
          <a:endParaRPr lang="en-US"/>
        </a:p>
      </dgm:t>
    </dgm:pt>
  </dgm:ptLst>
  <dgm:cxnLst>
    <dgm:cxn modelId="{2816E527-3CD7-4E5B-8645-3CB98CB07D4F}" type="presOf" srcId="{AA41D29D-EE96-4DD6-93B9-D030F43BF7BD}" destId="{A495CC31-10EE-4671-BD99-9D693D7B1BB6}" srcOrd="0" destOrd="0" presId="urn:microsoft.com/office/officeart/2005/8/layout/vList2"/>
    <dgm:cxn modelId="{174BD325-5133-49DD-8E43-A3C7D2B32738}" type="presOf" srcId="{0967F7E4-F678-4578-8600-1B83ACEB6BBB}" destId="{D2B49F6D-4100-42FB-82A8-1CFAA91AE96A}" srcOrd="0" destOrd="0" presId="urn:microsoft.com/office/officeart/2005/8/layout/vList2"/>
    <dgm:cxn modelId="{30EB04F5-970D-4494-A95E-E884F30F1998}" type="presOf" srcId="{724361B4-9B9F-4084-A10C-F167166253CF}" destId="{D76713C3-888F-4971-B388-C389CB2342AF}" srcOrd="0" destOrd="0" presId="urn:microsoft.com/office/officeart/2005/8/layout/vList2"/>
    <dgm:cxn modelId="{00908E1A-E7E9-4422-8821-819E4AE65425}" type="presOf" srcId="{103107A7-A85D-4F9F-A568-D4733959CEF6}" destId="{F4E607D0-FC3B-49B4-8A4D-5F5E857D0758}" srcOrd="0" destOrd="0" presId="urn:microsoft.com/office/officeart/2005/8/layout/vList2"/>
    <dgm:cxn modelId="{F21053EF-7718-4D8E-B8CE-BC9D45CF6212}" srcId="{724361B4-9B9F-4084-A10C-F167166253CF}" destId="{AA41D29D-EE96-4DD6-93B9-D030F43BF7BD}" srcOrd="2" destOrd="0" parTransId="{C0026008-7235-45DD-B687-055BADB9C7BE}" sibTransId="{28BA278D-2E4D-43AF-A5CD-63A5434AB896}"/>
    <dgm:cxn modelId="{4A7A59C9-17A6-426B-AEF5-4F4F61E09184}" srcId="{724361B4-9B9F-4084-A10C-F167166253CF}" destId="{0967F7E4-F678-4578-8600-1B83ACEB6BBB}" srcOrd="0" destOrd="0" parTransId="{E6DCB98A-1613-426E-A30A-48ABE3BBB006}" sibTransId="{99D09C75-CF2B-439D-B311-7F3BDBD8EA47}"/>
    <dgm:cxn modelId="{08ABABB9-9D22-4607-B2C9-E14ABA27F084}" srcId="{724361B4-9B9F-4084-A10C-F167166253CF}" destId="{103107A7-A85D-4F9F-A568-D4733959CEF6}" srcOrd="1" destOrd="0" parTransId="{B1E9936D-012E-43E3-BC9B-925B0083D0A2}" sibTransId="{AB9A5E67-419F-44FD-AB0F-095A2B265C9D}"/>
    <dgm:cxn modelId="{F32FB444-947D-420B-A157-30C2936B60F7}" type="presParOf" srcId="{D76713C3-888F-4971-B388-C389CB2342AF}" destId="{D2B49F6D-4100-42FB-82A8-1CFAA91AE96A}" srcOrd="0" destOrd="0" presId="urn:microsoft.com/office/officeart/2005/8/layout/vList2"/>
    <dgm:cxn modelId="{AC02473F-75A6-451C-B0E0-C4C99C5980E8}" type="presParOf" srcId="{D76713C3-888F-4971-B388-C389CB2342AF}" destId="{D99EA9DA-C9F7-4727-A441-90BBA7544EE0}" srcOrd="1" destOrd="0" presId="urn:microsoft.com/office/officeart/2005/8/layout/vList2"/>
    <dgm:cxn modelId="{BEF49008-AEE9-456C-948F-725C0CAD8DD5}" type="presParOf" srcId="{D76713C3-888F-4971-B388-C389CB2342AF}" destId="{F4E607D0-FC3B-49B4-8A4D-5F5E857D0758}" srcOrd="2" destOrd="0" presId="urn:microsoft.com/office/officeart/2005/8/layout/vList2"/>
    <dgm:cxn modelId="{8451BACE-E279-48FB-A7E3-CF9B8B9CE0A7}" type="presParOf" srcId="{D76713C3-888F-4971-B388-C389CB2342AF}" destId="{E7913C03-F8FE-4206-926D-97671617AA18}" srcOrd="3" destOrd="0" presId="urn:microsoft.com/office/officeart/2005/8/layout/vList2"/>
    <dgm:cxn modelId="{A459A14C-B52C-4FBE-8E00-8144B858CE88}" type="presParOf" srcId="{D76713C3-888F-4971-B388-C389CB2342AF}" destId="{A495CC31-10EE-4671-BD99-9D693D7B1BB6}"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BCCA44B-0DE1-476B-8FE2-BC6DF4DF8A75}"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072D58D6-322B-4D67-BBE2-2456B8474C6F}">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انفاق کے معنی</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D0FD917-302B-4717-819B-74ED1B7529B3}" type="parTrans" cxnId="{E2AB79FF-B397-4001-94D4-C91156BB9B65}">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651508FF-68AC-4919-989C-90B5914732DA}" type="sibTrans" cxnId="{E2AB79FF-B397-4001-94D4-C91156BB9B65}">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27E8A47A-133F-47A1-B687-CE99AC99AA13}">
      <dgm:prSet custT="1"/>
      <dgm:spPr>
        <a:ln>
          <a:solidFill>
            <a:srgbClr val="1A3F6D">
              <a:alpha val="90000"/>
            </a:srgbClr>
          </a:solidFill>
        </a:ln>
      </dgm:spPr>
      <dgm:t>
        <a:bodyPr/>
        <a:lstStyle/>
        <a:p>
          <a:pPr rtl="1"/>
          <a:r>
            <a:rPr lang="ar-SA" sz="2400" dirty="0" smtClean="0">
              <a:latin typeface="Jameel Noori Nastaleeq" pitchFamily="2" charset="-78"/>
              <a:ea typeface="Times New Roman" pitchFamily="18" charset="0"/>
              <a:cs typeface="Jameel Noori Nastaleeq" pitchFamily="2" charset="-78"/>
            </a:rPr>
            <a:t>کسی شے کو خرچ کرنا یا کھپا دینا</a:t>
          </a:r>
          <a:endParaRPr lang="en-US" sz="2400" dirty="0">
            <a:latin typeface="Jameel Noori Nastaleeq" panose="02000503000000020004" pitchFamily="2" charset="-78"/>
            <a:cs typeface="Jameel Noori Nastaleeq" panose="02000503000000020004" pitchFamily="2" charset="-78"/>
          </a:endParaRPr>
        </a:p>
      </dgm:t>
    </dgm:pt>
    <dgm:pt modelId="{3513BAEB-B407-4CB9-847C-69F6B84B20FB}" type="parTrans" cxnId="{FD0E444A-9D4C-4B50-9E6B-13C97086D187}">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5FE44775-69FA-4EFD-97BF-A5D95002B07D}" type="sibTrans" cxnId="{FD0E444A-9D4C-4B50-9E6B-13C97086D187}">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FAE973F7-7853-42F3-9278-2FCC7739CEF1}">
      <dgm:prSet custT="1"/>
      <dgm:spPr>
        <a:ln>
          <a:solidFill>
            <a:srgbClr val="1A3F6D">
              <a:alpha val="90000"/>
            </a:srgbClr>
          </a:solidFill>
        </a:ln>
      </dgm:spPr>
      <dgm:t>
        <a:bodyPr/>
        <a:lstStyle/>
        <a:p>
          <a:pPr rtl="1">
            <a:lnSpc>
              <a:spcPct val="75000"/>
            </a:lnSpc>
            <a:spcAft>
              <a:spcPts val="0"/>
            </a:spcAft>
          </a:pPr>
          <a:r>
            <a:rPr lang="ar-SA" sz="2400" dirty="0" smtClean="0">
              <a:latin typeface="Jameel Noori Nastaleeq" pitchFamily="2" charset="-78"/>
              <a:ea typeface="Times New Roman" pitchFamily="18" charset="0"/>
              <a:cs typeface="Jameel Noori Nastaleeq" pitchFamily="2" charset="-78"/>
            </a:rPr>
            <a:t>ہراُس شے کو خرچ کرن</a:t>
          </a:r>
          <a:r>
            <a:rPr lang="ur-PK" sz="2400" dirty="0" smtClean="0">
              <a:latin typeface="Jameel Noori Nastaleeq" pitchFamily="2" charset="-78"/>
              <a:ea typeface="Times New Roman" pitchFamily="18" charset="0"/>
              <a:cs typeface="Jameel Noori Nastaleeq" pitchFamily="2" charset="-78"/>
            </a:rPr>
            <a:t>ا</a:t>
          </a:r>
          <a:r>
            <a:rPr lang="ar-SA" sz="2400" dirty="0" smtClean="0">
              <a:latin typeface="Jameel Noori Nastaleeq" pitchFamily="2" charset="-78"/>
              <a:ea typeface="Times New Roman" pitchFamily="18" charset="0"/>
              <a:cs typeface="Jameel Noori Nastaleeq" pitchFamily="2" charset="-78"/>
            </a:rPr>
            <a:t>جس پرانسان کو اختیار حاصل ہو (الحدید : 7)</a:t>
          </a:r>
          <a:endParaRPr lang="en-US" sz="2400" dirty="0">
            <a:latin typeface="Jameel Noori Nastaleeq" panose="02000503000000020004" pitchFamily="2" charset="-78"/>
            <a:cs typeface="Jameel Noori Nastaleeq" panose="02000503000000020004" pitchFamily="2" charset="-78"/>
          </a:endParaRPr>
        </a:p>
      </dgm:t>
    </dgm:pt>
    <dgm:pt modelId="{96F591EA-2098-43E2-8575-C1BCC22151DE}" type="parTrans" cxnId="{55F62352-6928-40A7-B9D0-1F89D3B89C05}">
      <dgm:prSet/>
      <dgm:spPr/>
      <dgm:t>
        <a:bodyPr/>
        <a:lstStyle/>
        <a:p>
          <a:endParaRPr lang="en-US"/>
        </a:p>
      </dgm:t>
    </dgm:pt>
    <dgm:pt modelId="{C017A8A1-3A94-4541-A231-7C456ECBD387}" type="sibTrans" cxnId="{55F62352-6928-40A7-B9D0-1F89D3B89C05}">
      <dgm:prSet/>
      <dgm:spPr/>
      <dgm:t>
        <a:bodyPr/>
        <a:lstStyle/>
        <a:p>
          <a:endParaRPr lang="en-US"/>
        </a:p>
      </dgm:t>
    </dgm:pt>
    <dgm:pt modelId="{86A46ADC-FE6D-4583-805B-DF2AA700CCDE}">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وسیع مفہوم</a:t>
          </a:r>
          <a:endParaRPr lang="en-US" sz="3200" i="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97D02DC-544F-487C-8E78-9B85E191BF3C}" type="parTrans" cxnId="{0B5AD44F-0736-484D-B7B1-E19B22E2A1EE}">
      <dgm:prSet/>
      <dgm:spPr/>
      <dgm:t>
        <a:bodyPr/>
        <a:lstStyle/>
        <a:p>
          <a:endParaRPr lang="en-US"/>
        </a:p>
      </dgm:t>
    </dgm:pt>
    <dgm:pt modelId="{8A798F0E-68CA-4876-B62A-9A69E67DEE46}" type="sibTrans" cxnId="{0B5AD44F-0736-484D-B7B1-E19B22E2A1EE}">
      <dgm:prSet/>
      <dgm:spPr/>
      <dgm:t>
        <a:bodyPr/>
        <a:lstStyle/>
        <a:p>
          <a:endParaRPr lang="en-US"/>
        </a:p>
      </dgm:t>
    </dgm:pt>
    <dgm:pt modelId="{8F895912-88F7-4B53-AFD8-39337DC8AE8B}" type="pres">
      <dgm:prSet presAssocID="{DBCCA44B-0DE1-476B-8FE2-BC6DF4DF8A75}" presName="Name0" presStyleCnt="0">
        <dgm:presLayoutVars>
          <dgm:dir val="rev"/>
          <dgm:animLvl val="lvl"/>
          <dgm:resizeHandles val="exact"/>
        </dgm:presLayoutVars>
      </dgm:prSet>
      <dgm:spPr/>
      <dgm:t>
        <a:bodyPr/>
        <a:lstStyle/>
        <a:p>
          <a:endParaRPr lang="en-US"/>
        </a:p>
      </dgm:t>
    </dgm:pt>
    <dgm:pt modelId="{C2CB52ED-304D-4FEA-82BA-C591688507EF}" type="pres">
      <dgm:prSet presAssocID="{072D58D6-322B-4D67-BBE2-2456B8474C6F}" presName="linNode" presStyleCnt="0"/>
      <dgm:spPr/>
      <dgm:t>
        <a:bodyPr/>
        <a:lstStyle/>
        <a:p>
          <a:endParaRPr lang="en-US"/>
        </a:p>
      </dgm:t>
    </dgm:pt>
    <dgm:pt modelId="{B54A4BAE-5BF3-461B-BBB2-4033B49CFC18}" type="pres">
      <dgm:prSet presAssocID="{072D58D6-322B-4D67-BBE2-2456B8474C6F}" presName="parentText" presStyleLbl="node1" presStyleIdx="0" presStyleCnt="2" custScaleX="79917">
        <dgm:presLayoutVars>
          <dgm:chMax val="1"/>
          <dgm:bulletEnabled val="1"/>
        </dgm:presLayoutVars>
      </dgm:prSet>
      <dgm:spPr/>
      <dgm:t>
        <a:bodyPr/>
        <a:lstStyle/>
        <a:p>
          <a:endParaRPr lang="en-US"/>
        </a:p>
      </dgm:t>
    </dgm:pt>
    <dgm:pt modelId="{DAFF8943-719E-4ACB-8C82-5ED82A313B1E}" type="pres">
      <dgm:prSet presAssocID="{072D58D6-322B-4D67-BBE2-2456B8474C6F}" presName="descendantText" presStyleLbl="alignAccFollowNode1" presStyleIdx="0" presStyleCnt="2" custScaleX="111146">
        <dgm:presLayoutVars>
          <dgm:bulletEnabled val="1"/>
        </dgm:presLayoutVars>
      </dgm:prSet>
      <dgm:spPr/>
      <dgm:t>
        <a:bodyPr/>
        <a:lstStyle/>
        <a:p>
          <a:endParaRPr lang="en-US"/>
        </a:p>
      </dgm:t>
    </dgm:pt>
    <dgm:pt modelId="{92107891-9954-4382-BA60-E7345B1B8BD6}" type="pres">
      <dgm:prSet presAssocID="{651508FF-68AC-4919-989C-90B5914732DA}" presName="sp" presStyleCnt="0"/>
      <dgm:spPr/>
    </dgm:pt>
    <dgm:pt modelId="{21E66E59-B985-4743-BB11-CF0C0CC657CA}" type="pres">
      <dgm:prSet presAssocID="{86A46ADC-FE6D-4583-805B-DF2AA700CCDE}" presName="linNode" presStyleCnt="0"/>
      <dgm:spPr/>
    </dgm:pt>
    <dgm:pt modelId="{11D0C311-5CA1-48E0-A927-AA5BBA4A6BD7}" type="pres">
      <dgm:prSet presAssocID="{86A46ADC-FE6D-4583-805B-DF2AA700CCDE}" presName="parentText" presStyleLbl="node1" presStyleIdx="1" presStyleCnt="2" custScaleX="79917">
        <dgm:presLayoutVars>
          <dgm:chMax val="1"/>
          <dgm:bulletEnabled val="1"/>
        </dgm:presLayoutVars>
      </dgm:prSet>
      <dgm:spPr/>
      <dgm:t>
        <a:bodyPr/>
        <a:lstStyle/>
        <a:p>
          <a:endParaRPr lang="en-US"/>
        </a:p>
      </dgm:t>
    </dgm:pt>
    <dgm:pt modelId="{6BDFC925-1006-4FE3-96D5-149806DE939C}" type="pres">
      <dgm:prSet presAssocID="{86A46ADC-FE6D-4583-805B-DF2AA700CCDE}" presName="descendantText" presStyleLbl="alignAccFollowNode1" presStyleIdx="1" presStyleCnt="2" custScaleX="111146">
        <dgm:presLayoutVars>
          <dgm:bulletEnabled val="1"/>
        </dgm:presLayoutVars>
      </dgm:prSet>
      <dgm:spPr/>
      <dgm:t>
        <a:bodyPr/>
        <a:lstStyle/>
        <a:p>
          <a:endParaRPr lang="en-US"/>
        </a:p>
      </dgm:t>
    </dgm:pt>
  </dgm:ptLst>
  <dgm:cxnLst>
    <dgm:cxn modelId="{E2AB79FF-B397-4001-94D4-C91156BB9B65}" srcId="{DBCCA44B-0DE1-476B-8FE2-BC6DF4DF8A75}" destId="{072D58D6-322B-4D67-BBE2-2456B8474C6F}" srcOrd="0" destOrd="0" parTransId="{ED0FD917-302B-4717-819B-74ED1B7529B3}" sibTransId="{651508FF-68AC-4919-989C-90B5914732DA}"/>
    <dgm:cxn modelId="{BD2CFA7E-050D-4334-9A97-89BFBDEB0773}" type="presOf" srcId="{FAE973F7-7853-42F3-9278-2FCC7739CEF1}" destId="{6BDFC925-1006-4FE3-96D5-149806DE939C}" srcOrd="0" destOrd="0" presId="urn:microsoft.com/office/officeart/2005/8/layout/vList5"/>
    <dgm:cxn modelId="{0B5AD44F-0736-484D-B7B1-E19B22E2A1EE}" srcId="{DBCCA44B-0DE1-476B-8FE2-BC6DF4DF8A75}" destId="{86A46ADC-FE6D-4583-805B-DF2AA700CCDE}" srcOrd="1" destOrd="0" parTransId="{D97D02DC-544F-487C-8E78-9B85E191BF3C}" sibTransId="{8A798F0E-68CA-4876-B62A-9A69E67DEE46}"/>
    <dgm:cxn modelId="{55F62352-6928-40A7-B9D0-1F89D3B89C05}" srcId="{86A46ADC-FE6D-4583-805B-DF2AA700CCDE}" destId="{FAE973F7-7853-42F3-9278-2FCC7739CEF1}" srcOrd="0" destOrd="0" parTransId="{96F591EA-2098-43E2-8575-C1BCC22151DE}" sibTransId="{C017A8A1-3A94-4541-A231-7C456ECBD387}"/>
    <dgm:cxn modelId="{83416BFB-ACDD-4991-8CCF-93BCCB2245A3}" type="presOf" srcId="{072D58D6-322B-4D67-BBE2-2456B8474C6F}" destId="{B54A4BAE-5BF3-461B-BBB2-4033B49CFC18}" srcOrd="0" destOrd="0" presId="urn:microsoft.com/office/officeart/2005/8/layout/vList5"/>
    <dgm:cxn modelId="{3CD03073-0E88-4F6D-9097-B03E979A58AC}" type="presOf" srcId="{DBCCA44B-0DE1-476B-8FE2-BC6DF4DF8A75}" destId="{8F895912-88F7-4B53-AFD8-39337DC8AE8B}" srcOrd="0" destOrd="0" presId="urn:microsoft.com/office/officeart/2005/8/layout/vList5"/>
    <dgm:cxn modelId="{EC7B4008-92B1-4BA2-A6C1-477E5CD234BC}" type="presOf" srcId="{86A46ADC-FE6D-4583-805B-DF2AA700CCDE}" destId="{11D0C311-5CA1-48E0-A927-AA5BBA4A6BD7}" srcOrd="0" destOrd="0" presId="urn:microsoft.com/office/officeart/2005/8/layout/vList5"/>
    <dgm:cxn modelId="{FD0E444A-9D4C-4B50-9E6B-13C97086D187}" srcId="{072D58D6-322B-4D67-BBE2-2456B8474C6F}" destId="{27E8A47A-133F-47A1-B687-CE99AC99AA13}" srcOrd="0" destOrd="0" parTransId="{3513BAEB-B407-4CB9-847C-69F6B84B20FB}" sibTransId="{5FE44775-69FA-4EFD-97BF-A5D95002B07D}"/>
    <dgm:cxn modelId="{6D2D4056-3C0F-436E-821A-96B4D3AB266D}" type="presOf" srcId="{27E8A47A-133F-47A1-B687-CE99AC99AA13}" destId="{DAFF8943-719E-4ACB-8C82-5ED82A313B1E}" srcOrd="0" destOrd="0" presId="urn:microsoft.com/office/officeart/2005/8/layout/vList5"/>
    <dgm:cxn modelId="{EB40078D-DE0F-4890-A854-D56DEAC3A8BC}" type="presParOf" srcId="{8F895912-88F7-4B53-AFD8-39337DC8AE8B}" destId="{C2CB52ED-304D-4FEA-82BA-C591688507EF}" srcOrd="0" destOrd="0" presId="urn:microsoft.com/office/officeart/2005/8/layout/vList5"/>
    <dgm:cxn modelId="{528AD6EA-3473-4BE5-BF37-653A745FA964}" type="presParOf" srcId="{C2CB52ED-304D-4FEA-82BA-C591688507EF}" destId="{B54A4BAE-5BF3-461B-BBB2-4033B49CFC18}" srcOrd="0" destOrd="0" presId="urn:microsoft.com/office/officeart/2005/8/layout/vList5"/>
    <dgm:cxn modelId="{60A6D227-6EE1-43A6-9A95-C2F9445364ED}" type="presParOf" srcId="{C2CB52ED-304D-4FEA-82BA-C591688507EF}" destId="{DAFF8943-719E-4ACB-8C82-5ED82A313B1E}" srcOrd="1" destOrd="0" presId="urn:microsoft.com/office/officeart/2005/8/layout/vList5"/>
    <dgm:cxn modelId="{4B1D73E9-2DBE-4835-8919-244E478A86BF}" type="presParOf" srcId="{8F895912-88F7-4B53-AFD8-39337DC8AE8B}" destId="{92107891-9954-4382-BA60-E7345B1B8BD6}" srcOrd="1" destOrd="0" presId="urn:microsoft.com/office/officeart/2005/8/layout/vList5"/>
    <dgm:cxn modelId="{A82CC655-83B0-482C-9BC3-AF15EFBC8437}" type="presParOf" srcId="{8F895912-88F7-4B53-AFD8-39337DC8AE8B}" destId="{21E66E59-B985-4743-BB11-CF0C0CC657CA}" srcOrd="2" destOrd="0" presId="urn:microsoft.com/office/officeart/2005/8/layout/vList5"/>
    <dgm:cxn modelId="{A019AAAC-73CF-4C2F-A989-A4DB1D292BDA}" type="presParOf" srcId="{21E66E59-B985-4743-BB11-CF0C0CC657CA}" destId="{11D0C311-5CA1-48E0-A927-AA5BBA4A6BD7}" srcOrd="0" destOrd="0" presId="urn:microsoft.com/office/officeart/2005/8/layout/vList5"/>
    <dgm:cxn modelId="{DDF16A7B-D796-4A5F-A773-A68A7279612F}" type="presParOf" srcId="{21E66E59-B985-4743-BB11-CF0C0CC657CA}" destId="{6BDFC925-1006-4FE3-96D5-149806DE939C}"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5000"/>
            </a:lnSpc>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گویا مال کے علاوہ جسمانی صلاحیت، اولاد اور</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املاک وغیرہ کو اللہ کی راہ میں لگانا بھی انفاق فی سبیل اللہ میں شامل ہے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47577261-732B-4023-B22B-CFBA879F4794}" type="presOf" srcId="{724361B4-9B9F-4084-A10C-F167166253CF}" destId="{D76713C3-888F-4971-B388-C389CB2342AF}" srcOrd="0" destOrd="0" presId="urn:microsoft.com/office/officeart/2005/8/layout/vList2"/>
    <dgm:cxn modelId="{28679A6E-C4F4-46AC-9DF7-64B5E25FE788}" type="presOf" srcId="{0967F7E4-F678-4578-8600-1B83ACEB6BBB}" destId="{D2B49F6D-4100-42FB-82A8-1CFAA91AE96A}" srcOrd="0" destOrd="0" presId="urn:microsoft.com/office/officeart/2005/8/layout/vList2"/>
    <dgm:cxn modelId="{91630623-7D36-43CD-B618-FF75F870018B}"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A1CC96C9-5F4E-4B3C-8704-35382B06283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قرآنِ حکیم میں سورہ ٴ منافقون سے پہلے سورہ ٴ صف اور سورہ ٴ جمعہ ہیں۔ اِن دو سورتوں کے ساتھ سورہ ٴمنافقون کا ربط یہ ہے کہ سورہ ٴ صف اور سورہ ٴ جمعہ کا موضوع ہے غلبہ ٴ دین کمے لئے جہاد فی سبیل اللہ اور اِس کا اساسی طریقہ ٴ کارجبکہ جہاد فی سبیل اللہ سے اعراض کا نتیجہ ہے نفاق جو کہ موضوع ہے سورہ ٴ منافقون کا</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697C946-3FBF-4590-ABCF-1C49969D9E4B}" type="parTrans" cxnId="{870CF0BF-CBAE-4037-863D-214A0D536F48}">
      <dgm:prSet/>
      <dgm:spPr/>
      <dgm:t>
        <a:bodyPr/>
        <a:lstStyle/>
        <a:p>
          <a:pPr algn="ct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8CB67A1-058B-46A7-BE49-8A93EB9D6AA0}" type="sibTrans" cxnId="{870CF0BF-CBAE-4037-863D-214A0D536F48}">
      <dgm:prSet/>
      <dgm:spPr/>
      <dgm:t>
        <a:bodyPr/>
        <a:lstStyle/>
        <a:p>
          <a:pPr algn="ct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8BC2EE9-0DAA-4978-8F60-5771E80838E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قرآنِ حکیم میں سورہ ٴ منافقون کے فوراً بعد سورہ ٴ تغابن آئی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ہے۔سورہ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ٴ منافقون کا موضوع ہے حقیقت ِ نفاق جبکہ سورہ ٴ تغابن کاموضوع ہے حقیقتِ ایمان ۔ نفاق درحقیقت کفرِ حقیقی ہے جو ایمانِ حقیقی کی ضد ہے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726EDA6-DD9F-4561-BFFF-2501847C9E8C}" type="parTrans" cxnId="{5031B5A0-2A5C-4464-B7EC-0C8E0725F053}">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32C4959-ED09-450D-99B9-404A96736EA9}" type="sibTrans" cxnId="{5031B5A0-2A5C-4464-B7EC-0C8E0725F053}">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FD0DF81A-3868-43EC-B34A-F64313980F97}" type="pres">
      <dgm:prSet presAssocID="{A1CC96C9-5F4E-4B3C-8704-35382B06283E}" presName="parentText" presStyleLbl="node1" presStyleIdx="0" presStyleCnt="2" custScaleY="88090">
        <dgm:presLayoutVars>
          <dgm:chMax val="0"/>
          <dgm:bulletEnabled val="1"/>
        </dgm:presLayoutVars>
      </dgm:prSet>
      <dgm:spPr/>
      <dgm:t>
        <a:bodyPr/>
        <a:lstStyle/>
        <a:p>
          <a:endParaRPr lang="en-US"/>
        </a:p>
      </dgm:t>
    </dgm:pt>
    <dgm:pt modelId="{E7AFF460-995A-4753-97BB-58617E78EBCE}" type="pres">
      <dgm:prSet presAssocID="{88CB67A1-058B-46A7-BE49-8A93EB9D6AA0}" presName="spacer" presStyleCnt="0"/>
      <dgm:spPr/>
    </dgm:pt>
    <dgm:pt modelId="{DF51B444-0C3C-4654-80EB-17E41F72C41C}" type="pres">
      <dgm:prSet presAssocID="{C8BC2EE9-0DAA-4978-8F60-5771E80838ED}" presName="parentText" presStyleLbl="node1" presStyleIdx="1" presStyleCnt="2">
        <dgm:presLayoutVars>
          <dgm:chMax val="0"/>
          <dgm:bulletEnabled val="1"/>
        </dgm:presLayoutVars>
      </dgm:prSet>
      <dgm:spPr/>
      <dgm:t>
        <a:bodyPr/>
        <a:lstStyle/>
        <a:p>
          <a:endParaRPr lang="en-US"/>
        </a:p>
      </dgm:t>
    </dgm:pt>
  </dgm:ptLst>
  <dgm:cxnLst>
    <dgm:cxn modelId="{870CF0BF-CBAE-4037-863D-214A0D536F48}" srcId="{724361B4-9B9F-4084-A10C-F167166253CF}" destId="{A1CC96C9-5F4E-4B3C-8704-35382B06283E}" srcOrd="0" destOrd="0" parTransId="{6697C946-3FBF-4590-ABCF-1C49969D9E4B}" sibTransId="{88CB67A1-058B-46A7-BE49-8A93EB9D6AA0}"/>
    <dgm:cxn modelId="{E8D20550-5AAA-4134-97D3-72DF212E3A76}" type="presOf" srcId="{C8BC2EE9-0DAA-4978-8F60-5771E80838ED}" destId="{DF51B444-0C3C-4654-80EB-17E41F72C41C}" srcOrd="0" destOrd="0" presId="urn:microsoft.com/office/officeart/2005/8/layout/vList2"/>
    <dgm:cxn modelId="{DA7A2431-4181-4562-8802-55866B56C969}" type="presOf" srcId="{724361B4-9B9F-4084-A10C-F167166253CF}" destId="{D76713C3-888F-4971-B388-C389CB2342AF}" srcOrd="0" destOrd="0" presId="urn:microsoft.com/office/officeart/2005/8/layout/vList2"/>
    <dgm:cxn modelId="{5031B5A0-2A5C-4464-B7EC-0C8E0725F053}" srcId="{724361B4-9B9F-4084-A10C-F167166253CF}" destId="{C8BC2EE9-0DAA-4978-8F60-5771E80838ED}" srcOrd="1" destOrd="0" parTransId="{5726EDA6-DD9F-4561-BFFF-2501847C9E8C}" sibTransId="{F32C4959-ED09-450D-99B9-404A96736EA9}"/>
    <dgm:cxn modelId="{49BEA981-16F8-44DB-AEE0-3CAD49EF6310}" type="presOf" srcId="{A1CC96C9-5F4E-4B3C-8704-35382B06283E}" destId="{FD0DF81A-3868-43EC-B34A-F64313980F97}" srcOrd="0" destOrd="0" presId="urn:microsoft.com/office/officeart/2005/8/layout/vList2"/>
    <dgm:cxn modelId="{79B10DFD-EC58-4602-9BA2-092D92669BD4}" type="presParOf" srcId="{D76713C3-888F-4971-B388-C389CB2342AF}" destId="{FD0DF81A-3868-43EC-B34A-F64313980F97}" srcOrd="0" destOrd="0" presId="urn:microsoft.com/office/officeart/2005/8/layout/vList2"/>
    <dgm:cxn modelId="{A4C52ACE-5D2E-4BD2-96F5-AC251F752508}" type="presParOf" srcId="{D76713C3-888F-4971-B388-C389CB2342AF}" destId="{E7AFF460-995A-4753-97BB-58617E78EBCE}" srcOrd="1" destOrd="0" presId="urn:microsoft.com/office/officeart/2005/8/layout/vList2"/>
    <dgm:cxn modelId="{A0621246-CE18-4307-8278-20E3EE8D6934}" type="presParOf" srcId="{D76713C3-888F-4971-B388-C389CB2342AF}" destId="{DF51B444-0C3C-4654-80EB-17E41F72C41C}"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CCA44B-0DE1-476B-8FE2-BC6DF4DF8A75}"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072D58D6-322B-4D67-BBE2-2456B8474C6F}">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آیات </a:t>
          </a:r>
          <a:r>
            <a:rPr lang="ar-SA"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1-</a:t>
          </a:r>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3</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D0FD917-302B-4717-819B-74ED1B7529B3}" type="parTrans" cxnId="{E2AB79FF-B397-4001-94D4-C91156BB9B65}">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651508FF-68AC-4919-989C-90B5914732DA}" type="sibTrans" cxnId="{E2AB79FF-B397-4001-94D4-C91156BB9B65}">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27E8A47A-133F-47A1-B687-CE99AC99AA13}">
      <dgm:prSet/>
      <dgm:spPr>
        <a:ln>
          <a:solidFill>
            <a:srgbClr val="1A3F6D">
              <a:alpha val="90000"/>
            </a:srgbClr>
          </a:solidFill>
        </a:ln>
      </dgm:spPr>
      <dgm:t>
        <a:bodyPr/>
        <a:lstStyle/>
        <a:p>
          <a:pPr rtl="1"/>
          <a:r>
            <a:rPr lang="ar-SA" dirty="0" smtClean="0">
              <a:latin typeface="Jameel Noori Nastaleeq" pitchFamily="2" charset="-78"/>
              <a:ea typeface="Times New Roman" pitchFamily="18" charset="0"/>
              <a:cs typeface="Jameel Noori Nastaleeq" pitchFamily="2" charset="-78"/>
            </a:rPr>
            <a:t>مرضِ نفاق کے ابتدائی تین درجات</a:t>
          </a:r>
          <a:endParaRPr lang="en-US" dirty="0">
            <a:latin typeface="Jameel Noori Nastaleeq" panose="02000503000000020004" pitchFamily="2" charset="-78"/>
            <a:cs typeface="Jameel Noori Nastaleeq" panose="02000503000000020004" pitchFamily="2" charset="-78"/>
          </a:endParaRPr>
        </a:p>
      </dgm:t>
    </dgm:pt>
    <dgm:pt modelId="{3513BAEB-B407-4CB9-847C-69F6B84B20FB}" type="parTrans" cxnId="{FD0E444A-9D4C-4B50-9E6B-13C97086D18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5FE44775-69FA-4EFD-97BF-A5D95002B07D}" type="sibTrans" cxnId="{FD0E444A-9D4C-4B50-9E6B-13C97086D187}">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D681572D-0962-45E0-BF3F-7A3071D5D961}">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آیات 4-8</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B42424D-582C-44B9-8DC5-16D46AB1E67C}" type="parTrans" cxnId="{6A198F67-A835-40F7-802B-9DB137DD0DA6}">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84C9B20E-52C9-49B3-96FB-124F9A40747E}" type="sibTrans" cxnId="{6A198F67-A835-40F7-802B-9DB137DD0DA6}">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50E5ACCA-4F3A-4DCE-B545-DA10F8FBB8CE}">
      <dgm:prSet/>
      <dgm:spPr>
        <a:ln>
          <a:solidFill>
            <a:srgbClr val="1A3F6D">
              <a:alpha val="90000"/>
            </a:srgbClr>
          </a:solidFill>
        </a:ln>
      </dgm:spPr>
      <dgm:t>
        <a:bodyPr/>
        <a:lstStyle/>
        <a:p>
          <a:pPr rtl="1"/>
          <a:r>
            <a:rPr lang="ar-SA" dirty="0" smtClean="0">
              <a:latin typeface="Jameel Noori Nastaleeq" pitchFamily="2" charset="-78"/>
              <a:ea typeface="Times New Roman" pitchFamily="18" charset="0"/>
              <a:cs typeface="Jameel Noori Nastaleeq" pitchFamily="2" charset="-78"/>
            </a:rPr>
            <a:t>مرضِ نفاق کا چوتھا درجہ اور اِس مرض کی ہلاکت خیزی</a:t>
          </a:r>
          <a:endParaRPr lang="en-US" dirty="0">
            <a:latin typeface="Jameel Noori Nastaleeq" panose="02000503000000020004" pitchFamily="2" charset="-78"/>
            <a:cs typeface="Jameel Noori Nastaleeq" panose="02000503000000020004" pitchFamily="2" charset="-78"/>
          </a:endParaRPr>
        </a:p>
      </dgm:t>
    </dgm:pt>
    <dgm:pt modelId="{4F168D85-C908-4801-B7CF-C2FFB88B769B}" type="parTrans" cxnId="{98E28093-17ED-42A1-90AC-5F6793231AC6}">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A378F6AA-A76F-4E09-B556-2D26BCA2689B}" type="sibTrans" cxnId="{98E28093-17ED-42A1-90AC-5F6793231AC6}">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3E49B28D-4FF5-4D0F-B531-7BBE15D9ACB0}">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9</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CFB6571-3400-4FB1-9C64-C383B8A8221F}" type="parTrans" cxnId="{FFEA9A4F-8304-4664-9E84-9E331B7275C1}">
      <dgm:prSet/>
      <dgm:spPr/>
      <dgm:t>
        <a:bodyPr/>
        <a:lstStyle/>
        <a:p>
          <a:endParaRPr lang="en-US">
            <a:latin typeface="Jameel Noori Nastaleeq" panose="02000503000000020004" pitchFamily="2" charset="-78"/>
            <a:cs typeface="Jameel Noori Nastaleeq" panose="02000503000000020004" pitchFamily="2" charset="-78"/>
          </a:endParaRPr>
        </a:p>
      </dgm:t>
    </dgm:pt>
    <dgm:pt modelId="{C3DEF706-5336-44ED-9C41-E2610C219692}" type="sibTrans" cxnId="{FFEA9A4F-8304-4664-9E84-9E331B7275C1}">
      <dgm:prSet/>
      <dgm:spPr/>
      <dgm:t>
        <a:bodyPr/>
        <a:lstStyle/>
        <a:p>
          <a:endParaRPr lang="en-US">
            <a:latin typeface="Jameel Noori Nastaleeq" panose="02000503000000020004" pitchFamily="2" charset="-78"/>
            <a:cs typeface="Jameel Noori Nastaleeq" panose="02000503000000020004" pitchFamily="2" charset="-78"/>
          </a:endParaRPr>
        </a:p>
      </dgm:t>
    </dgm:pt>
    <dgm:pt modelId="{6F2B8C98-DA36-43BB-832A-D42E12538549}">
      <dgm:prSet/>
      <dgm:spPr>
        <a:ln>
          <a:solidFill>
            <a:srgbClr val="1A3F6D">
              <a:alpha val="90000"/>
            </a:srgbClr>
          </a:solidFill>
        </a:ln>
      </dgm:spPr>
      <dgm:t>
        <a:bodyPr/>
        <a:lstStyle/>
        <a:p>
          <a:pPr rtl="1"/>
          <a:r>
            <a:rPr lang="ar-SA" dirty="0" smtClean="0">
              <a:latin typeface="Jameel Noori Nastaleeq" pitchFamily="2" charset="-78"/>
              <a:ea typeface="Times New Roman" pitchFamily="18" charset="0"/>
              <a:cs typeface="Jameel Noori Nastaleeq" pitchFamily="2" charset="-78"/>
            </a:rPr>
            <a:t>مرضِ نفاق کا سبب اور اِس کی حفاظتی تدبیر</a:t>
          </a:r>
          <a:endParaRPr lang="en-US" dirty="0">
            <a:latin typeface="Jameel Noori Nastaleeq" panose="02000503000000020004" pitchFamily="2" charset="-78"/>
            <a:cs typeface="Jameel Noori Nastaleeq" panose="02000503000000020004" pitchFamily="2" charset="-78"/>
          </a:endParaRPr>
        </a:p>
      </dgm:t>
    </dgm:pt>
    <dgm:pt modelId="{6DDD919E-F13D-4205-ABC3-C4D8C56EDC6D}" type="parTrans" cxnId="{65A62A1F-A1C4-4F88-A836-6880EEE7CB09}">
      <dgm:prSet/>
      <dgm:spPr/>
      <dgm:t>
        <a:bodyPr/>
        <a:lstStyle/>
        <a:p>
          <a:endParaRPr lang="en-US">
            <a:latin typeface="Jameel Noori Nastaleeq" panose="02000503000000020004" pitchFamily="2" charset="-78"/>
            <a:cs typeface="Jameel Noori Nastaleeq" panose="02000503000000020004" pitchFamily="2" charset="-78"/>
          </a:endParaRPr>
        </a:p>
      </dgm:t>
    </dgm:pt>
    <dgm:pt modelId="{3B8A5502-EDD4-4C60-BD66-DD2A2B5E6C6E}" type="sibTrans" cxnId="{65A62A1F-A1C4-4F88-A836-6880EEE7CB09}">
      <dgm:prSet/>
      <dgm:spPr/>
      <dgm:t>
        <a:bodyPr/>
        <a:lstStyle/>
        <a:p>
          <a:endParaRPr lang="en-US">
            <a:latin typeface="Jameel Noori Nastaleeq" panose="02000503000000020004" pitchFamily="2" charset="-78"/>
            <a:cs typeface="Jameel Noori Nastaleeq" panose="02000503000000020004" pitchFamily="2" charset="-78"/>
          </a:endParaRPr>
        </a:p>
      </dgm:t>
    </dgm:pt>
    <dgm:pt modelId="{47D12032-6C24-4C57-898E-AF1224404FBD}">
      <dgm:prSet/>
      <dgm:spPr>
        <a:ln>
          <a:solidFill>
            <a:srgbClr val="1A3F6D">
              <a:alpha val="90000"/>
            </a:srgbClr>
          </a:solidFill>
        </a:ln>
      </dgm:spPr>
      <dgm:t>
        <a:bodyPr/>
        <a:lstStyle/>
        <a:p>
          <a:pPr rtl="1"/>
          <a:r>
            <a:rPr lang="ur-PK" dirty="0" smtClean="0">
              <a:latin typeface="Jameel Noori Nastaleeq" panose="02000503000000020004" pitchFamily="2" charset="-78"/>
              <a:cs typeface="Jameel Noori Nastaleeq" panose="02000503000000020004" pitchFamily="2" charset="-78"/>
            </a:rPr>
            <a:t>مرضِ نفاق کا علاج</a:t>
          </a:r>
          <a:endParaRPr lang="en-US" dirty="0">
            <a:latin typeface="Jameel Noori Nastaleeq" panose="02000503000000020004" pitchFamily="2" charset="-78"/>
            <a:cs typeface="Jameel Noori Nastaleeq" panose="02000503000000020004" pitchFamily="2" charset="-78"/>
          </a:endParaRPr>
        </a:p>
      </dgm:t>
    </dgm:pt>
    <dgm:pt modelId="{18475691-8AC8-4A9F-BAC7-BE111FA88690}" type="parTrans" cxnId="{4C06AE91-F450-4CB2-8E8D-CBADA9D7F948}">
      <dgm:prSet/>
      <dgm:spPr/>
      <dgm:t>
        <a:bodyPr/>
        <a:lstStyle/>
        <a:p>
          <a:endParaRPr lang="en-US">
            <a:latin typeface="Jameel Noori Nastaleeq" panose="02000503000000020004" pitchFamily="2" charset="-78"/>
            <a:cs typeface="Jameel Noori Nastaleeq" panose="02000503000000020004" pitchFamily="2" charset="-78"/>
          </a:endParaRPr>
        </a:p>
      </dgm:t>
    </dgm:pt>
    <dgm:pt modelId="{B1B3A0D0-726F-444E-B2AD-3B999D715419}" type="sibTrans" cxnId="{4C06AE91-F450-4CB2-8E8D-CBADA9D7F948}">
      <dgm:prSet/>
      <dgm:spPr/>
      <dgm:t>
        <a:bodyPr/>
        <a:lstStyle/>
        <a:p>
          <a:endParaRPr lang="en-US">
            <a:latin typeface="Jameel Noori Nastaleeq" panose="02000503000000020004" pitchFamily="2" charset="-78"/>
            <a:cs typeface="Jameel Noori Nastaleeq" panose="02000503000000020004" pitchFamily="2" charset="-78"/>
          </a:endParaRPr>
        </a:p>
      </dgm:t>
    </dgm:pt>
    <dgm:pt modelId="{919C8196-FECA-48CD-BA85-CD6DC33907FD}">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آیات  10-11</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163F09D-844C-4D8A-BC14-A7483B39AB1B}" type="parTrans" cxnId="{FB20AF29-9479-47B9-9DB3-B40B015EFD20}">
      <dgm:prSet/>
      <dgm:spPr/>
      <dgm:t>
        <a:bodyPr/>
        <a:lstStyle/>
        <a:p>
          <a:endParaRPr lang="en-US">
            <a:latin typeface="Jameel Noori Nastaleeq" panose="02000503000000020004" pitchFamily="2" charset="-78"/>
            <a:cs typeface="Jameel Noori Nastaleeq" panose="02000503000000020004" pitchFamily="2" charset="-78"/>
          </a:endParaRPr>
        </a:p>
      </dgm:t>
    </dgm:pt>
    <dgm:pt modelId="{2A3A6E38-D846-4968-9AD5-9C4596696BD1}" type="sibTrans" cxnId="{FB20AF29-9479-47B9-9DB3-B40B015EFD20}">
      <dgm:prSet/>
      <dgm:spPr/>
      <dgm:t>
        <a:bodyPr/>
        <a:lstStyle/>
        <a:p>
          <a:endParaRPr lang="en-US">
            <a:latin typeface="Jameel Noori Nastaleeq" panose="02000503000000020004" pitchFamily="2" charset="-78"/>
            <a:cs typeface="Jameel Noori Nastaleeq" panose="02000503000000020004" pitchFamily="2" charset="-78"/>
          </a:endParaRPr>
        </a:p>
      </dgm:t>
    </dgm:pt>
    <dgm:pt modelId="{8F895912-88F7-4B53-AFD8-39337DC8AE8B}" type="pres">
      <dgm:prSet presAssocID="{DBCCA44B-0DE1-476B-8FE2-BC6DF4DF8A75}" presName="Name0" presStyleCnt="0">
        <dgm:presLayoutVars>
          <dgm:dir val="rev"/>
          <dgm:animLvl val="lvl"/>
          <dgm:resizeHandles val="exact"/>
        </dgm:presLayoutVars>
      </dgm:prSet>
      <dgm:spPr/>
      <dgm:t>
        <a:bodyPr/>
        <a:lstStyle/>
        <a:p>
          <a:endParaRPr lang="en-US"/>
        </a:p>
      </dgm:t>
    </dgm:pt>
    <dgm:pt modelId="{C2CB52ED-304D-4FEA-82BA-C591688507EF}" type="pres">
      <dgm:prSet presAssocID="{072D58D6-322B-4D67-BBE2-2456B8474C6F}" presName="linNode" presStyleCnt="0"/>
      <dgm:spPr/>
      <dgm:t>
        <a:bodyPr/>
        <a:lstStyle/>
        <a:p>
          <a:endParaRPr lang="en-US"/>
        </a:p>
      </dgm:t>
    </dgm:pt>
    <dgm:pt modelId="{B54A4BAE-5BF3-461B-BBB2-4033B49CFC18}" type="pres">
      <dgm:prSet presAssocID="{072D58D6-322B-4D67-BBE2-2456B8474C6F}" presName="parentText" presStyleLbl="node1" presStyleIdx="0" presStyleCnt="4">
        <dgm:presLayoutVars>
          <dgm:chMax val="1"/>
          <dgm:bulletEnabled val="1"/>
        </dgm:presLayoutVars>
      </dgm:prSet>
      <dgm:spPr/>
      <dgm:t>
        <a:bodyPr/>
        <a:lstStyle/>
        <a:p>
          <a:endParaRPr lang="en-US"/>
        </a:p>
      </dgm:t>
    </dgm:pt>
    <dgm:pt modelId="{DAFF8943-719E-4ACB-8C82-5ED82A313B1E}" type="pres">
      <dgm:prSet presAssocID="{072D58D6-322B-4D67-BBE2-2456B8474C6F}" presName="descendantText" presStyleLbl="alignAccFollowNode1" presStyleIdx="0" presStyleCnt="4">
        <dgm:presLayoutVars>
          <dgm:bulletEnabled val="1"/>
        </dgm:presLayoutVars>
      </dgm:prSet>
      <dgm:spPr/>
      <dgm:t>
        <a:bodyPr/>
        <a:lstStyle/>
        <a:p>
          <a:endParaRPr lang="en-US"/>
        </a:p>
      </dgm:t>
    </dgm:pt>
    <dgm:pt modelId="{E0FF8D42-B208-47FE-A49E-34ADCEB1E2A3}" type="pres">
      <dgm:prSet presAssocID="{651508FF-68AC-4919-989C-90B5914732DA}" presName="sp" presStyleCnt="0"/>
      <dgm:spPr/>
      <dgm:t>
        <a:bodyPr/>
        <a:lstStyle/>
        <a:p>
          <a:endParaRPr lang="en-US"/>
        </a:p>
      </dgm:t>
    </dgm:pt>
    <dgm:pt modelId="{187655B7-9F34-438B-97E1-D4993C03E16D}" type="pres">
      <dgm:prSet presAssocID="{D681572D-0962-45E0-BF3F-7A3071D5D961}" presName="linNode" presStyleCnt="0"/>
      <dgm:spPr/>
      <dgm:t>
        <a:bodyPr/>
        <a:lstStyle/>
        <a:p>
          <a:endParaRPr lang="en-US"/>
        </a:p>
      </dgm:t>
    </dgm:pt>
    <dgm:pt modelId="{BE86FF11-0263-44C4-BC3D-CFA73866E6AF}" type="pres">
      <dgm:prSet presAssocID="{D681572D-0962-45E0-BF3F-7A3071D5D961}" presName="parentText" presStyleLbl="node1" presStyleIdx="1" presStyleCnt="4">
        <dgm:presLayoutVars>
          <dgm:chMax val="1"/>
          <dgm:bulletEnabled val="1"/>
        </dgm:presLayoutVars>
      </dgm:prSet>
      <dgm:spPr/>
      <dgm:t>
        <a:bodyPr/>
        <a:lstStyle/>
        <a:p>
          <a:endParaRPr lang="en-US"/>
        </a:p>
      </dgm:t>
    </dgm:pt>
    <dgm:pt modelId="{D396BE9A-C47B-479E-9FA3-59A948040E76}" type="pres">
      <dgm:prSet presAssocID="{D681572D-0962-45E0-BF3F-7A3071D5D961}" presName="descendantText" presStyleLbl="alignAccFollowNode1" presStyleIdx="1" presStyleCnt="4">
        <dgm:presLayoutVars>
          <dgm:bulletEnabled val="1"/>
        </dgm:presLayoutVars>
      </dgm:prSet>
      <dgm:spPr/>
      <dgm:t>
        <a:bodyPr/>
        <a:lstStyle/>
        <a:p>
          <a:endParaRPr lang="en-US"/>
        </a:p>
      </dgm:t>
    </dgm:pt>
    <dgm:pt modelId="{6026FAB5-B285-4A7A-8FDA-8723F6256541}" type="pres">
      <dgm:prSet presAssocID="{84C9B20E-52C9-49B3-96FB-124F9A40747E}" presName="sp" presStyleCnt="0"/>
      <dgm:spPr/>
      <dgm:t>
        <a:bodyPr/>
        <a:lstStyle/>
        <a:p>
          <a:endParaRPr lang="en-US"/>
        </a:p>
      </dgm:t>
    </dgm:pt>
    <dgm:pt modelId="{D299B395-3120-496D-A433-0DB1AC6B979B}" type="pres">
      <dgm:prSet presAssocID="{3E49B28D-4FF5-4D0F-B531-7BBE15D9ACB0}" presName="linNode" presStyleCnt="0"/>
      <dgm:spPr/>
      <dgm:t>
        <a:bodyPr/>
        <a:lstStyle/>
        <a:p>
          <a:endParaRPr lang="en-US"/>
        </a:p>
      </dgm:t>
    </dgm:pt>
    <dgm:pt modelId="{62B4F282-8D72-4FC9-9704-3B26ECE1171D}" type="pres">
      <dgm:prSet presAssocID="{3E49B28D-4FF5-4D0F-B531-7BBE15D9ACB0}" presName="parentText" presStyleLbl="node1" presStyleIdx="2" presStyleCnt="4">
        <dgm:presLayoutVars>
          <dgm:chMax val="1"/>
          <dgm:bulletEnabled val="1"/>
        </dgm:presLayoutVars>
      </dgm:prSet>
      <dgm:spPr/>
      <dgm:t>
        <a:bodyPr/>
        <a:lstStyle/>
        <a:p>
          <a:endParaRPr lang="en-US"/>
        </a:p>
      </dgm:t>
    </dgm:pt>
    <dgm:pt modelId="{CEA87919-8626-4215-8BE3-8B3035BCC7A5}" type="pres">
      <dgm:prSet presAssocID="{3E49B28D-4FF5-4D0F-B531-7BBE15D9ACB0}" presName="descendantText" presStyleLbl="alignAccFollowNode1" presStyleIdx="2" presStyleCnt="4">
        <dgm:presLayoutVars>
          <dgm:bulletEnabled val="1"/>
        </dgm:presLayoutVars>
      </dgm:prSet>
      <dgm:spPr/>
      <dgm:t>
        <a:bodyPr/>
        <a:lstStyle/>
        <a:p>
          <a:endParaRPr lang="en-US"/>
        </a:p>
      </dgm:t>
    </dgm:pt>
    <dgm:pt modelId="{879AEA90-5A1A-48D3-AC7C-E7E2EFF12131}" type="pres">
      <dgm:prSet presAssocID="{C3DEF706-5336-44ED-9C41-E2610C219692}" presName="sp" presStyleCnt="0"/>
      <dgm:spPr/>
      <dgm:t>
        <a:bodyPr/>
        <a:lstStyle/>
        <a:p>
          <a:endParaRPr lang="en-US"/>
        </a:p>
      </dgm:t>
    </dgm:pt>
    <dgm:pt modelId="{BA1F0500-F5B7-4586-A9C7-F6F2D55FCCF8}" type="pres">
      <dgm:prSet presAssocID="{919C8196-FECA-48CD-BA85-CD6DC33907FD}" presName="linNode" presStyleCnt="0"/>
      <dgm:spPr/>
      <dgm:t>
        <a:bodyPr/>
        <a:lstStyle/>
        <a:p>
          <a:endParaRPr lang="en-US"/>
        </a:p>
      </dgm:t>
    </dgm:pt>
    <dgm:pt modelId="{03647F7A-238C-4F4E-AD67-EEA65E8143AA}" type="pres">
      <dgm:prSet presAssocID="{919C8196-FECA-48CD-BA85-CD6DC33907FD}" presName="parentText" presStyleLbl="node1" presStyleIdx="3" presStyleCnt="4">
        <dgm:presLayoutVars>
          <dgm:chMax val="1"/>
          <dgm:bulletEnabled val="1"/>
        </dgm:presLayoutVars>
      </dgm:prSet>
      <dgm:spPr/>
      <dgm:t>
        <a:bodyPr/>
        <a:lstStyle/>
        <a:p>
          <a:endParaRPr lang="en-US"/>
        </a:p>
      </dgm:t>
    </dgm:pt>
    <dgm:pt modelId="{5CD7B27F-BC8C-457D-A54D-3685668C150F}" type="pres">
      <dgm:prSet presAssocID="{919C8196-FECA-48CD-BA85-CD6DC33907FD}" presName="descendantText" presStyleLbl="alignAccFollowNode1" presStyleIdx="3" presStyleCnt="4">
        <dgm:presLayoutVars>
          <dgm:bulletEnabled val="1"/>
        </dgm:presLayoutVars>
      </dgm:prSet>
      <dgm:spPr/>
      <dgm:t>
        <a:bodyPr/>
        <a:lstStyle/>
        <a:p>
          <a:endParaRPr lang="en-US"/>
        </a:p>
      </dgm:t>
    </dgm:pt>
  </dgm:ptLst>
  <dgm:cxnLst>
    <dgm:cxn modelId="{7169285B-174E-4204-90A0-3520E0FB9B09}" type="presOf" srcId="{DBCCA44B-0DE1-476B-8FE2-BC6DF4DF8A75}" destId="{8F895912-88F7-4B53-AFD8-39337DC8AE8B}" srcOrd="0" destOrd="0" presId="urn:microsoft.com/office/officeart/2005/8/layout/vList5"/>
    <dgm:cxn modelId="{FFEA9A4F-8304-4664-9E84-9E331B7275C1}" srcId="{DBCCA44B-0DE1-476B-8FE2-BC6DF4DF8A75}" destId="{3E49B28D-4FF5-4D0F-B531-7BBE15D9ACB0}" srcOrd="2" destOrd="0" parTransId="{BCFB6571-3400-4FB1-9C64-C383B8A8221F}" sibTransId="{C3DEF706-5336-44ED-9C41-E2610C219692}"/>
    <dgm:cxn modelId="{5A933FB0-9942-4D18-AA3C-1A396CB25F44}" type="presOf" srcId="{072D58D6-322B-4D67-BBE2-2456B8474C6F}" destId="{B54A4BAE-5BF3-461B-BBB2-4033B49CFC18}" srcOrd="0" destOrd="0" presId="urn:microsoft.com/office/officeart/2005/8/layout/vList5"/>
    <dgm:cxn modelId="{FB20AF29-9479-47B9-9DB3-B40B015EFD20}" srcId="{DBCCA44B-0DE1-476B-8FE2-BC6DF4DF8A75}" destId="{919C8196-FECA-48CD-BA85-CD6DC33907FD}" srcOrd="3" destOrd="0" parTransId="{2163F09D-844C-4D8A-BC14-A7483B39AB1B}" sibTransId="{2A3A6E38-D846-4968-9AD5-9C4596696BD1}"/>
    <dgm:cxn modelId="{29448240-52BA-42CF-874C-B5A0757E4004}" type="presOf" srcId="{47D12032-6C24-4C57-898E-AF1224404FBD}" destId="{5CD7B27F-BC8C-457D-A54D-3685668C150F}" srcOrd="0" destOrd="0" presId="urn:microsoft.com/office/officeart/2005/8/layout/vList5"/>
    <dgm:cxn modelId="{E2AB79FF-B397-4001-94D4-C91156BB9B65}" srcId="{DBCCA44B-0DE1-476B-8FE2-BC6DF4DF8A75}" destId="{072D58D6-322B-4D67-BBE2-2456B8474C6F}" srcOrd="0" destOrd="0" parTransId="{ED0FD917-302B-4717-819B-74ED1B7529B3}" sibTransId="{651508FF-68AC-4919-989C-90B5914732DA}"/>
    <dgm:cxn modelId="{9DE42FBC-16FF-4B1E-8483-11CD31F9BDE6}" type="presOf" srcId="{50E5ACCA-4F3A-4DCE-B545-DA10F8FBB8CE}" destId="{D396BE9A-C47B-479E-9FA3-59A948040E76}" srcOrd="0" destOrd="0" presId="urn:microsoft.com/office/officeart/2005/8/layout/vList5"/>
    <dgm:cxn modelId="{BCA21F17-7950-43EC-A073-160BCC2CAAA3}" type="presOf" srcId="{919C8196-FECA-48CD-BA85-CD6DC33907FD}" destId="{03647F7A-238C-4F4E-AD67-EEA65E8143AA}" srcOrd="0" destOrd="0" presId="urn:microsoft.com/office/officeart/2005/8/layout/vList5"/>
    <dgm:cxn modelId="{98E28093-17ED-42A1-90AC-5F6793231AC6}" srcId="{D681572D-0962-45E0-BF3F-7A3071D5D961}" destId="{50E5ACCA-4F3A-4DCE-B545-DA10F8FBB8CE}" srcOrd="0" destOrd="0" parTransId="{4F168D85-C908-4801-B7CF-C2FFB88B769B}" sibTransId="{A378F6AA-A76F-4E09-B556-2D26BCA2689B}"/>
    <dgm:cxn modelId="{A2B8E0F9-0B61-4835-9D4B-A6BC7F2D8A18}" type="presOf" srcId="{6F2B8C98-DA36-43BB-832A-D42E12538549}" destId="{CEA87919-8626-4215-8BE3-8B3035BCC7A5}" srcOrd="0" destOrd="0" presId="urn:microsoft.com/office/officeart/2005/8/layout/vList5"/>
    <dgm:cxn modelId="{6A198F67-A835-40F7-802B-9DB137DD0DA6}" srcId="{DBCCA44B-0DE1-476B-8FE2-BC6DF4DF8A75}" destId="{D681572D-0962-45E0-BF3F-7A3071D5D961}" srcOrd="1" destOrd="0" parTransId="{BB42424D-582C-44B9-8DC5-16D46AB1E67C}" sibTransId="{84C9B20E-52C9-49B3-96FB-124F9A40747E}"/>
    <dgm:cxn modelId="{65A62A1F-A1C4-4F88-A836-6880EEE7CB09}" srcId="{3E49B28D-4FF5-4D0F-B531-7BBE15D9ACB0}" destId="{6F2B8C98-DA36-43BB-832A-D42E12538549}" srcOrd="0" destOrd="0" parTransId="{6DDD919E-F13D-4205-ABC3-C4D8C56EDC6D}" sibTransId="{3B8A5502-EDD4-4C60-BD66-DD2A2B5E6C6E}"/>
    <dgm:cxn modelId="{2265938B-B41E-4DE8-A1FE-AFF7D97B3089}" type="presOf" srcId="{3E49B28D-4FF5-4D0F-B531-7BBE15D9ACB0}" destId="{62B4F282-8D72-4FC9-9704-3B26ECE1171D}" srcOrd="0" destOrd="0" presId="urn:microsoft.com/office/officeart/2005/8/layout/vList5"/>
    <dgm:cxn modelId="{4C06AE91-F450-4CB2-8E8D-CBADA9D7F948}" srcId="{919C8196-FECA-48CD-BA85-CD6DC33907FD}" destId="{47D12032-6C24-4C57-898E-AF1224404FBD}" srcOrd="0" destOrd="0" parTransId="{18475691-8AC8-4A9F-BAC7-BE111FA88690}" sibTransId="{B1B3A0D0-726F-444E-B2AD-3B999D715419}"/>
    <dgm:cxn modelId="{FD0E444A-9D4C-4B50-9E6B-13C97086D187}" srcId="{072D58D6-322B-4D67-BBE2-2456B8474C6F}" destId="{27E8A47A-133F-47A1-B687-CE99AC99AA13}" srcOrd="0" destOrd="0" parTransId="{3513BAEB-B407-4CB9-847C-69F6B84B20FB}" sibTransId="{5FE44775-69FA-4EFD-97BF-A5D95002B07D}"/>
    <dgm:cxn modelId="{3F63DD20-8C21-4FAD-AC4C-55DC72E6C4FD}" type="presOf" srcId="{27E8A47A-133F-47A1-B687-CE99AC99AA13}" destId="{DAFF8943-719E-4ACB-8C82-5ED82A313B1E}" srcOrd="0" destOrd="0" presId="urn:microsoft.com/office/officeart/2005/8/layout/vList5"/>
    <dgm:cxn modelId="{75C11E89-5A54-4400-9683-77FA264C6DF8}" type="presOf" srcId="{D681572D-0962-45E0-BF3F-7A3071D5D961}" destId="{BE86FF11-0263-44C4-BC3D-CFA73866E6AF}" srcOrd="0" destOrd="0" presId="urn:microsoft.com/office/officeart/2005/8/layout/vList5"/>
    <dgm:cxn modelId="{356CA364-70EF-4C97-A7C0-8E22B1C9C407}" type="presParOf" srcId="{8F895912-88F7-4B53-AFD8-39337DC8AE8B}" destId="{C2CB52ED-304D-4FEA-82BA-C591688507EF}" srcOrd="0" destOrd="0" presId="urn:microsoft.com/office/officeart/2005/8/layout/vList5"/>
    <dgm:cxn modelId="{EDDF40A6-D166-46F2-8AF9-F4958339759B}" type="presParOf" srcId="{C2CB52ED-304D-4FEA-82BA-C591688507EF}" destId="{B54A4BAE-5BF3-461B-BBB2-4033B49CFC18}" srcOrd="0" destOrd="0" presId="urn:microsoft.com/office/officeart/2005/8/layout/vList5"/>
    <dgm:cxn modelId="{78D41123-5DE9-4F71-AC60-F061F62F58E1}" type="presParOf" srcId="{C2CB52ED-304D-4FEA-82BA-C591688507EF}" destId="{DAFF8943-719E-4ACB-8C82-5ED82A313B1E}" srcOrd="1" destOrd="0" presId="urn:microsoft.com/office/officeart/2005/8/layout/vList5"/>
    <dgm:cxn modelId="{96568BAF-56D0-4FFB-AF36-01FF7B1D53C2}" type="presParOf" srcId="{8F895912-88F7-4B53-AFD8-39337DC8AE8B}" destId="{E0FF8D42-B208-47FE-A49E-34ADCEB1E2A3}" srcOrd="1" destOrd="0" presId="urn:microsoft.com/office/officeart/2005/8/layout/vList5"/>
    <dgm:cxn modelId="{28E00BA9-1EB6-4855-AFD8-F50D83CF248B}" type="presParOf" srcId="{8F895912-88F7-4B53-AFD8-39337DC8AE8B}" destId="{187655B7-9F34-438B-97E1-D4993C03E16D}" srcOrd="2" destOrd="0" presId="urn:microsoft.com/office/officeart/2005/8/layout/vList5"/>
    <dgm:cxn modelId="{57676879-2992-4E96-ADE4-272A8EA9BE10}" type="presParOf" srcId="{187655B7-9F34-438B-97E1-D4993C03E16D}" destId="{BE86FF11-0263-44C4-BC3D-CFA73866E6AF}" srcOrd="0" destOrd="0" presId="urn:microsoft.com/office/officeart/2005/8/layout/vList5"/>
    <dgm:cxn modelId="{54DA19D0-6C4A-488F-88DF-D276F66749E3}" type="presParOf" srcId="{187655B7-9F34-438B-97E1-D4993C03E16D}" destId="{D396BE9A-C47B-479E-9FA3-59A948040E76}" srcOrd="1" destOrd="0" presId="urn:microsoft.com/office/officeart/2005/8/layout/vList5"/>
    <dgm:cxn modelId="{FB544C79-73E2-4BB7-B6DD-2BB42340CD70}" type="presParOf" srcId="{8F895912-88F7-4B53-AFD8-39337DC8AE8B}" destId="{6026FAB5-B285-4A7A-8FDA-8723F6256541}" srcOrd="3" destOrd="0" presId="urn:microsoft.com/office/officeart/2005/8/layout/vList5"/>
    <dgm:cxn modelId="{1673D860-6977-4F9C-AEF7-7BAC89B9109E}" type="presParOf" srcId="{8F895912-88F7-4B53-AFD8-39337DC8AE8B}" destId="{D299B395-3120-496D-A433-0DB1AC6B979B}" srcOrd="4" destOrd="0" presId="urn:microsoft.com/office/officeart/2005/8/layout/vList5"/>
    <dgm:cxn modelId="{CAB8BE81-8FD6-49A5-9AB1-A2CAB0226B42}" type="presParOf" srcId="{D299B395-3120-496D-A433-0DB1AC6B979B}" destId="{62B4F282-8D72-4FC9-9704-3B26ECE1171D}" srcOrd="0" destOrd="0" presId="urn:microsoft.com/office/officeart/2005/8/layout/vList5"/>
    <dgm:cxn modelId="{ED39E477-C14E-4303-8890-7FFE79E09CAF}" type="presParOf" srcId="{D299B395-3120-496D-A433-0DB1AC6B979B}" destId="{CEA87919-8626-4215-8BE3-8B3035BCC7A5}" srcOrd="1" destOrd="0" presId="urn:microsoft.com/office/officeart/2005/8/layout/vList5"/>
    <dgm:cxn modelId="{119C00AF-E651-4360-8465-B4AF93766337}" type="presParOf" srcId="{8F895912-88F7-4B53-AFD8-39337DC8AE8B}" destId="{879AEA90-5A1A-48D3-AC7C-E7E2EFF12131}" srcOrd="5" destOrd="0" presId="urn:microsoft.com/office/officeart/2005/8/layout/vList5"/>
    <dgm:cxn modelId="{C7F81018-FE90-4FF9-83A3-AA3F28F826B4}" type="presParOf" srcId="{8F895912-88F7-4B53-AFD8-39337DC8AE8B}" destId="{BA1F0500-F5B7-4586-A9C7-F6F2D55FCCF8}" srcOrd="6" destOrd="0" presId="urn:microsoft.com/office/officeart/2005/8/layout/vList5"/>
    <dgm:cxn modelId="{B398AFFA-887D-476E-A0B6-8111D74EF24A}" type="presParOf" srcId="{BA1F0500-F5B7-4586-A9C7-F6F2D55FCCF8}" destId="{03647F7A-238C-4F4E-AD67-EEA65E8143AA}" srcOrd="0" destOrd="0" presId="urn:microsoft.com/office/officeart/2005/8/layout/vList5"/>
    <dgm:cxn modelId="{5BA5B908-1364-4418-AD18-167ABD50E388}" type="presParOf" srcId="{BA1F0500-F5B7-4586-A9C7-F6F2D55FCCF8}" destId="{5CD7B27F-BC8C-457D-A54D-3685668C150F}"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CCA44B-0DE1-476B-8FE2-BC6DF4DF8A75}"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072D58D6-322B-4D67-BBE2-2456B8474C6F}">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نفاق کا پہلا درجہ</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D0FD917-302B-4717-819B-74ED1B7529B3}" type="parTrans" cxnId="{E2AB79FF-B397-4001-94D4-C91156BB9B65}">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651508FF-68AC-4919-989C-90B5914732DA}" type="sibTrans" cxnId="{E2AB79FF-B397-4001-94D4-C91156BB9B65}">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27E8A47A-133F-47A1-B687-CE99AC99AA13}">
      <dgm:prSet custT="1"/>
      <dgm:spPr/>
      <dgm:t>
        <a:bodyPr/>
        <a:lstStyle/>
        <a:p>
          <a:pPr rtl="1"/>
          <a:r>
            <a:rPr lang="ur-PK" sz="2800" dirty="0" smtClean="0">
              <a:latin typeface="Jameel Noori Nastaleeq" panose="02000503000000020004" pitchFamily="2" charset="-78"/>
              <a:cs typeface="Jameel Noori Nastaleeq" panose="02000503000000020004" pitchFamily="2" charset="-78"/>
            </a:rPr>
            <a:t>جھوٹ بولنا</a:t>
          </a:r>
          <a:endParaRPr lang="en-US" sz="2800" dirty="0">
            <a:latin typeface="Jameel Noori Nastaleeq" panose="02000503000000020004" pitchFamily="2" charset="-78"/>
            <a:cs typeface="Jameel Noori Nastaleeq" panose="02000503000000020004" pitchFamily="2" charset="-78"/>
          </a:endParaRPr>
        </a:p>
      </dgm:t>
    </dgm:pt>
    <dgm:pt modelId="{3513BAEB-B407-4CB9-847C-69F6B84B20FB}" type="parTrans" cxnId="{FD0E444A-9D4C-4B50-9E6B-13C97086D187}">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5FE44775-69FA-4EFD-97BF-A5D95002B07D}" type="sibTrans" cxnId="{FD0E444A-9D4C-4B50-9E6B-13C97086D187}">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8F895912-88F7-4B53-AFD8-39337DC8AE8B}" type="pres">
      <dgm:prSet presAssocID="{DBCCA44B-0DE1-476B-8FE2-BC6DF4DF8A75}" presName="Name0" presStyleCnt="0">
        <dgm:presLayoutVars>
          <dgm:dir val="rev"/>
          <dgm:animLvl val="lvl"/>
          <dgm:resizeHandles val="exact"/>
        </dgm:presLayoutVars>
      </dgm:prSet>
      <dgm:spPr/>
      <dgm:t>
        <a:bodyPr/>
        <a:lstStyle/>
        <a:p>
          <a:endParaRPr lang="en-US"/>
        </a:p>
      </dgm:t>
    </dgm:pt>
    <dgm:pt modelId="{C2CB52ED-304D-4FEA-82BA-C591688507EF}" type="pres">
      <dgm:prSet presAssocID="{072D58D6-322B-4D67-BBE2-2456B8474C6F}" presName="linNode" presStyleCnt="0"/>
      <dgm:spPr/>
      <dgm:t>
        <a:bodyPr/>
        <a:lstStyle/>
        <a:p>
          <a:endParaRPr lang="en-US"/>
        </a:p>
      </dgm:t>
    </dgm:pt>
    <dgm:pt modelId="{B54A4BAE-5BF3-461B-BBB2-4033B49CFC18}" type="pres">
      <dgm:prSet presAssocID="{072D58D6-322B-4D67-BBE2-2456B8474C6F}" presName="parentText" presStyleLbl="node1" presStyleIdx="0" presStyleCnt="1">
        <dgm:presLayoutVars>
          <dgm:chMax val="1"/>
          <dgm:bulletEnabled val="1"/>
        </dgm:presLayoutVars>
      </dgm:prSet>
      <dgm:spPr/>
      <dgm:t>
        <a:bodyPr/>
        <a:lstStyle/>
        <a:p>
          <a:endParaRPr lang="en-US"/>
        </a:p>
      </dgm:t>
    </dgm:pt>
    <dgm:pt modelId="{DAFF8943-719E-4ACB-8C82-5ED82A313B1E}" type="pres">
      <dgm:prSet presAssocID="{072D58D6-322B-4D67-BBE2-2456B8474C6F}" presName="descendantText" presStyleLbl="alignAccFollowNode1" presStyleIdx="0" presStyleCnt="1">
        <dgm:presLayoutVars>
          <dgm:bulletEnabled val="1"/>
        </dgm:presLayoutVars>
      </dgm:prSet>
      <dgm:spPr/>
      <dgm:t>
        <a:bodyPr/>
        <a:lstStyle/>
        <a:p>
          <a:endParaRPr lang="en-US"/>
        </a:p>
      </dgm:t>
    </dgm:pt>
  </dgm:ptLst>
  <dgm:cxnLst>
    <dgm:cxn modelId="{5FD5F203-C01A-494A-B519-400E58A15BD0}" type="presOf" srcId="{DBCCA44B-0DE1-476B-8FE2-BC6DF4DF8A75}" destId="{8F895912-88F7-4B53-AFD8-39337DC8AE8B}" srcOrd="0" destOrd="0" presId="urn:microsoft.com/office/officeart/2005/8/layout/vList5"/>
    <dgm:cxn modelId="{D6B7EFCB-ACBE-4916-BC55-0F69D654DB77}" type="presOf" srcId="{27E8A47A-133F-47A1-B687-CE99AC99AA13}" destId="{DAFF8943-719E-4ACB-8C82-5ED82A313B1E}" srcOrd="0" destOrd="0" presId="urn:microsoft.com/office/officeart/2005/8/layout/vList5"/>
    <dgm:cxn modelId="{FD0E444A-9D4C-4B50-9E6B-13C97086D187}" srcId="{072D58D6-322B-4D67-BBE2-2456B8474C6F}" destId="{27E8A47A-133F-47A1-B687-CE99AC99AA13}" srcOrd="0" destOrd="0" parTransId="{3513BAEB-B407-4CB9-847C-69F6B84B20FB}" sibTransId="{5FE44775-69FA-4EFD-97BF-A5D95002B07D}"/>
    <dgm:cxn modelId="{E2AB79FF-B397-4001-94D4-C91156BB9B65}" srcId="{DBCCA44B-0DE1-476B-8FE2-BC6DF4DF8A75}" destId="{072D58D6-322B-4D67-BBE2-2456B8474C6F}" srcOrd="0" destOrd="0" parTransId="{ED0FD917-302B-4717-819B-74ED1B7529B3}" sibTransId="{651508FF-68AC-4919-989C-90B5914732DA}"/>
    <dgm:cxn modelId="{CB0E9A98-2077-481D-A6DE-6D6A29C16122}" type="presOf" srcId="{072D58D6-322B-4D67-BBE2-2456B8474C6F}" destId="{B54A4BAE-5BF3-461B-BBB2-4033B49CFC18}" srcOrd="0" destOrd="0" presId="urn:microsoft.com/office/officeart/2005/8/layout/vList5"/>
    <dgm:cxn modelId="{C6963B6A-8F5F-44E4-AD47-5780DB66DCC1}" type="presParOf" srcId="{8F895912-88F7-4B53-AFD8-39337DC8AE8B}" destId="{C2CB52ED-304D-4FEA-82BA-C591688507EF}" srcOrd="0" destOrd="0" presId="urn:microsoft.com/office/officeart/2005/8/layout/vList5"/>
    <dgm:cxn modelId="{6F8616B6-DD8A-4738-8BE6-BA7EE1B38D32}" type="presParOf" srcId="{C2CB52ED-304D-4FEA-82BA-C591688507EF}" destId="{B54A4BAE-5BF3-461B-BBB2-4033B49CFC18}" srcOrd="0" destOrd="0" presId="urn:microsoft.com/office/officeart/2005/8/layout/vList5"/>
    <dgm:cxn modelId="{E2D05961-7EEB-4E24-8C1C-2496318BBA58}" type="presParOf" srcId="{C2CB52ED-304D-4FEA-82BA-C591688507EF}" destId="{DAFF8943-719E-4ACB-8C82-5ED82A313B1E}"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4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منافقین نبی اکرم ﷺ کی اطاعت سے پہلو تہی کرتے</a:t>
          </a:r>
          <a:r>
            <a:rPr lang="ur-PK" sz="24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اور </a:t>
          </a:r>
          <a:r>
            <a:rPr lang="ar-SA"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اپنی عملی کوتاہیوں کی تلافی کے لیے بار بار یقین دہانی کراتے کہ اے نبیﷺ! ہم گواہی دیتے ہیں کہ آپ واقعی اﷲ کے رسول ہیں</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lnSpc>
              <a:spcPct val="80000"/>
            </a:lnSpc>
            <a:spcBef>
              <a:spcPts val="0"/>
            </a:spcBef>
            <a:spcAft>
              <a:spcPts val="0"/>
            </a:spcAft>
          </a:pP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lnSpc>
              <a:spcPct val="80000"/>
            </a:lnSpc>
            <a:spcBef>
              <a:spcPts val="0"/>
            </a:spcBef>
            <a:spcAft>
              <a:spcPts val="0"/>
            </a:spcAft>
          </a:pP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آیت میں منافقین کے جھوٹا ہونے کا ذکر کیا گیا ہے اور یہ جھوٹ ہی مرضِ نفاق کا پہلا درجہ ہے یعنی دینی تقاضوں سے اعراض کے لیے جھوٹا عذر تراشنا</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lnSpc>
              <a:spcPct val="80000"/>
            </a:lnSpc>
            <a:spcBef>
              <a:spcPts val="0"/>
            </a:spcBef>
            <a:spcAft>
              <a:spcPts val="0"/>
            </a:spcAft>
          </a:pP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lnSpc>
              <a:spcPct val="80000"/>
            </a:lnSpc>
            <a:spcBef>
              <a:spcPts val="0"/>
            </a:spcBef>
            <a:spcAft>
              <a:spcPts val="0"/>
            </a:spcAft>
          </a:pPr>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EB73B1B2-5E79-4039-9E2A-229AB7A272CE}" type="presOf" srcId="{0967F7E4-F678-4578-8600-1B83ACEB6BBB}" destId="{D2B49F6D-4100-42FB-82A8-1CFAA91AE96A}" srcOrd="0" destOrd="0" presId="urn:microsoft.com/office/officeart/2005/8/layout/vList2"/>
    <dgm:cxn modelId="{2B4E9AD0-6150-4578-A337-991B1B49060D}" type="presOf" srcId="{724361B4-9B9F-4084-A10C-F167166253CF}" destId="{D76713C3-888F-4971-B388-C389CB2342AF}"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972CA59D-43A0-4926-81BC-AF3B451125E8}" type="presOf" srcId="{93095CFE-338C-4DE2-BEE1-C5798B24C8AD}" destId="{8160EAE7-75B1-40CC-8765-BEF41E203B77}" srcOrd="0" destOrd="0" presId="urn:microsoft.com/office/officeart/2005/8/layout/vList2"/>
    <dgm:cxn modelId="{0D2167CC-85BF-45EC-BBD5-B6D5BD0E270D}" type="presParOf" srcId="{D76713C3-888F-4971-B388-C389CB2342AF}" destId="{D2B49F6D-4100-42FB-82A8-1CFAA91AE96A}" srcOrd="0" destOrd="0" presId="urn:microsoft.com/office/officeart/2005/8/layout/vList2"/>
    <dgm:cxn modelId="{FA7548E9-D1FA-4DD8-9769-EE52AC1FAF53}" type="presParOf" srcId="{D76713C3-888F-4971-B388-C389CB2342AF}" destId="{D99EA9DA-C9F7-4727-A441-90BBA7544EE0}" srcOrd="1" destOrd="0" presId="urn:microsoft.com/office/officeart/2005/8/layout/vList2"/>
    <dgm:cxn modelId="{6F072F3E-B1CD-4440-9701-E1E8C28BB433}" type="presParOf" srcId="{D76713C3-888F-4971-B388-C389CB2342AF}" destId="{8160EAE7-75B1-40CC-8765-BEF41E203B77}" srcOrd="2"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CCA44B-0DE1-476B-8FE2-BC6DF4DF8A75}"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072D58D6-322B-4D67-BBE2-2456B8474C6F}">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نفاق کا دوسرا درجہ</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D0FD917-302B-4717-819B-74ED1B7529B3}" type="parTrans" cxnId="{E2AB79FF-B397-4001-94D4-C91156BB9B65}">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651508FF-68AC-4919-989C-90B5914732DA}" type="sibTrans" cxnId="{E2AB79FF-B397-4001-94D4-C91156BB9B65}">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27E8A47A-133F-47A1-B687-CE99AC99AA13}">
      <dgm:prSet custT="1"/>
      <dgm:spPr/>
      <dgm:t>
        <a:bodyPr/>
        <a:lstStyle/>
        <a:p>
          <a:pPr rtl="1">
            <a:lnSpc>
              <a:spcPct val="80000"/>
            </a:lnSpc>
            <a:spcAft>
              <a:spcPts val="0"/>
            </a:spcAft>
          </a:pPr>
          <a:r>
            <a:rPr lang="ur-PK" sz="2400" dirty="0" smtClean="0">
              <a:latin typeface="Jameel Noori Nastaleeq" panose="02000503000000020004" pitchFamily="2" charset="-78"/>
              <a:cs typeface="Jameel Noori Nastaleeq" panose="02000503000000020004" pitchFamily="2" charset="-78"/>
            </a:rPr>
            <a:t>اللہ کی راہ میں نکلنے سے اعراض پر شرمندگی،جواب دہی اور تادیبی کاروائی سے  بچنے کے لئے اپنی قسموں کوپناہ گاہ بنانا</a:t>
          </a:r>
          <a:endParaRPr lang="en-US" sz="2400" dirty="0">
            <a:latin typeface="Jameel Noori Nastaleeq" panose="02000503000000020004" pitchFamily="2" charset="-78"/>
            <a:cs typeface="Jameel Noori Nastaleeq" panose="02000503000000020004" pitchFamily="2" charset="-78"/>
          </a:endParaRPr>
        </a:p>
      </dgm:t>
    </dgm:pt>
    <dgm:pt modelId="{3513BAEB-B407-4CB9-847C-69F6B84B20FB}" type="parTrans" cxnId="{FD0E444A-9D4C-4B50-9E6B-13C97086D187}">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5FE44775-69FA-4EFD-97BF-A5D95002B07D}" type="sibTrans" cxnId="{FD0E444A-9D4C-4B50-9E6B-13C97086D187}">
      <dgm:prSet/>
      <dgm:spPr/>
      <dgm:t>
        <a:bodyPr/>
        <a:lstStyle/>
        <a:p>
          <a:pPr rtl="1"/>
          <a:endParaRPr lang="en-US" sz="2800">
            <a:latin typeface="Jameel Noori Nastaleeq" panose="02000503000000020004" pitchFamily="2" charset="-78"/>
            <a:cs typeface="Jameel Noori Nastaleeq" panose="02000503000000020004" pitchFamily="2" charset="-78"/>
          </a:endParaRPr>
        </a:p>
      </dgm:t>
    </dgm:pt>
    <dgm:pt modelId="{3C38E028-D0BC-4984-9E55-73BEF9F41995}">
      <dgm:prSet custT="1"/>
      <dgm:spPr/>
      <dgm:t>
        <a:bodyPr/>
        <a:lstStyle/>
        <a:p>
          <a:pPr rtl="1"/>
          <a:r>
            <a:rPr lang="ur-PK" sz="2400" dirty="0" smtClean="0">
              <a:latin typeface="Jameel Noori Nastaleeq" panose="02000503000000020004" pitchFamily="2" charset="-78"/>
              <a:cs typeface="Jameel Noori Nastaleeq" panose="02000503000000020004" pitchFamily="2" charset="-78"/>
            </a:rPr>
            <a:t>دوسروں کو بھی اللہ کی راہ میں نکلنے سے روکنا تاکہ اِن کی کمزوری نمایاں نہ ہو</a:t>
          </a:r>
          <a:endParaRPr lang="en-US" sz="2400" dirty="0">
            <a:latin typeface="Jameel Noori Nastaleeq" panose="02000503000000020004" pitchFamily="2" charset="-78"/>
            <a:cs typeface="Jameel Noori Nastaleeq" panose="02000503000000020004" pitchFamily="2" charset="-78"/>
          </a:endParaRPr>
        </a:p>
      </dgm:t>
    </dgm:pt>
    <dgm:pt modelId="{C2209E6D-6652-46B4-9A7F-6305C95C615B}" type="parTrans" cxnId="{7F52B876-FB2E-4816-AD5C-D61478C45C85}">
      <dgm:prSet/>
      <dgm:spPr/>
      <dgm:t>
        <a:bodyPr/>
        <a:lstStyle/>
        <a:p>
          <a:endParaRPr lang="en-US"/>
        </a:p>
      </dgm:t>
    </dgm:pt>
    <dgm:pt modelId="{C20DE852-4615-4358-9856-9B7F000E057C}" type="sibTrans" cxnId="{7F52B876-FB2E-4816-AD5C-D61478C45C85}">
      <dgm:prSet/>
      <dgm:spPr/>
      <dgm:t>
        <a:bodyPr/>
        <a:lstStyle/>
        <a:p>
          <a:endParaRPr lang="en-US"/>
        </a:p>
      </dgm:t>
    </dgm:pt>
    <dgm:pt modelId="{F864AC72-DEB8-4B69-938A-AB0FB386112B}">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نفاق کا تیسرا درجہ</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63FC1F9-5988-44DE-8FCD-2EB86C4921B8}" type="parTrans" cxnId="{664649DD-E926-43BF-82D3-994623719FB2}">
      <dgm:prSet/>
      <dgm:spPr/>
      <dgm:t>
        <a:bodyPr/>
        <a:lstStyle/>
        <a:p>
          <a:endParaRPr lang="en-US"/>
        </a:p>
      </dgm:t>
    </dgm:pt>
    <dgm:pt modelId="{2336BD7F-6A8C-41C2-8D3B-C6E8198509B2}" type="sibTrans" cxnId="{664649DD-E926-43BF-82D3-994623719FB2}">
      <dgm:prSet/>
      <dgm:spPr/>
      <dgm:t>
        <a:bodyPr/>
        <a:lstStyle/>
        <a:p>
          <a:endParaRPr lang="en-US"/>
        </a:p>
      </dgm:t>
    </dgm:pt>
    <dgm:pt modelId="{8F895912-88F7-4B53-AFD8-39337DC8AE8B}" type="pres">
      <dgm:prSet presAssocID="{DBCCA44B-0DE1-476B-8FE2-BC6DF4DF8A75}" presName="Name0" presStyleCnt="0">
        <dgm:presLayoutVars>
          <dgm:dir val="rev"/>
          <dgm:animLvl val="lvl"/>
          <dgm:resizeHandles val="exact"/>
        </dgm:presLayoutVars>
      </dgm:prSet>
      <dgm:spPr/>
      <dgm:t>
        <a:bodyPr/>
        <a:lstStyle/>
        <a:p>
          <a:endParaRPr lang="en-US"/>
        </a:p>
      </dgm:t>
    </dgm:pt>
    <dgm:pt modelId="{C2CB52ED-304D-4FEA-82BA-C591688507EF}" type="pres">
      <dgm:prSet presAssocID="{072D58D6-322B-4D67-BBE2-2456B8474C6F}" presName="linNode" presStyleCnt="0"/>
      <dgm:spPr/>
      <dgm:t>
        <a:bodyPr/>
        <a:lstStyle/>
        <a:p>
          <a:endParaRPr lang="en-US"/>
        </a:p>
      </dgm:t>
    </dgm:pt>
    <dgm:pt modelId="{B54A4BAE-5BF3-461B-BBB2-4033B49CFC18}" type="pres">
      <dgm:prSet presAssocID="{072D58D6-322B-4D67-BBE2-2456B8474C6F}" presName="parentText" presStyleLbl="node1" presStyleIdx="0" presStyleCnt="2">
        <dgm:presLayoutVars>
          <dgm:chMax val="1"/>
          <dgm:bulletEnabled val="1"/>
        </dgm:presLayoutVars>
      </dgm:prSet>
      <dgm:spPr/>
      <dgm:t>
        <a:bodyPr/>
        <a:lstStyle/>
        <a:p>
          <a:endParaRPr lang="en-US"/>
        </a:p>
      </dgm:t>
    </dgm:pt>
    <dgm:pt modelId="{DAFF8943-719E-4ACB-8C82-5ED82A313B1E}" type="pres">
      <dgm:prSet presAssocID="{072D58D6-322B-4D67-BBE2-2456B8474C6F}" presName="descendantText" presStyleLbl="alignAccFollowNode1" presStyleIdx="0" presStyleCnt="2">
        <dgm:presLayoutVars>
          <dgm:bulletEnabled val="1"/>
        </dgm:presLayoutVars>
      </dgm:prSet>
      <dgm:spPr/>
      <dgm:t>
        <a:bodyPr/>
        <a:lstStyle/>
        <a:p>
          <a:endParaRPr lang="en-US"/>
        </a:p>
      </dgm:t>
    </dgm:pt>
    <dgm:pt modelId="{E8FCDFEC-081F-4D85-BEBA-451E6C05203A}" type="pres">
      <dgm:prSet presAssocID="{651508FF-68AC-4919-989C-90B5914732DA}" presName="sp" presStyleCnt="0"/>
      <dgm:spPr/>
    </dgm:pt>
    <dgm:pt modelId="{7CC197D9-AAD6-491A-8E38-ADA478C200A4}" type="pres">
      <dgm:prSet presAssocID="{F864AC72-DEB8-4B69-938A-AB0FB386112B}" presName="linNode" presStyleCnt="0"/>
      <dgm:spPr/>
    </dgm:pt>
    <dgm:pt modelId="{ED88F778-05DB-4F69-AD7E-576D1FA6E8B5}" type="pres">
      <dgm:prSet presAssocID="{F864AC72-DEB8-4B69-938A-AB0FB386112B}" presName="parentText" presStyleLbl="node1" presStyleIdx="1" presStyleCnt="2">
        <dgm:presLayoutVars>
          <dgm:chMax val="1"/>
          <dgm:bulletEnabled val="1"/>
        </dgm:presLayoutVars>
      </dgm:prSet>
      <dgm:spPr/>
      <dgm:t>
        <a:bodyPr/>
        <a:lstStyle/>
        <a:p>
          <a:endParaRPr lang="en-US"/>
        </a:p>
      </dgm:t>
    </dgm:pt>
    <dgm:pt modelId="{38518CDB-1DF7-4E36-81A2-A9232158D59A}" type="pres">
      <dgm:prSet presAssocID="{F864AC72-DEB8-4B69-938A-AB0FB386112B}" presName="descendantText" presStyleLbl="alignAccFollowNode1" presStyleIdx="1" presStyleCnt="2">
        <dgm:presLayoutVars>
          <dgm:bulletEnabled val="1"/>
        </dgm:presLayoutVars>
      </dgm:prSet>
      <dgm:spPr/>
      <dgm:t>
        <a:bodyPr/>
        <a:lstStyle/>
        <a:p>
          <a:endParaRPr lang="en-US"/>
        </a:p>
      </dgm:t>
    </dgm:pt>
  </dgm:ptLst>
  <dgm:cxnLst>
    <dgm:cxn modelId="{EB980A58-EEC4-4DAB-B991-D42B90CE7B3F}" type="presOf" srcId="{DBCCA44B-0DE1-476B-8FE2-BC6DF4DF8A75}" destId="{8F895912-88F7-4B53-AFD8-39337DC8AE8B}" srcOrd="0" destOrd="0" presId="urn:microsoft.com/office/officeart/2005/8/layout/vList5"/>
    <dgm:cxn modelId="{E2AB79FF-B397-4001-94D4-C91156BB9B65}" srcId="{DBCCA44B-0DE1-476B-8FE2-BC6DF4DF8A75}" destId="{072D58D6-322B-4D67-BBE2-2456B8474C6F}" srcOrd="0" destOrd="0" parTransId="{ED0FD917-302B-4717-819B-74ED1B7529B3}" sibTransId="{651508FF-68AC-4919-989C-90B5914732DA}"/>
    <dgm:cxn modelId="{7F52B876-FB2E-4816-AD5C-D61478C45C85}" srcId="{F864AC72-DEB8-4B69-938A-AB0FB386112B}" destId="{3C38E028-D0BC-4984-9E55-73BEF9F41995}" srcOrd="0" destOrd="0" parTransId="{C2209E6D-6652-46B4-9A7F-6305C95C615B}" sibTransId="{C20DE852-4615-4358-9856-9B7F000E057C}"/>
    <dgm:cxn modelId="{9FD42173-6829-495F-96DF-F8C020FA743D}" type="presOf" srcId="{072D58D6-322B-4D67-BBE2-2456B8474C6F}" destId="{B54A4BAE-5BF3-461B-BBB2-4033B49CFC18}" srcOrd="0" destOrd="0" presId="urn:microsoft.com/office/officeart/2005/8/layout/vList5"/>
    <dgm:cxn modelId="{664649DD-E926-43BF-82D3-994623719FB2}" srcId="{DBCCA44B-0DE1-476B-8FE2-BC6DF4DF8A75}" destId="{F864AC72-DEB8-4B69-938A-AB0FB386112B}" srcOrd="1" destOrd="0" parTransId="{B63FC1F9-5988-44DE-8FCD-2EB86C4921B8}" sibTransId="{2336BD7F-6A8C-41C2-8D3B-C6E8198509B2}"/>
    <dgm:cxn modelId="{0F9EEFF0-94A7-4644-AB79-31384595CF08}" type="presOf" srcId="{27E8A47A-133F-47A1-B687-CE99AC99AA13}" destId="{DAFF8943-719E-4ACB-8C82-5ED82A313B1E}" srcOrd="0" destOrd="0" presId="urn:microsoft.com/office/officeart/2005/8/layout/vList5"/>
    <dgm:cxn modelId="{9E98D522-CDEF-46AD-BB4F-B22E67775BFF}" type="presOf" srcId="{F864AC72-DEB8-4B69-938A-AB0FB386112B}" destId="{ED88F778-05DB-4F69-AD7E-576D1FA6E8B5}" srcOrd="0" destOrd="0" presId="urn:microsoft.com/office/officeart/2005/8/layout/vList5"/>
    <dgm:cxn modelId="{FD0E444A-9D4C-4B50-9E6B-13C97086D187}" srcId="{072D58D6-322B-4D67-BBE2-2456B8474C6F}" destId="{27E8A47A-133F-47A1-B687-CE99AC99AA13}" srcOrd="0" destOrd="0" parTransId="{3513BAEB-B407-4CB9-847C-69F6B84B20FB}" sibTransId="{5FE44775-69FA-4EFD-97BF-A5D95002B07D}"/>
    <dgm:cxn modelId="{1FAA7868-1BE8-4CF4-94B7-566FC74A30BF}" type="presOf" srcId="{3C38E028-D0BC-4984-9E55-73BEF9F41995}" destId="{38518CDB-1DF7-4E36-81A2-A9232158D59A}" srcOrd="0" destOrd="0" presId="urn:microsoft.com/office/officeart/2005/8/layout/vList5"/>
    <dgm:cxn modelId="{D629BDEA-5A55-407B-BBB2-294AC9D8E759}" type="presParOf" srcId="{8F895912-88F7-4B53-AFD8-39337DC8AE8B}" destId="{C2CB52ED-304D-4FEA-82BA-C591688507EF}" srcOrd="0" destOrd="0" presId="urn:microsoft.com/office/officeart/2005/8/layout/vList5"/>
    <dgm:cxn modelId="{42DE4774-A954-4BA7-B6AF-756E032A9DAB}" type="presParOf" srcId="{C2CB52ED-304D-4FEA-82BA-C591688507EF}" destId="{B54A4BAE-5BF3-461B-BBB2-4033B49CFC18}" srcOrd="0" destOrd="0" presId="urn:microsoft.com/office/officeart/2005/8/layout/vList5"/>
    <dgm:cxn modelId="{B2CA318D-5A8F-4C94-8026-85CD0DCA986C}" type="presParOf" srcId="{C2CB52ED-304D-4FEA-82BA-C591688507EF}" destId="{DAFF8943-719E-4ACB-8C82-5ED82A313B1E}" srcOrd="1" destOrd="0" presId="urn:microsoft.com/office/officeart/2005/8/layout/vList5"/>
    <dgm:cxn modelId="{B4474A35-8690-40E7-AEF2-3C6383F21705}" type="presParOf" srcId="{8F895912-88F7-4B53-AFD8-39337DC8AE8B}" destId="{E8FCDFEC-081F-4D85-BEBA-451E6C05203A}" srcOrd="1" destOrd="0" presId="urn:microsoft.com/office/officeart/2005/8/layout/vList5"/>
    <dgm:cxn modelId="{3A0C9F9C-8408-4E01-8C18-84BFECAEED6B}" type="presParOf" srcId="{8F895912-88F7-4B53-AFD8-39337DC8AE8B}" destId="{7CC197D9-AAD6-491A-8E38-ADA478C200A4}" srcOrd="2" destOrd="0" presId="urn:microsoft.com/office/officeart/2005/8/layout/vList5"/>
    <dgm:cxn modelId="{FCA30C8E-004C-4708-BCA9-BCABC8C90CDB}" type="presParOf" srcId="{7CC197D9-AAD6-491A-8E38-ADA478C200A4}" destId="{ED88F778-05DB-4F69-AD7E-576D1FA6E8B5}" srcOrd="0" destOrd="0" presId="urn:microsoft.com/office/officeart/2005/8/layout/vList5"/>
    <dgm:cxn modelId="{4324C619-9B49-40E6-A1D8-309DB1DC3C11}" type="presParOf" srcId="{7CC197D9-AAD6-491A-8E38-ADA478C200A4}" destId="{38518CDB-1DF7-4E36-81A2-A9232158D59A}"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ایسے منافقین کا ذکر ہے جو خلوص کے ساتھ ایمان لائے تھے لیکن بعد ازاں دین کے تقاضوں سے پسپائی اختیار کی اور ایمانِ حقیقی سے محروم ہوگئے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800">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800">
            <a:effectLst/>
            <a:latin typeface="Jameel Noori Nastaleeq" pitchFamily="2" charset="-78"/>
            <a:cs typeface="Jameel Noori Nastaleeq" pitchFamily="2" charset="-78"/>
          </a:endParaRPr>
        </a:p>
      </dgm:t>
    </dgm:pt>
    <dgm:pt modelId="{93095CFE-338C-4DE2-BEE1-C5798B24C8A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اِس آیت میں اعلانیہ یا قانونی کفر کا ذکر نہیں۔</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نفاق کا کل معاملہ قلب سے متعلق ہے۔  قلب میں ایمان ہے تو انسان موٴمن ہے اور اگر قلب میں ایمان نہیں تو پھر اُس کے منافق ہونے کا اندیشہ ہے۔ </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2800">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2800">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4E2AE2C2-1AF4-4221-A699-9E5D3328D288}" type="presOf" srcId="{724361B4-9B9F-4084-A10C-F167166253CF}" destId="{D76713C3-888F-4971-B388-C389CB2342AF}" srcOrd="0" destOrd="0" presId="urn:microsoft.com/office/officeart/2005/8/layout/vList2"/>
    <dgm:cxn modelId="{EA60ABEC-3095-48E1-8A6E-EB9C5B3090F6}" type="presOf" srcId="{0967F7E4-F678-4578-8600-1B83ACEB6BBB}" destId="{D2B49F6D-4100-42FB-82A8-1CFAA91AE96A}"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EA22646D-84D1-42A5-A206-919EB5431B24}" type="presOf" srcId="{93095CFE-338C-4DE2-BEE1-C5798B24C8AD}" destId="{8160EAE7-75B1-40CC-8765-BEF41E203B77}" srcOrd="0" destOrd="0" presId="urn:microsoft.com/office/officeart/2005/8/layout/vList2"/>
    <dgm:cxn modelId="{6318FE4E-FE7C-467E-B1D7-910A41CFE56D}" type="presParOf" srcId="{D76713C3-888F-4971-B388-C389CB2342AF}" destId="{D2B49F6D-4100-42FB-82A8-1CFAA91AE96A}" srcOrd="0" destOrd="0" presId="urn:microsoft.com/office/officeart/2005/8/layout/vList2"/>
    <dgm:cxn modelId="{F705669F-7AE1-4392-B6E5-27A1744007EA}" type="presParOf" srcId="{D76713C3-888F-4971-B388-C389CB2342AF}" destId="{D99EA9DA-C9F7-4727-A441-90BBA7544EE0}" srcOrd="1" destOrd="0" presId="urn:microsoft.com/office/officeart/2005/8/layout/vList2"/>
    <dgm:cxn modelId="{EC934639-B11C-4C2F-8C52-2AA584E52716}" type="presParOf" srcId="{D76713C3-888F-4971-B388-C389CB2342AF}" destId="{8160EAE7-75B1-40CC-8765-BEF41E203B77}"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5000"/>
            </a:lnSpc>
            <a:spcAft>
              <a:spcPts val="0"/>
            </a:spcAft>
          </a:pP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منافقین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ظاہری اعتبار سے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اپنے مال و دولت اور تن و توش کی وجہ سے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ہر شخص کو مرعوب کردیتے ہیں</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26D5758-067C-496A-B6A0-628F0415021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5000"/>
            </a:lnSpc>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معنوی اعتبار سے یہ اِس قدر بزدل ہوتے ہیں کہ دشمن کے حملہ کا نشانہ بھی خود کو سمجھتے ہیں اور جہاد کے لئے مال و جان کی قربانی کی ندا کا رخ بھی اپنی طرف سمجھ کر گھبرا اٹھتے ہیں</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EF4E651-F2A4-4FDA-B527-745532D2CEAE}" type="parTrans" cxnId="{95D8A928-2F4B-4830-BA6F-9B644710223F}">
      <dgm:prSet/>
      <dgm:spPr/>
      <dgm:t>
        <a:bodyPr/>
        <a:lstStyle/>
        <a:p>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61CBE46-FFD7-41D0-96D8-2A83B6568ACA}" type="sibTrans" cxnId="{95D8A928-2F4B-4830-BA6F-9B644710223F}">
      <dgm:prSet/>
      <dgm:spPr/>
      <dgm:t>
        <a:bodyPr/>
        <a:lstStyle/>
        <a:p>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4E48086-477D-40F5-8007-49F8795C35C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5000"/>
            </a:lnSpc>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اﷲتعالیٰ نے اِس آیت میں منافقین کو مسلمانوں کا پوشیدہ دشمن قرار دیا کہ </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آستین </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سانپ ہیں لہذا  اُن سے ہوشیار رہا جائے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41007CA-D920-4028-9C63-73330508519F}" type="parTrans" cxnId="{D2817470-B848-4946-BAAD-900DBA4B7BFC}">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98AAEC1-651E-4294-8A39-8134E8CC262D}" type="sibTrans" cxnId="{D2817470-B848-4946-BAAD-900DBA4B7BFC}">
      <dgm:prSet/>
      <dgm:spPr/>
      <dgm:t>
        <a:bodyPr/>
        <a:lstStyle/>
        <a:p>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A9941F5E-3E1B-40FC-AA17-17F3D1F31688}" type="pres">
      <dgm:prSet presAssocID="{C26D5758-067C-496A-B6A0-628F0415021D}" presName="parentText" presStyleLbl="node1" presStyleIdx="1" presStyleCnt="3">
        <dgm:presLayoutVars>
          <dgm:chMax val="0"/>
          <dgm:bulletEnabled val="1"/>
        </dgm:presLayoutVars>
      </dgm:prSet>
      <dgm:spPr/>
      <dgm:t>
        <a:bodyPr/>
        <a:lstStyle/>
        <a:p>
          <a:endParaRPr lang="en-US"/>
        </a:p>
      </dgm:t>
    </dgm:pt>
    <dgm:pt modelId="{D5B19A69-5900-4F24-8404-1CF328AF309B}" type="pres">
      <dgm:prSet presAssocID="{961CBE46-FFD7-41D0-96D8-2A83B6568ACA}" presName="spacer" presStyleCnt="0"/>
      <dgm:spPr/>
      <dgm:t>
        <a:bodyPr/>
        <a:lstStyle/>
        <a:p>
          <a:endParaRPr lang="en-US"/>
        </a:p>
      </dgm:t>
    </dgm:pt>
    <dgm:pt modelId="{3AA48EB3-4E4E-458D-AA52-DA4A0179DF30}" type="pres">
      <dgm:prSet presAssocID="{F4E48086-477D-40F5-8007-49F8795C35C5}" presName="parentText" presStyleLbl="node1" presStyleIdx="2" presStyleCnt="3">
        <dgm:presLayoutVars>
          <dgm:chMax val="0"/>
          <dgm:bulletEnabled val="1"/>
        </dgm:presLayoutVars>
      </dgm:prSet>
      <dgm:spPr/>
      <dgm:t>
        <a:bodyPr/>
        <a:lstStyle/>
        <a:p>
          <a:endParaRPr lang="en-US"/>
        </a:p>
      </dgm:t>
    </dgm:pt>
  </dgm:ptLst>
  <dgm:cxnLst>
    <dgm:cxn modelId="{9715ADF9-28E2-40E6-8253-2BF5AD7E65D3}" type="presOf" srcId="{724361B4-9B9F-4084-A10C-F167166253CF}" destId="{D76713C3-888F-4971-B388-C389CB2342AF}"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D2817470-B848-4946-BAAD-900DBA4B7BFC}" srcId="{724361B4-9B9F-4084-A10C-F167166253CF}" destId="{F4E48086-477D-40F5-8007-49F8795C35C5}" srcOrd="2" destOrd="0" parTransId="{B41007CA-D920-4028-9C63-73330508519F}" sibTransId="{798AAEC1-651E-4294-8A39-8134E8CC262D}"/>
    <dgm:cxn modelId="{EA27B2FB-C3AF-4DBC-A8BF-3C7EA86890C0}" type="presOf" srcId="{C26D5758-067C-496A-B6A0-628F0415021D}" destId="{A9941F5E-3E1B-40FC-AA17-17F3D1F31688}" srcOrd="0" destOrd="0" presId="urn:microsoft.com/office/officeart/2005/8/layout/vList2"/>
    <dgm:cxn modelId="{B7ECDB7B-D28F-4BBF-87F5-A3C07352B6C7}" type="presOf" srcId="{F4E48086-477D-40F5-8007-49F8795C35C5}" destId="{3AA48EB3-4E4E-458D-AA52-DA4A0179DF30}" srcOrd="0" destOrd="0" presId="urn:microsoft.com/office/officeart/2005/8/layout/vList2"/>
    <dgm:cxn modelId="{95D8A928-2F4B-4830-BA6F-9B644710223F}" srcId="{724361B4-9B9F-4084-A10C-F167166253CF}" destId="{C26D5758-067C-496A-B6A0-628F0415021D}" srcOrd="1" destOrd="0" parTransId="{4EF4E651-F2A4-4FDA-B527-745532D2CEAE}" sibTransId="{961CBE46-FFD7-41D0-96D8-2A83B6568ACA}"/>
    <dgm:cxn modelId="{69AD2B7A-7254-4F16-9CEF-E5D84DECD882}" type="presOf" srcId="{0967F7E4-F678-4578-8600-1B83ACEB6BBB}" destId="{D2B49F6D-4100-42FB-82A8-1CFAA91AE96A}" srcOrd="0" destOrd="0" presId="urn:microsoft.com/office/officeart/2005/8/layout/vList2"/>
    <dgm:cxn modelId="{3C7F6BC1-8A5C-43B4-8536-ACC9D8891457}" type="presParOf" srcId="{D76713C3-888F-4971-B388-C389CB2342AF}" destId="{D2B49F6D-4100-42FB-82A8-1CFAA91AE96A}" srcOrd="0" destOrd="0" presId="urn:microsoft.com/office/officeart/2005/8/layout/vList2"/>
    <dgm:cxn modelId="{08526161-192C-4FB1-8806-3071DF8F37CD}" type="presParOf" srcId="{D76713C3-888F-4971-B388-C389CB2342AF}" destId="{D99EA9DA-C9F7-4727-A441-90BBA7544EE0}" srcOrd="1" destOrd="0" presId="urn:microsoft.com/office/officeart/2005/8/layout/vList2"/>
    <dgm:cxn modelId="{60C6EA0C-B616-488C-BCB1-CCB457CD0103}" type="presParOf" srcId="{D76713C3-888F-4971-B388-C389CB2342AF}" destId="{A9941F5E-3E1B-40FC-AA17-17F3D1F31688}" srcOrd="2" destOrd="0" presId="urn:microsoft.com/office/officeart/2005/8/layout/vList2"/>
    <dgm:cxn modelId="{CE730108-726C-4A27-ACE9-6177D9595C43}" type="presParOf" srcId="{D76713C3-888F-4971-B388-C389CB2342AF}" destId="{D5B19A69-5900-4F24-8404-1CF328AF309B}" srcOrd="3" destOrd="0" presId="urn:microsoft.com/office/officeart/2005/8/layout/vList2"/>
    <dgm:cxn modelId="{DAC98884-F749-4058-A368-2AF97A86AA7E}" type="presParOf" srcId="{D76713C3-888F-4971-B388-C389CB2342AF}" destId="{3AA48EB3-4E4E-458D-AA52-DA4A0179DF30}"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75000"/>
            </a:lnSpc>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منافقین کا</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نبی اکرم  ﷺ سے بغض اور عداوت کا معاملہ </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E7543B56-7CA5-4B1F-B391-53B3A3115F84}" type="presOf" srcId="{724361B4-9B9F-4084-A10C-F167166253CF}" destId="{D76713C3-888F-4971-B388-C389CB2342AF}"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32AA4EC3-651E-4182-A60E-3CE56B92CC5D}" type="presOf" srcId="{0967F7E4-F678-4578-8600-1B83ACEB6BBB}" destId="{D2B49F6D-4100-42FB-82A8-1CFAA91AE96A}" srcOrd="0" destOrd="0" presId="urn:microsoft.com/office/officeart/2005/8/layout/vList2"/>
    <dgm:cxn modelId="{F52B3792-DEEA-4C07-AC47-CDDAFD3844FA}"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92"/>
          <a:ext cx="9590876" cy="1086911"/>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5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 مرضِ نفاق کا چوتھا درجہ ہے یعنی مخلص ساتھیوں اور قیادت سے دشمنی ، بغض اور نفرت</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059" y="53251"/>
        <a:ext cx="9484758" cy="980793"/>
      </dsp:txXfrm>
    </dsp:sp>
    <dsp:sp modelId="{A9941F5E-3E1B-40FC-AA17-17F3D1F31688}">
      <dsp:nvSpPr>
        <dsp:cNvPr id="0" name=""/>
        <dsp:cNvSpPr/>
      </dsp:nvSpPr>
      <dsp:spPr>
        <a:xfrm>
          <a:off x="0" y="1101335"/>
          <a:ext cx="9590876" cy="1086911"/>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5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 اِس  مرض کا آخری درجہ ہے جس کے بعد  انسان   </a:t>
          </a:r>
          <a:r>
            <a:rPr lang="en-US"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Point of no return </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پر پہنچ جاتا ہے، یہ بیماری لاعلاج ہوجاتی ہے اور انسان شعوری نفاق میں مبتلا ہوجاتا ہے</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059" y="1154394"/>
        <a:ext cx="9484758" cy="9807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869E2-37F1-493C-968F-F0751B394AC0}">
      <dsp:nvSpPr>
        <dsp:cNvPr id="0" name=""/>
        <dsp:cNvSpPr/>
      </dsp:nvSpPr>
      <dsp:spPr>
        <a:xfrm rot="10800000">
          <a:off x="2942501" y="0"/>
          <a:ext cx="5711914" cy="1034961"/>
        </a:xfrm>
        <a:prstGeom prst="nonIsoscelesTrapezoid">
          <a:avLst>
            <a:gd name="adj1" fmla="val 0"/>
            <a:gd name="adj2" fmla="val 71078"/>
          </a:avLst>
        </a:prstGeom>
        <a:solidFill>
          <a:srgbClr val="D2DEEF"/>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228600" lvl="1" indent="-228600" algn="r" defTabSz="977900" rtl="1">
            <a:lnSpc>
              <a:spcPct val="75000"/>
            </a:lnSpc>
            <a:spcBef>
              <a:spcPct val="0"/>
            </a:spcBef>
            <a:spcAft>
              <a:spcPts val="0"/>
            </a:spcAft>
            <a:buChar char="••"/>
          </a:pPr>
          <a:r>
            <a:rPr lang="ar-SA" sz="2200" kern="1200" dirty="0" smtClean="0">
              <a:latin typeface="Jameel Noori Nastaleeq" pitchFamily="2" charset="-78"/>
              <a:ea typeface="Times New Roman" pitchFamily="18" charset="0"/>
              <a:cs typeface="Jameel Noori Nastaleeq" pitchFamily="2" charset="-78"/>
            </a:rPr>
            <a:t>انسان اپنی کمزوری کو چھپانے کے لئے جھوٹا عذر پیش کرے (المنافقون : 1)</a:t>
          </a:r>
          <a:endParaRPr lang="en-US" sz="2200" kern="1200" dirty="0">
            <a:latin typeface="Jameel Noori Nastaleeq" pitchFamily="2" charset="-78"/>
            <a:cs typeface="Jameel Noori Nastaleeq" pitchFamily="2" charset="-78"/>
          </a:endParaRPr>
        </a:p>
      </dsp:txBody>
      <dsp:txXfrm rot="10800000">
        <a:off x="3678126" y="0"/>
        <a:ext cx="4976289" cy="1034961"/>
      </dsp:txXfrm>
    </dsp:sp>
    <dsp:sp modelId="{B519E533-5DD4-4570-BC4F-B5EDAD5EDF12}">
      <dsp:nvSpPr>
        <dsp:cNvPr id="0" name=""/>
        <dsp:cNvSpPr/>
      </dsp:nvSpPr>
      <dsp:spPr>
        <a:xfrm>
          <a:off x="2206876" y="0"/>
          <a:ext cx="1471250" cy="1034961"/>
        </a:xfrm>
        <a:prstGeom prst="trapezoid">
          <a:avLst>
            <a:gd name="adj" fmla="val 71078"/>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80000"/>
            </a:lnSpc>
            <a:spcBef>
              <a:spcPct val="0"/>
            </a:spcBef>
            <a:spcAft>
              <a:spcPts val="0"/>
            </a:spcAft>
          </a:pPr>
          <a:endParaRPr lang="ur-PK" sz="1200" kern="12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lvl="0" algn="ctr" defTabSz="533400">
            <a:lnSpc>
              <a:spcPct val="70000"/>
            </a:lnSpc>
            <a:spcBef>
              <a:spcPct val="0"/>
            </a:spcBef>
            <a:spcAft>
              <a:spcPts val="0"/>
            </a:spcAft>
          </a:pPr>
          <a:r>
            <a:rPr lang="ur-PK" sz="2400" kern="12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پہلا </a:t>
          </a:r>
        </a:p>
        <a:p>
          <a:pPr lvl="0" algn="ctr" defTabSz="533400">
            <a:lnSpc>
              <a:spcPct val="70000"/>
            </a:lnSpc>
            <a:spcBef>
              <a:spcPct val="0"/>
            </a:spcBef>
            <a:spcAft>
              <a:spcPts val="0"/>
            </a:spcAft>
          </a:pPr>
          <a:r>
            <a:rPr lang="ur-PK" sz="2400" kern="12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درجہ</a:t>
          </a:r>
          <a:endParaRPr lang="en-US" sz="240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2206876" y="0"/>
        <a:ext cx="1471250" cy="1034961"/>
      </dsp:txXfrm>
    </dsp:sp>
    <dsp:sp modelId="{6A2CE371-AD99-4CEB-9E29-0279A7F1DCAC}">
      <dsp:nvSpPr>
        <dsp:cNvPr id="0" name=""/>
        <dsp:cNvSpPr/>
      </dsp:nvSpPr>
      <dsp:spPr>
        <a:xfrm rot="10800000">
          <a:off x="3678126" y="1034961"/>
          <a:ext cx="4976289" cy="1034961"/>
        </a:xfrm>
        <a:prstGeom prst="nonIsoscelesTrapezoid">
          <a:avLst>
            <a:gd name="adj1" fmla="val 0"/>
            <a:gd name="adj2" fmla="val 71078"/>
          </a:avLst>
        </a:prstGeom>
        <a:solidFill>
          <a:srgbClr val="D2DEEF"/>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228600" lvl="1" indent="-228600" algn="r" defTabSz="977900" rtl="1">
            <a:lnSpc>
              <a:spcPct val="75000"/>
            </a:lnSpc>
            <a:spcBef>
              <a:spcPct val="0"/>
            </a:spcBef>
            <a:spcAft>
              <a:spcPts val="0"/>
            </a:spcAft>
            <a:buChar char="••"/>
          </a:pPr>
          <a:r>
            <a:rPr lang="ar-SA" sz="2200" kern="1200" smtClean="0">
              <a:latin typeface="Jameel Noori Nastaleeq" pitchFamily="2" charset="-78"/>
              <a:ea typeface="Times New Roman" pitchFamily="18" charset="0"/>
              <a:cs typeface="Jameel Noori Nastaleeq" pitchFamily="2" charset="-78"/>
            </a:rPr>
            <a:t>اپنے بہانے میں وزن پیدا کرنے کے لئے جھوٹی قسمیں کھانا  (المنافقون : 2)</a:t>
          </a:r>
          <a:endParaRPr lang="en-US" sz="2200" kern="1200" dirty="0">
            <a:latin typeface="Jameel Noori Nastaleeq" pitchFamily="2" charset="-78"/>
            <a:cs typeface="Jameel Noori Nastaleeq" pitchFamily="2" charset="-78"/>
          </a:endParaRPr>
        </a:p>
      </dsp:txBody>
      <dsp:txXfrm rot="10800000">
        <a:off x="4413752" y="1034961"/>
        <a:ext cx="4240663" cy="1034961"/>
      </dsp:txXfrm>
    </dsp:sp>
    <dsp:sp modelId="{022F16FE-42E1-438E-8A29-A2C58AAE14E7}">
      <dsp:nvSpPr>
        <dsp:cNvPr id="0" name=""/>
        <dsp:cNvSpPr/>
      </dsp:nvSpPr>
      <dsp:spPr>
        <a:xfrm>
          <a:off x="1471250" y="1034961"/>
          <a:ext cx="2942501" cy="1034961"/>
        </a:xfrm>
        <a:prstGeom prst="trapezoid">
          <a:avLst>
            <a:gd name="adj" fmla="val 71078"/>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ur-PK" sz="2800" kern="120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دوسرا درجہ</a:t>
          </a:r>
          <a:endParaRPr lang="en-US" sz="280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986188" y="1034961"/>
        <a:ext cx="1912625" cy="1034961"/>
      </dsp:txXfrm>
    </dsp:sp>
    <dsp:sp modelId="{14AF1923-CB3C-4D25-B7D4-4A2077C2AA8E}">
      <dsp:nvSpPr>
        <dsp:cNvPr id="0" name=""/>
        <dsp:cNvSpPr/>
      </dsp:nvSpPr>
      <dsp:spPr>
        <a:xfrm rot="10800000">
          <a:off x="4413752" y="2069923"/>
          <a:ext cx="4240663" cy="1034961"/>
        </a:xfrm>
        <a:prstGeom prst="nonIsoscelesTrapezoid">
          <a:avLst>
            <a:gd name="adj1" fmla="val 0"/>
            <a:gd name="adj2" fmla="val 71078"/>
          </a:avLst>
        </a:prstGeom>
        <a:solidFill>
          <a:srgbClr val="D2DEEF"/>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228600" lvl="1" indent="-228600" algn="r" defTabSz="977900" rtl="1">
            <a:lnSpc>
              <a:spcPct val="75000"/>
            </a:lnSpc>
            <a:spcBef>
              <a:spcPct val="0"/>
            </a:spcBef>
            <a:spcAft>
              <a:spcPts val="0"/>
            </a:spcAft>
            <a:buChar char="••"/>
          </a:pPr>
          <a:r>
            <a:rPr lang="ar-SA" sz="2200" kern="1200" smtClean="0">
              <a:latin typeface="Jameel Noori Nastaleeq" pitchFamily="2" charset="-78"/>
              <a:ea typeface="Times New Roman" pitchFamily="18" charset="0"/>
              <a:cs typeface="Jameel Noori Nastaleeq" pitchFamily="2" charset="-78"/>
            </a:rPr>
            <a:t>اپنی کمزوری چھپانے کے لئے دوسرے ساتھیوں کو دین کے لئےقربانی دینے سے روکنا تاکہ وہ بھی ان ہی کی طرح ہوجائیں</a:t>
          </a:r>
          <a:endParaRPr lang="en-US" sz="2200" kern="1200" dirty="0">
            <a:latin typeface="Jameel Noori Nastaleeq" pitchFamily="2" charset="-78"/>
            <a:cs typeface="Jameel Noori Nastaleeq" pitchFamily="2" charset="-78"/>
          </a:endParaRPr>
        </a:p>
      </dsp:txBody>
      <dsp:txXfrm rot="10800000">
        <a:off x="5149377" y="2069923"/>
        <a:ext cx="3505038" cy="1034961"/>
      </dsp:txXfrm>
    </dsp:sp>
    <dsp:sp modelId="{9614A8D5-E470-436D-ADC5-C2C09A03A7A1}">
      <dsp:nvSpPr>
        <dsp:cNvPr id="0" name=""/>
        <dsp:cNvSpPr/>
      </dsp:nvSpPr>
      <dsp:spPr>
        <a:xfrm>
          <a:off x="735625" y="2069923"/>
          <a:ext cx="4413752" cy="1034961"/>
        </a:xfrm>
        <a:prstGeom prst="trapezoid">
          <a:avLst>
            <a:gd name="adj" fmla="val 71078"/>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ur-PK" sz="3600" kern="120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تیسرا درجہ</a:t>
          </a:r>
          <a:endParaRPr lang="en-US" sz="360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508031" y="2069923"/>
        <a:ext cx="2868938" cy="1034961"/>
      </dsp:txXfrm>
    </dsp:sp>
    <dsp:sp modelId="{339542CE-C52B-4F8C-8DD6-A72A5CE7CD5C}">
      <dsp:nvSpPr>
        <dsp:cNvPr id="0" name=""/>
        <dsp:cNvSpPr/>
      </dsp:nvSpPr>
      <dsp:spPr>
        <a:xfrm rot="10800000">
          <a:off x="5149377" y="3104885"/>
          <a:ext cx="3505038" cy="1034961"/>
        </a:xfrm>
        <a:prstGeom prst="nonIsoscelesTrapezoid">
          <a:avLst>
            <a:gd name="adj1" fmla="val 0"/>
            <a:gd name="adj2" fmla="val 71078"/>
          </a:avLst>
        </a:prstGeom>
        <a:solidFill>
          <a:srgbClr val="D2DEEF"/>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228600" lvl="1" indent="-228600" algn="r" defTabSz="977900" rtl="1">
            <a:lnSpc>
              <a:spcPct val="75000"/>
            </a:lnSpc>
            <a:spcBef>
              <a:spcPct val="0"/>
            </a:spcBef>
            <a:spcAft>
              <a:spcPts val="0"/>
            </a:spcAft>
            <a:buChar char="••"/>
          </a:pPr>
          <a:r>
            <a:rPr lang="ar-SA" sz="2200" kern="1200" smtClean="0">
              <a:latin typeface="Jameel Noori Nastaleeq" pitchFamily="2" charset="-78"/>
              <a:ea typeface="Times New Roman" pitchFamily="18" charset="0"/>
              <a:cs typeface="Jameel Noori Nastaleeq" pitchFamily="2" charset="-78"/>
            </a:rPr>
            <a:t>مخلص ساتھیوں اور قائد سے دشمنی (المنافقون:5)</a:t>
          </a:r>
          <a:endParaRPr lang="en-US" sz="2200" kern="1200" dirty="0">
            <a:latin typeface="Jameel Noori Nastaleeq" pitchFamily="2" charset="-78"/>
            <a:cs typeface="Jameel Noori Nastaleeq" pitchFamily="2" charset="-78"/>
          </a:endParaRPr>
        </a:p>
      </dsp:txBody>
      <dsp:txXfrm rot="10800000">
        <a:off x="5885002" y="3104885"/>
        <a:ext cx="2769413" cy="1034961"/>
      </dsp:txXfrm>
    </dsp:sp>
    <dsp:sp modelId="{24C47CE6-13A4-41EA-94A5-591EF73D48CA}">
      <dsp:nvSpPr>
        <dsp:cNvPr id="0" name=""/>
        <dsp:cNvSpPr/>
      </dsp:nvSpPr>
      <dsp:spPr>
        <a:xfrm>
          <a:off x="0" y="3104885"/>
          <a:ext cx="5885002" cy="1034961"/>
        </a:xfrm>
        <a:prstGeom prst="trapezoid">
          <a:avLst>
            <a:gd name="adj" fmla="val 71078"/>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rtl="1">
            <a:lnSpc>
              <a:spcPct val="90000"/>
            </a:lnSpc>
            <a:spcBef>
              <a:spcPct val="0"/>
            </a:spcBef>
            <a:spcAft>
              <a:spcPct val="35000"/>
            </a:spcAft>
          </a:pPr>
          <a:r>
            <a:rPr lang="ur-PK" sz="4000" kern="120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چوتھا درجہ</a:t>
          </a:r>
          <a:endParaRPr lang="en-US" sz="400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029875" y="3104885"/>
        <a:ext cx="3825251" cy="103496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45071"/>
          <a:ext cx="9590876" cy="125482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5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مرض نفاق کی ہلاکت خیزی </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کا </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بیان </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روزِ قیامت ہمارے لیے نجات کی ایک امید نبی اکرم  ﷺ کی دُعائے شفاعت کا حصول ہے۔ منافقین کے حق میں یہ دعائے شفاعت قبول نہ ہوگی</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1256" y="106327"/>
        <a:ext cx="9468364" cy="1132313"/>
      </dsp:txXfrm>
    </dsp:sp>
    <dsp:sp modelId="{66B38506-71BB-4A3F-9F07-860EE0D94471}">
      <dsp:nvSpPr>
        <dsp:cNvPr id="0" name=""/>
        <dsp:cNvSpPr/>
      </dsp:nvSpPr>
      <dsp:spPr>
        <a:xfrm>
          <a:off x="0" y="1487097"/>
          <a:ext cx="9590876" cy="125482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5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 بات اللہ کی سنت کے خلاف ہے کہ وہ کسی کو زبردستی راہِ ہدایت پر لے آئے</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جو لوگ دیدہ و  دانستہ فسق و فجور کے راستہ پر چل رہے ہوں، اُنہیں زبردستی  ہدایت دینا اﷲ کا ضابطہ نہیں ہے۔ </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1256" y="1548353"/>
        <a:ext cx="9468364" cy="113231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DF81A-3868-43EC-B34A-F64313980F97}">
      <dsp:nvSpPr>
        <dsp:cNvPr id="0" name=""/>
        <dsp:cNvSpPr/>
      </dsp:nvSpPr>
      <dsp:spPr>
        <a:xfrm>
          <a:off x="0" y="279786"/>
          <a:ext cx="9753600" cy="1616063"/>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قرآنِ حکیم میں سورہ ٴ منافقون سے پہلے سورہ ٴ صف اور سورہ ٴ جمعہ ہیں۔ اِن دو سورتوں کے ساتھ سورہ ٴمنافقون کا ربط یہ ہے کہ سورہ ٴ صف اور سورہ ٴ جمعہ کا موضوع ہے غلبہ ٴ دین کمے لئے جہاد فی سبیل اللہ اور اِس کا اساسی طریقہ ٴ کارجبکہ جہاد فی سبیل اللہ سے اعراض کا نتیجہ ہے نفاق جو کہ موضوع ہے سورہ ٴ منافقون کا</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8890" y="358676"/>
        <a:ext cx="9595820" cy="1458283"/>
      </dsp:txXfrm>
    </dsp:sp>
    <dsp:sp modelId="{DF51B444-0C3C-4654-80EB-17E41F72C41C}">
      <dsp:nvSpPr>
        <dsp:cNvPr id="0" name=""/>
        <dsp:cNvSpPr/>
      </dsp:nvSpPr>
      <dsp:spPr>
        <a:xfrm>
          <a:off x="0" y="2080170"/>
          <a:ext cx="9753600" cy="183456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قرآنِ حکیم میں سورہ ٴ منافقون کے فوراً بعد سورہ ٴ تغابن آئی </a:t>
          </a: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ہے۔سورہ </a:t>
          </a: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ٴ منافقون کا موضوع ہے حقیقت ِ نفاق جبکہ سورہ ٴ تغابن کاموضوع ہے حقیقتِ ایمان ۔ نفاق درحقیقت کفرِ حقیقی ہے جو ایمانِ حقیقی کی ضد ہے</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89556" y="2169726"/>
        <a:ext cx="9574488" cy="16554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F8943-719E-4ACB-8C82-5ED82A313B1E}">
      <dsp:nvSpPr>
        <dsp:cNvPr id="0" name=""/>
        <dsp:cNvSpPr/>
      </dsp:nvSpPr>
      <dsp:spPr>
        <a:xfrm rot="16200000">
          <a:off x="2796793" y="-2717569"/>
          <a:ext cx="630709" cy="622429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r" defTabSz="1244600" rtl="1">
            <a:lnSpc>
              <a:spcPct val="90000"/>
            </a:lnSpc>
            <a:spcBef>
              <a:spcPct val="0"/>
            </a:spcBef>
            <a:spcAft>
              <a:spcPct val="15000"/>
            </a:spcAft>
            <a:buChar char="••"/>
          </a:pPr>
          <a:r>
            <a:rPr lang="ur-PK" sz="2800" kern="1200" dirty="0" smtClean="0">
              <a:latin typeface="Jameel Noori Nastaleeq" panose="02000503000000020004" pitchFamily="2" charset="-78"/>
              <a:cs typeface="Jameel Noori Nastaleeq" panose="02000503000000020004" pitchFamily="2" charset="-78"/>
            </a:rPr>
            <a:t>جھوٹ بولنا</a:t>
          </a:r>
          <a:endParaRPr lang="en-US" sz="2800" kern="1200" dirty="0">
            <a:latin typeface="Jameel Noori Nastaleeq" panose="02000503000000020004" pitchFamily="2" charset="-78"/>
            <a:cs typeface="Jameel Noori Nastaleeq" panose="02000503000000020004" pitchFamily="2" charset="-78"/>
          </a:endParaRPr>
        </a:p>
      </dsp:txBody>
      <dsp:txXfrm rot="5400000">
        <a:off x="30789" y="110013"/>
        <a:ext cx="6193507" cy="569131"/>
      </dsp:txXfrm>
    </dsp:sp>
    <dsp:sp modelId="{B54A4BAE-5BF3-461B-BBB2-4033B49CFC18}">
      <dsp:nvSpPr>
        <dsp:cNvPr id="0" name=""/>
        <dsp:cNvSpPr/>
      </dsp:nvSpPr>
      <dsp:spPr>
        <a:xfrm>
          <a:off x="6224296" y="385"/>
          <a:ext cx="3501166" cy="78838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نفاق کا پہلا درجہ</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262782" y="38871"/>
        <a:ext cx="3424194" cy="7114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775"/>
          <a:ext cx="9424524" cy="919181"/>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80000"/>
            </a:lnSpc>
            <a:spcBef>
              <a:spcPct val="0"/>
            </a:spcBef>
            <a:spcAft>
              <a:spcPts val="0"/>
            </a:spcAft>
          </a:pPr>
          <a:r>
            <a:rPr lang="ar-SA" sz="2400" b="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منافقین نبی اکرم ﷺ کی اطاعت سے پہلو تہی کرتے</a:t>
          </a:r>
          <a:r>
            <a:rPr lang="ur-PK" sz="2400" b="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اور </a:t>
          </a: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اپنی عملی کوتاہیوں کی تلافی کے لیے بار بار یقین دہانی کراتے کہ اے نبیﷺ! ہم گواہی دیتے ہیں کہ آپ واقعی اﷲ کے رسول ہیں</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4871" y="45646"/>
        <a:ext cx="9334782" cy="829439"/>
      </dsp:txXfrm>
    </dsp:sp>
    <dsp:sp modelId="{8160EAE7-75B1-40CC-8765-BEF41E203B77}">
      <dsp:nvSpPr>
        <dsp:cNvPr id="0" name=""/>
        <dsp:cNvSpPr/>
      </dsp:nvSpPr>
      <dsp:spPr>
        <a:xfrm>
          <a:off x="0" y="931741"/>
          <a:ext cx="9424524" cy="919181"/>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8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آیت میں منافقین کے جھوٹا ہونے کا ذکر کیا گیا ہے اور یہ جھوٹ ہی مرضِ نفاق کا پہلا درجہ ہے یعنی دینی تقاضوں سے اعراض کے لیے جھوٹا عذر تراشنا</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4871" y="976612"/>
        <a:ext cx="9334782" cy="8294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F8943-719E-4ACB-8C82-5ED82A313B1E}">
      <dsp:nvSpPr>
        <dsp:cNvPr id="0" name=""/>
        <dsp:cNvSpPr/>
      </dsp:nvSpPr>
      <dsp:spPr>
        <a:xfrm rot="16200000">
          <a:off x="2725314" y="-2628582"/>
          <a:ext cx="773666" cy="622429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80000"/>
            </a:lnSpc>
            <a:spcBef>
              <a:spcPct val="0"/>
            </a:spcBef>
            <a:spcAft>
              <a:spcPts val="0"/>
            </a:spcAft>
            <a:buChar char="••"/>
          </a:pPr>
          <a:r>
            <a:rPr lang="ur-PK" sz="2400" kern="1200" dirty="0" smtClean="0">
              <a:latin typeface="Jameel Noori Nastaleeq" panose="02000503000000020004" pitchFamily="2" charset="-78"/>
              <a:cs typeface="Jameel Noori Nastaleeq" panose="02000503000000020004" pitchFamily="2" charset="-78"/>
            </a:rPr>
            <a:t>اللہ کی راہ میں نکلنے سے اعراض پر شرمندگی،جواب دہی اور تادیبی کاروائی سے  بچنے کے لئے اپنی قسموں کوپناہ گاہ بنانا</a:t>
          </a:r>
          <a:endParaRPr lang="en-US" sz="2400" kern="1200" dirty="0">
            <a:latin typeface="Jameel Noori Nastaleeq" panose="02000503000000020004" pitchFamily="2" charset="-78"/>
            <a:cs typeface="Jameel Noori Nastaleeq" panose="02000503000000020004" pitchFamily="2" charset="-78"/>
          </a:endParaRPr>
        </a:p>
      </dsp:txBody>
      <dsp:txXfrm rot="5400000">
        <a:off x="37767" y="134499"/>
        <a:ext cx="6186529" cy="698132"/>
      </dsp:txXfrm>
    </dsp:sp>
    <dsp:sp modelId="{B54A4BAE-5BF3-461B-BBB2-4033B49CFC18}">
      <dsp:nvSpPr>
        <dsp:cNvPr id="0" name=""/>
        <dsp:cNvSpPr/>
      </dsp:nvSpPr>
      <dsp:spPr>
        <a:xfrm>
          <a:off x="6224296" y="24"/>
          <a:ext cx="3501166" cy="967083"/>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نفاق کا دوسرا درجہ</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271505" y="47233"/>
        <a:ext cx="3406748" cy="872665"/>
      </dsp:txXfrm>
    </dsp:sp>
    <dsp:sp modelId="{38518CDB-1DF7-4E36-81A2-A9232158D59A}">
      <dsp:nvSpPr>
        <dsp:cNvPr id="0" name=""/>
        <dsp:cNvSpPr/>
      </dsp:nvSpPr>
      <dsp:spPr>
        <a:xfrm rot="16200000">
          <a:off x="2725314" y="-1613144"/>
          <a:ext cx="773666" cy="622429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anose="02000503000000020004" pitchFamily="2" charset="-78"/>
              <a:cs typeface="Jameel Noori Nastaleeq" panose="02000503000000020004" pitchFamily="2" charset="-78"/>
            </a:rPr>
            <a:t>دوسروں کو بھی اللہ کی راہ میں نکلنے سے روکنا تاکہ اِن کی کمزوری نمایاں نہ ہو</a:t>
          </a:r>
          <a:endParaRPr lang="en-US" sz="2400" kern="1200" dirty="0">
            <a:latin typeface="Jameel Noori Nastaleeq" panose="02000503000000020004" pitchFamily="2" charset="-78"/>
            <a:cs typeface="Jameel Noori Nastaleeq" panose="02000503000000020004" pitchFamily="2" charset="-78"/>
          </a:endParaRPr>
        </a:p>
      </dsp:txBody>
      <dsp:txXfrm rot="5400000">
        <a:off x="37767" y="1149937"/>
        <a:ext cx="6186529" cy="698132"/>
      </dsp:txXfrm>
    </dsp:sp>
    <dsp:sp modelId="{ED88F778-05DB-4F69-AD7E-576D1FA6E8B5}">
      <dsp:nvSpPr>
        <dsp:cNvPr id="0" name=""/>
        <dsp:cNvSpPr/>
      </dsp:nvSpPr>
      <dsp:spPr>
        <a:xfrm>
          <a:off x="6224296" y="1015461"/>
          <a:ext cx="3501166" cy="967083"/>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نفاق کا تیسرا درجہ</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271505" y="1062670"/>
        <a:ext cx="3406748" cy="8726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441"/>
          <a:ext cx="9498955" cy="1252448"/>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ایسے منافقین کا ذکر ہے جو خلوص کے ساتھ ایمان لائے تھے لیکن بعد ازاں دین کے تقاضوں سے پسپائی اختیار کی اور ایمانِ حقیقی سے محروم ہوگئے</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1139" y="61580"/>
        <a:ext cx="9376677" cy="1130170"/>
      </dsp:txXfrm>
    </dsp:sp>
    <dsp:sp modelId="{8160EAE7-75B1-40CC-8765-BEF41E203B77}">
      <dsp:nvSpPr>
        <dsp:cNvPr id="0" name=""/>
        <dsp:cNvSpPr/>
      </dsp:nvSpPr>
      <dsp:spPr>
        <a:xfrm>
          <a:off x="0" y="1265321"/>
          <a:ext cx="9498955" cy="1252448"/>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اِس آیت میں اعلانیہ یا قانونی کفر کا ذکر نہیں۔</a:t>
          </a: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نفاق کا کل معاملہ قلب سے متعلق ہے۔  قلب میں ایمان ہے تو انسان موٴمن ہے اور اگر قلب میں ایمان نہیں تو پھر اُس کے منافق ہونے کا اندیشہ ہے۔ </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1139" y="1326460"/>
        <a:ext cx="9376677" cy="11301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377"/>
          <a:ext cx="9590876" cy="109123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5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منافقین </a:t>
          </a: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ظاہری اعتبار سے </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اپنے مال و دولت اور تن و توش کی وجہ سے </a:t>
          </a: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ہر شخص کو مرعوب کردیتے ہیں</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69" y="53646"/>
        <a:ext cx="9484338" cy="984692"/>
      </dsp:txXfrm>
    </dsp:sp>
    <dsp:sp modelId="{A9941F5E-3E1B-40FC-AA17-17F3D1F31688}">
      <dsp:nvSpPr>
        <dsp:cNvPr id="0" name=""/>
        <dsp:cNvSpPr/>
      </dsp:nvSpPr>
      <dsp:spPr>
        <a:xfrm>
          <a:off x="0" y="1104278"/>
          <a:ext cx="9590876" cy="109123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5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معنوی اعتبار سے یہ اِس قدر بزدل ہوتے ہیں کہ دشمن کے حملہ کا نشانہ بھی خود کو سمجھتے ہیں اور جہاد کے لئے مال و جان کی قربانی کی ندا کا رخ بھی اپنی طرف سمجھ کر گھبرا اٹھتے ہیں</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69" y="1157547"/>
        <a:ext cx="9484338" cy="984692"/>
      </dsp:txXfrm>
    </dsp:sp>
    <dsp:sp modelId="{3AA48EB3-4E4E-458D-AA52-DA4A0179DF30}">
      <dsp:nvSpPr>
        <dsp:cNvPr id="0" name=""/>
        <dsp:cNvSpPr/>
      </dsp:nvSpPr>
      <dsp:spPr>
        <a:xfrm>
          <a:off x="0" y="2208179"/>
          <a:ext cx="9590876" cy="109123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5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اﷲتعالیٰ نے اِس آیت میں منافقین کو مسلمانوں کا پوشیدہ دشمن قرار دیا کہ </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 </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آستین </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سانپ ہیں لہذا  اُن سے ہوشیار رہا جائے</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269" y="2261448"/>
        <a:ext cx="9484338" cy="9846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6389"/>
          <a:ext cx="9590876" cy="91728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75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منافقین کا</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نبی اکرم  ﷺ سے بغض اور عداوت کا معاملہ </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4778" y="51167"/>
        <a:ext cx="9501320" cy="82772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8D236-770E-4BB6-B7E4-2952279A3630}" type="datetimeFigureOut">
              <a:rPr lang="en-US" smtClean="0"/>
              <a:t>3/10/2016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CCF79-8EAD-49E9-B0DA-BD410CCD9AF7}" type="slidenum">
              <a:rPr lang="en-US" smtClean="0"/>
              <a:t>‹#›</a:t>
            </a:fld>
            <a:endParaRPr lang="en-US"/>
          </a:p>
        </p:txBody>
      </p:sp>
    </p:spTree>
    <p:extLst>
      <p:ext uri="{BB962C8B-B14F-4D97-AF65-F5344CB8AC3E}">
        <p14:creationId xmlns:p14="http://schemas.microsoft.com/office/powerpoint/2010/main" val="30087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6</a:t>
            </a:fld>
            <a:endParaRPr lang="en-US"/>
          </a:p>
        </p:txBody>
      </p:sp>
    </p:spTree>
    <p:extLst>
      <p:ext uri="{BB962C8B-B14F-4D97-AF65-F5344CB8AC3E}">
        <p14:creationId xmlns:p14="http://schemas.microsoft.com/office/powerpoint/2010/main" val="968699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17</a:t>
            </a:fld>
            <a:endParaRPr lang="en-US"/>
          </a:p>
        </p:txBody>
      </p:sp>
    </p:spTree>
    <p:extLst>
      <p:ext uri="{BB962C8B-B14F-4D97-AF65-F5344CB8AC3E}">
        <p14:creationId xmlns:p14="http://schemas.microsoft.com/office/powerpoint/2010/main" val="4253126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18</a:t>
            </a:fld>
            <a:endParaRPr lang="en-US"/>
          </a:p>
        </p:txBody>
      </p:sp>
    </p:spTree>
    <p:extLst>
      <p:ext uri="{BB962C8B-B14F-4D97-AF65-F5344CB8AC3E}">
        <p14:creationId xmlns:p14="http://schemas.microsoft.com/office/powerpoint/2010/main" val="987981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19</a:t>
            </a:fld>
            <a:endParaRPr lang="en-US"/>
          </a:p>
        </p:txBody>
      </p:sp>
    </p:spTree>
    <p:extLst>
      <p:ext uri="{BB962C8B-B14F-4D97-AF65-F5344CB8AC3E}">
        <p14:creationId xmlns:p14="http://schemas.microsoft.com/office/powerpoint/2010/main" val="576076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20</a:t>
            </a:fld>
            <a:endParaRPr lang="en-US"/>
          </a:p>
        </p:txBody>
      </p:sp>
    </p:spTree>
    <p:extLst>
      <p:ext uri="{BB962C8B-B14F-4D97-AF65-F5344CB8AC3E}">
        <p14:creationId xmlns:p14="http://schemas.microsoft.com/office/powerpoint/2010/main" val="2475012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22</a:t>
            </a:fld>
            <a:endParaRPr lang="en-US"/>
          </a:p>
        </p:txBody>
      </p:sp>
    </p:spTree>
    <p:extLst>
      <p:ext uri="{BB962C8B-B14F-4D97-AF65-F5344CB8AC3E}">
        <p14:creationId xmlns:p14="http://schemas.microsoft.com/office/powerpoint/2010/main" val="2652312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24</a:t>
            </a:fld>
            <a:endParaRPr lang="en-US"/>
          </a:p>
        </p:txBody>
      </p:sp>
    </p:spTree>
    <p:extLst>
      <p:ext uri="{BB962C8B-B14F-4D97-AF65-F5344CB8AC3E}">
        <p14:creationId xmlns:p14="http://schemas.microsoft.com/office/powerpoint/2010/main" val="2588751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25</a:t>
            </a:fld>
            <a:endParaRPr lang="en-US"/>
          </a:p>
        </p:txBody>
      </p:sp>
    </p:spTree>
    <p:extLst>
      <p:ext uri="{BB962C8B-B14F-4D97-AF65-F5344CB8AC3E}">
        <p14:creationId xmlns:p14="http://schemas.microsoft.com/office/powerpoint/2010/main" val="1990184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26</a:t>
            </a:fld>
            <a:endParaRPr lang="en-US"/>
          </a:p>
        </p:txBody>
      </p:sp>
    </p:spTree>
    <p:extLst>
      <p:ext uri="{BB962C8B-B14F-4D97-AF65-F5344CB8AC3E}">
        <p14:creationId xmlns:p14="http://schemas.microsoft.com/office/powerpoint/2010/main" val="4229079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27</a:t>
            </a:fld>
            <a:endParaRPr lang="en-US"/>
          </a:p>
        </p:txBody>
      </p:sp>
    </p:spTree>
    <p:extLst>
      <p:ext uri="{BB962C8B-B14F-4D97-AF65-F5344CB8AC3E}">
        <p14:creationId xmlns:p14="http://schemas.microsoft.com/office/powerpoint/2010/main" val="702559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28</a:t>
            </a:fld>
            <a:endParaRPr lang="en-US"/>
          </a:p>
        </p:txBody>
      </p:sp>
    </p:spTree>
    <p:extLst>
      <p:ext uri="{BB962C8B-B14F-4D97-AF65-F5344CB8AC3E}">
        <p14:creationId xmlns:p14="http://schemas.microsoft.com/office/powerpoint/2010/main" val="1487432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7</a:t>
            </a:fld>
            <a:endParaRPr lang="en-US"/>
          </a:p>
        </p:txBody>
      </p:sp>
    </p:spTree>
    <p:extLst>
      <p:ext uri="{BB962C8B-B14F-4D97-AF65-F5344CB8AC3E}">
        <p14:creationId xmlns:p14="http://schemas.microsoft.com/office/powerpoint/2010/main" val="3488952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9</a:t>
            </a:fld>
            <a:endParaRPr lang="en-US"/>
          </a:p>
        </p:txBody>
      </p:sp>
    </p:spTree>
    <p:extLst>
      <p:ext uri="{BB962C8B-B14F-4D97-AF65-F5344CB8AC3E}">
        <p14:creationId xmlns:p14="http://schemas.microsoft.com/office/powerpoint/2010/main" val="87051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10</a:t>
            </a:fld>
            <a:endParaRPr lang="en-US"/>
          </a:p>
        </p:txBody>
      </p:sp>
    </p:spTree>
    <p:extLst>
      <p:ext uri="{BB962C8B-B14F-4D97-AF65-F5344CB8AC3E}">
        <p14:creationId xmlns:p14="http://schemas.microsoft.com/office/powerpoint/2010/main" val="141975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11</a:t>
            </a:fld>
            <a:endParaRPr lang="en-US"/>
          </a:p>
        </p:txBody>
      </p:sp>
    </p:spTree>
    <p:extLst>
      <p:ext uri="{BB962C8B-B14F-4D97-AF65-F5344CB8AC3E}">
        <p14:creationId xmlns:p14="http://schemas.microsoft.com/office/powerpoint/2010/main" val="268805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13</a:t>
            </a:fld>
            <a:endParaRPr lang="en-US"/>
          </a:p>
        </p:txBody>
      </p:sp>
    </p:spTree>
    <p:extLst>
      <p:ext uri="{BB962C8B-B14F-4D97-AF65-F5344CB8AC3E}">
        <p14:creationId xmlns:p14="http://schemas.microsoft.com/office/powerpoint/2010/main" val="3336399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14</a:t>
            </a:fld>
            <a:endParaRPr lang="en-US"/>
          </a:p>
        </p:txBody>
      </p:sp>
    </p:spTree>
    <p:extLst>
      <p:ext uri="{BB962C8B-B14F-4D97-AF65-F5344CB8AC3E}">
        <p14:creationId xmlns:p14="http://schemas.microsoft.com/office/powerpoint/2010/main" val="208151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15</a:t>
            </a:fld>
            <a:endParaRPr lang="en-US"/>
          </a:p>
        </p:txBody>
      </p:sp>
    </p:spTree>
    <p:extLst>
      <p:ext uri="{BB962C8B-B14F-4D97-AF65-F5344CB8AC3E}">
        <p14:creationId xmlns:p14="http://schemas.microsoft.com/office/powerpoint/2010/main" val="2949035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16</a:t>
            </a:fld>
            <a:endParaRPr lang="en-US"/>
          </a:p>
        </p:txBody>
      </p:sp>
    </p:spTree>
    <p:extLst>
      <p:ext uri="{BB962C8B-B14F-4D97-AF65-F5344CB8AC3E}">
        <p14:creationId xmlns:p14="http://schemas.microsoft.com/office/powerpoint/2010/main" val="132303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3/10/2016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39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3/10/2016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5360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3/10/2016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1710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3/10/2016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2732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t>3/10/2016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2853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t>3/10/2016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1381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t>3/10/2016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40586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t>3/10/2016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2573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t>3/10/2016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77434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3/10/2016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9838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3/10/2016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174752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t>3/10/2016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t>‹#›</a:t>
            </a:fld>
            <a:endParaRPr lang="en-US" dirty="0"/>
          </a:p>
        </p:txBody>
      </p:sp>
    </p:spTree>
    <p:extLst>
      <p:ext uri="{BB962C8B-B14F-4D97-AF65-F5344CB8AC3E}">
        <p14:creationId xmlns:p14="http://schemas.microsoft.com/office/powerpoint/2010/main" val="62240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slideLayout" Target="../slideLayouts/slideLayout1.xml"/><Relationship Id="rId7" Type="http://schemas.openxmlformats.org/officeDocument/2006/relationships/diagramData" Target="../diagrams/data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6.xml"/><Relationship Id="rId5" Type="http://schemas.openxmlformats.org/officeDocument/2006/relationships/image" Target="../media/image3.png"/><Relationship Id="rId10" Type="http://schemas.openxmlformats.org/officeDocument/2006/relationships/diagramColors" Target="../diagrams/colors6.xml"/><Relationship Id="rId4" Type="http://schemas.openxmlformats.org/officeDocument/2006/relationships/notesSlide" Target="../notesSlides/notesSlide4.xml"/><Relationship Id="rId9"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slideLayout" Target="../slideLayouts/slideLayout1.xml"/><Relationship Id="rId7" Type="http://schemas.openxmlformats.org/officeDocument/2006/relationships/diagramData" Target="../diagrams/data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7.xml"/><Relationship Id="rId5" Type="http://schemas.openxmlformats.org/officeDocument/2006/relationships/image" Target="../media/image3.png"/><Relationship Id="rId10" Type="http://schemas.openxmlformats.org/officeDocument/2006/relationships/diagramColors" Target="../diagrams/colors7.xml"/><Relationship Id="rId4" Type="http://schemas.openxmlformats.org/officeDocument/2006/relationships/notesSlide" Target="../notesSlides/notesSlide5.xml"/><Relationship Id="rId9"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slideLayout" Target="../slideLayouts/slideLayout1.xml"/><Relationship Id="rId7" Type="http://schemas.openxmlformats.org/officeDocument/2006/relationships/diagramData" Target="../diagrams/data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8.xml"/><Relationship Id="rId5" Type="http://schemas.openxmlformats.org/officeDocument/2006/relationships/image" Target="../media/image3.png"/><Relationship Id="rId10" Type="http://schemas.openxmlformats.org/officeDocument/2006/relationships/diagramColors" Target="../diagrams/colors8.xml"/><Relationship Id="rId4" Type="http://schemas.openxmlformats.org/officeDocument/2006/relationships/notesSlide" Target="../notesSlides/notesSlide7.xml"/><Relationship Id="rId9"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slideLayout" Target="../slideLayouts/slideLayout1.xml"/><Relationship Id="rId7" Type="http://schemas.openxmlformats.org/officeDocument/2006/relationships/diagramData" Target="../diagrams/data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9.xml"/><Relationship Id="rId5" Type="http://schemas.openxmlformats.org/officeDocument/2006/relationships/image" Target="../media/image3.png"/><Relationship Id="rId10" Type="http://schemas.openxmlformats.org/officeDocument/2006/relationships/diagramColors" Target="../diagrams/colors9.xml"/><Relationship Id="rId4" Type="http://schemas.openxmlformats.org/officeDocument/2006/relationships/notesSlide" Target="../notesSlides/notesSlide8.xml"/><Relationship Id="rId9"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slideLayout" Target="../slideLayouts/slideLayout1.xml"/><Relationship Id="rId7" Type="http://schemas.openxmlformats.org/officeDocument/2006/relationships/diagramData" Target="../diagrams/data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0.xml"/><Relationship Id="rId5" Type="http://schemas.openxmlformats.org/officeDocument/2006/relationships/image" Target="../media/image3.png"/><Relationship Id="rId10" Type="http://schemas.openxmlformats.org/officeDocument/2006/relationships/diagramColors" Target="../diagrams/colors10.xml"/><Relationship Id="rId4" Type="http://schemas.openxmlformats.org/officeDocument/2006/relationships/notesSlide" Target="../notesSlides/notesSlide9.xml"/><Relationship Id="rId9"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slideLayout" Target="../slideLayouts/slideLayout1.xml"/><Relationship Id="rId7" Type="http://schemas.openxmlformats.org/officeDocument/2006/relationships/diagramData" Target="../diagrams/data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1.xml"/><Relationship Id="rId5" Type="http://schemas.openxmlformats.org/officeDocument/2006/relationships/image" Target="../media/image3.png"/><Relationship Id="rId10" Type="http://schemas.openxmlformats.org/officeDocument/2006/relationships/diagramColors" Target="../diagrams/colors11.xml"/><Relationship Id="rId4" Type="http://schemas.openxmlformats.org/officeDocument/2006/relationships/notesSlide" Target="../notesSlides/notesSlide10.xml"/><Relationship Id="rId9"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slideLayout" Target="../slideLayouts/slideLayout1.xml"/><Relationship Id="rId7" Type="http://schemas.openxmlformats.org/officeDocument/2006/relationships/diagramData" Target="../diagrams/data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2.xml"/><Relationship Id="rId5" Type="http://schemas.openxmlformats.org/officeDocument/2006/relationships/image" Target="../media/image3.png"/><Relationship Id="rId10" Type="http://schemas.openxmlformats.org/officeDocument/2006/relationships/diagramColors" Target="../diagrams/colors12.xml"/><Relationship Id="rId4" Type="http://schemas.openxmlformats.org/officeDocument/2006/relationships/notesSlide" Target="../notesSlides/notesSlide11.xml"/><Relationship Id="rId9"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slideLayout" Target="../slideLayouts/slideLayout1.xml"/><Relationship Id="rId7" Type="http://schemas.openxmlformats.org/officeDocument/2006/relationships/diagramData" Target="../diagrams/data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3.xml"/><Relationship Id="rId5" Type="http://schemas.openxmlformats.org/officeDocument/2006/relationships/image" Target="../media/image3.png"/><Relationship Id="rId10" Type="http://schemas.openxmlformats.org/officeDocument/2006/relationships/diagramColors" Target="../diagrams/colors13.xml"/><Relationship Id="rId4" Type="http://schemas.openxmlformats.org/officeDocument/2006/relationships/notesSlide" Target="../notesSlides/notesSlide13.xml"/><Relationship Id="rId9" Type="http://schemas.openxmlformats.org/officeDocument/2006/relationships/diagramQuickStyle" Target="../diagrams/quickStyl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diagramLayout" Target="../diagrams/layout15.xml"/><Relationship Id="rId3" Type="http://schemas.openxmlformats.org/officeDocument/2006/relationships/slideLayout" Target="../slideLayouts/slideLayout1.xml"/><Relationship Id="rId7" Type="http://schemas.openxmlformats.org/officeDocument/2006/relationships/diagramData" Target="../diagrams/data14.xml"/><Relationship Id="rId12" Type="http://schemas.openxmlformats.org/officeDocument/2006/relationships/diagramData" Target="../diagrams/data15.xml"/><Relationship Id="rId2" Type="http://schemas.openxmlformats.org/officeDocument/2006/relationships/video" Target="../media/media2.mp4"/><Relationship Id="rId16" Type="http://schemas.microsoft.com/office/2007/relationships/diagramDrawing" Target="../diagrams/drawing15.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4.xml"/><Relationship Id="rId5" Type="http://schemas.openxmlformats.org/officeDocument/2006/relationships/image" Target="../media/image3.png"/><Relationship Id="rId15" Type="http://schemas.openxmlformats.org/officeDocument/2006/relationships/diagramColors" Target="../diagrams/colors15.xml"/><Relationship Id="rId10" Type="http://schemas.openxmlformats.org/officeDocument/2006/relationships/diagramColors" Target="../diagrams/colors14.xml"/><Relationship Id="rId4" Type="http://schemas.openxmlformats.org/officeDocument/2006/relationships/notesSlide" Target="../notesSlides/notesSlide14.xml"/><Relationship Id="rId9" Type="http://schemas.openxmlformats.org/officeDocument/2006/relationships/diagramQuickStyle" Target="../diagrams/quickStyle14.xml"/><Relationship Id="rId14" Type="http://schemas.openxmlformats.org/officeDocument/2006/relationships/diagramQuickStyle" Target="../diagrams/quickStyle1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slideLayout" Target="../slideLayouts/slideLayout1.xml"/><Relationship Id="rId7" Type="http://schemas.openxmlformats.org/officeDocument/2006/relationships/diagramData" Target="../diagrams/data1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6.xml"/><Relationship Id="rId5" Type="http://schemas.openxmlformats.org/officeDocument/2006/relationships/image" Target="../media/image3.png"/><Relationship Id="rId10" Type="http://schemas.openxmlformats.org/officeDocument/2006/relationships/diagramColors" Target="../diagrams/colors16.xml"/><Relationship Id="rId4" Type="http://schemas.openxmlformats.org/officeDocument/2006/relationships/notesSlide" Target="../notesSlides/notesSlide16.xml"/><Relationship Id="rId9" Type="http://schemas.openxmlformats.org/officeDocument/2006/relationships/diagramQuickStyle" Target="../diagrams/quickStyle16.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slideLayout" Target="../slideLayouts/slideLayout1.xml"/><Relationship Id="rId7" Type="http://schemas.openxmlformats.org/officeDocument/2006/relationships/diagramData" Target="../diagrams/data1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7.xml"/><Relationship Id="rId5" Type="http://schemas.openxmlformats.org/officeDocument/2006/relationships/image" Target="../media/image3.png"/><Relationship Id="rId10" Type="http://schemas.openxmlformats.org/officeDocument/2006/relationships/diagramColors" Target="../diagrams/colors17.xml"/><Relationship Id="rId4" Type="http://schemas.openxmlformats.org/officeDocument/2006/relationships/notesSlide" Target="../notesSlides/notesSlide17.xml"/><Relationship Id="rId9" Type="http://schemas.openxmlformats.org/officeDocument/2006/relationships/diagramQuickStyle" Target="../diagrams/quickStyle17.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18.xml"/><Relationship Id="rId13" Type="http://schemas.openxmlformats.org/officeDocument/2006/relationships/diagramLayout" Target="../diagrams/layout19.xml"/><Relationship Id="rId3" Type="http://schemas.openxmlformats.org/officeDocument/2006/relationships/slideLayout" Target="../slideLayouts/slideLayout1.xml"/><Relationship Id="rId7" Type="http://schemas.openxmlformats.org/officeDocument/2006/relationships/diagramData" Target="../diagrams/data18.xml"/><Relationship Id="rId12" Type="http://schemas.openxmlformats.org/officeDocument/2006/relationships/diagramData" Target="../diagrams/data19.xml"/><Relationship Id="rId2" Type="http://schemas.openxmlformats.org/officeDocument/2006/relationships/video" Target="../media/media2.mp4"/><Relationship Id="rId16" Type="http://schemas.microsoft.com/office/2007/relationships/diagramDrawing" Target="../diagrams/drawing19.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8.xml"/><Relationship Id="rId5" Type="http://schemas.openxmlformats.org/officeDocument/2006/relationships/image" Target="../media/image3.png"/><Relationship Id="rId15" Type="http://schemas.openxmlformats.org/officeDocument/2006/relationships/diagramColors" Target="../diagrams/colors19.xml"/><Relationship Id="rId10" Type="http://schemas.openxmlformats.org/officeDocument/2006/relationships/diagramColors" Target="../diagrams/colors18.xml"/><Relationship Id="rId4" Type="http://schemas.openxmlformats.org/officeDocument/2006/relationships/notesSlide" Target="../notesSlides/notesSlide18.xml"/><Relationship Id="rId9" Type="http://schemas.openxmlformats.org/officeDocument/2006/relationships/diagramQuickStyle" Target="../diagrams/quickStyle18.xml"/><Relationship Id="rId14" Type="http://schemas.openxmlformats.org/officeDocument/2006/relationships/diagramQuickStyle" Target="../diagrams/quickStyle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xml"/><Relationship Id="rId7" Type="http://schemas.openxmlformats.org/officeDocument/2006/relationships/diagramLayout" Target="../diagrams/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1.xml"/><Relationship Id="rId7" Type="http://schemas.openxmlformats.org/officeDocument/2006/relationships/diagramData" Target="../diagrams/data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xml"/><Relationship Id="rId5" Type="http://schemas.openxmlformats.org/officeDocument/2006/relationships/image" Target="../media/image3.png"/><Relationship Id="rId10" Type="http://schemas.openxmlformats.org/officeDocument/2006/relationships/diagramColors" Target="../diagrams/colors2.xml"/><Relationship Id="rId4" Type="http://schemas.openxmlformats.org/officeDocument/2006/relationships/notesSlide" Target="../notesSlides/notesSlide1.xml"/><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1.xml"/><Relationship Id="rId7" Type="http://schemas.openxmlformats.org/officeDocument/2006/relationships/diagramData" Target="../diagrams/data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3.xml"/><Relationship Id="rId5" Type="http://schemas.openxmlformats.org/officeDocument/2006/relationships/image" Target="../media/image3.png"/><Relationship Id="rId10" Type="http://schemas.openxmlformats.org/officeDocument/2006/relationships/diagramColors" Target="../diagrams/colors3.xml"/><Relationship Id="rId4" Type="http://schemas.openxmlformats.org/officeDocument/2006/relationships/notesSlide" Target="../notesSlides/notesSlide2.xml"/><Relationship Id="rId9"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slideLayout" Target="../slideLayouts/slideLayout1.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video" Target="../media/media2.mp4"/><Relationship Id="rId16" Type="http://schemas.microsoft.com/office/2007/relationships/diagramDrawing" Target="../diagrams/drawing5.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4.xml"/><Relationship Id="rId5" Type="http://schemas.openxmlformats.org/officeDocument/2006/relationships/image" Target="../media/image3.png"/><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notesSlide" Target="../notesSlides/notesSlid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2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2</a:t>
            </a:r>
          </a:p>
        </p:txBody>
      </p:sp>
      <p:sp>
        <p:nvSpPr>
          <p:cNvPr id="3" name="Rectangle 2"/>
          <p:cNvSpPr/>
          <p:nvPr/>
        </p:nvSpPr>
        <p:spPr>
          <a:xfrm>
            <a:off x="1022252" y="1944635"/>
            <a:ext cx="10147496" cy="954107"/>
          </a:xfrm>
          <a:prstGeom prst="rect">
            <a:avLst/>
          </a:prstGeom>
        </p:spPr>
        <p:txBody>
          <a:bodyPr wrap="square">
            <a:spAutoFit/>
          </a:bodyPr>
          <a:lstStyle/>
          <a:p>
            <a:pPr algn="ctr" rtl="1"/>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اِتَّخَذُوْۤا اَيْمَانَهُمْ جُنَّةً</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اُنہوں نے اپنی قسموں کوڈھال بنا رکھا ہے</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فَصَدُّوْا عَنْ سَبِيْلِ اللّٰهِ١ؕ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پس وہ رکتے ہیں اور روکتے ہیں اللہ کی راہ سے</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اِنَّهُمْ سَآءَ مَا كَانُوْا يَعْمَلُوْنَ</a:t>
            </a:r>
            <a:r>
              <a:rPr lang="fa-IR"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۰۰۲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کچھ شک نہیں کہ برا ہے عمل جو وہ کررہے  ہیں</a:t>
            </a:r>
            <a:r>
              <a:rPr lang="ur-PK"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a:t>
            </a:r>
            <a:endParaRPr lang="en-US" sz="2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12" name="Content Placeholder 3"/>
          <p:cNvGraphicFramePr>
            <a:graphicFrameLocks/>
          </p:cNvGraphicFramePr>
          <p:nvPr>
            <p:extLst>
              <p:ext uri="{D42A27DB-BD31-4B8C-83A1-F6EECF244321}">
                <p14:modId xmlns:p14="http://schemas.microsoft.com/office/powerpoint/2010/main" val="4001688550"/>
              </p:ext>
            </p:extLst>
          </p:nvPr>
        </p:nvGraphicFramePr>
        <p:xfrm>
          <a:off x="1247335" y="3029270"/>
          <a:ext cx="9725463" cy="19825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0388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graphicEl>
                                              <a:dgm id="{B54A4BAE-5BF3-461B-BBB2-4033B49CFC18}"/>
                                            </p:graphicEl>
                                          </p:spTgt>
                                        </p:tgtEl>
                                        <p:attrNameLst>
                                          <p:attrName>style.visibility</p:attrName>
                                        </p:attrNameLst>
                                      </p:cBhvr>
                                      <p:to>
                                        <p:strVal val="visible"/>
                                      </p:to>
                                    </p:set>
                                    <p:animEffect transition="in" filter="barn(inVertical)">
                                      <p:cBhvr>
                                        <p:cTn id="11" dur="500"/>
                                        <p:tgtEl>
                                          <p:spTgt spid="12">
                                            <p:graphicEl>
                                              <a:dgm id="{B54A4BAE-5BF3-461B-BBB2-4033B49CFC18}"/>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12">
                                            <p:graphicEl>
                                              <a:dgm id="{DAFF8943-719E-4ACB-8C82-5ED82A313B1E}"/>
                                            </p:graphicEl>
                                          </p:spTgt>
                                        </p:tgtEl>
                                        <p:attrNameLst>
                                          <p:attrName>style.visibility</p:attrName>
                                        </p:attrNameLst>
                                      </p:cBhvr>
                                      <p:to>
                                        <p:strVal val="visible"/>
                                      </p:to>
                                    </p:set>
                                    <p:animEffect transition="in" filter="wipe(right)">
                                      <p:cBhvr>
                                        <p:cTn id="15" dur="500"/>
                                        <p:tgtEl>
                                          <p:spTgt spid="12">
                                            <p:graphicEl>
                                              <a:dgm id="{DAFF8943-719E-4ACB-8C82-5ED82A313B1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graphicEl>
                                              <a:dgm id="{ED88F778-05DB-4F69-AD7E-576D1FA6E8B5}"/>
                                            </p:graphicEl>
                                          </p:spTgt>
                                        </p:tgtEl>
                                        <p:attrNameLst>
                                          <p:attrName>style.visibility</p:attrName>
                                        </p:attrNameLst>
                                      </p:cBhvr>
                                      <p:to>
                                        <p:strVal val="visible"/>
                                      </p:to>
                                    </p:set>
                                    <p:animEffect transition="in" filter="barn(inVertical)">
                                      <p:cBhvr>
                                        <p:cTn id="20" dur="500"/>
                                        <p:tgtEl>
                                          <p:spTgt spid="12">
                                            <p:graphicEl>
                                              <a:dgm id="{ED88F778-05DB-4F69-AD7E-576D1FA6E8B5}"/>
                                            </p:graphic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12">
                                            <p:graphicEl>
                                              <a:dgm id="{38518CDB-1DF7-4E36-81A2-A9232158D59A}"/>
                                            </p:graphicEl>
                                          </p:spTgt>
                                        </p:tgtEl>
                                        <p:attrNameLst>
                                          <p:attrName>style.visibility</p:attrName>
                                        </p:attrNameLst>
                                      </p:cBhvr>
                                      <p:to>
                                        <p:strVal val="visible"/>
                                      </p:to>
                                    </p:set>
                                    <p:animEffect transition="in" filter="wipe(right)">
                                      <p:cBhvr>
                                        <p:cTn id="24" dur="500"/>
                                        <p:tgtEl>
                                          <p:spTgt spid="12">
                                            <p:graphicEl>
                                              <a:dgm id="{38518CDB-1DF7-4E36-81A2-A9232158D59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71"/>
                </p:tgtEl>
              </p:cMediaNode>
            </p:video>
          </p:childTnLst>
        </p:cTn>
      </p:par>
    </p:tnLst>
    <p:bldLst>
      <p:bldGraphic spid="12"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3</a:t>
            </a:r>
          </a:p>
        </p:txBody>
      </p:sp>
      <p:sp>
        <p:nvSpPr>
          <p:cNvPr id="3" name="Rectangle 2"/>
          <p:cNvSpPr/>
          <p:nvPr/>
        </p:nvSpPr>
        <p:spPr>
          <a:xfrm>
            <a:off x="1022252" y="1944635"/>
            <a:ext cx="10147496" cy="954107"/>
          </a:xfrm>
          <a:prstGeom prst="rect">
            <a:avLst/>
          </a:prstGeom>
        </p:spPr>
        <p:txBody>
          <a:bodyPr wrap="square">
            <a:spAutoFit/>
          </a:bodyPr>
          <a:lstStyle/>
          <a:p>
            <a:pPr algn="ctr" rtl="1"/>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ذٰلِكَ بِاَنَّهُمْ اٰمَنُوْا…</a:t>
            </a:r>
            <a:r>
              <a:rPr lang="ur-PK" sz="28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یہ اِس لیے کہ وہ  ایمان لائے</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…ثُمَّ كَفَرُوْا…</a:t>
            </a:r>
            <a:r>
              <a:rPr lang="ur-PK" sz="28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پھر اُنہوں نے کفر کیا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فَطُبِعَ عَلٰى قُلُوْبِهِمْ…</a:t>
            </a:r>
          </a:p>
          <a:p>
            <a:pPr algn="ctr" rtl="1"/>
            <a:r>
              <a:rPr lang="ur-PK" sz="28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تو اُن کے دلوں پر مہر لگا دی گئی</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…فَهُمْ لَا يَفْقَهُوْنَ</a:t>
            </a:r>
            <a:r>
              <a:rPr lang="fa-IR"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۰۰۳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سو اب یہ سمجھتے ہی نہیں۔</a:t>
            </a:r>
            <a:endParaRPr lang="en-US" sz="24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8" name="Diagram 7"/>
          <p:cNvGraphicFramePr/>
          <p:nvPr>
            <p:extLst>
              <p:ext uri="{D42A27DB-BD31-4B8C-83A1-F6EECF244321}">
                <p14:modId xmlns:p14="http://schemas.microsoft.com/office/powerpoint/2010/main" val="1268780379"/>
              </p:ext>
            </p:extLst>
          </p:nvPr>
        </p:nvGraphicFramePr>
        <p:xfrm>
          <a:off x="1346522" y="2898741"/>
          <a:ext cx="9498956" cy="25182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ounded Rectangle 8"/>
          <p:cNvSpPr/>
          <p:nvPr/>
        </p:nvSpPr>
        <p:spPr>
          <a:xfrm>
            <a:off x="1833192" y="3775015"/>
            <a:ext cx="8525616" cy="2220663"/>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0" name="Rectangle 9"/>
          <p:cNvSpPr/>
          <p:nvPr/>
        </p:nvSpPr>
        <p:spPr>
          <a:xfrm>
            <a:off x="1641443" y="3841242"/>
            <a:ext cx="9180886" cy="2154436"/>
          </a:xfrm>
          <a:prstGeom prst="rect">
            <a:avLst/>
          </a:prstGeom>
        </p:spPr>
        <p:txBody>
          <a:bodyPr wrap="square" lIns="91440">
            <a:spAutoFit/>
          </a:bodyPr>
          <a:lstStyle/>
          <a:p>
            <a:pPr marL="457200" marR="228600" lvl="0"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 الَّذِيْنَ اٰمَنُوْا ثُمَّ كَفَرُوْا ثُمَّ اٰمَنُوْا ثُمَّ كَفَرُوْا ثُمَّ ازْدَادُوْا كُفْرًا لَّمْ يَكُنِ اللّٰهُ لِيَغْفِرَ لَهُمْ وَ لَا لِيَهْدِيَهُمْ سَبِيْلًاؕ۰۰۱۳۷ بَشِّرِ الْمُنٰفِقِيْنَ بِاَنَّ لَهُمْ عَذَابًا اَلِيْمَاۙ۰۰۱۳۸ </a:t>
            </a:r>
            <a:r>
              <a:rPr lang="ur-PK" sz="20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(النساء:</a:t>
            </a:r>
            <a:r>
              <a:rPr lang="en-US" sz="20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138-137</a:t>
            </a:r>
            <a:r>
              <a:rPr lang="ur-PK" sz="20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a:t>
            </a:r>
            <a:endParaRPr lang="en-US" sz="20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marL="457200" marR="228600" algn="ctr" rtl="1">
              <a:spcBef>
                <a:spcPts val="0"/>
              </a:spcBef>
              <a:spcAft>
                <a:spcPts val="0"/>
              </a:spcAft>
            </a:pPr>
            <a:r>
              <a:rPr lang="ur-PK" sz="26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"بے شک وہ لوگ جو ایمان لائے، پھر اُنہوں نے کفر کیا، پھر ایمان لائے، پھر کفر کیا، پھر وہ کفر میں بڑھتے چلے گئے، اﷲ تعالیٰ اُن کو بخشنے والا نہیں ہے اور نہ ہی اُنہیں راہ یاب کرنے والا ہے۔ (اے نبیﷺ!) ایسے منافقوں کو آپ بشارت سنا دیجئے کہ اُن کے لیے بڑا درد ناک عذاب ہے"۔</a:t>
            </a:r>
            <a:endParaRPr lang="ur-PK" sz="2600" spc="-1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19392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1" dur="500"/>
                                        <p:tgtEl>
                                          <p:spTgt spid="8">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1" nodeType="clickEffect">
                                  <p:stCondLst>
                                    <p:cond delay="0"/>
                                  </p:stCondLst>
                                  <p:childTnLst>
                                    <p:animEffect transition="out" filter="barn(inVertic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6" presetClass="exit" presetSubtype="21" fill="hold" grpId="1" nodeType="withEffect">
                                  <p:stCondLst>
                                    <p:cond delay="0"/>
                                  </p:stCondLst>
                                  <p:childTnLst>
                                    <p:animEffect transition="out" filter="barn(inVertical)">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8">
                                            <p:graphicEl>
                                              <a:dgm id="{8160EAE7-75B1-40CC-8765-BEF41E203B77}"/>
                                            </p:graphicEl>
                                          </p:spTgt>
                                        </p:tgtEl>
                                        <p:attrNameLst>
                                          <p:attrName>style.visibility</p:attrName>
                                        </p:attrNameLst>
                                      </p:cBhvr>
                                      <p:to>
                                        <p:strVal val="visible"/>
                                      </p:to>
                                    </p:set>
                                    <p:animEffect transition="in" filter="barn(inVertical)">
                                      <p:cBhvr>
                                        <p:cTn id="32" dur="500"/>
                                        <p:tgtEl>
                                          <p:spTgt spid="8">
                                            <p:graphicEl>
                                              <a:dgm id="{8160EAE7-75B1-40CC-8765-BEF41E203B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repeatCount="indefinite" fill="hold" display="0">
                  <p:stCondLst>
                    <p:cond delay="indefinite"/>
                  </p:stCondLst>
                </p:cTn>
                <p:tgtEl>
                  <p:spTgt spid="71"/>
                </p:tgtEl>
              </p:cMediaNode>
            </p:video>
          </p:childTnLst>
        </p:cTn>
      </p:par>
    </p:tnLst>
    <p:bldLst>
      <p:bldGraphic spid="8" grpId="0" uiExpand="1">
        <p:bldSub>
          <a:bldDgm bld="one"/>
        </p:bldSub>
      </p:bldGraphic>
      <p:bldP spid="9" grpId="0" animBg="1"/>
      <p:bldP spid="9" grpId="1" animBg="1"/>
      <p:bldP spid="10" grpId="0"/>
      <p:bldP spid="1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753043"/>
            <a:ext cx="12192000" cy="1015663"/>
          </a:xfrm>
          <a:prstGeom prst="rect">
            <a:avLst/>
          </a:prstGeom>
        </p:spPr>
        <p:txBody>
          <a:bodyPr wrap="square">
            <a:spAutoFit/>
          </a:bodyPr>
          <a:lstStyle/>
          <a:p>
            <a:pPr algn="ctr" rtl="1"/>
            <a:r>
              <a:rPr lang="ur-PK" sz="5800" b="1" kern="0" dirty="0" smtClean="0">
                <a:ln w="0"/>
                <a:solidFill>
                  <a:schemeClr val="bg1"/>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آیات   پر   غور   و   فکر</a:t>
            </a:r>
            <a:endParaRPr lang="en-US" sz="5800" b="1" kern="0" dirty="0">
              <a:ln w="0"/>
              <a:solidFill>
                <a:schemeClr val="bg1"/>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74642" y="2212651"/>
            <a:ext cx="10036627" cy="3139321"/>
          </a:xfrm>
          <a:prstGeom prst="rect">
            <a:avLst/>
          </a:prstGeom>
        </p:spPr>
        <p:txBody>
          <a:bodyPr wrap="square">
            <a:spAutoFit/>
          </a:bodyPr>
          <a:lstStyle/>
          <a:p>
            <a:pPr algn="ctr" rtl="1"/>
            <a:r>
              <a:rPr lang="ar-SA" sz="5400" kern="0" dirty="0" smtClean="0">
                <a:solidFill>
                  <a:srgbClr val="1A3F6D"/>
                </a:solidFill>
                <a:latin typeface="Jameel Noori Nastaleeq" panose="02000503000000020004" pitchFamily="2" charset="-78"/>
                <a:ea typeface="Times New Roman" panose="02020603050405020304" pitchFamily="18" charset="0"/>
                <a:cs typeface="UL Sajid Heading" panose="00000400000000000000" pitchFamily="2" charset="-78"/>
              </a:rPr>
              <a:t>آیات</a:t>
            </a:r>
            <a:r>
              <a:rPr lang="ur-PK" sz="5400" kern="0" dirty="0" smtClean="0">
                <a:solidFill>
                  <a:srgbClr val="1A3F6D"/>
                </a:solidFill>
                <a:latin typeface="Jameel Noori Nastaleeq" panose="02000503000000020004" pitchFamily="2" charset="-78"/>
                <a:ea typeface="Times New Roman" panose="02020603050405020304" pitchFamily="18" charset="0"/>
                <a:cs typeface="UL Sajid Heading" panose="00000400000000000000" pitchFamily="2" charset="-78"/>
              </a:rPr>
              <a:t> </a:t>
            </a:r>
            <a:r>
              <a:rPr lang="ur-PK" sz="5400" b="1" kern="0" dirty="0" smtClean="0">
                <a:solidFill>
                  <a:srgbClr val="1A3F6D"/>
                </a:solidFill>
                <a:latin typeface="Arial Black" panose="020B0A04020102020204" pitchFamily="34" charset="0"/>
                <a:ea typeface="Times New Roman" panose="02020603050405020304" pitchFamily="18" charset="0"/>
                <a:cs typeface="UL Sajid Heading" panose="00000400000000000000" pitchFamily="2" charset="-78"/>
              </a:rPr>
              <a:t>4</a:t>
            </a:r>
            <a:r>
              <a:rPr lang="ar-SA" sz="6600" kern="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ar-SA" sz="5400" kern="0" dirty="0" smtClean="0">
                <a:solidFill>
                  <a:srgbClr val="1A3F6D"/>
                </a:solidFill>
                <a:latin typeface="Arial Black" panose="020B0A04020102020204" pitchFamily="34" charset="0"/>
                <a:ea typeface="Times New Roman" panose="02020603050405020304" pitchFamily="18" charset="0"/>
                <a:cs typeface="UL Sajid Heading" panose="00000400000000000000" pitchFamily="2" charset="-78"/>
              </a:rPr>
              <a:t>تا </a:t>
            </a:r>
            <a:r>
              <a:rPr lang="ur-PK" sz="5400" b="1" kern="0" dirty="0" smtClean="0">
                <a:solidFill>
                  <a:srgbClr val="1A3F6D"/>
                </a:solidFill>
                <a:latin typeface="Arial Black" panose="020B0A04020102020204" pitchFamily="34" charset="0"/>
                <a:ea typeface="Times New Roman" panose="02020603050405020304" pitchFamily="18" charset="0"/>
                <a:cs typeface="Times New Roman" panose="02020603050405020304" pitchFamily="18" charset="0"/>
              </a:rPr>
              <a:t>8</a:t>
            </a:r>
            <a:endParaRPr lang="en-US" sz="5400" b="1" kern="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algn="ctr" rtl="1"/>
            <a:r>
              <a:rPr lang="ur-PK" sz="66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مرضِ نفاق کا چوتھا درجہ</a:t>
            </a:r>
          </a:p>
          <a:p>
            <a:pPr algn="ctr" rtl="1"/>
            <a:r>
              <a:rPr lang="ur-PK" sz="6600" dirty="0" smtClean="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rPr>
              <a:t>اور اس مرض کی ہلاکت خیزی</a:t>
            </a:r>
            <a:endParaRPr lang="en-US" sz="5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45034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4</a:t>
            </a:r>
          </a:p>
        </p:txBody>
      </p:sp>
      <p:sp>
        <p:nvSpPr>
          <p:cNvPr id="2" name="Rectangle 1"/>
          <p:cNvSpPr/>
          <p:nvPr/>
        </p:nvSpPr>
        <p:spPr>
          <a:xfrm>
            <a:off x="1117682" y="2237251"/>
            <a:ext cx="9950548" cy="3613105"/>
          </a:xfrm>
          <a:prstGeom prst="rect">
            <a:avLst/>
          </a:prstGeom>
        </p:spPr>
        <p:txBody>
          <a:bodyPr wrap="square">
            <a:spAutoFit/>
          </a:bodyPr>
          <a:lstStyle/>
          <a:p>
            <a:pPr algn="ctr" rtl="1">
              <a:lnSpc>
                <a:spcPct val="120000"/>
              </a:lnSpc>
            </a:pP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اِذَا رَاَيْتَهُمْ</a:t>
            </a:r>
            <a:r>
              <a:rPr lang="ur-PK" sz="32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جب بھی آپ  ﷺ اُنہیں دیکھتے ہیں</a:t>
            </a:r>
            <a:r>
              <a:rPr lang="ur-PK" sz="32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تُعْجِبُكَ اَجْسَامُهُمْ١ؕ</a:t>
            </a:r>
            <a:r>
              <a:rPr lang="ur-PK" sz="32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تو اُن کے(ظاہری) جسم  آپﷺ  کو متا ثر کر تے ہیں</a:t>
            </a:r>
            <a:r>
              <a:rPr lang="ur-PK" sz="32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اِنْ يَّقُوْلُوْا تَسْمَعْ لِقَوْلِهِمْ١ؕ </a:t>
            </a:r>
            <a:r>
              <a:rPr lang="ur-PK" sz="32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جب وہ گفتگو کرتے ہیں تو آپ  ﷺ  اُن کی بات کو توجہ سے سنتے ہیں </a:t>
            </a:r>
            <a:r>
              <a:rPr lang="ur-PK" sz="32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كَاَنَّهُمْ خُشُبٌ مُّسَنَّدَةٌ١ؕ </a:t>
            </a:r>
            <a:r>
              <a:rPr lang="ur-PK" sz="32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گویا وہ خشک لکڑیاں ہیں جو دیوارسے لگائی گئی ہیں</a:t>
            </a:r>
            <a:r>
              <a:rPr lang="ur-PK" sz="32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يَحْسَبُوْنَ كُلَّ صَيْحَةٍ عَلَيْهِمْ١ؕ </a:t>
            </a:r>
            <a:r>
              <a:rPr lang="ur-PK" sz="32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ہر زور کی آواز کا رُخ اپنی طرف سمجھتے ہیں</a:t>
            </a:r>
            <a:r>
              <a:rPr lang="ur-PK" sz="32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هُمُ الْعَدُوُّ فَاحْذَرْهُمْ١ؕ</a:t>
            </a:r>
            <a:r>
              <a:rPr lang="ur-PK" sz="32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وہ دشمن ہیں اُن سے بے خوف نہ رہنا  </a:t>
            </a:r>
            <a:r>
              <a:rPr lang="ur-PK" sz="32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قٰتَلَهُمُ اللّٰهُ١ٞ اَنّٰى يُؤْفَكُوْنَ</a:t>
            </a:r>
            <a:r>
              <a:rPr lang="fa-IR"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۰۰۴ </a:t>
            </a:r>
            <a:r>
              <a:rPr lang="ur-PK" sz="32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اللہ اُن کو ہلاک کرے یہ کہاں سے لوٹائے جاتے ہیں۔ </a:t>
            </a:r>
            <a:endParaRPr lang="en-US" sz="28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19616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4</a:t>
            </a:r>
          </a:p>
        </p:txBody>
      </p:sp>
      <p:sp>
        <p:nvSpPr>
          <p:cNvPr id="2" name="Rectangle 1"/>
          <p:cNvSpPr/>
          <p:nvPr/>
        </p:nvSpPr>
        <p:spPr>
          <a:xfrm>
            <a:off x="1120726" y="1949957"/>
            <a:ext cx="9950548" cy="954107"/>
          </a:xfrm>
          <a:prstGeom prst="rect">
            <a:avLst/>
          </a:prstGeom>
        </p:spPr>
        <p:txBody>
          <a:bodyPr wrap="square">
            <a:spAutoFit/>
          </a:bodyPr>
          <a:lstStyle/>
          <a:p>
            <a:pPr algn="ctr" rtl="1"/>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اِذَا </a:t>
            </a:r>
            <a:r>
              <a:rPr lang="ur-PK" sz="2800" spc="-2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رَاَيْتَهُمْ</a:t>
            </a:r>
            <a:r>
              <a:rPr lang="ur-PK" sz="2800" spc="-1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800" spc="-2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تُعْجِبُكَ اَجْسَامُهُمْ١ؕ</a:t>
            </a:r>
            <a:r>
              <a:rPr lang="ur-PK" sz="2800" spc="-1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800" spc="-2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 يَّقُوْلُوْا تَسْمَعْ لِقَوْلِهِمْ١ؕ </a:t>
            </a:r>
            <a:r>
              <a:rPr lang="ur-PK" sz="2800" spc="-2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كَاَنَّهُمْ </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خُشُبٌ مُّسَنَّدَةٌ١ؕ </a:t>
            </a:r>
            <a:r>
              <a:rPr lang="ur-PK" sz="2800" spc="-2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يَحْسَبُوْنَ </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كُلَّ صَيْحَةٍ عَلَيْهِمْ١ؕ </a:t>
            </a:r>
            <a:r>
              <a:rPr lang="ur-PK" sz="2800" spc="-2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هُمُ </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الْعَدُوُّ </a:t>
            </a:r>
            <a:r>
              <a:rPr lang="ur-PK" sz="2800" spc="-2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فَاحْذَرْهُمْ١ؕ</a:t>
            </a:r>
            <a:r>
              <a:rPr lang="ur-PK" sz="2800" spc="-1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قٰتَلَهُمُ اللّٰهُ١ٞ اَنّٰى يُؤْفَكُوْنَ</a:t>
            </a:r>
            <a:r>
              <a:rPr lang="fa-IR" sz="2800" spc="-2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۰۰۴</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6" name="Diagram 5"/>
          <p:cNvGraphicFramePr/>
          <p:nvPr>
            <p:extLst>
              <p:ext uri="{D42A27DB-BD31-4B8C-83A1-F6EECF244321}">
                <p14:modId xmlns:p14="http://schemas.microsoft.com/office/powerpoint/2010/main" val="3060606785"/>
              </p:ext>
            </p:extLst>
          </p:nvPr>
        </p:nvGraphicFramePr>
        <p:xfrm>
          <a:off x="1297518" y="2875929"/>
          <a:ext cx="9590876" cy="32997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1616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11" dur="500"/>
                                        <p:tgtEl>
                                          <p:spTgt spid="6">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graphicEl>
                                              <a:dgm id="{A9941F5E-3E1B-40FC-AA17-17F3D1F31688}"/>
                                            </p:graphicEl>
                                          </p:spTgt>
                                        </p:tgtEl>
                                        <p:attrNameLst>
                                          <p:attrName>style.visibility</p:attrName>
                                        </p:attrNameLst>
                                      </p:cBhvr>
                                      <p:to>
                                        <p:strVal val="visible"/>
                                      </p:to>
                                    </p:set>
                                    <p:animEffect transition="in" filter="fade">
                                      <p:cBhvr>
                                        <p:cTn id="16" dur="500"/>
                                        <p:tgtEl>
                                          <p:spTgt spid="6">
                                            <p:graphicEl>
                                              <a:dgm id="{A9941F5E-3E1B-40FC-AA17-17F3D1F31688}"/>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graphicEl>
                                              <a:dgm id="{3AA48EB3-4E4E-458D-AA52-DA4A0179DF30}"/>
                                            </p:graphicEl>
                                          </p:spTgt>
                                        </p:tgtEl>
                                        <p:attrNameLst>
                                          <p:attrName>style.visibility</p:attrName>
                                        </p:attrNameLst>
                                      </p:cBhvr>
                                      <p:to>
                                        <p:strVal val="visible"/>
                                      </p:to>
                                    </p:set>
                                    <p:animEffect transition="in" filter="fade">
                                      <p:cBhvr>
                                        <p:cTn id="21" dur="500"/>
                                        <p:tgtEl>
                                          <p:spTgt spid="6">
                                            <p:graphicEl>
                                              <a:dgm id="{3AA48EB3-4E4E-458D-AA52-DA4A0179DF30}"/>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grpId="1" nodeType="clickEffect">
                                  <p:stCondLst>
                                    <p:cond delay="0"/>
                                  </p:stCondLst>
                                  <p:childTnLst>
                                    <p:animEffect transition="out" filter="barn(inVertical)">
                                      <p:cBhvr>
                                        <p:cTn id="25" dur="500"/>
                                        <p:tgtEl>
                                          <p:spTgt spid="6">
                                            <p:graphicEl>
                                              <a:dgm id="{D2B49F6D-4100-42FB-82A8-1CFAA91AE96A}"/>
                                            </p:graphicEl>
                                          </p:spTgt>
                                        </p:tgtEl>
                                      </p:cBhvr>
                                    </p:animEffect>
                                    <p:set>
                                      <p:cBhvr>
                                        <p:cTn id="26" dur="1" fill="hold">
                                          <p:stCondLst>
                                            <p:cond delay="499"/>
                                          </p:stCondLst>
                                        </p:cTn>
                                        <p:tgtEl>
                                          <p:spTgt spid="6">
                                            <p:graphicEl>
                                              <a:dgm id="{D2B49F6D-4100-42FB-82A8-1CFAA91AE96A}"/>
                                            </p:graphicEl>
                                          </p:spTgt>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6">
                                            <p:graphicEl>
                                              <a:dgm id="{A9941F5E-3E1B-40FC-AA17-17F3D1F31688}"/>
                                            </p:graphicEl>
                                          </p:spTgt>
                                        </p:tgtEl>
                                      </p:cBhvr>
                                    </p:animEffect>
                                    <p:set>
                                      <p:cBhvr>
                                        <p:cTn id="29" dur="1" fill="hold">
                                          <p:stCondLst>
                                            <p:cond delay="499"/>
                                          </p:stCondLst>
                                        </p:cTn>
                                        <p:tgtEl>
                                          <p:spTgt spid="6">
                                            <p:graphicEl>
                                              <a:dgm id="{A9941F5E-3E1B-40FC-AA17-17F3D1F31688}"/>
                                            </p:graphicEl>
                                          </p:spTgt>
                                        </p:tgtEl>
                                        <p:attrNameLst>
                                          <p:attrName>style.visibility</p:attrName>
                                        </p:attrNameLst>
                                      </p:cBhvr>
                                      <p:to>
                                        <p:strVal val="hidden"/>
                                      </p:to>
                                    </p:set>
                                  </p:childTnLst>
                                </p:cTn>
                              </p:par>
                              <p:par>
                                <p:cTn id="30" presetID="16" presetClass="exit" presetSubtype="21" fill="hold" grpId="1" nodeType="withEffect">
                                  <p:stCondLst>
                                    <p:cond delay="0"/>
                                  </p:stCondLst>
                                  <p:childTnLst>
                                    <p:animEffect transition="out" filter="barn(inVertical)">
                                      <p:cBhvr>
                                        <p:cTn id="31" dur="500"/>
                                        <p:tgtEl>
                                          <p:spTgt spid="6">
                                            <p:graphicEl>
                                              <a:dgm id="{3AA48EB3-4E4E-458D-AA52-DA4A0179DF30}"/>
                                            </p:graphicEl>
                                          </p:spTgt>
                                        </p:tgtEl>
                                      </p:cBhvr>
                                    </p:animEffect>
                                    <p:set>
                                      <p:cBhvr>
                                        <p:cTn id="32" dur="1" fill="hold">
                                          <p:stCondLst>
                                            <p:cond delay="499"/>
                                          </p:stCondLst>
                                        </p:cTn>
                                        <p:tgtEl>
                                          <p:spTgt spid="6">
                                            <p:graphicEl>
                                              <a:dgm id="{3AA48EB3-4E4E-458D-AA52-DA4A0179DF30}"/>
                                            </p:graphic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repeatCount="indefinite" fill="hold" display="0">
                  <p:stCondLst>
                    <p:cond delay="indefinite"/>
                  </p:stCondLst>
                </p:cTn>
                <p:tgtEl>
                  <p:spTgt spid="71"/>
                </p:tgtEl>
              </p:cMediaNode>
            </p:video>
          </p:childTnLst>
        </p:cTn>
      </p:par>
    </p:tnLst>
    <p:bldLst>
      <p:bldGraphic spid="6" grpId="0" uiExpand="1">
        <p:bldSub>
          <a:bldDgm bld="one"/>
        </p:bldSub>
      </p:bldGraphic>
      <p:bldGraphic spid="6" grpId="1"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5</a:t>
            </a:r>
          </a:p>
        </p:txBody>
      </p:sp>
      <p:sp>
        <p:nvSpPr>
          <p:cNvPr id="2" name="Rectangle 1"/>
          <p:cNvSpPr/>
          <p:nvPr/>
        </p:nvSpPr>
        <p:spPr>
          <a:xfrm>
            <a:off x="1114638" y="1891186"/>
            <a:ext cx="9950548" cy="1384995"/>
          </a:xfrm>
          <a:prstGeom prst="rect">
            <a:avLst/>
          </a:prstGeom>
        </p:spPr>
        <p:txBody>
          <a:bodyPr wrap="square">
            <a:spAutoFit/>
          </a:bodyPr>
          <a:lstStyle/>
          <a:p>
            <a:pPr algn="ctr" rtl="1"/>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اِذَا قِيْلَ لَهُمْ</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جب بھی اُن سے کہا جاتا ہے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تَعَالَوْا يَسْتَغْفِرْ لَكُمْ رَسُوْلُ اللّٰهِ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آؤ  تاکہ رسول اللہ ﷺ  تمہارے لیے مغفرت مانگیں</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لَوَّوْا رُءُوْسَهُمْ</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تواپنے سر ہلا دیتے ہیں(انکار میں)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رَاَيْتَهُمْ</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آپ ﷺ انہیں دیکھتے ہیں</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يَصُدُّوْنَ</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کہ وہ رکتے </a:t>
            </a:r>
            <a:r>
              <a:rPr lang="ur-PK"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ہیں</a:t>
            </a:r>
            <a:r>
              <a:rPr lang="ur-PK" sz="2800" spc="-1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spc="-2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هُمْ مُّسْتَكْبِرُوْنَ</a:t>
            </a:r>
            <a:r>
              <a:rPr lang="fa-IR"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۰۰۵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اِس حال میں کہ وہ تکبر کرتے ہیں۔</a:t>
            </a:r>
            <a:endParaRPr lang="en-US" sz="28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6" name="Diagram 5"/>
          <p:cNvGraphicFramePr/>
          <p:nvPr>
            <p:extLst>
              <p:ext uri="{D42A27DB-BD31-4B8C-83A1-F6EECF244321}">
                <p14:modId xmlns:p14="http://schemas.microsoft.com/office/powerpoint/2010/main" val="3053814756"/>
              </p:ext>
            </p:extLst>
          </p:nvPr>
        </p:nvGraphicFramePr>
        <p:xfrm>
          <a:off x="1300562" y="3391866"/>
          <a:ext cx="9590876" cy="9300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6156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11" dur="500"/>
                                        <p:tgtEl>
                                          <p:spTgt spid="6">
                                            <p:graphicEl>
                                              <a:dgm id="{D2B49F6D-4100-42FB-82A8-1CFAA91AE9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71"/>
                </p:tgtEl>
              </p:cMediaNode>
            </p:video>
          </p:childTnLst>
        </p:cTn>
      </p:par>
    </p:tnLst>
    <p:bldLst>
      <p:bldGraphic spid="6"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5</a:t>
            </a:r>
          </a:p>
        </p:txBody>
      </p:sp>
      <p:sp>
        <p:nvSpPr>
          <p:cNvPr id="2" name="Rectangle 1"/>
          <p:cNvSpPr/>
          <p:nvPr/>
        </p:nvSpPr>
        <p:spPr>
          <a:xfrm>
            <a:off x="1114638" y="1891186"/>
            <a:ext cx="9950548" cy="1384995"/>
          </a:xfrm>
          <a:prstGeom prst="rect">
            <a:avLst/>
          </a:prstGeom>
        </p:spPr>
        <p:txBody>
          <a:bodyPr wrap="square">
            <a:spAutoFit/>
          </a:bodyPr>
          <a:lstStyle/>
          <a:p>
            <a:pPr algn="ctr" rtl="1"/>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اِذَا قِيْلَ لَهُمْ</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جب بھی اُن سے کہا جاتا ہے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تَعَالَوْا يَسْتَغْفِرْ لَكُمْ رَسُوْلُ اللّٰهِ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آؤ  تاکہ رسول اللہ ﷺ  تمہارے لیے مغفرت مانگیں</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لَوَّوْا رُءُوْسَهُمْ</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تواپنے سر ہلا دیتے ہیں(انکار میں)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رَاَيْتَهُمْ</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آپ ﷺ انہیں دیکھتے ہیں</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يَصُدُّوْنَ</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کہ وہ رکتے </a:t>
            </a:r>
            <a:r>
              <a:rPr lang="ur-PK"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ہیں</a:t>
            </a:r>
            <a:r>
              <a:rPr lang="ur-PK" sz="2800" spc="-1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spc="-2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هُمْ مُّسْتَكْبِرُوْنَ</a:t>
            </a:r>
            <a:r>
              <a:rPr lang="fa-IR"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۰۰۵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اِس حال میں کہ وہ تکبر کرتے ہیں۔</a:t>
            </a:r>
            <a:endParaRPr lang="en-US" sz="28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7" name="Diagram 6"/>
          <p:cNvGraphicFramePr/>
          <p:nvPr>
            <p:extLst>
              <p:ext uri="{D42A27DB-BD31-4B8C-83A1-F6EECF244321}">
                <p14:modId xmlns:p14="http://schemas.microsoft.com/office/powerpoint/2010/main" val="3544977439"/>
              </p:ext>
            </p:extLst>
          </p:nvPr>
        </p:nvGraphicFramePr>
        <p:xfrm>
          <a:off x="1300562" y="3276181"/>
          <a:ext cx="9590876" cy="21884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8494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fade">
                                      <p:cBhvr>
                                        <p:cTn id="11" dur="500"/>
                                        <p:tgtEl>
                                          <p:spTgt spid="7">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graphicEl>
                                              <a:dgm id="{A9941F5E-3E1B-40FC-AA17-17F3D1F31688}"/>
                                            </p:graphicEl>
                                          </p:spTgt>
                                        </p:tgtEl>
                                        <p:attrNameLst>
                                          <p:attrName>style.visibility</p:attrName>
                                        </p:attrNameLst>
                                      </p:cBhvr>
                                      <p:to>
                                        <p:strVal val="visible"/>
                                      </p:to>
                                    </p:set>
                                    <p:animEffect transition="in" filter="fade">
                                      <p:cBhvr>
                                        <p:cTn id="16" dur="500"/>
                                        <p:tgtEl>
                                          <p:spTgt spid="7">
                                            <p:graphicEl>
                                              <a:dgm id="{A9941F5E-3E1B-40FC-AA17-17F3D1F3168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7"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846386"/>
          </a:xfrm>
          <a:prstGeom prst="rect">
            <a:avLst/>
          </a:prstGeom>
        </p:spPr>
        <p:txBody>
          <a:bodyPr wrap="square">
            <a:spAutoFit/>
          </a:bodyPr>
          <a:lstStyle/>
          <a:p>
            <a:pPr algn="ctr" rtl="1">
              <a:lnSpc>
                <a:spcPct val="70000"/>
              </a:lnSpc>
            </a:pPr>
            <a:r>
              <a:rPr lang="ur-PK" sz="70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مرضِ نفاق کے درجات</a:t>
            </a:r>
          </a:p>
        </p:txBody>
      </p:sp>
      <p:graphicFrame>
        <p:nvGraphicFramePr>
          <p:cNvPr id="8" name="Diagram 7"/>
          <p:cNvGraphicFramePr/>
          <p:nvPr>
            <p:extLst>
              <p:ext uri="{D42A27DB-BD31-4B8C-83A1-F6EECF244321}">
                <p14:modId xmlns:p14="http://schemas.microsoft.com/office/powerpoint/2010/main" val="123659496"/>
              </p:ext>
            </p:extLst>
          </p:nvPr>
        </p:nvGraphicFramePr>
        <p:xfrm>
          <a:off x="1765748" y="2021802"/>
          <a:ext cx="8654416" cy="41398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1616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
                                            <p:graphicEl>
                                              <a:dgm id="{B519E533-5DD4-4570-BC4F-B5EDAD5EDF12}"/>
                                            </p:graphicEl>
                                          </p:spTgt>
                                        </p:tgtEl>
                                        <p:attrNameLst>
                                          <p:attrName>style.visibility</p:attrName>
                                        </p:attrNameLst>
                                      </p:cBhvr>
                                      <p:to>
                                        <p:strVal val="visible"/>
                                      </p:to>
                                    </p:set>
                                    <p:animEffect transition="in" filter="wipe(up)">
                                      <p:cBhvr>
                                        <p:cTn id="11" dur="500"/>
                                        <p:tgtEl>
                                          <p:spTgt spid="8">
                                            <p:graphicEl>
                                              <a:dgm id="{B519E533-5DD4-4570-BC4F-B5EDAD5EDF12}"/>
                                            </p:graphicEl>
                                          </p:spTgt>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8">
                                            <p:graphicEl>
                                              <a:dgm id="{826869E2-37F1-493C-968F-F0751B394AC0}"/>
                                            </p:graphicEl>
                                          </p:spTgt>
                                        </p:tgtEl>
                                        <p:attrNameLst>
                                          <p:attrName>style.visibility</p:attrName>
                                        </p:attrNameLst>
                                      </p:cBhvr>
                                      <p:to>
                                        <p:strVal val="visible"/>
                                      </p:to>
                                    </p:set>
                                    <p:animEffect transition="in" filter="wipe(left)">
                                      <p:cBhvr>
                                        <p:cTn id="15" dur="500"/>
                                        <p:tgtEl>
                                          <p:spTgt spid="8">
                                            <p:graphicEl>
                                              <a:dgm id="{826869E2-37F1-493C-968F-F0751B394AC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graphicEl>
                                              <a:dgm id="{022F16FE-42E1-438E-8A29-A2C58AAE14E7}"/>
                                            </p:graphicEl>
                                          </p:spTgt>
                                        </p:tgtEl>
                                        <p:attrNameLst>
                                          <p:attrName>style.visibility</p:attrName>
                                        </p:attrNameLst>
                                      </p:cBhvr>
                                      <p:to>
                                        <p:strVal val="visible"/>
                                      </p:to>
                                    </p:set>
                                    <p:animEffect transition="in" filter="wipe(up)">
                                      <p:cBhvr>
                                        <p:cTn id="20" dur="500"/>
                                        <p:tgtEl>
                                          <p:spTgt spid="8">
                                            <p:graphicEl>
                                              <a:dgm id="{022F16FE-42E1-438E-8A29-A2C58AAE14E7}"/>
                                            </p:graphic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8">
                                            <p:graphicEl>
                                              <a:dgm id="{6A2CE371-AD99-4CEB-9E29-0279A7F1DCAC}"/>
                                            </p:graphicEl>
                                          </p:spTgt>
                                        </p:tgtEl>
                                        <p:attrNameLst>
                                          <p:attrName>style.visibility</p:attrName>
                                        </p:attrNameLst>
                                      </p:cBhvr>
                                      <p:to>
                                        <p:strVal val="visible"/>
                                      </p:to>
                                    </p:set>
                                    <p:animEffect transition="in" filter="wipe(left)">
                                      <p:cBhvr>
                                        <p:cTn id="24" dur="500"/>
                                        <p:tgtEl>
                                          <p:spTgt spid="8">
                                            <p:graphicEl>
                                              <a:dgm id="{6A2CE371-AD99-4CEB-9E29-0279A7F1DCAC}"/>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8">
                                            <p:graphicEl>
                                              <a:dgm id="{9614A8D5-E470-436D-ADC5-C2C09A03A7A1}"/>
                                            </p:graphicEl>
                                          </p:spTgt>
                                        </p:tgtEl>
                                        <p:attrNameLst>
                                          <p:attrName>style.visibility</p:attrName>
                                        </p:attrNameLst>
                                      </p:cBhvr>
                                      <p:to>
                                        <p:strVal val="visible"/>
                                      </p:to>
                                    </p:set>
                                    <p:animEffect transition="in" filter="wipe(up)">
                                      <p:cBhvr>
                                        <p:cTn id="29" dur="500"/>
                                        <p:tgtEl>
                                          <p:spTgt spid="8">
                                            <p:graphicEl>
                                              <a:dgm id="{9614A8D5-E470-436D-ADC5-C2C09A03A7A1}"/>
                                            </p:graphicEl>
                                          </p:spTgt>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8">
                                            <p:graphicEl>
                                              <a:dgm id="{14AF1923-CB3C-4D25-B7D4-4A2077C2AA8E}"/>
                                            </p:graphicEl>
                                          </p:spTgt>
                                        </p:tgtEl>
                                        <p:attrNameLst>
                                          <p:attrName>style.visibility</p:attrName>
                                        </p:attrNameLst>
                                      </p:cBhvr>
                                      <p:to>
                                        <p:strVal val="visible"/>
                                      </p:to>
                                    </p:set>
                                    <p:animEffect transition="in" filter="wipe(left)">
                                      <p:cBhvr>
                                        <p:cTn id="33" dur="500"/>
                                        <p:tgtEl>
                                          <p:spTgt spid="8">
                                            <p:graphicEl>
                                              <a:dgm id="{14AF1923-CB3C-4D25-B7D4-4A2077C2AA8E}"/>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8">
                                            <p:graphicEl>
                                              <a:dgm id="{24C47CE6-13A4-41EA-94A5-591EF73D48CA}"/>
                                            </p:graphicEl>
                                          </p:spTgt>
                                        </p:tgtEl>
                                        <p:attrNameLst>
                                          <p:attrName>style.visibility</p:attrName>
                                        </p:attrNameLst>
                                      </p:cBhvr>
                                      <p:to>
                                        <p:strVal val="visible"/>
                                      </p:to>
                                    </p:set>
                                    <p:animEffect transition="in" filter="wipe(up)">
                                      <p:cBhvr>
                                        <p:cTn id="38" dur="500"/>
                                        <p:tgtEl>
                                          <p:spTgt spid="8">
                                            <p:graphicEl>
                                              <a:dgm id="{24C47CE6-13A4-41EA-94A5-591EF73D48CA}"/>
                                            </p:graphicEl>
                                          </p:spTgt>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8">
                                            <p:graphicEl>
                                              <a:dgm id="{339542CE-C52B-4F8C-8DD6-A72A5CE7CD5C}"/>
                                            </p:graphicEl>
                                          </p:spTgt>
                                        </p:tgtEl>
                                        <p:attrNameLst>
                                          <p:attrName>style.visibility</p:attrName>
                                        </p:attrNameLst>
                                      </p:cBhvr>
                                      <p:to>
                                        <p:strVal val="visible"/>
                                      </p:to>
                                    </p:set>
                                    <p:animEffect transition="in" filter="wipe(left)">
                                      <p:cBhvr>
                                        <p:cTn id="42" dur="500"/>
                                        <p:tgtEl>
                                          <p:spTgt spid="8">
                                            <p:graphicEl>
                                              <a:dgm id="{339542CE-C52B-4F8C-8DD6-A72A5CE7CD5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repeatCount="indefinite" fill="hold" display="0">
                  <p:stCondLst>
                    <p:cond delay="indefinite"/>
                  </p:stCondLst>
                </p:cTn>
                <p:tgtEl>
                  <p:spTgt spid="71"/>
                </p:tgtEl>
              </p:cMediaNode>
            </p:video>
          </p:childTnLst>
        </p:cTn>
      </p:par>
    </p:tnLst>
    <p:bldLst>
      <p:bldGraphic spid="8"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6</a:t>
            </a:r>
          </a:p>
        </p:txBody>
      </p:sp>
      <p:sp>
        <p:nvSpPr>
          <p:cNvPr id="2" name="Rectangle 1"/>
          <p:cNvSpPr/>
          <p:nvPr/>
        </p:nvSpPr>
        <p:spPr>
          <a:xfrm>
            <a:off x="1114638" y="1891186"/>
            <a:ext cx="9950548" cy="1384995"/>
          </a:xfrm>
          <a:prstGeom prst="rect">
            <a:avLst/>
          </a:prstGeom>
        </p:spPr>
        <p:txBody>
          <a:bodyPr wrap="square">
            <a:spAutoFit/>
          </a:bodyPr>
          <a:lstStyle/>
          <a:p>
            <a:pPr algn="ctr" rtl="1"/>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سَوَآءٌ عَلَيْهِمْ</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برابر ہے اُن کے حق میں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اَسْتَغْفَرْتَ لَهُمْ</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آیا آپ ﷺ اُن کے لیے مغفرت طلب کیجئے</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اَمْ لَمْ تَسْتَغْفِرْ لَهُمْ١ؕ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یا مغفرت طلب نہ کیجئے</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لَنْ يَّغْفِرَ اللّٰهُ لَهُمْ١ؕ </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اللہ اِن کو ہر گز نہ بخشے گا</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اِنَّ اللّٰهَ لَا يَهْدِي الْقَوْمَ الْفٰسِقِيْنَ</a:t>
            </a:r>
            <a:r>
              <a:rPr lang="fa-IR"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۰۰۶</a:t>
            </a:r>
            <a:r>
              <a:rPr lang="ur-PK" sz="28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بے شک اللہ نافرمانوں کو ہدایت نہیں دیاکرتا۔</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6" name="Diagram 5"/>
          <p:cNvGraphicFramePr/>
          <p:nvPr>
            <p:extLst>
              <p:ext uri="{D42A27DB-BD31-4B8C-83A1-F6EECF244321}">
                <p14:modId xmlns:p14="http://schemas.microsoft.com/office/powerpoint/2010/main" val="3828060756"/>
              </p:ext>
            </p:extLst>
          </p:nvPr>
        </p:nvGraphicFramePr>
        <p:xfrm>
          <a:off x="1300562" y="3276182"/>
          <a:ext cx="9590876" cy="278699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7243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11" dur="500"/>
                                        <p:tgtEl>
                                          <p:spTgt spid="6">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graphicEl>
                                              <a:dgm id="{66B38506-71BB-4A3F-9F07-860EE0D94471}"/>
                                            </p:graphicEl>
                                          </p:spTgt>
                                        </p:tgtEl>
                                        <p:attrNameLst>
                                          <p:attrName>style.visibility</p:attrName>
                                        </p:attrNameLst>
                                      </p:cBhvr>
                                      <p:to>
                                        <p:strVal val="visible"/>
                                      </p:to>
                                    </p:set>
                                    <p:animEffect transition="in" filter="fade">
                                      <p:cBhvr>
                                        <p:cTn id="16" dur="500"/>
                                        <p:tgtEl>
                                          <p:spTgt spid="6">
                                            <p:graphicEl>
                                              <a:dgm id="{66B38506-71BB-4A3F-9F07-860EE0D9447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6"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7-8</a:t>
            </a:r>
          </a:p>
        </p:txBody>
      </p:sp>
      <p:sp>
        <p:nvSpPr>
          <p:cNvPr id="2" name="Rectangle 1"/>
          <p:cNvSpPr/>
          <p:nvPr/>
        </p:nvSpPr>
        <p:spPr>
          <a:xfrm>
            <a:off x="1120726" y="1970506"/>
            <a:ext cx="9950548" cy="4204228"/>
          </a:xfrm>
          <a:prstGeom prst="rect">
            <a:avLst/>
          </a:prstGeom>
        </p:spPr>
        <p:txBody>
          <a:bodyPr wrap="square">
            <a:spAutoFit/>
          </a:bodyPr>
          <a:lstStyle/>
          <a:p>
            <a:pPr algn="ctr" rtl="1">
              <a:lnSpc>
                <a:spcPct val="120000"/>
              </a:lnSpc>
            </a:pP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هُمُ الَّذِيْنَ يَقُوْلُوْنَ… </a:t>
            </a:r>
            <a:r>
              <a:rPr lang="ur-PK" sz="3200" spc="2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یہی ہیں جو کہتے ہیں</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…لَا تُنْفِقُوْا عَلٰى مَنْ عِنْدَ رَسُوْلِ اللّٰهِ …</a:t>
            </a:r>
            <a:r>
              <a:rPr lang="ur-PK" sz="3200" spc="2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جو لوگ رسول اللہ کے پاس ہیں اُن پرخرچ نہ کرو  </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…حَتّٰى يَنْفَضُّوْا١ؕ …</a:t>
            </a:r>
            <a:r>
              <a:rPr lang="ur-PK" sz="3200" spc="2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یہاں تک کہ یہ چلے جائیں </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لِلّٰهِ خَزَآىِٕنُ السَّمٰوٰتِ وَ الْاَرْضِ …</a:t>
            </a:r>
            <a:r>
              <a:rPr lang="ur-PK" sz="3200" spc="2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حالانکہ آسمانوں اور زمین کے خزانے اللہ ہی کے  لیے ہیں </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لٰكِنَّ الْمُنٰفِقِيْنَ لَا يَفْقَهُوْنَ</a:t>
            </a:r>
            <a:r>
              <a:rPr lang="fa-IR"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۰۰۷ </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spc="2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لیکن منافق نہیں سمجھتے</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…يَقُوْلُوْنَ لَىِٕنْ رَّجَعْنَاۤ اِلَى الْمَدِيْنَةِ …</a:t>
            </a:r>
            <a:r>
              <a:rPr lang="ur-PK" sz="3200" spc="2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کہتے ہیں کہ اگر ہم لوٹ کر مدینے پہنچے </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…لَيُخْرِجَنَّ الْاَعَزُّ مِنْهَا الْاَذَلَّ١ؕ …</a:t>
            </a:r>
            <a:r>
              <a:rPr lang="ur-PK" sz="3200" spc="2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تو عزت والے ذلیل لوگوں کو وہاں سے نکال باہر کریں گے</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لِلّٰهِ الْعِزَّةُ وَ لِرَسُوْلِهٖ وَ لِلْمُؤْمِنِيْنَ۠ …</a:t>
            </a:r>
            <a:r>
              <a:rPr lang="ur-PK" sz="3200" spc="2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عزت تو اللہ،اُس کے رسول اور اہلِ ایمان کے لیے ہے</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لٰكِنَّ الْمُنٰفِقِيْنَ لَا يَعْلَمُوْنَؒ</a:t>
            </a:r>
            <a:r>
              <a:rPr lang="fa-IR"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۰۰۸</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a:t>
            </a:r>
            <a:r>
              <a:rPr lang="ur-PK" sz="3200" spc="2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لیکن منافق جانتے نہیں ہیں۔ </a:t>
            </a:r>
            <a:endParaRPr lang="en-US" sz="32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55824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339102"/>
          </a:xfrm>
          <a:prstGeom prst="rect">
            <a:avLst/>
          </a:prstGeom>
        </p:spPr>
        <p:txBody>
          <a:bodyPr wrap="square">
            <a:spAutoFit/>
          </a:bodyPr>
          <a:lstStyle/>
          <a:p>
            <a:pPr algn="ctr" rtl="1"/>
            <a:r>
              <a:rPr lang="ur-PK" sz="54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چہارم: درسِ ششم</a:t>
            </a:r>
            <a:endParaRPr lang="en-US" sz="54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سے اعراض کی سزا: نفاق"</a:t>
            </a:r>
            <a:endParaRPr lang="ur-PK" sz="72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5" name="TextBox 4"/>
          <p:cNvSpPr txBox="1"/>
          <p:nvPr/>
        </p:nvSpPr>
        <p:spPr>
          <a:xfrm>
            <a:off x="1073675" y="4894105"/>
            <a:ext cx="10036627" cy="830997"/>
          </a:xfrm>
          <a:prstGeom prst="rect">
            <a:avLst/>
          </a:prstGeom>
          <a:noFill/>
        </p:spPr>
        <p:txBody>
          <a:bodyPr wrap="square" rtlCol="0">
            <a:spAutoFit/>
          </a:bodyPr>
          <a:lstStyle/>
          <a:p>
            <a:pPr algn="ctr" rtl="1"/>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سورۃ  المنافقون کی روشنی میں</a:t>
            </a:r>
            <a:endParaRPr lang="en-US"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66692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a:t>
            </a:r>
            <a:r>
              <a:rPr lang="ur-PK" sz="72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ا</a:t>
            </a: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ت 7-8</a:t>
            </a:r>
          </a:p>
        </p:txBody>
      </p:sp>
      <p:sp>
        <p:nvSpPr>
          <p:cNvPr id="2" name="Rectangle 1"/>
          <p:cNvSpPr/>
          <p:nvPr/>
        </p:nvSpPr>
        <p:spPr>
          <a:xfrm>
            <a:off x="1114638" y="1891186"/>
            <a:ext cx="9950548" cy="1384995"/>
          </a:xfrm>
          <a:prstGeom prst="rect">
            <a:avLst/>
          </a:prstGeom>
        </p:spPr>
        <p:txBody>
          <a:bodyPr wrap="square">
            <a:spAutoFit/>
          </a:bodyPr>
          <a:lstStyle/>
          <a:p>
            <a:pPr algn="ctr" rtl="1"/>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هُمُ الَّذِيْنَ يَقُوْلُوْنَ لَا تُنْفِقُوْا عَلٰى مَنْ عِنْدَ رَسُوْلِ اللّٰهِ حَتّٰى يَنْفَضُّوْا١ؕ وَ لِلّٰهِ خَزَآىِٕنُ السَّمٰوٰتِ وَ الْاَرْضِ وَ لٰكِنَّ الْمُنٰفِقِيْنَ لَا يَفْقَهُوْنَ۰۰۷ يَقُوْلُوْنَ لَىِٕنْ رَّجَعْنَاۤ اِلَى الْمَدِيْنَةِ لَيُخْرِجَنَّ الْاَعَزُّ مِنْهَا الْاَذَلَّ١ؕ وَ لِلّٰهِ الْعِزَّةُ وَ لِرَسُوْلِهٖ وَ لِلْمُؤْمِنِيْنَ۠ وَ لٰكِنَّ الْمُنٰفِقِيْنَ لَا يَعْلَمُوْنَؒ۰۰۸</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6" name="Diagram 5"/>
          <p:cNvGraphicFramePr/>
          <p:nvPr>
            <p:extLst>
              <p:ext uri="{D42A27DB-BD31-4B8C-83A1-F6EECF244321}">
                <p14:modId xmlns:p14="http://schemas.microsoft.com/office/powerpoint/2010/main" val="3479449742"/>
              </p:ext>
            </p:extLst>
          </p:nvPr>
        </p:nvGraphicFramePr>
        <p:xfrm>
          <a:off x="1300562" y="3276182"/>
          <a:ext cx="9590876" cy="278699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8161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11" dur="500"/>
                                        <p:tgtEl>
                                          <p:spTgt spid="6">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graphicEl>
                                              <a:dgm id="{66B38506-71BB-4A3F-9F07-860EE0D94471}"/>
                                            </p:graphicEl>
                                          </p:spTgt>
                                        </p:tgtEl>
                                        <p:attrNameLst>
                                          <p:attrName>style.visibility</p:attrName>
                                        </p:attrNameLst>
                                      </p:cBhvr>
                                      <p:to>
                                        <p:strVal val="visible"/>
                                      </p:to>
                                    </p:set>
                                    <p:animEffect transition="in" filter="fade">
                                      <p:cBhvr>
                                        <p:cTn id="16" dur="500"/>
                                        <p:tgtEl>
                                          <p:spTgt spid="6">
                                            <p:graphicEl>
                                              <a:dgm id="{66B38506-71BB-4A3F-9F07-860EE0D9447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6"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753043"/>
            <a:ext cx="12192000" cy="1015663"/>
          </a:xfrm>
          <a:prstGeom prst="rect">
            <a:avLst/>
          </a:prstGeom>
        </p:spPr>
        <p:txBody>
          <a:bodyPr wrap="square">
            <a:spAutoFit/>
          </a:bodyPr>
          <a:lstStyle/>
          <a:p>
            <a:pPr algn="ctr" rtl="1"/>
            <a:r>
              <a:rPr lang="ur-PK" sz="5800" b="1" kern="0" dirty="0" smtClean="0">
                <a:ln w="0"/>
                <a:solidFill>
                  <a:schemeClr val="bg1"/>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آیات   پر   غور   و   فکر</a:t>
            </a:r>
            <a:endParaRPr lang="en-US" sz="5800" b="1" kern="0" dirty="0">
              <a:ln w="0"/>
              <a:solidFill>
                <a:schemeClr val="bg1"/>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74642" y="2569946"/>
            <a:ext cx="10036627" cy="1938992"/>
          </a:xfrm>
          <a:prstGeom prst="rect">
            <a:avLst/>
          </a:prstGeom>
        </p:spPr>
        <p:txBody>
          <a:bodyPr wrap="square">
            <a:spAutoFit/>
          </a:bodyPr>
          <a:lstStyle/>
          <a:p>
            <a:pPr algn="ctr" rtl="1"/>
            <a:r>
              <a:rPr lang="ar-SA" sz="5400" kern="0" dirty="0" smtClean="0">
                <a:solidFill>
                  <a:srgbClr val="1A3F6D"/>
                </a:solidFill>
                <a:latin typeface="Jameel Noori Nastaleeq" panose="02000503000000020004" pitchFamily="2" charset="-78"/>
                <a:ea typeface="Times New Roman" panose="02020603050405020304" pitchFamily="18" charset="0"/>
                <a:cs typeface="UL Sajid Heading" panose="00000400000000000000" pitchFamily="2" charset="-78"/>
              </a:rPr>
              <a:t>آیت</a:t>
            </a:r>
            <a:r>
              <a:rPr lang="ur-PK" sz="5400" kern="0" dirty="0" smtClean="0">
                <a:solidFill>
                  <a:srgbClr val="1A3F6D"/>
                </a:solidFill>
                <a:latin typeface="Jameel Noori Nastaleeq" panose="02000503000000020004" pitchFamily="2" charset="-78"/>
                <a:ea typeface="Times New Roman" panose="02020603050405020304" pitchFamily="18" charset="0"/>
                <a:cs typeface="UL Sajid Heading" panose="00000400000000000000" pitchFamily="2" charset="-78"/>
              </a:rPr>
              <a:t> </a:t>
            </a:r>
            <a:r>
              <a:rPr lang="en-US" sz="5400" b="1" kern="0" dirty="0" smtClean="0">
                <a:solidFill>
                  <a:srgbClr val="1A3F6D"/>
                </a:solidFill>
                <a:latin typeface="Arial Black" panose="020B0A04020102020204" pitchFamily="34" charset="0"/>
                <a:ea typeface="Times New Roman" panose="02020603050405020304" pitchFamily="18" charset="0"/>
                <a:cs typeface="UL Sajid Heading" panose="00000400000000000000" pitchFamily="2" charset="-78"/>
              </a:rPr>
              <a:t>9</a:t>
            </a:r>
            <a:endParaRPr lang="en-US" sz="5400" b="1" kern="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algn="ctr" rtl="1"/>
            <a:r>
              <a:rPr lang="ur-PK" sz="66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مرضِ نفاق کا سبب اور اس کی حفاظتی تدبیر</a:t>
            </a:r>
            <a:endParaRPr lang="en-US" sz="5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92347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9</a:t>
            </a:r>
          </a:p>
        </p:txBody>
      </p:sp>
      <p:sp>
        <p:nvSpPr>
          <p:cNvPr id="2" name="Rectangle 1"/>
          <p:cNvSpPr/>
          <p:nvPr/>
        </p:nvSpPr>
        <p:spPr>
          <a:xfrm>
            <a:off x="1114638" y="1891186"/>
            <a:ext cx="9950548" cy="1384995"/>
          </a:xfrm>
          <a:prstGeom prst="rect">
            <a:avLst/>
          </a:prstGeom>
        </p:spPr>
        <p:txBody>
          <a:bodyPr wrap="square">
            <a:spAutoFit/>
          </a:bodyPr>
          <a:lstStyle/>
          <a:p>
            <a:pPr algn="ctr" rtl="1"/>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يٰۤاَيُّهَا الَّذِيْنَ اٰمَنُوْا …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اے لوگو جو ایمان لائے ہو </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…لَا تُلْهِكُمْ اَمْوَالُكُمْ وَ لَاۤ اَوْلَادُكُمْ عَنْ ذِكْرِ اللّٰهِ١ۚ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غافل نہ کردے تمہیں  تمہارا مال اور اولاد اللہ کی یاد سے </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مَنْ يَّفْعَلْ ذٰلِكَ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جو ایسا کر یں گے </a:t>
            </a:r>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…فَاُولٰٓىِٕكَ هُمُ الْخٰسِرُوْنَ</a:t>
            </a:r>
            <a:r>
              <a:rPr lang="fa-IR"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۰۰۹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تو وہی لوگ خسارا اٹھانے والے ہیں۔</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8" name="Content Placeholder 3"/>
          <p:cNvGraphicFramePr>
            <a:graphicFrameLocks/>
          </p:cNvGraphicFramePr>
          <p:nvPr>
            <p:extLst>
              <p:ext uri="{D42A27DB-BD31-4B8C-83A1-F6EECF244321}">
                <p14:modId xmlns:p14="http://schemas.microsoft.com/office/powerpoint/2010/main" val="761367627"/>
              </p:ext>
            </p:extLst>
          </p:nvPr>
        </p:nvGraphicFramePr>
        <p:xfrm>
          <a:off x="1247336" y="3353803"/>
          <a:ext cx="9725463" cy="17527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 8"/>
          <p:cNvGraphicFramePr/>
          <p:nvPr>
            <p:extLst>
              <p:ext uri="{D42A27DB-BD31-4B8C-83A1-F6EECF244321}">
                <p14:modId xmlns:p14="http://schemas.microsoft.com/office/powerpoint/2010/main" val="864303861"/>
              </p:ext>
            </p:extLst>
          </p:nvPr>
        </p:nvGraphicFramePr>
        <p:xfrm>
          <a:off x="1247335" y="5161252"/>
          <a:ext cx="9725464" cy="97226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0" name="Rounded Rectangle 9"/>
          <p:cNvSpPr/>
          <p:nvPr/>
        </p:nvSpPr>
        <p:spPr>
          <a:xfrm>
            <a:off x="1861327" y="4604236"/>
            <a:ext cx="8525616" cy="1409179"/>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1" name="Rectangle 10"/>
          <p:cNvSpPr/>
          <p:nvPr/>
        </p:nvSpPr>
        <p:spPr>
          <a:xfrm>
            <a:off x="1669578" y="4670463"/>
            <a:ext cx="9180886" cy="1323439"/>
          </a:xfrm>
          <a:prstGeom prst="rect">
            <a:avLst/>
          </a:prstGeom>
        </p:spPr>
        <p:txBody>
          <a:bodyPr wrap="square" lIns="91440">
            <a:spAutoFit/>
          </a:bodyPr>
          <a:lstStyle/>
          <a:p>
            <a:pPr marL="457200" marR="228600" lvl="0"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مَنْ يَّعْشُ عَنْ ذِكْرِ الرَّحْمٰنِ نُقَيِّضْ لَهٗ شَيْطٰنًا فَهُوَ لَهٗ قَرِيْنٌ۰۰۳۶ </a:t>
            </a:r>
            <a:r>
              <a:rPr lang="ur-PK" sz="20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(الزخرف:</a:t>
            </a:r>
            <a:r>
              <a:rPr lang="en-US" sz="20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36</a:t>
            </a:r>
            <a:r>
              <a:rPr lang="ur-PK" sz="20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a:t>
            </a:r>
            <a:endParaRPr lang="en-US" sz="20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marL="457200" marR="228600" algn="ctr" rtl="1">
              <a:spcBef>
                <a:spcPts val="0"/>
              </a:spcBef>
              <a:spcAft>
                <a:spcPts val="0"/>
              </a:spcAft>
            </a:pPr>
            <a:r>
              <a:rPr lang="ur-PK" sz="26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جو رحمان کے ذکرسے غفلت اختیار کرتا ہے ہم اُس کے لیے ایک شیطان مقرر کردیتے ہیں تو وہ اُس کا ساتھی ہو جاتا ہے"۔</a:t>
            </a:r>
            <a:endParaRPr lang="ur-PK" sz="2600" spc="-1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71627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B54A4BAE-5BF3-461B-BBB2-4033B49CFC18}"/>
                                            </p:graphicEl>
                                          </p:spTgt>
                                        </p:tgtEl>
                                        <p:attrNameLst>
                                          <p:attrName>style.visibility</p:attrName>
                                        </p:attrNameLst>
                                      </p:cBhvr>
                                      <p:to>
                                        <p:strVal val="visible"/>
                                      </p:to>
                                    </p:set>
                                    <p:animEffect transition="in" filter="barn(inVertical)">
                                      <p:cBhvr>
                                        <p:cTn id="11" dur="500"/>
                                        <p:tgtEl>
                                          <p:spTgt spid="8">
                                            <p:graphicEl>
                                              <a:dgm id="{B54A4BAE-5BF3-461B-BBB2-4033B49CFC18}"/>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8">
                                            <p:graphicEl>
                                              <a:dgm id="{DAFF8943-719E-4ACB-8C82-5ED82A313B1E}"/>
                                            </p:graphicEl>
                                          </p:spTgt>
                                        </p:tgtEl>
                                        <p:attrNameLst>
                                          <p:attrName>style.visibility</p:attrName>
                                        </p:attrNameLst>
                                      </p:cBhvr>
                                      <p:to>
                                        <p:strVal val="visible"/>
                                      </p:to>
                                    </p:set>
                                    <p:animEffect transition="in" filter="wipe(right)">
                                      <p:cBhvr>
                                        <p:cTn id="15" dur="500"/>
                                        <p:tgtEl>
                                          <p:spTgt spid="8">
                                            <p:graphicEl>
                                              <a:dgm id="{DAFF8943-719E-4ACB-8C82-5ED82A313B1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graphicEl>
                                              <a:dgm id="{11D0C311-5CA1-48E0-A927-AA5BBA4A6BD7}"/>
                                            </p:graphicEl>
                                          </p:spTgt>
                                        </p:tgtEl>
                                        <p:attrNameLst>
                                          <p:attrName>style.visibility</p:attrName>
                                        </p:attrNameLst>
                                      </p:cBhvr>
                                      <p:to>
                                        <p:strVal val="visible"/>
                                      </p:to>
                                    </p:set>
                                    <p:animEffect transition="in" filter="barn(inVertical)">
                                      <p:cBhvr>
                                        <p:cTn id="20" dur="500"/>
                                        <p:tgtEl>
                                          <p:spTgt spid="8">
                                            <p:graphicEl>
                                              <a:dgm id="{11D0C311-5CA1-48E0-A927-AA5BBA4A6BD7}"/>
                                            </p:graphic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8">
                                            <p:graphicEl>
                                              <a:dgm id="{6BDFC925-1006-4FE3-96D5-149806DE939C}"/>
                                            </p:graphicEl>
                                          </p:spTgt>
                                        </p:tgtEl>
                                        <p:attrNameLst>
                                          <p:attrName>style.visibility</p:attrName>
                                        </p:attrNameLst>
                                      </p:cBhvr>
                                      <p:to>
                                        <p:strVal val="visible"/>
                                      </p:to>
                                    </p:set>
                                    <p:animEffect transition="in" filter="wipe(right)">
                                      <p:cBhvr>
                                        <p:cTn id="24" dur="500"/>
                                        <p:tgtEl>
                                          <p:spTgt spid="8">
                                            <p:graphicEl>
                                              <a:dgm id="{6BDFC925-1006-4FE3-96D5-149806DE939C}"/>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repeatCount="indefinite" fill="hold" display="0">
                  <p:stCondLst>
                    <p:cond delay="indefinite"/>
                  </p:stCondLst>
                </p:cTn>
                <p:tgtEl>
                  <p:spTgt spid="71"/>
                </p:tgtEl>
              </p:cMediaNode>
            </p:video>
          </p:childTnLst>
        </p:cTn>
      </p:par>
    </p:tnLst>
    <p:bldLst>
      <p:bldGraphic spid="8" grpId="0" uiExpand="1">
        <p:bldSub>
          <a:bldDgm bld="one"/>
        </p:bldSub>
      </p:bldGraphic>
      <p:bldGraphic spid="9" grpId="0">
        <p:bldAsOne/>
      </p:bldGraphic>
      <p:bldP spid="10"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753043"/>
            <a:ext cx="12192000" cy="1015663"/>
          </a:xfrm>
          <a:prstGeom prst="rect">
            <a:avLst/>
          </a:prstGeom>
        </p:spPr>
        <p:txBody>
          <a:bodyPr wrap="square">
            <a:spAutoFit/>
          </a:bodyPr>
          <a:lstStyle/>
          <a:p>
            <a:pPr algn="ctr" rtl="1"/>
            <a:r>
              <a:rPr lang="ur-PK" sz="5800" b="1" kern="0" dirty="0" smtClean="0">
                <a:ln w="0"/>
                <a:solidFill>
                  <a:schemeClr val="bg1"/>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آیات   پر   غور   و   فکر</a:t>
            </a:r>
            <a:endParaRPr lang="en-US" sz="5800" b="1" kern="0" dirty="0">
              <a:ln w="0"/>
              <a:solidFill>
                <a:schemeClr val="bg1"/>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74642" y="2569946"/>
            <a:ext cx="10036627" cy="1938992"/>
          </a:xfrm>
          <a:prstGeom prst="rect">
            <a:avLst/>
          </a:prstGeom>
        </p:spPr>
        <p:txBody>
          <a:bodyPr wrap="square">
            <a:spAutoFit/>
          </a:bodyPr>
          <a:lstStyle/>
          <a:p>
            <a:pPr algn="ctr" rtl="1"/>
            <a:r>
              <a:rPr lang="ar-SA" sz="5400" kern="0" dirty="0" smtClean="0">
                <a:solidFill>
                  <a:srgbClr val="1A3F6D"/>
                </a:solidFill>
                <a:latin typeface="Jameel Noori Nastaleeq" panose="02000503000000020004" pitchFamily="2" charset="-78"/>
                <a:ea typeface="Times New Roman" panose="02020603050405020304" pitchFamily="18" charset="0"/>
                <a:cs typeface="UL Sajid Heading" panose="00000400000000000000" pitchFamily="2" charset="-78"/>
              </a:rPr>
              <a:t>آی</a:t>
            </a:r>
            <a:r>
              <a:rPr lang="ur-PK" sz="5400" kern="0" dirty="0" smtClean="0">
                <a:solidFill>
                  <a:srgbClr val="1A3F6D"/>
                </a:solidFill>
                <a:latin typeface="Jameel Noori Nastaleeq" panose="02000503000000020004" pitchFamily="2" charset="-78"/>
                <a:ea typeface="Times New Roman" panose="02020603050405020304" pitchFamily="18" charset="0"/>
                <a:cs typeface="UL Sajid Heading" panose="00000400000000000000" pitchFamily="2" charset="-78"/>
              </a:rPr>
              <a:t>ا</a:t>
            </a:r>
            <a:r>
              <a:rPr lang="ar-SA" sz="5400" kern="0" dirty="0" smtClean="0">
                <a:solidFill>
                  <a:srgbClr val="1A3F6D"/>
                </a:solidFill>
                <a:latin typeface="Jameel Noori Nastaleeq" panose="02000503000000020004" pitchFamily="2" charset="-78"/>
                <a:ea typeface="Times New Roman" panose="02020603050405020304" pitchFamily="18" charset="0"/>
                <a:cs typeface="UL Sajid Heading" panose="00000400000000000000" pitchFamily="2" charset="-78"/>
              </a:rPr>
              <a:t>ت</a:t>
            </a:r>
            <a:r>
              <a:rPr lang="ur-PK" sz="5400" kern="0" dirty="0" smtClean="0">
                <a:solidFill>
                  <a:srgbClr val="1A3F6D"/>
                </a:solidFill>
                <a:latin typeface="Jameel Noori Nastaleeq" panose="02000503000000020004" pitchFamily="2" charset="-78"/>
                <a:ea typeface="Times New Roman" panose="02020603050405020304" pitchFamily="18" charset="0"/>
                <a:cs typeface="UL Sajid Heading" panose="00000400000000000000" pitchFamily="2" charset="-78"/>
              </a:rPr>
              <a:t> </a:t>
            </a:r>
            <a:r>
              <a:rPr lang="en-US" sz="5400" b="1" kern="0" dirty="0" smtClean="0">
                <a:solidFill>
                  <a:srgbClr val="1A3F6D"/>
                </a:solidFill>
                <a:latin typeface="Arial Black" panose="020B0A04020102020204" pitchFamily="34" charset="0"/>
                <a:ea typeface="Times New Roman" panose="02020603050405020304" pitchFamily="18" charset="0"/>
                <a:cs typeface="UL Sajid Heading" panose="00000400000000000000" pitchFamily="2" charset="-78"/>
              </a:rPr>
              <a:t>11-10</a:t>
            </a:r>
            <a:endParaRPr lang="en-US" sz="5400" b="1" kern="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algn="ctr" rtl="1"/>
            <a:r>
              <a:rPr lang="ur-PK" sz="6600" i="1"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مرضِ نفاق کا علاج</a:t>
            </a:r>
            <a:endParaRPr lang="en-US" sz="5400" i="1"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9485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10-11</a:t>
            </a:r>
          </a:p>
        </p:txBody>
      </p:sp>
      <p:sp>
        <p:nvSpPr>
          <p:cNvPr id="2" name="Rectangle 1"/>
          <p:cNvSpPr/>
          <p:nvPr/>
        </p:nvSpPr>
        <p:spPr>
          <a:xfrm>
            <a:off x="1120726" y="1970506"/>
            <a:ext cx="9950548" cy="3613297"/>
          </a:xfrm>
          <a:prstGeom prst="rect">
            <a:avLst/>
          </a:prstGeom>
        </p:spPr>
        <p:txBody>
          <a:bodyPr wrap="square">
            <a:spAutoFit/>
          </a:bodyPr>
          <a:lstStyle/>
          <a:p>
            <a:pPr algn="ctr" rtl="1">
              <a:lnSpc>
                <a:spcPct val="120000"/>
              </a:lnSpc>
            </a:pP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اَنْفِقُوْا مِنْ مَّا رَزَقْنٰكُمْ…</a:t>
            </a:r>
            <a:r>
              <a:rPr lang="ur-PK" sz="3200" spc="-2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خرچ کرو اُس میں سے جو ہم نے تمہیں دیا ہے  </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…مِّنْ قَبْلِ اَنْ يَّاْتِيَ اَحَدَكُمُ الْمَوْتُ…</a:t>
            </a:r>
            <a:r>
              <a:rPr lang="ur-PK" sz="3200" spc="-2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اِس سے پہلے کہ تم میں سے کسی کی موت آجائے </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…فَيَقُوْلَ رَبِّ لَوْ لَاۤ اَخَّرْتَنِيْۤ اِلٰۤى اَجَلٍ قَرِيْبٍ١ۙ …</a:t>
            </a:r>
            <a:r>
              <a:rPr lang="ur-PK" sz="3200" spc="-2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تو  وہ کہنے لگے کہ اے میرے پروردگار! تو نے مجھے تھوڑی سی مہلت اور کیوں نہ دی؟ </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…فَاَصَّدَّقَ وَ اَكُنْ مِّنَ الصّٰلِحِيْنَ</a:t>
            </a:r>
            <a:r>
              <a:rPr lang="fa-IR"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۰۰۱۰</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spc="-2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تاکہ میں صدقہ کر لیتا اور ہوجاتا نیک لوگوں میں  سے</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لَنْ يُّؤَخِّرَ اللّٰهُ نَفْسًا اِذَا جَآءَ اَجَلُهَا١ؕ …</a:t>
            </a:r>
            <a:r>
              <a:rPr lang="ur-PK" sz="3200" spc="-2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اللہ  ہرگز مہلت نہیں دیتا اُس کو جس کی موت آجاتی ہے  </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اللّٰهُ خَبِيْرٌۢ بِمَا تَعْمَلُوْنَؒ</a:t>
            </a:r>
            <a:r>
              <a:rPr lang="fa-IR"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۰۰۱۱</a:t>
            </a:r>
            <a:r>
              <a:rPr lang="ur-PK" sz="32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spc="-2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جو کچھ تم کرتے ہو اللہ اُس سے با خبر ہے۔ </a:t>
            </a:r>
            <a:endParaRPr lang="en-US" sz="28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7920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10-11</a:t>
            </a:r>
          </a:p>
        </p:txBody>
      </p:sp>
      <p:sp>
        <p:nvSpPr>
          <p:cNvPr id="2" name="Rectangle 1"/>
          <p:cNvSpPr/>
          <p:nvPr/>
        </p:nvSpPr>
        <p:spPr>
          <a:xfrm>
            <a:off x="1117682" y="1965626"/>
            <a:ext cx="9950548" cy="954107"/>
          </a:xfrm>
          <a:prstGeom prst="rect">
            <a:avLst/>
          </a:prstGeom>
        </p:spPr>
        <p:txBody>
          <a:bodyPr wrap="square">
            <a:spAutoFit/>
          </a:bodyPr>
          <a:lstStyle/>
          <a:p>
            <a:pPr algn="ctr" rtl="1"/>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اَنْفِقُوْا مِنْ مَّا رَزَقْنٰكُمْ مِّنْ قَبْلِ اَنْ يَّاْتِيَ اَحَدَكُمُ الْمَوْتُ فَيَقُوْلَ رَبِّ لَوْ لَاۤ اَخَّرْتَنِيْۤ اِلٰۤى اَجَلٍ قَرِيْبٍ١ۙ فَاَصَّدَّقَ وَ اَكُنْ مِّنَ الصّٰلِحِيْنَ۰۰۱۰ وَ لَنْ يُّؤَخِّرَ اللّٰهُ نَفْسًا اِذَا جَآءَ اَجَلُهَا١ؕ وَ اللّٰهُ خَبِيْرٌۢ بِمَا تَعْمَلُوْنَؒ۰۰۱۱</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8" name="Content Placeholder 3"/>
          <p:cNvGraphicFramePr>
            <a:graphicFrameLocks/>
          </p:cNvGraphicFramePr>
          <p:nvPr>
            <p:extLst>
              <p:ext uri="{D42A27DB-BD31-4B8C-83A1-F6EECF244321}">
                <p14:modId xmlns:p14="http://schemas.microsoft.com/office/powerpoint/2010/main" val="1383163314"/>
              </p:ext>
            </p:extLst>
          </p:nvPr>
        </p:nvGraphicFramePr>
        <p:xfrm>
          <a:off x="1247336" y="2919733"/>
          <a:ext cx="9725463" cy="28902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2580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B54A4BAE-5BF3-461B-BBB2-4033B49CFC18}"/>
                                            </p:graphicEl>
                                          </p:spTgt>
                                        </p:tgtEl>
                                        <p:attrNameLst>
                                          <p:attrName>style.visibility</p:attrName>
                                        </p:attrNameLst>
                                      </p:cBhvr>
                                      <p:to>
                                        <p:strVal val="visible"/>
                                      </p:to>
                                    </p:set>
                                    <p:animEffect transition="in" filter="barn(inVertical)">
                                      <p:cBhvr>
                                        <p:cTn id="11" dur="500"/>
                                        <p:tgtEl>
                                          <p:spTgt spid="8">
                                            <p:graphicEl>
                                              <a:dgm id="{B54A4BAE-5BF3-461B-BBB2-4033B49CFC18}"/>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8">
                                            <p:graphicEl>
                                              <a:dgm id="{DAFF8943-719E-4ACB-8C82-5ED82A313B1E}"/>
                                            </p:graphicEl>
                                          </p:spTgt>
                                        </p:tgtEl>
                                        <p:attrNameLst>
                                          <p:attrName>style.visibility</p:attrName>
                                        </p:attrNameLst>
                                      </p:cBhvr>
                                      <p:to>
                                        <p:strVal val="visible"/>
                                      </p:to>
                                    </p:set>
                                    <p:animEffect transition="in" filter="wipe(right)">
                                      <p:cBhvr>
                                        <p:cTn id="15" dur="500"/>
                                        <p:tgtEl>
                                          <p:spTgt spid="8">
                                            <p:graphicEl>
                                              <a:dgm id="{DAFF8943-719E-4ACB-8C82-5ED82A313B1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graphicEl>
                                              <a:dgm id="{11D0C311-5CA1-48E0-A927-AA5BBA4A6BD7}"/>
                                            </p:graphicEl>
                                          </p:spTgt>
                                        </p:tgtEl>
                                        <p:attrNameLst>
                                          <p:attrName>style.visibility</p:attrName>
                                        </p:attrNameLst>
                                      </p:cBhvr>
                                      <p:to>
                                        <p:strVal val="visible"/>
                                      </p:to>
                                    </p:set>
                                    <p:animEffect transition="in" filter="barn(inVertical)">
                                      <p:cBhvr>
                                        <p:cTn id="20" dur="500"/>
                                        <p:tgtEl>
                                          <p:spTgt spid="8">
                                            <p:graphicEl>
                                              <a:dgm id="{11D0C311-5CA1-48E0-A927-AA5BBA4A6BD7}"/>
                                            </p:graphic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8">
                                            <p:graphicEl>
                                              <a:dgm id="{6BDFC925-1006-4FE3-96D5-149806DE939C}"/>
                                            </p:graphicEl>
                                          </p:spTgt>
                                        </p:tgtEl>
                                        <p:attrNameLst>
                                          <p:attrName>style.visibility</p:attrName>
                                        </p:attrNameLst>
                                      </p:cBhvr>
                                      <p:to>
                                        <p:strVal val="visible"/>
                                      </p:to>
                                    </p:set>
                                    <p:animEffect transition="in" filter="wipe(right)">
                                      <p:cBhvr>
                                        <p:cTn id="24" dur="500"/>
                                        <p:tgtEl>
                                          <p:spTgt spid="8">
                                            <p:graphicEl>
                                              <a:dgm id="{6BDFC925-1006-4FE3-96D5-149806DE939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71"/>
                </p:tgtEl>
              </p:cMediaNode>
            </p:video>
          </p:childTnLst>
        </p:cTn>
      </p:par>
    </p:tnLst>
    <p:bldLst>
      <p:bldGraphic spid="8"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10-11</a:t>
            </a:r>
          </a:p>
        </p:txBody>
      </p:sp>
      <p:sp>
        <p:nvSpPr>
          <p:cNvPr id="2" name="Rectangle 1"/>
          <p:cNvSpPr/>
          <p:nvPr/>
        </p:nvSpPr>
        <p:spPr>
          <a:xfrm>
            <a:off x="1117682" y="1965626"/>
            <a:ext cx="9950548" cy="954107"/>
          </a:xfrm>
          <a:prstGeom prst="rect">
            <a:avLst/>
          </a:prstGeom>
        </p:spPr>
        <p:txBody>
          <a:bodyPr wrap="square">
            <a:spAutoFit/>
          </a:bodyPr>
          <a:lstStyle/>
          <a:p>
            <a:pPr algn="ctr" rtl="1"/>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اَنْفِقُوْا مِنْ مَّا رَزَقْنٰكُمْ مِّنْ قَبْلِ اَنْ يَّاْتِيَ اَحَدَكُمُ الْمَوْتُ فَيَقُوْلَ رَبِّ لَوْ لَاۤ اَخَّرْتَنِيْۤ اِلٰۤى اَجَلٍ قَرِيْبٍ١ۙ فَاَصَّدَّقَ وَ اَكُنْ مِّنَ الصّٰلِحِيْنَ۰۰۱۰ وَ لَنْ يُّؤَخِّرَ اللّٰهُ نَفْسًا اِذَا جَآءَ اَجَلُهَا١ؕ وَ اللّٰهُ خَبِيْرٌۢ بِمَا تَعْمَلُوْنَؒ۰۰۱۱</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7" name="Diagram 6"/>
          <p:cNvGraphicFramePr/>
          <p:nvPr>
            <p:extLst>
              <p:ext uri="{D42A27DB-BD31-4B8C-83A1-F6EECF244321}">
                <p14:modId xmlns:p14="http://schemas.microsoft.com/office/powerpoint/2010/main" val="2775982264"/>
              </p:ext>
            </p:extLst>
          </p:nvPr>
        </p:nvGraphicFramePr>
        <p:xfrm>
          <a:off x="1818023" y="2919733"/>
          <a:ext cx="8549866" cy="31434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4278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71"/>
                </p:tgtEl>
              </p:cMediaNode>
            </p:video>
          </p:childTnLst>
        </p:cTn>
      </p:par>
    </p:tnLst>
    <p:bldLst>
      <p:bldGraphic spid="7"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10-11</a:t>
            </a:r>
          </a:p>
        </p:txBody>
      </p:sp>
      <p:sp>
        <p:nvSpPr>
          <p:cNvPr id="2" name="Rectangle 1"/>
          <p:cNvSpPr/>
          <p:nvPr/>
        </p:nvSpPr>
        <p:spPr>
          <a:xfrm>
            <a:off x="1117682" y="1965626"/>
            <a:ext cx="9950548" cy="954107"/>
          </a:xfrm>
          <a:prstGeom prst="rect">
            <a:avLst/>
          </a:prstGeom>
        </p:spPr>
        <p:txBody>
          <a:bodyPr wrap="square">
            <a:spAutoFit/>
          </a:bodyPr>
          <a:lstStyle/>
          <a:p>
            <a:pPr algn="ctr" rtl="1"/>
            <a:r>
              <a:rPr lang="ur-PK" sz="2800" spc="-2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اَنْفِقُوْا مِنْ مَّا رَزَقْنٰكُمْ مِّنْ قَبْلِ اَنْ يَّاْتِيَ اَحَدَكُمُ الْمَوْتُ فَيَقُوْلَ رَبِّ لَوْ لَاۤ اَخَّرْتَنِيْۤ اِلٰۤى اَجَلٍ قَرِيْبٍ١ۙ فَاَصَّدَّقَ وَ اَكُنْ مِّنَ الصّٰلِحِيْنَ۰۰۱۰ وَ لَنْ يُّؤَخِّرَ اللّٰهُ نَفْسًا اِذَا جَآءَ اَجَلُهَا١ؕ وَ اللّٰهُ خَبِيْرٌۢ بِمَا تَعْمَلُوْنَؒ۰۰۱۱</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8" name="Content Placeholder 3"/>
          <p:cNvGraphicFramePr>
            <a:graphicFrameLocks/>
          </p:cNvGraphicFramePr>
          <p:nvPr>
            <p:extLst>
              <p:ext uri="{D42A27DB-BD31-4B8C-83A1-F6EECF244321}">
                <p14:modId xmlns:p14="http://schemas.microsoft.com/office/powerpoint/2010/main" val="4201933811"/>
              </p:ext>
            </p:extLst>
          </p:nvPr>
        </p:nvGraphicFramePr>
        <p:xfrm>
          <a:off x="1247336" y="2919733"/>
          <a:ext cx="9725463" cy="21221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p:cNvGraphicFramePr/>
          <p:nvPr>
            <p:extLst>
              <p:ext uri="{D42A27DB-BD31-4B8C-83A1-F6EECF244321}">
                <p14:modId xmlns:p14="http://schemas.microsoft.com/office/powerpoint/2010/main" val="3642500764"/>
              </p:ext>
            </p:extLst>
          </p:nvPr>
        </p:nvGraphicFramePr>
        <p:xfrm>
          <a:off x="1247335" y="5161252"/>
          <a:ext cx="9725464" cy="97226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34591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B54A4BAE-5BF3-461B-BBB2-4033B49CFC18}"/>
                                            </p:graphicEl>
                                          </p:spTgt>
                                        </p:tgtEl>
                                        <p:attrNameLst>
                                          <p:attrName>style.visibility</p:attrName>
                                        </p:attrNameLst>
                                      </p:cBhvr>
                                      <p:to>
                                        <p:strVal val="visible"/>
                                      </p:to>
                                    </p:set>
                                    <p:animEffect transition="in" filter="barn(inVertical)">
                                      <p:cBhvr>
                                        <p:cTn id="11" dur="500"/>
                                        <p:tgtEl>
                                          <p:spTgt spid="8">
                                            <p:graphicEl>
                                              <a:dgm id="{B54A4BAE-5BF3-461B-BBB2-4033B49CFC18}"/>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8">
                                            <p:graphicEl>
                                              <a:dgm id="{DAFF8943-719E-4ACB-8C82-5ED82A313B1E}"/>
                                            </p:graphicEl>
                                          </p:spTgt>
                                        </p:tgtEl>
                                        <p:attrNameLst>
                                          <p:attrName>style.visibility</p:attrName>
                                        </p:attrNameLst>
                                      </p:cBhvr>
                                      <p:to>
                                        <p:strVal val="visible"/>
                                      </p:to>
                                    </p:set>
                                    <p:animEffect transition="in" filter="wipe(right)">
                                      <p:cBhvr>
                                        <p:cTn id="15" dur="500"/>
                                        <p:tgtEl>
                                          <p:spTgt spid="8">
                                            <p:graphicEl>
                                              <a:dgm id="{DAFF8943-719E-4ACB-8C82-5ED82A313B1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graphicEl>
                                              <a:dgm id="{11D0C311-5CA1-48E0-A927-AA5BBA4A6BD7}"/>
                                            </p:graphicEl>
                                          </p:spTgt>
                                        </p:tgtEl>
                                        <p:attrNameLst>
                                          <p:attrName>style.visibility</p:attrName>
                                        </p:attrNameLst>
                                      </p:cBhvr>
                                      <p:to>
                                        <p:strVal val="visible"/>
                                      </p:to>
                                    </p:set>
                                    <p:animEffect transition="in" filter="barn(inVertical)">
                                      <p:cBhvr>
                                        <p:cTn id="20" dur="500"/>
                                        <p:tgtEl>
                                          <p:spTgt spid="8">
                                            <p:graphicEl>
                                              <a:dgm id="{11D0C311-5CA1-48E0-A927-AA5BBA4A6BD7}"/>
                                            </p:graphic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8">
                                            <p:graphicEl>
                                              <a:dgm id="{6BDFC925-1006-4FE3-96D5-149806DE939C}"/>
                                            </p:graphicEl>
                                          </p:spTgt>
                                        </p:tgtEl>
                                        <p:attrNameLst>
                                          <p:attrName>style.visibility</p:attrName>
                                        </p:attrNameLst>
                                      </p:cBhvr>
                                      <p:to>
                                        <p:strVal val="visible"/>
                                      </p:to>
                                    </p:set>
                                    <p:animEffect transition="in" filter="wipe(right)">
                                      <p:cBhvr>
                                        <p:cTn id="24" dur="500"/>
                                        <p:tgtEl>
                                          <p:spTgt spid="8">
                                            <p:graphicEl>
                                              <a:dgm id="{6BDFC925-1006-4FE3-96D5-149806DE939C}"/>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repeatCount="indefinite" fill="hold" display="0">
                  <p:stCondLst>
                    <p:cond delay="indefinite"/>
                  </p:stCondLst>
                </p:cTn>
                <p:tgtEl>
                  <p:spTgt spid="71"/>
                </p:tgtEl>
              </p:cMediaNode>
            </p:video>
          </p:childTnLst>
        </p:cTn>
      </p:par>
    </p:tnLst>
    <p:bldLst>
      <p:bldGraphic spid="8" grpId="0">
        <p:bldSub>
          <a:bldDgm bld="one"/>
        </p:bldSub>
      </p:bldGraphic>
      <p:bldGraphic spid="7"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14067" y="547756"/>
            <a:ext cx="12192000" cy="1421928"/>
          </a:xfrm>
          <a:prstGeom prst="rect">
            <a:avLst/>
          </a:prstGeom>
        </p:spPr>
        <p:txBody>
          <a:bodyPr wrap="square">
            <a:spAutoFit/>
          </a:bodyPr>
          <a:lstStyle/>
          <a:p>
            <a:pPr algn="ctr" rtl="1">
              <a:lnSpc>
                <a:spcPct val="90000"/>
              </a:lnSpc>
            </a:pPr>
            <a:r>
              <a:rPr lang="ur-PK" sz="46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مرضِ نفاق کا سب سے  زیادہ </a:t>
            </a:r>
          </a:p>
          <a:p>
            <a:pPr algn="ctr" rtl="1">
              <a:lnSpc>
                <a:spcPct val="90000"/>
              </a:lnSpc>
            </a:pPr>
            <a:r>
              <a:rPr lang="ur-PK" sz="46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خطرہ کن کو ہے؟</a:t>
            </a:r>
          </a:p>
        </p:txBody>
      </p:sp>
      <p:sp>
        <p:nvSpPr>
          <p:cNvPr id="9" name="Rectangle 8"/>
          <p:cNvSpPr/>
          <p:nvPr/>
        </p:nvSpPr>
        <p:spPr>
          <a:xfrm>
            <a:off x="1134793" y="2267734"/>
            <a:ext cx="9950548" cy="2723823"/>
          </a:xfrm>
          <a:prstGeom prst="rect">
            <a:avLst/>
          </a:prstGeom>
        </p:spPr>
        <p:txBody>
          <a:bodyPr wrap="square">
            <a:spAutoFit/>
          </a:bodyPr>
          <a:lstStyle/>
          <a:p>
            <a:pPr algn="ctr" rtl="1">
              <a:lnSpc>
                <a:spcPct val="120000"/>
              </a:lnSpc>
            </a:pPr>
            <a:r>
              <a:rPr lang="ur-PK" sz="3600" spc="-2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مرضِ نفاق کا سب سے زیادہ خطرہ ان لوگوں کو ہے جن پر دینِ اسلام کے اصل تقاضے یعنی پوری زندگی میں اللہ تعالیٰ کی کلی اطاعت کرنا، امر بالمعروف اور نہی عن المنکر کرنا اور دین کے غلبے کے لئے مال اور جان سے جہاد کرنا واضح ہوچکے ہیں۔ اب اگر وہ ان تقاضوں کی ادئیگی سے اعراض کرتے ہیں تو مرضِ نفاق میں مبتلا ہوسکتے ہیں۔</a:t>
            </a:r>
          </a:p>
        </p:txBody>
      </p:sp>
    </p:spTree>
    <p:extLst>
      <p:ext uri="{BB962C8B-B14F-4D97-AF65-F5344CB8AC3E}">
        <p14:creationId xmlns:p14="http://schemas.microsoft.com/office/powerpoint/2010/main" val="229906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339102"/>
          </a:xfrm>
          <a:prstGeom prst="rect">
            <a:avLst/>
          </a:prstGeom>
        </p:spPr>
        <p:txBody>
          <a:bodyPr wrap="square">
            <a:spAutoFit/>
          </a:bodyPr>
          <a:lstStyle/>
          <a:p>
            <a:pPr algn="ctr" rtl="1"/>
            <a:r>
              <a:rPr lang="ur-PK" sz="54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چہارم: درسِ ششم</a:t>
            </a:r>
            <a:endParaRPr lang="en-US" sz="54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"جہاد سے اعراض کی سزا: نفاق"</a:t>
            </a:r>
            <a:endParaRPr lang="ur-PK" sz="72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5" name="TextBox 4"/>
          <p:cNvSpPr txBox="1"/>
          <p:nvPr/>
        </p:nvSpPr>
        <p:spPr>
          <a:xfrm>
            <a:off x="1073675" y="4894105"/>
            <a:ext cx="10036627" cy="830997"/>
          </a:xfrm>
          <a:prstGeom prst="rect">
            <a:avLst/>
          </a:prstGeom>
          <a:noFill/>
        </p:spPr>
        <p:txBody>
          <a:bodyPr wrap="square" rtlCol="0">
            <a:spAutoFit/>
          </a:bodyPr>
          <a:lstStyle/>
          <a:p>
            <a:pPr algn="ctr" rtl="1"/>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سورۃ  المنافقون کی روشنی میں</a:t>
            </a:r>
            <a:endParaRPr lang="en-US"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90401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4012" y="497000"/>
            <a:ext cx="12192000" cy="1446550"/>
          </a:xfrm>
          <a:prstGeom prst="rect">
            <a:avLst/>
          </a:prstGeom>
        </p:spPr>
        <p:txBody>
          <a:bodyPr wrap="square">
            <a:spAutoFit/>
          </a:bodyPr>
          <a:lstStyle/>
          <a:p>
            <a:pPr algn="ctr" rtl="1"/>
            <a:r>
              <a:rPr lang="ur-PK" sz="44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چوتھا حصہ</a:t>
            </a:r>
            <a:r>
              <a:rPr lang="ur-PK" sz="44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 </a:t>
            </a:r>
            <a:endParaRPr lang="ur-PK" sz="44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a:p>
            <a:pPr algn="ctr" rtl="1"/>
            <a:r>
              <a:rPr lang="ur-PK" sz="44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تواصی بالحق</a:t>
            </a:r>
            <a:endParaRPr lang="en-US" sz="44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6" name="Content Placeholder 7"/>
          <p:cNvGraphicFramePr>
            <a:graphicFrameLocks/>
          </p:cNvGraphicFramePr>
          <p:nvPr>
            <p:extLst>
              <p:ext uri="{D42A27DB-BD31-4B8C-83A1-F6EECF244321}">
                <p14:modId xmlns:p14="http://schemas.microsoft.com/office/powerpoint/2010/main" val="3283142572"/>
              </p:ext>
            </p:extLst>
          </p:nvPr>
        </p:nvGraphicFramePr>
        <p:xfrm>
          <a:off x="1464394" y="2035883"/>
          <a:ext cx="9255188" cy="40292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2792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6">
                                            <p:graphicEl>
                                              <a:dgm id="{427F0D4D-B7B9-4BBB-8BB4-FEBF2E2276D9}"/>
                                            </p:graphicEl>
                                          </p:spTgt>
                                        </p:tgtEl>
                                        <p:attrNameLst>
                                          <p:attrName>style.visibility</p:attrName>
                                        </p:attrNameLst>
                                      </p:cBhvr>
                                      <p:to>
                                        <p:strVal val="visible"/>
                                      </p:to>
                                    </p:set>
                                    <p:animEffect transition="in" filter="wipe(right)">
                                      <p:cBhvr>
                                        <p:cTn id="11" dur="250"/>
                                        <p:tgtEl>
                                          <p:spTgt spid="6">
                                            <p:graphicEl>
                                              <a:dgm id="{427F0D4D-B7B9-4BBB-8BB4-FEBF2E2276D9}"/>
                                            </p:graphicEl>
                                          </p:spTgt>
                                        </p:tgtEl>
                                      </p:cBhvr>
                                    </p:animEffect>
                                  </p:childTnLst>
                                </p:cTn>
                              </p:par>
                            </p:childTnLst>
                          </p:cTn>
                        </p:par>
                        <p:par>
                          <p:cTn id="12" fill="hold">
                            <p:stCondLst>
                              <p:cond delay="250"/>
                            </p:stCondLst>
                            <p:childTnLst>
                              <p:par>
                                <p:cTn id="13" presetID="22" presetClass="entr" presetSubtype="2" fill="hold" grpId="0" nodeType="afterEffect">
                                  <p:stCondLst>
                                    <p:cond delay="0"/>
                                  </p:stCondLst>
                                  <p:childTnLst>
                                    <p:set>
                                      <p:cBhvr>
                                        <p:cTn id="14" dur="1" fill="hold">
                                          <p:stCondLst>
                                            <p:cond delay="0"/>
                                          </p:stCondLst>
                                        </p:cTn>
                                        <p:tgtEl>
                                          <p:spTgt spid="6">
                                            <p:graphicEl>
                                              <a:dgm id="{FE8363C5-272F-4652-9371-B4A53CBDBB54}"/>
                                            </p:graphicEl>
                                          </p:spTgt>
                                        </p:tgtEl>
                                        <p:attrNameLst>
                                          <p:attrName>style.visibility</p:attrName>
                                        </p:attrNameLst>
                                      </p:cBhvr>
                                      <p:to>
                                        <p:strVal val="visible"/>
                                      </p:to>
                                    </p:set>
                                    <p:animEffect transition="in" filter="wipe(right)">
                                      <p:cBhvr>
                                        <p:cTn id="15" dur="250"/>
                                        <p:tgtEl>
                                          <p:spTgt spid="6">
                                            <p:graphicEl>
                                              <a:dgm id="{FE8363C5-272F-4652-9371-B4A53CBDBB54}"/>
                                            </p:graphic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
                                            <p:graphicEl>
                                              <a:dgm id="{92AA1496-1A9D-4127-9074-5B287A06C5F1}"/>
                                            </p:graphicEl>
                                          </p:spTgt>
                                        </p:tgtEl>
                                        <p:attrNameLst>
                                          <p:attrName>style.visibility</p:attrName>
                                        </p:attrNameLst>
                                      </p:cBhvr>
                                      <p:to>
                                        <p:strVal val="visible"/>
                                      </p:to>
                                    </p:set>
                                    <p:animEffect transition="in" filter="wipe(right)">
                                      <p:cBhvr>
                                        <p:cTn id="19" dur="250"/>
                                        <p:tgtEl>
                                          <p:spTgt spid="6">
                                            <p:graphicEl>
                                              <a:dgm id="{92AA1496-1A9D-4127-9074-5B287A06C5F1}"/>
                                            </p:graphicEl>
                                          </p:spTgt>
                                        </p:tgtEl>
                                      </p:cBhvr>
                                    </p:animEffect>
                                  </p:childTnLst>
                                </p:cTn>
                              </p:par>
                            </p:childTnLst>
                          </p:cTn>
                        </p:par>
                        <p:par>
                          <p:cTn id="20" fill="hold">
                            <p:stCondLst>
                              <p:cond delay="750"/>
                            </p:stCondLst>
                            <p:childTnLst>
                              <p:par>
                                <p:cTn id="21" presetID="22" presetClass="entr" presetSubtype="2" fill="hold" grpId="0" nodeType="afterEffect">
                                  <p:stCondLst>
                                    <p:cond delay="0"/>
                                  </p:stCondLst>
                                  <p:childTnLst>
                                    <p:set>
                                      <p:cBhvr>
                                        <p:cTn id="22" dur="1" fill="hold">
                                          <p:stCondLst>
                                            <p:cond delay="0"/>
                                          </p:stCondLst>
                                        </p:cTn>
                                        <p:tgtEl>
                                          <p:spTgt spid="6">
                                            <p:graphicEl>
                                              <a:dgm id="{71F9798A-EF2A-454A-B9CD-A44B256DC1EA}"/>
                                            </p:graphicEl>
                                          </p:spTgt>
                                        </p:tgtEl>
                                        <p:attrNameLst>
                                          <p:attrName>style.visibility</p:attrName>
                                        </p:attrNameLst>
                                      </p:cBhvr>
                                      <p:to>
                                        <p:strVal val="visible"/>
                                      </p:to>
                                    </p:set>
                                    <p:animEffect transition="in" filter="wipe(right)">
                                      <p:cBhvr>
                                        <p:cTn id="23" dur="250"/>
                                        <p:tgtEl>
                                          <p:spTgt spid="6">
                                            <p:graphicEl>
                                              <a:dgm id="{71F9798A-EF2A-454A-B9CD-A44B256DC1EA}"/>
                                            </p:graphicEl>
                                          </p:spTgt>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6">
                                            <p:graphicEl>
                                              <a:dgm id="{4126A610-2CCE-4B06-A29F-0223994C73EF}"/>
                                            </p:graphicEl>
                                          </p:spTgt>
                                        </p:tgtEl>
                                        <p:attrNameLst>
                                          <p:attrName>style.visibility</p:attrName>
                                        </p:attrNameLst>
                                      </p:cBhvr>
                                      <p:to>
                                        <p:strVal val="visible"/>
                                      </p:to>
                                    </p:set>
                                    <p:animEffect transition="in" filter="wipe(right)">
                                      <p:cBhvr>
                                        <p:cTn id="27" dur="250"/>
                                        <p:tgtEl>
                                          <p:spTgt spid="6">
                                            <p:graphicEl>
                                              <a:dgm id="{4126A610-2CCE-4B06-A29F-0223994C73EF}"/>
                                            </p:graphicEl>
                                          </p:spTgt>
                                        </p:tgtEl>
                                      </p:cBhvr>
                                    </p:animEffect>
                                  </p:childTnLst>
                                </p:cTn>
                              </p:par>
                            </p:childTnLst>
                          </p:cTn>
                        </p:par>
                        <p:par>
                          <p:cTn id="28" fill="hold">
                            <p:stCondLst>
                              <p:cond delay="1250"/>
                            </p:stCondLst>
                            <p:childTnLst>
                              <p:par>
                                <p:cTn id="29" presetID="22" presetClass="entr" presetSubtype="2" fill="hold" grpId="0" nodeType="afterEffect">
                                  <p:stCondLst>
                                    <p:cond delay="0"/>
                                  </p:stCondLst>
                                  <p:childTnLst>
                                    <p:set>
                                      <p:cBhvr>
                                        <p:cTn id="30" dur="1" fill="hold">
                                          <p:stCondLst>
                                            <p:cond delay="0"/>
                                          </p:stCondLst>
                                        </p:cTn>
                                        <p:tgtEl>
                                          <p:spTgt spid="6">
                                            <p:graphicEl>
                                              <a:dgm id="{ACE2A377-0506-4ED5-B0D6-68213B77C015}"/>
                                            </p:graphicEl>
                                          </p:spTgt>
                                        </p:tgtEl>
                                        <p:attrNameLst>
                                          <p:attrName>style.visibility</p:attrName>
                                        </p:attrNameLst>
                                      </p:cBhvr>
                                      <p:to>
                                        <p:strVal val="visible"/>
                                      </p:to>
                                    </p:set>
                                    <p:animEffect transition="in" filter="wipe(right)">
                                      <p:cBhvr>
                                        <p:cTn id="31" dur="250"/>
                                        <p:tgtEl>
                                          <p:spTgt spid="6">
                                            <p:graphicEl>
                                              <a:dgm id="{ACE2A377-0506-4ED5-B0D6-68213B77C015}"/>
                                            </p:graphicEl>
                                          </p:spTgt>
                                        </p:tgtEl>
                                      </p:cBhvr>
                                    </p:animEffect>
                                  </p:childTnLst>
                                </p:cTn>
                              </p:par>
                            </p:childTnLst>
                          </p:cTn>
                        </p:par>
                        <p:par>
                          <p:cTn id="32" fill="hold">
                            <p:stCondLst>
                              <p:cond delay="1500"/>
                            </p:stCondLst>
                            <p:childTnLst>
                              <p:par>
                                <p:cTn id="33" presetID="22" presetClass="entr" presetSubtype="2" fill="hold" grpId="0" nodeType="afterEffect">
                                  <p:stCondLst>
                                    <p:cond delay="0"/>
                                  </p:stCondLst>
                                  <p:childTnLst>
                                    <p:set>
                                      <p:cBhvr>
                                        <p:cTn id="34" dur="1" fill="hold">
                                          <p:stCondLst>
                                            <p:cond delay="0"/>
                                          </p:stCondLst>
                                        </p:cTn>
                                        <p:tgtEl>
                                          <p:spTgt spid="6">
                                            <p:graphicEl>
                                              <a:dgm id="{0D93DD93-DD0D-478D-A5EF-03D4D39780DC}"/>
                                            </p:graphicEl>
                                          </p:spTgt>
                                        </p:tgtEl>
                                        <p:attrNameLst>
                                          <p:attrName>style.visibility</p:attrName>
                                        </p:attrNameLst>
                                      </p:cBhvr>
                                      <p:to>
                                        <p:strVal val="visible"/>
                                      </p:to>
                                    </p:set>
                                    <p:animEffect transition="in" filter="wipe(right)">
                                      <p:cBhvr>
                                        <p:cTn id="35" dur="250"/>
                                        <p:tgtEl>
                                          <p:spTgt spid="6">
                                            <p:graphicEl>
                                              <a:dgm id="{0D93DD93-DD0D-478D-A5EF-03D4D39780DC}"/>
                                            </p:graphicEl>
                                          </p:spTgt>
                                        </p:tgtEl>
                                      </p:cBhvr>
                                    </p:animEffect>
                                  </p:childTnLst>
                                </p:cTn>
                              </p:par>
                            </p:childTnLst>
                          </p:cTn>
                        </p:par>
                        <p:par>
                          <p:cTn id="36" fill="hold">
                            <p:stCondLst>
                              <p:cond delay="1750"/>
                            </p:stCondLst>
                            <p:childTnLst>
                              <p:par>
                                <p:cTn id="37" presetID="22" presetClass="entr" presetSubtype="2" fill="hold" grpId="0" nodeType="afterEffect">
                                  <p:stCondLst>
                                    <p:cond delay="0"/>
                                  </p:stCondLst>
                                  <p:childTnLst>
                                    <p:set>
                                      <p:cBhvr>
                                        <p:cTn id="38" dur="1" fill="hold">
                                          <p:stCondLst>
                                            <p:cond delay="0"/>
                                          </p:stCondLst>
                                        </p:cTn>
                                        <p:tgtEl>
                                          <p:spTgt spid="6">
                                            <p:graphicEl>
                                              <a:dgm id="{37900F7A-BA6B-45F1-AC4D-5C79E61058E6}"/>
                                            </p:graphicEl>
                                          </p:spTgt>
                                        </p:tgtEl>
                                        <p:attrNameLst>
                                          <p:attrName>style.visibility</p:attrName>
                                        </p:attrNameLst>
                                      </p:cBhvr>
                                      <p:to>
                                        <p:strVal val="visible"/>
                                      </p:to>
                                    </p:set>
                                    <p:animEffect transition="in" filter="wipe(right)">
                                      <p:cBhvr>
                                        <p:cTn id="39" dur="250"/>
                                        <p:tgtEl>
                                          <p:spTgt spid="6">
                                            <p:graphicEl>
                                              <a:dgm id="{37900F7A-BA6B-45F1-AC4D-5C79E61058E6}"/>
                                            </p:graphicEl>
                                          </p:spTgt>
                                        </p:tgtEl>
                                      </p:cBhvr>
                                    </p:animEffect>
                                  </p:childTnLst>
                                </p:cTn>
                              </p:par>
                            </p:childTnLst>
                          </p:cTn>
                        </p:par>
                        <p:par>
                          <p:cTn id="40" fill="hold">
                            <p:stCondLst>
                              <p:cond delay="2000"/>
                            </p:stCondLst>
                            <p:childTnLst>
                              <p:par>
                                <p:cTn id="41" presetID="22" presetClass="entr" presetSubtype="2" fill="hold" grpId="0" nodeType="afterEffect">
                                  <p:stCondLst>
                                    <p:cond delay="0"/>
                                  </p:stCondLst>
                                  <p:childTnLst>
                                    <p:set>
                                      <p:cBhvr>
                                        <p:cTn id="42" dur="1" fill="hold">
                                          <p:stCondLst>
                                            <p:cond delay="0"/>
                                          </p:stCondLst>
                                        </p:cTn>
                                        <p:tgtEl>
                                          <p:spTgt spid="6">
                                            <p:graphicEl>
                                              <a:dgm id="{42321D9A-57ED-4546-A6CF-706EF1539A12}"/>
                                            </p:graphicEl>
                                          </p:spTgt>
                                        </p:tgtEl>
                                        <p:attrNameLst>
                                          <p:attrName>style.visibility</p:attrName>
                                        </p:attrNameLst>
                                      </p:cBhvr>
                                      <p:to>
                                        <p:strVal val="visible"/>
                                      </p:to>
                                    </p:set>
                                    <p:animEffect transition="in" filter="wipe(right)">
                                      <p:cBhvr>
                                        <p:cTn id="43" dur="250"/>
                                        <p:tgtEl>
                                          <p:spTgt spid="6">
                                            <p:graphicEl>
                                              <a:dgm id="{42321D9A-57ED-4546-A6CF-706EF1539A12}"/>
                                            </p:graphicEl>
                                          </p:spTgt>
                                        </p:tgtEl>
                                      </p:cBhvr>
                                    </p:animEffect>
                                  </p:childTnLst>
                                </p:cTn>
                              </p:par>
                            </p:childTnLst>
                          </p:cTn>
                        </p:par>
                        <p:par>
                          <p:cTn id="44" fill="hold">
                            <p:stCondLst>
                              <p:cond delay="2250"/>
                            </p:stCondLst>
                            <p:childTnLst>
                              <p:par>
                                <p:cTn id="45" presetID="22" presetClass="entr" presetSubtype="2" fill="hold" grpId="0" nodeType="afterEffect">
                                  <p:stCondLst>
                                    <p:cond delay="0"/>
                                  </p:stCondLst>
                                  <p:childTnLst>
                                    <p:set>
                                      <p:cBhvr>
                                        <p:cTn id="46" dur="1" fill="hold">
                                          <p:stCondLst>
                                            <p:cond delay="0"/>
                                          </p:stCondLst>
                                        </p:cTn>
                                        <p:tgtEl>
                                          <p:spTgt spid="6">
                                            <p:graphicEl>
                                              <a:dgm id="{F942E1B5-7A46-4370-B61D-75B7DB373EAF}"/>
                                            </p:graphicEl>
                                          </p:spTgt>
                                        </p:tgtEl>
                                        <p:attrNameLst>
                                          <p:attrName>style.visibility</p:attrName>
                                        </p:attrNameLst>
                                      </p:cBhvr>
                                      <p:to>
                                        <p:strVal val="visible"/>
                                      </p:to>
                                    </p:set>
                                    <p:animEffect transition="in" filter="wipe(right)">
                                      <p:cBhvr>
                                        <p:cTn id="47" dur="250"/>
                                        <p:tgtEl>
                                          <p:spTgt spid="6">
                                            <p:graphicEl>
                                              <a:dgm id="{F942E1B5-7A46-4370-B61D-75B7DB373EAF}"/>
                                            </p:graphicEl>
                                          </p:spTgt>
                                        </p:tgtEl>
                                      </p:cBhvr>
                                    </p:animEffect>
                                  </p:childTnLst>
                                </p:cTn>
                              </p:par>
                            </p:childTnLst>
                          </p:cTn>
                        </p:par>
                        <p:par>
                          <p:cTn id="48" fill="hold">
                            <p:stCondLst>
                              <p:cond delay="2500"/>
                            </p:stCondLst>
                            <p:childTnLst>
                              <p:par>
                                <p:cTn id="49" presetID="22" presetClass="entr" presetSubtype="2" fill="hold" grpId="0" nodeType="afterEffect">
                                  <p:stCondLst>
                                    <p:cond delay="0"/>
                                  </p:stCondLst>
                                  <p:childTnLst>
                                    <p:set>
                                      <p:cBhvr>
                                        <p:cTn id="50" dur="1" fill="hold">
                                          <p:stCondLst>
                                            <p:cond delay="0"/>
                                          </p:stCondLst>
                                        </p:cTn>
                                        <p:tgtEl>
                                          <p:spTgt spid="6">
                                            <p:graphicEl>
                                              <a:dgm id="{27C32174-0740-4362-8EE3-5F21619528FA}"/>
                                            </p:graphicEl>
                                          </p:spTgt>
                                        </p:tgtEl>
                                        <p:attrNameLst>
                                          <p:attrName>style.visibility</p:attrName>
                                        </p:attrNameLst>
                                      </p:cBhvr>
                                      <p:to>
                                        <p:strVal val="visible"/>
                                      </p:to>
                                    </p:set>
                                    <p:animEffect transition="in" filter="wipe(right)">
                                      <p:cBhvr>
                                        <p:cTn id="51" dur="250"/>
                                        <p:tgtEl>
                                          <p:spTgt spid="6">
                                            <p:graphicEl>
                                              <a:dgm id="{27C32174-0740-4362-8EE3-5F21619528FA}"/>
                                            </p:graphicEl>
                                          </p:spTgt>
                                        </p:tgtEl>
                                      </p:cBhvr>
                                    </p:animEffect>
                                  </p:childTnLst>
                                </p:cTn>
                              </p:par>
                            </p:childTnLst>
                          </p:cTn>
                        </p:par>
                        <p:par>
                          <p:cTn id="52" fill="hold">
                            <p:stCondLst>
                              <p:cond delay="2750"/>
                            </p:stCondLst>
                            <p:childTnLst>
                              <p:par>
                                <p:cTn id="53" presetID="26" presetClass="emph" presetSubtype="0" repeatCount="indefinite" fill="hold" grpId="1" nodeType="afterEffect">
                                  <p:stCondLst>
                                    <p:cond delay="0"/>
                                  </p:stCondLst>
                                  <p:endCondLst>
                                    <p:cond evt="onNext" delay="0">
                                      <p:tgtEl>
                                        <p:sldTgt/>
                                      </p:tgtEl>
                                    </p:cond>
                                  </p:endCondLst>
                                  <p:childTnLst>
                                    <p:animEffect transition="out" filter="fade">
                                      <p:cBhvr>
                                        <p:cTn id="54" dur="1000" tmFilter="0, 0; .2, .5; .8, .5; 1, 0"/>
                                        <p:tgtEl>
                                          <p:spTgt spid="6">
                                            <p:graphicEl>
                                              <a:dgm id="{F942E1B5-7A46-4370-B61D-75B7DB373EAF}"/>
                                            </p:graphicEl>
                                          </p:spTgt>
                                        </p:tgtEl>
                                      </p:cBhvr>
                                    </p:animEffect>
                                    <p:animScale>
                                      <p:cBhvr>
                                        <p:cTn id="55" dur="500" autoRev="1" fill="hold"/>
                                        <p:tgtEl>
                                          <p:spTgt spid="6">
                                            <p:graphicEl>
                                              <a:dgm id="{F942E1B5-7A46-4370-B61D-75B7DB373EAF}"/>
                                            </p:graphicEl>
                                          </p:spTgt>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6">
                                            <p:graphicEl>
                                              <a:dgm id="{27C32174-0740-4362-8EE3-5F21619528FA}"/>
                                            </p:graphicEl>
                                          </p:spTgt>
                                        </p:tgtEl>
                                      </p:cBhvr>
                                    </p:animEffect>
                                    <p:animScale>
                                      <p:cBhvr>
                                        <p:cTn id="58" dur="500" autoRev="1" fill="hold"/>
                                        <p:tgtEl>
                                          <p:spTgt spid="6">
                                            <p:graphicEl>
                                              <a:dgm id="{27C32174-0740-4362-8EE3-5F21619528FA}"/>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repeatCount="indefinite" fill="hold" display="0">
                  <p:stCondLst>
                    <p:cond delay="indefinite"/>
                  </p:stCondLst>
                </p:cTn>
                <p:tgtEl>
                  <p:spTgt spid="71"/>
                </p:tgtEl>
              </p:cMediaNode>
            </p:video>
          </p:childTnLst>
        </p:cTn>
      </p:par>
    </p:tnLst>
    <p:bldLst>
      <p:bldGraphic spid="6" grpId="0" uiExpand="1">
        <p:bldSub>
          <a:bldDgm bld="one"/>
        </p:bldSub>
      </p:bldGraphic>
      <p:bldGraphic spid="6" grpId="1"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11289" y="655574"/>
            <a:ext cx="12192000" cy="1323439"/>
          </a:xfrm>
          <a:prstGeom prst="rect">
            <a:avLst/>
          </a:prstGeom>
        </p:spPr>
        <p:txBody>
          <a:bodyPr wrap="square">
            <a:spAutoFit/>
          </a:bodyPr>
          <a:lstStyle/>
          <a:p>
            <a:pPr algn="ctr" rtl="1"/>
            <a:r>
              <a:rPr lang="ur-PK" sz="8000"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المنافقون</a:t>
            </a:r>
            <a:endParaRPr lang="en-US" sz="8000"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320800" y="2195794"/>
            <a:ext cx="9572979" cy="769441"/>
          </a:xfrm>
          <a:prstGeom prst="rect">
            <a:avLst/>
          </a:prstGeom>
        </p:spPr>
        <p:txBody>
          <a:bodyPr wrap="square">
            <a:spAutoFit/>
          </a:bodyPr>
          <a:lstStyle/>
          <a:p>
            <a:pPr marL="742950" indent="-742950" algn="r" rtl="1">
              <a:buClr>
                <a:srgbClr val="1D508F"/>
              </a:buClr>
              <a:buFont typeface="+mj-lt"/>
              <a:buAutoNum type="arabicParenR"/>
            </a:pPr>
            <a:r>
              <a:rPr lang="ur-PK" sz="4400" spc="-100" dirty="0" smtClean="0">
                <a:solidFill>
                  <a:srgbClr val="1A3F6D"/>
                </a:solidFill>
                <a:latin typeface="Jameel Noori Nastaleeq" panose="02000503000000020004" pitchFamily="2" charset="-78"/>
                <a:cs typeface="Jameel Noori Nastaleeq" panose="02000503000000020004" pitchFamily="2" charset="-78"/>
              </a:rPr>
              <a:t>زیرِ بحث درس میں نفاق کے کتنے درجات بیان ہوئے؟</a:t>
            </a:r>
            <a:endParaRPr lang="en-US" sz="4400" spc="-1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90535" y="3156769"/>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485916" y="3144722"/>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90535" y="438282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96000" y="3305727"/>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تین</a:t>
            </a:r>
            <a:endParaRPr lang="en-US" sz="4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485916" y="3337542"/>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چار</a:t>
            </a:r>
            <a:endParaRPr lang="en-US" sz="40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990535" y="4518734"/>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پانچ</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502591" y="4404517"/>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502591" y="4540431"/>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چھ</a:t>
            </a: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172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87820" y="2195794"/>
            <a:ext cx="9695793" cy="723275"/>
          </a:xfrm>
          <a:prstGeom prst="rect">
            <a:avLst/>
          </a:prstGeom>
        </p:spPr>
        <p:txBody>
          <a:bodyPr wrap="square">
            <a:spAutoFit/>
          </a:bodyPr>
          <a:lstStyle/>
          <a:p>
            <a:pPr marL="742950" indent="-742950" algn="r" rtl="1">
              <a:buClr>
                <a:srgbClr val="1D508F"/>
              </a:buClr>
              <a:buFont typeface="+mj-lt"/>
              <a:buAutoNum type="arabicParenR" startAt="2"/>
            </a:pPr>
            <a:r>
              <a:rPr lang="ur-PK" sz="4100" dirty="0" smtClean="0">
                <a:solidFill>
                  <a:srgbClr val="1A3F6D"/>
                </a:solidFill>
                <a:cs typeface="Jameel Noori Nastaleeq" panose="02000503000000020004" pitchFamily="2" charset="-78"/>
              </a:rPr>
              <a:t>مرضِ نفاق کے آخری درجہ پر </a:t>
            </a:r>
            <a:r>
              <a:rPr lang="ur-PK" sz="4100" smtClean="0">
                <a:solidFill>
                  <a:srgbClr val="1A3F6D"/>
                </a:solidFill>
                <a:cs typeface="Jameel Noori Nastaleeq" panose="02000503000000020004" pitchFamily="2" charset="-78"/>
              </a:rPr>
              <a:t>نفاق کس </a:t>
            </a:r>
            <a:r>
              <a:rPr lang="ur-PK" sz="4100" dirty="0" smtClean="0">
                <a:solidFill>
                  <a:srgbClr val="1A3F6D"/>
                </a:solidFill>
                <a:cs typeface="Jameel Noori Nastaleeq" panose="02000503000000020004" pitchFamily="2" charset="-78"/>
              </a:rPr>
              <a:t>کیفیت میں  تبدیل ہوجاتا ہے؟</a:t>
            </a:r>
            <a:endParaRPr lang="en-US" sz="41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88189" y="3213495"/>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231170" y="3201448"/>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888189" y="4439546"/>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993655" y="3362453"/>
            <a:ext cx="4443985"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شعوری نفاق</a:t>
            </a:r>
            <a:endParaRPr lang="en-US" sz="4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231170" y="3394268"/>
            <a:ext cx="4556997"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غیر شعوری نفاق</a:t>
            </a:r>
            <a:endParaRPr lang="en-US" sz="40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888189" y="4575460"/>
            <a:ext cx="4530116"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عملی نفاق</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247845" y="4461243"/>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247845" y="4597157"/>
            <a:ext cx="4530116"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کوئی جواب درست نہیں</a:t>
            </a:r>
            <a:endParaRPr lang="en-US" sz="4000" dirty="0">
              <a:solidFill>
                <a:schemeClr val="bg1"/>
              </a:solidFill>
              <a:effectLst>
                <a:outerShdw blurRad="38100" dist="38100" dir="2700000" algn="tl">
                  <a:srgbClr val="000000">
                    <a:alpha val="43137"/>
                  </a:srgbClr>
                </a:outerShdw>
              </a:effectLst>
            </a:endParaRPr>
          </a:p>
        </p:txBody>
      </p:sp>
      <p:sp>
        <p:nvSpPr>
          <p:cNvPr id="16" name="Rectangle 15"/>
          <p:cNvSpPr/>
          <p:nvPr/>
        </p:nvSpPr>
        <p:spPr>
          <a:xfrm>
            <a:off x="11289" y="655574"/>
            <a:ext cx="12192000" cy="1323439"/>
          </a:xfrm>
          <a:prstGeom prst="rect">
            <a:avLst/>
          </a:prstGeom>
        </p:spPr>
        <p:txBody>
          <a:bodyPr wrap="square">
            <a:spAutoFit/>
          </a:bodyPr>
          <a:lstStyle/>
          <a:p>
            <a:pPr algn="ctr" rtl="1"/>
            <a:r>
              <a:rPr lang="ur-PK" sz="8000"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المنافقون</a:t>
            </a:r>
            <a:endParaRPr lang="en-US" sz="8000"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55629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366934" y="2195794"/>
            <a:ext cx="9575207" cy="738664"/>
          </a:xfrm>
          <a:prstGeom prst="rect">
            <a:avLst/>
          </a:prstGeom>
        </p:spPr>
        <p:txBody>
          <a:bodyPr wrap="square">
            <a:spAutoFit/>
          </a:bodyPr>
          <a:lstStyle/>
          <a:p>
            <a:pPr marL="742950" indent="-742950" algn="r" rtl="1">
              <a:buClr>
                <a:srgbClr val="1D508F"/>
              </a:buClr>
              <a:buFont typeface="+mj-lt"/>
              <a:buAutoNum type="arabicParenR" startAt="3"/>
            </a:pPr>
            <a:r>
              <a:rPr lang="ur-PK" sz="4200" dirty="0" smtClean="0">
                <a:solidFill>
                  <a:srgbClr val="1A3F6D"/>
                </a:solidFill>
                <a:latin typeface="Jameel Noori Nastaleeq" panose="02000503000000020004" pitchFamily="2" charset="-78"/>
                <a:cs typeface="Jameel Noori Nastaleeq" panose="02000503000000020004" pitchFamily="2" charset="-78"/>
              </a:rPr>
              <a:t>مرضِ نفاق کا سبب کیا ہے؟</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10691" y="311242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9" name="Rounded Rectangle 8"/>
          <p:cNvSpPr/>
          <p:nvPr/>
        </p:nvSpPr>
        <p:spPr>
          <a:xfrm>
            <a:off x="1306072" y="310037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0" name="Rounded Rectangle 9"/>
          <p:cNvSpPr/>
          <p:nvPr/>
        </p:nvSpPr>
        <p:spPr>
          <a:xfrm>
            <a:off x="5810691" y="4338471"/>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1" name="Rectangle 10"/>
          <p:cNvSpPr/>
          <p:nvPr/>
        </p:nvSpPr>
        <p:spPr>
          <a:xfrm>
            <a:off x="5916156" y="3261378"/>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ذکر سے غفلت</a:t>
            </a:r>
            <a:endParaRPr lang="en-US" sz="4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306072" y="3293193"/>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آباؤ اجداد کی محبت</a:t>
            </a:r>
            <a:endParaRPr lang="en-US" sz="40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810691" y="4474385"/>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وطن کی محبت</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322747" y="436016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marL="742950" indent="-742950"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مال و اولاد کی محبت</a:t>
            </a:r>
            <a:endParaRPr lang="en-US" sz="4000" dirty="0">
              <a:solidFill>
                <a:schemeClr val="bg1"/>
              </a:solidFill>
              <a:effectLst>
                <a:outerShdw blurRad="38100" dist="38100" dir="2700000" algn="tl">
                  <a:srgbClr val="000000">
                    <a:alpha val="43137"/>
                  </a:srgbClr>
                </a:outerShdw>
              </a:effectLst>
            </a:endParaRPr>
          </a:p>
        </p:txBody>
      </p:sp>
      <p:sp>
        <p:nvSpPr>
          <p:cNvPr id="17" name="Rectangle 16"/>
          <p:cNvSpPr/>
          <p:nvPr/>
        </p:nvSpPr>
        <p:spPr>
          <a:xfrm>
            <a:off x="1297661" y="4500731"/>
            <a:ext cx="4227600" cy="707886"/>
          </a:xfrm>
          <a:prstGeom prst="rect">
            <a:avLst/>
          </a:prstGeom>
        </p:spPr>
        <p:txBody>
          <a:bodyPr wrap="square">
            <a:spAutoFit/>
          </a:bodyPr>
          <a:lstStyle/>
          <a:p>
            <a:pPr marL="576263" indent="-576263" algn="ctr" rtl="1">
              <a:buSzPct val="90000"/>
              <a:buFont typeface="+mj-lt"/>
              <a:buAutoNum type="alphaUcPeriod" startAt="4"/>
            </a:pPr>
            <a:endParaRPr lang="en-US" sz="4000" dirty="0">
              <a:solidFill>
                <a:schemeClr val="bg1"/>
              </a:solidFill>
            </a:endParaRPr>
          </a:p>
        </p:txBody>
      </p:sp>
      <p:sp>
        <p:nvSpPr>
          <p:cNvPr id="15" name="Rectangle 14"/>
          <p:cNvSpPr/>
          <p:nvPr/>
        </p:nvSpPr>
        <p:spPr>
          <a:xfrm>
            <a:off x="11289" y="655574"/>
            <a:ext cx="12192000" cy="1323439"/>
          </a:xfrm>
          <a:prstGeom prst="rect">
            <a:avLst/>
          </a:prstGeom>
        </p:spPr>
        <p:txBody>
          <a:bodyPr wrap="square">
            <a:spAutoFit/>
          </a:bodyPr>
          <a:lstStyle/>
          <a:p>
            <a:pPr algn="ctr" rtl="1"/>
            <a:r>
              <a:rPr lang="ur-PK" sz="8000"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المنافقون</a:t>
            </a:r>
            <a:endParaRPr lang="en-US" sz="8000"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73949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nodePh="1">
                                  <p:stCondLst>
                                    <p:cond delay="600"/>
                                  </p:stCondLst>
                                  <p:endCondLst>
                                    <p:cond evt="begin" delay="0">
                                      <p:tn val="37"/>
                                    </p:cond>
                                  </p:end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98632" y="2195794"/>
            <a:ext cx="9837682" cy="707886"/>
          </a:xfrm>
          <a:prstGeom prst="rect">
            <a:avLst/>
          </a:prstGeom>
        </p:spPr>
        <p:txBody>
          <a:bodyPr wrap="square">
            <a:spAutoFit/>
          </a:bodyPr>
          <a:lstStyle/>
          <a:p>
            <a:pPr marL="742950" indent="-742950" algn="r" rtl="1">
              <a:buClr>
                <a:srgbClr val="1D508F"/>
              </a:buClr>
              <a:buFont typeface="+mj-lt"/>
              <a:buAutoNum type="arabicParenR" startAt="4"/>
            </a:pPr>
            <a:r>
              <a:rPr lang="ur-PK" sz="4000" dirty="0">
                <a:solidFill>
                  <a:srgbClr val="1A3F6D"/>
                </a:solidFill>
                <a:latin typeface="Jameel Noori Nastaleeq" panose="02000503000000020004" pitchFamily="2" charset="-78"/>
                <a:cs typeface="Jameel Noori Nastaleeq" panose="02000503000000020004" pitchFamily="2" charset="-78"/>
              </a:rPr>
              <a:t>دینی تقاضوں سے اعراض کے لیے جھوٹا عذر </a:t>
            </a:r>
            <a:r>
              <a:rPr lang="ur-PK" sz="4000" dirty="0" smtClean="0">
                <a:solidFill>
                  <a:srgbClr val="1A3F6D"/>
                </a:solidFill>
                <a:latin typeface="Jameel Noori Nastaleeq" panose="02000503000000020004" pitchFamily="2" charset="-78"/>
                <a:cs typeface="Jameel Noori Nastaleeq" panose="02000503000000020004" pitchFamily="2" charset="-78"/>
              </a:rPr>
              <a:t>تراشنا</a:t>
            </a:r>
            <a:r>
              <a:rPr lang="ur-PK" sz="4000" dirty="0">
                <a:solidFill>
                  <a:srgbClr val="1A3F6D"/>
                </a:solidFill>
                <a:latin typeface="Jameel Noori Nastaleeq" panose="02000503000000020004" pitchFamily="2" charset="-78"/>
                <a:cs typeface="Jameel Noori Nastaleeq" panose="02000503000000020004" pitchFamily="2" charset="-78"/>
              </a:rPr>
              <a:t> </a:t>
            </a:r>
            <a:r>
              <a:rPr lang="ur-PK" sz="4000" dirty="0" smtClean="0">
                <a:solidFill>
                  <a:srgbClr val="1A3F6D"/>
                </a:solidFill>
                <a:latin typeface="Jameel Noori Nastaleeq" panose="02000503000000020004" pitchFamily="2" charset="-78"/>
                <a:cs typeface="Jameel Noori Nastaleeq" panose="02000503000000020004" pitchFamily="2" charset="-78"/>
              </a:rPr>
              <a:t>نفاق کا کون سا درجہ ہے؟</a:t>
            </a:r>
            <a:endParaRPr lang="ur-PK" sz="40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90535" y="315028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p>
        </p:txBody>
      </p:sp>
      <p:sp>
        <p:nvSpPr>
          <p:cNvPr id="9" name="Rounded Rectangle 8"/>
          <p:cNvSpPr/>
          <p:nvPr/>
        </p:nvSpPr>
        <p:spPr>
          <a:xfrm>
            <a:off x="1485916" y="313823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90535" y="4376331"/>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96000" y="3315145"/>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latin typeface="Arial" panose="020B0604020202020204" pitchFamily="34" charset="0"/>
                <a:cs typeface="Jameel Noori Nastaleeq" panose="02000503000000020004" pitchFamily="2" charset="-78"/>
              </a:rPr>
              <a:t>پہلا</a:t>
            </a:r>
            <a:endParaRPr lang="en-US" sz="4000" dirty="0">
              <a:solidFill>
                <a:schemeClr val="bg1"/>
              </a:solidFill>
              <a:effectLst>
                <a:outerShdw blurRad="38100" dist="38100" dir="2700000" algn="tl">
                  <a:srgbClr val="000000">
                    <a:alpha val="43137"/>
                  </a:srgbClr>
                </a:outerShdw>
              </a:effectLst>
              <a:latin typeface="Arial" panose="020B0604020202020204" pitchFamily="34" charset="0"/>
              <a:cs typeface="Jameel Noori Nastaleeq" panose="02000503000000020004" pitchFamily="2" charset="-78"/>
            </a:endParaRPr>
          </a:p>
        </p:txBody>
      </p:sp>
      <p:sp>
        <p:nvSpPr>
          <p:cNvPr id="12" name="Rectangle 11"/>
          <p:cNvSpPr/>
          <p:nvPr/>
        </p:nvSpPr>
        <p:spPr>
          <a:xfrm>
            <a:off x="1485916" y="3315145"/>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دوسرا</a:t>
            </a:r>
            <a:endParaRPr lang="en-US" sz="4000" dirty="0">
              <a:solidFill>
                <a:schemeClr val="bg1"/>
              </a:solidFill>
              <a:effectLst>
                <a:outerShdw blurRad="38100" dist="38100" dir="2700000" algn="tl">
                  <a:srgbClr val="000000">
                    <a:alpha val="43137"/>
                  </a:srgbClr>
                </a:outerShdw>
              </a:effectLst>
              <a:cs typeface="Jameel Noori Nastaleeq" panose="02000503000000020004" pitchFamily="2" charset="-78"/>
            </a:endParaRPr>
          </a:p>
        </p:txBody>
      </p:sp>
      <p:sp>
        <p:nvSpPr>
          <p:cNvPr id="13" name="Rectangle 12"/>
          <p:cNvSpPr/>
          <p:nvPr/>
        </p:nvSpPr>
        <p:spPr>
          <a:xfrm>
            <a:off x="5990535" y="4515739"/>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تیسرا</a:t>
            </a:r>
            <a:endParaRPr lang="en-US" sz="4000" dirty="0">
              <a:solidFill>
                <a:schemeClr val="bg1"/>
              </a:solidFill>
              <a:effectLst>
                <a:outerShdw blurRad="38100" dist="38100" dir="2700000" algn="tl">
                  <a:srgbClr val="000000">
                    <a:alpha val="43137"/>
                  </a:srgbClr>
                </a:outerShdw>
              </a:effectLst>
              <a:cs typeface="Jameel Noori Nastaleeq" panose="02000503000000020004" pitchFamily="2" charset="-78"/>
            </a:endParaRPr>
          </a:p>
        </p:txBody>
      </p:sp>
      <p:sp>
        <p:nvSpPr>
          <p:cNvPr id="14" name="Rounded Rectangle 13"/>
          <p:cNvSpPr/>
          <p:nvPr/>
        </p:nvSpPr>
        <p:spPr>
          <a:xfrm>
            <a:off x="1502591" y="439802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499547" y="4515739"/>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چوتھا</a:t>
            </a:r>
            <a:endParaRPr lang="en-US" sz="4000" dirty="0">
              <a:solidFill>
                <a:schemeClr val="bg1"/>
              </a:solidFill>
              <a:effectLst>
                <a:outerShdw blurRad="38100" dist="38100" dir="2700000" algn="tl">
                  <a:srgbClr val="000000">
                    <a:alpha val="43137"/>
                  </a:srgbClr>
                </a:outerShdw>
              </a:effectLst>
              <a:cs typeface="Jameel Noori Nastaleeq" panose="02000503000000020004" pitchFamily="2" charset="-78"/>
            </a:endParaRPr>
          </a:p>
        </p:txBody>
      </p:sp>
      <p:sp>
        <p:nvSpPr>
          <p:cNvPr id="17" name="Rectangle 16"/>
          <p:cNvSpPr/>
          <p:nvPr/>
        </p:nvSpPr>
        <p:spPr>
          <a:xfrm>
            <a:off x="11289" y="655574"/>
            <a:ext cx="12192000" cy="1323439"/>
          </a:xfrm>
          <a:prstGeom prst="rect">
            <a:avLst/>
          </a:prstGeom>
        </p:spPr>
        <p:txBody>
          <a:bodyPr wrap="square">
            <a:spAutoFit/>
          </a:bodyPr>
          <a:lstStyle/>
          <a:p>
            <a:pPr algn="ctr" rtl="1"/>
            <a:r>
              <a:rPr lang="ur-PK" sz="8000"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المنافقون</a:t>
            </a:r>
            <a:endParaRPr lang="en-US" sz="8000"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6815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34717" y="2195794"/>
            <a:ext cx="9914020" cy="738664"/>
          </a:xfrm>
          <a:prstGeom prst="rect">
            <a:avLst/>
          </a:prstGeom>
        </p:spPr>
        <p:txBody>
          <a:bodyPr wrap="square">
            <a:spAutoFit/>
          </a:bodyPr>
          <a:lstStyle/>
          <a:p>
            <a:pPr marL="742950" lvl="0" indent="-742950" algn="r" rtl="1">
              <a:buClr>
                <a:srgbClr val="1D508F"/>
              </a:buClr>
              <a:buFont typeface="+mj-lt"/>
              <a:buAutoNum type="arabicParenR" startAt="5"/>
            </a:pPr>
            <a:r>
              <a:rPr lang="ur-PK" sz="4200" dirty="0" smtClean="0">
                <a:solidFill>
                  <a:srgbClr val="1A3F6D"/>
                </a:solidFill>
                <a:latin typeface="Jameel Noori Nastaleeq" panose="02000503000000020004" pitchFamily="2" charset="-78"/>
                <a:cs typeface="Jameel Noori Nastaleeq" panose="02000503000000020004" pitchFamily="2" charset="-78"/>
              </a:rPr>
              <a:t>مرضِ نفاق سے بچنےکی حفاظتی تدبیر  کیا ہے؟</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90535" y="302917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485916" y="3017131"/>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90535" y="4255229"/>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96000" y="3178136"/>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دنیا سے قطع تعلقی اختیار کرنا</a:t>
            </a:r>
            <a:endParaRPr lang="en-US" sz="4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485916" y="3209951"/>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انفاق</a:t>
            </a:r>
            <a:endParaRPr lang="en-US" sz="40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990535" y="4391143"/>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ذکر</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502591" y="427692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7" name="Rectangle 16"/>
          <p:cNvSpPr/>
          <p:nvPr/>
        </p:nvSpPr>
        <p:spPr>
          <a:xfrm>
            <a:off x="1477505" y="4417489"/>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ہمیشہ سچ بولنا</a:t>
            </a:r>
            <a:endParaRPr lang="en-US" sz="4000" dirty="0">
              <a:solidFill>
                <a:schemeClr val="bg1"/>
              </a:solidFill>
              <a:effectLst>
                <a:outerShdw blurRad="38100" dist="38100" dir="2700000" algn="tl">
                  <a:srgbClr val="000000">
                    <a:alpha val="43137"/>
                  </a:srgbClr>
                </a:outerShdw>
              </a:effectLst>
            </a:endParaRPr>
          </a:p>
        </p:txBody>
      </p:sp>
      <p:sp>
        <p:nvSpPr>
          <p:cNvPr id="16" name="Rectangle 15"/>
          <p:cNvSpPr/>
          <p:nvPr/>
        </p:nvSpPr>
        <p:spPr>
          <a:xfrm>
            <a:off x="11289" y="655574"/>
            <a:ext cx="12192000" cy="1323439"/>
          </a:xfrm>
          <a:prstGeom prst="rect">
            <a:avLst/>
          </a:prstGeom>
        </p:spPr>
        <p:txBody>
          <a:bodyPr wrap="square">
            <a:spAutoFit/>
          </a:bodyPr>
          <a:lstStyle/>
          <a:p>
            <a:pPr algn="ctr" rtl="1"/>
            <a:r>
              <a:rPr lang="ur-PK" sz="8000"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المنافقون</a:t>
            </a:r>
            <a:endParaRPr lang="en-US" sz="8000"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1872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394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753043"/>
            <a:ext cx="12192000" cy="1015663"/>
          </a:xfrm>
          <a:prstGeom prst="rect">
            <a:avLst/>
          </a:prstGeom>
        </p:spPr>
        <p:txBody>
          <a:bodyPr wrap="square">
            <a:spAutoFit/>
          </a:bodyPr>
          <a:lstStyle/>
          <a:p>
            <a:pPr algn="ctr" rtl="1"/>
            <a:r>
              <a:rPr lang="ur-PK" sz="5800" b="1" kern="0" dirty="0" smtClean="0">
                <a:ln w="0"/>
                <a:solidFill>
                  <a:prstClr val="white"/>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المنافقون</a:t>
            </a:r>
            <a:endParaRPr lang="en-US" sz="5800" b="1" kern="0" dirty="0">
              <a:ln w="0"/>
              <a:solidFill>
                <a:prstClr val="white"/>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24" name="Table 23"/>
          <p:cNvGraphicFramePr>
            <a:graphicFrameLocks noGrp="1"/>
          </p:cNvGraphicFramePr>
          <p:nvPr>
            <p:extLst/>
          </p:nvPr>
        </p:nvGraphicFramePr>
        <p:xfrm>
          <a:off x="1066801" y="2442947"/>
          <a:ext cx="9383486" cy="2284641"/>
        </p:xfrm>
        <a:graphic>
          <a:graphicData uri="http://schemas.openxmlformats.org/drawingml/2006/table">
            <a:tbl>
              <a:tblPr rtl="1" firstRow="1" firstCol="1" bandRow="1"/>
              <a:tblGrid>
                <a:gridCol w="4928629"/>
                <a:gridCol w="4454857"/>
              </a:tblGrid>
              <a:tr h="2284641">
                <a:tc>
                  <a:txBody>
                    <a:bodyPr/>
                    <a:lstStyle/>
                    <a:p>
                      <a:pPr marL="228600" marR="228600" algn="just" rtl="1">
                        <a:lnSpc>
                          <a:spcPts val="2400"/>
                        </a:lnSpc>
                        <a:spcBef>
                          <a:spcPts val="0"/>
                        </a:spcBef>
                        <a:spcAft>
                          <a:spcPts val="0"/>
                        </a:spcAft>
                      </a:pPr>
                      <a:r>
                        <a:rPr lang="ur-PK" sz="36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rPr>
                        <a:t>اَعُوْذُ بِاللّٰهِ مِنَ الشَّيْطٰنِ الرَّجِيْمِ۰۰</a:t>
                      </a:r>
                      <a:endParaRPr lang="en-US" sz="32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endParaRPr>
                    </a:p>
                  </a:txBody>
                  <a:tcPr marL="68580" marR="68580" marT="0" marB="0">
                    <a:lnL>
                      <a:noFill/>
                    </a:lnL>
                    <a:lnR>
                      <a:noFill/>
                    </a:lnR>
                    <a:lnT>
                      <a:noFill/>
                    </a:lnT>
                    <a:lnB>
                      <a:noFill/>
                    </a:lnB>
                  </a:tcPr>
                </a:tc>
                <a:tc>
                  <a:txBody>
                    <a:bodyPr/>
                    <a:lstStyle/>
                    <a:p>
                      <a:pPr marL="228600" marR="228600" algn="just" rtl="1">
                        <a:lnSpc>
                          <a:spcPts val="2400"/>
                        </a:lnSpc>
                        <a:spcBef>
                          <a:spcPts val="0"/>
                        </a:spcBef>
                        <a:spcAft>
                          <a:spcPts val="0"/>
                        </a:spcAft>
                      </a:pPr>
                      <a:r>
                        <a:rPr lang="ur-PK" sz="36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rPr>
                        <a:t>بِسْمِ اللّٰهِ الرَّحْمٰنِ الرَّحِيْمِ۰۰</a:t>
                      </a:r>
                      <a:endParaRPr lang="en-US" sz="32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endParaRPr>
                    </a:p>
                  </a:txBody>
                  <a:tcPr marL="68580" marR="68580" marT="0" marB="0">
                    <a:lnL>
                      <a:noFill/>
                    </a:lnL>
                    <a:lnR>
                      <a:noFill/>
                    </a:lnR>
                    <a:lnT>
                      <a:noFill/>
                    </a:lnT>
                    <a:lnB>
                      <a:noFill/>
                    </a:lnB>
                  </a:tcPr>
                </a:tc>
              </a:tr>
            </a:tbl>
          </a:graphicData>
        </a:graphic>
      </p:graphicFrame>
      <p:sp>
        <p:nvSpPr>
          <p:cNvPr id="25" name="Rectangle 2"/>
          <p:cNvSpPr>
            <a:spLocks noChangeArrowheads="1"/>
          </p:cNvSpPr>
          <p:nvPr/>
        </p:nvSpPr>
        <p:spPr bwMode="auto">
          <a:xfrm>
            <a:off x="1181100" y="2972301"/>
            <a:ext cx="9829800" cy="289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rtl="1">
              <a:lnSpc>
                <a:spcPct val="120000"/>
              </a:lnSpc>
            </a:pPr>
            <a:r>
              <a:rPr lang="ar-SA" sz="3800" dirty="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اِذَا جَآءَكَ الْمُنٰفِقُوْنَ قَالُوْا نَشْهَدُ اِنَّكَ لَرَسُوْلُ اللّٰهِ١ۘ وَ اللّٰهُ يَعْلَمُ اِنَّكَ لَرَسُوْلُهٗ١ؕ </a:t>
            </a:r>
            <a:endParaRPr lang="ur-PK" sz="3800" dirty="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endParaRPr>
          </a:p>
          <a:p>
            <a:pPr algn="ctr" rtl="1">
              <a:lnSpc>
                <a:spcPct val="120000"/>
              </a:lnSpc>
            </a:pPr>
            <a:r>
              <a:rPr lang="ar-SA" sz="3800" dirty="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وَ اللّٰهُ يَشْهَدُ اِنَّ الْمُنٰفِقِيْنَ لَكٰذِبُوْنَۚ۰۰۱ اِتَّخَذُوْۤا اَيْمَانَهُمْ جُنَّةً فَصَدُّوْا عَنْ سَبِيْلِ اللّٰهِ١ؕ اِنَّهُمْ سَآءَ مَا كَانُوْا يَعْمَلُوْنَ۰۰۲ ذٰلِكَ بِاَنَّهُمْ اٰمَنُوْا ثُمَّ كَفَرُوْا فَطُبِعَ عَلٰى قُلُوْبِهِمْ فَهُمْ </a:t>
            </a:r>
            <a:endParaRPr lang="ur-PK" sz="3800" dirty="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endParaRPr>
          </a:p>
          <a:p>
            <a:pPr algn="ctr" rtl="1">
              <a:lnSpc>
                <a:spcPct val="120000"/>
              </a:lnSpc>
            </a:pPr>
            <a:r>
              <a:rPr lang="ar-SA" sz="3800" dirty="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لَا يَفْقَهُوْنَ۰۰۳</a:t>
            </a:r>
            <a:endParaRPr lang="ar-SA" sz="38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Tree>
    <p:extLst>
      <p:ext uri="{BB962C8B-B14F-4D97-AF65-F5344CB8AC3E}">
        <p14:creationId xmlns:p14="http://schemas.microsoft.com/office/powerpoint/2010/main" val="105770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3180192"/>
            <a:ext cx="10036627" cy="1446550"/>
          </a:xfrm>
          <a:prstGeom prst="rect">
            <a:avLst/>
          </a:prstGeom>
        </p:spPr>
        <p:txBody>
          <a:bodyPr wrap="square">
            <a:spAutoFit/>
          </a:bodyPr>
          <a:lstStyle/>
          <a:p>
            <a:pPr algn="ctr" rtl="1"/>
            <a:r>
              <a:rPr lang="ur-PK" sz="88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تمہیدی نکات</a:t>
            </a:r>
            <a:endParaRPr lang="ur-PK" sz="138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57044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951030"/>
          </a:xfrm>
          <a:prstGeom prst="rect">
            <a:avLst/>
          </a:prstGeom>
        </p:spPr>
        <p:txBody>
          <a:bodyPr wrap="square">
            <a:spAutoFit/>
          </a:bodyPr>
          <a:lstStyle/>
          <a:p>
            <a:pPr algn="ctr" rtl="1">
              <a:lnSpc>
                <a:spcPct val="70000"/>
              </a:lnSpc>
            </a:pPr>
            <a:r>
              <a:rPr lang="ur-PK" sz="7200" b="1" i="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تمہیدی نکات</a:t>
            </a:r>
          </a:p>
        </p:txBody>
      </p:sp>
      <p:graphicFrame>
        <p:nvGraphicFramePr>
          <p:cNvPr id="20" name="Diagram 19"/>
          <p:cNvGraphicFramePr/>
          <p:nvPr>
            <p:extLst>
              <p:ext uri="{D42A27DB-BD31-4B8C-83A1-F6EECF244321}">
                <p14:modId xmlns:p14="http://schemas.microsoft.com/office/powerpoint/2010/main" val="2474533138"/>
              </p:ext>
            </p:extLst>
          </p:nvPr>
        </p:nvGraphicFramePr>
        <p:xfrm>
          <a:off x="1219200" y="1981199"/>
          <a:ext cx="9753600" cy="41945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2811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0">
                                            <p:graphicEl>
                                              <a:dgm id="{FD0DF81A-3868-43EC-B34A-F64313980F97}"/>
                                            </p:graphicEl>
                                          </p:spTgt>
                                        </p:tgtEl>
                                        <p:attrNameLst>
                                          <p:attrName>style.visibility</p:attrName>
                                        </p:attrNameLst>
                                      </p:cBhvr>
                                      <p:to>
                                        <p:strVal val="visible"/>
                                      </p:to>
                                    </p:set>
                                    <p:animEffect transition="in" filter="barn(inVertical)">
                                      <p:cBhvr>
                                        <p:cTn id="11" dur="500"/>
                                        <p:tgtEl>
                                          <p:spTgt spid="20">
                                            <p:graphicEl>
                                              <a:dgm id="{FD0DF81A-3868-43EC-B34A-F64313980F9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0">
                                            <p:graphicEl>
                                              <a:dgm id="{DF51B444-0C3C-4654-80EB-17E41F72C41C}"/>
                                            </p:graphicEl>
                                          </p:spTgt>
                                        </p:tgtEl>
                                        <p:attrNameLst>
                                          <p:attrName>style.visibility</p:attrName>
                                        </p:attrNameLst>
                                      </p:cBhvr>
                                      <p:to>
                                        <p:strVal val="visible"/>
                                      </p:to>
                                    </p:set>
                                    <p:animEffect transition="in" filter="barn(inVertical)">
                                      <p:cBhvr>
                                        <p:cTn id="16" dur="500"/>
                                        <p:tgtEl>
                                          <p:spTgt spid="20">
                                            <p:graphicEl>
                                              <a:dgm id="{DF51B444-0C3C-4654-80EB-17E41F72C41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20"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833241"/>
            <a:ext cx="12192000" cy="951030"/>
          </a:xfrm>
          <a:prstGeom prst="rect">
            <a:avLst/>
          </a:prstGeom>
        </p:spPr>
        <p:txBody>
          <a:bodyPr wrap="square">
            <a:spAutoFit/>
          </a:bodyPr>
          <a:lstStyle/>
          <a:p>
            <a:pPr algn="ctr" rtl="1">
              <a:lnSpc>
                <a:spcPct val="70000"/>
              </a:lnSpc>
            </a:pPr>
            <a:r>
              <a:rPr lang="ur-PK" sz="80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کا تجزیہ</a:t>
            </a:r>
          </a:p>
        </p:txBody>
      </p:sp>
      <p:graphicFrame>
        <p:nvGraphicFramePr>
          <p:cNvPr id="6" name="Content Placeholder 3"/>
          <p:cNvGraphicFramePr>
            <a:graphicFrameLocks/>
          </p:cNvGraphicFramePr>
          <p:nvPr>
            <p:extLst>
              <p:ext uri="{D42A27DB-BD31-4B8C-83A1-F6EECF244321}">
                <p14:modId xmlns:p14="http://schemas.microsoft.com/office/powerpoint/2010/main" val="3665483300"/>
              </p:ext>
            </p:extLst>
          </p:nvPr>
        </p:nvGraphicFramePr>
        <p:xfrm>
          <a:off x="1261402" y="1954761"/>
          <a:ext cx="9669196" cy="41928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402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B54A4BAE-5BF3-461B-BBB2-4033B49CFC18}"/>
                                            </p:graphicEl>
                                          </p:spTgt>
                                        </p:tgtEl>
                                        <p:attrNameLst>
                                          <p:attrName>style.visibility</p:attrName>
                                        </p:attrNameLst>
                                      </p:cBhvr>
                                      <p:to>
                                        <p:strVal val="visible"/>
                                      </p:to>
                                    </p:set>
                                    <p:animEffect transition="in" filter="barn(inVertical)">
                                      <p:cBhvr>
                                        <p:cTn id="11" dur="500"/>
                                        <p:tgtEl>
                                          <p:spTgt spid="6">
                                            <p:graphicEl>
                                              <a:dgm id="{B54A4BAE-5BF3-461B-BBB2-4033B49CFC18}"/>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6">
                                            <p:graphicEl>
                                              <a:dgm id="{DAFF8943-719E-4ACB-8C82-5ED82A313B1E}"/>
                                            </p:graphicEl>
                                          </p:spTgt>
                                        </p:tgtEl>
                                        <p:attrNameLst>
                                          <p:attrName>style.visibility</p:attrName>
                                        </p:attrNameLst>
                                      </p:cBhvr>
                                      <p:to>
                                        <p:strVal val="visible"/>
                                      </p:to>
                                    </p:set>
                                    <p:animEffect transition="in" filter="wipe(right)">
                                      <p:cBhvr>
                                        <p:cTn id="15" dur="500"/>
                                        <p:tgtEl>
                                          <p:spTgt spid="6">
                                            <p:graphicEl>
                                              <a:dgm id="{DAFF8943-719E-4ACB-8C82-5ED82A313B1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graphicEl>
                                              <a:dgm id="{BE86FF11-0263-44C4-BC3D-CFA73866E6AF}"/>
                                            </p:graphicEl>
                                          </p:spTgt>
                                        </p:tgtEl>
                                        <p:attrNameLst>
                                          <p:attrName>style.visibility</p:attrName>
                                        </p:attrNameLst>
                                      </p:cBhvr>
                                      <p:to>
                                        <p:strVal val="visible"/>
                                      </p:to>
                                    </p:set>
                                    <p:animEffect transition="in" filter="barn(inVertical)">
                                      <p:cBhvr>
                                        <p:cTn id="20" dur="500"/>
                                        <p:tgtEl>
                                          <p:spTgt spid="6">
                                            <p:graphicEl>
                                              <a:dgm id="{BE86FF11-0263-44C4-BC3D-CFA73866E6AF}"/>
                                            </p:graphic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6">
                                            <p:graphicEl>
                                              <a:dgm id="{D396BE9A-C47B-479E-9FA3-59A948040E76}"/>
                                            </p:graphicEl>
                                          </p:spTgt>
                                        </p:tgtEl>
                                        <p:attrNameLst>
                                          <p:attrName>style.visibility</p:attrName>
                                        </p:attrNameLst>
                                      </p:cBhvr>
                                      <p:to>
                                        <p:strVal val="visible"/>
                                      </p:to>
                                    </p:set>
                                    <p:animEffect transition="in" filter="wipe(right)">
                                      <p:cBhvr>
                                        <p:cTn id="24" dur="500"/>
                                        <p:tgtEl>
                                          <p:spTgt spid="6">
                                            <p:graphicEl>
                                              <a:dgm id="{D396BE9A-C47B-479E-9FA3-59A948040E76}"/>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graphicEl>
                                              <a:dgm id="{62B4F282-8D72-4FC9-9704-3B26ECE1171D}"/>
                                            </p:graphicEl>
                                          </p:spTgt>
                                        </p:tgtEl>
                                        <p:attrNameLst>
                                          <p:attrName>style.visibility</p:attrName>
                                        </p:attrNameLst>
                                      </p:cBhvr>
                                      <p:to>
                                        <p:strVal val="visible"/>
                                      </p:to>
                                    </p:set>
                                    <p:animEffect transition="in" filter="barn(inVertical)">
                                      <p:cBhvr>
                                        <p:cTn id="29" dur="500"/>
                                        <p:tgtEl>
                                          <p:spTgt spid="6">
                                            <p:graphicEl>
                                              <a:dgm id="{62B4F282-8D72-4FC9-9704-3B26ECE1171D}"/>
                                            </p:graphicEl>
                                          </p:spTgt>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6">
                                            <p:graphicEl>
                                              <a:dgm id="{CEA87919-8626-4215-8BE3-8B3035BCC7A5}"/>
                                            </p:graphicEl>
                                          </p:spTgt>
                                        </p:tgtEl>
                                        <p:attrNameLst>
                                          <p:attrName>style.visibility</p:attrName>
                                        </p:attrNameLst>
                                      </p:cBhvr>
                                      <p:to>
                                        <p:strVal val="visible"/>
                                      </p:to>
                                    </p:set>
                                    <p:animEffect transition="in" filter="wipe(right)">
                                      <p:cBhvr>
                                        <p:cTn id="33" dur="500"/>
                                        <p:tgtEl>
                                          <p:spTgt spid="6">
                                            <p:graphicEl>
                                              <a:dgm id="{CEA87919-8626-4215-8BE3-8B3035BCC7A5}"/>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
                                            <p:graphicEl>
                                              <a:dgm id="{03647F7A-238C-4F4E-AD67-EEA65E8143AA}"/>
                                            </p:graphicEl>
                                          </p:spTgt>
                                        </p:tgtEl>
                                        <p:attrNameLst>
                                          <p:attrName>style.visibility</p:attrName>
                                        </p:attrNameLst>
                                      </p:cBhvr>
                                      <p:to>
                                        <p:strVal val="visible"/>
                                      </p:to>
                                    </p:set>
                                    <p:animEffect transition="in" filter="barn(inVertical)">
                                      <p:cBhvr>
                                        <p:cTn id="38" dur="500"/>
                                        <p:tgtEl>
                                          <p:spTgt spid="6">
                                            <p:graphicEl>
                                              <a:dgm id="{03647F7A-238C-4F4E-AD67-EEA65E8143AA}"/>
                                            </p:graphicEl>
                                          </p:spTgt>
                                        </p:tgtEl>
                                      </p:cBhvr>
                                    </p:animEffect>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6">
                                            <p:graphicEl>
                                              <a:dgm id="{5CD7B27F-BC8C-457D-A54D-3685668C150F}"/>
                                            </p:graphicEl>
                                          </p:spTgt>
                                        </p:tgtEl>
                                        <p:attrNameLst>
                                          <p:attrName>style.visibility</p:attrName>
                                        </p:attrNameLst>
                                      </p:cBhvr>
                                      <p:to>
                                        <p:strVal val="visible"/>
                                      </p:to>
                                    </p:set>
                                    <p:animEffect transition="in" filter="wipe(right)">
                                      <p:cBhvr>
                                        <p:cTn id="42" dur="500"/>
                                        <p:tgtEl>
                                          <p:spTgt spid="6">
                                            <p:graphicEl>
                                              <a:dgm id="{5CD7B27F-BC8C-457D-A54D-3685668C150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repeatCount="indefinite" fill="hold" display="0">
                  <p:stCondLst>
                    <p:cond delay="indefinite"/>
                  </p:stCondLst>
                </p:cTn>
                <p:tgtEl>
                  <p:spTgt spid="71"/>
                </p:tgtEl>
              </p:cMediaNode>
            </p:video>
          </p:childTnLst>
        </p:cTn>
      </p:par>
    </p:tnLst>
    <p:bldLst>
      <p:bldGraphic spid="6"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753043"/>
            <a:ext cx="12192000" cy="1015663"/>
          </a:xfrm>
          <a:prstGeom prst="rect">
            <a:avLst/>
          </a:prstGeom>
        </p:spPr>
        <p:txBody>
          <a:bodyPr wrap="square">
            <a:spAutoFit/>
          </a:bodyPr>
          <a:lstStyle/>
          <a:p>
            <a:pPr algn="ctr" rtl="1"/>
            <a:r>
              <a:rPr lang="ur-PK" sz="5800" b="1" kern="0" dirty="0" smtClean="0">
                <a:ln w="0"/>
                <a:solidFill>
                  <a:schemeClr val="bg1"/>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آیات   پر   غور   و   فکر</a:t>
            </a:r>
            <a:endParaRPr lang="en-US" sz="5800" b="1" kern="0" dirty="0">
              <a:ln w="0"/>
              <a:solidFill>
                <a:schemeClr val="bg1"/>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74642" y="2212651"/>
            <a:ext cx="10036627" cy="2123658"/>
          </a:xfrm>
          <a:prstGeom prst="rect">
            <a:avLst/>
          </a:prstGeom>
        </p:spPr>
        <p:txBody>
          <a:bodyPr wrap="square">
            <a:spAutoFit/>
          </a:bodyPr>
          <a:lstStyle/>
          <a:p>
            <a:pPr algn="ctr" rtl="1"/>
            <a:r>
              <a:rPr lang="ar-SA" sz="5400" kern="0" dirty="0" smtClean="0">
                <a:solidFill>
                  <a:srgbClr val="1A3F6D"/>
                </a:solidFill>
                <a:latin typeface="Jameel Noori Nastaleeq" panose="02000503000000020004" pitchFamily="2" charset="-78"/>
                <a:ea typeface="Times New Roman" panose="02020603050405020304" pitchFamily="18" charset="0"/>
                <a:cs typeface="UL Sajid Heading" panose="00000400000000000000" pitchFamily="2" charset="-78"/>
              </a:rPr>
              <a:t>آیات</a:t>
            </a:r>
            <a:r>
              <a:rPr lang="ur-PK" sz="5400" kern="0" dirty="0" smtClean="0">
                <a:solidFill>
                  <a:srgbClr val="1A3F6D"/>
                </a:solidFill>
                <a:latin typeface="Jameel Noori Nastaleeq" panose="02000503000000020004" pitchFamily="2" charset="-78"/>
                <a:ea typeface="Times New Roman" panose="02020603050405020304" pitchFamily="18" charset="0"/>
                <a:cs typeface="UL Sajid Heading" panose="00000400000000000000" pitchFamily="2" charset="-78"/>
              </a:rPr>
              <a:t> </a:t>
            </a:r>
            <a:r>
              <a:rPr lang="ar-SA" sz="5400" b="1" kern="0" dirty="0" smtClean="0">
                <a:solidFill>
                  <a:srgbClr val="1A3F6D"/>
                </a:solidFill>
                <a:latin typeface="Arial Black" panose="020B0A04020102020204" pitchFamily="34" charset="0"/>
                <a:ea typeface="Times New Roman" panose="02020603050405020304" pitchFamily="18" charset="0"/>
                <a:cs typeface="UL Sajid Heading" panose="00000400000000000000" pitchFamily="2" charset="-78"/>
              </a:rPr>
              <a:t>1</a:t>
            </a:r>
            <a:r>
              <a:rPr lang="ar-SA" sz="6600" kern="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ar-SA" sz="5400" kern="0" dirty="0" smtClean="0">
                <a:solidFill>
                  <a:srgbClr val="1A3F6D"/>
                </a:solidFill>
                <a:latin typeface="Arial Black" panose="020B0A04020102020204" pitchFamily="34" charset="0"/>
                <a:ea typeface="Times New Roman" panose="02020603050405020304" pitchFamily="18" charset="0"/>
                <a:cs typeface="UL Sajid Heading" panose="00000400000000000000" pitchFamily="2" charset="-78"/>
              </a:rPr>
              <a:t>تا </a:t>
            </a:r>
            <a:r>
              <a:rPr lang="ur-PK" sz="5400" b="1" kern="0" dirty="0" smtClean="0">
                <a:solidFill>
                  <a:srgbClr val="1A3F6D"/>
                </a:solidFill>
                <a:latin typeface="Arial Black" panose="020B0A04020102020204" pitchFamily="34" charset="0"/>
                <a:ea typeface="Times New Roman" panose="02020603050405020304" pitchFamily="18" charset="0"/>
                <a:cs typeface="Times New Roman" panose="02020603050405020304" pitchFamily="18" charset="0"/>
              </a:rPr>
              <a:t>3</a:t>
            </a:r>
            <a:endParaRPr lang="en-US" sz="5400" b="1" kern="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algn="ctr" rtl="1"/>
            <a:r>
              <a:rPr lang="ur-PK" sz="66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مرضِ نفاق کے ابتدائی تین درجات</a:t>
            </a:r>
            <a:endParaRPr lang="en-US" sz="5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92665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0397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a:t>
            </a:r>
          </a:p>
        </p:txBody>
      </p:sp>
      <p:sp>
        <p:nvSpPr>
          <p:cNvPr id="3" name="Rectangle 2"/>
          <p:cNvSpPr/>
          <p:nvPr/>
        </p:nvSpPr>
        <p:spPr>
          <a:xfrm>
            <a:off x="1022252" y="1944635"/>
            <a:ext cx="10147496" cy="1338828"/>
          </a:xfrm>
          <a:prstGeom prst="rect">
            <a:avLst/>
          </a:prstGeom>
        </p:spPr>
        <p:txBody>
          <a:bodyPr wrap="square">
            <a:spAutoFit/>
          </a:bodyPr>
          <a:lstStyle/>
          <a:p>
            <a:pPr algn="just" rtl="1"/>
            <a:r>
              <a:rPr lang="ur-PK" sz="27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اِذَا جَآءَكَ الْمُنٰفِقُوْنَ …</a:t>
            </a:r>
            <a:r>
              <a:rPr lang="ur-PK" sz="27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(اے نبی ﷺ)  جب بھی  منافق آتے ہیں آپ ﷺ کے  پاس  </a:t>
            </a:r>
            <a:r>
              <a:rPr lang="ur-PK" sz="27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…قَالُوْا نَشْهَدُ اِنَّكَ لَرَسُوْلُ اللّٰهِ١ۘ …</a:t>
            </a:r>
            <a:r>
              <a:rPr lang="ur-PK" sz="27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کہتے ہیں کہ ہم گواہی دیتے  ہیں کہ آپ ﷺ ضرور اللہ کے رسول ہیں  </a:t>
            </a:r>
            <a:r>
              <a:rPr lang="ur-PK" sz="27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وَ اللّٰهُ يَعْلَمُ اِنَّكَ لَرَسُوْلُهٗ١ؕ…</a:t>
            </a:r>
            <a:r>
              <a:rPr lang="ur-PK" sz="27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اللہ جانتا ہے کہ آپﷺ  اُس کے رسول ہیں</a:t>
            </a:r>
            <a:r>
              <a:rPr lang="ur-PK" sz="2700" spc="-1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وَ اللّٰهُ يَشْهَدُ اِنَّ الْمُنٰفِقِيْنَ لَكٰذِبُوْنَۚ۰۰۱ </a:t>
            </a:r>
            <a:r>
              <a:rPr lang="ur-PK" sz="2700" spc="-1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اللہ گواہی دیتا ہے بلا شبہ یہ منافقین واقعی جھوٹے ہیں۔</a:t>
            </a:r>
            <a:endParaRPr lang="en-US" sz="27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12" name="Content Placeholder 3"/>
          <p:cNvGraphicFramePr>
            <a:graphicFrameLocks/>
          </p:cNvGraphicFramePr>
          <p:nvPr>
            <p:extLst>
              <p:ext uri="{D42A27DB-BD31-4B8C-83A1-F6EECF244321}">
                <p14:modId xmlns:p14="http://schemas.microsoft.com/office/powerpoint/2010/main" val="1422584429"/>
              </p:ext>
            </p:extLst>
          </p:nvPr>
        </p:nvGraphicFramePr>
        <p:xfrm>
          <a:off x="1247336" y="3353803"/>
          <a:ext cx="9725463" cy="7891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p:cNvGraphicFramePr/>
          <p:nvPr>
            <p:extLst>
              <p:ext uri="{D42A27DB-BD31-4B8C-83A1-F6EECF244321}">
                <p14:modId xmlns:p14="http://schemas.microsoft.com/office/powerpoint/2010/main" val="2685983405"/>
              </p:ext>
            </p:extLst>
          </p:nvPr>
        </p:nvGraphicFramePr>
        <p:xfrm>
          <a:off x="1397805" y="4282884"/>
          <a:ext cx="9424524" cy="185169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49743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graphicEl>
                                              <a:dgm id="{B54A4BAE-5BF3-461B-BBB2-4033B49CFC18}"/>
                                            </p:graphicEl>
                                          </p:spTgt>
                                        </p:tgtEl>
                                        <p:attrNameLst>
                                          <p:attrName>style.visibility</p:attrName>
                                        </p:attrNameLst>
                                      </p:cBhvr>
                                      <p:to>
                                        <p:strVal val="visible"/>
                                      </p:to>
                                    </p:set>
                                    <p:animEffect transition="in" filter="barn(inVertical)">
                                      <p:cBhvr>
                                        <p:cTn id="11" dur="500"/>
                                        <p:tgtEl>
                                          <p:spTgt spid="12">
                                            <p:graphicEl>
                                              <a:dgm id="{B54A4BAE-5BF3-461B-BBB2-4033B49CFC18}"/>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12">
                                            <p:graphicEl>
                                              <a:dgm id="{DAFF8943-719E-4ACB-8C82-5ED82A313B1E}"/>
                                            </p:graphicEl>
                                          </p:spTgt>
                                        </p:tgtEl>
                                        <p:attrNameLst>
                                          <p:attrName>style.visibility</p:attrName>
                                        </p:attrNameLst>
                                      </p:cBhvr>
                                      <p:to>
                                        <p:strVal val="visible"/>
                                      </p:to>
                                    </p:set>
                                    <p:animEffect transition="in" filter="wipe(right)">
                                      <p:cBhvr>
                                        <p:cTn id="15" dur="500"/>
                                        <p:tgtEl>
                                          <p:spTgt spid="12">
                                            <p:graphicEl>
                                              <a:dgm id="{DAFF8943-719E-4ACB-8C82-5ED82A313B1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barn(inVertical)">
                                      <p:cBhvr>
                                        <p:cTn id="20" dur="500"/>
                                        <p:tgtEl>
                                          <p:spTgt spid="7">
                                            <p:graphicEl>
                                              <a:dgm id="{D2B49F6D-4100-42FB-82A8-1CFAA91AE96A}"/>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graphicEl>
                                              <a:dgm id="{8160EAE7-75B1-40CC-8765-BEF41E203B77}"/>
                                            </p:graphicEl>
                                          </p:spTgt>
                                        </p:tgtEl>
                                        <p:attrNameLst>
                                          <p:attrName>style.visibility</p:attrName>
                                        </p:attrNameLst>
                                      </p:cBhvr>
                                      <p:to>
                                        <p:strVal val="visible"/>
                                      </p:to>
                                    </p:set>
                                    <p:animEffect transition="in" filter="barn(inVertical)">
                                      <p:cBhvr>
                                        <p:cTn id="25" dur="500"/>
                                        <p:tgtEl>
                                          <p:spTgt spid="7">
                                            <p:graphicEl>
                                              <a:dgm id="{8160EAE7-75B1-40CC-8765-BEF41E203B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hold" display="0">
                  <p:stCondLst>
                    <p:cond delay="indefinite"/>
                  </p:stCondLst>
                </p:cTn>
                <p:tgtEl>
                  <p:spTgt spid="71"/>
                </p:tgtEl>
              </p:cMediaNode>
            </p:video>
          </p:childTnLst>
        </p:cTn>
      </p:par>
    </p:tnLst>
    <p:bldLst>
      <p:bldGraphic spid="12" grpId="0" uiExpand="1">
        <p:bldSub>
          <a:bldDgm bld="one"/>
        </p:bldSub>
      </p:bldGraphic>
      <p:bldGraphic spid="7" grpId="0" uiExpand="1">
        <p:bldSub>
          <a:bldDgm bld="one"/>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23491</TotalTime>
  <Words>2444</Words>
  <Application>Microsoft Office PowerPoint</Application>
  <PresentationFormat>Widescreen</PresentationFormat>
  <Paragraphs>186</Paragraphs>
  <Slides>35</Slides>
  <Notes>19</Notes>
  <HiddenSlides>0</HiddenSlides>
  <MMClips>35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Al Qalam Quran Publisher</vt:lpstr>
      <vt:lpstr>Arial</vt:lpstr>
      <vt:lpstr>Arial Black</vt:lpstr>
      <vt:lpstr>Bombay Black Unicode</vt:lpstr>
      <vt:lpstr>Calibri</vt:lpstr>
      <vt:lpstr>Calibri Light</vt:lpstr>
      <vt:lpstr>Jameel Noori Nastaleeq</vt:lpstr>
      <vt:lpstr>noorehira</vt:lpstr>
      <vt:lpstr>Times New Roman</vt:lpstr>
      <vt:lpstr>UL Sajid Heading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 Laptop</dc:creator>
  <cp:lastModifiedBy>Zubair Iqbal</cp:lastModifiedBy>
  <cp:revision>946</cp:revision>
  <dcterms:created xsi:type="dcterms:W3CDTF">2015-07-28T15:13:29Z</dcterms:created>
  <dcterms:modified xsi:type="dcterms:W3CDTF">2016-03-10T10:16:30Z</dcterms:modified>
</cp:coreProperties>
</file>