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7" r:id="rId2"/>
    <p:sldId id="668" r:id="rId3"/>
    <p:sldId id="794" r:id="rId4"/>
    <p:sldId id="795" r:id="rId5"/>
    <p:sldId id="808" r:id="rId6"/>
    <p:sldId id="811" r:id="rId7"/>
    <p:sldId id="887" r:id="rId8"/>
    <p:sldId id="877" r:id="rId9"/>
    <p:sldId id="888" r:id="rId10"/>
    <p:sldId id="889" r:id="rId11"/>
    <p:sldId id="891" r:id="rId12"/>
    <p:sldId id="892" r:id="rId13"/>
    <p:sldId id="893" r:id="rId14"/>
    <p:sldId id="894" r:id="rId15"/>
    <p:sldId id="895" r:id="rId16"/>
    <p:sldId id="896" r:id="rId17"/>
    <p:sldId id="897" r:id="rId18"/>
    <p:sldId id="898" r:id="rId19"/>
    <p:sldId id="899" r:id="rId20"/>
    <p:sldId id="900" r:id="rId21"/>
    <p:sldId id="901" r:id="rId22"/>
    <p:sldId id="902" r:id="rId23"/>
    <p:sldId id="903" r:id="rId24"/>
    <p:sldId id="904" r:id="rId25"/>
    <p:sldId id="905" r:id="rId26"/>
    <p:sldId id="906" r:id="rId27"/>
    <p:sldId id="908" r:id="rId28"/>
    <p:sldId id="909" r:id="rId29"/>
    <p:sldId id="328" r:id="rId30"/>
    <p:sldId id="329" r:id="rId31"/>
    <p:sldId id="331" r:id="rId32"/>
    <p:sldId id="330" r:id="rId33"/>
    <p:sldId id="332" r:id="rId34"/>
    <p:sldId id="291" r:id="rId35"/>
  </p:sldIdLst>
  <p:sldSz cx="12192000" cy="6858000"/>
  <p:notesSz cx="6858000" cy="9144000"/>
  <p:embeddedFontLst>
    <p:embeddedFont>
      <p:font typeface="Jameel Noori Nastaleeq" pitchFamily="2" charset="-78"/>
      <p:regular r:id="rId37"/>
      <p:italic r:id="rId38"/>
    </p:embeddedFont>
    <p:embeddedFont>
      <p:font typeface="UL Sajid Heading" pitchFamily="2" charset="-78"/>
      <p:regular r:id="rId39"/>
    </p:embeddedFont>
    <p:embeddedFont>
      <p:font typeface="1 MUHAMMADI QURANIC" pitchFamily="66" charset="-78"/>
      <p:regular r:id="rId40"/>
    </p:embeddedFont>
    <p:embeddedFont>
      <p:font typeface="Calibri" pitchFamily="34" charset="0"/>
      <p:regular r:id="rId41"/>
      <p:bold r:id="rId42"/>
      <p:italic r:id="rId43"/>
      <p:boldItalic r:id="rId44"/>
    </p:embeddedFont>
    <p:embeddedFont>
      <p:font typeface="noorehira" pitchFamily="2" charset="-78"/>
      <p:regular r:id="rId45"/>
    </p:embeddedFont>
    <p:embeddedFont>
      <p:font typeface="Al_Mushaf" pitchFamily="2" charset="-78"/>
      <p:regular r:id="rId46"/>
    </p:embeddedFont>
    <p:embeddedFont>
      <p:font typeface="QCF_P537" pitchFamily="2" charset="2"/>
      <p:regular r:id="rId47"/>
    </p:embeddedFont>
    <p:embeddedFont>
      <p:font typeface="Bombay Black Unicode" pitchFamily="2" charset="-78"/>
      <p:regular r:id="rId48"/>
    </p:embeddedFont>
    <p:embeddedFont>
      <p:font typeface="Al Qalam Quran Publisher" pitchFamily="18" charset="-78"/>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FFFFFF"/>
    <a:srgbClr val="698AB3"/>
    <a:srgbClr val="D2DEEF"/>
    <a:srgbClr val="87A2C2"/>
    <a:srgbClr val="5F82AD"/>
    <a:srgbClr val="36639C"/>
    <a:srgbClr val="3A68BC"/>
    <a:srgbClr val="135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3910" autoAdjust="0"/>
  </p:normalViewPr>
  <p:slideViewPr>
    <p:cSldViewPr snapToGrid="0">
      <p:cViewPr>
        <p:scale>
          <a:sx n="76" d="100"/>
          <a:sy n="76" d="100"/>
        </p:scale>
        <p:origin x="-90" y="-810"/>
      </p:cViewPr>
      <p:guideLst>
        <p:guide orient="horz" pos="2160"/>
        <p:guide pos="3840"/>
      </p:guideLst>
    </p:cSldViewPr>
  </p:slideViewPr>
  <p:notesTextViewPr>
    <p:cViewPr>
      <p:scale>
        <a:sx n="3" d="2"/>
        <a:sy n="3" d="2"/>
      </p:scale>
      <p:origin x="0" y="0"/>
    </p:cViewPr>
  </p:notesTextViewPr>
  <p:sorterViewPr>
    <p:cViewPr>
      <p:scale>
        <a:sx n="120" d="100"/>
        <a:sy n="120" d="100"/>
      </p:scale>
      <p:origin x="0" y="-96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88D0FC1A-7669-4237-9E0A-9BA9CBBE627D}">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٣٥</a:t>
          </a: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اُمتِ مسلمہ کی ذمہ داریاں (درس اول)</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5F685B7-6F9C-46DD-A000-752956C5287E}" type="parTrans" cxnId="{136EE006-680E-4EF6-A9D2-35D79FC776B5}">
      <dgm:prSet/>
      <dgm:spPr/>
      <dgm:t>
        <a:bodyPr/>
        <a:lstStyle/>
        <a:p>
          <a:endParaRPr lang="en-US">
            <a:latin typeface="Jameel Noori Nastaleeq" panose="02000503000000020004" pitchFamily="2" charset="-78"/>
            <a:cs typeface="Jameel Noori Nastaleeq" panose="02000503000000020004" pitchFamily="2" charset="-78"/>
          </a:endParaRPr>
        </a:p>
      </dgm:t>
    </dgm:pt>
    <dgm:pt modelId="{8DD4110A-AAB0-4F3A-9629-1D391895FD2D}" type="sibTrans" cxnId="{136EE006-680E-4EF6-A9D2-35D79FC776B5}">
      <dgm:prSet/>
      <dgm:spPr/>
      <dgm:t>
        <a:bodyPr/>
        <a:lstStyle/>
        <a:p>
          <a:endParaRPr lang="en-US">
            <a:latin typeface="Jameel Noori Nastaleeq" panose="02000503000000020004" pitchFamily="2" charset="-78"/>
            <a:cs typeface="Jameel Noori Nastaleeq" panose="02000503000000020004" pitchFamily="2" charset="-78"/>
          </a:endParaRPr>
        </a:p>
      </dgm:t>
    </dgm:pt>
    <dgm:pt modelId="{D8EACAFA-908F-4B41-B929-48F074817F1B}">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12 تا 19</a:t>
          </a:r>
        </a:p>
      </dgm:t>
    </dgm:pt>
    <dgm:pt modelId="{B552770D-74AC-4DC1-B69A-78D0A9F7E052}" type="parTrans" cxnId="{53A77E71-A01B-4A46-A6E7-52D6C0E114B9}">
      <dgm:prSet/>
      <dgm:spPr/>
      <dgm:t>
        <a:bodyPr/>
        <a:lstStyle/>
        <a:p>
          <a:endParaRPr lang="en-US">
            <a:latin typeface="Jameel Noori Nastaleeq" panose="02000503000000020004" pitchFamily="2" charset="-78"/>
            <a:cs typeface="Jameel Noori Nastaleeq" panose="02000503000000020004" pitchFamily="2" charset="-78"/>
          </a:endParaRPr>
        </a:p>
      </dgm:t>
    </dgm:pt>
    <dgm:pt modelId="{90D54F8D-ACEE-479D-A9A6-31004278A489}" type="sibTrans" cxnId="{53A77E71-A01B-4A46-A6E7-52D6C0E114B9}">
      <dgm:prSet/>
      <dgm:spPr/>
      <dgm:t>
        <a:bodyPr/>
        <a:lstStyle/>
        <a:p>
          <a:endParaRPr lang="en-US">
            <a:latin typeface="Jameel Noori Nastaleeq" panose="02000503000000020004" pitchFamily="2" charset="-78"/>
            <a:cs typeface="Jameel Noori Nastaleeq" panose="02000503000000020004" pitchFamily="2" charset="-78"/>
          </a:endParaRPr>
        </a:p>
      </dgm:t>
    </dgm:pt>
    <dgm:pt modelId="{C0A4B61F-FEDA-4368-8243-B32E98A9C202}">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20 تا 25</a:t>
          </a:r>
        </a:p>
      </dgm:t>
    </dgm:pt>
    <dgm:pt modelId="{7AF7AF30-BC15-4C3B-B02F-776656E3D4F2}" type="parTrans" cxnId="{450074BD-A10B-4688-AE0C-808E7E40087D}">
      <dgm:prSet/>
      <dgm:spPr/>
      <dgm:t>
        <a:bodyPr/>
        <a:lstStyle/>
        <a:p>
          <a:endParaRPr lang="en-US">
            <a:latin typeface="Jameel Noori Nastaleeq" panose="02000503000000020004" pitchFamily="2" charset="-78"/>
            <a:cs typeface="Jameel Noori Nastaleeq" panose="02000503000000020004" pitchFamily="2" charset="-78"/>
          </a:endParaRPr>
        </a:p>
      </dgm:t>
    </dgm:pt>
    <dgm:pt modelId="{12B26AC8-C5FE-44F6-B1B1-2B3B451DF819}" type="sibTrans" cxnId="{450074BD-A10B-4688-AE0C-808E7E40087D}">
      <dgm:prSet/>
      <dgm:spPr/>
      <dgm:t>
        <a:bodyPr/>
        <a:lstStyle/>
        <a:p>
          <a:endParaRPr lang="en-US">
            <a:latin typeface="Jameel Noori Nastaleeq" panose="02000503000000020004" pitchFamily="2" charset="-78"/>
            <a:cs typeface="Jameel Noori Nastaleeq" panose="02000503000000020004" pitchFamily="2" charset="-78"/>
          </a:endParaRPr>
        </a:p>
      </dgm:t>
    </dgm:pt>
    <dgm:pt modelId="{EFB59917-76AA-4DB0-93F5-CF8AE34BDE3D}">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1 تا 11</a:t>
          </a:r>
          <a:endParaRPr lang="en-US" dirty="0">
            <a:latin typeface="Jameel Noori Nastaleeq" panose="02000503000000020004" pitchFamily="2" charset="-78"/>
            <a:cs typeface="Jameel Noori Nastaleeq" panose="02000503000000020004" pitchFamily="2" charset="-78"/>
          </a:endParaRPr>
        </a:p>
      </dgm:t>
    </dgm:pt>
    <dgm:pt modelId="{3CC0B3F3-299F-4F8F-B885-EC285D4EB44E}" type="parTrans" cxnId="{572FD0AB-40D0-4549-B697-C1EE4150B339}">
      <dgm:prSet/>
      <dgm:spPr/>
      <dgm:t>
        <a:bodyPr/>
        <a:lstStyle/>
        <a:p>
          <a:endParaRPr lang="en-US">
            <a:latin typeface="Jameel Noori Nastaleeq" panose="02000503000000020004" pitchFamily="2" charset="-78"/>
            <a:cs typeface="Jameel Noori Nastaleeq" panose="02000503000000020004" pitchFamily="2" charset="-78"/>
          </a:endParaRPr>
        </a:p>
      </dgm:t>
    </dgm:pt>
    <dgm:pt modelId="{EFE52F5C-1ACF-4EB4-9C14-1CFE26568ABA}" type="sibTrans" cxnId="{572FD0AB-40D0-4549-B697-C1EE4150B339}">
      <dgm:prSet/>
      <dgm:spPr/>
      <dgm:t>
        <a:bodyPr/>
        <a:lstStyle/>
        <a:p>
          <a:endParaRPr lang="en-US">
            <a:latin typeface="Jameel Noori Nastaleeq" panose="02000503000000020004" pitchFamily="2" charset="-78"/>
            <a:cs typeface="Jameel Noori Nastaleeq" panose="02000503000000020004" pitchFamily="2" charset="-78"/>
          </a:endParaRPr>
        </a:p>
      </dgm:t>
    </dgm:pt>
    <dgm:pt modelId="{312C3F98-3618-45C6-87C2-C84B8191908E}">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(۳۶) اُمتِ مسلمہ کی ذمہ داریاں (درس دوم)</a:t>
          </a:r>
        </a:p>
      </dgm:t>
    </dgm:pt>
    <dgm:pt modelId="{83D8E016-52B4-4303-90A8-6B5F301161E1}" type="parTrans" cxnId="{E22BDC0F-847A-4A90-A4A0-FE3485EF9D95}">
      <dgm:prSet/>
      <dgm:spPr/>
      <dgm:t>
        <a:bodyPr/>
        <a:lstStyle/>
        <a:p>
          <a:endParaRPr lang="en-US">
            <a:latin typeface="Jameel Noori Nastaleeq" panose="02000503000000020004" pitchFamily="2" charset="-78"/>
            <a:cs typeface="Jameel Noori Nastaleeq" panose="02000503000000020004" pitchFamily="2" charset="-78"/>
          </a:endParaRPr>
        </a:p>
      </dgm:t>
    </dgm:pt>
    <dgm:pt modelId="{8082D625-6DD3-4F75-8398-77AE7741F12F}" type="sibTrans" cxnId="{E22BDC0F-847A-4A90-A4A0-FE3485EF9D95}">
      <dgm:prSet/>
      <dgm:spPr/>
      <dgm:t>
        <a:bodyPr/>
        <a:lstStyle/>
        <a:p>
          <a:endParaRPr lang="en-US">
            <a:latin typeface="Jameel Noori Nastaleeq" panose="02000503000000020004" pitchFamily="2" charset="-78"/>
            <a:cs typeface="Jameel Noori Nastaleeq" panose="02000503000000020004" pitchFamily="2" charset="-78"/>
          </a:endParaRPr>
        </a:p>
      </dgm:t>
    </dgm:pt>
    <dgm:pt modelId="{D974C1AA-9DCA-465F-B5D6-F8DCC3177D8E}">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(۳۷) اُمتِ مسلمہ کی ذمہ داریاں (درس سوم)</a:t>
          </a:r>
        </a:p>
      </dgm:t>
    </dgm:pt>
    <dgm:pt modelId="{4C565DD1-F062-4B43-BDFD-928D922EF19F}" type="parTrans" cxnId="{9DA05B52-BCC2-4380-A633-25B847B74326}">
      <dgm:prSet/>
      <dgm:spPr/>
      <dgm:t>
        <a:bodyPr/>
        <a:lstStyle/>
        <a:p>
          <a:endParaRPr lang="en-US">
            <a:latin typeface="Jameel Noori Nastaleeq" panose="02000503000000020004" pitchFamily="2" charset="-78"/>
            <a:cs typeface="Jameel Noori Nastaleeq" panose="02000503000000020004" pitchFamily="2" charset="-78"/>
          </a:endParaRPr>
        </a:p>
      </dgm:t>
    </dgm:pt>
    <dgm:pt modelId="{E7720E69-B774-4F87-A571-6F8AAE6D2C7C}" type="sibTrans" cxnId="{9DA05B52-BCC2-4380-A633-25B847B74326}">
      <dgm:prSet/>
      <dgm:spPr/>
      <dgm:t>
        <a:bodyPr/>
        <a:lstStyle/>
        <a:p>
          <a:endParaRPr lang="en-US">
            <a:latin typeface="Jameel Noori Nastaleeq" panose="02000503000000020004" pitchFamily="2" charset="-78"/>
            <a:cs typeface="Jameel Noori Nastaleeq" panose="02000503000000020004" pitchFamily="2" charset="-78"/>
          </a:endParaRPr>
        </a:p>
      </dgm:t>
    </dgm:pt>
    <dgm:pt modelId="{5F7AC649-1D67-4A14-BB52-BE4C9376FE6C}">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(۳۸) اُمتِ مسلمہ کی ذمہ داریاں (درس چہارم)</a:t>
          </a:r>
        </a:p>
      </dgm:t>
    </dgm:pt>
    <dgm:pt modelId="{DDEF7F33-4DCB-4A97-B64E-FDD5968187CE}" type="parTrans" cxnId="{7125C34C-A80D-4B66-A07D-AE1B8B6626AE}">
      <dgm:prSet/>
      <dgm:spPr/>
      <dgm:t>
        <a:bodyPr/>
        <a:lstStyle/>
        <a:p>
          <a:endParaRPr lang="en-US">
            <a:latin typeface="Jameel Noori Nastaleeq" panose="02000503000000020004" pitchFamily="2" charset="-78"/>
            <a:cs typeface="Jameel Noori Nastaleeq" panose="02000503000000020004" pitchFamily="2" charset="-78"/>
          </a:endParaRPr>
        </a:p>
      </dgm:t>
    </dgm:pt>
    <dgm:pt modelId="{0C856329-5BC8-4A4A-BC21-C6016CD97995}" type="sibTrans" cxnId="{7125C34C-A80D-4B66-A07D-AE1B8B6626AE}">
      <dgm:prSet/>
      <dgm:spPr/>
      <dgm:t>
        <a:bodyPr/>
        <a:lstStyle/>
        <a:p>
          <a:endParaRPr lang="en-US">
            <a:latin typeface="Jameel Noori Nastaleeq" panose="02000503000000020004" pitchFamily="2" charset="-78"/>
            <a:cs typeface="Jameel Noori Nastaleeq" panose="02000503000000020004" pitchFamily="2" charset="-78"/>
          </a:endParaRPr>
        </a:p>
      </dgm:t>
    </dgm:pt>
    <dgm:pt modelId="{7C6BB2F9-AB25-4399-8FA2-00EC0B403279}">
      <dgm:prSet phldrT="[Text]"/>
      <dgm:spPr/>
      <dgm:t>
        <a:bodyPr/>
        <a:lstStyle/>
        <a:p>
          <a:pPr rtl="1"/>
          <a:r>
            <a:rPr lang="ur-PK" dirty="0" smtClean="0">
              <a:latin typeface="Jameel Noori Nastaleeq" panose="02000503000000020004" pitchFamily="2" charset="-78"/>
              <a:cs typeface="Jameel Noori Nastaleeq" panose="02000503000000020004" pitchFamily="2" charset="-78"/>
            </a:rPr>
            <a:t>سورۃ الحدید آیات 26 تا 29</a:t>
          </a:r>
        </a:p>
      </dgm:t>
    </dgm:pt>
    <dgm:pt modelId="{4F8A3268-1AF1-47B8-AACC-20296ADC9650}" type="parTrans" cxnId="{F747D3FF-B2D3-4026-A197-E40EE2FA5594}">
      <dgm:prSet/>
      <dgm:spPr/>
      <dgm:t>
        <a:bodyPr/>
        <a:lstStyle/>
        <a:p>
          <a:endParaRPr lang="en-US">
            <a:latin typeface="Jameel Noori Nastaleeq" panose="02000503000000020004" pitchFamily="2" charset="-78"/>
            <a:cs typeface="Jameel Noori Nastaleeq" panose="02000503000000020004" pitchFamily="2" charset="-78"/>
          </a:endParaRPr>
        </a:p>
      </dgm:t>
    </dgm:pt>
    <dgm:pt modelId="{A46398EA-A5C0-4FEA-BDC6-3E10A12B4E2B}" type="sibTrans" cxnId="{F747D3FF-B2D3-4026-A197-E40EE2FA5594}">
      <dgm:prSet/>
      <dgm:spPr/>
      <dgm:t>
        <a:bodyPr/>
        <a:lstStyle/>
        <a:p>
          <a:endParaRPr lang="en-US">
            <a:latin typeface="Jameel Noori Nastaleeq" panose="02000503000000020004" pitchFamily="2" charset="-78"/>
            <a:cs typeface="Jameel Noori Nastaleeq" panose="02000503000000020004" pitchFamily="2" charset="-78"/>
          </a:endParaRPr>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0" presStyleCnt="4" custScaleX="248088"/>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0" presStyleCnt="4" custScaleX="248088">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1" presStyleCnt="4" custScaleX="248088"/>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1" presStyleCnt="4" custScaleX="248088">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2" presStyleCnt="4" custScaleX="248088"/>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2" presStyleCnt="4" custScaleX="248088">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3" presStyleCnt="4" custScaleX="248088"/>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3" presStyleCnt="4" custScaleX="248088">
        <dgm:presLayoutVars>
          <dgm:bulletEnabled val="1"/>
        </dgm:presLayoutVars>
      </dgm:prSet>
      <dgm:spPr/>
      <dgm:t>
        <a:bodyPr/>
        <a:lstStyle/>
        <a:p>
          <a:endParaRPr lang="en-US"/>
        </a:p>
      </dgm:t>
    </dgm:pt>
  </dgm:ptLst>
  <dgm:cxnLst>
    <dgm:cxn modelId="{3FA0827E-8517-4E86-A42F-3E151F4A40D4}"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1" destOrd="0" parTransId="{83D8E016-52B4-4303-90A8-6B5F301161E1}" sibTransId="{8082D625-6DD3-4F75-8398-77AE7741F12F}"/>
    <dgm:cxn modelId="{7125C34C-A80D-4B66-A07D-AE1B8B6626AE}" srcId="{417CD2D6-C29E-49AC-9A27-829C82AE2773}" destId="{5F7AC649-1D67-4A14-BB52-BE4C9376FE6C}" srcOrd="3" destOrd="0" parTransId="{DDEF7F33-4DCB-4A97-B64E-FDD5968187CE}" sibTransId="{0C856329-5BC8-4A4A-BC21-C6016CD97995}"/>
    <dgm:cxn modelId="{88F21756-7F8F-494A-91B7-D81C96EB0064}" type="presOf" srcId="{88D0FC1A-7669-4237-9E0A-9BA9CBBE627D}" destId="{92AA1496-1A9D-4127-9074-5B287A06C5F1}"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73913217-8EE9-4CCA-8D43-F1E3D3AA1260}" type="presOf" srcId="{417CD2D6-C29E-49AC-9A27-829C82AE2773}" destId="{F0FCB771-FCA3-4403-B3FF-D66ABD8C7757}" srcOrd="0" destOrd="0" presId="urn:microsoft.com/office/officeart/2005/8/layout/lProcess3"/>
    <dgm:cxn modelId="{C6D9B364-BBFC-4A9D-AA91-B2AC9091F919}" type="presOf" srcId="{7C6BB2F9-AB25-4399-8FA2-00EC0B403279}" destId="{27C32174-0740-4362-8EE3-5F21619528FA}" srcOrd="0" destOrd="0" presId="urn:microsoft.com/office/officeart/2005/8/layout/lProcess3"/>
    <dgm:cxn modelId="{9DA05B52-BCC2-4380-A633-25B847B74326}" srcId="{417CD2D6-C29E-49AC-9A27-829C82AE2773}" destId="{D974C1AA-9DCA-465F-B5D6-F8DCC3177D8E}" srcOrd="2" destOrd="0" parTransId="{4C565DD1-F062-4B43-BDFD-928D922EF19F}" sibTransId="{E7720E69-B774-4F87-A571-6F8AAE6D2C7C}"/>
    <dgm:cxn modelId="{136EE006-680E-4EF6-A9D2-35D79FC776B5}" srcId="{417CD2D6-C29E-49AC-9A27-829C82AE2773}" destId="{88D0FC1A-7669-4237-9E0A-9BA9CBBE627D}" srcOrd="0" destOrd="0" parTransId="{35F685B7-6F9C-46DD-A000-752956C5287E}" sibTransId="{8DD4110A-AAB0-4F3A-9629-1D391895FD2D}"/>
    <dgm:cxn modelId="{E4D10777-3322-49C3-8D79-0A7C9557EFBF}" type="presOf" srcId="{D8EACAFA-908F-4B41-B929-48F074817F1B}" destId="{ACE2A377-0506-4ED5-B0D6-68213B77C015}"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5A013B28-E77A-4EDD-B7CB-6C6B2BDEC24E}" type="presOf" srcId="{EFB59917-76AA-4DB0-93F5-CF8AE34BDE3D}" destId="{71F9798A-EF2A-454A-B9CD-A44B256DC1EA}" srcOrd="0" destOrd="0" presId="urn:microsoft.com/office/officeart/2005/8/layout/lProcess3"/>
    <dgm:cxn modelId="{620FA583-469D-4B7D-B446-40CC474538D0}" type="presOf" srcId="{312C3F98-3618-45C6-87C2-C84B8191908E}" destId="{4126A610-2CCE-4B06-A29F-0223994C73EF}" srcOrd="0" destOrd="0" presId="urn:microsoft.com/office/officeart/2005/8/layout/lProcess3"/>
    <dgm:cxn modelId="{4825655E-CA70-4644-89CD-B9E55FBCD14A}" type="presOf" srcId="{C0A4B61F-FEDA-4368-8243-B32E98A9C202}" destId="{37900F7A-BA6B-45F1-AC4D-5C79E61058E6}" srcOrd="0" destOrd="0" presId="urn:microsoft.com/office/officeart/2005/8/layout/lProcess3"/>
    <dgm:cxn modelId="{5B50C796-DEB6-4423-B185-C734D2AC818E}" type="presOf" srcId="{D974C1AA-9DCA-465F-B5D6-F8DCC3177D8E}" destId="{0D93DD93-DD0D-478D-A5EF-03D4D39780DC}"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53A77E71-A01B-4A46-A6E7-52D6C0E114B9}" srcId="{312C3F98-3618-45C6-87C2-C84B8191908E}" destId="{D8EACAFA-908F-4B41-B929-48F074817F1B}" srcOrd="0" destOrd="0" parTransId="{B552770D-74AC-4DC1-B69A-78D0A9F7E052}" sibTransId="{90D54F8D-ACEE-479D-A9A6-31004278A489}"/>
    <dgm:cxn modelId="{11BFBD9C-31F8-498C-8261-841FC973B354}" type="presParOf" srcId="{F0FCB771-FCA3-4403-B3FF-D66ABD8C7757}" destId="{44A7A681-7ECB-4C35-BDAF-B16F693871E1}" srcOrd="0" destOrd="0" presId="urn:microsoft.com/office/officeart/2005/8/layout/lProcess3"/>
    <dgm:cxn modelId="{911A36BA-87A8-4B22-BA18-47E901545DAD}" type="presParOf" srcId="{44A7A681-7ECB-4C35-BDAF-B16F693871E1}" destId="{92AA1496-1A9D-4127-9074-5B287A06C5F1}" srcOrd="0" destOrd="0" presId="urn:microsoft.com/office/officeart/2005/8/layout/lProcess3"/>
    <dgm:cxn modelId="{315DECAE-2397-4241-A16B-CB99403D5001}" type="presParOf" srcId="{44A7A681-7ECB-4C35-BDAF-B16F693871E1}" destId="{C34077B3-5151-4A39-9707-14C0CC92477B}" srcOrd="1" destOrd="0" presId="urn:microsoft.com/office/officeart/2005/8/layout/lProcess3"/>
    <dgm:cxn modelId="{1B991288-E93E-4B6F-9052-F5712B9360AC}" type="presParOf" srcId="{44A7A681-7ECB-4C35-BDAF-B16F693871E1}" destId="{71F9798A-EF2A-454A-B9CD-A44B256DC1EA}" srcOrd="2" destOrd="0" presId="urn:microsoft.com/office/officeart/2005/8/layout/lProcess3"/>
    <dgm:cxn modelId="{6258B7CC-25BD-46EF-B9F1-2F2A669AC799}" type="presParOf" srcId="{F0FCB771-FCA3-4403-B3FF-D66ABD8C7757}" destId="{6B5805C7-A036-4608-8186-A8E5BC1580EE}" srcOrd="1" destOrd="0" presId="urn:microsoft.com/office/officeart/2005/8/layout/lProcess3"/>
    <dgm:cxn modelId="{3D3EBF14-FC06-4918-9474-0CA26926D0B0}" type="presParOf" srcId="{F0FCB771-FCA3-4403-B3FF-D66ABD8C7757}" destId="{1EB49BC3-BA2D-49CB-8D7A-3D2561464D80}" srcOrd="2" destOrd="0" presId="urn:microsoft.com/office/officeart/2005/8/layout/lProcess3"/>
    <dgm:cxn modelId="{17544BDC-1636-4D3F-A19E-71ADA66FF248}" type="presParOf" srcId="{1EB49BC3-BA2D-49CB-8D7A-3D2561464D80}" destId="{4126A610-2CCE-4B06-A29F-0223994C73EF}" srcOrd="0" destOrd="0" presId="urn:microsoft.com/office/officeart/2005/8/layout/lProcess3"/>
    <dgm:cxn modelId="{E9C9C247-9B77-4757-A347-0AF6476BD02B}" type="presParOf" srcId="{1EB49BC3-BA2D-49CB-8D7A-3D2561464D80}" destId="{DB656B91-BB6C-4BBB-AD97-9EA220C48A5E}" srcOrd="1" destOrd="0" presId="urn:microsoft.com/office/officeart/2005/8/layout/lProcess3"/>
    <dgm:cxn modelId="{E55A64A7-1008-4AF4-AFFD-742DD9D6A03B}" type="presParOf" srcId="{1EB49BC3-BA2D-49CB-8D7A-3D2561464D80}" destId="{ACE2A377-0506-4ED5-B0D6-68213B77C015}" srcOrd="2" destOrd="0" presId="urn:microsoft.com/office/officeart/2005/8/layout/lProcess3"/>
    <dgm:cxn modelId="{1F2B11CA-9A4B-4E13-85E6-C4D7DB301B34}" type="presParOf" srcId="{F0FCB771-FCA3-4403-B3FF-D66ABD8C7757}" destId="{F453FEA8-7CFD-4F53-81F1-51A06BD72051}" srcOrd="3" destOrd="0" presId="urn:microsoft.com/office/officeart/2005/8/layout/lProcess3"/>
    <dgm:cxn modelId="{831FB39D-F951-4759-BD2F-B985C9FCEE5B}" type="presParOf" srcId="{F0FCB771-FCA3-4403-B3FF-D66ABD8C7757}" destId="{29382A42-C48B-4D75-A2DB-B9F35EC19A6D}" srcOrd="4" destOrd="0" presId="urn:microsoft.com/office/officeart/2005/8/layout/lProcess3"/>
    <dgm:cxn modelId="{44598FBC-A2A8-4F33-AE58-0A090244AD72}" type="presParOf" srcId="{29382A42-C48B-4D75-A2DB-B9F35EC19A6D}" destId="{0D93DD93-DD0D-478D-A5EF-03D4D39780DC}" srcOrd="0" destOrd="0" presId="urn:microsoft.com/office/officeart/2005/8/layout/lProcess3"/>
    <dgm:cxn modelId="{B671870F-2ADC-4B0F-BBBA-9822FC06A98C}" type="presParOf" srcId="{29382A42-C48B-4D75-A2DB-B9F35EC19A6D}" destId="{D3479434-4748-415E-929C-F4828F19ECF2}" srcOrd="1" destOrd="0" presId="urn:microsoft.com/office/officeart/2005/8/layout/lProcess3"/>
    <dgm:cxn modelId="{A91A8F3A-1D2D-47DA-A93F-4170BDC253D5}" type="presParOf" srcId="{29382A42-C48B-4D75-A2DB-B9F35EC19A6D}" destId="{37900F7A-BA6B-45F1-AC4D-5C79E61058E6}" srcOrd="2" destOrd="0" presId="urn:microsoft.com/office/officeart/2005/8/layout/lProcess3"/>
    <dgm:cxn modelId="{56A10977-0EFA-41AC-BB86-0636398D8C1F}" type="presParOf" srcId="{F0FCB771-FCA3-4403-B3FF-D66ABD8C7757}" destId="{92103CD1-42AE-4905-B8E9-BC5ED763AAF1}" srcOrd="5" destOrd="0" presId="urn:microsoft.com/office/officeart/2005/8/layout/lProcess3"/>
    <dgm:cxn modelId="{F33E5DE6-AB50-4833-AC6C-B8C5EEFA4E81}" type="presParOf" srcId="{F0FCB771-FCA3-4403-B3FF-D66ABD8C7757}" destId="{668B74AF-5494-4A4D-8DE7-6B20C8A5C83F}" srcOrd="6" destOrd="0" presId="urn:microsoft.com/office/officeart/2005/8/layout/lProcess3"/>
    <dgm:cxn modelId="{82E0FA6D-CE4D-4C47-9799-4F0D9E412029}" type="presParOf" srcId="{668B74AF-5494-4A4D-8DE7-6B20C8A5C83F}" destId="{F942E1B5-7A46-4370-B61D-75B7DB373EAF}" srcOrd="0" destOrd="0" presId="urn:microsoft.com/office/officeart/2005/8/layout/lProcess3"/>
    <dgm:cxn modelId="{270BB79F-9FF6-4163-8DC4-EECA889CA542}" type="presParOf" srcId="{668B74AF-5494-4A4D-8DE7-6B20C8A5C83F}" destId="{E37681F9-DEC0-4F15-83A5-CDAF98DE98AA}" srcOrd="1" destOrd="0" presId="urn:microsoft.com/office/officeart/2005/8/layout/lProcess3"/>
    <dgm:cxn modelId="{06904356-781D-475A-88C6-99FBE2FF0D77}" type="presParOf" srcId="{668B74AF-5494-4A4D-8DE7-6B20C8A5C83F}" destId="{27C32174-0740-4362-8EE3-5F21619528FA}" srcOrd="2"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چھ دن کی حقیقت سےہم واقف نہیں</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کائنات کا خالق بھی اللہ ہے اور حاکم بھی اللہ</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87DD4329-838B-47A5-ADB0-209408321A8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صفتِ علم کی شان</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74D4604C-B0C2-4737-80F6-06B839F0AD79}" type="parTrans" cxnId="{38C8AEF2-763C-4D3A-BC49-084CE38F57AA}">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2E30B72-55E8-4DAD-83ED-24117AF1F1F4}" type="sibTrans" cxnId="{38C8AEF2-763C-4D3A-BC49-084CE38F57AA}">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4B25D68B-C06F-4748-A68E-39E63A39DAA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معیت کی دو شانیں : معیتِ عمومی، معیتِ خصوصی</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A76D273B-CD7D-49E8-9973-6405B2870651}" type="parTrans" cxnId="{363005BD-2EFD-48DD-8E38-875EC29EA490}">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2917F110-CB59-476D-847F-FA05A712B2F1}" type="sibTrans" cxnId="{363005BD-2EFD-48DD-8E38-875EC29EA490}">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7E301B95-FB7D-4345-AA5E-3B249A26286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بذاتِ خود دیکھ رہا ہے کہ کون کیا کر رہا 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2282F70A-7643-4871-B517-FEF58F288398}" type="parTrans" cxnId="{E55A3BED-66A5-4499-BE2E-D196CAB3E5BC}">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5297FBB6-73A2-46C3-869E-F251CB103196}" type="sibTrans" cxnId="{E55A3BED-66A5-4499-BE2E-D196CAB3E5BC}">
      <dgm:prSet/>
      <dgm:spPr/>
      <dgm:t>
        <a:bodyPr/>
        <a:lstStyle/>
        <a:p>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5"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5" custScaleY="88090">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8C49FECF-2823-4324-848E-2C8D0BEDCB0E}" type="pres">
      <dgm:prSet presAssocID="{87DD4329-838B-47A5-ADB0-209408321A83}" presName="parentText" presStyleLbl="node1" presStyleIdx="2" presStyleCnt="5">
        <dgm:presLayoutVars>
          <dgm:chMax val="0"/>
          <dgm:bulletEnabled val="1"/>
        </dgm:presLayoutVars>
      </dgm:prSet>
      <dgm:spPr/>
      <dgm:t>
        <a:bodyPr/>
        <a:lstStyle/>
        <a:p>
          <a:endParaRPr lang="en-US"/>
        </a:p>
      </dgm:t>
    </dgm:pt>
    <dgm:pt modelId="{7317978D-011D-4333-B02C-8F4175134400}" type="pres">
      <dgm:prSet presAssocID="{B2E30B72-55E8-4DAD-83ED-24117AF1F1F4}" presName="spacer" presStyleCnt="0"/>
      <dgm:spPr/>
      <dgm:t>
        <a:bodyPr/>
        <a:lstStyle/>
        <a:p>
          <a:endParaRPr lang="en-US"/>
        </a:p>
      </dgm:t>
    </dgm:pt>
    <dgm:pt modelId="{32C4F132-DB57-4CD5-87C4-C81F1B04AEFE}" type="pres">
      <dgm:prSet presAssocID="{4B25D68B-C06F-4748-A68E-39E63A39DAAB}" presName="parentText" presStyleLbl="node1" presStyleIdx="3" presStyleCnt="5">
        <dgm:presLayoutVars>
          <dgm:chMax val="0"/>
          <dgm:bulletEnabled val="1"/>
        </dgm:presLayoutVars>
      </dgm:prSet>
      <dgm:spPr/>
      <dgm:t>
        <a:bodyPr/>
        <a:lstStyle/>
        <a:p>
          <a:endParaRPr lang="en-US"/>
        </a:p>
      </dgm:t>
    </dgm:pt>
    <dgm:pt modelId="{F6B0519E-7209-40A0-B14E-849C6030D8B7}" type="pres">
      <dgm:prSet presAssocID="{2917F110-CB59-476D-847F-FA05A712B2F1}" presName="spacer" presStyleCnt="0"/>
      <dgm:spPr/>
      <dgm:t>
        <a:bodyPr/>
        <a:lstStyle/>
        <a:p>
          <a:endParaRPr lang="en-US"/>
        </a:p>
      </dgm:t>
    </dgm:pt>
    <dgm:pt modelId="{C06A5680-BB4E-46D2-B17F-91094097DC89}" type="pres">
      <dgm:prSet presAssocID="{7E301B95-FB7D-4345-AA5E-3B249A262862}" presName="parentText" presStyleLbl="node1" presStyleIdx="4" presStyleCnt="5">
        <dgm:presLayoutVars>
          <dgm:chMax val="0"/>
          <dgm:bulletEnabled val="1"/>
        </dgm:presLayoutVars>
      </dgm:prSet>
      <dgm:spPr/>
      <dgm:t>
        <a:bodyPr/>
        <a:lstStyle/>
        <a:p>
          <a:endParaRPr lang="en-US"/>
        </a:p>
      </dgm:t>
    </dgm:pt>
  </dgm:ptLst>
  <dgm:cxnLst>
    <dgm:cxn modelId="{DEABC318-BA6E-4547-829B-C6C9F8FF2AA2}"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2C3D3057-245E-4AA7-A6C4-67F054709C00}" type="presOf" srcId="{4B25D68B-C06F-4748-A68E-39E63A39DAAB}" destId="{32C4F132-DB57-4CD5-87C4-C81F1B04AEFE}"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9F912689-737D-4CA5-AC56-52F1FBA49F3B}" type="presOf" srcId="{7E301B95-FB7D-4345-AA5E-3B249A262862}" destId="{C06A5680-BB4E-46D2-B17F-91094097DC89}" srcOrd="0" destOrd="0" presId="urn:microsoft.com/office/officeart/2005/8/layout/vList2"/>
    <dgm:cxn modelId="{50113506-2DAA-4F1A-A0B3-BE3826768755}" type="presOf" srcId="{724361B4-9B9F-4084-A10C-F167166253CF}" destId="{D76713C3-888F-4971-B388-C389CB2342AF}" srcOrd="0" destOrd="0" presId="urn:microsoft.com/office/officeart/2005/8/layout/vList2"/>
    <dgm:cxn modelId="{E55A3BED-66A5-4499-BE2E-D196CAB3E5BC}" srcId="{724361B4-9B9F-4084-A10C-F167166253CF}" destId="{7E301B95-FB7D-4345-AA5E-3B249A262862}" srcOrd="4" destOrd="0" parTransId="{2282F70A-7643-4871-B517-FEF58F288398}" sibTransId="{5297FBB6-73A2-46C3-869E-F251CB103196}"/>
    <dgm:cxn modelId="{69E732FE-B94D-4FE9-B5E4-B58B44916BE9}" type="presOf" srcId="{93095CFE-338C-4DE2-BEE1-C5798B24C8AD}" destId="{8160EAE7-75B1-40CC-8765-BEF41E203B77}" srcOrd="0" destOrd="0" presId="urn:microsoft.com/office/officeart/2005/8/layout/vList2"/>
    <dgm:cxn modelId="{363005BD-2EFD-48DD-8E38-875EC29EA490}" srcId="{724361B4-9B9F-4084-A10C-F167166253CF}" destId="{4B25D68B-C06F-4748-A68E-39E63A39DAAB}" srcOrd="3" destOrd="0" parTransId="{A76D273B-CD7D-49E8-9973-6405B2870651}" sibTransId="{2917F110-CB59-476D-847F-FA05A712B2F1}"/>
    <dgm:cxn modelId="{E08BC4EC-5064-455A-8160-7056997E5010}" type="presOf" srcId="{87DD4329-838B-47A5-ADB0-209408321A83}" destId="{8C49FECF-2823-4324-848E-2C8D0BEDCB0E}" srcOrd="0" destOrd="0" presId="urn:microsoft.com/office/officeart/2005/8/layout/vList2"/>
    <dgm:cxn modelId="{38C8AEF2-763C-4D3A-BC49-084CE38F57AA}" srcId="{724361B4-9B9F-4084-A10C-F167166253CF}" destId="{87DD4329-838B-47A5-ADB0-209408321A83}" srcOrd="2" destOrd="0" parTransId="{74D4604C-B0C2-4737-80F6-06B839F0AD79}" sibTransId="{B2E30B72-55E8-4DAD-83ED-24117AF1F1F4}"/>
    <dgm:cxn modelId="{DA42804B-2C68-447A-95A2-4AE3B148760E}" type="presParOf" srcId="{D76713C3-888F-4971-B388-C389CB2342AF}" destId="{D2B49F6D-4100-42FB-82A8-1CFAA91AE96A}" srcOrd="0" destOrd="0" presId="urn:microsoft.com/office/officeart/2005/8/layout/vList2"/>
    <dgm:cxn modelId="{9F613CD4-BB4E-43CF-A71D-CB39F000C45F}" type="presParOf" srcId="{D76713C3-888F-4971-B388-C389CB2342AF}" destId="{D99EA9DA-C9F7-4727-A441-90BBA7544EE0}" srcOrd="1" destOrd="0" presId="urn:microsoft.com/office/officeart/2005/8/layout/vList2"/>
    <dgm:cxn modelId="{674FFE1A-CE19-4192-8451-D059BCCE4269}" type="presParOf" srcId="{D76713C3-888F-4971-B388-C389CB2342AF}" destId="{8160EAE7-75B1-40CC-8765-BEF41E203B77}" srcOrd="2" destOrd="0" presId="urn:microsoft.com/office/officeart/2005/8/layout/vList2"/>
    <dgm:cxn modelId="{A7960332-CCF9-4BEB-9F2E-0502F7033768}" type="presParOf" srcId="{D76713C3-888F-4971-B388-C389CB2342AF}" destId="{49A40FD5-B191-4849-AC38-633222E09BEF}" srcOrd="3" destOrd="0" presId="urn:microsoft.com/office/officeart/2005/8/layout/vList2"/>
    <dgm:cxn modelId="{7FF984F6-87AF-4937-B36F-B299D1AD06AB}" type="presParOf" srcId="{D76713C3-888F-4971-B388-C389CB2342AF}" destId="{8C49FECF-2823-4324-848E-2C8D0BEDCB0E}" srcOrd="4" destOrd="0" presId="urn:microsoft.com/office/officeart/2005/8/layout/vList2"/>
    <dgm:cxn modelId="{1AEC495E-B7E0-4611-A7AD-322362EFEB0F}" type="presParOf" srcId="{D76713C3-888F-4971-B388-C389CB2342AF}" destId="{7317978D-011D-4333-B02C-8F4175134400}" srcOrd="5" destOrd="0" presId="urn:microsoft.com/office/officeart/2005/8/layout/vList2"/>
    <dgm:cxn modelId="{295F1F7C-268C-4841-A606-CE6A2020E3E6}" type="presParOf" srcId="{D76713C3-888F-4971-B388-C389CB2342AF}" destId="{32C4F132-DB57-4CD5-87C4-C81F1B04AEFE}" srcOrd="6" destOrd="0" presId="urn:microsoft.com/office/officeart/2005/8/layout/vList2"/>
    <dgm:cxn modelId="{9BAD56FD-0E01-44ED-A509-15ECFE9548C7}" type="presParOf" srcId="{D76713C3-888F-4971-B388-C389CB2342AF}" destId="{F6B0519E-7209-40A0-B14E-849C6030D8B7}" srcOrd="7" destOrd="0" presId="urn:microsoft.com/office/officeart/2005/8/layout/vList2"/>
    <dgm:cxn modelId="{3495FB69-962E-4842-985B-473622CF8DE7}" type="presParOf" srcId="{D76713C3-888F-4971-B388-C389CB2342AF}" destId="{C06A5680-BB4E-46D2-B17F-91094097DC89}" srcOrd="8"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اکثریت اللہ کو خالق تو مان لیتی ہے لیکن بادشاہ مان کر اُس کے احکامات کے نفاذ کے لئے تیار نہیں ہوتی</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حکومت کا تصور ہی مسلمانوں کے ذہن سے نکل گیا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9005379-55AC-44F5-AEE3-F5F90C79091A}" type="presOf" srcId="{0967F7E4-F678-4578-8600-1B83ACEB6BBB}" destId="{D2B49F6D-4100-42FB-82A8-1CFAA91AE96A}" srcOrd="0" destOrd="0" presId="urn:microsoft.com/office/officeart/2005/8/layout/vList2"/>
    <dgm:cxn modelId="{7B7CB61E-4208-40F9-9138-AA66B6D2C168}"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C75E5F32-5860-4900-B8FC-74E564A0563C}" type="presOf" srcId="{93095CFE-338C-4DE2-BEE1-C5798B24C8AD}" destId="{8160EAE7-75B1-40CC-8765-BEF41E203B77}" srcOrd="0" destOrd="0" presId="urn:microsoft.com/office/officeart/2005/8/layout/vList2"/>
    <dgm:cxn modelId="{CF0A7BBE-237B-4A00-B860-6C86DE1AB172}" type="presParOf" srcId="{D76713C3-888F-4971-B388-C389CB2342AF}" destId="{D2B49F6D-4100-42FB-82A8-1CFAA91AE96A}" srcOrd="0" destOrd="0" presId="urn:microsoft.com/office/officeart/2005/8/layout/vList2"/>
    <dgm:cxn modelId="{EB5DEF07-C2AB-4E36-A3BF-BD74908C6E61}" type="presParOf" srcId="{D76713C3-888F-4971-B388-C389CB2342AF}" destId="{D99EA9DA-C9F7-4727-A441-90BBA7544EE0}" srcOrd="1" destOrd="0" presId="urn:microsoft.com/office/officeart/2005/8/layout/vList2"/>
    <dgm:cxn modelId="{6F5BEE6C-D502-45D8-9228-E155323BF648}" type="presParOf" srcId="{D76713C3-888F-4971-B388-C389CB2342AF}" destId="{8160EAE7-75B1-40CC-8765-BEF41E203B77}" srcOrd="2"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رات اور دن کا نظام خود بخود نہیں چل رہا بلکہ یہ اللہ ہی کے اختیار میں 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تیسری بار الل</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تعالیٰ کی صفتِ علم پر زور دیا گیا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C6467FA-3A48-4B7A-80C8-52B02EF007E4}" type="presOf" srcId="{93095CFE-338C-4DE2-BEE1-C5798B24C8AD}" destId="{8160EAE7-75B1-40CC-8765-BEF41E203B77}" srcOrd="0" destOrd="0" presId="urn:microsoft.com/office/officeart/2005/8/layout/vList2"/>
    <dgm:cxn modelId="{E2EA9E36-675F-4E27-86F6-8A3E27C5EDE8}" type="presOf" srcId="{724361B4-9B9F-4084-A10C-F167166253CF}" destId="{D76713C3-888F-4971-B388-C389CB2342AF}" srcOrd="0" destOrd="0" presId="urn:microsoft.com/office/officeart/2005/8/layout/vList2"/>
    <dgm:cxn modelId="{B7ABAE45-D3CC-4B70-A011-006063BC63EF}"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A25D1694-D37B-48EB-9F74-BC4D16A793AF}" type="presParOf" srcId="{D76713C3-888F-4971-B388-C389CB2342AF}" destId="{D2B49F6D-4100-42FB-82A8-1CFAA91AE96A}" srcOrd="0" destOrd="0" presId="urn:microsoft.com/office/officeart/2005/8/layout/vList2"/>
    <dgm:cxn modelId="{99DEC47F-DA23-45C4-94DF-9411184A6369}" type="presParOf" srcId="{D76713C3-888F-4971-B388-C389CB2342AF}" destId="{D99EA9DA-C9F7-4727-A441-90BBA7544EE0}" srcOrd="1" destOrd="0" presId="urn:microsoft.com/office/officeart/2005/8/layout/vList2"/>
    <dgm:cxn modelId="{CAEE5294-F9C2-4987-A8D4-6B8E6210EC27}" type="presParOf" srcId="{D76713C3-888F-4971-B388-C389CB2342AF}" destId="{8160EAE7-75B1-40CC-8765-BEF41E203B77}" srcOrd="2"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 کے دو تقاضوں کا بیان : ایمان اور انفاق</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سورة العصر کی روشنی میں دین کے چار تقاضوں میں سے تواصی بالحق کے لئے امر بالمعروف </a:t>
          </a:r>
          <a:r>
            <a:rPr lang="ur-PK"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a:t>
          </a:r>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نہی عن المنکر یا دعوت الی اللہ کے الفاظ </a:t>
          </a:r>
          <a:endParaRPr lang="en-US" sz="26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5B86C298-D931-44B0-BC89-702F91E1D90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صف میں دین کے تقاضے دو اصطلاحات میں بیان کیے گئے یعنی :</a:t>
          </a:r>
          <a:r>
            <a:rPr lang="ur-PK"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ایمان اور جہاد فی سبیل اللہ</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CD6B3BC4-4EA2-44D4-8735-7B6E65306330}" type="parTrans" cxnId="{DDB97354-A9E5-42EA-80DD-8E6B85E32569}">
      <dgm:prSet/>
      <dgm:spPr/>
      <dgm:t>
        <a:bodyPr/>
        <a:lstStyle/>
        <a:p>
          <a:endParaRPr lang="en-US"/>
        </a:p>
      </dgm:t>
    </dgm:pt>
    <dgm:pt modelId="{181E4AC3-1E40-453E-A5A5-E96313F0B92D}" type="sibTrans" cxnId="{DDB97354-A9E5-42EA-80DD-8E6B85E32569}">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custScaleY="88090">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95B6D8F4-A9BE-4D83-A397-009869B59B12}" type="pres">
      <dgm:prSet presAssocID="{5B86C298-D931-44B0-BC89-702F91E1D90F}" presName="parentText" presStyleLbl="node1" presStyleIdx="2" presStyleCnt="3">
        <dgm:presLayoutVars>
          <dgm:chMax val="0"/>
          <dgm:bulletEnabled val="1"/>
        </dgm:presLayoutVars>
      </dgm:prSet>
      <dgm:spPr/>
      <dgm:t>
        <a:bodyPr/>
        <a:lstStyle/>
        <a:p>
          <a:endParaRPr lang="en-US"/>
        </a:p>
      </dgm:t>
    </dgm:pt>
  </dgm:ptLst>
  <dgm:cxnLst>
    <dgm:cxn modelId="{625DE746-B693-4C10-96C2-647736023D22}" srcId="{724361B4-9B9F-4084-A10C-F167166253CF}" destId="{93095CFE-338C-4DE2-BEE1-C5798B24C8AD}" srcOrd="1" destOrd="0" parTransId="{524481DF-93F4-4A8C-8566-1096E6447FB8}" sibTransId="{B5A745D1-B89C-4CF9-B1CB-A0314B47C7BC}"/>
    <dgm:cxn modelId="{1F22C988-0AFC-4B82-AAD8-A16BCE3A6F18}" type="presOf" srcId="{93095CFE-338C-4DE2-BEE1-C5798B24C8AD}" destId="{8160EAE7-75B1-40CC-8765-BEF41E203B77}" srcOrd="0" destOrd="0" presId="urn:microsoft.com/office/officeart/2005/8/layout/vList2"/>
    <dgm:cxn modelId="{837152EC-AC1E-4902-85C3-85832AEEA679}"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6D3E697D-8C7B-461B-934D-D61D4B275724}" type="presOf" srcId="{5B86C298-D931-44B0-BC89-702F91E1D90F}" destId="{95B6D8F4-A9BE-4D83-A397-009869B59B12}" srcOrd="0" destOrd="0" presId="urn:microsoft.com/office/officeart/2005/8/layout/vList2"/>
    <dgm:cxn modelId="{32040AC1-5330-4311-ADB6-665E149ED44D}" type="presOf" srcId="{724361B4-9B9F-4084-A10C-F167166253CF}" destId="{D76713C3-888F-4971-B388-C389CB2342AF}" srcOrd="0" destOrd="0" presId="urn:microsoft.com/office/officeart/2005/8/layout/vList2"/>
    <dgm:cxn modelId="{DDB97354-A9E5-42EA-80DD-8E6B85E32569}" srcId="{724361B4-9B9F-4084-A10C-F167166253CF}" destId="{5B86C298-D931-44B0-BC89-702F91E1D90F}" srcOrd="2" destOrd="0" parTransId="{CD6B3BC4-4EA2-44D4-8735-7B6E65306330}" sibTransId="{181E4AC3-1E40-453E-A5A5-E96313F0B92D}"/>
    <dgm:cxn modelId="{37879869-AA73-4B8D-B28E-E82BF25E10E8}" type="presParOf" srcId="{D76713C3-888F-4971-B388-C389CB2342AF}" destId="{D2B49F6D-4100-42FB-82A8-1CFAA91AE96A}" srcOrd="0" destOrd="0" presId="urn:microsoft.com/office/officeart/2005/8/layout/vList2"/>
    <dgm:cxn modelId="{7B7C4472-D018-4397-9FF4-BDC401FE2552}" type="presParOf" srcId="{D76713C3-888F-4971-B388-C389CB2342AF}" destId="{D99EA9DA-C9F7-4727-A441-90BBA7544EE0}" srcOrd="1" destOrd="0" presId="urn:microsoft.com/office/officeart/2005/8/layout/vList2"/>
    <dgm:cxn modelId="{CC9A0785-735A-4F5F-885B-BA3092AADADD}" type="presParOf" srcId="{D76713C3-888F-4971-B388-C389CB2342AF}" destId="{8160EAE7-75B1-40CC-8765-BEF41E203B77}" srcOrd="2" destOrd="0" presId="urn:microsoft.com/office/officeart/2005/8/layout/vList2"/>
    <dgm:cxn modelId="{DB2573F0-3E1C-45D0-B4CF-A0C9E78A7ECF}" type="presParOf" srcId="{D76713C3-888F-4971-B388-C389CB2342AF}" destId="{49A40FD5-B191-4849-AC38-633222E09BEF}" srcOrd="3" destOrd="0" presId="urn:microsoft.com/office/officeart/2005/8/layout/vList2"/>
    <dgm:cxn modelId="{D00A30FD-7819-45E5-8671-5AD737EFCF57}" type="presParOf" srcId="{D76713C3-888F-4971-B388-C389CB2342AF}" destId="{95B6D8F4-A9BE-4D83-A397-009869B59B12}"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حدید کی اِس آیت میں بھی دو ہی اصطلاحات : یعنی ایمان اور انفاق</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گویا یہاں انفاق کی اصطلاح جہاد کی اصطلاح کے مترادف کے طور پر آئی ہے</a:t>
          </a:r>
          <a:endParaRPr lang="en-US" sz="26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E01FF6E-8130-4A8F-8DAF-466C4C828616}" type="presOf" srcId="{93095CFE-338C-4DE2-BEE1-C5798B24C8AD}" destId="{8160EAE7-75B1-40CC-8765-BEF41E203B77}" srcOrd="0" destOrd="0" presId="urn:microsoft.com/office/officeart/2005/8/layout/vList2"/>
    <dgm:cxn modelId="{777AE61B-D552-4DA5-BC21-DF4EFB506D2B}"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A9F48F9B-A7BA-4217-9DC2-926D46D9E269}" type="presOf" srcId="{724361B4-9B9F-4084-A10C-F167166253CF}" destId="{D76713C3-888F-4971-B388-C389CB2342AF}" srcOrd="0" destOrd="0" presId="urn:microsoft.com/office/officeart/2005/8/layout/vList2"/>
    <dgm:cxn modelId="{89CFFE82-7BEA-430D-A5C9-FB655D2FA7BA}" type="presParOf" srcId="{D76713C3-888F-4971-B388-C389CB2342AF}" destId="{D2B49F6D-4100-42FB-82A8-1CFAA91AE96A}" srcOrd="0" destOrd="0" presId="urn:microsoft.com/office/officeart/2005/8/layout/vList2"/>
    <dgm:cxn modelId="{9F8B1E34-2817-4EA9-827A-A86BCFBC899F}" type="presParOf" srcId="{D76713C3-888F-4971-B388-C389CB2342AF}" destId="{D99EA9DA-C9F7-4727-A441-90BBA7544EE0}" srcOrd="1" destOrd="0" presId="urn:microsoft.com/office/officeart/2005/8/layout/vList2"/>
    <dgm:cxn modelId="{DA952A73-5292-44B7-8D33-66EFD0308AB7}" type="presParOf" srcId="{D76713C3-888F-4971-B388-C389CB2342AF}" destId="{8160EAE7-75B1-40CC-8765-BEF41E203B77}" srcOrd="2"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4266D08-F2C8-41E7-AFF2-14C2028A1A3E}" type="doc">
      <dgm:prSet loTypeId="urn:microsoft.com/office/officeart/2005/8/layout/hierarchy1" loCatId="hierarchy" qsTypeId="urn:microsoft.com/office/officeart/2005/8/quickstyle/simple4" qsCatId="simple" csTypeId="urn:microsoft.com/office/officeart/2005/8/colors/accent1_4" csCatId="accent1" phldr="1"/>
      <dgm:spPr/>
      <dgm:t>
        <a:bodyPr/>
        <a:lstStyle/>
        <a:p>
          <a:endParaRPr lang="en-US"/>
        </a:p>
      </dgm:t>
    </dgm:pt>
    <dgm:pt modelId="{92AE74F8-98D9-46AF-9674-26FA8DB885E6}">
      <dgm:prSet phldrT="[Text]" custT="1"/>
      <dgm:spPr/>
      <dgm:t>
        <a:bodyPr/>
        <a:lstStyle/>
        <a:p>
          <a:pPr rtl="1"/>
          <a:r>
            <a:rPr lang="ur-PK" sz="3200" dirty="0" smtClean="0">
              <a:solidFill>
                <a:srgbClr val="1A3F6D"/>
              </a:solidFill>
              <a:cs typeface="UL Sajid Heading" pitchFamily="2" charset="-78"/>
            </a:rPr>
            <a:t>دو تقاضے</a:t>
          </a:r>
          <a:endParaRPr lang="en-US" sz="3200" dirty="0">
            <a:solidFill>
              <a:srgbClr val="1A3F6D"/>
            </a:solidFill>
            <a:cs typeface="UL Sajid Heading" pitchFamily="2" charset="-78"/>
          </a:endParaRPr>
        </a:p>
      </dgm:t>
    </dgm:pt>
    <dgm:pt modelId="{F59D6000-49CF-4F86-BDD0-4EBC9C833A9E}" type="parTrans" cxnId="{FF540B54-CD1E-4039-968D-2ED2D5B410E8}">
      <dgm:prSet/>
      <dgm:spPr/>
      <dgm:t>
        <a:bodyPr/>
        <a:lstStyle/>
        <a:p>
          <a:pPr rtl="1"/>
          <a:endParaRPr lang="en-US">
            <a:solidFill>
              <a:srgbClr val="1A3F6D"/>
            </a:solidFill>
          </a:endParaRPr>
        </a:p>
      </dgm:t>
    </dgm:pt>
    <dgm:pt modelId="{C23E2559-CD68-4512-9054-E34963CE5EA1}" type="sibTrans" cxnId="{FF540B54-CD1E-4039-968D-2ED2D5B410E8}">
      <dgm:prSet/>
      <dgm:spPr/>
      <dgm:t>
        <a:bodyPr/>
        <a:lstStyle/>
        <a:p>
          <a:pPr rtl="1"/>
          <a:endParaRPr lang="en-US">
            <a:solidFill>
              <a:srgbClr val="1A3F6D"/>
            </a:solidFill>
          </a:endParaRPr>
        </a:p>
      </dgm:t>
    </dgm:pt>
    <dgm:pt modelId="{F2D41EA4-5523-4CF3-9B39-793A38DC68EB}">
      <dgm:prSet phldrT="[Text]" custT="1"/>
      <dgm:spPr/>
      <dgm:t>
        <a:bodyPr/>
        <a:lstStyle/>
        <a:p>
          <a:pPr rtl="1">
            <a:spcAft>
              <a:spcPts val="0"/>
            </a:spcAft>
          </a:pPr>
          <a:r>
            <a:rPr lang="ar-SA" sz="2800" b="1" i="1" smtClean="0">
              <a:solidFill>
                <a:srgbClr val="1A3F6D"/>
              </a:solidFill>
              <a:latin typeface="Jameel Noori Nastaleeq" pitchFamily="2" charset="-78"/>
              <a:ea typeface="Times New Roman" pitchFamily="18" charset="0"/>
              <a:cs typeface="Jameel Noori Nastaleeq" pitchFamily="2" charset="-78"/>
            </a:rPr>
            <a:t>ایمانِ حقیقی کا حصول</a:t>
          </a:r>
          <a:endParaRPr lang="ur-PK" sz="2800" b="1" i="1" smtClean="0">
            <a:solidFill>
              <a:srgbClr val="1A3F6D"/>
            </a:solidFill>
            <a:latin typeface="Jameel Noori Nastaleeq" pitchFamily="2" charset="-78"/>
            <a:ea typeface="Times New Roman" pitchFamily="18" charset="0"/>
            <a:cs typeface="Jameel Noori Nastaleeq" pitchFamily="2" charset="-78"/>
          </a:endParaRPr>
        </a:p>
        <a:p>
          <a:pPr rtl="1">
            <a:spcAft>
              <a:spcPts val="0"/>
            </a:spcAft>
          </a:pPr>
          <a:r>
            <a:rPr lang="ar-SA" sz="2000" smtClean="0">
              <a:solidFill>
                <a:srgbClr val="1A3F6D"/>
              </a:solidFill>
              <a:latin typeface="Jameel Noori Nastaleeq" pitchFamily="2" charset="-78"/>
              <a:ea typeface="Times New Roman" pitchFamily="18" charset="0"/>
              <a:cs typeface="Jameel Noori Nastaleeq" pitchFamily="2" charset="-78"/>
            </a:rPr>
            <a:t>(</a:t>
          </a:r>
          <a:r>
            <a:rPr lang="ar-SA" sz="2000" smtClean="0">
              <a:solidFill>
                <a:srgbClr val="1A3F6D"/>
              </a:solidFill>
              <a:latin typeface="Al_Mushaf" pitchFamily="2" charset="-78"/>
              <a:ea typeface="Times New Roman" pitchFamily="18" charset="0"/>
              <a:cs typeface="Al_Mushaf" pitchFamily="2" charset="-78"/>
            </a:rPr>
            <a:t>تَصْدِیْقٌ م بِالْقَلْبِ </a:t>
          </a:r>
          <a:r>
            <a:rPr lang="ar-SA" sz="2000" smtClean="0">
              <a:solidFill>
                <a:srgbClr val="1A3F6D"/>
              </a:solidFill>
              <a:latin typeface="Jameel Noori Nastaleeq" pitchFamily="2" charset="-78"/>
              <a:ea typeface="Times New Roman" pitchFamily="18" charset="0"/>
              <a:cs typeface="Jameel Noori Nastaleeq" pitchFamily="2" charset="-78"/>
            </a:rPr>
            <a:t>یعنی یقینِ قلبی کے حصول کی کوشش)</a:t>
          </a:r>
          <a:endParaRPr lang="en-US" sz="2000" dirty="0">
            <a:solidFill>
              <a:srgbClr val="1A3F6D"/>
            </a:solidFill>
            <a:latin typeface="Jameel Noori Nastaleeq" pitchFamily="2" charset="-78"/>
            <a:cs typeface="Jameel Noori Nastaleeq" pitchFamily="2" charset="-78"/>
          </a:endParaRPr>
        </a:p>
      </dgm:t>
    </dgm:pt>
    <dgm:pt modelId="{E193DC2B-9709-48B7-B992-6C9DB2C232EA}" type="parTrans" cxnId="{956AA239-DE63-4FA3-8489-82B74E96A679}">
      <dgm:prSet/>
      <dgm:spPr/>
      <dgm:t>
        <a:bodyPr/>
        <a:lstStyle/>
        <a:p>
          <a:pPr rtl="1"/>
          <a:endParaRPr lang="en-US">
            <a:solidFill>
              <a:srgbClr val="1A3F6D"/>
            </a:solidFill>
          </a:endParaRPr>
        </a:p>
      </dgm:t>
    </dgm:pt>
    <dgm:pt modelId="{1BB488DA-5706-4742-9465-AE803EF51B94}" type="sibTrans" cxnId="{956AA239-DE63-4FA3-8489-82B74E96A679}">
      <dgm:prSet/>
      <dgm:spPr/>
      <dgm:t>
        <a:bodyPr/>
        <a:lstStyle/>
        <a:p>
          <a:pPr rtl="1"/>
          <a:endParaRPr lang="en-US">
            <a:solidFill>
              <a:srgbClr val="1A3F6D"/>
            </a:solidFill>
          </a:endParaRPr>
        </a:p>
      </dgm:t>
    </dgm:pt>
    <dgm:pt modelId="{1ADF874B-0FCF-4C7D-B5A6-F54A8697F9D6}">
      <dgm:prSet phldrT="[Text]" custT="1"/>
      <dgm:spPr/>
      <dgm:t>
        <a:bodyPr/>
        <a:lstStyle/>
        <a:p>
          <a:pPr rtl="1">
            <a:spcAft>
              <a:spcPts val="0"/>
            </a:spcAft>
          </a:pPr>
          <a:r>
            <a:rPr lang="ar-SA" sz="2800" b="1" i="1" smtClean="0">
              <a:solidFill>
                <a:srgbClr val="1A3F6D"/>
              </a:solidFill>
              <a:latin typeface="Jameel Noori Nastaleeq" pitchFamily="2" charset="-78"/>
              <a:ea typeface="Times New Roman" pitchFamily="18" charset="0"/>
              <a:cs typeface="Jameel Noori Nastaleeq" pitchFamily="2" charset="-78"/>
            </a:rPr>
            <a:t>انفاق فی سبیل اللہ</a:t>
          </a:r>
          <a:endParaRPr lang="ur-PK" sz="2800" b="1" i="1" smtClean="0">
            <a:solidFill>
              <a:srgbClr val="1A3F6D"/>
            </a:solidFill>
            <a:latin typeface="Jameel Noori Nastaleeq" pitchFamily="2" charset="-78"/>
            <a:ea typeface="Times New Roman" pitchFamily="18" charset="0"/>
            <a:cs typeface="Jameel Noori Nastaleeq" pitchFamily="2" charset="-78"/>
          </a:endParaRPr>
        </a:p>
        <a:p>
          <a:pPr rtl="1">
            <a:spcAft>
              <a:spcPts val="0"/>
            </a:spcAft>
          </a:pPr>
          <a:r>
            <a:rPr lang="ar-SA" sz="2000" smtClean="0">
              <a:solidFill>
                <a:srgbClr val="1A3F6D"/>
              </a:solidFill>
              <a:latin typeface="Jameel Noori Nastaleeq" pitchFamily="2" charset="-78"/>
              <a:ea typeface="Times New Roman" pitchFamily="18" charset="0"/>
              <a:cs typeface="Jameel Noori Nastaleeq" pitchFamily="2" charset="-78"/>
            </a:rPr>
            <a:t>(اللہ کے دین کی سربلندی ک</a:t>
          </a:r>
          <a:r>
            <a:rPr lang="ur-PK" sz="2000" smtClean="0">
              <a:solidFill>
                <a:srgbClr val="1A3F6D"/>
              </a:solidFill>
              <a:latin typeface="Jameel Noori Nastaleeq" pitchFamily="2" charset="-78"/>
              <a:ea typeface="Times New Roman" pitchFamily="18" charset="0"/>
              <a:cs typeface="Jameel Noori Nastaleeq" pitchFamily="2" charset="-78"/>
            </a:rPr>
            <a:t>ے </a:t>
          </a:r>
          <a:r>
            <a:rPr lang="ar-SA" sz="2000" smtClean="0">
              <a:solidFill>
                <a:srgbClr val="1A3F6D"/>
              </a:solidFill>
              <a:latin typeface="Jameel Noori Nastaleeq" pitchFamily="2" charset="-78"/>
              <a:ea typeface="Times New Roman" pitchFamily="18" charset="0"/>
              <a:cs typeface="Jameel Noori Nastaleeq" pitchFamily="2" charset="-78"/>
            </a:rPr>
            <a:t>لئے خرچ کرنا)</a:t>
          </a:r>
          <a:endParaRPr lang="en-US" sz="2000" dirty="0">
            <a:solidFill>
              <a:srgbClr val="1A3F6D"/>
            </a:solidFill>
            <a:latin typeface="Jameel Noori Nastaleeq" pitchFamily="2" charset="-78"/>
            <a:cs typeface="Jameel Noori Nastaleeq" pitchFamily="2" charset="-78"/>
          </a:endParaRPr>
        </a:p>
      </dgm:t>
    </dgm:pt>
    <dgm:pt modelId="{793D58E7-8498-4E88-98CC-12729D1E60DE}" type="parTrans" cxnId="{4050D72E-0980-43FC-AF04-5A2A5DFD7D34}">
      <dgm:prSet/>
      <dgm:spPr/>
      <dgm:t>
        <a:bodyPr/>
        <a:lstStyle/>
        <a:p>
          <a:pPr rtl="1"/>
          <a:endParaRPr lang="en-US">
            <a:solidFill>
              <a:srgbClr val="1A3F6D"/>
            </a:solidFill>
          </a:endParaRPr>
        </a:p>
      </dgm:t>
    </dgm:pt>
    <dgm:pt modelId="{48435F9F-F976-496F-95A4-C7427BF41590}" type="sibTrans" cxnId="{4050D72E-0980-43FC-AF04-5A2A5DFD7D34}">
      <dgm:prSet/>
      <dgm:spPr/>
      <dgm:t>
        <a:bodyPr/>
        <a:lstStyle/>
        <a:p>
          <a:pPr rtl="1"/>
          <a:endParaRPr lang="en-US">
            <a:solidFill>
              <a:srgbClr val="1A3F6D"/>
            </a:solidFill>
          </a:endParaRPr>
        </a:p>
      </dgm:t>
    </dgm:pt>
    <dgm:pt modelId="{F6C8324D-087C-415B-8C88-092D84B62BCD}" type="pres">
      <dgm:prSet presAssocID="{14266D08-F2C8-41E7-AFF2-14C2028A1A3E}" presName="hierChild1" presStyleCnt="0">
        <dgm:presLayoutVars>
          <dgm:chPref val="1"/>
          <dgm:dir val="rev"/>
          <dgm:animOne val="branch"/>
          <dgm:animLvl val="lvl"/>
          <dgm:resizeHandles/>
        </dgm:presLayoutVars>
      </dgm:prSet>
      <dgm:spPr/>
      <dgm:t>
        <a:bodyPr/>
        <a:lstStyle/>
        <a:p>
          <a:endParaRPr lang="en-US"/>
        </a:p>
      </dgm:t>
    </dgm:pt>
    <dgm:pt modelId="{37997144-5C2C-4C84-98E2-A6564EAD53D3}" type="pres">
      <dgm:prSet presAssocID="{92AE74F8-98D9-46AF-9674-26FA8DB885E6}" presName="hierRoot1" presStyleCnt="0"/>
      <dgm:spPr/>
      <dgm:t>
        <a:bodyPr/>
        <a:lstStyle/>
        <a:p>
          <a:endParaRPr lang="en-US"/>
        </a:p>
      </dgm:t>
    </dgm:pt>
    <dgm:pt modelId="{4F8067A0-70F0-4472-A4F6-CD17CAFFCE1A}" type="pres">
      <dgm:prSet presAssocID="{92AE74F8-98D9-46AF-9674-26FA8DB885E6}" presName="composite" presStyleCnt="0"/>
      <dgm:spPr/>
      <dgm:t>
        <a:bodyPr/>
        <a:lstStyle/>
        <a:p>
          <a:endParaRPr lang="en-US"/>
        </a:p>
      </dgm:t>
    </dgm:pt>
    <dgm:pt modelId="{BEF5452B-B66E-4990-A05D-7B8A94137EA9}" type="pres">
      <dgm:prSet presAssocID="{92AE74F8-98D9-46AF-9674-26FA8DB885E6}" presName="background" presStyleLbl="node0" presStyleIdx="0" presStyleCnt="1"/>
      <dgm:spPr/>
      <dgm:t>
        <a:bodyPr/>
        <a:lstStyle/>
        <a:p>
          <a:endParaRPr lang="en-US"/>
        </a:p>
      </dgm:t>
    </dgm:pt>
    <dgm:pt modelId="{F3420EB2-F982-4602-AB5D-37D9ED3DEAF7}" type="pres">
      <dgm:prSet presAssocID="{92AE74F8-98D9-46AF-9674-26FA8DB885E6}" presName="text" presStyleLbl="fgAcc0" presStyleIdx="0" presStyleCnt="1" custScaleX="148169" custScaleY="73903">
        <dgm:presLayoutVars>
          <dgm:chPref val="3"/>
        </dgm:presLayoutVars>
      </dgm:prSet>
      <dgm:spPr/>
      <dgm:t>
        <a:bodyPr/>
        <a:lstStyle/>
        <a:p>
          <a:endParaRPr lang="en-US"/>
        </a:p>
      </dgm:t>
    </dgm:pt>
    <dgm:pt modelId="{F7526C6B-7719-4796-991A-C28DE98FCB6F}" type="pres">
      <dgm:prSet presAssocID="{92AE74F8-98D9-46AF-9674-26FA8DB885E6}" presName="hierChild2" presStyleCnt="0"/>
      <dgm:spPr/>
      <dgm:t>
        <a:bodyPr/>
        <a:lstStyle/>
        <a:p>
          <a:endParaRPr lang="en-US"/>
        </a:p>
      </dgm:t>
    </dgm:pt>
    <dgm:pt modelId="{A3717D54-5ED1-4D7E-A1EB-74A73A3691E4}" type="pres">
      <dgm:prSet presAssocID="{E193DC2B-9709-48B7-B992-6C9DB2C232EA}" presName="Name10" presStyleLbl="parChTrans1D2" presStyleIdx="0" presStyleCnt="2"/>
      <dgm:spPr/>
      <dgm:t>
        <a:bodyPr/>
        <a:lstStyle/>
        <a:p>
          <a:endParaRPr lang="en-US"/>
        </a:p>
      </dgm:t>
    </dgm:pt>
    <dgm:pt modelId="{A85230A5-7BF4-40CB-84F4-A57589EC50BB}" type="pres">
      <dgm:prSet presAssocID="{F2D41EA4-5523-4CF3-9B39-793A38DC68EB}" presName="hierRoot2" presStyleCnt="0"/>
      <dgm:spPr/>
      <dgm:t>
        <a:bodyPr/>
        <a:lstStyle/>
        <a:p>
          <a:endParaRPr lang="en-US"/>
        </a:p>
      </dgm:t>
    </dgm:pt>
    <dgm:pt modelId="{C2A415D2-3F60-4AD8-AFF0-95752DFD15D2}" type="pres">
      <dgm:prSet presAssocID="{F2D41EA4-5523-4CF3-9B39-793A38DC68EB}" presName="composite2" presStyleCnt="0"/>
      <dgm:spPr/>
      <dgm:t>
        <a:bodyPr/>
        <a:lstStyle/>
        <a:p>
          <a:endParaRPr lang="en-US"/>
        </a:p>
      </dgm:t>
    </dgm:pt>
    <dgm:pt modelId="{D53F804A-040C-4ED1-BD56-771BF808A9AD}" type="pres">
      <dgm:prSet presAssocID="{F2D41EA4-5523-4CF3-9B39-793A38DC68EB}" presName="background2" presStyleLbl="node2" presStyleIdx="0" presStyleCnt="2"/>
      <dgm:spPr/>
      <dgm:t>
        <a:bodyPr/>
        <a:lstStyle/>
        <a:p>
          <a:endParaRPr lang="en-US"/>
        </a:p>
      </dgm:t>
    </dgm:pt>
    <dgm:pt modelId="{30B8E824-6FDE-4798-8B61-DAF6DB578F5F}" type="pres">
      <dgm:prSet presAssocID="{F2D41EA4-5523-4CF3-9B39-793A38DC68EB}" presName="text2" presStyleLbl="fgAcc2" presStyleIdx="0" presStyleCnt="2" custScaleX="218135">
        <dgm:presLayoutVars>
          <dgm:chPref val="3"/>
        </dgm:presLayoutVars>
      </dgm:prSet>
      <dgm:spPr/>
      <dgm:t>
        <a:bodyPr/>
        <a:lstStyle/>
        <a:p>
          <a:endParaRPr lang="en-US"/>
        </a:p>
      </dgm:t>
    </dgm:pt>
    <dgm:pt modelId="{AACF8299-09BD-421F-A7C0-D4DD602F0B67}" type="pres">
      <dgm:prSet presAssocID="{F2D41EA4-5523-4CF3-9B39-793A38DC68EB}" presName="hierChild3" presStyleCnt="0"/>
      <dgm:spPr/>
      <dgm:t>
        <a:bodyPr/>
        <a:lstStyle/>
        <a:p>
          <a:endParaRPr lang="en-US"/>
        </a:p>
      </dgm:t>
    </dgm:pt>
    <dgm:pt modelId="{DA201843-5A60-4B5E-89B2-6DB627EAE6B2}" type="pres">
      <dgm:prSet presAssocID="{793D58E7-8498-4E88-98CC-12729D1E60DE}" presName="Name10" presStyleLbl="parChTrans1D2" presStyleIdx="1" presStyleCnt="2"/>
      <dgm:spPr/>
      <dgm:t>
        <a:bodyPr/>
        <a:lstStyle/>
        <a:p>
          <a:endParaRPr lang="en-US"/>
        </a:p>
      </dgm:t>
    </dgm:pt>
    <dgm:pt modelId="{1B412494-17DD-40B2-9173-33146A91D96B}" type="pres">
      <dgm:prSet presAssocID="{1ADF874B-0FCF-4C7D-B5A6-F54A8697F9D6}" presName="hierRoot2" presStyleCnt="0"/>
      <dgm:spPr/>
      <dgm:t>
        <a:bodyPr/>
        <a:lstStyle/>
        <a:p>
          <a:endParaRPr lang="en-US"/>
        </a:p>
      </dgm:t>
    </dgm:pt>
    <dgm:pt modelId="{CD6F3C78-F2B7-4FD3-8D3D-DD3CE71080F2}" type="pres">
      <dgm:prSet presAssocID="{1ADF874B-0FCF-4C7D-B5A6-F54A8697F9D6}" presName="composite2" presStyleCnt="0"/>
      <dgm:spPr/>
      <dgm:t>
        <a:bodyPr/>
        <a:lstStyle/>
        <a:p>
          <a:endParaRPr lang="en-US"/>
        </a:p>
      </dgm:t>
    </dgm:pt>
    <dgm:pt modelId="{649BA5B5-756B-40B8-BB97-3310505D0B5E}" type="pres">
      <dgm:prSet presAssocID="{1ADF874B-0FCF-4C7D-B5A6-F54A8697F9D6}" presName="background2" presStyleLbl="node2" presStyleIdx="1" presStyleCnt="2"/>
      <dgm:spPr/>
      <dgm:t>
        <a:bodyPr/>
        <a:lstStyle/>
        <a:p>
          <a:endParaRPr lang="en-US"/>
        </a:p>
      </dgm:t>
    </dgm:pt>
    <dgm:pt modelId="{171652AF-E3B5-4F62-AE83-9487D808B4BA}" type="pres">
      <dgm:prSet presAssocID="{1ADF874B-0FCF-4C7D-B5A6-F54A8697F9D6}" presName="text2" presStyleLbl="fgAcc2" presStyleIdx="1" presStyleCnt="2" custScaleX="218135">
        <dgm:presLayoutVars>
          <dgm:chPref val="3"/>
        </dgm:presLayoutVars>
      </dgm:prSet>
      <dgm:spPr/>
      <dgm:t>
        <a:bodyPr/>
        <a:lstStyle/>
        <a:p>
          <a:endParaRPr lang="en-US"/>
        </a:p>
      </dgm:t>
    </dgm:pt>
    <dgm:pt modelId="{E2037EC8-5C7B-4DC3-AA77-39490AF788E9}" type="pres">
      <dgm:prSet presAssocID="{1ADF874B-0FCF-4C7D-B5A6-F54A8697F9D6}" presName="hierChild3" presStyleCnt="0"/>
      <dgm:spPr/>
      <dgm:t>
        <a:bodyPr/>
        <a:lstStyle/>
        <a:p>
          <a:endParaRPr lang="en-US"/>
        </a:p>
      </dgm:t>
    </dgm:pt>
  </dgm:ptLst>
  <dgm:cxnLst>
    <dgm:cxn modelId="{DDF2F485-8947-4849-BA32-5EC87156C518}" type="presOf" srcId="{1ADF874B-0FCF-4C7D-B5A6-F54A8697F9D6}" destId="{171652AF-E3B5-4F62-AE83-9487D808B4BA}" srcOrd="0" destOrd="0" presId="urn:microsoft.com/office/officeart/2005/8/layout/hierarchy1"/>
    <dgm:cxn modelId="{560A34CD-02C1-434C-9D7C-6C7333778636}" type="presOf" srcId="{92AE74F8-98D9-46AF-9674-26FA8DB885E6}" destId="{F3420EB2-F982-4602-AB5D-37D9ED3DEAF7}" srcOrd="0" destOrd="0" presId="urn:microsoft.com/office/officeart/2005/8/layout/hierarchy1"/>
    <dgm:cxn modelId="{7AF3426B-951B-45D6-A3C3-1C9207D54E9E}" type="presOf" srcId="{14266D08-F2C8-41E7-AFF2-14C2028A1A3E}" destId="{F6C8324D-087C-415B-8C88-092D84B62BCD}" srcOrd="0" destOrd="0" presId="urn:microsoft.com/office/officeart/2005/8/layout/hierarchy1"/>
    <dgm:cxn modelId="{4050D72E-0980-43FC-AF04-5A2A5DFD7D34}" srcId="{92AE74F8-98D9-46AF-9674-26FA8DB885E6}" destId="{1ADF874B-0FCF-4C7D-B5A6-F54A8697F9D6}" srcOrd="1" destOrd="0" parTransId="{793D58E7-8498-4E88-98CC-12729D1E60DE}" sibTransId="{48435F9F-F976-496F-95A4-C7427BF41590}"/>
    <dgm:cxn modelId="{31EA6474-0D57-4546-9BD8-C99D712C10C9}" type="presOf" srcId="{793D58E7-8498-4E88-98CC-12729D1E60DE}" destId="{DA201843-5A60-4B5E-89B2-6DB627EAE6B2}" srcOrd="0" destOrd="0" presId="urn:microsoft.com/office/officeart/2005/8/layout/hierarchy1"/>
    <dgm:cxn modelId="{70526FDB-93DD-45E6-8881-CF6070A72114}" type="presOf" srcId="{E193DC2B-9709-48B7-B992-6C9DB2C232EA}" destId="{A3717D54-5ED1-4D7E-A1EB-74A73A3691E4}" srcOrd="0" destOrd="0" presId="urn:microsoft.com/office/officeart/2005/8/layout/hierarchy1"/>
    <dgm:cxn modelId="{FF540B54-CD1E-4039-968D-2ED2D5B410E8}" srcId="{14266D08-F2C8-41E7-AFF2-14C2028A1A3E}" destId="{92AE74F8-98D9-46AF-9674-26FA8DB885E6}" srcOrd="0" destOrd="0" parTransId="{F59D6000-49CF-4F86-BDD0-4EBC9C833A9E}" sibTransId="{C23E2559-CD68-4512-9054-E34963CE5EA1}"/>
    <dgm:cxn modelId="{12B80A45-7E5C-45F6-A960-A0FAE0DB68BA}" type="presOf" srcId="{F2D41EA4-5523-4CF3-9B39-793A38DC68EB}" destId="{30B8E824-6FDE-4798-8B61-DAF6DB578F5F}" srcOrd="0" destOrd="0" presId="urn:microsoft.com/office/officeart/2005/8/layout/hierarchy1"/>
    <dgm:cxn modelId="{956AA239-DE63-4FA3-8489-82B74E96A679}" srcId="{92AE74F8-98D9-46AF-9674-26FA8DB885E6}" destId="{F2D41EA4-5523-4CF3-9B39-793A38DC68EB}" srcOrd="0" destOrd="0" parTransId="{E193DC2B-9709-48B7-B992-6C9DB2C232EA}" sibTransId="{1BB488DA-5706-4742-9465-AE803EF51B94}"/>
    <dgm:cxn modelId="{30C6788D-CC73-436C-BF0B-E49FD6C7E48D}" type="presParOf" srcId="{F6C8324D-087C-415B-8C88-092D84B62BCD}" destId="{37997144-5C2C-4C84-98E2-A6564EAD53D3}" srcOrd="0" destOrd="0" presId="urn:microsoft.com/office/officeart/2005/8/layout/hierarchy1"/>
    <dgm:cxn modelId="{B82890E6-3E0D-4FF4-81D9-C1A6BE58B788}" type="presParOf" srcId="{37997144-5C2C-4C84-98E2-A6564EAD53D3}" destId="{4F8067A0-70F0-4472-A4F6-CD17CAFFCE1A}" srcOrd="0" destOrd="0" presId="urn:microsoft.com/office/officeart/2005/8/layout/hierarchy1"/>
    <dgm:cxn modelId="{6B23ECFE-B830-4EA7-923C-381EDE27C902}" type="presParOf" srcId="{4F8067A0-70F0-4472-A4F6-CD17CAFFCE1A}" destId="{BEF5452B-B66E-4990-A05D-7B8A94137EA9}" srcOrd="0" destOrd="0" presId="urn:microsoft.com/office/officeart/2005/8/layout/hierarchy1"/>
    <dgm:cxn modelId="{71AC7D41-1BDA-4546-A55A-9681B43C2305}" type="presParOf" srcId="{4F8067A0-70F0-4472-A4F6-CD17CAFFCE1A}" destId="{F3420EB2-F982-4602-AB5D-37D9ED3DEAF7}" srcOrd="1" destOrd="0" presId="urn:microsoft.com/office/officeart/2005/8/layout/hierarchy1"/>
    <dgm:cxn modelId="{CDE39A79-A762-427E-969A-6077700FECDD}" type="presParOf" srcId="{37997144-5C2C-4C84-98E2-A6564EAD53D3}" destId="{F7526C6B-7719-4796-991A-C28DE98FCB6F}" srcOrd="1" destOrd="0" presId="urn:microsoft.com/office/officeart/2005/8/layout/hierarchy1"/>
    <dgm:cxn modelId="{C3ADF564-7086-4B5B-B0D7-C8E2A4D683DC}" type="presParOf" srcId="{F7526C6B-7719-4796-991A-C28DE98FCB6F}" destId="{A3717D54-5ED1-4D7E-A1EB-74A73A3691E4}" srcOrd="0" destOrd="0" presId="urn:microsoft.com/office/officeart/2005/8/layout/hierarchy1"/>
    <dgm:cxn modelId="{F57A4539-AD31-483B-BA05-8521D5E1F93C}" type="presParOf" srcId="{F7526C6B-7719-4796-991A-C28DE98FCB6F}" destId="{A85230A5-7BF4-40CB-84F4-A57589EC50BB}" srcOrd="1" destOrd="0" presId="urn:microsoft.com/office/officeart/2005/8/layout/hierarchy1"/>
    <dgm:cxn modelId="{726354A4-548B-4F7D-BE6C-3BDB1D7755E4}" type="presParOf" srcId="{A85230A5-7BF4-40CB-84F4-A57589EC50BB}" destId="{C2A415D2-3F60-4AD8-AFF0-95752DFD15D2}" srcOrd="0" destOrd="0" presId="urn:microsoft.com/office/officeart/2005/8/layout/hierarchy1"/>
    <dgm:cxn modelId="{E6350CCD-74BA-4D9F-86D8-5DD212D56754}" type="presParOf" srcId="{C2A415D2-3F60-4AD8-AFF0-95752DFD15D2}" destId="{D53F804A-040C-4ED1-BD56-771BF808A9AD}" srcOrd="0" destOrd="0" presId="urn:microsoft.com/office/officeart/2005/8/layout/hierarchy1"/>
    <dgm:cxn modelId="{E59CB7E9-B380-42E2-9122-06B1C962F51D}" type="presParOf" srcId="{C2A415D2-3F60-4AD8-AFF0-95752DFD15D2}" destId="{30B8E824-6FDE-4798-8B61-DAF6DB578F5F}" srcOrd="1" destOrd="0" presId="urn:microsoft.com/office/officeart/2005/8/layout/hierarchy1"/>
    <dgm:cxn modelId="{E4E99119-83F1-405E-A406-123B322D21FB}" type="presParOf" srcId="{A85230A5-7BF4-40CB-84F4-A57589EC50BB}" destId="{AACF8299-09BD-421F-A7C0-D4DD602F0B67}" srcOrd="1" destOrd="0" presId="urn:microsoft.com/office/officeart/2005/8/layout/hierarchy1"/>
    <dgm:cxn modelId="{3DED4C5B-8529-4582-A4E7-3A12896D713D}" type="presParOf" srcId="{F7526C6B-7719-4796-991A-C28DE98FCB6F}" destId="{DA201843-5A60-4B5E-89B2-6DB627EAE6B2}" srcOrd="2" destOrd="0" presId="urn:microsoft.com/office/officeart/2005/8/layout/hierarchy1"/>
    <dgm:cxn modelId="{0F49F6E8-EC5C-486C-B33D-315A4A01989D}" type="presParOf" srcId="{F7526C6B-7719-4796-991A-C28DE98FCB6F}" destId="{1B412494-17DD-40B2-9173-33146A91D96B}" srcOrd="3" destOrd="0" presId="urn:microsoft.com/office/officeart/2005/8/layout/hierarchy1"/>
    <dgm:cxn modelId="{1B02CE31-2B74-467B-937C-1A5B7097DCD0}" type="presParOf" srcId="{1B412494-17DD-40B2-9173-33146A91D96B}" destId="{CD6F3C78-F2B7-4FD3-8D3D-DD3CE71080F2}" srcOrd="0" destOrd="0" presId="urn:microsoft.com/office/officeart/2005/8/layout/hierarchy1"/>
    <dgm:cxn modelId="{197916ED-2820-4F30-AB0A-74D98904818B}" type="presParOf" srcId="{CD6F3C78-F2B7-4FD3-8D3D-DD3CE71080F2}" destId="{649BA5B5-756B-40B8-BB97-3310505D0B5E}" srcOrd="0" destOrd="0" presId="urn:microsoft.com/office/officeart/2005/8/layout/hierarchy1"/>
    <dgm:cxn modelId="{F97BAA62-931C-4565-9214-FB4745FD9770}" type="presParOf" srcId="{CD6F3C78-F2B7-4FD3-8D3D-DD3CE71080F2}" destId="{171652AF-E3B5-4F62-AE83-9487D808B4BA}" srcOrd="1" destOrd="0" presId="urn:microsoft.com/office/officeart/2005/8/layout/hierarchy1"/>
    <dgm:cxn modelId="{7E8A2244-2EDB-4A93-B460-BF9CA912B1DF}" type="presParOf" srcId="{1B412494-17DD-40B2-9173-33146A91D96B}" destId="{E2037EC8-5C7B-4DC3-AA77-39490AF788E9}" srcOrd="1" destOrd="0" presId="urn:microsoft.com/office/officeart/2005/8/layout/hierarchy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 کے پہلے تقاضے یعنی ایمان کے حوالے سے جھنجھوڑا جارہاہے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ایمانِ مطلوب اور اس کا نتیجہ: ذاتی زندگی شریعت کے مطابق اور اجتماعی زندگی میں شریعت کے نفاذ کے لئے مال اور جان سے جہاد</a:t>
          </a:r>
          <a:endParaRPr lang="en-US" sz="26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524481DF-93F4-4A8C-8566-1096E6447FB8}" type="par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B5A745D1-B89C-4CF9-B1CB-A0314B47C7BC}" type="sibTrans" cxnId="{625DE746-B693-4C10-96C2-647736023D22}">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5B86C298-D931-44B0-BC89-702F91E1D90F}">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شکر گزاری اور احسان مندی کا تقاضا : رب پر نہ صرف ایمان لانا بلکہ دل وجان سے اُس کے احکامات کی اطاعت کرنا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CD6B3BC4-4EA2-44D4-8735-7B6E65306330}" type="parTrans" cxnId="{DDB97354-A9E5-42EA-80DD-8E6B85E32569}">
      <dgm:prSet/>
      <dgm:spPr/>
      <dgm:t>
        <a:bodyPr/>
        <a:lstStyle/>
        <a:p>
          <a:endParaRPr lang="en-US"/>
        </a:p>
      </dgm:t>
    </dgm:pt>
    <dgm:pt modelId="{181E4AC3-1E40-453E-A5A5-E96313F0B92D}" type="sibTrans" cxnId="{DDB97354-A9E5-42EA-80DD-8E6B85E32569}">
      <dgm:prSet/>
      <dgm:spPr/>
      <dgm:t>
        <a:bodyPr/>
        <a:lstStyle/>
        <a:p>
          <a:endParaRPr lang="en-US"/>
        </a:p>
      </dgm:t>
    </dgm:pt>
    <dgm:pt modelId="{BE63FA0E-B408-49F8-A212-930837CC26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b="0" dirty="0" smtClean="0">
              <a:solidFill>
                <a:schemeClr val="bg1"/>
              </a:solidFill>
              <a:effectLst>
                <a:outerShdw blurRad="38100" dist="38100" dir="2700000" algn="tl">
                  <a:srgbClr val="000000">
                    <a:alpha val="43137"/>
                  </a:srgbClr>
                </a:outerShdw>
              </a:effectLst>
              <a:latin typeface="Al Qalam Quran Publisher" pitchFamily="18" charset="-78"/>
              <a:cs typeface="Al Qalam Quran Publisher" pitchFamily="18" charset="-78"/>
            </a:rPr>
            <a:t>وَ قَدْ اَخَذَ مِيْثَاقَكُمْ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میں عہد کی طرف اشارہ (التوبۃ: </a:t>
          </a:r>
          <a:r>
            <a:rPr lang="en-US"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111</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91EDB36-6C15-4B9A-A49F-EF379B6558CB}" type="parTrans" cxnId="{CA365861-40B0-4850-91D1-416E2BA0BB19}">
      <dgm:prSet/>
      <dgm:spPr/>
    </dgm:pt>
    <dgm:pt modelId="{714C4083-3959-4A8F-AFDE-4C884D70C146}" type="sibTrans" cxnId="{CA365861-40B0-4850-91D1-416E2BA0BB19}">
      <dgm:prSet/>
      <dgm:spPr/>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custScaleY="88090">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95B6D8F4-A9BE-4D83-A397-009869B59B12}" type="pres">
      <dgm:prSet presAssocID="{5B86C298-D931-44B0-BC89-702F91E1D90F}" presName="parentText" presStyleLbl="node1" presStyleIdx="2" presStyleCnt="4">
        <dgm:presLayoutVars>
          <dgm:chMax val="0"/>
          <dgm:bulletEnabled val="1"/>
        </dgm:presLayoutVars>
      </dgm:prSet>
      <dgm:spPr/>
      <dgm:t>
        <a:bodyPr/>
        <a:lstStyle/>
        <a:p>
          <a:endParaRPr lang="en-US"/>
        </a:p>
      </dgm:t>
    </dgm:pt>
    <dgm:pt modelId="{9D355817-1064-49AC-8899-D35EE0AD2A03}" type="pres">
      <dgm:prSet presAssocID="{181E4AC3-1E40-453E-A5A5-E96313F0B92D}" presName="spacer" presStyleCnt="0"/>
      <dgm:spPr/>
    </dgm:pt>
    <dgm:pt modelId="{A6B1EE9D-4F3A-4CB3-9ED7-4BDB8AD361F1}" type="pres">
      <dgm:prSet presAssocID="{BE63FA0E-B408-49F8-A212-930837CC26DA}" presName="parentText" presStyleLbl="node1" presStyleIdx="3" presStyleCnt="4">
        <dgm:presLayoutVars>
          <dgm:chMax val="0"/>
          <dgm:bulletEnabled val="1"/>
        </dgm:presLayoutVars>
      </dgm:prSet>
      <dgm:spPr/>
      <dgm:t>
        <a:bodyPr/>
        <a:lstStyle/>
        <a:p>
          <a:endParaRPr lang="en-US"/>
        </a:p>
      </dgm:t>
    </dgm:pt>
  </dgm:ptLst>
  <dgm:cxnLst>
    <dgm:cxn modelId="{617C75AD-4B2F-4975-A67C-19326D4FBAFD}"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468C7F5A-1EB9-4CD3-9386-B37259C36EB4}" type="presOf" srcId="{BE63FA0E-B408-49F8-A212-930837CC26DA}" destId="{A6B1EE9D-4F3A-4CB3-9ED7-4BDB8AD361F1}"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5A98C0D4-9B9C-4677-9956-5FBE278A09FB}" type="presOf" srcId="{5B86C298-D931-44B0-BC89-702F91E1D90F}" destId="{95B6D8F4-A9BE-4D83-A397-009869B59B12}" srcOrd="0" destOrd="0" presId="urn:microsoft.com/office/officeart/2005/8/layout/vList2"/>
    <dgm:cxn modelId="{C9FB645C-BA8F-4EA8-9036-B8A4C5CF5310}" type="presOf" srcId="{724361B4-9B9F-4084-A10C-F167166253CF}" destId="{D76713C3-888F-4971-B388-C389CB2342AF}" srcOrd="0" destOrd="0" presId="urn:microsoft.com/office/officeart/2005/8/layout/vList2"/>
    <dgm:cxn modelId="{CA365861-40B0-4850-91D1-416E2BA0BB19}" srcId="{724361B4-9B9F-4084-A10C-F167166253CF}" destId="{BE63FA0E-B408-49F8-A212-930837CC26DA}" srcOrd="3" destOrd="0" parTransId="{E91EDB36-6C15-4B9A-A49F-EF379B6558CB}" sibTransId="{714C4083-3959-4A8F-AFDE-4C884D70C146}"/>
    <dgm:cxn modelId="{BAF6F1EF-126F-49B9-9CC2-8B07F57272EC}" type="presOf" srcId="{93095CFE-338C-4DE2-BEE1-C5798B24C8AD}" destId="{8160EAE7-75B1-40CC-8765-BEF41E203B77}" srcOrd="0" destOrd="0" presId="urn:microsoft.com/office/officeart/2005/8/layout/vList2"/>
    <dgm:cxn modelId="{DDB97354-A9E5-42EA-80DD-8E6B85E32569}" srcId="{724361B4-9B9F-4084-A10C-F167166253CF}" destId="{5B86C298-D931-44B0-BC89-702F91E1D90F}" srcOrd="2" destOrd="0" parTransId="{CD6B3BC4-4EA2-44D4-8735-7B6E65306330}" sibTransId="{181E4AC3-1E40-453E-A5A5-E96313F0B92D}"/>
    <dgm:cxn modelId="{AE76B9A8-4E11-4342-AF5E-161B28713906}" type="presParOf" srcId="{D76713C3-888F-4971-B388-C389CB2342AF}" destId="{D2B49F6D-4100-42FB-82A8-1CFAA91AE96A}" srcOrd="0" destOrd="0" presId="urn:microsoft.com/office/officeart/2005/8/layout/vList2"/>
    <dgm:cxn modelId="{85811209-E1C0-4A7E-9B0F-C35808A211CF}" type="presParOf" srcId="{D76713C3-888F-4971-B388-C389CB2342AF}" destId="{D99EA9DA-C9F7-4727-A441-90BBA7544EE0}" srcOrd="1" destOrd="0" presId="urn:microsoft.com/office/officeart/2005/8/layout/vList2"/>
    <dgm:cxn modelId="{25736A16-0B1C-4D29-80E2-99AF448D4520}" type="presParOf" srcId="{D76713C3-888F-4971-B388-C389CB2342AF}" destId="{8160EAE7-75B1-40CC-8765-BEF41E203B77}" srcOrd="2" destOrd="0" presId="urn:microsoft.com/office/officeart/2005/8/layout/vList2"/>
    <dgm:cxn modelId="{34517CE1-0A6D-4284-948A-08D20D846D10}" type="presParOf" srcId="{D76713C3-888F-4971-B388-C389CB2342AF}" destId="{49A40FD5-B191-4849-AC38-633222E09BEF}" srcOrd="3" destOrd="0" presId="urn:microsoft.com/office/officeart/2005/8/layout/vList2"/>
    <dgm:cxn modelId="{DC051288-5239-4D3D-BB36-0B36B34EE0B6}" type="presParOf" srcId="{D76713C3-888F-4971-B388-C389CB2342AF}" destId="{95B6D8F4-A9BE-4D83-A397-009869B59B12}" srcOrd="4" destOrd="0" presId="urn:microsoft.com/office/officeart/2005/8/layout/vList2"/>
    <dgm:cxn modelId="{23CDAA0B-17BD-4B2F-8018-725AE74FC487}" type="presParOf" srcId="{D76713C3-888F-4971-B388-C389CB2342AF}" destId="{9D355817-1064-49AC-8899-D35EE0AD2A03}" srcOrd="5" destOrd="0" presId="urn:microsoft.com/office/officeart/2005/8/layout/vList2"/>
    <dgm:cxn modelId="{67CB53EE-90EF-4224-9AAE-76AFE3E36885}" type="presParOf" srcId="{D76713C3-888F-4971-B388-C389CB2342AF}" destId="{A6B1EE9D-4F3A-4CB3-9ED7-4BDB8AD361F1}"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 کا پہلا تقاضاپورا کرنے یعنی ایمانِ حقیقی کے حصول کاذریعہ ہے قرآنِ حکیم</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2D15725B-7BE9-476B-AD36-D64062FB29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اندھیروں سے مراد : بے یقینی، شرک، کفر و الحاد، مادیت، حرص وہوا کی غلامی</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C646802-6465-446F-A2FE-58A1AEB8EF25}" type="parTrans" cxnId="{A4724D8F-E23E-49A8-A030-E0A9A2E006D3}">
      <dgm:prSet/>
      <dgm:spPr/>
      <dgm:t>
        <a:bodyPr/>
        <a:lstStyle/>
        <a:p>
          <a:endParaRPr lang="en-US">
            <a:effectLst>
              <a:outerShdw blurRad="38100" dist="38100" dir="2700000" algn="tl">
                <a:srgbClr val="000000">
                  <a:alpha val="43137"/>
                </a:srgbClr>
              </a:outerShdw>
            </a:effectLst>
          </a:endParaRPr>
        </a:p>
      </dgm:t>
    </dgm:pt>
    <dgm:pt modelId="{51506802-10B5-4253-B0F2-E5C26B717F62}" type="sibTrans" cxnId="{A4724D8F-E23E-49A8-A030-E0A9A2E006D3}">
      <dgm:prSet/>
      <dgm:spPr/>
      <dgm:t>
        <a:bodyPr/>
        <a:lstStyle/>
        <a:p>
          <a:endParaRPr lang="en-US">
            <a:effectLst>
              <a:outerShdw blurRad="38100" dist="38100" dir="2700000" algn="tl">
                <a:srgbClr val="000000">
                  <a:alpha val="43137"/>
                </a:srgbClr>
              </a:outerShdw>
            </a:effectLst>
          </a:endParaRPr>
        </a:p>
      </dgm:t>
    </dgm:pt>
    <dgm:pt modelId="{029564DA-4E0E-4184-A059-834A40365EF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نور سے مراد ہے ایمانِ حقیقی</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95FBB289-159E-4F44-8800-FAE982B32821}" type="parTrans" cxnId="{D41441C1-D9E4-4EB8-A0EE-E36D16B4299A}">
      <dgm:prSet/>
      <dgm:spPr/>
      <dgm:t>
        <a:bodyPr/>
        <a:lstStyle/>
        <a:p>
          <a:endParaRPr lang="en-US">
            <a:effectLst>
              <a:outerShdw blurRad="38100" dist="38100" dir="2700000" algn="tl">
                <a:srgbClr val="000000">
                  <a:alpha val="43137"/>
                </a:srgbClr>
              </a:outerShdw>
            </a:effectLst>
          </a:endParaRPr>
        </a:p>
      </dgm:t>
    </dgm:pt>
    <dgm:pt modelId="{66EA465A-87B4-425E-9163-E8A2C840B1D7}" type="sibTrans" cxnId="{D41441C1-D9E4-4EB8-A0EE-E36D16B4299A}">
      <dgm:prSet/>
      <dgm:spPr/>
      <dgm:t>
        <a:bodyPr/>
        <a:lstStyle/>
        <a:p>
          <a:endParaRPr lang="en-US">
            <a:effectLst>
              <a:outerShdw blurRad="38100" dist="38100" dir="2700000" algn="tl">
                <a:srgbClr val="000000">
                  <a:alpha val="43137"/>
                </a:srgbClr>
              </a:outerShdw>
            </a:effectLst>
          </a:endParaRPr>
        </a:p>
      </dgm:t>
    </dgm:pt>
    <dgm:pt modelId="{043F00DB-7511-442F-A90B-7A0C70BB2D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کے دین کی سر بلندی کے ضروری ہے کہ ایمانِ حقیقی کے حصول کی کوشش کی جائے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7B2D2F61-DDD5-40C0-9BE2-D7F3B0025D30}" type="parTrans" cxnId="{8C275625-39FE-406A-9D7E-165CF65AE163}">
      <dgm:prSet/>
      <dgm:spPr/>
      <dgm:t>
        <a:bodyPr/>
        <a:lstStyle/>
        <a:p>
          <a:endParaRPr lang="en-US">
            <a:effectLst>
              <a:outerShdw blurRad="38100" dist="38100" dir="2700000" algn="tl">
                <a:srgbClr val="000000">
                  <a:alpha val="43137"/>
                </a:srgbClr>
              </a:outerShdw>
            </a:effectLst>
          </a:endParaRPr>
        </a:p>
      </dgm:t>
    </dgm:pt>
    <dgm:pt modelId="{1DF0BDFE-A952-48AF-87F2-E2470290B0E4}" type="sibTrans" cxnId="{8C275625-39FE-406A-9D7E-165CF65AE163}">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7FC96F40-8C49-4304-88C0-43CE70F57CF9}" type="pres">
      <dgm:prSet presAssocID="{2D15725B-7BE9-476B-AD36-D64062FB2978}" presName="parentText" presStyleLbl="node1" presStyleIdx="1" presStyleCnt="4">
        <dgm:presLayoutVars>
          <dgm:chMax val="0"/>
          <dgm:bulletEnabled val="1"/>
        </dgm:presLayoutVars>
      </dgm:prSet>
      <dgm:spPr/>
      <dgm:t>
        <a:bodyPr/>
        <a:lstStyle/>
        <a:p>
          <a:endParaRPr lang="en-US"/>
        </a:p>
      </dgm:t>
    </dgm:pt>
    <dgm:pt modelId="{347A701D-37E6-4BA0-AA74-DA4DAAB79AEC}" type="pres">
      <dgm:prSet presAssocID="{51506802-10B5-4253-B0F2-E5C26B717F62}" presName="spacer" presStyleCnt="0"/>
      <dgm:spPr/>
    </dgm:pt>
    <dgm:pt modelId="{4523FB38-77D1-4CBC-9886-1A3C92DC8119}" type="pres">
      <dgm:prSet presAssocID="{029564DA-4E0E-4184-A059-834A40365EF9}" presName="parentText" presStyleLbl="node1" presStyleIdx="2" presStyleCnt="4">
        <dgm:presLayoutVars>
          <dgm:chMax val="0"/>
          <dgm:bulletEnabled val="1"/>
        </dgm:presLayoutVars>
      </dgm:prSet>
      <dgm:spPr/>
      <dgm:t>
        <a:bodyPr/>
        <a:lstStyle/>
        <a:p>
          <a:endParaRPr lang="en-US"/>
        </a:p>
      </dgm:t>
    </dgm:pt>
    <dgm:pt modelId="{0A9A22B5-D6E7-4F2F-A543-26FF3D40DBC7}" type="pres">
      <dgm:prSet presAssocID="{66EA465A-87B4-425E-9163-E8A2C840B1D7}" presName="spacer" presStyleCnt="0"/>
      <dgm:spPr/>
    </dgm:pt>
    <dgm:pt modelId="{D9DE148C-5763-4134-B9F6-AA071B19663C}" type="pres">
      <dgm:prSet presAssocID="{043F00DB-7511-442F-A90B-7A0C70BB2DEB}" presName="parentText" presStyleLbl="node1" presStyleIdx="3" presStyleCnt="4">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329210D-34D2-41DC-9382-5C2EDCD6B28F}" type="presOf" srcId="{724361B4-9B9F-4084-A10C-F167166253CF}" destId="{D76713C3-888F-4971-B388-C389CB2342AF}" srcOrd="0" destOrd="0" presId="urn:microsoft.com/office/officeart/2005/8/layout/vList2"/>
    <dgm:cxn modelId="{2655FDE5-5AA0-4DBD-8AA1-D55AE9CD9BF9}" type="presOf" srcId="{043F00DB-7511-442F-A90B-7A0C70BB2DEB}" destId="{D9DE148C-5763-4134-B9F6-AA071B19663C}" srcOrd="0" destOrd="0" presId="urn:microsoft.com/office/officeart/2005/8/layout/vList2"/>
    <dgm:cxn modelId="{8C275625-39FE-406A-9D7E-165CF65AE163}" srcId="{724361B4-9B9F-4084-A10C-F167166253CF}" destId="{043F00DB-7511-442F-A90B-7A0C70BB2DEB}" srcOrd="3" destOrd="0" parTransId="{7B2D2F61-DDD5-40C0-9BE2-D7F3B0025D30}" sibTransId="{1DF0BDFE-A952-48AF-87F2-E2470290B0E4}"/>
    <dgm:cxn modelId="{2B9EAF00-88EB-480D-B433-FBFE3B57C20A}" type="presOf" srcId="{0967F7E4-F678-4578-8600-1B83ACEB6BBB}" destId="{D2B49F6D-4100-42FB-82A8-1CFAA91AE96A}" srcOrd="0" destOrd="0" presId="urn:microsoft.com/office/officeart/2005/8/layout/vList2"/>
    <dgm:cxn modelId="{4CF44840-752A-43C2-B90D-F99494CE5976}" type="presOf" srcId="{2D15725B-7BE9-476B-AD36-D64062FB2978}" destId="{7FC96F40-8C49-4304-88C0-43CE70F57CF9}" srcOrd="0" destOrd="0" presId="urn:microsoft.com/office/officeart/2005/8/layout/vList2"/>
    <dgm:cxn modelId="{A4724D8F-E23E-49A8-A030-E0A9A2E006D3}" srcId="{724361B4-9B9F-4084-A10C-F167166253CF}" destId="{2D15725B-7BE9-476B-AD36-D64062FB2978}" srcOrd="1" destOrd="0" parTransId="{EC646802-6465-446F-A2FE-58A1AEB8EF25}" sibTransId="{51506802-10B5-4253-B0F2-E5C26B717F62}"/>
    <dgm:cxn modelId="{D41441C1-D9E4-4EB8-A0EE-E36D16B4299A}" srcId="{724361B4-9B9F-4084-A10C-F167166253CF}" destId="{029564DA-4E0E-4184-A059-834A40365EF9}" srcOrd="2" destOrd="0" parTransId="{95FBB289-159E-4F44-8800-FAE982B32821}" sibTransId="{66EA465A-87B4-425E-9163-E8A2C840B1D7}"/>
    <dgm:cxn modelId="{5CF8957D-77AE-40F9-ABB6-E03FD8D2DBD8}" type="presOf" srcId="{029564DA-4E0E-4184-A059-834A40365EF9}" destId="{4523FB38-77D1-4CBC-9886-1A3C92DC8119}" srcOrd="0" destOrd="0" presId="urn:microsoft.com/office/officeart/2005/8/layout/vList2"/>
    <dgm:cxn modelId="{0A3CA42B-A643-4788-9506-90C545BC6787}" type="presParOf" srcId="{D76713C3-888F-4971-B388-C389CB2342AF}" destId="{D2B49F6D-4100-42FB-82A8-1CFAA91AE96A}" srcOrd="0" destOrd="0" presId="urn:microsoft.com/office/officeart/2005/8/layout/vList2"/>
    <dgm:cxn modelId="{961E6F01-B3D8-4BB8-B999-98D9AA7D299F}" type="presParOf" srcId="{D76713C3-888F-4971-B388-C389CB2342AF}" destId="{D99EA9DA-C9F7-4727-A441-90BBA7544EE0}" srcOrd="1" destOrd="0" presId="urn:microsoft.com/office/officeart/2005/8/layout/vList2"/>
    <dgm:cxn modelId="{A92B73AF-C194-4231-BB3A-64B14F27530B}" type="presParOf" srcId="{D76713C3-888F-4971-B388-C389CB2342AF}" destId="{7FC96F40-8C49-4304-88C0-43CE70F57CF9}" srcOrd="2" destOrd="0" presId="urn:microsoft.com/office/officeart/2005/8/layout/vList2"/>
    <dgm:cxn modelId="{37107924-8299-43ED-A1FA-5067507B6005}" type="presParOf" srcId="{D76713C3-888F-4971-B388-C389CB2342AF}" destId="{347A701D-37E6-4BA0-AA74-DA4DAAB79AEC}" srcOrd="3" destOrd="0" presId="urn:microsoft.com/office/officeart/2005/8/layout/vList2"/>
    <dgm:cxn modelId="{86B6656C-B9DA-43A1-94C0-130939A691DD}" type="presParOf" srcId="{D76713C3-888F-4971-B388-C389CB2342AF}" destId="{4523FB38-77D1-4CBC-9886-1A3C92DC8119}" srcOrd="4" destOrd="0" presId="urn:microsoft.com/office/officeart/2005/8/layout/vList2"/>
    <dgm:cxn modelId="{87294E1D-F933-490F-9191-CB2CE6B7084F}" type="presParOf" srcId="{D76713C3-888F-4971-B388-C389CB2342AF}" destId="{0A9A22B5-D6E7-4F2F-A543-26FF3D40DBC7}" srcOrd="5" destOrd="0" presId="urn:microsoft.com/office/officeart/2005/8/layout/vList2"/>
    <dgm:cxn modelId="{1766A1CB-4A0D-46B8-8DB7-0DA6783DE947}" type="presParOf" srcId="{D76713C3-888F-4971-B388-C389CB2342AF}" destId="{D9DE148C-5763-4134-B9F6-AA071B19663C}"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 کے دوسرے تقاضے انفاق کے حوالے سے جھنجھوڑ ا گیا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2D15725B-7BE9-476B-AD36-D64062FB29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مال و اسباب درحقیقت چلتی پھرتی دولت ہے بالآخریہ سب کچھ اللہ ہی کے لئے رہ جائے گا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C646802-6465-446F-A2FE-58A1AEB8EF25}" type="parTrans" cxnId="{A4724D8F-E23E-49A8-A030-E0A9A2E006D3}">
      <dgm:prSet/>
      <dgm:spPr/>
      <dgm:t>
        <a:bodyPr/>
        <a:lstStyle/>
        <a:p>
          <a:endParaRPr lang="en-US">
            <a:effectLst>
              <a:outerShdw blurRad="38100" dist="38100" dir="2700000" algn="tl">
                <a:srgbClr val="000000">
                  <a:alpha val="43137"/>
                </a:srgbClr>
              </a:outerShdw>
            </a:effectLst>
          </a:endParaRPr>
        </a:p>
      </dgm:t>
    </dgm:pt>
    <dgm:pt modelId="{51506802-10B5-4253-B0F2-E5C26B717F62}" type="sibTrans" cxnId="{A4724D8F-E23E-49A8-A030-E0A9A2E006D3}">
      <dgm:prSet/>
      <dgm:spPr/>
      <dgm:t>
        <a:bodyPr/>
        <a:lstStyle/>
        <a:p>
          <a:endParaRPr lang="en-US">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7FC96F40-8C49-4304-88C0-43CE70F57CF9}" type="pres">
      <dgm:prSet presAssocID="{2D15725B-7BE9-476B-AD36-D64062FB2978}"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74A9E8C-466D-4180-BA5D-371AF4E7ED88}" type="presOf" srcId="{2D15725B-7BE9-476B-AD36-D64062FB2978}" destId="{7FC96F40-8C49-4304-88C0-43CE70F57CF9}" srcOrd="0" destOrd="0" presId="urn:microsoft.com/office/officeart/2005/8/layout/vList2"/>
    <dgm:cxn modelId="{D796428B-E7C4-4848-9139-FD31A2E7C99C}" type="presOf" srcId="{0967F7E4-F678-4578-8600-1B83ACEB6BBB}" destId="{D2B49F6D-4100-42FB-82A8-1CFAA91AE96A}" srcOrd="0" destOrd="0" presId="urn:microsoft.com/office/officeart/2005/8/layout/vList2"/>
    <dgm:cxn modelId="{A4724D8F-E23E-49A8-A030-E0A9A2E006D3}" srcId="{724361B4-9B9F-4084-A10C-F167166253CF}" destId="{2D15725B-7BE9-476B-AD36-D64062FB2978}" srcOrd="1" destOrd="0" parTransId="{EC646802-6465-446F-A2FE-58A1AEB8EF25}" sibTransId="{51506802-10B5-4253-B0F2-E5C26B717F62}"/>
    <dgm:cxn modelId="{19AFC6BD-F4EA-4A30-9FEE-B9D09BE52961}" type="presOf" srcId="{724361B4-9B9F-4084-A10C-F167166253CF}" destId="{D76713C3-888F-4971-B388-C389CB2342AF}" srcOrd="0" destOrd="0" presId="urn:microsoft.com/office/officeart/2005/8/layout/vList2"/>
    <dgm:cxn modelId="{2D9D491A-A2E6-4C1A-A6A9-B8915A0BF6E5}" type="presParOf" srcId="{D76713C3-888F-4971-B388-C389CB2342AF}" destId="{D2B49F6D-4100-42FB-82A8-1CFAA91AE96A}" srcOrd="0" destOrd="0" presId="urn:microsoft.com/office/officeart/2005/8/layout/vList2"/>
    <dgm:cxn modelId="{75F78B59-0E48-407F-9001-FF621AF8DAF8}" type="presParOf" srcId="{D76713C3-888F-4971-B388-C389CB2342AF}" destId="{D99EA9DA-C9F7-4727-A441-90BBA7544EE0}" srcOrd="1" destOrd="0" presId="urn:microsoft.com/office/officeart/2005/8/layout/vList2"/>
    <dgm:cxn modelId="{FD26AB80-1346-4EDB-8B70-5DFBFEF56749}" type="presParOf" srcId="{D76713C3-888F-4971-B388-C389CB2342AF}" destId="{7FC96F40-8C49-4304-88C0-43CE70F57CF9}" srcOrd="2"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مختلف حالات کے اعتبار سے انسان کے عمل کی قدر و قیمت اور اجر و ثواب میں زمین وآسمان کا فرق واقع ہوجاتاہے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2D15725B-7BE9-476B-AD36-D64062FB297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دور میں بھی دینِ اسلام دنیا میں مغلوب ہے </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C646802-6465-446F-A2FE-58A1AEB8EF25}" type="parTrans" cxnId="{A4724D8F-E23E-49A8-A030-E0A9A2E006D3}">
      <dgm:prSet/>
      <dgm:spPr/>
      <dgm:t>
        <a:bodyPr/>
        <a:lstStyle/>
        <a:p>
          <a:endParaRPr lang="en-US">
            <a:effectLst>
              <a:outerShdw blurRad="38100" dist="38100" dir="2700000" algn="tl">
                <a:srgbClr val="000000">
                  <a:alpha val="43137"/>
                </a:srgbClr>
              </a:outerShdw>
            </a:effectLst>
          </a:endParaRPr>
        </a:p>
      </dgm:t>
    </dgm:pt>
    <dgm:pt modelId="{51506802-10B5-4253-B0F2-E5C26B717F62}" type="sibTrans" cxnId="{A4724D8F-E23E-49A8-A030-E0A9A2E006D3}">
      <dgm:prSet/>
      <dgm:spPr/>
      <dgm:t>
        <a:bodyPr/>
        <a:lstStyle/>
        <a:p>
          <a:endParaRPr lang="en-US">
            <a:effectLst>
              <a:outerShdw blurRad="38100" dist="38100" dir="2700000" algn="tl">
                <a:srgbClr val="000000">
                  <a:alpha val="43137"/>
                </a:srgbClr>
              </a:outerShdw>
            </a:effectLst>
          </a:endParaRPr>
        </a:p>
      </dgm:t>
    </dgm:pt>
    <dgm:pt modelId="{47F85760-B311-4E67-95BF-3DC273B22632}">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دین کی مغلوبیت کے دور میں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سربلندی کے لئے مال و جان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لگانا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بہت عظیم اجروثواب</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کا باعث 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A6D7F06-C3EB-4212-8674-8259B80B20DC}" type="parTrans" cxnId="{15764036-CC7A-45C8-8878-C65DFE06E655}">
      <dgm:prSet/>
      <dgm:spPr/>
      <dgm:t>
        <a:bodyPr/>
        <a:lstStyle/>
        <a:p>
          <a:endParaRPr lang="en-US"/>
        </a:p>
      </dgm:t>
    </dgm:pt>
    <dgm:pt modelId="{C9315BC0-FD98-4EC5-9095-F642294D90BE}" type="sibTrans" cxnId="{15764036-CC7A-45C8-8878-C65DFE06E655}">
      <dgm:prSet/>
      <dgm:spPr/>
      <dgm:t>
        <a:bodyPr/>
        <a:lstStyle/>
        <a:p>
          <a:endParaRPr lang="en-US"/>
        </a:p>
      </dgm:t>
    </dgm:pt>
    <dgm:pt modelId="{8710D060-B6BD-4F7E-9FD3-4047B0B918B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جنت سب کو ملے گی: جو پہلے آئے ان کو بھی اور جو بعد میں آئے اُن کو بھی</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البتہ حسنِ نیت شرط 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6A92A028-88EC-4A6C-8779-0129F6B56A98}" type="parTrans" cxnId="{E8D55AB4-B76A-4976-BD88-324B7816D40D}">
      <dgm:prSet/>
      <dgm:spPr/>
      <dgm:t>
        <a:bodyPr/>
        <a:lstStyle/>
        <a:p>
          <a:endParaRPr lang="en-US"/>
        </a:p>
      </dgm:t>
    </dgm:pt>
    <dgm:pt modelId="{9F60F292-53C9-41E2-8053-124393AA2A26}" type="sibTrans" cxnId="{E8D55AB4-B76A-4976-BD88-324B7816D40D}">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custScaleY="88090">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7FC96F40-8C49-4304-88C0-43CE70F57CF9}" type="pres">
      <dgm:prSet presAssocID="{2D15725B-7BE9-476B-AD36-D64062FB2978}" presName="parentText" presStyleLbl="node1" presStyleIdx="1" presStyleCnt="4">
        <dgm:presLayoutVars>
          <dgm:chMax val="0"/>
          <dgm:bulletEnabled val="1"/>
        </dgm:presLayoutVars>
      </dgm:prSet>
      <dgm:spPr/>
      <dgm:t>
        <a:bodyPr/>
        <a:lstStyle/>
        <a:p>
          <a:endParaRPr lang="en-US"/>
        </a:p>
      </dgm:t>
    </dgm:pt>
    <dgm:pt modelId="{347A701D-37E6-4BA0-AA74-DA4DAAB79AEC}" type="pres">
      <dgm:prSet presAssocID="{51506802-10B5-4253-B0F2-E5C26B717F62}" presName="spacer" presStyleCnt="0"/>
      <dgm:spPr/>
    </dgm:pt>
    <dgm:pt modelId="{8644F011-0635-4C24-9201-81E610E03AC0}" type="pres">
      <dgm:prSet presAssocID="{47F85760-B311-4E67-95BF-3DC273B22632}" presName="parentText" presStyleLbl="node1" presStyleIdx="2" presStyleCnt="4">
        <dgm:presLayoutVars>
          <dgm:chMax val="0"/>
          <dgm:bulletEnabled val="1"/>
        </dgm:presLayoutVars>
      </dgm:prSet>
      <dgm:spPr/>
      <dgm:t>
        <a:bodyPr/>
        <a:lstStyle/>
        <a:p>
          <a:endParaRPr lang="en-US"/>
        </a:p>
      </dgm:t>
    </dgm:pt>
    <dgm:pt modelId="{88DD00C2-4B32-4513-BAEB-2275F760C06E}" type="pres">
      <dgm:prSet presAssocID="{C9315BC0-FD98-4EC5-9095-F642294D90BE}" presName="spacer" presStyleCnt="0"/>
      <dgm:spPr/>
    </dgm:pt>
    <dgm:pt modelId="{31BABDC1-5424-4E9D-AE89-A9BDCBAA0027}" type="pres">
      <dgm:prSet presAssocID="{8710D060-B6BD-4F7E-9FD3-4047B0B918B1}" presName="parentText" presStyleLbl="node1" presStyleIdx="3" presStyleCnt="4">
        <dgm:presLayoutVars>
          <dgm:chMax val="0"/>
          <dgm:bulletEnabled val="1"/>
        </dgm:presLayoutVars>
      </dgm:prSet>
      <dgm:spPr/>
      <dgm:t>
        <a:bodyPr/>
        <a:lstStyle/>
        <a:p>
          <a:endParaRPr lang="en-US"/>
        </a:p>
      </dgm:t>
    </dgm:pt>
  </dgm:ptLst>
  <dgm:cxnLst>
    <dgm:cxn modelId="{A7B719F3-3D3A-4F4A-BB63-4776B28DB533}" type="presOf" srcId="{2D15725B-7BE9-476B-AD36-D64062FB2978}" destId="{7FC96F40-8C49-4304-88C0-43CE70F57CF9}" srcOrd="0" destOrd="0" presId="urn:microsoft.com/office/officeart/2005/8/layout/vList2"/>
    <dgm:cxn modelId="{15764036-CC7A-45C8-8878-C65DFE06E655}" srcId="{724361B4-9B9F-4084-A10C-F167166253CF}" destId="{47F85760-B311-4E67-95BF-3DC273B22632}" srcOrd="2" destOrd="0" parTransId="{EA6D7F06-C3EB-4212-8674-8259B80B20DC}" sibTransId="{C9315BC0-FD98-4EC5-9095-F642294D90BE}"/>
    <dgm:cxn modelId="{A4724D8F-E23E-49A8-A030-E0A9A2E006D3}" srcId="{724361B4-9B9F-4084-A10C-F167166253CF}" destId="{2D15725B-7BE9-476B-AD36-D64062FB2978}" srcOrd="1" destOrd="0" parTransId="{EC646802-6465-446F-A2FE-58A1AEB8EF25}" sibTransId="{51506802-10B5-4253-B0F2-E5C26B717F62}"/>
    <dgm:cxn modelId="{E8D55AB4-B76A-4976-BD88-324B7816D40D}" srcId="{724361B4-9B9F-4084-A10C-F167166253CF}" destId="{8710D060-B6BD-4F7E-9FD3-4047B0B918B1}" srcOrd="3" destOrd="0" parTransId="{6A92A028-88EC-4A6C-8779-0129F6B56A98}" sibTransId="{9F60F292-53C9-41E2-8053-124393AA2A26}"/>
    <dgm:cxn modelId="{D2858FC2-86EF-4EEA-AAA4-8ABE1FB520F1}" type="presOf" srcId="{47F85760-B311-4E67-95BF-3DC273B22632}" destId="{8644F011-0635-4C24-9201-81E610E03AC0}" srcOrd="0" destOrd="0" presId="urn:microsoft.com/office/officeart/2005/8/layout/vList2"/>
    <dgm:cxn modelId="{FECAB21D-9F73-42F9-AD2E-1E076682C1E1}"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3FE29649-BDE1-4AEF-B10C-9EB56EC9F629}" type="presOf" srcId="{8710D060-B6BD-4F7E-9FD3-4047B0B918B1}" destId="{31BABDC1-5424-4E9D-AE89-A9BDCBAA0027}" srcOrd="0" destOrd="0" presId="urn:microsoft.com/office/officeart/2005/8/layout/vList2"/>
    <dgm:cxn modelId="{29728235-F19A-4000-B3C5-D2C415A92E9B}" type="presOf" srcId="{0967F7E4-F678-4578-8600-1B83ACEB6BBB}" destId="{D2B49F6D-4100-42FB-82A8-1CFAA91AE96A}" srcOrd="0" destOrd="0" presId="urn:microsoft.com/office/officeart/2005/8/layout/vList2"/>
    <dgm:cxn modelId="{C6A863D8-6B4A-43C8-83B8-0A9C1873629B}" type="presParOf" srcId="{D76713C3-888F-4971-B388-C389CB2342AF}" destId="{D2B49F6D-4100-42FB-82A8-1CFAA91AE96A}" srcOrd="0" destOrd="0" presId="urn:microsoft.com/office/officeart/2005/8/layout/vList2"/>
    <dgm:cxn modelId="{6DF29563-62FE-4971-B285-F6215559E26C}" type="presParOf" srcId="{D76713C3-888F-4971-B388-C389CB2342AF}" destId="{D99EA9DA-C9F7-4727-A441-90BBA7544EE0}" srcOrd="1" destOrd="0" presId="urn:microsoft.com/office/officeart/2005/8/layout/vList2"/>
    <dgm:cxn modelId="{232CA464-1241-453C-A8A6-366C18E510B8}" type="presParOf" srcId="{D76713C3-888F-4971-B388-C389CB2342AF}" destId="{7FC96F40-8C49-4304-88C0-43CE70F57CF9}" srcOrd="2" destOrd="0" presId="urn:microsoft.com/office/officeart/2005/8/layout/vList2"/>
    <dgm:cxn modelId="{B41D6FBE-1D2C-4FFF-99AC-ADFF00B2C06F}" type="presParOf" srcId="{D76713C3-888F-4971-B388-C389CB2342AF}" destId="{347A701D-37E6-4BA0-AA74-DA4DAAB79AEC}" srcOrd="3" destOrd="0" presId="urn:microsoft.com/office/officeart/2005/8/layout/vList2"/>
    <dgm:cxn modelId="{005E5BD9-4344-4D1B-9BDB-B30740B02F4A}" type="presParOf" srcId="{D76713C3-888F-4971-B388-C389CB2342AF}" destId="{8644F011-0635-4C24-9201-81E610E03AC0}" srcOrd="4" destOrd="0" presId="urn:microsoft.com/office/officeart/2005/8/layout/vList2"/>
    <dgm:cxn modelId="{CAD2F861-A0E9-4470-A982-81264E239D3B}" type="presParOf" srcId="{D76713C3-888F-4971-B388-C389CB2342AF}" destId="{88DD00C2-4B32-4513-BAEB-2275F760C06E}" srcOrd="5" destOrd="0" presId="urn:microsoft.com/office/officeart/2005/8/layout/vList2"/>
    <dgm:cxn modelId="{283DE79A-7C0A-471A-B3F4-D5EAA7DA90EE}" type="presParOf" srcId="{D76713C3-888F-4971-B388-C389CB2342AF}" destId="{31BABDC1-5424-4E9D-AE89-A9BDCBAA0027}"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65000"/>
            </a:lnSpc>
            <a:spcBef>
              <a:spcPts val="0"/>
            </a:spcBef>
            <a:spcAft>
              <a:spcPts val="0"/>
            </a:spcAft>
          </a:pPr>
          <a:r>
            <a:rPr lang="ar-SA" sz="32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مکی - مدنی سورتوں کے چھٹے گروپ کی دس مدنی سورتوں میں شامل</a:t>
          </a:r>
          <a:endParaRPr lang="en-US" sz="32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65000"/>
            </a:lnSpc>
            <a:spcBef>
              <a:spcPts val="0"/>
            </a:spcBef>
            <a:spcAft>
              <a:spcPts val="0"/>
            </a:spcAft>
          </a:pPr>
          <a:endParaRPr lang="en-US" sz="32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65000"/>
            </a:lnSpc>
            <a:spcBef>
              <a:spcPts val="0"/>
            </a:spcBef>
            <a:spcAft>
              <a:spcPts val="0"/>
            </a:spcAft>
          </a:pPr>
          <a:endParaRPr lang="en-US" sz="32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65000"/>
            </a:lnSpc>
            <a:spcBef>
              <a:spcPts val="0"/>
            </a:spcBef>
            <a:spcAft>
              <a:spcPts val="0"/>
            </a:spcAft>
          </a:pPr>
          <a:r>
            <a:rPr lang="ar-SA" sz="32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اہم مضامینِ قرآن کے خلاص</a:t>
          </a:r>
          <a:r>
            <a:rPr lang="ur-PK" sz="32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وں کا</a:t>
          </a:r>
          <a:r>
            <a:rPr lang="ar-SA" sz="32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بیان</a:t>
          </a:r>
          <a:endParaRPr lang="en-US" sz="32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65000"/>
            </a:lnSpc>
            <a:spcBef>
              <a:spcPts val="0"/>
            </a:spcBef>
            <a:spcAft>
              <a:spcPts val="0"/>
            </a:spcAft>
          </a:pPr>
          <a:endParaRPr lang="en-US" sz="32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65000"/>
            </a:lnSpc>
            <a:spcBef>
              <a:spcPts val="0"/>
            </a:spcBef>
            <a:spcAft>
              <a:spcPts val="0"/>
            </a:spcAft>
          </a:pPr>
          <a:endParaRPr lang="en-US" sz="32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2">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2">
        <dgm:presLayoutVars>
          <dgm:chMax val="0"/>
          <dgm:bulletEnabled val="1"/>
        </dgm:presLayoutVars>
      </dgm:prSet>
      <dgm:spPr/>
      <dgm:t>
        <a:bodyPr/>
        <a:lstStyle/>
        <a:p>
          <a:endParaRPr lang="en-US"/>
        </a:p>
      </dgm:t>
    </dgm:pt>
  </dgm:ptLst>
  <dgm:cxnLst>
    <dgm:cxn modelId="{870CF0BF-CBAE-4037-863D-214A0D536F48}" srcId="{724361B4-9B9F-4084-A10C-F167166253CF}" destId="{A1CC96C9-5F4E-4B3C-8704-35382B06283E}" srcOrd="0" destOrd="0" parTransId="{6697C946-3FBF-4590-ABCF-1C49969D9E4B}" sibTransId="{88CB67A1-058B-46A7-BE49-8A93EB9D6AA0}"/>
    <dgm:cxn modelId="{32199F5B-1B0C-414C-BA77-116CD31663A6}" type="presOf" srcId="{724361B4-9B9F-4084-A10C-F167166253CF}" destId="{D76713C3-888F-4971-B388-C389CB2342AF}"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549F49D6-530F-4EFC-8B4C-501C68CDC3AC}" type="presOf" srcId="{C8BC2EE9-0DAA-4978-8F60-5771E80838ED}" destId="{DF51B444-0C3C-4654-80EB-17E41F72C41C}" srcOrd="0" destOrd="0" presId="urn:microsoft.com/office/officeart/2005/8/layout/vList2"/>
    <dgm:cxn modelId="{95AECDD7-5657-4B0F-ADDF-DFE2F3E477BE}" type="presOf" srcId="{A1CC96C9-5F4E-4B3C-8704-35382B06283E}" destId="{FD0DF81A-3868-43EC-B34A-F64313980F97}" srcOrd="0" destOrd="0" presId="urn:microsoft.com/office/officeart/2005/8/layout/vList2"/>
    <dgm:cxn modelId="{7A343549-7087-403E-BA55-4DEC3A7DE6A6}" type="presParOf" srcId="{D76713C3-888F-4971-B388-C389CB2342AF}" destId="{FD0DF81A-3868-43EC-B34A-F64313980F97}" srcOrd="0" destOrd="0" presId="urn:microsoft.com/office/officeart/2005/8/layout/vList2"/>
    <dgm:cxn modelId="{592A1BC2-598A-46FD-BF4A-F9834D01B265}" type="presParOf" srcId="{D76713C3-888F-4971-B388-C389CB2342AF}" destId="{E7AFF460-995A-4753-97BB-58617E78EBCE}" srcOrd="1" destOrd="0" presId="urn:microsoft.com/office/officeart/2005/8/layout/vList2"/>
    <dgm:cxn modelId="{355D3B90-7E79-496E-9CAE-AA12E7245498}" type="presParOf" srcId="{D76713C3-888F-4971-B388-C389CB2342AF}" destId="{DF51B444-0C3C-4654-80EB-17E41F72C41C}"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جانتا کہ کس نے کس نیت کے ساتھ اور</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کن داخلی و خارجی مشکلات کا مقابلہ کر کے کتنا عمل کیا ہے؟</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839F98C-0388-4AE4-899C-2D7A2FDF3492}" type="presOf" srcId="{724361B4-9B9F-4084-A10C-F167166253CF}" destId="{D76713C3-888F-4971-B388-C389CB2342AF}" srcOrd="0" destOrd="0" presId="urn:microsoft.com/office/officeart/2005/8/layout/vList2"/>
    <dgm:cxn modelId="{B0CDFC7D-A81D-4397-8567-B61A1EDBC2E2}" type="presOf" srcId="{0967F7E4-F678-4578-8600-1B83ACEB6BBB}" destId="{D2B49F6D-4100-42FB-82A8-1CFAA91AE96A}" srcOrd="0" destOrd="0" presId="urn:microsoft.com/office/officeart/2005/8/layout/vList2"/>
    <dgm:cxn modelId="{721C80D3-3DCB-485D-8010-7C31B8B0C24C}" type="presParOf" srcId="{D76713C3-888F-4971-B388-C389CB2342AF}" destId="{D2B49F6D-4100-42FB-82A8-1CFAA91AE96A}"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4266D08-F2C8-41E7-AFF2-14C2028A1A3E}" type="doc">
      <dgm:prSet loTypeId="urn:microsoft.com/office/officeart/2005/8/layout/hierarchy1" loCatId="hierarchy" qsTypeId="urn:microsoft.com/office/officeart/2005/8/quickstyle/simple4" qsCatId="simple" csTypeId="urn:microsoft.com/office/officeart/2005/8/colors/accent1_4" csCatId="accent1" phldr="1"/>
      <dgm:spPr/>
      <dgm:t>
        <a:bodyPr/>
        <a:lstStyle/>
        <a:p>
          <a:endParaRPr lang="en-US"/>
        </a:p>
      </dgm:t>
    </dgm:pt>
    <dgm:pt modelId="{92AE74F8-98D9-46AF-9674-26FA8DB885E6}">
      <dgm:prSet phldrT="[Text]"/>
      <dgm:spPr/>
      <dgm:t>
        <a:bodyPr/>
        <a:lstStyle/>
        <a:p>
          <a:pPr rtl="1"/>
          <a:r>
            <a:rPr lang="ur-PK" smtClean="0">
              <a:solidFill>
                <a:srgbClr val="1A3F6D"/>
              </a:solidFill>
              <a:cs typeface="UL Sajid Heading" pitchFamily="2" charset="-78"/>
            </a:rPr>
            <a:t>دو مدّات</a:t>
          </a:r>
          <a:endParaRPr lang="en-US" dirty="0">
            <a:solidFill>
              <a:srgbClr val="1A3F6D"/>
            </a:solidFill>
            <a:cs typeface="UL Sajid Heading" pitchFamily="2" charset="-78"/>
          </a:endParaRPr>
        </a:p>
      </dgm:t>
    </dgm:pt>
    <dgm:pt modelId="{F59D6000-49CF-4F86-BDD0-4EBC9C833A9E}" type="parTrans" cxnId="{FF540B54-CD1E-4039-968D-2ED2D5B410E8}">
      <dgm:prSet/>
      <dgm:spPr/>
      <dgm:t>
        <a:bodyPr/>
        <a:lstStyle/>
        <a:p>
          <a:pPr rtl="1"/>
          <a:endParaRPr lang="en-US">
            <a:solidFill>
              <a:srgbClr val="1A3F6D"/>
            </a:solidFill>
          </a:endParaRPr>
        </a:p>
      </dgm:t>
    </dgm:pt>
    <dgm:pt modelId="{C23E2559-CD68-4512-9054-E34963CE5EA1}" type="sibTrans" cxnId="{FF540B54-CD1E-4039-968D-2ED2D5B410E8}">
      <dgm:prSet/>
      <dgm:spPr/>
      <dgm:t>
        <a:bodyPr/>
        <a:lstStyle/>
        <a:p>
          <a:pPr rtl="1"/>
          <a:endParaRPr lang="en-US">
            <a:solidFill>
              <a:srgbClr val="1A3F6D"/>
            </a:solidFill>
          </a:endParaRPr>
        </a:p>
      </dgm:t>
    </dgm:pt>
    <dgm:pt modelId="{F2D41EA4-5523-4CF3-9B39-793A38DC68EB}">
      <dgm:prSet phldrT="[Text]"/>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ur-PK" b="0" smtClean="0">
              <a:solidFill>
                <a:srgbClr val="1A3F6D"/>
              </a:solidFill>
              <a:latin typeface="Jameel Noori Nastaleeq" pitchFamily="2" charset="-78"/>
              <a:ea typeface="Calibri"/>
              <a:cs typeface="Jameel Noori Nastaleeq" pitchFamily="2" charset="-78"/>
            </a:rPr>
            <a:t>صدقہ</a:t>
          </a:r>
          <a:endParaRPr lang="en-US" b="0" dirty="0" smtClean="0">
            <a:solidFill>
              <a:srgbClr val="1A3F6D"/>
            </a:solidFill>
            <a:latin typeface="Jameel Noori Nastaleeq" pitchFamily="2" charset="-78"/>
            <a:cs typeface="Jameel Noori Nastaleeq" pitchFamily="2" charset="-78"/>
          </a:endParaRPr>
        </a:p>
      </dgm:t>
    </dgm:pt>
    <dgm:pt modelId="{E193DC2B-9709-48B7-B992-6C9DB2C232EA}" type="parTrans" cxnId="{956AA239-DE63-4FA3-8489-82B74E96A679}">
      <dgm:prSet/>
      <dgm:spPr/>
      <dgm:t>
        <a:bodyPr/>
        <a:lstStyle/>
        <a:p>
          <a:pPr rtl="1"/>
          <a:endParaRPr lang="en-US">
            <a:solidFill>
              <a:srgbClr val="1A3F6D"/>
            </a:solidFill>
          </a:endParaRPr>
        </a:p>
      </dgm:t>
    </dgm:pt>
    <dgm:pt modelId="{1BB488DA-5706-4742-9465-AE803EF51B94}" type="sibTrans" cxnId="{956AA239-DE63-4FA3-8489-82B74E96A679}">
      <dgm:prSet/>
      <dgm:spPr/>
      <dgm:t>
        <a:bodyPr/>
        <a:lstStyle/>
        <a:p>
          <a:pPr rtl="1"/>
          <a:endParaRPr lang="en-US">
            <a:solidFill>
              <a:srgbClr val="1A3F6D"/>
            </a:solidFill>
          </a:endParaRPr>
        </a:p>
      </dgm:t>
    </dgm:pt>
    <dgm:pt modelId="{1ADF874B-0FCF-4C7D-B5A6-F54A8697F9D6}">
      <dgm:prSet phldrT="[Text]"/>
      <dgm:spPr/>
      <dgm:t>
        <a:bodyPr/>
        <a:lstStyle/>
        <a:p>
          <a:pPr rtl="1"/>
          <a:r>
            <a:rPr lang="ur-PK" b="0" smtClean="0">
              <a:solidFill>
                <a:srgbClr val="1A3F6D"/>
              </a:solidFill>
              <a:latin typeface="Jameel Noori Nastaleeq" pitchFamily="2" charset="-78"/>
              <a:ea typeface="Calibri"/>
              <a:cs typeface="Jameel Noori Nastaleeq" pitchFamily="2" charset="-78"/>
            </a:rPr>
            <a:t>قرض حسنہ</a:t>
          </a:r>
          <a:endParaRPr lang="en-US" b="0" dirty="0">
            <a:solidFill>
              <a:srgbClr val="1A3F6D"/>
            </a:solidFill>
            <a:latin typeface="Jameel Noori Nastaleeq" pitchFamily="2" charset="-78"/>
            <a:cs typeface="Jameel Noori Nastaleeq" pitchFamily="2" charset="-78"/>
          </a:endParaRPr>
        </a:p>
      </dgm:t>
    </dgm:pt>
    <dgm:pt modelId="{793D58E7-8498-4E88-98CC-12729D1E60DE}" type="parTrans" cxnId="{4050D72E-0980-43FC-AF04-5A2A5DFD7D34}">
      <dgm:prSet/>
      <dgm:spPr/>
      <dgm:t>
        <a:bodyPr/>
        <a:lstStyle/>
        <a:p>
          <a:pPr rtl="1"/>
          <a:endParaRPr lang="en-US">
            <a:solidFill>
              <a:srgbClr val="1A3F6D"/>
            </a:solidFill>
          </a:endParaRPr>
        </a:p>
      </dgm:t>
    </dgm:pt>
    <dgm:pt modelId="{48435F9F-F976-496F-95A4-C7427BF41590}" type="sibTrans" cxnId="{4050D72E-0980-43FC-AF04-5A2A5DFD7D34}">
      <dgm:prSet/>
      <dgm:spPr/>
      <dgm:t>
        <a:bodyPr/>
        <a:lstStyle/>
        <a:p>
          <a:pPr rtl="1"/>
          <a:endParaRPr lang="en-US">
            <a:solidFill>
              <a:srgbClr val="1A3F6D"/>
            </a:solidFill>
          </a:endParaRPr>
        </a:p>
      </dgm:t>
    </dgm:pt>
    <dgm:pt modelId="{F6C8324D-087C-415B-8C88-092D84B62BCD}" type="pres">
      <dgm:prSet presAssocID="{14266D08-F2C8-41E7-AFF2-14C2028A1A3E}" presName="hierChild1" presStyleCnt="0">
        <dgm:presLayoutVars>
          <dgm:chPref val="1"/>
          <dgm:dir val="rev"/>
          <dgm:animOne val="branch"/>
          <dgm:animLvl val="lvl"/>
          <dgm:resizeHandles/>
        </dgm:presLayoutVars>
      </dgm:prSet>
      <dgm:spPr/>
      <dgm:t>
        <a:bodyPr/>
        <a:lstStyle/>
        <a:p>
          <a:endParaRPr lang="en-US"/>
        </a:p>
      </dgm:t>
    </dgm:pt>
    <dgm:pt modelId="{37997144-5C2C-4C84-98E2-A6564EAD53D3}" type="pres">
      <dgm:prSet presAssocID="{92AE74F8-98D9-46AF-9674-26FA8DB885E6}" presName="hierRoot1" presStyleCnt="0"/>
      <dgm:spPr/>
      <dgm:t>
        <a:bodyPr/>
        <a:lstStyle/>
        <a:p>
          <a:endParaRPr lang="en-US"/>
        </a:p>
      </dgm:t>
    </dgm:pt>
    <dgm:pt modelId="{4F8067A0-70F0-4472-A4F6-CD17CAFFCE1A}" type="pres">
      <dgm:prSet presAssocID="{92AE74F8-98D9-46AF-9674-26FA8DB885E6}" presName="composite" presStyleCnt="0"/>
      <dgm:spPr/>
      <dgm:t>
        <a:bodyPr/>
        <a:lstStyle/>
        <a:p>
          <a:endParaRPr lang="en-US"/>
        </a:p>
      </dgm:t>
    </dgm:pt>
    <dgm:pt modelId="{BEF5452B-B66E-4990-A05D-7B8A94137EA9}" type="pres">
      <dgm:prSet presAssocID="{92AE74F8-98D9-46AF-9674-26FA8DB885E6}" presName="background" presStyleLbl="node0" presStyleIdx="0" presStyleCnt="1"/>
      <dgm:spPr/>
      <dgm:t>
        <a:bodyPr/>
        <a:lstStyle/>
        <a:p>
          <a:endParaRPr lang="en-US"/>
        </a:p>
      </dgm:t>
    </dgm:pt>
    <dgm:pt modelId="{F3420EB2-F982-4602-AB5D-37D9ED3DEAF7}" type="pres">
      <dgm:prSet presAssocID="{92AE74F8-98D9-46AF-9674-26FA8DB885E6}" presName="text" presStyleLbl="fgAcc0" presStyleIdx="0" presStyleCnt="1" custScaleX="162526">
        <dgm:presLayoutVars>
          <dgm:chPref val="3"/>
        </dgm:presLayoutVars>
      </dgm:prSet>
      <dgm:spPr/>
      <dgm:t>
        <a:bodyPr/>
        <a:lstStyle/>
        <a:p>
          <a:endParaRPr lang="en-US"/>
        </a:p>
      </dgm:t>
    </dgm:pt>
    <dgm:pt modelId="{F7526C6B-7719-4796-991A-C28DE98FCB6F}" type="pres">
      <dgm:prSet presAssocID="{92AE74F8-98D9-46AF-9674-26FA8DB885E6}" presName="hierChild2" presStyleCnt="0"/>
      <dgm:spPr/>
      <dgm:t>
        <a:bodyPr/>
        <a:lstStyle/>
        <a:p>
          <a:endParaRPr lang="en-US"/>
        </a:p>
      </dgm:t>
    </dgm:pt>
    <dgm:pt modelId="{A3717D54-5ED1-4D7E-A1EB-74A73A3691E4}" type="pres">
      <dgm:prSet presAssocID="{E193DC2B-9709-48B7-B992-6C9DB2C232EA}" presName="Name10" presStyleLbl="parChTrans1D2" presStyleIdx="0" presStyleCnt="2"/>
      <dgm:spPr/>
      <dgm:t>
        <a:bodyPr/>
        <a:lstStyle/>
        <a:p>
          <a:endParaRPr lang="en-US"/>
        </a:p>
      </dgm:t>
    </dgm:pt>
    <dgm:pt modelId="{A85230A5-7BF4-40CB-84F4-A57589EC50BB}" type="pres">
      <dgm:prSet presAssocID="{F2D41EA4-5523-4CF3-9B39-793A38DC68EB}" presName="hierRoot2" presStyleCnt="0"/>
      <dgm:spPr/>
      <dgm:t>
        <a:bodyPr/>
        <a:lstStyle/>
        <a:p>
          <a:endParaRPr lang="en-US"/>
        </a:p>
      </dgm:t>
    </dgm:pt>
    <dgm:pt modelId="{C2A415D2-3F60-4AD8-AFF0-95752DFD15D2}" type="pres">
      <dgm:prSet presAssocID="{F2D41EA4-5523-4CF3-9B39-793A38DC68EB}" presName="composite2" presStyleCnt="0"/>
      <dgm:spPr/>
      <dgm:t>
        <a:bodyPr/>
        <a:lstStyle/>
        <a:p>
          <a:endParaRPr lang="en-US"/>
        </a:p>
      </dgm:t>
    </dgm:pt>
    <dgm:pt modelId="{D53F804A-040C-4ED1-BD56-771BF808A9AD}" type="pres">
      <dgm:prSet presAssocID="{F2D41EA4-5523-4CF3-9B39-793A38DC68EB}" presName="background2" presStyleLbl="node2" presStyleIdx="0" presStyleCnt="2"/>
      <dgm:spPr/>
      <dgm:t>
        <a:bodyPr/>
        <a:lstStyle/>
        <a:p>
          <a:endParaRPr lang="en-US"/>
        </a:p>
      </dgm:t>
    </dgm:pt>
    <dgm:pt modelId="{30B8E824-6FDE-4798-8B61-DAF6DB578F5F}" type="pres">
      <dgm:prSet presAssocID="{F2D41EA4-5523-4CF3-9B39-793A38DC68EB}" presName="text2" presStyleLbl="fgAcc2" presStyleIdx="0" presStyleCnt="2" custScaleX="162526">
        <dgm:presLayoutVars>
          <dgm:chPref val="3"/>
        </dgm:presLayoutVars>
      </dgm:prSet>
      <dgm:spPr/>
      <dgm:t>
        <a:bodyPr/>
        <a:lstStyle/>
        <a:p>
          <a:endParaRPr lang="en-US"/>
        </a:p>
      </dgm:t>
    </dgm:pt>
    <dgm:pt modelId="{AACF8299-09BD-421F-A7C0-D4DD602F0B67}" type="pres">
      <dgm:prSet presAssocID="{F2D41EA4-5523-4CF3-9B39-793A38DC68EB}" presName="hierChild3" presStyleCnt="0"/>
      <dgm:spPr/>
      <dgm:t>
        <a:bodyPr/>
        <a:lstStyle/>
        <a:p>
          <a:endParaRPr lang="en-US"/>
        </a:p>
      </dgm:t>
    </dgm:pt>
    <dgm:pt modelId="{DA201843-5A60-4B5E-89B2-6DB627EAE6B2}" type="pres">
      <dgm:prSet presAssocID="{793D58E7-8498-4E88-98CC-12729D1E60DE}" presName="Name10" presStyleLbl="parChTrans1D2" presStyleIdx="1" presStyleCnt="2"/>
      <dgm:spPr/>
      <dgm:t>
        <a:bodyPr/>
        <a:lstStyle/>
        <a:p>
          <a:endParaRPr lang="en-US"/>
        </a:p>
      </dgm:t>
    </dgm:pt>
    <dgm:pt modelId="{1B412494-17DD-40B2-9173-33146A91D96B}" type="pres">
      <dgm:prSet presAssocID="{1ADF874B-0FCF-4C7D-B5A6-F54A8697F9D6}" presName="hierRoot2" presStyleCnt="0"/>
      <dgm:spPr/>
      <dgm:t>
        <a:bodyPr/>
        <a:lstStyle/>
        <a:p>
          <a:endParaRPr lang="en-US"/>
        </a:p>
      </dgm:t>
    </dgm:pt>
    <dgm:pt modelId="{CD6F3C78-F2B7-4FD3-8D3D-DD3CE71080F2}" type="pres">
      <dgm:prSet presAssocID="{1ADF874B-0FCF-4C7D-B5A6-F54A8697F9D6}" presName="composite2" presStyleCnt="0"/>
      <dgm:spPr/>
      <dgm:t>
        <a:bodyPr/>
        <a:lstStyle/>
        <a:p>
          <a:endParaRPr lang="en-US"/>
        </a:p>
      </dgm:t>
    </dgm:pt>
    <dgm:pt modelId="{649BA5B5-756B-40B8-BB97-3310505D0B5E}" type="pres">
      <dgm:prSet presAssocID="{1ADF874B-0FCF-4C7D-B5A6-F54A8697F9D6}" presName="background2" presStyleLbl="node2" presStyleIdx="1" presStyleCnt="2"/>
      <dgm:spPr/>
      <dgm:t>
        <a:bodyPr/>
        <a:lstStyle/>
        <a:p>
          <a:endParaRPr lang="en-US"/>
        </a:p>
      </dgm:t>
    </dgm:pt>
    <dgm:pt modelId="{171652AF-E3B5-4F62-AE83-9487D808B4BA}" type="pres">
      <dgm:prSet presAssocID="{1ADF874B-0FCF-4C7D-B5A6-F54A8697F9D6}" presName="text2" presStyleLbl="fgAcc2" presStyleIdx="1" presStyleCnt="2" custScaleX="162526">
        <dgm:presLayoutVars>
          <dgm:chPref val="3"/>
        </dgm:presLayoutVars>
      </dgm:prSet>
      <dgm:spPr/>
      <dgm:t>
        <a:bodyPr/>
        <a:lstStyle/>
        <a:p>
          <a:endParaRPr lang="en-US"/>
        </a:p>
      </dgm:t>
    </dgm:pt>
    <dgm:pt modelId="{E2037EC8-5C7B-4DC3-AA77-39490AF788E9}" type="pres">
      <dgm:prSet presAssocID="{1ADF874B-0FCF-4C7D-B5A6-F54A8697F9D6}" presName="hierChild3" presStyleCnt="0"/>
      <dgm:spPr/>
      <dgm:t>
        <a:bodyPr/>
        <a:lstStyle/>
        <a:p>
          <a:endParaRPr lang="en-US"/>
        </a:p>
      </dgm:t>
    </dgm:pt>
  </dgm:ptLst>
  <dgm:cxnLst>
    <dgm:cxn modelId="{CCC2E372-C8D4-4F31-A161-0D5E2C85C3CF}" type="presOf" srcId="{F2D41EA4-5523-4CF3-9B39-793A38DC68EB}" destId="{30B8E824-6FDE-4798-8B61-DAF6DB578F5F}" srcOrd="0" destOrd="0" presId="urn:microsoft.com/office/officeart/2005/8/layout/hierarchy1"/>
    <dgm:cxn modelId="{03B84220-EF88-43A3-B091-908DA5973CE5}" type="presOf" srcId="{14266D08-F2C8-41E7-AFF2-14C2028A1A3E}" destId="{F6C8324D-087C-415B-8C88-092D84B62BCD}" srcOrd="0" destOrd="0" presId="urn:microsoft.com/office/officeart/2005/8/layout/hierarchy1"/>
    <dgm:cxn modelId="{539EF71D-FD5E-4FD5-B84B-97F38155024B}" type="presOf" srcId="{793D58E7-8498-4E88-98CC-12729D1E60DE}" destId="{DA201843-5A60-4B5E-89B2-6DB627EAE6B2}" srcOrd="0" destOrd="0" presId="urn:microsoft.com/office/officeart/2005/8/layout/hierarchy1"/>
    <dgm:cxn modelId="{3448E4DF-6BB3-4478-A5AC-FFF5A32588E4}" type="presOf" srcId="{92AE74F8-98D9-46AF-9674-26FA8DB885E6}" destId="{F3420EB2-F982-4602-AB5D-37D9ED3DEAF7}" srcOrd="0" destOrd="0" presId="urn:microsoft.com/office/officeart/2005/8/layout/hierarchy1"/>
    <dgm:cxn modelId="{4050D72E-0980-43FC-AF04-5A2A5DFD7D34}" srcId="{92AE74F8-98D9-46AF-9674-26FA8DB885E6}" destId="{1ADF874B-0FCF-4C7D-B5A6-F54A8697F9D6}" srcOrd="1" destOrd="0" parTransId="{793D58E7-8498-4E88-98CC-12729D1E60DE}" sibTransId="{48435F9F-F976-496F-95A4-C7427BF41590}"/>
    <dgm:cxn modelId="{60CE8B7C-3C9F-463D-B242-8C379BE48FEE}" type="presOf" srcId="{1ADF874B-0FCF-4C7D-B5A6-F54A8697F9D6}" destId="{171652AF-E3B5-4F62-AE83-9487D808B4BA}" srcOrd="0" destOrd="0" presId="urn:microsoft.com/office/officeart/2005/8/layout/hierarchy1"/>
    <dgm:cxn modelId="{3D77C7E5-D023-4E13-BB07-3A162D61F62E}" type="presOf" srcId="{E193DC2B-9709-48B7-B992-6C9DB2C232EA}" destId="{A3717D54-5ED1-4D7E-A1EB-74A73A3691E4}" srcOrd="0" destOrd="0" presId="urn:microsoft.com/office/officeart/2005/8/layout/hierarchy1"/>
    <dgm:cxn modelId="{FF540B54-CD1E-4039-968D-2ED2D5B410E8}" srcId="{14266D08-F2C8-41E7-AFF2-14C2028A1A3E}" destId="{92AE74F8-98D9-46AF-9674-26FA8DB885E6}" srcOrd="0" destOrd="0" parTransId="{F59D6000-49CF-4F86-BDD0-4EBC9C833A9E}" sibTransId="{C23E2559-CD68-4512-9054-E34963CE5EA1}"/>
    <dgm:cxn modelId="{956AA239-DE63-4FA3-8489-82B74E96A679}" srcId="{92AE74F8-98D9-46AF-9674-26FA8DB885E6}" destId="{F2D41EA4-5523-4CF3-9B39-793A38DC68EB}" srcOrd="0" destOrd="0" parTransId="{E193DC2B-9709-48B7-B992-6C9DB2C232EA}" sibTransId="{1BB488DA-5706-4742-9465-AE803EF51B94}"/>
    <dgm:cxn modelId="{886D0848-C6E4-44FB-A1A6-CD841BDC251A}" type="presParOf" srcId="{F6C8324D-087C-415B-8C88-092D84B62BCD}" destId="{37997144-5C2C-4C84-98E2-A6564EAD53D3}" srcOrd="0" destOrd="0" presId="urn:microsoft.com/office/officeart/2005/8/layout/hierarchy1"/>
    <dgm:cxn modelId="{1A5460F8-F4F5-46FC-8945-728AB1CE1E9C}" type="presParOf" srcId="{37997144-5C2C-4C84-98E2-A6564EAD53D3}" destId="{4F8067A0-70F0-4472-A4F6-CD17CAFFCE1A}" srcOrd="0" destOrd="0" presId="urn:microsoft.com/office/officeart/2005/8/layout/hierarchy1"/>
    <dgm:cxn modelId="{2299D5DE-5D9F-4ABF-AEDD-9109DE2456FE}" type="presParOf" srcId="{4F8067A0-70F0-4472-A4F6-CD17CAFFCE1A}" destId="{BEF5452B-B66E-4990-A05D-7B8A94137EA9}" srcOrd="0" destOrd="0" presId="urn:microsoft.com/office/officeart/2005/8/layout/hierarchy1"/>
    <dgm:cxn modelId="{EF1F80C0-2941-45A6-B96E-07D618D9AE7C}" type="presParOf" srcId="{4F8067A0-70F0-4472-A4F6-CD17CAFFCE1A}" destId="{F3420EB2-F982-4602-AB5D-37D9ED3DEAF7}" srcOrd="1" destOrd="0" presId="urn:microsoft.com/office/officeart/2005/8/layout/hierarchy1"/>
    <dgm:cxn modelId="{F82F5B8F-4B9B-42AC-8120-B7C3DDC28063}" type="presParOf" srcId="{37997144-5C2C-4C84-98E2-A6564EAD53D3}" destId="{F7526C6B-7719-4796-991A-C28DE98FCB6F}" srcOrd="1" destOrd="0" presId="urn:microsoft.com/office/officeart/2005/8/layout/hierarchy1"/>
    <dgm:cxn modelId="{D6CFC0B5-0DAA-40F2-961E-F5721000486D}" type="presParOf" srcId="{F7526C6B-7719-4796-991A-C28DE98FCB6F}" destId="{A3717D54-5ED1-4D7E-A1EB-74A73A3691E4}" srcOrd="0" destOrd="0" presId="urn:microsoft.com/office/officeart/2005/8/layout/hierarchy1"/>
    <dgm:cxn modelId="{CA158E41-F531-4B96-A2A2-470A6028C6DA}" type="presParOf" srcId="{F7526C6B-7719-4796-991A-C28DE98FCB6F}" destId="{A85230A5-7BF4-40CB-84F4-A57589EC50BB}" srcOrd="1" destOrd="0" presId="urn:microsoft.com/office/officeart/2005/8/layout/hierarchy1"/>
    <dgm:cxn modelId="{C326588F-25CD-4DA5-BE55-77D4B6569508}" type="presParOf" srcId="{A85230A5-7BF4-40CB-84F4-A57589EC50BB}" destId="{C2A415D2-3F60-4AD8-AFF0-95752DFD15D2}" srcOrd="0" destOrd="0" presId="urn:microsoft.com/office/officeart/2005/8/layout/hierarchy1"/>
    <dgm:cxn modelId="{D10CF6DF-CB2C-4B5A-A50E-0BEB2C93AE11}" type="presParOf" srcId="{C2A415D2-3F60-4AD8-AFF0-95752DFD15D2}" destId="{D53F804A-040C-4ED1-BD56-771BF808A9AD}" srcOrd="0" destOrd="0" presId="urn:microsoft.com/office/officeart/2005/8/layout/hierarchy1"/>
    <dgm:cxn modelId="{B668C7C6-D494-4ECE-B617-5F29B5A22ADC}" type="presParOf" srcId="{C2A415D2-3F60-4AD8-AFF0-95752DFD15D2}" destId="{30B8E824-6FDE-4798-8B61-DAF6DB578F5F}" srcOrd="1" destOrd="0" presId="urn:microsoft.com/office/officeart/2005/8/layout/hierarchy1"/>
    <dgm:cxn modelId="{E7DD1DE7-3CF3-42CA-95A7-0810A0014991}" type="presParOf" srcId="{A85230A5-7BF4-40CB-84F4-A57589EC50BB}" destId="{AACF8299-09BD-421F-A7C0-D4DD602F0B67}" srcOrd="1" destOrd="0" presId="urn:microsoft.com/office/officeart/2005/8/layout/hierarchy1"/>
    <dgm:cxn modelId="{F482BF18-F217-4DE6-B708-E353698F3AFD}" type="presParOf" srcId="{F7526C6B-7719-4796-991A-C28DE98FCB6F}" destId="{DA201843-5A60-4B5E-89B2-6DB627EAE6B2}" srcOrd="2" destOrd="0" presId="urn:microsoft.com/office/officeart/2005/8/layout/hierarchy1"/>
    <dgm:cxn modelId="{B171B68D-098F-486C-AC19-83BBA1DD0F3E}" type="presParOf" srcId="{F7526C6B-7719-4796-991A-C28DE98FCB6F}" destId="{1B412494-17DD-40B2-9173-33146A91D96B}" srcOrd="3" destOrd="0" presId="urn:microsoft.com/office/officeart/2005/8/layout/hierarchy1"/>
    <dgm:cxn modelId="{C7915401-D233-49FB-9DAC-DF138B54D6EC}" type="presParOf" srcId="{1B412494-17DD-40B2-9173-33146A91D96B}" destId="{CD6F3C78-F2B7-4FD3-8D3D-DD3CE71080F2}" srcOrd="0" destOrd="0" presId="urn:microsoft.com/office/officeart/2005/8/layout/hierarchy1"/>
    <dgm:cxn modelId="{C8D27A44-252A-4F51-A929-7859C22F8A0A}" type="presParOf" srcId="{CD6F3C78-F2B7-4FD3-8D3D-DD3CE71080F2}" destId="{649BA5B5-756B-40B8-BB97-3310505D0B5E}" srcOrd="0" destOrd="0" presId="urn:microsoft.com/office/officeart/2005/8/layout/hierarchy1"/>
    <dgm:cxn modelId="{E3DBACA2-D7E6-4E13-980F-A9EEE006C778}" type="presParOf" srcId="{CD6F3C78-F2B7-4FD3-8D3D-DD3CE71080F2}" destId="{171652AF-E3B5-4F62-AE83-9487D808B4BA}" srcOrd="1" destOrd="0" presId="urn:microsoft.com/office/officeart/2005/8/layout/hierarchy1"/>
    <dgm:cxn modelId="{578BAF93-1AC5-4B6E-ABBE-EA3F222A5A4C}" type="presParOf" srcId="{1B412494-17DD-40B2-9173-33146A91D96B}" destId="{E2037EC8-5C7B-4DC3-AA77-39490AF788E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طرف سے جب اجر ملے گا تو اِس میں اکرام اور اعزاز ہوگا</a:t>
          </a:r>
          <a:endParaRPr lang="en-US" sz="2800" dirty="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endParaRPr>
        </a:p>
      </dgm:t>
    </dgm:pt>
    <dgm:pt modelId="{E6DCB98A-1613-426E-A30A-48ABE3BBB006}" type="par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99D09C75-CF2B-439D-B311-7F3BDBD8EA47}" type="sibTrans" cxnId="{4A7A59C9-17A6-426B-AEF5-4F4F61E09184}">
      <dgm:prSet/>
      <dgm:spPr/>
      <dgm:t>
        <a:bodyPr/>
        <a:lstStyle/>
        <a:p>
          <a:pPr algn="ctr"/>
          <a:endParaRPr lang="en-US" sz="2800" b="0">
            <a:solidFill>
              <a:schemeClr val="bg1"/>
            </a:solidFill>
            <a:effectLst>
              <a:outerShdw blurRad="38100" dist="38100" dir="2700000" algn="tl">
                <a:srgbClr val="000000">
                  <a:alpha val="43137"/>
                </a:srgbClr>
              </a:outerShdw>
            </a:effectLst>
            <a:latin typeface="Nafees Web Naskh" pitchFamily="2" charset="-78"/>
            <a:cs typeface="Nafees Web Naskh"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ScaleY="88090">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5744055-8594-406B-8C2E-EBB1AF696C8F}" type="presOf" srcId="{0967F7E4-F678-4578-8600-1B83ACEB6BBB}" destId="{D2B49F6D-4100-42FB-82A8-1CFAA91AE96A}" srcOrd="0" destOrd="0" presId="urn:microsoft.com/office/officeart/2005/8/layout/vList2"/>
    <dgm:cxn modelId="{49A4A2FB-146D-4894-9CD3-A5A1F871BF1F}" type="presOf" srcId="{724361B4-9B9F-4084-A10C-F167166253CF}" destId="{D76713C3-888F-4971-B388-C389CB2342AF}" srcOrd="0" destOrd="0" presId="urn:microsoft.com/office/officeart/2005/8/layout/vList2"/>
    <dgm:cxn modelId="{43978961-4148-436A-A035-FC0F34C9481B}" type="presParOf" srcId="{D76713C3-888F-4971-B388-C389CB2342AF}" destId="{D2B49F6D-4100-42FB-82A8-1CFAA91AE96A}"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ar-SA"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1-</a:t>
          </a:r>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6</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0FD917-302B-4717-819B-74ED1B7529B3}" type="parTrans" cxnId="{E2AB79FF-B397-4001-94D4-C91156BB9B65}">
      <dgm:prSet/>
      <dgm:spPr/>
      <dgm:t>
        <a:bodyPr/>
        <a:lstStyle/>
        <a:p>
          <a:pPr rtl="1"/>
          <a:endParaRPr lang="en-US" sz="2800">
            <a:latin typeface="Jameel Noori Nastaleeq" pitchFamily="2" charset="-78"/>
            <a:cs typeface="Jameel Noori Nastaleeq" pitchFamily="2" charset="-78"/>
          </a:endParaRPr>
        </a:p>
      </dgm:t>
    </dgm:pt>
    <dgm:pt modelId="{651508FF-68AC-4919-989C-90B5914732DA}" type="sibTrans" cxnId="{E2AB79FF-B397-4001-94D4-C91156BB9B65}">
      <dgm:prSet/>
      <dgm:spPr/>
      <dgm:t>
        <a:bodyPr/>
        <a:lstStyle/>
        <a:p>
          <a:pPr rtl="1"/>
          <a:endParaRPr lang="en-US" sz="2800">
            <a:latin typeface="Jameel Noori Nastaleeq" pitchFamily="2" charset="-78"/>
            <a:cs typeface="Jameel Noori Nastaleeq" pitchFamily="2" charset="-78"/>
          </a:endParaRPr>
        </a:p>
      </dgm:t>
    </dgm:pt>
    <dgm:pt modelId="{27E8A47A-133F-47A1-B687-CE99AC99AA13}">
      <dgm:prSet custT="1"/>
      <dgm:spPr>
        <a:ln>
          <a:solidFill>
            <a:srgbClr val="1A3F6D">
              <a:alpha val="90000"/>
            </a:srgbClr>
          </a:solidFill>
        </a:ln>
      </dgm:spPr>
      <dgm:t>
        <a:bodyPr/>
        <a:lstStyle/>
        <a:p>
          <a:pPr rtl="1"/>
          <a:r>
            <a:rPr lang="ur-PK" sz="2600" dirty="0" smtClean="0">
              <a:latin typeface="Jameel Noori Nastaleeq" pitchFamily="2" charset="-78"/>
              <a:cs typeface="Jameel Noori Nastaleeq" pitchFamily="2" charset="-78"/>
            </a:rPr>
            <a:t>ذات و صفاتِ باری تعالیٰ</a:t>
          </a:r>
          <a:endParaRPr lang="en-US" sz="26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800">
            <a:latin typeface="Jameel Noori Nastaleeq" pitchFamily="2" charset="-78"/>
            <a:cs typeface="Jameel Noori Nastaleeq" pitchFamily="2" charset="-78"/>
          </a:endParaRPr>
        </a:p>
      </dgm:t>
    </dgm:pt>
    <dgm:pt modelId="{5FE44775-69FA-4EFD-97BF-A5D95002B07D}" type="sibTrans" cxnId="{FD0E444A-9D4C-4B50-9E6B-13C97086D187}">
      <dgm:prSet/>
      <dgm:spPr/>
      <dgm:t>
        <a:bodyPr/>
        <a:lstStyle/>
        <a:p>
          <a:pPr rtl="1"/>
          <a:endParaRPr lang="en-US" sz="2800">
            <a:latin typeface="Jameel Noori Nastaleeq" pitchFamily="2" charset="-78"/>
            <a:cs typeface="Jameel Noori Nastaleeq"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7-11</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42424D-582C-44B9-8DC5-16D46AB1E67C}" type="parTrans" cxnId="{6A198F67-A835-40F7-802B-9DB137DD0DA6}">
      <dgm:prSet/>
      <dgm:spPr/>
      <dgm:t>
        <a:bodyPr/>
        <a:lstStyle/>
        <a:p>
          <a:pPr rtl="1"/>
          <a:endParaRPr lang="en-US" sz="2800">
            <a:latin typeface="Jameel Noori Nastaleeq" pitchFamily="2" charset="-78"/>
            <a:cs typeface="Jameel Noori Nastaleeq" pitchFamily="2" charset="-78"/>
          </a:endParaRPr>
        </a:p>
      </dgm:t>
    </dgm:pt>
    <dgm:pt modelId="{84C9B20E-52C9-49B3-96FB-124F9A40747E}" type="sibTrans" cxnId="{6A198F67-A835-40F7-802B-9DB137DD0DA6}">
      <dgm:prSet/>
      <dgm:spPr/>
      <dgm:t>
        <a:bodyPr/>
        <a:lstStyle/>
        <a:p>
          <a:pPr rtl="1"/>
          <a:endParaRPr lang="en-US" sz="2800">
            <a:latin typeface="Jameel Noori Nastaleeq" pitchFamily="2" charset="-78"/>
            <a:cs typeface="Jameel Noori Nastaleeq" pitchFamily="2" charset="-78"/>
          </a:endParaRPr>
        </a:p>
      </dgm:t>
    </dgm:pt>
    <dgm:pt modelId="{50E5ACCA-4F3A-4DCE-B545-DA10F8FBB8CE}">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دین اسلام کے تقاضے</a:t>
          </a:r>
          <a:endParaRPr lang="en-US" sz="26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800">
            <a:latin typeface="Jameel Noori Nastaleeq" pitchFamily="2" charset="-78"/>
            <a:cs typeface="Jameel Noori Nastaleeq" pitchFamily="2" charset="-78"/>
          </a:endParaRPr>
        </a:p>
      </dgm:t>
    </dgm:pt>
    <dgm:pt modelId="{A378F6AA-A76F-4E09-B556-2D26BCA2689B}" type="sibTrans" cxnId="{98E28093-17ED-42A1-90AC-5F6793231AC6}">
      <dgm:prSet/>
      <dgm:spPr/>
      <dgm:t>
        <a:bodyPr/>
        <a:lstStyle/>
        <a:p>
          <a:pPr rtl="1"/>
          <a:endParaRPr lang="en-US" sz="2800">
            <a:latin typeface="Jameel Noori Nastaleeq" pitchFamily="2" charset="-78"/>
            <a:cs typeface="Jameel Noori Nastaleeq" pitchFamily="2" charset="-78"/>
          </a:endParaRPr>
        </a:p>
      </dgm:t>
    </dgm:pt>
    <dgm:pt modelId="{3E49B28D-4FF5-4D0F-B531-7BBE15D9ACB0}">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12-15</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CFB6571-3400-4FB1-9C64-C383B8A8221F}" type="parTrans" cxnId="{FFEA9A4F-8304-4664-9E84-9E331B7275C1}">
      <dgm:prSet/>
      <dgm:spPr/>
      <dgm:t>
        <a:bodyPr/>
        <a:lstStyle/>
        <a:p>
          <a:endParaRPr lang="en-US" sz="2800">
            <a:latin typeface="Jameel Noori Nastaleeq" pitchFamily="2" charset="-78"/>
            <a:cs typeface="Jameel Noori Nastaleeq" pitchFamily="2" charset="-78"/>
          </a:endParaRPr>
        </a:p>
      </dgm:t>
    </dgm:pt>
    <dgm:pt modelId="{C3DEF706-5336-44ED-9C41-E2610C219692}" type="sibTrans" cxnId="{FFEA9A4F-8304-4664-9E84-9E331B7275C1}">
      <dgm:prSet/>
      <dgm:spPr/>
      <dgm:t>
        <a:bodyPr/>
        <a:lstStyle/>
        <a:p>
          <a:endParaRPr lang="en-US" sz="2800">
            <a:latin typeface="Jameel Noori Nastaleeq" pitchFamily="2" charset="-78"/>
            <a:cs typeface="Jameel Noori Nastaleeq" pitchFamily="2" charset="-78"/>
          </a:endParaRPr>
        </a:p>
      </dgm:t>
    </dgm:pt>
    <dgm:pt modelId="{6F2B8C98-DA36-43BB-832A-D42E12538549}">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دین کے تقاضے اور انجام آخرت</a:t>
          </a:r>
          <a:endParaRPr lang="en-US" sz="26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endParaRPr lang="en-US" sz="2800">
            <a:latin typeface="Jameel Noori Nastaleeq" pitchFamily="2" charset="-78"/>
            <a:cs typeface="Jameel Noori Nastaleeq" pitchFamily="2" charset="-78"/>
          </a:endParaRPr>
        </a:p>
      </dgm:t>
    </dgm:pt>
    <dgm:pt modelId="{3B8A5502-EDD4-4C60-BD66-DD2A2B5E6C6E}" type="sibTrans" cxnId="{65A62A1F-A1C4-4F88-A836-6880EEE7CB09}">
      <dgm:prSet/>
      <dgm:spPr/>
      <dgm:t>
        <a:bodyPr/>
        <a:lstStyle/>
        <a:p>
          <a:endParaRPr lang="en-US" sz="2800">
            <a:latin typeface="Jameel Noori Nastaleeq" pitchFamily="2" charset="-78"/>
            <a:cs typeface="Jameel Noori Nastaleeq" pitchFamily="2" charset="-78"/>
          </a:endParaRPr>
        </a:p>
      </dgm:t>
    </dgm:pt>
    <dgm:pt modelId="{5701371C-A119-4218-9AC3-CC61F681937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16-19</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176CD6-6685-49FA-93DB-B4B746769656}" type="parTrans" cxnId="{D442D390-BCE2-4E0A-A377-1959651F9167}">
      <dgm:prSet/>
      <dgm:spPr/>
      <dgm:t>
        <a:bodyPr/>
        <a:lstStyle/>
        <a:p>
          <a:endParaRPr lang="en-US" sz="2800">
            <a:latin typeface="Jameel Noori Nastaleeq" pitchFamily="2" charset="-78"/>
            <a:cs typeface="Jameel Noori Nastaleeq" pitchFamily="2" charset="-78"/>
          </a:endParaRPr>
        </a:p>
      </dgm:t>
    </dgm:pt>
    <dgm:pt modelId="{AC99185E-4D07-4BBC-A9D6-E68F5A38F002}" type="sibTrans" cxnId="{D442D390-BCE2-4E0A-A377-1959651F9167}">
      <dgm:prSet/>
      <dgm:spPr/>
      <dgm:t>
        <a:bodyPr/>
        <a:lstStyle/>
        <a:p>
          <a:endParaRPr lang="en-US" sz="2800">
            <a:latin typeface="Jameel Noori Nastaleeq" pitchFamily="2" charset="-78"/>
            <a:cs typeface="Jameel Noori Nastaleeq" pitchFamily="2" charset="-78"/>
          </a:endParaRPr>
        </a:p>
      </dgm:t>
    </dgm:pt>
    <dgm:pt modelId="{1FBE9417-04B3-4013-BF45-DD6E1C57F661}">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قرب الہی کے حصول کا راستہ</a:t>
          </a:r>
          <a:endParaRPr lang="en-US" sz="2600" dirty="0">
            <a:latin typeface="Jameel Noori Nastaleeq" pitchFamily="2" charset="-78"/>
            <a:cs typeface="Jameel Noori Nastaleeq" pitchFamily="2" charset="-78"/>
          </a:endParaRPr>
        </a:p>
      </dgm:t>
    </dgm:pt>
    <dgm:pt modelId="{E9B55F79-10A8-456F-A53A-1196A086AF0C}" type="parTrans" cxnId="{B65F0171-6549-46D3-9D8D-78C280FB8F6F}">
      <dgm:prSet/>
      <dgm:spPr/>
      <dgm:t>
        <a:bodyPr/>
        <a:lstStyle/>
        <a:p>
          <a:endParaRPr lang="en-US" sz="2800">
            <a:latin typeface="Jameel Noori Nastaleeq" pitchFamily="2" charset="-78"/>
            <a:cs typeface="Jameel Noori Nastaleeq" pitchFamily="2" charset="-78"/>
          </a:endParaRPr>
        </a:p>
      </dgm:t>
    </dgm:pt>
    <dgm:pt modelId="{757FDAD6-B0C6-4855-B819-BAE38B3B8556}" type="sibTrans" cxnId="{B65F0171-6549-46D3-9D8D-78C280FB8F6F}">
      <dgm:prSet/>
      <dgm:spPr/>
      <dgm:t>
        <a:bodyPr/>
        <a:lstStyle/>
        <a:p>
          <a:endParaRPr lang="en-US" sz="2800">
            <a:latin typeface="Jameel Noori Nastaleeq" pitchFamily="2" charset="-78"/>
            <a:cs typeface="Jameel Noori Nastaleeq" pitchFamily="2" charset="-78"/>
          </a:endParaRPr>
        </a:p>
      </dgm:t>
    </dgm:pt>
    <dgm:pt modelId="{4DB51535-554F-4B12-A8C9-5F437A1E439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20-24</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A8535B2-8CD7-4181-A37A-A431E6318774}" type="parTrans" cxnId="{DBF35B3B-3C06-4283-843C-1BE973EC71C7}">
      <dgm:prSet/>
      <dgm:spPr/>
      <dgm:t>
        <a:bodyPr/>
        <a:lstStyle/>
        <a:p>
          <a:endParaRPr lang="en-US" sz="2800">
            <a:latin typeface="Jameel Noori Nastaleeq" pitchFamily="2" charset="-78"/>
            <a:cs typeface="Jameel Noori Nastaleeq" pitchFamily="2" charset="-78"/>
          </a:endParaRPr>
        </a:p>
      </dgm:t>
    </dgm:pt>
    <dgm:pt modelId="{B78C39FD-EE1D-4356-9B6A-F0F7E1EDC0D8}" type="sibTrans" cxnId="{DBF35B3B-3C06-4283-843C-1BE973EC71C7}">
      <dgm:prSet/>
      <dgm:spPr/>
      <dgm:t>
        <a:bodyPr/>
        <a:lstStyle/>
        <a:p>
          <a:endParaRPr lang="en-US" sz="2800">
            <a:latin typeface="Jameel Noori Nastaleeq" pitchFamily="2" charset="-78"/>
            <a:cs typeface="Jameel Noori Nastaleeq" pitchFamily="2" charset="-78"/>
          </a:endParaRPr>
        </a:p>
      </dgm:t>
    </dgm:pt>
    <dgm:pt modelId="{FEF21EE1-5853-4ECF-8AE4-998D74A3BF64}">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حیاتِ دنیا اور اس کے حوادث</a:t>
          </a:r>
          <a:endParaRPr lang="en-US" sz="2600" dirty="0">
            <a:latin typeface="Jameel Noori Nastaleeq" pitchFamily="2" charset="-78"/>
            <a:cs typeface="Jameel Noori Nastaleeq" pitchFamily="2" charset="-78"/>
          </a:endParaRPr>
        </a:p>
      </dgm:t>
    </dgm:pt>
    <dgm:pt modelId="{C78607F2-15C0-4C01-97DD-0238886D67F0}" type="parTrans" cxnId="{18D837B5-55F1-45DD-AE14-D5C79599EB18}">
      <dgm:prSet/>
      <dgm:spPr/>
      <dgm:t>
        <a:bodyPr/>
        <a:lstStyle/>
        <a:p>
          <a:endParaRPr lang="en-US" sz="2800">
            <a:latin typeface="Jameel Noori Nastaleeq" pitchFamily="2" charset="-78"/>
            <a:cs typeface="Jameel Noori Nastaleeq" pitchFamily="2" charset="-78"/>
          </a:endParaRPr>
        </a:p>
      </dgm:t>
    </dgm:pt>
    <dgm:pt modelId="{E43F7F2F-252D-4B15-801D-09553C2A6DB5}" type="sibTrans" cxnId="{18D837B5-55F1-45DD-AE14-D5C79599EB18}">
      <dgm:prSet/>
      <dgm:spPr/>
      <dgm:t>
        <a:bodyPr/>
        <a:lstStyle/>
        <a:p>
          <a:endParaRPr lang="en-US" sz="2800">
            <a:latin typeface="Jameel Noori Nastaleeq" pitchFamily="2" charset="-78"/>
            <a:cs typeface="Jameel Noori Nastaleeq" pitchFamily="2" charset="-78"/>
          </a:endParaRPr>
        </a:p>
      </dgm:t>
    </dgm:pt>
    <dgm:pt modelId="{D0B72308-2CA2-4563-A005-F4F60CD2E082}">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25</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4CA7833-15C8-4C11-9D9A-4B6D1B37CF1C}" type="parTrans" cxnId="{361B4163-0A85-49B6-8450-E13B4B113A88}">
      <dgm:prSet/>
      <dgm:spPr/>
      <dgm:t>
        <a:bodyPr/>
        <a:lstStyle/>
        <a:p>
          <a:endParaRPr lang="en-US" sz="2800">
            <a:latin typeface="Jameel Noori Nastaleeq" pitchFamily="2" charset="-78"/>
            <a:cs typeface="Jameel Noori Nastaleeq" pitchFamily="2" charset="-78"/>
          </a:endParaRPr>
        </a:p>
      </dgm:t>
    </dgm:pt>
    <dgm:pt modelId="{A5841AC6-BCA8-4F1B-9EF1-8BC642E5B997}" type="sibTrans" cxnId="{361B4163-0A85-49B6-8450-E13B4B113A88}">
      <dgm:prSet/>
      <dgm:spPr/>
      <dgm:t>
        <a:bodyPr/>
        <a:lstStyle/>
        <a:p>
          <a:endParaRPr lang="en-US" sz="2800">
            <a:latin typeface="Jameel Noori Nastaleeq" pitchFamily="2" charset="-78"/>
            <a:cs typeface="Jameel Noori Nastaleeq" pitchFamily="2" charset="-78"/>
          </a:endParaRPr>
        </a:p>
      </dgm:t>
    </dgm:pt>
    <dgm:pt modelId="{9E881B02-05D1-498C-9CBB-609E3DCDDB98}">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تمام رسولوں کا مشن – نظام عدل کا قیام</a:t>
          </a:r>
          <a:endParaRPr lang="ur-PK" sz="2600" dirty="0" smtClean="0">
            <a:latin typeface="Jameel Noori Nastaleeq" pitchFamily="2" charset="-78"/>
            <a:cs typeface="Jameel Noori Nastaleeq" pitchFamily="2" charset="-78"/>
          </a:endParaRPr>
        </a:p>
      </dgm:t>
    </dgm:pt>
    <dgm:pt modelId="{E65CE021-89F4-4935-A4CB-7645AB222E8C}" type="parTrans" cxnId="{052B54C6-4AAC-432B-A75F-3FA0B16483AE}">
      <dgm:prSet/>
      <dgm:spPr/>
      <dgm:t>
        <a:bodyPr/>
        <a:lstStyle/>
        <a:p>
          <a:endParaRPr lang="en-US" sz="2800">
            <a:latin typeface="Jameel Noori Nastaleeq" pitchFamily="2" charset="-78"/>
            <a:cs typeface="Jameel Noori Nastaleeq" pitchFamily="2" charset="-78"/>
          </a:endParaRPr>
        </a:p>
      </dgm:t>
    </dgm:pt>
    <dgm:pt modelId="{79F95100-F505-4768-9B27-67DD983544C5}" type="sibTrans" cxnId="{052B54C6-4AAC-432B-A75F-3FA0B16483AE}">
      <dgm:prSet/>
      <dgm:spPr/>
      <dgm:t>
        <a:bodyPr/>
        <a:lstStyle/>
        <a:p>
          <a:endParaRPr lang="en-US" sz="2800">
            <a:latin typeface="Jameel Noori Nastaleeq" pitchFamily="2" charset="-78"/>
            <a:cs typeface="Jameel Noori Nastaleeq" pitchFamily="2" charset="-78"/>
          </a:endParaRPr>
        </a:p>
      </dgm:t>
    </dgm:pt>
    <dgm:pt modelId="{8AA91388-B0DB-4842-9529-6CA1AE4F9064}">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6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26-29</a:t>
          </a:r>
        </a:p>
      </dgm:t>
    </dgm:pt>
    <dgm:pt modelId="{09A490C8-9B21-45E9-B14B-0B1E370F3439}" type="parTrans" cxnId="{373D87DB-DE2A-424D-9D91-D44A21182575}">
      <dgm:prSet/>
      <dgm:spPr/>
      <dgm:t>
        <a:bodyPr/>
        <a:lstStyle/>
        <a:p>
          <a:endParaRPr lang="en-US" sz="2800">
            <a:latin typeface="Jameel Noori Nastaleeq" pitchFamily="2" charset="-78"/>
            <a:cs typeface="Jameel Noori Nastaleeq" pitchFamily="2" charset="-78"/>
          </a:endParaRPr>
        </a:p>
      </dgm:t>
    </dgm:pt>
    <dgm:pt modelId="{246EB0D5-D58E-469D-B0F3-94EF3763436D}" type="sibTrans" cxnId="{373D87DB-DE2A-424D-9D91-D44A21182575}">
      <dgm:prSet/>
      <dgm:spPr/>
      <dgm:t>
        <a:bodyPr/>
        <a:lstStyle/>
        <a:p>
          <a:endParaRPr lang="en-US" sz="2800">
            <a:latin typeface="Jameel Noori Nastaleeq" pitchFamily="2" charset="-78"/>
            <a:cs typeface="Jameel Noori Nastaleeq" pitchFamily="2" charset="-78"/>
          </a:endParaRPr>
        </a:p>
      </dgm:t>
    </dgm:pt>
    <dgm:pt modelId="{ABF57C62-F112-4128-8906-334994C48143}">
      <dgm:prSet custT="1"/>
      <dgm:spPr>
        <a:ln>
          <a:solidFill>
            <a:srgbClr val="1A3F6D">
              <a:alpha val="90000"/>
            </a:srgbClr>
          </a:solidFill>
        </a:ln>
      </dgm:spPr>
      <dgm:t>
        <a:bodyPr/>
        <a:lstStyle/>
        <a:p>
          <a:pPr rtl="1"/>
          <a:r>
            <a:rPr lang="ur-PK" sz="2600" smtClean="0">
              <a:latin typeface="Jameel Noori Nastaleeq" pitchFamily="2" charset="-78"/>
              <a:cs typeface="Jameel Noori Nastaleeq" pitchFamily="2" charset="-78"/>
            </a:rPr>
            <a:t>رہبانیت – دین کے تقاضوں سے فرار کی راہ</a:t>
          </a:r>
          <a:endParaRPr lang="ur-PK" sz="2600" dirty="0" smtClean="0">
            <a:latin typeface="Jameel Noori Nastaleeq" pitchFamily="2" charset="-78"/>
            <a:cs typeface="Jameel Noori Nastaleeq" pitchFamily="2" charset="-78"/>
          </a:endParaRPr>
        </a:p>
      </dgm:t>
    </dgm:pt>
    <dgm:pt modelId="{0688D3D5-4E69-42D9-824B-60D588166F52}" type="parTrans" cxnId="{96353CC2-9ADD-4620-9CBE-2E819C6547AD}">
      <dgm:prSet/>
      <dgm:spPr/>
      <dgm:t>
        <a:bodyPr/>
        <a:lstStyle/>
        <a:p>
          <a:endParaRPr lang="en-US" sz="2800">
            <a:latin typeface="Jameel Noori Nastaleeq" pitchFamily="2" charset="-78"/>
            <a:cs typeface="Jameel Noori Nastaleeq" pitchFamily="2" charset="-78"/>
          </a:endParaRPr>
        </a:p>
      </dgm:t>
    </dgm:pt>
    <dgm:pt modelId="{6A1B9644-FDDD-4BF7-BED3-9D380EEDC8FC}" type="sibTrans" cxnId="{96353CC2-9ADD-4620-9CBE-2E819C6547AD}">
      <dgm:prSet/>
      <dgm:spPr/>
      <dgm:t>
        <a:bodyPr/>
        <a:lstStyle/>
        <a:p>
          <a:endParaRPr lang="en-US" sz="2800">
            <a:latin typeface="Jameel Noori Nastaleeq" pitchFamily="2" charset="-78"/>
            <a:cs typeface="Jameel Noori Nastaleeq" pitchFamily="2" charset="-78"/>
          </a:endParaRPr>
        </a:p>
      </dgm:t>
    </dgm:pt>
    <dgm:pt modelId="{26C2851A-7ABF-4476-A420-61C75861E954}" type="pres">
      <dgm:prSet presAssocID="{DBCCA44B-0DE1-476B-8FE2-BC6DF4DF8A75}" presName="Name0" presStyleCnt="0">
        <dgm:presLayoutVars>
          <dgm:dir val="rev"/>
          <dgm:animLvl val="lvl"/>
          <dgm:resizeHandles val="exact"/>
        </dgm:presLayoutVars>
      </dgm:prSet>
      <dgm:spPr/>
      <dgm:t>
        <a:bodyPr/>
        <a:lstStyle/>
        <a:p>
          <a:endParaRPr lang="en-US"/>
        </a:p>
      </dgm:t>
    </dgm:pt>
    <dgm:pt modelId="{D5702FAA-74D8-4DEE-BB41-EAF5A1BBD809}" type="pres">
      <dgm:prSet presAssocID="{072D58D6-322B-4D67-BBE2-2456B8474C6F}" presName="linNode" presStyleCnt="0"/>
      <dgm:spPr/>
      <dgm:t>
        <a:bodyPr/>
        <a:lstStyle/>
        <a:p>
          <a:endParaRPr lang="en-US"/>
        </a:p>
      </dgm:t>
    </dgm:pt>
    <dgm:pt modelId="{FAD134BB-FD96-4A6D-802F-F90745669BAD}" type="pres">
      <dgm:prSet presAssocID="{072D58D6-322B-4D67-BBE2-2456B8474C6F}" presName="parentText" presStyleLbl="node1" presStyleIdx="0" presStyleCnt="7">
        <dgm:presLayoutVars>
          <dgm:chMax val="1"/>
          <dgm:bulletEnabled val="1"/>
        </dgm:presLayoutVars>
      </dgm:prSet>
      <dgm:spPr/>
      <dgm:t>
        <a:bodyPr/>
        <a:lstStyle/>
        <a:p>
          <a:endParaRPr lang="en-US"/>
        </a:p>
      </dgm:t>
    </dgm:pt>
    <dgm:pt modelId="{E002FD90-815F-483E-B94F-597F248AFCEC}" type="pres">
      <dgm:prSet presAssocID="{072D58D6-322B-4D67-BBE2-2456B8474C6F}" presName="descendantText" presStyleLbl="alignAccFollowNode1" presStyleIdx="0" presStyleCnt="7">
        <dgm:presLayoutVars>
          <dgm:bulletEnabled val="1"/>
        </dgm:presLayoutVars>
      </dgm:prSet>
      <dgm:spPr/>
      <dgm:t>
        <a:bodyPr/>
        <a:lstStyle/>
        <a:p>
          <a:endParaRPr lang="en-US"/>
        </a:p>
      </dgm:t>
    </dgm:pt>
    <dgm:pt modelId="{3CAAD56A-A126-4937-AA4C-7A17244C8BA4}" type="pres">
      <dgm:prSet presAssocID="{651508FF-68AC-4919-989C-90B5914732DA}" presName="sp" presStyleCnt="0"/>
      <dgm:spPr/>
      <dgm:t>
        <a:bodyPr/>
        <a:lstStyle/>
        <a:p>
          <a:endParaRPr lang="en-US"/>
        </a:p>
      </dgm:t>
    </dgm:pt>
    <dgm:pt modelId="{FA65D3B3-DF15-49F3-83F0-E78E6D4109CE}" type="pres">
      <dgm:prSet presAssocID="{D681572D-0962-45E0-BF3F-7A3071D5D961}" presName="linNode" presStyleCnt="0"/>
      <dgm:spPr/>
      <dgm:t>
        <a:bodyPr/>
        <a:lstStyle/>
        <a:p>
          <a:endParaRPr lang="en-US"/>
        </a:p>
      </dgm:t>
    </dgm:pt>
    <dgm:pt modelId="{B19DB17B-129F-43C9-B739-23BF9E195D6A}" type="pres">
      <dgm:prSet presAssocID="{D681572D-0962-45E0-BF3F-7A3071D5D961}" presName="parentText" presStyleLbl="node1" presStyleIdx="1" presStyleCnt="7">
        <dgm:presLayoutVars>
          <dgm:chMax val="1"/>
          <dgm:bulletEnabled val="1"/>
        </dgm:presLayoutVars>
      </dgm:prSet>
      <dgm:spPr/>
      <dgm:t>
        <a:bodyPr/>
        <a:lstStyle/>
        <a:p>
          <a:endParaRPr lang="en-US"/>
        </a:p>
      </dgm:t>
    </dgm:pt>
    <dgm:pt modelId="{95A09048-0D7A-463A-A324-30A548C3320A}" type="pres">
      <dgm:prSet presAssocID="{D681572D-0962-45E0-BF3F-7A3071D5D961}" presName="descendantText" presStyleLbl="alignAccFollowNode1" presStyleIdx="1" presStyleCnt="7">
        <dgm:presLayoutVars>
          <dgm:bulletEnabled val="1"/>
        </dgm:presLayoutVars>
      </dgm:prSet>
      <dgm:spPr/>
      <dgm:t>
        <a:bodyPr/>
        <a:lstStyle/>
        <a:p>
          <a:endParaRPr lang="en-US"/>
        </a:p>
      </dgm:t>
    </dgm:pt>
    <dgm:pt modelId="{2C0E45F4-DC5B-4F3C-AEE7-746A62432A1E}" type="pres">
      <dgm:prSet presAssocID="{84C9B20E-52C9-49B3-96FB-124F9A40747E}" presName="sp" presStyleCnt="0"/>
      <dgm:spPr/>
      <dgm:t>
        <a:bodyPr/>
        <a:lstStyle/>
        <a:p>
          <a:endParaRPr lang="en-US"/>
        </a:p>
      </dgm:t>
    </dgm:pt>
    <dgm:pt modelId="{88E7777A-E539-46E6-A65C-A4D1A9405848}" type="pres">
      <dgm:prSet presAssocID="{3E49B28D-4FF5-4D0F-B531-7BBE15D9ACB0}" presName="linNode" presStyleCnt="0"/>
      <dgm:spPr/>
      <dgm:t>
        <a:bodyPr/>
        <a:lstStyle/>
        <a:p>
          <a:endParaRPr lang="en-US"/>
        </a:p>
      </dgm:t>
    </dgm:pt>
    <dgm:pt modelId="{DC92C64A-9ADB-40F4-86BF-7B319ED28389}" type="pres">
      <dgm:prSet presAssocID="{3E49B28D-4FF5-4D0F-B531-7BBE15D9ACB0}" presName="parentText" presStyleLbl="node1" presStyleIdx="2" presStyleCnt="7">
        <dgm:presLayoutVars>
          <dgm:chMax val="1"/>
          <dgm:bulletEnabled val="1"/>
        </dgm:presLayoutVars>
      </dgm:prSet>
      <dgm:spPr/>
      <dgm:t>
        <a:bodyPr/>
        <a:lstStyle/>
        <a:p>
          <a:endParaRPr lang="en-US"/>
        </a:p>
      </dgm:t>
    </dgm:pt>
    <dgm:pt modelId="{4086BAEC-BE24-4E02-8764-36E69E91C9B4}" type="pres">
      <dgm:prSet presAssocID="{3E49B28D-4FF5-4D0F-B531-7BBE15D9ACB0}" presName="descendantText" presStyleLbl="alignAccFollowNode1" presStyleIdx="2" presStyleCnt="7">
        <dgm:presLayoutVars>
          <dgm:bulletEnabled val="1"/>
        </dgm:presLayoutVars>
      </dgm:prSet>
      <dgm:spPr/>
      <dgm:t>
        <a:bodyPr/>
        <a:lstStyle/>
        <a:p>
          <a:endParaRPr lang="en-US"/>
        </a:p>
      </dgm:t>
    </dgm:pt>
    <dgm:pt modelId="{D8BB17B0-3289-4223-AD20-979106753542}" type="pres">
      <dgm:prSet presAssocID="{C3DEF706-5336-44ED-9C41-E2610C219692}" presName="sp" presStyleCnt="0"/>
      <dgm:spPr/>
      <dgm:t>
        <a:bodyPr/>
        <a:lstStyle/>
        <a:p>
          <a:endParaRPr lang="en-US"/>
        </a:p>
      </dgm:t>
    </dgm:pt>
    <dgm:pt modelId="{CEEE61B5-611B-469A-A80B-D1E32E9A6AAB}" type="pres">
      <dgm:prSet presAssocID="{5701371C-A119-4218-9AC3-CC61F681937D}" presName="linNode" presStyleCnt="0"/>
      <dgm:spPr/>
      <dgm:t>
        <a:bodyPr/>
        <a:lstStyle/>
        <a:p>
          <a:endParaRPr lang="en-US"/>
        </a:p>
      </dgm:t>
    </dgm:pt>
    <dgm:pt modelId="{046CB65F-1F4D-4A0F-B185-B342AB5BEC46}" type="pres">
      <dgm:prSet presAssocID="{5701371C-A119-4218-9AC3-CC61F681937D}" presName="parentText" presStyleLbl="node1" presStyleIdx="3" presStyleCnt="7">
        <dgm:presLayoutVars>
          <dgm:chMax val="1"/>
          <dgm:bulletEnabled val="1"/>
        </dgm:presLayoutVars>
      </dgm:prSet>
      <dgm:spPr/>
      <dgm:t>
        <a:bodyPr/>
        <a:lstStyle/>
        <a:p>
          <a:endParaRPr lang="en-US"/>
        </a:p>
      </dgm:t>
    </dgm:pt>
    <dgm:pt modelId="{E60EE057-AE28-41EF-8E9D-6C2EAAE34E2A}" type="pres">
      <dgm:prSet presAssocID="{5701371C-A119-4218-9AC3-CC61F681937D}" presName="descendantText" presStyleLbl="alignAccFollowNode1" presStyleIdx="3" presStyleCnt="7">
        <dgm:presLayoutVars>
          <dgm:bulletEnabled val="1"/>
        </dgm:presLayoutVars>
      </dgm:prSet>
      <dgm:spPr/>
      <dgm:t>
        <a:bodyPr/>
        <a:lstStyle/>
        <a:p>
          <a:endParaRPr lang="en-US"/>
        </a:p>
      </dgm:t>
    </dgm:pt>
    <dgm:pt modelId="{8A74DF1A-72DB-47BA-B0D8-C41576EDDA55}" type="pres">
      <dgm:prSet presAssocID="{AC99185E-4D07-4BBC-A9D6-E68F5A38F002}" presName="sp" presStyleCnt="0"/>
      <dgm:spPr/>
      <dgm:t>
        <a:bodyPr/>
        <a:lstStyle/>
        <a:p>
          <a:endParaRPr lang="en-US"/>
        </a:p>
      </dgm:t>
    </dgm:pt>
    <dgm:pt modelId="{31FF1054-3789-4BFA-866D-A920390605A2}" type="pres">
      <dgm:prSet presAssocID="{4DB51535-554F-4B12-A8C9-5F437A1E439B}" presName="linNode" presStyleCnt="0"/>
      <dgm:spPr/>
      <dgm:t>
        <a:bodyPr/>
        <a:lstStyle/>
        <a:p>
          <a:endParaRPr lang="en-US"/>
        </a:p>
      </dgm:t>
    </dgm:pt>
    <dgm:pt modelId="{584866BA-D4CF-4A24-8120-812BE51E54F0}" type="pres">
      <dgm:prSet presAssocID="{4DB51535-554F-4B12-A8C9-5F437A1E439B}" presName="parentText" presStyleLbl="node1" presStyleIdx="4" presStyleCnt="7">
        <dgm:presLayoutVars>
          <dgm:chMax val="1"/>
          <dgm:bulletEnabled val="1"/>
        </dgm:presLayoutVars>
      </dgm:prSet>
      <dgm:spPr/>
      <dgm:t>
        <a:bodyPr/>
        <a:lstStyle/>
        <a:p>
          <a:endParaRPr lang="en-US"/>
        </a:p>
      </dgm:t>
    </dgm:pt>
    <dgm:pt modelId="{24E263BB-DB02-4815-8F68-6AB4160E6457}" type="pres">
      <dgm:prSet presAssocID="{4DB51535-554F-4B12-A8C9-5F437A1E439B}" presName="descendantText" presStyleLbl="alignAccFollowNode1" presStyleIdx="4" presStyleCnt="7">
        <dgm:presLayoutVars>
          <dgm:bulletEnabled val="1"/>
        </dgm:presLayoutVars>
      </dgm:prSet>
      <dgm:spPr/>
      <dgm:t>
        <a:bodyPr/>
        <a:lstStyle/>
        <a:p>
          <a:endParaRPr lang="en-US"/>
        </a:p>
      </dgm:t>
    </dgm:pt>
    <dgm:pt modelId="{75A8AB52-E305-452F-B70E-AF873BAC83F9}" type="pres">
      <dgm:prSet presAssocID="{B78C39FD-EE1D-4356-9B6A-F0F7E1EDC0D8}" presName="sp" presStyleCnt="0"/>
      <dgm:spPr/>
      <dgm:t>
        <a:bodyPr/>
        <a:lstStyle/>
        <a:p>
          <a:endParaRPr lang="en-US"/>
        </a:p>
      </dgm:t>
    </dgm:pt>
    <dgm:pt modelId="{38EAF9E8-737D-4A0D-83E1-32DA681ED65B}" type="pres">
      <dgm:prSet presAssocID="{D0B72308-2CA2-4563-A005-F4F60CD2E082}" presName="linNode" presStyleCnt="0"/>
      <dgm:spPr/>
      <dgm:t>
        <a:bodyPr/>
        <a:lstStyle/>
        <a:p>
          <a:endParaRPr lang="en-US"/>
        </a:p>
      </dgm:t>
    </dgm:pt>
    <dgm:pt modelId="{D3A18165-DFE1-45E8-9EAF-4A3AFE6447E6}" type="pres">
      <dgm:prSet presAssocID="{D0B72308-2CA2-4563-A005-F4F60CD2E082}" presName="parentText" presStyleLbl="node1" presStyleIdx="5" presStyleCnt="7">
        <dgm:presLayoutVars>
          <dgm:chMax val="1"/>
          <dgm:bulletEnabled val="1"/>
        </dgm:presLayoutVars>
      </dgm:prSet>
      <dgm:spPr/>
      <dgm:t>
        <a:bodyPr/>
        <a:lstStyle/>
        <a:p>
          <a:endParaRPr lang="en-US"/>
        </a:p>
      </dgm:t>
    </dgm:pt>
    <dgm:pt modelId="{F02F8F61-9A53-4360-AD92-90C2BA8E2BCA}" type="pres">
      <dgm:prSet presAssocID="{D0B72308-2CA2-4563-A005-F4F60CD2E082}" presName="descendantText" presStyleLbl="alignAccFollowNode1" presStyleIdx="5" presStyleCnt="7">
        <dgm:presLayoutVars>
          <dgm:bulletEnabled val="1"/>
        </dgm:presLayoutVars>
      </dgm:prSet>
      <dgm:spPr/>
      <dgm:t>
        <a:bodyPr/>
        <a:lstStyle/>
        <a:p>
          <a:endParaRPr lang="en-US"/>
        </a:p>
      </dgm:t>
    </dgm:pt>
    <dgm:pt modelId="{FC29D549-908C-4C4C-A022-A41CE88139F0}" type="pres">
      <dgm:prSet presAssocID="{A5841AC6-BCA8-4F1B-9EF1-8BC642E5B997}" presName="sp" presStyleCnt="0"/>
      <dgm:spPr/>
      <dgm:t>
        <a:bodyPr/>
        <a:lstStyle/>
        <a:p>
          <a:endParaRPr lang="en-US"/>
        </a:p>
      </dgm:t>
    </dgm:pt>
    <dgm:pt modelId="{9B1EFEA2-2DE7-4C1E-8A5D-0895B6285E9B}" type="pres">
      <dgm:prSet presAssocID="{8AA91388-B0DB-4842-9529-6CA1AE4F9064}" presName="linNode" presStyleCnt="0"/>
      <dgm:spPr/>
      <dgm:t>
        <a:bodyPr/>
        <a:lstStyle/>
        <a:p>
          <a:endParaRPr lang="en-US"/>
        </a:p>
      </dgm:t>
    </dgm:pt>
    <dgm:pt modelId="{95FEF15F-B269-4549-A534-60D2DBF64007}" type="pres">
      <dgm:prSet presAssocID="{8AA91388-B0DB-4842-9529-6CA1AE4F9064}" presName="parentText" presStyleLbl="node1" presStyleIdx="6" presStyleCnt="7">
        <dgm:presLayoutVars>
          <dgm:chMax val="1"/>
          <dgm:bulletEnabled val="1"/>
        </dgm:presLayoutVars>
      </dgm:prSet>
      <dgm:spPr/>
      <dgm:t>
        <a:bodyPr/>
        <a:lstStyle/>
        <a:p>
          <a:endParaRPr lang="en-US"/>
        </a:p>
      </dgm:t>
    </dgm:pt>
    <dgm:pt modelId="{95CF6A49-254F-46FB-A9C0-77F75CDE429E}" type="pres">
      <dgm:prSet presAssocID="{8AA91388-B0DB-4842-9529-6CA1AE4F9064}" presName="descendantText" presStyleLbl="alignAccFollowNode1" presStyleIdx="6" presStyleCnt="7">
        <dgm:presLayoutVars>
          <dgm:bulletEnabled val="1"/>
        </dgm:presLayoutVars>
      </dgm:prSet>
      <dgm:spPr/>
      <dgm:t>
        <a:bodyPr/>
        <a:lstStyle/>
        <a:p>
          <a:endParaRPr lang="en-US"/>
        </a:p>
      </dgm:t>
    </dgm:pt>
  </dgm:ptLst>
  <dgm:cxnLst>
    <dgm:cxn modelId="{E7ED6596-98F0-40D3-A3C6-12578A8FE569}" type="presOf" srcId="{072D58D6-322B-4D67-BBE2-2456B8474C6F}" destId="{FAD134BB-FD96-4A6D-802F-F90745669BAD}" srcOrd="0" destOrd="0" presId="urn:microsoft.com/office/officeart/2005/8/layout/vList5"/>
    <dgm:cxn modelId="{361B4163-0A85-49B6-8450-E13B4B113A88}" srcId="{DBCCA44B-0DE1-476B-8FE2-BC6DF4DF8A75}" destId="{D0B72308-2CA2-4563-A005-F4F60CD2E082}" srcOrd="5" destOrd="0" parTransId="{14CA7833-15C8-4C11-9D9A-4B6D1B37CF1C}" sibTransId="{A5841AC6-BCA8-4F1B-9EF1-8BC642E5B997}"/>
    <dgm:cxn modelId="{ECF55BC9-D581-4514-97C9-6F18B81E8872}" type="presOf" srcId="{27E8A47A-133F-47A1-B687-CE99AC99AA13}" destId="{E002FD90-815F-483E-B94F-597F248AFCEC}" srcOrd="0" destOrd="0" presId="urn:microsoft.com/office/officeart/2005/8/layout/vList5"/>
    <dgm:cxn modelId="{DBF35B3B-3C06-4283-843C-1BE973EC71C7}" srcId="{DBCCA44B-0DE1-476B-8FE2-BC6DF4DF8A75}" destId="{4DB51535-554F-4B12-A8C9-5F437A1E439B}" srcOrd="4" destOrd="0" parTransId="{AA8535B2-8CD7-4181-A37A-A431E6318774}" sibTransId="{B78C39FD-EE1D-4356-9B6A-F0F7E1EDC0D8}"/>
    <dgm:cxn modelId="{A55EB9A4-110B-45C5-9D9B-16B80393EBD2}" type="presOf" srcId="{D681572D-0962-45E0-BF3F-7A3071D5D961}" destId="{B19DB17B-129F-43C9-B739-23BF9E195D6A}" srcOrd="0" destOrd="0" presId="urn:microsoft.com/office/officeart/2005/8/layout/vList5"/>
    <dgm:cxn modelId="{C8D5C719-AA86-4B3A-86C7-895CFA7C2C7C}" type="presOf" srcId="{50E5ACCA-4F3A-4DCE-B545-DA10F8FBB8CE}" destId="{95A09048-0D7A-463A-A324-30A548C3320A}" srcOrd="0" destOrd="0" presId="urn:microsoft.com/office/officeart/2005/8/layout/vList5"/>
    <dgm:cxn modelId="{8F369E69-E59D-48BD-BA9C-E43AE8AA3502}" type="presOf" srcId="{FEF21EE1-5853-4ECF-8AE4-998D74A3BF64}" destId="{24E263BB-DB02-4815-8F68-6AB4160E6457}" srcOrd="0" destOrd="0" presId="urn:microsoft.com/office/officeart/2005/8/layout/vList5"/>
    <dgm:cxn modelId="{7663A5C7-88A2-4B34-9D99-C180517E14B0}" type="presOf" srcId="{8AA91388-B0DB-4842-9529-6CA1AE4F9064}" destId="{95FEF15F-B269-4549-A534-60D2DBF64007}"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373D87DB-DE2A-424D-9D91-D44A21182575}" srcId="{DBCCA44B-0DE1-476B-8FE2-BC6DF4DF8A75}" destId="{8AA91388-B0DB-4842-9529-6CA1AE4F9064}" srcOrd="6" destOrd="0" parTransId="{09A490C8-9B21-45E9-B14B-0B1E370F3439}" sibTransId="{246EB0D5-D58E-469D-B0F3-94EF3763436D}"/>
    <dgm:cxn modelId="{65A62A1F-A1C4-4F88-A836-6880EEE7CB09}" srcId="{3E49B28D-4FF5-4D0F-B531-7BBE15D9ACB0}" destId="{6F2B8C98-DA36-43BB-832A-D42E12538549}" srcOrd="0" destOrd="0" parTransId="{6DDD919E-F13D-4205-ABC3-C4D8C56EDC6D}" sibTransId="{3B8A5502-EDD4-4C60-BD66-DD2A2B5E6C6E}"/>
    <dgm:cxn modelId="{8243912B-018E-4289-9C9C-3FDB483E30C2}" type="presOf" srcId="{DBCCA44B-0DE1-476B-8FE2-BC6DF4DF8A75}" destId="{26C2851A-7ABF-4476-A420-61C75861E954}"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CFABB3C5-5951-4DA8-B9CA-E97E356396D7}" type="presOf" srcId="{6F2B8C98-DA36-43BB-832A-D42E12538549}" destId="{4086BAEC-BE24-4E02-8764-36E69E91C9B4}" srcOrd="0" destOrd="0" presId="urn:microsoft.com/office/officeart/2005/8/layout/vList5"/>
    <dgm:cxn modelId="{052B54C6-4AAC-432B-A75F-3FA0B16483AE}" srcId="{D0B72308-2CA2-4563-A005-F4F60CD2E082}" destId="{9E881B02-05D1-498C-9CBB-609E3DCDDB98}" srcOrd="0" destOrd="0" parTransId="{E65CE021-89F4-4935-A4CB-7645AB222E8C}" sibTransId="{79F95100-F505-4768-9B27-67DD983544C5}"/>
    <dgm:cxn modelId="{FFEA9A4F-8304-4664-9E84-9E331B7275C1}" srcId="{DBCCA44B-0DE1-476B-8FE2-BC6DF4DF8A75}" destId="{3E49B28D-4FF5-4D0F-B531-7BBE15D9ACB0}" srcOrd="2" destOrd="0" parTransId="{BCFB6571-3400-4FB1-9C64-C383B8A8221F}" sibTransId="{C3DEF706-5336-44ED-9C41-E2610C219692}"/>
    <dgm:cxn modelId="{7AA1821B-3675-48D1-8DAB-B43AD45CE223}" type="presOf" srcId="{4DB51535-554F-4B12-A8C9-5F437A1E439B}" destId="{584866BA-D4CF-4A24-8120-812BE51E54F0}" srcOrd="0" destOrd="0" presId="urn:microsoft.com/office/officeart/2005/8/layout/vList5"/>
    <dgm:cxn modelId="{18D837B5-55F1-45DD-AE14-D5C79599EB18}" srcId="{4DB51535-554F-4B12-A8C9-5F437A1E439B}" destId="{FEF21EE1-5853-4ECF-8AE4-998D74A3BF64}" srcOrd="0" destOrd="0" parTransId="{C78607F2-15C0-4C01-97DD-0238886D67F0}" sibTransId="{E43F7F2F-252D-4B15-801D-09553C2A6DB5}"/>
    <dgm:cxn modelId="{ADF0179C-47C8-4550-822D-516C40F46B2E}" type="presOf" srcId="{5701371C-A119-4218-9AC3-CC61F681937D}" destId="{046CB65F-1F4D-4A0F-B185-B342AB5BEC46}" srcOrd="0" destOrd="0" presId="urn:microsoft.com/office/officeart/2005/8/layout/vList5"/>
    <dgm:cxn modelId="{F1E10A9B-CAF3-4C83-B6E9-609236E29625}" type="presOf" srcId="{3E49B28D-4FF5-4D0F-B531-7BBE15D9ACB0}" destId="{DC92C64A-9ADB-40F4-86BF-7B319ED28389}"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E2AB79FF-B397-4001-94D4-C91156BB9B65}" srcId="{DBCCA44B-0DE1-476B-8FE2-BC6DF4DF8A75}" destId="{072D58D6-322B-4D67-BBE2-2456B8474C6F}" srcOrd="0" destOrd="0" parTransId="{ED0FD917-302B-4717-819B-74ED1B7529B3}" sibTransId="{651508FF-68AC-4919-989C-90B5914732DA}"/>
    <dgm:cxn modelId="{3D422F2D-B02D-4CCF-B235-CE9CC34034BF}" type="presOf" srcId="{9E881B02-05D1-498C-9CBB-609E3DCDDB98}" destId="{F02F8F61-9A53-4360-AD92-90C2BA8E2BCA}" srcOrd="0" destOrd="0" presId="urn:microsoft.com/office/officeart/2005/8/layout/vList5"/>
    <dgm:cxn modelId="{12FA0681-C2FC-4FD9-A779-D2BA26CFED21}" type="presOf" srcId="{1FBE9417-04B3-4013-BF45-DD6E1C57F661}" destId="{E60EE057-AE28-41EF-8E9D-6C2EAAE34E2A}" srcOrd="0" destOrd="0" presId="urn:microsoft.com/office/officeart/2005/8/layout/vList5"/>
    <dgm:cxn modelId="{D442D390-BCE2-4E0A-A377-1959651F9167}" srcId="{DBCCA44B-0DE1-476B-8FE2-BC6DF4DF8A75}" destId="{5701371C-A119-4218-9AC3-CC61F681937D}" srcOrd="3" destOrd="0" parTransId="{EA176CD6-6685-49FA-93DB-B4B746769656}" sibTransId="{AC99185E-4D07-4BBC-A9D6-E68F5A38F002}"/>
    <dgm:cxn modelId="{96353CC2-9ADD-4620-9CBE-2E819C6547AD}" srcId="{8AA91388-B0DB-4842-9529-6CA1AE4F9064}" destId="{ABF57C62-F112-4128-8906-334994C48143}" srcOrd="0" destOrd="0" parTransId="{0688D3D5-4E69-42D9-824B-60D588166F52}" sibTransId="{6A1B9644-FDDD-4BF7-BED3-9D380EEDC8FC}"/>
    <dgm:cxn modelId="{0600C720-339D-4636-9663-0C3F32D69562}" type="presOf" srcId="{ABF57C62-F112-4128-8906-334994C48143}" destId="{95CF6A49-254F-46FB-A9C0-77F75CDE429E}" srcOrd="0" destOrd="0" presId="urn:microsoft.com/office/officeart/2005/8/layout/vList5"/>
    <dgm:cxn modelId="{B65F0171-6549-46D3-9D8D-78C280FB8F6F}" srcId="{5701371C-A119-4218-9AC3-CC61F681937D}" destId="{1FBE9417-04B3-4013-BF45-DD6E1C57F661}" srcOrd="0" destOrd="0" parTransId="{E9B55F79-10A8-456F-A53A-1196A086AF0C}" sibTransId="{757FDAD6-B0C6-4855-B819-BAE38B3B8556}"/>
    <dgm:cxn modelId="{1222D9F0-C9B6-4D21-B647-756026716CB2}" type="presOf" srcId="{D0B72308-2CA2-4563-A005-F4F60CD2E082}" destId="{D3A18165-DFE1-45E8-9EAF-4A3AFE6447E6}" srcOrd="0" destOrd="0" presId="urn:microsoft.com/office/officeart/2005/8/layout/vList5"/>
    <dgm:cxn modelId="{9519C7F0-16CD-4E99-9F81-27D84CCD94BC}" type="presParOf" srcId="{26C2851A-7ABF-4476-A420-61C75861E954}" destId="{D5702FAA-74D8-4DEE-BB41-EAF5A1BBD809}" srcOrd="0" destOrd="0" presId="urn:microsoft.com/office/officeart/2005/8/layout/vList5"/>
    <dgm:cxn modelId="{7E265CC5-397F-4A02-8D6C-E87A6D896E69}" type="presParOf" srcId="{D5702FAA-74D8-4DEE-BB41-EAF5A1BBD809}" destId="{FAD134BB-FD96-4A6D-802F-F90745669BAD}" srcOrd="0" destOrd="0" presId="urn:microsoft.com/office/officeart/2005/8/layout/vList5"/>
    <dgm:cxn modelId="{020F9684-4A5A-4A23-83CB-950AB1EB43A9}" type="presParOf" srcId="{D5702FAA-74D8-4DEE-BB41-EAF5A1BBD809}" destId="{E002FD90-815F-483E-B94F-597F248AFCEC}" srcOrd="1" destOrd="0" presId="urn:microsoft.com/office/officeart/2005/8/layout/vList5"/>
    <dgm:cxn modelId="{E56E0526-2554-46BB-82D4-D7629265E4A2}" type="presParOf" srcId="{26C2851A-7ABF-4476-A420-61C75861E954}" destId="{3CAAD56A-A126-4937-AA4C-7A17244C8BA4}" srcOrd="1" destOrd="0" presId="urn:microsoft.com/office/officeart/2005/8/layout/vList5"/>
    <dgm:cxn modelId="{4BCC5CEF-C345-46F7-9E35-C3E271EC1C06}" type="presParOf" srcId="{26C2851A-7ABF-4476-A420-61C75861E954}" destId="{FA65D3B3-DF15-49F3-83F0-E78E6D4109CE}" srcOrd="2" destOrd="0" presId="urn:microsoft.com/office/officeart/2005/8/layout/vList5"/>
    <dgm:cxn modelId="{0C97A35F-DDCC-46DA-8D29-3FB4FEC84D3D}" type="presParOf" srcId="{FA65D3B3-DF15-49F3-83F0-E78E6D4109CE}" destId="{B19DB17B-129F-43C9-B739-23BF9E195D6A}" srcOrd="0" destOrd="0" presId="urn:microsoft.com/office/officeart/2005/8/layout/vList5"/>
    <dgm:cxn modelId="{D40AC760-1BE5-457C-A02E-160104950996}" type="presParOf" srcId="{FA65D3B3-DF15-49F3-83F0-E78E6D4109CE}" destId="{95A09048-0D7A-463A-A324-30A548C3320A}" srcOrd="1" destOrd="0" presId="urn:microsoft.com/office/officeart/2005/8/layout/vList5"/>
    <dgm:cxn modelId="{FF3FE9CD-57A5-4F67-9FB9-A8FEF2AF66C9}" type="presParOf" srcId="{26C2851A-7ABF-4476-A420-61C75861E954}" destId="{2C0E45F4-DC5B-4F3C-AEE7-746A62432A1E}" srcOrd="3" destOrd="0" presId="urn:microsoft.com/office/officeart/2005/8/layout/vList5"/>
    <dgm:cxn modelId="{5853FAE1-D151-4180-9188-008C0F346AA0}" type="presParOf" srcId="{26C2851A-7ABF-4476-A420-61C75861E954}" destId="{88E7777A-E539-46E6-A65C-A4D1A9405848}" srcOrd="4" destOrd="0" presId="urn:microsoft.com/office/officeart/2005/8/layout/vList5"/>
    <dgm:cxn modelId="{EBA33A87-5960-4D46-A6DD-B0DEA3B8A494}" type="presParOf" srcId="{88E7777A-E539-46E6-A65C-A4D1A9405848}" destId="{DC92C64A-9ADB-40F4-86BF-7B319ED28389}" srcOrd="0" destOrd="0" presId="urn:microsoft.com/office/officeart/2005/8/layout/vList5"/>
    <dgm:cxn modelId="{03F65D23-BCE1-44D5-9875-01EBBEC73337}" type="presParOf" srcId="{88E7777A-E539-46E6-A65C-A4D1A9405848}" destId="{4086BAEC-BE24-4E02-8764-36E69E91C9B4}" srcOrd="1" destOrd="0" presId="urn:microsoft.com/office/officeart/2005/8/layout/vList5"/>
    <dgm:cxn modelId="{F1CCF3C7-D08A-4B91-AF26-DFD1F8A47D5B}" type="presParOf" srcId="{26C2851A-7ABF-4476-A420-61C75861E954}" destId="{D8BB17B0-3289-4223-AD20-979106753542}" srcOrd="5" destOrd="0" presId="urn:microsoft.com/office/officeart/2005/8/layout/vList5"/>
    <dgm:cxn modelId="{755008EA-1157-4A8C-B27A-EE0D04953249}" type="presParOf" srcId="{26C2851A-7ABF-4476-A420-61C75861E954}" destId="{CEEE61B5-611B-469A-A80B-D1E32E9A6AAB}" srcOrd="6" destOrd="0" presId="urn:microsoft.com/office/officeart/2005/8/layout/vList5"/>
    <dgm:cxn modelId="{59444416-D9F3-47E8-876C-1909264EDB6E}" type="presParOf" srcId="{CEEE61B5-611B-469A-A80B-D1E32E9A6AAB}" destId="{046CB65F-1F4D-4A0F-B185-B342AB5BEC46}" srcOrd="0" destOrd="0" presId="urn:microsoft.com/office/officeart/2005/8/layout/vList5"/>
    <dgm:cxn modelId="{F00CD6A8-1596-4927-BF97-4F501E19239D}" type="presParOf" srcId="{CEEE61B5-611B-469A-A80B-D1E32E9A6AAB}" destId="{E60EE057-AE28-41EF-8E9D-6C2EAAE34E2A}" srcOrd="1" destOrd="0" presId="urn:microsoft.com/office/officeart/2005/8/layout/vList5"/>
    <dgm:cxn modelId="{B9BD5B50-65B3-4FBB-8546-7BA567227272}" type="presParOf" srcId="{26C2851A-7ABF-4476-A420-61C75861E954}" destId="{8A74DF1A-72DB-47BA-B0D8-C41576EDDA55}" srcOrd="7" destOrd="0" presId="urn:microsoft.com/office/officeart/2005/8/layout/vList5"/>
    <dgm:cxn modelId="{ED89A2DD-F046-47F0-BE0E-0B56FA30C69F}" type="presParOf" srcId="{26C2851A-7ABF-4476-A420-61C75861E954}" destId="{31FF1054-3789-4BFA-866D-A920390605A2}" srcOrd="8" destOrd="0" presId="urn:microsoft.com/office/officeart/2005/8/layout/vList5"/>
    <dgm:cxn modelId="{3933C697-1B23-48E3-95A4-0FCD75F29A92}" type="presParOf" srcId="{31FF1054-3789-4BFA-866D-A920390605A2}" destId="{584866BA-D4CF-4A24-8120-812BE51E54F0}" srcOrd="0" destOrd="0" presId="urn:microsoft.com/office/officeart/2005/8/layout/vList5"/>
    <dgm:cxn modelId="{D14EAC60-F792-4516-B62D-3C797FD60F59}" type="presParOf" srcId="{31FF1054-3789-4BFA-866D-A920390605A2}" destId="{24E263BB-DB02-4815-8F68-6AB4160E6457}" srcOrd="1" destOrd="0" presId="urn:microsoft.com/office/officeart/2005/8/layout/vList5"/>
    <dgm:cxn modelId="{443D19C0-F312-4BFF-9D27-AC02566E4453}" type="presParOf" srcId="{26C2851A-7ABF-4476-A420-61C75861E954}" destId="{75A8AB52-E305-452F-B70E-AF873BAC83F9}" srcOrd="9" destOrd="0" presId="urn:microsoft.com/office/officeart/2005/8/layout/vList5"/>
    <dgm:cxn modelId="{CA168F04-20A3-4D0D-AC0F-1F0345DFF11F}" type="presParOf" srcId="{26C2851A-7ABF-4476-A420-61C75861E954}" destId="{38EAF9E8-737D-4A0D-83E1-32DA681ED65B}" srcOrd="10" destOrd="0" presId="urn:microsoft.com/office/officeart/2005/8/layout/vList5"/>
    <dgm:cxn modelId="{FA05581A-7014-4CA0-A9BF-7BCB1B47F9A4}" type="presParOf" srcId="{38EAF9E8-737D-4A0D-83E1-32DA681ED65B}" destId="{D3A18165-DFE1-45E8-9EAF-4A3AFE6447E6}" srcOrd="0" destOrd="0" presId="urn:microsoft.com/office/officeart/2005/8/layout/vList5"/>
    <dgm:cxn modelId="{83E627DA-E725-4AE2-8A8C-1219935DC815}" type="presParOf" srcId="{38EAF9E8-737D-4A0D-83E1-32DA681ED65B}" destId="{F02F8F61-9A53-4360-AD92-90C2BA8E2BCA}" srcOrd="1" destOrd="0" presId="urn:microsoft.com/office/officeart/2005/8/layout/vList5"/>
    <dgm:cxn modelId="{887EF4C8-E6AC-4DE1-86CF-458B7DFE0EB6}" type="presParOf" srcId="{26C2851A-7ABF-4476-A420-61C75861E954}" destId="{FC29D549-908C-4C4C-A022-A41CE88139F0}" srcOrd="11" destOrd="0" presId="urn:microsoft.com/office/officeart/2005/8/layout/vList5"/>
    <dgm:cxn modelId="{703C03E2-6CE2-4C07-92C1-DADB6755EB96}" type="presParOf" srcId="{26C2851A-7ABF-4476-A420-61C75861E954}" destId="{9B1EFEA2-2DE7-4C1E-8A5D-0895B6285E9B}" srcOrd="12" destOrd="0" presId="urn:microsoft.com/office/officeart/2005/8/layout/vList5"/>
    <dgm:cxn modelId="{484DE47D-2B9C-437F-8A63-6220DEA04EE0}" type="presParOf" srcId="{9B1EFEA2-2DE7-4C1E-8A5D-0895B6285E9B}" destId="{95FEF15F-B269-4549-A534-60D2DBF64007}" srcOrd="0" destOrd="0" presId="urn:microsoft.com/office/officeart/2005/8/layout/vList5"/>
    <dgm:cxn modelId="{0C601A98-5273-4CDC-9DED-D84F85860B75}" type="presParOf" srcId="{9B1EFEA2-2DE7-4C1E-8A5D-0895B6285E9B}" destId="{95CF6A49-254F-46FB-A9C0-77F75CDE429E}"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سورۃ کی پر شکوہ تمہید</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اللہ کی تسبیح کررہی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اپنے اختیارات کو حکمت کے ساتھ استعمال فرماتا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3">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3">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3">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E040CABA-A6E8-404F-AC38-14EDAC4FCED4}" type="presOf" srcId="{E13E78C2-F080-47A4-BAC6-6A4326847BEB}" destId="{669E172E-75E7-4C28-BB58-DFF1F489BC0C}" srcOrd="0" destOrd="0" presId="urn:microsoft.com/office/officeart/2005/8/layout/vList2"/>
    <dgm:cxn modelId="{CF8557E3-4DD1-4D22-9CDB-6ABAB74C511C}"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5031B5A0-2A5C-4464-B7EC-0C8E0725F053}" srcId="{724361B4-9B9F-4084-A10C-F167166253CF}" destId="{C8BC2EE9-0DAA-4978-8F60-5771E80838ED}" srcOrd="1" destOrd="0" parTransId="{5726EDA6-DD9F-4561-BFFF-2501847C9E8C}" sibTransId="{F32C4959-ED09-450D-99B9-404A96736EA9}"/>
    <dgm:cxn modelId="{24798BA3-30D3-4273-8806-858EA8CADBED}" type="presOf" srcId="{724361B4-9B9F-4084-A10C-F167166253CF}" destId="{D76713C3-888F-4971-B388-C389CB2342AF}" srcOrd="0" destOrd="0" presId="urn:microsoft.com/office/officeart/2005/8/layout/vList2"/>
    <dgm:cxn modelId="{FD6AFA3E-394F-4985-8112-605E71A673E4}" type="presOf" srcId="{C8BC2EE9-0DAA-4978-8F60-5771E80838ED}" destId="{DF51B444-0C3C-4654-80EB-17E41F72C41C}" srcOrd="0" destOrd="0" presId="urn:microsoft.com/office/officeart/2005/8/layout/vList2"/>
    <dgm:cxn modelId="{70439153-7754-4C7B-B87B-48B745542F76}" type="presParOf" srcId="{D76713C3-888F-4971-B388-C389CB2342AF}" destId="{FD0DF81A-3868-43EC-B34A-F64313980F97}" srcOrd="0" destOrd="0" presId="urn:microsoft.com/office/officeart/2005/8/layout/vList2"/>
    <dgm:cxn modelId="{CD4A1C12-6615-485C-BACD-2F6905B623CC}" type="presParOf" srcId="{D76713C3-888F-4971-B388-C389CB2342AF}" destId="{E7AFF460-995A-4753-97BB-58617E78EBCE}" srcOrd="1" destOrd="0" presId="urn:microsoft.com/office/officeart/2005/8/layout/vList2"/>
    <dgm:cxn modelId="{3CF98E53-07EC-4BF4-9C48-7A71AA03CBC5}" type="presParOf" srcId="{D76713C3-888F-4971-B388-C389CB2342AF}" destId="{DF51B444-0C3C-4654-80EB-17E41F72C41C}" srcOrd="2" destOrd="0" presId="urn:microsoft.com/office/officeart/2005/8/layout/vList2"/>
    <dgm:cxn modelId="{B8B01D90-9DDC-4A98-9D95-0BA972392A0F}" type="presParOf" srcId="{D76713C3-888F-4971-B388-C389CB2342AF}" destId="{9EE0E54C-8BD8-4B31-8A6D-566486709B6D}" srcOrd="3" destOrd="0" presId="urn:microsoft.com/office/officeart/2005/8/layout/vList2"/>
    <dgm:cxn modelId="{3DF38C12-5AEB-4437-8FB0-8B0FD3BC8697}" type="presParOf" srcId="{D76713C3-888F-4971-B388-C389CB2342AF}" destId="{669E172E-75E7-4C28-BB58-DFF1F489BC0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بادشاہ</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 کا حق بھی اسی کا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ہے اور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بالفعل بھی وہی با</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دشا</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نے امتحان کے لئے ہمیں معمولی سا اختیار دیا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ہی ہمیں زندہ رکھے ہوئے ہے اور وہی ہمیں موت دے گا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86F3FAE-2A33-4447-BE01-DB0F0BE3024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لفظ </a:t>
          </a:r>
          <a:r>
            <a:rPr lang="ar-SA" sz="2800" b="0" dirty="0" smtClean="0">
              <a:solidFill>
                <a:schemeClr val="bg1"/>
              </a:solidFill>
              <a:effectLst>
                <a:outerShdw blurRad="38100" dist="38100" dir="2700000" algn="tl">
                  <a:srgbClr val="000000">
                    <a:alpha val="43137"/>
                  </a:srgbClr>
                </a:outerShdw>
              </a:effectLst>
              <a:latin typeface="Al Qalam Quran Publisher" pitchFamily="18" charset="-78"/>
              <a:cs typeface="Al Qalam Quran Publisher" pitchFamily="18" charset="-78"/>
            </a:rPr>
            <a:t>كُل</a:t>
          </a:r>
          <a:r>
            <a:rPr lang="ar-SA" sz="2800" b="0" dirty="0" smtClean="0">
              <a:solidFill>
                <a:srgbClr val="FFC000"/>
              </a:solidFill>
              <a:latin typeface="Al Qalam Quran Publisher" pitchFamily="18" charset="-78"/>
              <a:cs typeface="Al Qalam Quran Publisher" pitchFamily="18" charset="-78"/>
            </a:rPr>
            <a:t>ِّ </a:t>
          </a: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تعالیٰ کی معرفت کے اعتبار سے پناہ گاہ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AB1C7FF-FCAE-4922-941D-79D257D4DFF2}" type="sibTrans" cxnId="{D1579B0A-2597-4C10-A711-CB4500CD0E3B}">
      <dgm:prSet/>
      <dgm:spPr/>
      <dgm:t>
        <a:bodyPr/>
        <a:lstStyle/>
        <a:p>
          <a:endParaRPr lang="en-US"/>
        </a:p>
      </dgm:t>
    </dgm:pt>
    <dgm:pt modelId="{0A731462-C5EF-4826-B371-1698D224F5AD}" type="parTrans" cxnId="{D1579B0A-2597-4C10-A711-CB4500CD0E3B}">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4">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4">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4">
        <dgm:presLayoutVars>
          <dgm:chMax val="0"/>
          <dgm:bulletEnabled val="1"/>
        </dgm:presLayoutVars>
      </dgm:prSet>
      <dgm:spPr/>
      <dgm:t>
        <a:bodyPr/>
        <a:lstStyle/>
        <a:p>
          <a:endParaRPr lang="en-US"/>
        </a:p>
      </dgm:t>
    </dgm:pt>
    <dgm:pt modelId="{5C5AC212-5331-4474-A1DA-048504B28742}" type="pres">
      <dgm:prSet presAssocID="{F5B66EFF-9B7B-4D70-934F-72BCB8AECACD}" presName="spacer" presStyleCnt="0"/>
      <dgm:spPr/>
    </dgm:pt>
    <dgm:pt modelId="{CE6266F4-4BF8-446C-AFE6-65259FDEC753}" type="pres">
      <dgm:prSet presAssocID="{786F3FAE-2A33-4447-BE01-DB0F0BE30243}" presName="parentText" presStyleLbl="node1" presStyleIdx="3" presStyleCnt="4">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8F6E01F0-0C73-44A4-8A76-D28B0EAA8DAA}" type="presOf" srcId="{C8BC2EE9-0DAA-4978-8F60-5771E80838ED}" destId="{DF51B444-0C3C-4654-80EB-17E41F72C41C}" srcOrd="0" destOrd="0" presId="urn:microsoft.com/office/officeart/2005/8/layout/vList2"/>
    <dgm:cxn modelId="{90CA6802-1E1F-4AE5-9CA9-357A3305270C}" type="presOf" srcId="{724361B4-9B9F-4084-A10C-F167166253CF}" destId="{D76713C3-888F-4971-B388-C389CB2342AF}" srcOrd="0" destOrd="0" presId="urn:microsoft.com/office/officeart/2005/8/layout/vList2"/>
    <dgm:cxn modelId="{D1579B0A-2597-4C10-A711-CB4500CD0E3B}" srcId="{724361B4-9B9F-4084-A10C-F167166253CF}" destId="{786F3FAE-2A33-4447-BE01-DB0F0BE30243}" srcOrd="3" destOrd="0" parTransId="{0A731462-C5EF-4826-B371-1698D224F5AD}" sibTransId="{9AB1C7FF-FCAE-4922-941D-79D257D4DFF2}"/>
    <dgm:cxn modelId="{870CF0BF-CBAE-4037-863D-214A0D536F48}" srcId="{724361B4-9B9F-4084-A10C-F167166253CF}" destId="{A1CC96C9-5F4E-4B3C-8704-35382B06283E}" srcOrd="0" destOrd="0" parTransId="{6697C946-3FBF-4590-ABCF-1C49969D9E4B}" sibTransId="{88CB67A1-058B-46A7-BE49-8A93EB9D6AA0}"/>
    <dgm:cxn modelId="{C212B587-6DC6-4B14-863B-683B0EE6C62E}" type="presOf" srcId="{E13E78C2-F080-47A4-BAC6-6A4326847BEB}" destId="{669E172E-75E7-4C28-BB58-DFF1F489BC0C}" srcOrd="0" destOrd="0" presId="urn:microsoft.com/office/officeart/2005/8/layout/vList2"/>
    <dgm:cxn modelId="{103D0460-0152-4850-93E4-BC254F08EFDE}" type="presOf" srcId="{786F3FAE-2A33-4447-BE01-DB0F0BE30243}" destId="{CE6266F4-4BF8-446C-AFE6-65259FDEC753}" srcOrd="0" destOrd="0" presId="urn:microsoft.com/office/officeart/2005/8/layout/vList2"/>
    <dgm:cxn modelId="{77245CD6-A7E6-4745-8B26-35614AD57085}" type="presOf" srcId="{A1CC96C9-5F4E-4B3C-8704-35382B06283E}" destId="{FD0DF81A-3868-43EC-B34A-F64313980F97}" srcOrd="0" destOrd="0" presId="urn:microsoft.com/office/officeart/2005/8/layout/vList2"/>
    <dgm:cxn modelId="{5031B5A0-2A5C-4464-B7EC-0C8E0725F053}" srcId="{724361B4-9B9F-4084-A10C-F167166253CF}" destId="{C8BC2EE9-0DAA-4978-8F60-5771E80838ED}" srcOrd="1" destOrd="0" parTransId="{5726EDA6-DD9F-4561-BFFF-2501847C9E8C}" sibTransId="{F32C4959-ED09-450D-99B9-404A96736EA9}"/>
    <dgm:cxn modelId="{57D06945-6A7F-43F9-A530-B3E18D78D616}" type="presParOf" srcId="{D76713C3-888F-4971-B388-C389CB2342AF}" destId="{FD0DF81A-3868-43EC-B34A-F64313980F97}" srcOrd="0" destOrd="0" presId="urn:microsoft.com/office/officeart/2005/8/layout/vList2"/>
    <dgm:cxn modelId="{0736FAC5-2172-41E4-A264-A192BE5050A2}" type="presParOf" srcId="{D76713C3-888F-4971-B388-C389CB2342AF}" destId="{E7AFF460-995A-4753-97BB-58617E78EBCE}" srcOrd="1" destOrd="0" presId="urn:microsoft.com/office/officeart/2005/8/layout/vList2"/>
    <dgm:cxn modelId="{071B9116-E7B8-418B-9411-9089CFF6EAAD}" type="presParOf" srcId="{D76713C3-888F-4971-B388-C389CB2342AF}" destId="{DF51B444-0C3C-4654-80EB-17E41F72C41C}" srcOrd="2" destOrd="0" presId="urn:microsoft.com/office/officeart/2005/8/layout/vList2"/>
    <dgm:cxn modelId="{E4571925-75EF-43BF-ABFB-BFC98EE8B2E1}" type="presParOf" srcId="{D76713C3-888F-4971-B388-C389CB2342AF}" destId="{9EE0E54C-8BD8-4B31-8A6D-566486709B6D}" srcOrd="3" destOrd="0" presId="urn:microsoft.com/office/officeart/2005/8/layout/vList2"/>
    <dgm:cxn modelId="{718A0B77-C59B-46F3-8396-1ACD88A30A48}" type="presParOf" srcId="{D76713C3-888F-4971-B388-C389CB2342AF}" destId="{669E172E-75E7-4C28-BB58-DFF1F489BC0C}" srcOrd="4" destOrd="0" presId="urn:microsoft.com/office/officeart/2005/8/layout/vList2"/>
    <dgm:cxn modelId="{6B8016EE-41CC-4233-8798-2F5C93DD8A8C}" type="presParOf" srcId="{D76713C3-888F-4971-B388-C389CB2342AF}" destId="{5C5AC212-5331-4474-A1DA-048504B28742}" srcOrd="5" destOrd="0" presId="urn:microsoft.com/office/officeart/2005/8/layout/vList2"/>
    <dgm:cxn modelId="{65A270C8-A075-46BA-8B0E-E3F1137E2FFA}" type="presParOf" srcId="{D76713C3-888F-4971-B388-C389CB2342AF}" destId="{CE6266F4-4BF8-446C-AFE6-65259FDEC753}"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قرآن حکیم کے مشکل ترین مقامات میں سے ایک</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8BC2EE9-0DAA-4978-8F60-5771E80838E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 صفات کا بیک وقت کسی ذات میں جمع ہونا ہمارے ناقص فہم میں آنا ناممکن </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26EDA6-DD9F-4561-BFFF-2501847C9E8C}" type="par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2C4959-ED09-450D-99B9-404A96736EA9}" type="sibTrans" cxnId="{5031B5A0-2A5C-4464-B7EC-0C8E0725F053}">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3E78C2-F080-47A4-BAC6-6A4326847BE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اکرمﷺنے اِس آیت کے فہم کو اپنی ایک مناجات میں اِن الفاظ کے ذریعہ آسان فرمادیا</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1F646D9-6F87-48D8-8EDF-5341526BAD87}" type="par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5B66EFF-9B7B-4D70-934F-72BCB8AECACD}" type="sibTrans" cxnId="{92C45502-BC0F-48BB-8D70-FF3CDBC1E31A}">
      <dgm:prSet/>
      <dgm:spPr/>
      <dgm:t>
        <a:bodyPr/>
        <a:lstStyle/>
        <a:p>
          <a:pPr>
            <a:lnSpc>
              <a:spcPct val="80000"/>
            </a:lnSpc>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3">
        <dgm:presLayoutVars>
          <dgm:chMax val="0"/>
          <dgm:bulletEnabled val="1"/>
        </dgm:presLayoutVars>
      </dgm:prSet>
      <dgm:spPr/>
      <dgm:t>
        <a:bodyPr/>
        <a:lstStyle/>
        <a:p>
          <a:endParaRPr lang="en-US"/>
        </a:p>
      </dgm:t>
    </dgm:pt>
    <dgm:pt modelId="{E7AFF460-995A-4753-97BB-58617E78EBCE}" type="pres">
      <dgm:prSet presAssocID="{88CB67A1-058B-46A7-BE49-8A93EB9D6AA0}" presName="spacer" presStyleCnt="0"/>
      <dgm:spPr/>
      <dgm:t>
        <a:bodyPr/>
        <a:lstStyle/>
        <a:p>
          <a:endParaRPr lang="en-US"/>
        </a:p>
      </dgm:t>
    </dgm:pt>
    <dgm:pt modelId="{DF51B444-0C3C-4654-80EB-17E41F72C41C}" type="pres">
      <dgm:prSet presAssocID="{C8BC2EE9-0DAA-4978-8F60-5771E80838ED}" presName="parentText" presStyleLbl="node1" presStyleIdx="1" presStyleCnt="3">
        <dgm:presLayoutVars>
          <dgm:chMax val="0"/>
          <dgm:bulletEnabled val="1"/>
        </dgm:presLayoutVars>
      </dgm:prSet>
      <dgm:spPr/>
      <dgm:t>
        <a:bodyPr/>
        <a:lstStyle/>
        <a:p>
          <a:endParaRPr lang="en-US"/>
        </a:p>
      </dgm:t>
    </dgm:pt>
    <dgm:pt modelId="{9EE0E54C-8BD8-4B31-8A6D-566486709B6D}" type="pres">
      <dgm:prSet presAssocID="{F32C4959-ED09-450D-99B9-404A96736EA9}" presName="spacer" presStyleCnt="0"/>
      <dgm:spPr/>
    </dgm:pt>
    <dgm:pt modelId="{669E172E-75E7-4C28-BB58-DFF1F489BC0C}" type="pres">
      <dgm:prSet presAssocID="{E13E78C2-F080-47A4-BAC6-6A4326847BEB}" presName="parentText" presStyleLbl="node1" presStyleIdx="2" presStyleCnt="3">
        <dgm:presLayoutVars>
          <dgm:chMax val="0"/>
          <dgm:bulletEnabled val="1"/>
        </dgm:presLayoutVars>
      </dgm:prSet>
      <dgm:spPr/>
      <dgm:t>
        <a:bodyPr/>
        <a:lstStyle/>
        <a:p>
          <a:endParaRPr lang="en-US"/>
        </a:p>
      </dgm:t>
    </dgm:pt>
  </dgm:ptLst>
  <dgm:cxnLst>
    <dgm:cxn modelId="{92C45502-BC0F-48BB-8D70-FF3CDBC1E31A}" srcId="{724361B4-9B9F-4084-A10C-F167166253CF}" destId="{E13E78C2-F080-47A4-BAC6-6A4326847BEB}" srcOrd="2" destOrd="0" parTransId="{31F646D9-6F87-48D8-8EDF-5341526BAD87}" sibTransId="{F5B66EFF-9B7B-4D70-934F-72BCB8AECACD}"/>
    <dgm:cxn modelId="{53AA4CF3-E6E4-4CCB-A8E1-E4EBD079F8E5}" type="presOf" srcId="{724361B4-9B9F-4084-A10C-F167166253CF}" destId="{D76713C3-888F-4971-B388-C389CB2342AF}" srcOrd="0" destOrd="0" presId="urn:microsoft.com/office/officeart/2005/8/layout/vList2"/>
    <dgm:cxn modelId="{E7582789-7763-4017-BFDF-28CCF9F81D97}" type="presOf" srcId="{E13E78C2-F080-47A4-BAC6-6A4326847BEB}" destId="{669E172E-75E7-4C28-BB58-DFF1F489BC0C}" srcOrd="0" destOrd="0" presId="urn:microsoft.com/office/officeart/2005/8/layout/vList2"/>
    <dgm:cxn modelId="{EA4CEFA4-4EE4-4CBC-96A5-9F5EA7B2A461}" type="presOf" srcId="{C8BC2EE9-0DAA-4978-8F60-5771E80838ED}" destId="{DF51B444-0C3C-4654-80EB-17E41F72C41C}" srcOrd="0" destOrd="0" presId="urn:microsoft.com/office/officeart/2005/8/layout/vList2"/>
    <dgm:cxn modelId="{FC6F4BA8-2646-4C5F-AD4F-33AD1AEC583C}" type="presOf" srcId="{A1CC96C9-5F4E-4B3C-8704-35382B06283E}" destId="{FD0DF81A-3868-43EC-B34A-F64313980F97}" srcOrd="0" destOrd="0" presId="urn:microsoft.com/office/officeart/2005/8/layout/vList2"/>
    <dgm:cxn modelId="{870CF0BF-CBAE-4037-863D-214A0D536F48}" srcId="{724361B4-9B9F-4084-A10C-F167166253CF}" destId="{A1CC96C9-5F4E-4B3C-8704-35382B06283E}" srcOrd="0" destOrd="0" parTransId="{6697C946-3FBF-4590-ABCF-1C49969D9E4B}" sibTransId="{88CB67A1-058B-46A7-BE49-8A93EB9D6AA0}"/>
    <dgm:cxn modelId="{5031B5A0-2A5C-4464-B7EC-0C8E0725F053}" srcId="{724361B4-9B9F-4084-A10C-F167166253CF}" destId="{C8BC2EE9-0DAA-4978-8F60-5771E80838ED}" srcOrd="1" destOrd="0" parTransId="{5726EDA6-DD9F-4561-BFFF-2501847C9E8C}" sibTransId="{F32C4959-ED09-450D-99B9-404A96736EA9}"/>
    <dgm:cxn modelId="{8A608B8F-3AE3-473D-AC71-62D6AB31EF9A}" type="presParOf" srcId="{D76713C3-888F-4971-B388-C389CB2342AF}" destId="{FD0DF81A-3868-43EC-B34A-F64313980F97}" srcOrd="0" destOrd="0" presId="urn:microsoft.com/office/officeart/2005/8/layout/vList2"/>
    <dgm:cxn modelId="{7DD7B8B5-917A-4986-B34D-6D5DD894096C}" type="presParOf" srcId="{D76713C3-888F-4971-B388-C389CB2342AF}" destId="{E7AFF460-995A-4753-97BB-58617E78EBCE}" srcOrd="1" destOrd="0" presId="urn:microsoft.com/office/officeart/2005/8/layout/vList2"/>
    <dgm:cxn modelId="{D7A88B21-7C82-42E4-8383-3858B4CE01D4}" type="presParOf" srcId="{D76713C3-888F-4971-B388-C389CB2342AF}" destId="{DF51B444-0C3C-4654-80EB-17E41F72C41C}" srcOrd="2" destOrd="0" presId="urn:microsoft.com/office/officeart/2005/8/layout/vList2"/>
    <dgm:cxn modelId="{E9C97AE6-7673-4CC9-8678-8396023D94C9}" type="presParOf" srcId="{D76713C3-888F-4971-B388-C389CB2342AF}" destId="{9EE0E54C-8BD8-4B31-8A6D-566486709B6D}" srcOrd="3" destOrd="0" presId="urn:microsoft.com/office/officeart/2005/8/layout/vList2"/>
    <dgm:cxn modelId="{6D66472A-E0D5-444B-93B7-3AB9909D9FDF}" type="presParOf" srcId="{D76713C3-888F-4971-B388-C389CB2342AF}" destId="{669E172E-75E7-4C28-BB58-DFF1F489BC0C}"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1CC96C9-5F4E-4B3C-8704-35382B06283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 مخلوق کا باہمی تعلق کیا ہے؟  خالق کو جدا سمجھا جائے اور مخلوق کو جدا  یا یہ کہ اِن کے مابین کوئی اور تعلق ہے؟</a:t>
          </a:r>
          <a:endParaRPr lang="en-US" sz="2800" b="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97C946-3FBF-4590-ABCF-1C49969D9E4B}" type="par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8CB67A1-058B-46A7-BE49-8A93EB9D6AA0}" type="sibTrans" cxnId="{870CF0BF-CBAE-4037-863D-214A0D536F48}">
      <dgm:prSet/>
      <dgm:spPr/>
      <dgm:t>
        <a:bodyPr/>
        <a:lstStyle/>
        <a:p>
          <a:pPr algn="ctr">
            <a:lnSpc>
              <a:spcPct val="80000"/>
            </a:lnSpc>
            <a:spcBef>
              <a:spcPts val="0"/>
            </a:spcBef>
            <a:spcAft>
              <a:spcPts val="0"/>
            </a:spcAft>
          </a:pPr>
          <a:endParaRPr lang="en-US" sz="2800" b="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FD0DF81A-3868-43EC-B34A-F64313980F97}" type="pres">
      <dgm:prSet presAssocID="{A1CC96C9-5F4E-4B3C-8704-35382B06283E}" presName="parentText" presStyleLbl="node1" presStyleIdx="0" presStyleCnt="1">
        <dgm:presLayoutVars>
          <dgm:chMax val="0"/>
          <dgm:bulletEnabled val="1"/>
        </dgm:presLayoutVars>
      </dgm:prSet>
      <dgm:spPr/>
      <dgm:t>
        <a:bodyPr/>
        <a:lstStyle/>
        <a:p>
          <a:endParaRPr lang="en-US"/>
        </a:p>
      </dgm:t>
    </dgm:pt>
  </dgm:ptLst>
  <dgm:cxnLst>
    <dgm:cxn modelId="{870CF0BF-CBAE-4037-863D-214A0D536F48}" srcId="{724361B4-9B9F-4084-A10C-F167166253CF}" destId="{A1CC96C9-5F4E-4B3C-8704-35382B06283E}" srcOrd="0" destOrd="0" parTransId="{6697C946-3FBF-4590-ABCF-1C49969D9E4B}" sibTransId="{88CB67A1-058B-46A7-BE49-8A93EB9D6AA0}"/>
    <dgm:cxn modelId="{EC1068F8-BB10-4263-B9BC-956283DE8BC1}" type="presOf" srcId="{A1CC96C9-5F4E-4B3C-8704-35382B06283E}" destId="{FD0DF81A-3868-43EC-B34A-F64313980F97}" srcOrd="0" destOrd="0" presId="urn:microsoft.com/office/officeart/2005/8/layout/vList2"/>
    <dgm:cxn modelId="{2873E04C-24A4-43C0-884F-1A43C5652408}" type="presOf" srcId="{724361B4-9B9F-4084-A10C-F167166253CF}" destId="{D76713C3-888F-4971-B388-C389CB2342AF}" srcOrd="0" destOrd="0" presId="urn:microsoft.com/office/officeart/2005/8/layout/vList2"/>
    <dgm:cxn modelId="{700120C9-2D2A-46B5-80D4-F410C957F1F3}" type="presParOf" srcId="{D76713C3-888F-4971-B388-C389CB2342AF}" destId="{FD0DF81A-3868-43EC-B34A-F64313980F9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dgm:spPr>
      <dgm:t>
        <a:bodyPr/>
        <a:lstStyle/>
        <a:p>
          <a:pPr rtl="1">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پہلا فلسفیانہ تصور</a:t>
          </a:r>
        </a:p>
      </dgm:t>
    </dgm:pt>
    <dgm:pt modelId="{ED0FD917-302B-4717-819B-74ED1B7529B3}" type="parTrans" cxnId="{E2AB79FF-B397-4001-94D4-C91156BB9B65}">
      <dgm:prSet/>
      <dgm:spPr/>
      <dgm:t>
        <a:bodyPr/>
        <a:lstStyle/>
        <a:p>
          <a:pPr rtl="1"/>
          <a:endParaRPr lang="en-US" sz="2000">
            <a:latin typeface="Jameel Noori Nastaleeq" pitchFamily="2" charset="-78"/>
            <a:cs typeface="Jameel Noori Nastaleeq" pitchFamily="2" charset="-78"/>
          </a:endParaRPr>
        </a:p>
      </dgm:t>
    </dgm:pt>
    <dgm:pt modelId="{651508FF-68AC-4919-989C-90B5914732DA}" type="sibTrans" cxnId="{E2AB79FF-B397-4001-94D4-C91156BB9B65}">
      <dgm:prSet/>
      <dgm:spPr/>
      <dgm:t>
        <a:bodyPr/>
        <a:lstStyle/>
        <a:p>
          <a:pPr rtl="1"/>
          <a:endParaRPr lang="en-US" sz="2000">
            <a:latin typeface="Jameel Noori Nastaleeq" pitchFamily="2" charset="-78"/>
            <a:cs typeface="Jameel Noori Nastaleeq" pitchFamily="2" charset="-78"/>
          </a:endParaRPr>
        </a:p>
      </dgm:t>
    </dgm:pt>
    <dgm:pt modelId="{27E8A47A-133F-47A1-B687-CE99AC99AA13}">
      <dgm:prSet custT="1"/>
      <dgm:spPr>
        <a:ln>
          <a:solidFill>
            <a:srgbClr val="1A3F6D">
              <a:alpha val="90000"/>
            </a:srgbClr>
          </a:solidFill>
        </a:ln>
      </dgm:spPr>
      <dgm:t>
        <a:bodyPr/>
        <a:lstStyle/>
        <a:p>
          <a:pPr algn="r" rtl="1"/>
          <a:r>
            <a:rPr lang="ur-PK" sz="2400" dirty="0" smtClean="0">
              <a:latin typeface="Jameel Noori Nastaleeq" pitchFamily="2" charset="-78"/>
              <a:ea typeface="Times New Roman" pitchFamily="18" charset="0"/>
              <a:cs typeface="Jameel Noori Nastaleeq" pitchFamily="2" charset="-78"/>
            </a:rPr>
            <a:t>خالق اور مادہ دونوں قدیم</a:t>
          </a:r>
          <a:endParaRPr lang="en-US" sz="2400" dirty="0">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000">
            <a:latin typeface="Jameel Noori Nastaleeq" pitchFamily="2" charset="-78"/>
            <a:cs typeface="Jameel Noori Nastaleeq" pitchFamily="2" charset="-78"/>
          </a:endParaRPr>
        </a:p>
      </dgm:t>
    </dgm:pt>
    <dgm:pt modelId="{5FE44775-69FA-4EFD-97BF-A5D95002B07D}" type="sibTrans" cxnId="{FD0E444A-9D4C-4B50-9E6B-13C97086D187}">
      <dgm:prSet/>
      <dgm:spPr/>
      <dgm:t>
        <a:bodyPr/>
        <a:lstStyle/>
        <a:p>
          <a:pPr rtl="1"/>
          <a:endParaRPr lang="en-US" sz="2000">
            <a:latin typeface="Jameel Noori Nastaleeq" pitchFamily="2" charset="-78"/>
            <a:cs typeface="Jameel Noori Nastaleeq"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dgm:spPr>
      <dgm:t>
        <a:bodyPr/>
        <a:lstStyle/>
        <a:p>
          <a:pPr rtl="1">
            <a:spcAft>
              <a:spcPts val="0"/>
            </a:spcAft>
          </a:pPr>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دوسرا فلسفیانہ تصور</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42424D-582C-44B9-8DC5-16D46AB1E67C}" type="parTrans" cxnId="{6A198F67-A835-40F7-802B-9DB137DD0DA6}">
      <dgm:prSet/>
      <dgm:spPr/>
      <dgm:t>
        <a:bodyPr/>
        <a:lstStyle/>
        <a:p>
          <a:pPr rtl="1"/>
          <a:endParaRPr lang="en-US" sz="2000">
            <a:latin typeface="Jameel Noori Nastaleeq" pitchFamily="2" charset="-78"/>
            <a:cs typeface="Jameel Noori Nastaleeq" pitchFamily="2" charset="-78"/>
          </a:endParaRPr>
        </a:p>
      </dgm:t>
    </dgm:pt>
    <dgm:pt modelId="{84C9B20E-52C9-49B3-96FB-124F9A40747E}" type="sibTrans" cxnId="{6A198F67-A835-40F7-802B-9DB137DD0DA6}">
      <dgm:prSet/>
      <dgm:spPr/>
      <dgm:t>
        <a:bodyPr/>
        <a:lstStyle/>
        <a:p>
          <a:pPr rtl="1"/>
          <a:endParaRPr lang="en-US" sz="2000">
            <a:latin typeface="Jameel Noori Nastaleeq" pitchFamily="2" charset="-78"/>
            <a:cs typeface="Jameel Noori Nastaleeq" pitchFamily="2" charset="-78"/>
          </a:endParaRPr>
        </a:p>
      </dgm:t>
    </dgm:pt>
    <dgm:pt modelId="{50E5ACCA-4F3A-4DCE-B545-DA10F8FBB8CE}">
      <dgm:prSet custT="1"/>
      <dgm:spPr>
        <a:ln>
          <a:solidFill>
            <a:srgbClr val="1A3F6D">
              <a:alpha val="90000"/>
            </a:srgbClr>
          </a:solidFill>
        </a:ln>
      </dgm:spPr>
      <dgm:t>
        <a:bodyPr/>
        <a:lstStyle/>
        <a:p>
          <a:pPr algn="r" rtl="1"/>
          <a:r>
            <a:rPr lang="ur-PK" sz="2400" smtClean="0">
              <a:latin typeface="Jameel Noori Nastaleeq" pitchFamily="2" charset="-78"/>
              <a:ea typeface="Times New Roman" pitchFamily="18" charset="0"/>
              <a:cs typeface="Jameel Noori Nastaleeq" pitchFamily="2" charset="-78"/>
            </a:rPr>
            <a:t>ہمہ اوست (</a:t>
          </a:r>
          <a:r>
            <a:rPr lang="en-US" sz="2400" smtClean="0">
              <a:latin typeface="Jameel Noori Nastaleeq" pitchFamily="2" charset="-78"/>
              <a:ea typeface="Times New Roman" pitchFamily="18" charset="0"/>
              <a:cs typeface="Jameel Noori Nastaleeq" pitchFamily="2" charset="-78"/>
            </a:rPr>
            <a:t>Pantheism</a:t>
          </a:r>
          <a:r>
            <a:rPr lang="ur-PK" sz="2400" smtClean="0">
              <a:latin typeface="Jameel Noori Nastaleeq" pitchFamily="2" charset="-78"/>
              <a:ea typeface="Times New Roman" pitchFamily="18" charset="0"/>
              <a:cs typeface="Jameel Noori Nastaleeq" pitchFamily="2" charset="-78"/>
            </a:rPr>
            <a:t>)</a:t>
          </a:r>
          <a:endParaRPr lang="en-US" sz="2400" dirty="0">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000">
            <a:latin typeface="Jameel Noori Nastaleeq" pitchFamily="2" charset="-78"/>
            <a:cs typeface="Jameel Noori Nastaleeq" pitchFamily="2" charset="-78"/>
          </a:endParaRPr>
        </a:p>
      </dgm:t>
    </dgm:pt>
    <dgm:pt modelId="{A378F6AA-A76F-4E09-B556-2D26BCA2689B}" type="sibTrans" cxnId="{98E28093-17ED-42A1-90AC-5F6793231AC6}">
      <dgm:prSet/>
      <dgm:spPr/>
      <dgm:t>
        <a:bodyPr/>
        <a:lstStyle/>
        <a:p>
          <a:pPr rtl="1"/>
          <a:endParaRPr lang="en-US" sz="2000">
            <a:latin typeface="Jameel Noori Nastaleeq" pitchFamily="2" charset="-78"/>
            <a:cs typeface="Jameel Noori Nastaleeq" pitchFamily="2" charset="-78"/>
          </a:endParaRPr>
        </a:p>
      </dgm:t>
    </dgm:pt>
    <dgm:pt modelId="{3E49B28D-4FF5-4D0F-B531-7BBE15D9ACB0}">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dgm:spPr>
      <dgm:t>
        <a:bodyPr/>
        <a:lstStyle/>
        <a:p>
          <a:pPr rtl="1"/>
          <a:r>
            <a:rPr lang="ur-PK"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ایک گمراہ کن عقیدہ</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CFB6571-3400-4FB1-9C64-C383B8A8221F}" type="parTrans" cxnId="{FFEA9A4F-8304-4664-9E84-9E331B7275C1}">
      <dgm:prSet/>
      <dgm:spPr/>
      <dgm:t>
        <a:bodyPr/>
        <a:lstStyle/>
        <a:p>
          <a:endParaRPr lang="en-US" sz="2000">
            <a:latin typeface="Jameel Noori Nastaleeq" pitchFamily="2" charset="-78"/>
            <a:cs typeface="Jameel Noori Nastaleeq" pitchFamily="2" charset="-78"/>
          </a:endParaRPr>
        </a:p>
      </dgm:t>
    </dgm:pt>
    <dgm:pt modelId="{C3DEF706-5336-44ED-9C41-E2610C219692}" type="sibTrans" cxnId="{FFEA9A4F-8304-4664-9E84-9E331B7275C1}">
      <dgm:prSet/>
      <dgm:spPr/>
      <dgm:t>
        <a:bodyPr/>
        <a:lstStyle/>
        <a:p>
          <a:endParaRPr lang="en-US" sz="2000">
            <a:latin typeface="Jameel Noori Nastaleeq" pitchFamily="2" charset="-78"/>
            <a:cs typeface="Jameel Noori Nastaleeq" pitchFamily="2" charset="-78"/>
          </a:endParaRPr>
        </a:p>
      </dgm:t>
    </dgm:pt>
    <dgm:pt modelId="{6F2B8C98-DA36-43BB-832A-D42E12538549}">
      <dgm:prSet custT="1"/>
      <dgm:spPr>
        <a:ln>
          <a:solidFill>
            <a:srgbClr val="1A3F6D">
              <a:alpha val="90000"/>
            </a:srgbClr>
          </a:solidFill>
        </a:ln>
      </dgm:spPr>
      <dgm:t>
        <a:bodyPr/>
        <a:lstStyle/>
        <a:p>
          <a:pPr algn="r" rtl="1"/>
          <a:r>
            <a:rPr lang="ur-PK" sz="2400" smtClean="0">
              <a:latin typeface="Jameel Noori Nastaleeq" pitchFamily="2" charset="-78"/>
              <a:ea typeface="Times New Roman" pitchFamily="18" charset="0"/>
              <a:cs typeface="Jameel Noori Nastaleeq" pitchFamily="2" charset="-78"/>
            </a:rPr>
            <a:t>حلول و اتحاد</a:t>
          </a:r>
          <a:endParaRPr lang="en-US" sz="2400" dirty="0">
            <a:latin typeface="Jameel Noori Nastaleeq" pitchFamily="2" charset="-78"/>
            <a:cs typeface="Jameel Noori Nastaleeq" pitchFamily="2" charset="-78"/>
          </a:endParaRPr>
        </a:p>
      </dgm:t>
    </dgm:pt>
    <dgm:pt modelId="{6DDD919E-F13D-4205-ABC3-C4D8C56EDC6D}" type="parTrans" cxnId="{65A62A1F-A1C4-4F88-A836-6880EEE7CB09}">
      <dgm:prSet/>
      <dgm:spPr/>
      <dgm:t>
        <a:bodyPr/>
        <a:lstStyle/>
        <a:p>
          <a:endParaRPr lang="en-US" sz="2000">
            <a:latin typeface="Jameel Noori Nastaleeq" pitchFamily="2" charset="-78"/>
            <a:cs typeface="Jameel Noori Nastaleeq" pitchFamily="2" charset="-78"/>
          </a:endParaRPr>
        </a:p>
      </dgm:t>
    </dgm:pt>
    <dgm:pt modelId="{3B8A5502-EDD4-4C60-BD66-DD2A2B5E6C6E}" type="sibTrans" cxnId="{65A62A1F-A1C4-4F88-A836-6880EEE7CB09}">
      <dgm:prSet/>
      <dgm:spPr/>
      <dgm:t>
        <a:bodyPr/>
        <a:lstStyle/>
        <a:p>
          <a:endParaRPr lang="en-US" sz="2000">
            <a:latin typeface="Jameel Noori Nastaleeq" pitchFamily="2" charset="-78"/>
            <a:cs typeface="Jameel Noori Nastaleeq" pitchFamily="2" charset="-78"/>
          </a:endParaRPr>
        </a:p>
      </dgm:t>
    </dgm:pt>
    <dgm:pt modelId="{B5F7E290-B0B3-48D7-9CF3-01239813AFFF}" type="pres">
      <dgm:prSet presAssocID="{DBCCA44B-0DE1-476B-8FE2-BC6DF4DF8A75}" presName="Name0" presStyleCnt="0">
        <dgm:presLayoutVars>
          <dgm:dir val="rev"/>
          <dgm:animLvl val="lvl"/>
          <dgm:resizeHandles val="exact"/>
        </dgm:presLayoutVars>
      </dgm:prSet>
      <dgm:spPr/>
      <dgm:t>
        <a:bodyPr/>
        <a:lstStyle/>
        <a:p>
          <a:endParaRPr lang="en-US"/>
        </a:p>
      </dgm:t>
    </dgm:pt>
    <dgm:pt modelId="{6DBEA462-9410-4CEF-89B3-6724FE95DDD1}" type="pres">
      <dgm:prSet presAssocID="{072D58D6-322B-4D67-BBE2-2456B8474C6F}" presName="linNode" presStyleCnt="0"/>
      <dgm:spPr/>
      <dgm:t>
        <a:bodyPr/>
        <a:lstStyle/>
        <a:p>
          <a:endParaRPr lang="en-US"/>
        </a:p>
      </dgm:t>
    </dgm:pt>
    <dgm:pt modelId="{A79BEAAE-64F2-4FFE-B3CB-13B7BB24B914}" type="pres">
      <dgm:prSet presAssocID="{072D58D6-322B-4D67-BBE2-2456B8474C6F}" presName="parentText" presStyleLbl="node1" presStyleIdx="0" presStyleCnt="3">
        <dgm:presLayoutVars>
          <dgm:chMax val="1"/>
          <dgm:bulletEnabled val="1"/>
        </dgm:presLayoutVars>
      </dgm:prSet>
      <dgm:spPr/>
      <dgm:t>
        <a:bodyPr/>
        <a:lstStyle/>
        <a:p>
          <a:endParaRPr lang="en-US"/>
        </a:p>
      </dgm:t>
    </dgm:pt>
    <dgm:pt modelId="{F96A0D5B-B796-4D6A-A1A3-CB416506693F}" type="pres">
      <dgm:prSet presAssocID="{072D58D6-322B-4D67-BBE2-2456B8474C6F}" presName="descendantText" presStyleLbl="alignAccFollowNode1" presStyleIdx="0" presStyleCnt="3">
        <dgm:presLayoutVars>
          <dgm:bulletEnabled val="1"/>
        </dgm:presLayoutVars>
      </dgm:prSet>
      <dgm:spPr/>
      <dgm:t>
        <a:bodyPr/>
        <a:lstStyle/>
        <a:p>
          <a:endParaRPr lang="en-US"/>
        </a:p>
      </dgm:t>
    </dgm:pt>
    <dgm:pt modelId="{6B65BF0C-30DF-4045-BB18-859D97E1C243}" type="pres">
      <dgm:prSet presAssocID="{651508FF-68AC-4919-989C-90B5914732DA}" presName="sp" presStyleCnt="0"/>
      <dgm:spPr/>
      <dgm:t>
        <a:bodyPr/>
        <a:lstStyle/>
        <a:p>
          <a:endParaRPr lang="en-US"/>
        </a:p>
      </dgm:t>
    </dgm:pt>
    <dgm:pt modelId="{7B533808-DDAC-451B-BBFF-AC51C32CFD33}" type="pres">
      <dgm:prSet presAssocID="{D681572D-0962-45E0-BF3F-7A3071D5D961}" presName="linNode" presStyleCnt="0"/>
      <dgm:spPr/>
      <dgm:t>
        <a:bodyPr/>
        <a:lstStyle/>
        <a:p>
          <a:endParaRPr lang="en-US"/>
        </a:p>
      </dgm:t>
    </dgm:pt>
    <dgm:pt modelId="{98FAA091-0C13-4D01-9039-C277DDE244BA}" type="pres">
      <dgm:prSet presAssocID="{D681572D-0962-45E0-BF3F-7A3071D5D961}" presName="parentText" presStyleLbl="node1" presStyleIdx="1" presStyleCnt="3">
        <dgm:presLayoutVars>
          <dgm:chMax val="1"/>
          <dgm:bulletEnabled val="1"/>
        </dgm:presLayoutVars>
      </dgm:prSet>
      <dgm:spPr/>
      <dgm:t>
        <a:bodyPr/>
        <a:lstStyle/>
        <a:p>
          <a:endParaRPr lang="en-US"/>
        </a:p>
      </dgm:t>
    </dgm:pt>
    <dgm:pt modelId="{AB97A903-3800-4D3E-A093-16B1B49AC606}" type="pres">
      <dgm:prSet presAssocID="{D681572D-0962-45E0-BF3F-7A3071D5D961}" presName="descendantText" presStyleLbl="alignAccFollowNode1" presStyleIdx="1" presStyleCnt="3">
        <dgm:presLayoutVars>
          <dgm:bulletEnabled val="1"/>
        </dgm:presLayoutVars>
      </dgm:prSet>
      <dgm:spPr/>
      <dgm:t>
        <a:bodyPr/>
        <a:lstStyle/>
        <a:p>
          <a:endParaRPr lang="en-US"/>
        </a:p>
      </dgm:t>
    </dgm:pt>
    <dgm:pt modelId="{D549BF9F-5B5D-4C82-90CE-FFBCEC42588F}" type="pres">
      <dgm:prSet presAssocID="{84C9B20E-52C9-49B3-96FB-124F9A40747E}" presName="sp" presStyleCnt="0"/>
      <dgm:spPr/>
      <dgm:t>
        <a:bodyPr/>
        <a:lstStyle/>
        <a:p>
          <a:endParaRPr lang="en-US"/>
        </a:p>
      </dgm:t>
    </dgm:pt>
    <dgm:pt modelId="{1C5171D5-D549-4FB0-9A89-165A38D53343}" type="pres">
      <dgm:prSet presAssocID="{3E49B28D-4FF5-4D0F-B531-7BBE15D9ACB0}" presName="linNode" presStyleCnt="0"/>
      <dgm:spPr/>
      <dgm:t>
        <a:bodyPr/>
        <a:lstStyle/>
        <a:p>
          <a:endParaRPr lang="en-US"/>
        </a:p>
      </dgm:t>
    </dgm:pt>
    <dgm:pt modelId="{99DAEE69-7218-4EDF-A5B3-DAD6EBA12759}" type="pres">
      <dgm:prSet presAssocID="{3E49B28D-4FF5-4D0F-B531-7BBE15D9ACB0}" presName="parentText" presStyleLbl="node1" presStyleIdx="2" presStyleCnt="3">
        <dgm:presLayoutVars>
          <dgm:chMax val="1"/>
          <dgm:bulletEnabled val="1"/>
        </dgm:presLayoutVars>
      </dgm:prSet>
      <dgm:spPr/>
      <dgm:t>
        <a:bodyPr/>
        <a:lstStyle/>
        <a:p>
          <a:endParaRPr lang="en-US"/>
        </a:p>
      </dgm:t>
    </dgm:pt>
    <dgm:pt modelId="{BD1D1795-BEBC-4D03-A010-6EF74642F1D5}" type="pres">
      <dgm:prSet presAssocID="{3E49B28D-4FF5-4D0F-B531-7BBE15D9ACB0}" presName="descendantText" presStyleLbl="alignAccFollowNode1" presStyleIdx="2" presStyleCnt="3">
        <dgm:presLayoutVars>
          <dgm:bulletEnabled val="1"/>
        </dgm:presLayoutVars>
      </dgm:prSet>
      <dgm:spPr/>
      <dgm:t>
        <a:bodyPr/>
        <a:lstStyle/>
        <a:p>
          <a:endParaRPr lang="en-US"/>
        </a:p>
      </dgm:t>
    </dgm:pt>
  </dgm:ptLst>
  <dgm:cxnLst>
    <dgm:cxn modelId="{FFEA9A4F-8304-4664-9E84-9E331B7275C1}" srcId="{DBCCA44B-0DE1-476B-8FE2-BC6DF4DF8A75}" destId="{3E49B28D-4FF5-4D0F-B531-7BBE15D9ACB0}" srcOrd="2" destOrd="0" parTransId="{BCFB6571-3400-4FB1-9C64-C383B8A8221F}" sibTransId="{C3DEF706-5336-44ED-9C41-E2610C219692}"/>
    <dgm:cxn modelId="{03EC9720-EFF2-44D9-A0C0-7250768484CD}" type="presOf" srcId="{DBCCA44B-0DE1-476B-8FE2-BC6DF4DF8A75}" destId="{B5F7E290-B0B3-48D7-9CF3-01239813AFFF}" srcOrd="0" destOrd="0" presId="urn:microsoft.com/office/officeart/2005/8/layout/vList5"/>
    <dgm:cxn modelId="{E2AB79FF-B397-4001-94D4-C91156BB9B65}" srcId="{DBCCA44B-0DE1-476B-8FE2-BC6DF4DF8A75}" destId="{072D58D6-322B-4D67-BBE2-2456B8474C6F}" srcOrd="0" destOrd="0" parTransId="{ED0FD917-302B-4717-819B-74ED1B7529B3}" sibTransId="{651508FF-68AC-4919-989C-90B5914732DA}"/>
    <dgm:cxn modelId="{F9C59127-6CE1-4BD5-8912-D7620FF23BC9}" type="presOf" srcId="{072D58D6-322B-4D67-BBE2-2456B8474C6F}" destId="{A79BEAAE-64F2-4FFE-B3CB-13B7BB24B914}" srcOrd="0" destOrd="0" presId="urn:microsoft.com/office/officeart/2005/8/layout/vList5"/>
    <dgm:cxn modelId="{89178A54-6607-4476-9329-83EE934F4509}" type="presOf" srcId="{27E8A47A-133F-47A1-B687-CE99AC99AA13}" destId="{F96A0D5B-B796-4D6A-A1A3-CB416506693F}" srcOrd="0" destOrd="0" presId="urn:microsoft.com/office/officeart/2005/8/layout/vList5"/>
    <dgm:cxn modelId="{48F654C7-4CE6-4EEF-AC01-DBABE108D23D}" type="presOf" srcId="{3E49B28D-4FF5-4D0F-B531-7BBE15D9ACB0}" destId="{99DAEE69-7218-4EDF-A5B3-DAD6EBA12759}"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B50EBA39-8117-4308-ABAF-C37DE02536E8}" type="presOf" srcId="{50E5ACCA-4F3A-4DCE-B545-DA10F8FBB8CE}" destId="{AB97A903-3800-4D3E-A093-16B1B49AC606}"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65A62A1F-A1C4-4F88-A836-6880EEE7CB09}" srcId="{3E49B28D-4FF5-4D0F-B531-7BBE15D9ACB0}" destId="{6F2B8C98-DA36-43BB-832A-D42E12538549}" srcOrd="0" destOrd="0" parTransId="{6DDD919E-F13D-4205-ABC3-C4D8C56EDC6D}" sibTransId="{3B8A5502-EDD4-4C60-BD66-DD2A2B5E6C6E}"/>
    <dgm:cxn modelId="{A8D7BF23-6899-4782-80AB-0FD048104EE6}" type="presOf" srcId="{D681572D-0962-45E0-BF3F-7A3071D5D961}" destId="{98FAA091-0C13-4D01-9039-C277DDE244BA}" srcOrd="0" destOrd="0" presId="urn:microsoft.com/office/officeart/2005/8/layout/vList5"/>
    <dgm:cxn modelId="{2BA65FA1-745C-4AA0-AA5C-8684E3ECF45A}" type="presOf" srcId="{6F2B8C98-DA36-43BB-832A-D42E12538549}" destId="{BD1D1795-BEBC-4D03-A010-6EF74642F1D5}" srcOrd="0" destOrd="0" presId="urn:microsoft.com/office/officeart/2005/8/layout/vList5"/>
    <dgm:cxn modelId="{FD0E444A-9D4C-4B50-9E6B-13C97086D187}" srcId="{072D58D6-322B-4D67-BBE2-2456B8474C6F}" destId="{27E8A47A-133F-47A1-B687-CE99AC99AA13}" srcOrd="0" destOrd="0" parTransId="{3513BAEB-B407-4CB9-847C-69F6B84B20FB}" sibTransId="{5FE44775-69FA-4EFD-97BF-A5D95002B07D}"/>
    <dgm:cxn modelId="{621462DC-712E-41BE-AC56-52620552B327}" type="presParOf" srcId="{B5F7E290-B0B3-48D7-9CF3-01239813AFFF}" destId="{6DBEA462-9410-4CEF-89B3-6724FE95DDD1}" srcOrd="0" destOrd="0" presId="urn:microsoft.com/office/officeart/2005/8/layout/vList5"/>
    <dgm:cxn modelId="{C3DABC89-A8CE-4719-AA56-4B7FAF8E72E2}" type="presParOf" srcId="{6DBEA462-9410-4CEF-89B3-6724FE95DDD1}" destId="{A79BEAAE-64F2-4FFE-B3CB-13B7BB24B914}" srcOrd="0" destOrd="0" presId="urn:microsoft.com/office/officeart/2005/8/layout/vList5"/>
    <dgm:cxn modelId="{FA1B8613-C768-4236-A47A-277BBB598064}" type="presParOf" srcId="{6DBEA462-9410-4CEF-89B3-6724FE95DDD1}" destId="{F96A0D5B-B796-4D6A-A1A3-CB416506693F}" srcOrd="1" destOrd="0" presId="urn:microsoft.com/office/officeart/2005/8/layout/vList5"/>
    <dgm:cxn modelId="{2D86C568-E614-4AC8-85E5-2EC2F0DAE5A5}" type="presParOf" srcId="{B5F7E290-B0B3-48D7-9CF3-01239813AFFF}" destId="{6B65BF0C-30DF-4045-BB18-859D97E1C243}" srcOrd="1" destOrd="0" presId="urn:microsoft.com/office/officeart/2005/8/layout/vList5"/>
    <dgm:cxn modelId="{D7B84A75-A5EA-4A7C-8213-ADF6F82E56A9}" type="presParOf" srcId="{B5F7E290-B0B3-48D7-9CF3-01239813AFFF}" destId="{7B533808-DDAC-451B-BBFF-AC51C32CFD33}" srcOrd="2" destOrd="0" presId="urn:microsoft.com/office/officeart/2005/8/layout/vList5"/>
    <dgm:cxn modelId="{258F2407-50EB-4173-AED6-B0312CAB34D9}" type="presParOf" srcId="{7B533808-DDAC-451B-BBFF-AC51C32CFD33}" destId="{98FAA091-0C13-4D01-9039-C277DDE244BA}" srcOrd="0" destOrd="0" presId="urn:microsoft.com/office/officeart/2005/8/layout/vList5"/>
    <dgm:cxn modelId="{FA5AD94F-C754-4F0B-9D1C-2FD8620A9BED}" type="presParOf" srcId="{7B533808-DDAC-451B-BBFF-AC51C32CFD33}" destId="{AB97A903-3800-4D3E-A093-16B1B49AC606}" srcOrd="1" destOrd="0" presId="urn:microsoft.com/office/officeart/2005/8/layout/vList5"/>
    <dgm:cxn modelId="{B608507B-EE44-4246-9704-8DE7F68BF71A}" type="presParOf" srcId="{B5F7E290-B0B3-48D7-9CF3-01239813AFFF}" destId="{D549BF9F-5B5D-4C82-90CE-FFBCEC42588F}" srcOrd="3" destOrd="0" presId="urn:microsoft.com/office/officeart/2005/8/layout/vList5"/>
    <dgm:cxn modelId="{EABE5E89-9D24-48E3-8792-EA072F716F4F}" type="presParOf" srcId="{B5F7E290-B0B3-48D7-9CF3-01239813AFFF}" destId="{1C5171D5-D549-4FB0-9A89-165A38D53343}" srcOrd="4" destOrd="0" presId="urn:microsoft.com/office/officeart/2005/8/layout/vList5"/>
    <dgm:cxn modelId="{65FA72F3-7C50-4E1E-95D6-3976A2C5076B}" type="presParOf" srcId="{1C5171D5-D549-4FB0-9A89-165A38D53343}" destId="{99DAEE69-7218-4EDF-A5B3-DAD6EBA12759}" srcOrd="0" destOrd="0" presId="urn:microsoft.com/office/officeart/2005/8/layout/vList5"/>
    <dgm:cxn modelId="{04A5FFBC-6430-4735-8251-E12A265439FD}" type="presParOf" srcId="{1C5171D5-D549-4FB0-9A89-165A38D53343}" destId="{BD1D1795-BEBC-4D03-A010-6EF74642F1D5}" srcOrd="1"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266D08-F2C8-41E7-AFF2-14C2028A1A3E}" type="doc">
      <dgm:prSet loTypeId="urn:microsoft.com/office/officeart/2005/8/layout/hierarchy1" loCatId="hierarchy" qsTypeId="urn:microsoft.com/office/officeart/2005/8/quickstyle/simple4" qsCatId="simple" csTypeId="urn:microsoft.com/office/officeart/2005/8/colors/accent1_4" csCatId="accent1" phldr="1"/>
      <dgm:spPr/>
      <dgm:t>
        <a:bodyPr/>
        <a:lstStyle/>
        <a:p>
          <a:endParaRPr lang="en-US"/>
        </a:p>
      </dgm:t>
    </dgm:pt>
    <dgm:pt modelId="{92AE74F8-98D9-46AF-9674-26FA8DB885E6}">
      <dgm:prSet phldrT="[Text]"/>
      <dgm:spPr/>
      <dgm:t>
        <a:bodyPr/>
        <a:lstStyle/>
        <a:p>
          <a:pPr rtl="1"/>
          <a:r>
            <a:rPr lang="ur-PK" dirty="0" smtClean="0">
              <a:solidFill>
                <a:srgbClr val="1A3F6D"/>
              </a:solidFill>
              <a:cs typeface="UL Sajid Heading" pitchFamily="2" charset="-78"/>
            </a:rPr>
            <a:t>دو اہم صفات</a:t>
          </a:r>
          <a:endParaRPr lang="en-US" dirty="0">
            <a:solidFill>
              <a:srgbClr val="1A3F6D"/>
            </a:solidFill>
            <a:cs typeface="UL Sajid Heading" pitchFamily="2" charset="-78"/>
          </a:endParaRPr>
        </a:p>
      </dgm:t>
    </dgm:pt>
    <dgm:pt modelId="{F59D6000-49CF-4F86-BDD0-4EBC9C833A9E}" type="parTrans" cxnId="{FF540B54-CD1E-4039-968D-2ED2D5B410E8}">
      <dgm:prSet/>
      <dgm:spPr/>
      <dgm:t>
        <a:bodyPr/>
        <a:lstStyle/>
        <a:p>
          <a:pPr rtl="1"/>
          <a:endParaRPr lang="en-US">
            <a:solidFill>
              <a:srgbClr val="1A3F6D"/>
            </a:solidFill>
          </a:endParaRPr>
        </a:p>
      </dgm:t>
    </dgm:pt>
    <dgm:pt modelId="{C23E2559-CD68-4512-9054-E34963CE5EA1}" type="sibTrans" cxnId="{FF540B54-CD1E-4039-968D-2ED2D5B410E8}">
      <dgm:prSet/>
      <dgm:spPr/>
      <dgm:t>
        <a:bodyPr/>
        <a:lstStyle/>
        <a:p>
          <a:pPr rtl="1"/>
          <a:endParaRPr lang="en-US">
            <a:solidFill>
              <a:srgbClr val="1A3F6D"/>
            </a:solidFill>
          </a:endParaRPr>
        </a:p>
      </dgm:t>
    </dgm:pt>
    <dgm:pt modelId="{F2D41EA4-5523-4CF3-9B39-793A38DC68EB}">
      <dgm:prSet phldrT="[Text]"/>
      <dgm:spPr/>
      <dgm:t>
        <a:bodyPr/>
        <a:lstStyle/>
        <a:p>
          <a:pPr rtl="1"/>
          <a:r>
            <a:rPr lang="ar-SA" b="0" smtClean="0">
              <a:solidFill>
                <a:srgbClr val="1A3F6D"/>
              </a:solidFill>
              <a:effectLst/>
              <a:latin typeface="Al Qalam Quran Publisher" pitchFamily="18" charset="-78"/>
              <a:cs typeface="Al Qalam Quran Publisher" pitchFamily="18" charset="-78"/>
            </a:rPr>
            <a:t>عَلٰى كُلِّ شَيْءٍ قَدِيْرٌ</a:t>
          </a:r>
          <a:endParaRPr lang="en-US" dirty="0">
            <a:solidFill>
              <a:srgbClr val="1A3F6D"/>
            </a:solidFill>
            <a:effectLst/>
          </a:endParaRPr>
        </a:p>
      </dgm:t>
    </dgm:pt>
    <dgm:pt modelId="{E193DC2B-9709-48B7-B992-6C9DB2C232EA}" type="parTrans" cxnId="{956AA239-DE63-4FA3-8489-82B74E96A679}">
      <dgm:prSet/>
      <dgm:spPr/>
      <dgm:t>
        <a:bodyPr/>
        <a:lstStyle/>
        <a:p>
          <a:pPr rtl="1"/>
          <a:endParaRPr lang="en-US">
            <a:solidFill>
              <a:srgbClr val="1A3F6D"/>
            </a:solidFill>
          </a:endParaRPr>
        </a:p>
      </dgm:t>
    </dgm:pt>
    <dgm:pt modelId="{1BB488DA-5706-4742-9465-AE803EF51B94}" type="sibTrans" cxnId="{956AA239-DE63-4FA3-8489-82B74E96A679}">
      <dgm:prSet/>
      <dgm:spPr/>
      <dgm:t>
        <a:bodyPr/>
        <a:lstStyle/>
        <a:p>
          <a:pPr rtl="1"/>
          <a:endParaRPr lang="en-US">
            <a:solidFill>
              <a:srgbClr val="1A3F6D"/>
            </a:solidFill>
          </a:endParaRPr>
        </a:p>
      </dgm:t>
    </dgm:pt>
    <dgm:pt modelId="{1ADF874B-0FCF-4C7D-B5A6-F54A8697F9D6}">
      <dgm:prSet phldrT="[Text]"/>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ar-SA" b="0" smtClean="0">
              <a:solidFill>
                <a:srgbClr val="1A3F6D"/>
              </a:solidFill>
              <a:effectLst/>
              <a:latin typeface="Al Qalam Quran Publisher" pitchFamily="18" charset="-78"/>
              <a:cs typeface="Al Qalam Quran Publisher" pitchFamily="18" charset="-78"/>
            </a:rPr>
            <a:t>بِكُلِّ شَيْءٍ عَلِيْمٌ</a:t>
          </a:r>
          <a:endParaRPr lang="ar-SA" b="0" dirty="0" smtClean="0">
            <a:solidFill>
              <a:srgbClr val="1A3F6D"/>
            </a:solidFill>
            <a:effectLst/>
            <a:ea typeface="Calibri"/>
            <a:cs typeface="QCF_P537"/>
          </a:endParaRPr>
        </a:p>
      </dgm:t>
    </dgm:pt>
    <dgm:pt modelId="{793D58E7-8498-4E88-98CC-12729D1E60DE}" type="parTrans" cxnId="{4050D72E-0980-43FC-AF04-5A2A5DFD7D34}">
      <dgm:prSet/>
      <dgm:spPr/>
      <dgm:t>
        <a:bodyPr/>
        <a:lstStyle/>
        <a:p>
          <a:pPr rtl="1"/>
          <a:endParaRPr lang="en-US">
            <a:solidFill>
              <a:srgbClr val="1A3F6D"/>
            </a:solidFill>
          </a:endParaRPr>
        </a:p>
      </dgm:t>
    </dgm:pt>
    <dgm:pt modelId="{48435F9F-F976-496F-95A4-C7427BF41590}" type="sibTrans" cxnId="{4050D72E-0980-43FC-AF04-5A2A5DFD7D34}">
      <dgm:prSet/>
      <dgm:spPr/>
      <dgm:t>
        <a:bodyPr/>
        <a:lstStyle/>
        <a:p>
          <a:pPr rtl="1"/>
          <a:endParaRPr lang="en-US">
            <a:solidFill>
              <a:srgbClr val="1A3F6D"/>
            </a:solidFill>
          </a:endParaRPr>
        </a:p>
      </dgm:t>
    </dgm:pt>
    <dgm:pt modelId="{F6C8324D-087C-415B-8C88-092D84B62BCD}" type="pres">
      <dgm:prSet presAssocID="{14266D08-F2C8-41E7-AFF2-14C2028A1A3E}" presName="hierChild1" presStyleCnt="0">
        <dgm:presLayoutVars>
          <dgm:chPref val="1"/>
          <dgm:dir val="rev"/>
          <dgm:animOne val="branch"/>
          <dgm:animLvl val="lvl"/>
          <dgm:resizeHandles/>
        </dgm:presLayoutVars>
      </dgm:prSet>
      <dgm:spPr/>
      <dgm:t>
        <a:bodyPr/>
        <a:lstStyle/>
        <a:p>
          <a:endParaRPr lang="en-US"/>
        </a:p>
      </dgm:t>
    </dgm:pt>
    <dgm:pt modelId="{37997144-5C2C-4C84-98E2-A6564EAD53D3}" type="pres">
      <dgm:prSet presAssocID="{92AE74F8-98D9-46AF-9674-26FA8DB885E6}" presName="hierRoot1" presStyleCnt="0"/>
      <dgm:spPr/>
      <dgm:t>
        <a:bodyPr/>
        <a:lstStyle/>
        <a:p>
          <a:endParaRPr lang="en-US"/>
        </a:p>
      </dgm:t>
    </dgm:pt>
    <dgm:pt modelId="{4F8067A0-70F0-4472-A4F6-CD17CAFFCE1A}" type="pres">
      <dgm:prSet presAssocID="{92AE74F8-98D9-46AF-9674-26FA8DB885E6}" presName="composite" presStyleCnt="0"/>
      <dgm:spPr/>
      <dgm:t>
        <a:bodyPr/>
        <a:lstStyle/>
        <a:p>
          <a:endParaRPr lang="en-US"/>
        </a:p>
      </dgm:t>
    </dgm:pt>
    <dgm:pt modelId="{BEF5452B-B66E-4990-A05D-7B8A94137EA9}" type="pres">
      <dgm:prSet presAssocID="{92AE74F8-98D9-46AF-9674-26FA8DB885E6}" presName="background" presStyleLbl="node0" presStyleIdx="0" presStyleCnt="1"/>
      <dgm:spPr/>
      <dgm:t>
        <a:bodyPr/>
        <a:lstStyle/>
        <a:p>
          <a:endParaRPr lang="en-US"/>
        </a:p>
      </dgm:t>
    </dgm:pt>
    <dgm:pt modelId="{F3420EB2-F982-4602-AB5D-37D9ED3DEAF7}" type="pres">
      <dgm:prSet presAssocID="{92AE74F8-98D9-46AF-9674-26FA8DB885E6}" presName="text" presStyleLbl="fgAcc0" presStyleIdx="0" presStyleCnt="1" custScaleX="162526">
        <dgm:presLayoutVars>
          <dgm:chPref val="3"/>
        </dgm:presLayoutVars>
      </dgm:prSet>
      <dgm:spPr/>
      <dgm:t>
        <a:bodyPr/>
        <a:lstStyle/>
        <a:p>
          <a:endParaRPr lang="en-US"/>
        </a:p>
      </dgm:t>
    </dgm:pt>
    <dgm:pt modelId="{F7526C6B-7719-4796-991A-C28DE98FCB6F}" type="pres">
      <dgm:prSet presAssocID="{92AE74F8-98D9-46AF-9674-26FA8DB885E6}" presName="hierChild2" presStyleCnt="0"/>
      <dgm:spPr/>
      <dgm:t>
        <a:bodyPr/>
        <a:lstStyle/>
        <a:p>
          <a:endParaRPr lang="en-US"/>
        </a:p>
      </dgm:t>
    </dgm:pt>
    <dgm:pt modelId="{A3717D54-5ED1-4D7E-A1EB-74A73A3691E4}" type="pres">
      <dgm:prSet presAssocID="{E193DC2B-9709-48B7-B992-6C9DB2C232EA}" presName="Name10" presStyleLbl="parChTrans1D2" presStyleIdx="0" presStyleCnt="2"/>
      <dgm:spPr/>
      <dgm:t>
        <a:bodyPr/>
        <a:lstStyle/>
        <a:p>
          <a:endParaRPr lang="en-US"/>
        </a:p>
      </dgm:t>
    </dgm:pt>
    <dgm:pt modelId="{A85230A5-7BF4-40CB-84F4-A57589EC50BB}" type="pres">
      <dgm:prSet presAssocID="{F2D41EA4-5523-4CF3-9B39-793A38DC68EB}" presName="hierRoot2" presStyleCnt="0"/>
      <dgm:spPr/>
      <dgm:t>
        <a:bodyPr/>
        <a:lstStyle/>
        <a:p>
          <a:endParaRPr lang="en-US"/>
        </a:p>
      </dgm:t>
    </dgm:pt>
    <dgm:pt modelId="{C2A415D2-3F60-4AD8-AFF0-95752DFD15D2}" type="pres">
      <dgm:prSet presAssocID="{F2D41EA4-5523-4CF3-9B39-793A38DC68EB}" presName="composite2" presStyleCnt="0"/>
      <dgm:spPr/>
      <dgm:t>
        <a:bodyPr/>
        <a:lstStyle/>
        <a:p>
          <a:endParaRPr lang="en-US"/>
        </a:p>
      </dgm:t>
    </dgm:pt>
    <dgm:pt modelId="{D53F804A-040C-4ED1-BD56-771BF808A9AD}" type="pres">
      <dgm:prSet presAssocID="{F2D41EA4-5523-4CF3-9B39-793A38DC68EB}" presName="background2" presStyleLbl="node2" presStyleIdx="0" presStyleCnt="2"/>
      <dgm:spPr/>
      <dgm:t>
        <a:bodyPr/>
        <a:lstStyle/>
        <a:p>
          <a:endParaRPr lang="en-US"/>
        </a:p>
      </dgm:t>
    </dgm:pt>
    <dgm:pt modelId="{30B8E824-6FDE-4798-8B61-DAF6DB578F5F}" type="pres">
      <dgm:prSet presAssocID="{F2D41EA4-5523-4CF3-9B39-793A38DC68EB}" presName="text2" presStyleLbl="fgAcc2" presStyleIdx="0" presStyleCnt="2" custScaleX="162526">
        <dgm:presLayoutVars>
          <dgm:chPref val="3"/>
        </dgm:presLayoutVars>
      </dgm:prSet>
      <dgm:spPr/>
      <dgm:t>
        <a:bodyPr/>
        <a:lstStyle/>
        <a:p>
          <a:endParaRPr lang="en-US"/>
        </a:p>
      </dgm:t>
    </dgm:pt>
    <dgm:pt modelId="{AACF8299-09BD-421F-A7C0-D4DD602F0B67}" type="pres">
      <dgm:prSet presAssocID="{F2D41EA4-5523-4CF3-9B39-793A38DC68EB}" presName="hierChild3" presStyleCnt="0"/>
      <dgm:spPr/>
      <dgm:t>
        <a:bodyPr/>
        <a:lstStyle/>
        <a:p>
          <a:endParaRPr lang="en-US"/>
        </a:p>
      </dgm:t>
    </dgm:pt>
    <dgm:pt modelId="{DA201843-5A60-4B5E-89B2-6DB627EAE6B2}" type="pres">
      <dgm:prSet presAssocID="{793D58E7-8498-4E88-98CC-12729D1E60DE}" presName="Name10" presStyleLbl="parChTrans1D2" presStyleIdx="1" presStyleCnt="2"/>
      <dgm:spPr/>
      <dgm:t>
        <a:bodyPr/>
        <a:lstStyle/>
        <a:p>
          <a:endParaRPr lang="en-US"/>
        </a:p>
      </dgm:t>
    </dgm:pt>
    <dgm:pt modelId="{1B412494-17DD-40B2-9173-33146A91D96B}" type="pres">
      <dgm:prSet presAssocID="{1ADF874B-0FCF-4C7D-B5A6-F54A8697F9D6}" presName="hierRoot2" presStyleCnt="0"/>
      <dgm:spPr/>
      <dgm:t>
        <a:bodyPr/>
        <a:lstStyle/>
        <a:p>
          <a:endParaRPr lang="en-US"/>
        </a:p>
      </dgm:t>
    </dgm:pt>
    <dgm:pt modelId="{CD6F3C78-F2B7-4FD3-8D3D-DD3CE71080F2}" type="pres">
      <dgm:prSet presAssocID="{1ADF874B-0FCF-4C7D-B5A6-F54A8697F9D6}" presName="composite2" presStyleCnt="0"/>
      <dgm:spPr/>
      <dgm:t>
        <a:bodyPr/>
        <a:lstStyle/>
        <a:p>
          <a:endParaRPr lang="en-US"/>
        </a:p>
      </dgm:t>
    </dgm:pt>
    <dgm:pt modelId="{649BA5B5-756B-40B8-BB97-3310505D0B5E}" type="pres">
      <dgm:prSet presAssocID="{1ADF874B-0FCF-4C7D-B5A6-F54A8697F9D6}" presName="background2" presStyleLbl="node2" presStyleIdx="1" presStyleCnt="2"/>
      <dgm:spPr/>
      <dgm:t>
        <a:bodyPr/>
        <a:lstStyle/>
        <a:p>
          <a:endParaRPr lang="en-US"/>
        </a:p>
      </dgm:t>
    </dgm:pt>
    <dgm:pt modelId="{171652AF-E3B5-4F62-AE83-9487D808B4BA}" type="pres">
      <dgm:prSet presAssocID="{1ADF874B-0FCF-4C7D-B5A6-F54A8697F9D6}" presName="text2" presStyleLbl="fgAcc2" presStyleIdx="1" presStyleCnt="2" custScaleX="162526">
        <dgm:presLayoutVars>
          <dgm:chPref val="3"/>
        </dgm:presLayoutVars>
      </dgm:prSet>
      <dgm:spPr/>
      <dgm:t>
        <a:bodyPr/>
        <a:lstStyle/>
        <a:p>
          <a:endParaRPr lang="en-US"/>
        </a:p>
      </dgm:t>
    </dgm:pt>
    <dgm:pt modelId="{E2037EC8-5C7B-4DC3-AA77-39490AF788E9}" type="pres">
      <dgm:prSet presAssocID="{1ADF874B-0FCF-4C7D-B5A6-F54A8697F9D6}" presName="hierChild3" presStyleCnt="0"/>
      <dgm:spPr/>
      <dgm:t>
        <a:bodyPr/>
        <a:lstStyle/>
        <a:p>
          <a:endParaRPr lang="en-US"/>
        </a:p>
      </dgm:t>
    </dgm:pt>
  </dgm:ptLst>
  <dgm:cxnLst>
    <dgm:cxn modelId="{203AFCB2-DE3F-411C-BF6A-8BDC04FB72CD}" type="presOf" srcId="{92AE74F8-98D9-46AF-9674-26FA8DB885E6}" destId="{F3420EB2-F982-4602-AB5D-37D9ED3DEAF7}" srcOrd="0" destOrd="0" presId="urn:microsoft.com/office/officeart/2005/8/layout/hierarchy1"/>
    <dgm:cxn modelId="{956AA239-DE63-4FA3-8489-82B74E96A679}" srcId="{92AE74F8-98D9-46AF-9674-26FA8DB885E6}" destId="{F2D41EA4-5523-4CF3-9B39-793A38DC68EB}" srcOrd="0" destOrd="0" parTransId="{E193DC2B-9709-48B7-B992-6C9DB2C232EA}" sibTransId="{1BB488DA-5706-4742-9465-AE803EF51B94}"/>
    <dgm:cxn modelId="{7741E972-943C-4536-9A76-0D27D24EBBAA}" type="presOf" srcId="{793D58E7-8498-4E88-98CC-12729D1E60DE}" destId="{DA201843-5A60-4B5E-89B2-6DB627EAE6B2}" srcOrd="0" destOrd="0" presId="urn:microsoft.com/office/officeart/2005/8/layout/hierarchy1"/>
    <dgm:cxn modelId="{2306DEDD-2359-4866-8102-F2F070BD1311}" type="presOf" srcId="{F2D41EA4-5523-4CF3-9B39-793A38DC68EB}" destId="{30B8E824-6FDE-4798-8B61-DAF6DB578F5F}" srcOrd="0" destOrd="0" presId="urn:microsoft.com/office/officeart/2005/8/layout/hierarchy1"/>
    <dgm:cxn modelId="{6377D64E-BE37-413D-8F62-A3E414801DAD}" type="presOf" srcId="{E193DC2B-9709-48B7-B992-6C9DB2C232EA}" destId="{A3717D54-5ED1-4D7E-A1EB-74A73A3691E4}" srcOrd="0" destOrd="0" presId="urn:microsoft.com/office/officeart/2005/8/layout/hierarchy1"/>
    <dgm:cxn modelId="{4050D72E-0980-43FC-AF04-5A2A5DFD7D34}" srcId="{92AE74F8-98D9-46AF-9674-26FA8DB885E6}" destId="{1ADF874B-0FCF-4C7D-B5A6-F54A8697F9D6}" srcOrd="1" destOrd="0" parTransId="{793D58E7-8498-4E88-98CC-12729D1E60DE}" sibTransId="{48435F9F-F976-496F-95A4-C7427BF41590}"/>
    <dgm:cxn modelId="{FA9654A5-C565-4678-B745-FF5077D3D613}" type="presOf" srcId="{14266D08-F2C8-41E7-AFF2-14C2028A1A3E}" destId="{F6C8324D-087C-415B-8C88-092D84B62BCD}" srcOrd="0" destOrd="0" presId="urn:microsoft.com/office/officeart/2005/8/layout/hierarchy1"/>
    <dgm:cxn modelId="{57959C67-C7CA-4B02-9977-C70A79783BD9}" type="presOf" srcId="{1ADF874B-0FCF-4C7D-B5A6-F54A8697F9D6}" destId="{171652AF-E3B5-4F62-AE83-9487D808B4BA}" srcOrd="0" destOrd="0" presId="urn:microsoft.com/office/officeart/2005/8/layout/hierarchy1"/>
    <dgm:cxn modelId="{FF540B54-CD1E-4039-968D-2ED2D5B410E8}" srcId="{14266D08-F2C8-41E7-AFF2-14C2028A1A3E}" destId="{92AE74F8-98D9-46AF-9674-26FA8DB885E6}" srcOrd="0" destOrd="0" parTransId="{F59D6000-49CF-4F86-BDD0-4EBC9C833A9E}" sibTransId="{C23E2559-CD68-4512-9054-E34963CE5EA1}"/>
    <dgm:cxn modelId="{D2DED1FD-D6EB-4956-8605-D647DEF3B8A3}" type="presParOf" srcId="{F6C8324D-087C-415B-8C88-092D84B62BCD}" destId="{37997144-5C2C-4C84-98E2-A6564EAD53D3}" srcOrd="0" destOrd="0" presId="urn:microsoft.com/office/officeart/2005/8/layout/hierarchy1"/>
    <dgm:cxn modelId="{275460B1-D83B-4C9D-B1DE-D2E92554BCE0}" type="presParOf" srcId="{37997144-5C2C-4C84-98E2-A6564EAD53D3}" destId="{4F8067A0-70F0-4472-A4F6-CD17CAFFCE1A}" srcOrd="0" destOrd="0" presId="urn:microsoft.com/office/officeart/2005/8/layout/hierarchy1"/>
    <dgm:cxn modelId="{5673B536-E351-4C1E-AEDD-056183E3D2F2}" type="presParOf" srcId="{4F8067A0-70F0-4472-A4F6-CD17CAFFCE1A}" destId="{BEF5452B-B66E-4990-A05D-7B8A94137EA9}" srcOrd="0" destOrd="0" presId="urn:microsoft.com/office/officeart/2005/8/layout/hierarchy1"/>
    <dgm:cxn modelId="{703423B9-069E-454A-B0CB-140208D68F8C}" type="presParOf" srcId="{4F8067A0-70F0-4472-A4F6-CD17CAFFCE1A}" destId="{F3420EB2-F982-4602-AB5D-37D9ED3DEAF7}" srcOrd="1" destOrd="0" presId="urn:microsoft.com/office/officeart/2005/8/layout/hierarchy1"/>
    <dgm:cxn modelId="{0DCCA953-6D2D-4E3C-B687-D4447B11905E}" type="presParOf" srcId="{37997144-5C2C-4C84-98E2-A6564EAD53D3}" destId="{F7526C6B-7719-4796-991A-C28DE98FCB6F}" srcOrd="1" destOrd="0" presId="urn:microsoft.com/office/officeart/2005/8/layout/hierarchy1"/>
    <dgm:cxn modelId="{276A4F24-B753-49A2-8FC9-EB57E1542A00}" type="presParOf" srcId="{F7526C6B-7719-4796-991A-C28DE98FCB6F}" destId="{A3717D54-5ED1-4D7E-A1EB-74A73A3691E4}" srcOrd="0" destOrd="0" presId="urn:microsoft.com/office/officeart/2005/8/layout/hierarchy1"/>
    <dgm:cxn modelId="{34CC8A6B-AB0B-4D4D-A5E4-93E9741AAFF3}" type="presParOf" srcId="{F7526C6B-7719-4796-991A-C28DE98FCB6F}" destId="{A85230A5-7BF4-40CB-84F4-A57589EC50BB}" srcOrd="1" destOrd="0" presId="urn:microsoft.com/office/officeart/2005/8/layout/hierarchy1"/>
    <dgm:cxn modelId="{83AB0C2F-E9B7-4701-BA19-B0E777265D82}" type="presParOf" srcId="{A85230A5-7BF4-40CB-84F4-A57589EC50BB}" destId="{C2A415D2-3F60-4AD8-AFF0-95752DFD15D2}" srcOrd="0" destOrd="0" presId="urn:microsoft.com/office/officeart/2005/8/layout/hierarchy1"/>
    <dgm:cxn modelId="{8860C6F5-FCFF-4EE8-9ABB-2803745F6579}" type="presParOf" srcId="{C2A415D2-3F60-4AD8-AFF0-95752DFD15D2}" destId="{D53F804A-040C-4ED1-BD56-771BF808A9AD}" srcOrd="0" destOrd="0" presId="urn:microsoft.com/office/officeart/2005/8/layout/hierarchy1"/>
    <dgm:cxn modelId="{79F9370B-19E8-4BF2-8143-975C123F268D}" type="presParOf" srcId="{C2A415D2-3F60-4AD8-AFF0-95752DFD15D2}" destId="{30B8E824-6FDE-4798-8B61-DAF6DB578F5F}" srcOrd="1" destOrd="0" presId="urn:microsoft.com/office/officeart/2005/8/layout/hierarchy1"/>
    <dgm:cxn modelId="{F9A611DE-D6F9-45F9-9F54-2C465C70D70E}" type="presParOf" srcId="{A85230A5-7BF4-40CB-84F4-A57589EC50BB}" destId="{AACF8299-09BD-421F-A7C0-D4DD602F0B67}" srcOrd="1" destOrd="0" presId="urn:microsoft.com/office/officeart/2005/8/layout/hierarchy1"/>
    <dgm:cxn modelId="{3ABE9400-BF99-44A6-B027-98F97AE53242}" type="presParOf" srcId="{F7526C6B-7719-4796-991A-C28DE98FCB6F}" destId="{DA201843-5A60-4B5E-89B2-6DB627EAE6B2}" srcOrd="2" destOrd="0" presId="urn:microsoft.com/office/officeart/2005/8/layout/hierarchy1"/>
    <dgm:cxn modelId="{A9F38457-7B7C-4AAE-82DD-7D2635D30116}" type="presParOf" srcId="{F7526C6B-7719-4796-991A-C28DE98FCB6F}" destId="{1B412494-17DD-40B2-9173-33146A91D96B}" srcOrd="3" destOrd="0" presId="urn:microsoft.com/office/officeart/2005/8/layout/hierarchy1"/>
    <dgm:cxn modelId="{21F96739-7A06-4AE8-B623-93AA80840DCC}" type="presParOf" srcId="{1B412494-17DD-40B2-9173-33146A91D96B}" destId="{CD6F3C78-F2B7-4FD3-8D3D-DD3CE71080F2}" srcOrd="0" destOrd="0" presId="urn:microsoft.com/office/officeart/2005/8/layout/hierarchy1"/>
    <dgm:cxn modelId="{42CB9DD5-7A64-4DFC-A015-C4744A83A9FB}" type="presParOf" srcId="{CD6F3C78-F2B7-4FD3-8D3D-DD3CE71080F2}" destId="{649BA5B5-756B-40B8-BB97-3310505D0B5E}" srcOrd="0" destOrd="0" presId="urn:microsoft.com/office/officeart/2005/8/layout/hierarchy1"/>
    <dgm:cxn modelId="{DBA5C30B-002B-4ABE-8163-5BAC4DC76988}" type="presParOf" srcId="{CD6F3C78-F2B7-4FD3-8D3D-DD3CE71080F2}" destId="{171652AF-E3B5-4F62-AE83-9487D808B4BA}" srcOrd="1" destOrd="0" presId="urn:microsoft.com/office/officeart/2005/8/layout/hierarchy1"/>
    <dgm:cxn modelId="{5CDBE9EC-98DF-4A6F-BE3F-FD18D75B1632}" type="presParOf" srcId="{1B412494-17DD-40B2-9173-33146A91D96B}" destId="{E2037EC8-5C7B-4DC3-AA77-39490AF788E9}"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A1496-1A9D-4127-9074-5B287A06C5F1}">
      <dsp:nvSpPr>
        <dsp:cNvPr id="0" name=""/>
        <dsp:cNvSpPr/>
      </dsp:nvSpPr>
      <dsp:spPr>
        <a:xfrm rot="10800000">
          <a:off x="4155088" y="170"/>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٣٥</a:t>
          </a: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اُمتِ مسلمہ کی ذمہ داریاں (درس اول)</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rot="10800000">
        <a:off x="4497638" y="170"/>
        <a:ext cx="3564032" cy="685100"/>
      </dsp:txXfrm>
    </dsp:sp>
    <dsp:sp modelId="{71F9798A-EF2A-454A-B9CD-A44B256DC1EA}">
      <dsp:nvSpPr>
        <dsp:cNvPr id="0" name=""/>
        <dsp:cNvSpPr/>
      </dsp:nvSpPr>
      <dsp:spPr>
        <a:xfrm rot="10800000">
          <a:off x="850966" y="58403"/>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1 تا 11</a:t>
          </a:r>
          <a:endParaRPr lang="en-US" sz="2600" kern="1200" dirty="0">
            <a:latin typeface="Jameel Noori Nastaleeq" panose="02000503000000020004" pitchFamily="2" charset="-78"/>
            <a:cs typeface="Jameel Noori Nastaleeq" panose="02000503000000020004" pitchFamily="2" charset="-78"/>
          </a:endParaRPr>
        </a:p>
      </dsp:txBody>
      <dsp:txXfrm rot="10800000">
        <a:off x="1135282" y="58403"/>
        <a:ext cx="2958146" cy="568633"/>
      </dsp:txXfrm>
    </dsp:sp>
    <dsp:sp modelId="{4126A610-2CCE-4B06-A29F-0223994C73EF}">
      <dsp:nvSpPr>
        <dsp:cNvPr id="0" name=""/>
        <dsp:cNvSpPr/>
      </dsp:nvSpPr>
      <dsp:spPr>
        <a:xfrm rot="10800000">
          <a:off x="4155088" y="781185"/>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(۳۶) اُمتِ مسلمہ کی ذمہ داریاں (درس دوم)</a:t>
          </a:r>
        </a:p>
      </dsp:txBody>
      <dsp:txXfrm rot="10800000">
        <a:off x="4497638" y="781185"/>
        <a:ext cx="3564032" cy="685100"/>
      </dsp:txXfrm>
    </dsp:sp>
    <dsp:sp modelId="{ACE2A377-0506-4ED5-B0D6-68213B77C015}">
      <dsp:nvSpPr>
        <dsp:cNvPr id="0" name=""/>
        <dsp:cNvSpPr/>
      </dsp:nvSpPr>
      <dsp:spPr>
        <a:xfrm rot="10800000">
          <a:off x="850966" y="839418"/>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12 تا 19</a:t>
          </a:r>
        </a:p>
      </dsp:txBody>
      <dsp:txXfrm rot="10800000">
        <a:off x="1135282" y="839418"/>
        <a:ext cx="2958146" cy="568633"/>
      </dsp:txXfrm>
    </dsp:sp>
    <dsp:sp modelId="{0D93DD93-DD0D-478D-A5EF-03D4D39780DC}">
      <dsp:nvSpPr>
        <dsp:cNvPr id="0" name=""/>
        <dsp:cNvSpPr/>
      </dsp:nvSpPr>
      <dsp:spPr>
        <a:xfrm rot="10800000">
          <a:off x="4155088" y="1562200"/>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(۳۷) اُمتِ مسلمہ کی ذمہ داریاں (درس سوم)</a:t>
          </a:r>
        </a:p>
      </dsp:txBody>
      <dsp:txXfrm rot="10800000">
        <a:off x="4497638" y="1562200"/>
        <a:ext cx="3564032" cy="685100"/>
      </dsp:txXfrm>
    </dsp:sp>
    <dsp:sp modelId="{37900F7A-BA6B-45F1-AC4D-5C79E61058E6}">
      <dsp:nvSpPr>
        <dsp:cNvPr id="0" name=""/>
        <dsp:cNvSpPr/>
      </dsp:nvSpPr>
      <dsp:spPr>
        <a:xfrm rot="10800000">
          <a:off x="850966" y="1620433"/>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20 تا 25</a:t>
          </a:r>
        </a:p>
      </dsp:txBody>
      <dsp:txXfrm rot="10800000">
        <a:off x="1135282" y="1620433"/>
        <a:ext cx="2958146" cy="568633"/>
      </dsp:txXfrm>
    </dsp:sp>
    <dsp:sp modelId="{F942E1B5-7A46-4370-B61D-75B7DB373EAF}">
      <dsp:nvSpPr>
        <dsp:cNvPr id="0" name=""/>
        <dsp:cNvSpPr/>
      </dsp:nvSpPr>
      <dsp:spPr>
        <a:xfrm rot="10800000">
          <a:off x="4155088" y="2343215"/>
          <a:ext cx="4249132" cy="685100"/>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875" rIns="31750" bIns="15875" numCol="1" spcCol="1270" anchor="ctr" anchorCtr="0">
          <a:noAutofit/>
        </a:bodyPr>
        <a:lstStyle/>
        <a:p>
          <a:pPr lvl="0" algn="ct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(۳۸) اُمتِ مسلمہ کی ذمہ داریاں (درس چہارم)</a:t>
          </a:r>
        </a:p>
      </dsp:txBody>
      <dsp:txXfrm rot="10800000">
        <a:off x="4497638" y="2343215"/>
        <a:ext cx="3564032" cy="685100"/>
      </dsp:txXfrm>
    </dsp:sp>
    <dsp:sp modelId="{27C32174-0740-4362-8EE3-5F21619528FA}">
      <dsp:nvSpPr>
        <dsp:cNvPr id="0" name=""/>
        <dsp:cNvSpPr/>
      </dsp:nvSpPr>
      <dsp:spPr>
        <a:xfrm rot="10800000">
          <a:off x="850966" y="2401448"/>
          <a:ext cx="3526779" cy="568633"/>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510" rIns="33020" bIns="16510" numCol="1" spcCol="1270" anchor="ctr" anchorCtr="0">
          <a:noAutofit/>
        </a:bodyPr>
        <a:lstStyle/>
        <a:p>
          <a:pPr lvl="0" algn="ctr" defTabSz="1155700" rtl="1">
            <a:lnSpc>
              <a:spcPct val="90000"/>
            </a:lnSpc>
            <a:spcBef>
              <a:spcPct val="0"/>
            </a:spcBef>
            <a:spcAft>
              <a:spcPct val="35000"/>
            </a:spcAft>
          </a:pPr>
          <a:r>
            <a:rPr lang="ur-PK" sz="2600" kern="1200" dirty="0" smtClean="0">
              <a:latin typeface="Jameel Noori Nastaleeq" panose="02000503000000020004" pitchFamily="2" charset="-78"/>
              <a:cs typeface="Jameel Noori Nastaleeq" panose="02000503000000020004" pitchFamily="2" charset="-78"/>
            </a:rPr>
            <a:t>سورۃ الحدید آیات 26 تا 29</a:t>
          </a:r>
        </a:p>
      </dsp:txBody>
      <dsp:txXfrm rot="10800000">
        <a:off x="1135282" y="2401448"/>
        <a:ext cx="2958146" cy="5686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6771"/>
          <a:ext cx="9707880" cy="12168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65000"/>
            </a:lnSpc>
            <a:spcBef>
              <a:spcPct val="0"/>
            </a:spcBef>
            <a:spcAft>
              <a:spcPts val="0"/>
            </a:spcAft>
          </a:pPr>
          <a:r>
            <a:rPr lang="ar-SA" sz="32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مکی - مدنی سورتوں کے چھٹے گروپ کی دس مدنی سورتوں میں شامل</a:t>
          </a:r>
          <a:endParaRPr lang="en-US" sz="32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399" y="66170"/>
        <a:ext cx="9589082" cy="1098002"/>
      </dsp:txXfrm>
    </dsp:sp>
    <dsp:sp modelId="{DF51B444-0C3C-4654-80EB-17E41F72C41C}">
      <dsp:nvSpPr>
        <dsp:cNvPr id="0" name=""/>
        <dsp:cNvSpPr/>
      </dsp:nvSpPr>
      <dsp:spPr>
        <a:xfrm>
          <a:off x="0" y="1410771"/>
          <a:ext cx="9707880" cy="12168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65000"/>
            </a:lnSpc>
            <a:spcBef>
              <a:spcPct val="0"/>
            </a:spcBef>
            <a:spcAft>
              <a:spcPts val="0"/>
            </a:spcAft>
          </a:pPr>
          <a:r>
            <a:rPr lang="ar-SA" sz="32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اہم مضامینِ قرآن کے خلاص</a:t>
          </a:r>
          <a:r>
            <a:rPr lang="ur-PK" sz="32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وں کا</a:t>
          </a:r>
          <a:r>
            <a:rPr lang="ar-SA" sz="32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بیان</a:t>
          </a:r>
          <a:endParaRPr lang="en-US" sz="32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9399" y="1470170"/>
        <a:ext cx="9589082" cy="10980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2FD90-815F-483E-B94F-597F248AFCEC}">
      <dsp:nvSpPr>
        <dsp:cNvPr id="0" name=""/>
        <dsp:cNvSpPr/>
      </dsp:nvSpPr>
      <dsp:spPr>
        <a:xfrm rot="16200000">
          <a:off x="2254731" y="-2197522"/>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dirty="0" smtClean="0">
              <a:latin typeface="Jameel Noori Nastaleeq" pitchFamily="2" charset="-78"/>
              <a:cs typeface="Jameel Noori Nastaleeq" pitchFamily="2" charset="-78"/>
            </a:rPr>
            <a:t>ذات و صفاتِ باری تعالیٰ</a:t>
          </a:r>
          <a:endParaRPr lang="en-US" sz="2600" kern="1200" dirty="0">
            <a:latin typeface="Jameel Noori Nastaleeq" pitchFamily="2" charset="-78"/>
            <a:cs typeface="Jameel Noori Nastaleeq" pitchFamily="2" charset="-78"/>
          </a:endParaRPr>
        </a:p>
      </dsp:txBody>
      <dsp:txXfrm rot="5400000">
        <a:off x="22203" y="79412"/>
        <a:ext cx="4942096" cy="410429"/>
      </dsp:txXfrm>
    </dsp:sp>
    <dsp:sp modelId="{FAD134BB-FD96-4A6D-802F-F90745669BAD}">
      <dsp:nvSpPr>
        <dsp:cNvPr id="0" name=""/>
        <dsp:cNvSpPr/>
      </dsp:nvSpPr>
      <dsp:spPr>
        <a:xfrm>
          <a:off x="4964299" y="354"/>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ar-SA"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a:t>
          </a: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28108"/>
        <a:ext cx="2736910" cy="513036"/>
      </dsp:txXfrm>
    </dsp:sp>
    <dsp:sp modelId="{95A09048-0D7A-463A-A324-30A548C3320A}">
      <dsp:nvSpPr>
        <dsp:cNvPr id="0" name=""/>
        <dsp:cNvSpPr/>
      </dsp:nvSpPr>
      <dsp:spPr>
        <a:xfrm rot="16200000">
          <a:off x="2254731" y="-1600550"/>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دین اسلام کے تقاضے</a:t>
          </a:r>
          <a:endParaRPr lang="en-US" sz="2600" kern="1200" dirty="0">
            <a:latin typeface="Jameel Noori Nastaleeq" pitchFamily="2" charset="-78"/>
            <a:cs typeface="Jameel Noori Nastaleeq" pitchFamily="2" charset="-78"/>
          </a:endParaRPr>
        </a:p>
      </dsp:txBody>
      <dsp:txXfrm rot="5400000">
        <a:off x="22203" y="676384"/>
        <a:ext cx="4942096" cy="410429"/>
      </dsp:txXfrm>
    </dsp:sp>
    <dsp:sp modelId="{B19DB17B-129F-43C9-B739-23BF9E195D6A}">
      <dsp:nvSpPr>
        <dsp:cNvPr id="0" name=""/>
        <dsp:cNvSpPr/>
      </dsp:nvSpPr>
      <dsp:spPr>
        <a:xfrm>
          <a:off x="4964299" y="597326"/>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7-11</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625080"/>
        <a:ext cx="2736910" cy="513036"/>
      </dsp:txXfrm>
    </dsp:sp>
    <dsp:sp modelId="{4086BAEC-BE24-4E02-8764-36E69E91C9B4}">
      <dsp:nvSpPr>
        <dsp:cNvPr id="0" name=""/>
        <dsp:cNvSpPr/>
      </dsp:nvSpPr>
      <dsp:spPr>
        <a:xfrm rot="16200000">
          <a:off x="2254731" y="-1003578"/>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دین کے تقاضے اور انجام آخرت</a:t>
          </a:r>
          <a:endParaRPr lang="en-US" sz="2600" kern="1200" dirty="0">
            <a:latin typeface="Jameel Noori Nastaleeq" pitchFamily="2" charset="-78"/>
            <a:cs typeface="Jameel Noori Nastaleeq" pitchFamily="2" charset="-78"/>
          </a:endParaRPr>
        </a:p>
      </dsp:txBody>
      <dsp:txXfrm rot="5400000">
        <a:off x="22203" y="1273356"/>
        <a:ext cx="4942096" cy="410429"/>
      </dsp:txXfrm>
    </dsp:sp>
    <dsp:sp modelId="{DC92C64A-9ADB-40F4-86BF-7B319ED28389}">
      <dsp:nvSpPr>
        <dsp:cNvPr id="0" name=""/>
        <dsp:cNvSpPr/>
      </dsp:nvSpPr>
      <dsp:spPr>
        <a:xfrm>
          <a:off x="4964299" y="1194298"/>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12-15</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1222052"/>
        <a:ext cx="2736910" cy="513036"/>
      </dsp:txXfrm>
    </dsp:sp>
    <dsp:sp modelId="{E60EE057-AE28-41EF-8E9D-6C2EAAE34E2A}">
      <dsp:nvSpPr>
        <dsp:cNvPr id="0" name=""/>
        <dsp:cNvSpPr/>
      </dsp:nvSpPr>
      <dsp:spPr>
        <a:xfrm rot="16200000">
          <a:off x="2254731" y="-406606"/>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قرب الہی کے حصول کا راستہ</a:t>
          </a:r>
          <a:endParaRPr lang="en-US" sz="2600" kern="1200" dirty="0">
            <a:latin typeface="Jameel Noori Nastaleeq" pitchFamily="2" charset="-78"/>
            <a:cs typeface="Jameel Noori Nastaleeq" pitchFamily="2" charset="-78"/>
          </a:endParaRPr>
        </a:p>
      </dsp:txBody>
      <dsp:txXfrm rot="5400000">
        <a:off x="22203" y="1870328"/>
        <a:ext cx="4942096" cy="410429"/>
      </dsp:txXfrm>
    </dsp:sp>
    <dsp:sp modelId="{046CB65F-1F4D-4A0F-B185-B342AB5BEC46}">
      <dsp:nvSpPr>
        <dsp:cNvPr id="0" name=""/>
        <dsp:cNvSpPr/>
      </dsp:nvSpPr>
      <dsp:spPr>
        <a:xfrm>
          <a:off x="4964299" y="1791270"/>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16-19</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1819024"/>
        <a:ext cx="2736910" cy="513036"/>
      </dsp:txXfrm>
    </dsp:sp>
    <dsp:sp modelId="{24E263BB-DB02-4815-8F68-6AB4160E6457}">
      <dsp:nvSpPr>
        <dsp:cNvPr id="0" name=""/>
        <dsp:cNvSpPr/>
      </dsp:nvSpPr>
      <dsp:spPr>
        <a:xfrm rot="16200000">
          <a:off x="2254731" y="190365"/>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حیاتِ دنیا اور اس کے حوادث</a:t>
          </a:r>
          <a:endParaRPr lang="en-US" sz="2600" kern="1200" dirty="0">
            <a:latin typeface="Jameel Noori Nastaleeq" pitchFamily="2" charset="-78"/>
            <a:cs typeface="Jameel Noori Nastaleeq" pitchFamily="2" charset="-78"/>
          </a:endParaRPr>
        </a:p>
      </dsp:txBody>
      <dsp:txXfrm rot="5400000">
        <a:off x="22203" y="2467300"/>
        <a:ext cx="4942096" cy="410429"/>
      </dsp:txXfrm>
    </dsp:sp>
    <dsp:sp modelId="{584866BA-D4CF-4A24-8120-812BE51E54F0}">
      <dsp:nvSpPr>
        <dsp:cNvPr id="0" name=""/>
        <dsp:cNvSpPr/>
      </dsp:nvSpPr>
      <dsp:spPr>
        <a:xfrm>
          <a:off x="4964299" y="2388242"/>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20-24</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2415996"/>
        <a:ext cx="2736910" cy="513036"/>
      </dsp:txXfrm>
    </dsp:sp>
    <dsp:sp modelId="{F02F8F61-9A53-4360-AD92-90C2BA8E2BCA}">
      <dsp:nvSpPr>
        <dsp:cNvPr id="0" name=""/>
        <dsp:cNvSpPr/>
      </dsp:nvSpPr>
      <dsp:spPr>
        <a:xfrm rot="16200000">
          <a:off x="2254731" y="787337"/>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تمام رسولوں کا مشن – نظام عدل کا قیام</a:t>
          </a:r>
          <a:endParaRPr lang="ur-PK" sz="2600" kern="1200" dirty="0" smtClean="0">
            <a:latin typeface="Jameel Noori Nastaleeq" pitchFamily="2" charset="-78"/>
            <a:cs typeface="Jameel Noori Nastaleeq" pitchFamily="2" charset="-78"/>
          </a:endParaRPr>
        </a:p>
      </dsp:txBody>
      <dsp:txXfrm rot="5400000">
        <a:off x="22203" y="3064272"/>
        <a:ext cx="4942096" cy="410429"/>
      </dsp:txXfrm>
    </dsp:sp>
    <dsp:sp modelId="{D3A18165-DFE1-45E8-9EAF-4A3AFE6447E6}">
      <dsp:nvSpPr>
        <dsp:cNvPr id="0" name=""/>
        <dsp:cNvSpPr/>
      </dsp:nvSpPr>
      <dsp:spPr>
        <a:xfrm>
          <a:off x="4964299" y="2985214"/>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آیت 25</a:t>
          </a:r>
          <a:endParaRPr lang="en-US" sz="26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992053" y="3012968"/>
        <a:ext cx="2736910" cy="513036"/>
      </dsp:txXfrm>
    </dsp:sp>
    <dsp:sp modelId="{95CF6A49-254F-46FB-A9C0-77F75CDE429E}">
      <dsp:nvSpPr>
        <dsp:cNvPr id="0" name=""/>
        <dsp:cNvSpPr/>
      </dsp:nvSpPr>
      <dsp:spPr>
        <a:xfrm rot="16200000">
          <a:off x="2254731" y="1384309"/>
          <a:ext cx="454835" cy="4964299"/>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155700" rtl="1">
            <a:lnSpc>
              <a:spcPct val="90000"/>
            </a:lnSpc>
            <a:spcBef>
              <a:spcPct val="0"/>
            </a:spcBef>
            <a:spcAft>
              <a:spcPct val="15000"/>
            </a:spcAft>
            <a:buChar char="••"/>
          </a:pPr>
          <a:r>
            <a:rPr lang="ur-PK" sz="2600" kern="1200" smtClean="0">
              <a:latin typeface="Jameel Noori Nastaleeq" pitchFamily="2" charset="-78"/>
              <a:cs typeface="Jameel Noori Nastaleeq" pitchFamily="2" charset="-78"/>
            </a:rPr>
            <a:t>رہبانیت – دین کے تقاضوں سے فرار کی راہ</a:t>
          </a:r>
          <a:endParaRPr lang="ur-PK" sz="2600" kern="1200" dirty="0" smtClean="0">
            <a:latin typeface="Jameel Noori Nastaleeq" pitchFamily="2" charset="-78"/>
            <a:cs typeface="Jameel Noori Nastaleeq" pitchFamily="2" charset="-78"/>
          </a:endParaRPr>
        </a:p>
      </dsp:txBody>
      <dsp:txXfrm rot="5400000">
        <a:off x="22203" y="3661244"/>
        <a:ext cx="4942096" cy="410429"/>
      </dsp:txXfrm>
    </dsp:sp>
    <dsp:sp modelId="{95FEF15F-B269-4549-A534-60D2DBF64007}">
      <dsp:nvSpPr>
        <dsp:cNvPr id="0" name=""/>
        <dsp:cNvSpPr/>
      </dsp:nvSpPr>
      <dsp:spPr>
        <a:xfrm>
          <a:off x="4964299" y="3582186"/>
          <a:ext cx="2792418" cy="56854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rtl="1">
            <a:lnSpc>
              <a:spcPct val="90000"/>
            </a:lnSpc>
            <a:spcBef>
              <a:spcPct val="0"/>
            </a:spcBef>
            <a:spcAft>
              <a:spcPct val="35000"/>
            </a:spcAft>
          </a:pPr>
          <a:r>
            <a:rPr lang="ur-PK" sz="26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26-29</a:t>
          </a:r>
        </a:p>
      </dsp:txBody>
      <dsp:txXfrm>
        <a:off x="4992053" y="3609940"/>
        <a:ext cx="2736910" cy="513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10184"/>
          <a:ext cx="7985760" cy="7757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سورۃ کی پر شکوہ تمہید</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867" y="48051"/>
        <a:ext cx="7910026" cy="699976"/>
      </dsp:txXfrm>
    </dsp:sp>
    <dsp:sp modelId="{DF51B444-0C3C-4654-80EB-17E41F72C41C}">
      <dsp:nvSpPr>
        <dsp:cNvPr id="0" name=""/>
        <dsp:cNvSpPr/>
      </dsp:nvSpPr>
      <dsp:spPr>
        <a:xfrm>
          <a:off x="0" y="823334"/>
          <a:ext cx="7985760" cy="7757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ہر شے اللہ کی تسبیح کررہی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867" y="861201"/>
        <a:ext cx="7910026" cy="699976"/>
      </dsp:txXfrm>
    </dsp:sp>
    <dsp:sp modelId="{669E172E-75E7-4C28-BB58-DFF1F489BC0C}">
      <dsp:nvSpPr>
        <dsp:cNvPr id="0" name=""/>
        <dsp:cNvSpPr/>
      </dsp:nvSpPr>
      <dsp:spPr>
        <a:xfrm>
          <a:off x="0" y="1636484"/>
          <a:ext cx="7985760" cy="77571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اپنے اختیارات کو حکمت کے ساتھ استعمال فرماتا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867" y="1674351"/>
        <a:ext cx="7910026" cy="6999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1430"/>
          <a:ext cx="7985760" cy="7932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بادشاہ</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 کا حق بھی اسی کا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ہے اور </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بالفعل بھی وہی با</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دشا</a:t>
          </a: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722" y="40152"/>
        <a:ext cx="7908316" cy="715776"/>
      </dsp:txXfrm>
    </dsp:sp>
    <dsp:sp modelId="{DF51B444-0C3C-4654-80EB-17E41F72C41C}">
      <dsp:nvSpPr>
        <dsp:cNvPr id="0" name=""/>
        <dsp:cNvSpPr/>
      </dsp:nvSpPr>
      <dsp:spPr>
        <a:xfrm>
          <a:off x="0" y="808995"/>
          <a:ext cx="7985760" cy="7932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نے امتحان کے لئے ہمیں معمولی سا اختیار دیا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722" y="847717"/>
        <a:ext cx="7908316" cy="715776"/>
      </dsp:txXfrm>
    </dsp:sp>
    <dsp:sp modelId="{669E172E-75E7-4C28-BB58-DFF1F489BC0C}">
      <dsp:nvSpPr>
        <dsp:cNvPr id="0" name=""/>
        <dsp:cNvSpPr/>
      </dsp:nvSpPr>
      <dsp:spPr>
        <a:xfrm>
          <a:off x="0" y="1616559"/>
          <a:ext cx="7985760" cy="7932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ہی ہمیں زندہ رکھے ہوئے ہے اور وہی ہمیں موت دے گا</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722" y="1655281"/>
        <a:ext cx="7908316" cy="715776"/>
      </dsp:txXfrm>
    </dsp:sp>
    <dsp:sp modelId="{CE6266F4-4BF8-446C-AFE6-65259FDEC753}">
      <dsp:nvSpPr>
        <dsp:cNvPr id="0" name=""/>
        <dsp:cNvSpPr/>
      </dsp:nvSpPr>
      <dsp:spPr>
        <a:xfrm>
          <a:off x="0" y="2424123"/>
          <a:ext cx="7985760" cy="79322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لفظ </a:t>
          </a:r>
          <a:r>
            <a:rPr lang="ar-SA" sz="2800" b="0" kern="1200" dirty="0" smtClean="0">
              <a:solidFill>
                <a:schemeClr val="bg1"/>
              </a:solidFill>
              <a:effectLst>
                <a:outerShdw blurRad="38100" dist="38100" dir="2700000" algn="tl">
                  <a:srgbClr val="000000">
                    <a:alpha val="43137"/>
                  </a:srgbClr>
                </a:outerShdw>
              </a:effectLst>
              <a:latin typeface="Al Qalam Quran Publisher" pitchFamily="18" charset="-78"/>
              <a:cs typeface="Al Qalam Quran Publisher" pitchFamily="18" charset="-78"/>
            </a:rPr>
            <a:t>كُل</a:t>
          </a:r>
          <a:r>
            <a:rPr lang="ar-SA" sz="2800" b="0" kern="1200" dirty="0" smtClean="0">
              <a:solidFill>
                <a:srgbClr val="FFC000"/>
              </a:solidFill>
              <a:latin typeface="Al Qalam Quran Publisher" pitchFamily="18" charset="-78"/>
              <a:cs typeface="Al Qalam Quran Publisher" pitchFamily="18" charset="-78"/>
            </a:rPr>
            <a:t>ِّ </a:t>
          </a: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تعالیٰ کی معرفت کے اعتبار سے پناہ گاہ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722" y="2462845"/>
        <a:ext cx="7908316" cy="71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3099"/>
          <a:ext cx="7985760" cy="7722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قرآن حکیم کے مشکل ترین مقامات میں سے ایک</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696" y="40795"/>
        <a:ext cx="7910368" cy="696808"/>
      </dsp:txXfrm>
    </dsp:sp>
    <dsp:sp modelId="{DF51B444-0C3C-4654-80EB-17E41F72C41C}">
      <dsp:nvSpPr>
        <dsp:cNvPr id="0" name=""/>
        <dsp:cNvSpPr/>
      </dsp:nvSpPr>
      <dsp:spPr>
        <a:xfrm>
          <a:off x="0" y="838659"/>
          <a:ext cx="7985760" cy="7722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 صفات کا بیک وقت کسی ذات میں جمع ہونا ہمارے ناقص فہم میں آنا ناممکن </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696" y="876355"/>
        <a:ext cx="7910368" cy="696808"/>
      </dsp:txXfrm>
    </dsp:sp>
    <dsp:sp modelId="{669E172E-75E7-4C28-BB58-DFF1F489BC0C}">
      <dsp:nvSpPr>
        <dsp:cNvPr id="0" name=""/>
        <dsp:cNvSpPr/>
      </dsp:nvSpPr>
      <dsp:spPr>
        <a:xfrm>
          <a:off x="0" y="1674219"/>
          <a:ext cx="7985760" cy="7722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اکرمﷺنے اِس آیت کے فہم کو اپنی ایک مناجات میں اِن الفاظ کے ذریعہ آسان فرمادیا</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696" y="1711915"/>
        <a:ext cx="7910368" cy="6968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DF81A-3868-43EC-B34A-F64313980F97}">
      <dsp:nvSpPr>
        <dsp:cNvPr id="0" name=""/>
        <dsp:cNvSpPr/>
      </dsp:nvSpPr>
      <dsp:spPr>
        <a:xfrm>
          <a:off x="0" y="7787"/>
          <a:ext cx="9411346" cy="77220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80000"/>
            </a:lnSpc>
            <a:spcBef>
              <a:spcPct val="0"/>
            </a:spcBef>
            <a:spcAft>
              <a:spcPts val="0"/>
            </a:spcAft>
          </a:pPr>
          <a:r>
            <a:rPr lang="ar-SA" sz="2800" b="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خالق و مخلوق کا باہمی تعلق کیا ہے؟  خالق کو جدا سمجھا جائے اور مخلوق کو جدا  یا یہ کہ اِن کے مابین کوئی اور تعلق ہے؟</a:t>
          </a:r>
          <a:endParaRPr lang="en-US" sz="2800" b="0" kern="1200"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696" y="45483"/>
        <a:ext cx="9335954" cy="6968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A0D5B-B796-4D6A-A1A3-CB416506693F}">
      <dsp:nvSpPr>
        <dsp:cNvPr id="0" name=""/>
        <dsp:cNvSpPr/>
      </dsp:nvSpPr>
      <dsp:spPr>
        <a:xfrm rot="16200000">
          <a:off x="2028476" y="-1951553"/>
          <a:ext cx="606198" cy="466315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dirty="0" smtClean="0">
              <a:latin typeface="Jameel Noori Nastaleeq" pitchFamily="2" charset="-78"/>
              <a:ea typeface="Times New Roman" pitchFamily="18" charset="0"/>
              <a:cs typeface="Jameel Noori Nastaleeq" pitchFamily="2" charset="-78"/>
            </a:rPr>
            <a:t>خالق اور مادہ دونوں قدیم</a:t>
          </a:r>
          <a:endParaRPr lang="en-US" sz="2400" kern="1200" dirty="0">
            <a:latin typeface="Jameel Noori Nastaleeq" pitchFamily="2" charset="-78"/>
            <a:cs typeface="Jameel Noori Nastaleeq" pitchFamily="2" charset="-78"/>
          </a:endParaRPr>
        </a:p>
      </dsp:txBody>
      <dsp:txXfrm rot="5400000">
        <a:off x="29592" y="106515"/>
        <a:ext cx="4633559" cy="547014"/>
      </dsp:txXfrm>
    </dsp:sp>
    <dsp:sp modelId="{A79BEAAE-64F2-4FFE-B3CB-13B7BB24B914}">
      <dsp:nvSpPr>
        <dsp:cNvPr id="0" name=""/>
        <dsp:cNvSpPr/>
      </dsp:nvSpPr>
      <dsp:spPr>
        <a:xfrm>
          <a:off x="4663151" y="1148"/>
          <a:ext cx="2623022" cy="75774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پہلا فلسفیانہ تصور</a:t>
          </a:r>
        </a:p>
      </dsp:txBody>
      <dsp:txXfrm>
        <a:off x="4700141" y="38138"/>
        <a:ext cx="2549042" cy="683767"/>
      </dsp:txXfrm>
    </dsp:sp>
    <dsp:sp modelId="{AB97A903-3800-4D3E-A093-16B1B49AC606}">
      <dsp:nvSpPr>
        <dsp:cNvPr id="0" name=""/>
        <dsp:cNvSpPr/>
      </dsp:nvSpPr>
      <dsp:spPr>
        <a:xfrm rot="16200000">
          <a:off x="2028476" y="-1155918"/>
          <a:ext cx="606198" cy="466315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ea typeface="Times New Roman" pitchFamily="18" charset="0"/>
              <a:cs typeface="Jameel Noori Nastaleeq" pitchFamily="2" charset="-78"/>
            </a:rPr>
            <a:t>ہمہ اوست (</a:t>
          </a:r>
          <a:r>
            <a:rPr lang="en-US" sz="2400" kern="1200" smtClean="0">
              <a:latin typeface="Jameel Noori Nastaleeq" pitchFamily="2" charset="-78"/>
              <a:ea typeface="Times New Roman" pitchFamily="18" charset="0"/>
              <a:cs typeface="Jameel Noori Nastaleeq" pitchFamily="2" charset="-78"/>
            </a:rPr>
            <a:t>Pantheism</a:t>
          </a:r>
          <a:r>
            <a:rPr lang="ur-PK" sz="2400" kern="1200" smtClean="0">
              <a:latin typeface="Jameel Noori Nastaleeq" pitchFamily="2" charset="-78"/>
              <a:ea typeface="Times New Roman" pitchFamily="18" charset="0"/>
              <a:cs typeface="Jameel Noori Nastaleeq" pitchFamily="2" charset="-78"/>
            </a:rPr>
            <a:t>)</a:t>
          </a:r>
          <a:endParaRPr lang="en-US" sz="2400" kern="1200" dirty="0">
            <a:latin typeface="Jameel Noori Nastaleeq" pitchFamily="2" charset="-78"/>
            <a:cs typeface="Jameel Noori Nastaleeq" pitchFamily="2" charset="-78"/>
          </a:endParaRPr>
        </a:p>
      </dsp:txBody>
      <dsp:txXfrm rot="5400000">
        <a:off x="29592" y="902150"/>
        <a:ext cx="4633559" cy="547014"/>
      </dsp:txXfrm>
    </dsp:sp>
    <dsp:sp modelId="{98FAA091-0C13-4D01-9039-C277DDE244BA}">
      <dsp:nvSpPr>
        <dsp:cNvPr id="0" name=""/>
        <dsp:cNvSpPr/>
      </dsp:nvSpPr>
      <dsp:spPr>
        <a:xfrm>
          <a:off x="4663151" y="796783"/>
          <a:ext cx="2623022" cy="75774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دوسرا فلسفیانہ تصور</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00141" y="833773"/>
        <a:ext cx="2549042" cy="683767"/>
      </dsp:txXfrm>
    </dsp:sp>
    <dsp:sp modelId="{BD1D1795-BEBC-4D03-A010-6EF74642F1D5}">
      <dsp:nvSpPr>
        <dsp:cNvPr id="0" name=""/>
        <dsp:cNvSpPr/>
      </dsp:nvSpPr>
      <dsp:spPr>
        <a:xfrm rot="16200000">
          <a:off x="2028476" y="-360282"/>
          <a:ext cx="606198" cy="4663151"/>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kern="1200" smtClean="0">
              <a:latin typeface="Jameel Noori Nastaleeq" pitchFamily="2" charset="-78"/>
              <a:ea typeface="Times New Roman" pitchFamily="18" charset="0"/>
              <a:cs typeface="Jameel Noori Nastaleeq" pitchFamily="2" charset="-78"/>
            </a:rPr>
            <a:t>حلول و اتحاد</a:t>
          </a:r>
          <a:endParaRPr lang="en-US" sz="2400" kern="1200" dirty="0">
            <a:latin typeface="Jameel Noori Nastaleeq" pitchFamily="2" charset="-78"/>
            <a:cs typeface="Jameel Noori Nastaleeq" pitchFamily="2" charset="-78"/>
          </a:endParaRPr>
        </a:p>
      </dsp:txBody>
      <dsp:txXfrm rot="5400000">
        <a:off x="29592" y="1697786"/>
        <a:ext cx="4633559" cy="547014"/>
      </dsp:txXfrm>
    </dsp:sp>
    <dsp:sp modelId="{99DAEE69-7218-4EDF-A5B3-DAD6EBA12759}">
      <dsp:nvSpPr>
        <dsp:cNvPr id="0" name=""/>
        <dsp:cNvSpPr/>
      </dsp:nvSpPr>
      <dsp:spPr>
        <a:xfrm>
          <a:off x="4663151" y="1592418"/>
          <a:ext cx="2623022" cy="75774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rgbClr val="FFFFFF"/>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90000"/>
            </a:lnSpc>
            <a:spcBef>
              <a:spcPct val="0"/>
            </a:spcBef>
            <a:spcAft>
              <a:spcPct val="35000"/>
            </a:spcAft>
          </a:pPr>
          <a:r>
            <a:rPr lang="ur-PK" sz="28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ایک گمراہ کن عقیدہ</a:t>
          </a:r>
          <a:endParaRPr lang="en-US" sz="28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700141" y="1629408"/>
        <a:ext cx="2549042" cy="6837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01843-5A60-4B5E-89B2-6DB627EAE6B2}">
      <dsp:nvSpPr>
        <dsp:cNvPr id="0" name=""/>
        <dsp:cNvSpPr/>
      </dsp:nvSpPr>
      <dsp:spPr>
        <a:xfrm>
          <a:off x="2329934" y="1182103"/>
          <a:ext cx="1719548" cy="541387"/>
        </a:xfrm>
        <a:custGeom>
          <a:avLst/>
          <a:gdLst/>
          <a:ahLst/>
          <a:cxnLst/>
          <a:rect l="0" t="0" r="0" b="0"/>
          <a:pathLst>
            <a:path>
              <a:moveTo>
                <a:pt x="1719548" y="0"/>
              </a:moveTo>
              <a:lnTo>
                <a:pt x="1719548" y="368939"/>
              </a:lnTo>
              <a:lnTo>
                <a:pt x="0" y="368939"/>
              </a:lnTo>
              <a:lnTo>
                <a:pt x="0" y="541387"/>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3717D54-5ED1-4D7E-A1EB-74A73A3691E4}">
      <dsp:nvSpPr>
        <dsp:cNvPr id="0" name=""/>
        <dsp:cNvSpPr/>
      </dsp:nvSpPr>
      <dsp:spPr>
        <a:xfrm>
          <a:off x="4049483" y="1182103"/>
          <a:ext cx="1719548" cy="541387"/>
        </a:xfrm>
        <a:custGeom>
          <a:avLst/>
          <a:gdLst/>
          <a:ahLst/>
          <a:cxnLst/>
          <a:rect l="0" t="0" r="0" b="0"/>
          <a:pathLst>
            <a:path>
              <a:moveTo>
                <a:pt x="0" y="0"/>
              </a:moveTo>
              <a:lnTo>
                <a:pt x="0" y="368939"/>
              </a:lnTo>
              <a:lnTo>
                <a:pt x="1719548" y="368939"/>
              </a:lnTo>
              <a:lnTo>
                <a:pt x="1719548" y="541387"/>
              </a:lnTo>
            </a:path>
          </a:pathLst>
        </a:custGeom>
        <a:no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F5452B-B66E-4990-A05D-7B8A94137EA9}">
      <dsp:nvSpPr>
        <dsp:cNvPr id="0" name=""/>
        <dsp:cNvSpPr/>
      </dsp:nvSpPr>
      <dsp:spPr>
        <a:xfrm>
          <a:off x="2536768" y="47"/>
          <a:ext cx="3025429" cy="1182055"/>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3420EB2-F982-4602-AB5D-37D9ED3DEAF7}">
      <dsp:nvSpPr>
        <dsp:cNvPr id="0" name=""/>
        <dsp:cNvSpPr/>
      </dsp:nvSpPr>
      <dsp:spPr>
        <a:xfrm>
          <a:off x="2743602" y="196539"/>
          <a:ext cx="3025429" cy="1182055"/>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ur-PK" sz="3400" kern="1200" dirty="0" smtClean="0">
              <a:solidFill>
                <a:srgbClr val="1A3F6D"/>
              </a:solidFill>
              <a:cs typeface="UL Sajid Heading" pitchFamily="2" charset="-78"/>
            </a:rPr>
            <a:t>دو اہم صفات</a:t>
          </a:r>
          <a:endParaRPr lang="en-US" sz="3400" kern="1200" dirty="0">
            <a:solidFill>
              <a:srgbClr val="1A3F6D"/>
            </a:solidFill>
            <a:cs typeface="UL Sajid Heading" pitchFamily="2" charset="-78"/>
          </a:endParaRPr>
        </a:p>
      </dsp:txBody>
      <dsp:txXfrm>
        <a:off x="2778223" y="231160"/>
        <a:ext cx="2956187" cy="1112813"/>
      </dsp:txXfrm>
    </dsp:sp>
    <dsp:sp modelId="{D53F804A-040C-4ED1-BD56-771BF808A9AD}">
      <dsp:nvSpPr>
        <dsp:cNvPr id="0" name=""/>
        <dsp:cNvSpPr/>
      </dsp:nvSpPr>
      <dsp:spPr>
        <a:xfrm>
          <a:off x="4256316" y="1723490"/>
          <a:ext cx="3025429" cy="1182055"/>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B8E824-6FDE-4798-8B61-DAF6DB578F5F}">
      <dsp:nvSpPr>
        <dsp:cNvPr id="0" name=""/>
        <dsp:cNvSpPr/>
      </dsp:nvSpPr>
      <dsp:spPr>
        <a:xfrm>
          <a:off x="4463150" y="1919982"/>
          <a:ext cx="3025429" cy="1182055"/>
        </a:xfrm>
        <a:prstGeom prst="roundRect">
          <a:avLst>
            <a:gd name="adj" fmla="val 10000"/>
          </a:avLst>
        </a:prstGeom>
        <a:solidFill>
          <a:schemeClr val="lt1">
            <a:alpha val="90000"/>
            <a:hueOff val="0"/>
            <a:satOff val="0"/>
            <a:lumOff val="0"/>
            <a:alphaOff val="0"/>
          </a:schemeClr>
        </a:solid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lvl="0" algn="ctr" defTabSz="1511300" rtl="1">
            <a:lnSpc>
              <a:spcPct val="90000"/>
            </a:lnSpc>
            <a:spcBef>
              <a:spcPct val="0"/>
            </a:spcBef>
            <a:spcAft>
              <a:spcPct val="35000"/>
            </a:spcAft>
          </a:pPr>
          <a:r>
            <a:rPr lang="ar-SA" sz="3400" b="0" kern="1200" smtClean="0">
              <a:solidFill>
                <a:srgbClr val="1A3F6D"/>
              </a:solidFill>
              <a:effectLst/>
              <a:latin typeface="Al Qalam Quran Publisher" pitchFamily="18" charset="-78"/>
              <a:cs typeface="Al Qalam Quran Publisher" pitchFamily="18" charset="-78"/>
            </a:rPr>
            <a:t>عَلٰى كُلِّ شَيْءٍ قَدِيْرٌ</a:t>
          </a:r>
          <a:endParaRPr lang="en-US" sz="3400" kern="1200" dirty="0">
            <a:solidFill>
              <a:srgbClr val="1A3F6D"/>
            </a:solidFill>
            <a:effectLst/>
          </a:endParaRPr>
        </a:p>
      </dsp:txBody>
      <dsp:txXfrm>
        <a:off x="4497771" y="1954603"/>
        <a:ext cx="2956187" cy="1112813"/>
      </dsp:txXfrm>
    </dsp:sp>
    <dsp:sp modelId="{649BA5B5-756B-40B8-BB97-3310505D0B5E}">
      <dsp:nvSpPr>
        <dsp:cNvPr id="0" name=""/>
        <dsp:cNvSpPr/>
      </dsp:nvSpPr>
      <dsp:spPr>
        <a:xfrm>
          <a:off x="817219" y="1723490"/>
          <a:ext cx="3025429" cy="1182055"/>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71652AF-E3B5-4F62-AE83-9487D808B4BA}">
      <dsp:nvSpPr>
        <dsp:cNvPr id="0" name=""/>
        <dsp:cNvSpPr/>
      </dsp:nvSpPr>
      <dsp:spPr>
        <a:xfrm>
          <a:off x="1024053" y="1919982"/>
          <a:ext cx="3025429" cy="1182055"/>
        </a:xfrm>
        <a:prstGeom prst="roundRect">
          <a:avLst>
            <a:gd name="adj" fmla="val 10000"/>
          </a:avLst>
        </a:prstGeom>
        <a:solidFill>
          <a:schemeClr val="lt1">
            <a:alpha val="90000"/>
            <a:hueOff val="0"/>
            <a:satOff val="0"/>
            <a:lumOff val="0"/>
            <a:alphaOff val="0"/>
          </a:schemeClr>
        </a:solidFill>
        <a:ln w="6350" cap="flat" cmpd="sng" algn="ctr">
          <a:solidFill>
            <a:schemeClr val="accent1">
              <a:tint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SA" sz="3400" b="0" kern="1200" smtClean="0">
              <a:solidFill>
                <a:srgbClr val="1A3F6D"/>
              </a:solidFill>
              <a:effectLst/>
              <a:latin typeface="Al Qalam Quran Publisher" pitchFamily="18" charset="-78"/>
              <a:cs typeface="Al Qalam Quran Publisher" pitchFamily="18" charset="-78"/>
            </a:rPr>
            <a:t>بِكُلِّ شَيْءٍ عَلِيْمٌ</a:t>
          </a:r>
          <a:endParaRPr lang="ar-SA" sz="3400" b="0" kern="1200" dirty="0" smtClean="0">
            <a:solidFill>
              <a:srgbClr val="1A3F6D"/>
            </a:solidFill>
            <a:effectLst/>
            <a:ea typeface="Calibri"/>
            <a:cs typeface="QCF_P537"/>
          </a:endParaRPr>
        </a:p>
      </dsp:txBody>
      <dsp:txXfrm>
        <a:off x="1058674" y="1954603"/>
        <a:ext cx="2956187" cy="111281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4</a:t>
            </a:fld>
            <a:endParaRPr lang="en-US"/>
          </a:p>
        </p:txBody>
      </p:sp>
    </p:spTree>
    <p:extLst>
      <p:ext uri="{BB962C8B-B14F-4D97-AF65-F5344CB8AC3E}">
        <p14:creationId xmlns:p14="http://schemas.microsoft.com/office/powerpoint/2010/main" val="418388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145911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191811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3494118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180092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1185523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2264595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1606047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2986088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209562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173253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5</a:t>
            </a:fld>
            <a:endParaRPr lang="en-US"/>
          </a:p>
        </p:txBody>
      </p:sp>
    </p:spTree>
    <p:extLst>
      <p:ext uri="{BB962C8B-B14F-4D97-AF65-F5344CB8AC3E}">
        <p14:creationId xmlns:p14="http://schemas.microsoft.com/office/powerpoint/2010/main" val="1751208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3496378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1490690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3038804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989789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328156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2556084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181356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3113284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94909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181052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405444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160464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3.png"/><Relationship Id="rId10" Type="http://schemas.openxmlformats.org/officeDocument/2006/relationships/diagramColors" Target="../diagrams/colors6.xml"/><Relationship Id="rId4" Type="http://schemas.openxmlformats.org/officeDocument/2006/relationships/notesSlide" Target="../notesSlides/notesSlide7.xml"/><Relationship Id="rId9"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video" Target="../media/media2.mp4"/><Relationship Id="rId16" Type="http://schemas.microsoft.com/office/2007/relationships/diagramDrawing" Target="../diagrams/drawing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notesSlide" Target="../notesSlides/notesSlide8.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1.xml"/><Relationship Id="rId7" Type="http://schemas.openxmlformats.org/officeDocument/2006/relationships/diagramData" Target="../diagrams/data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0" Type="http://schemas.openxmlformats.org/officeDocument/2006/relationships/diagramColors" Target="../diagrams/colors9.xml"/><Relationship Id="rId4" Type="http://schemas.openxmlformats.org/officeDocument/2006/relationships/notesSlide" Target="../notesSlides/notesSlide9.xml"/><Relationship Id="rId9"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0.xml"/><Relationship Id="rId5" Type="http://schemas.openxmlformats.org/officeDocument/2006/relationships/image" Target="../media/image3.png"/><Relationship Id="rId10" Type="http://schemas.openxmlformats.org/officeDocument/2006/relationships/diagramColors" Target="../diagrams/colors10.xml"/><Relationship Id="rId4" Type="http://schemas.openxmlformats.org/officeDocument/2006/relationships/notesSlide" Target="../notesSlides/notesSlide11.xml"/><Relationship Id="rId9"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12.xml"/><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0" Type="http://schemas.openxmlformats.org/officeDocument/2006/relationships/diagramColors" Target="../diagrams/colors12.xml"/><Relationship Id="rId4" Type="http://schemas.openxmlformats.org/officeDocument/2006/relationships/notesSlide" Target="../notesSlides/notesSlide13.xml"/><Relationship Id="rId9"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slideLayout" Target="../slideLayouts/slideLayout1.xml"/><Relationship Id="rId7" Type="http://schemas.openxmlformats.org/officeDocument/2006/relationships/diagramData" Target="../diagrams/data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0" Type="http://schemas.openxmlformats.org/officeDocument/2006/relationships/diagramColors" Target="../diagrams/colors13.xml"/><Relationship Id="rId4" Type="http://schemas.openxmlformats.org/officeDocument/2006/relationships/notesSlide" Target="../notesSlides/notesSlide15.xml"/><Relationship Id="rId9"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slideLayout" Target="../slideLayouts/slideLayout1.xml"/><Relationship Id="rId7" Type="http://schemas.openxmlformats.org/officeDocument/2006/relationships/diagramData" Target="../diagrams/data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4.xml"/><Relationship Id="rId5" Type="http://schemas.openxmlformats.org/officeDocument/2006/relationships/image" Target="../media/image3.png"/><Relationship Id="rId10" Type="http://schemas.openxmlformats.org/officeDocument/2006/relationships/diagramColors" Target="../diagrams/colors14.xml"/><Relationship Id="rId4" Type="http://schemas.openxmlformats.org/officeDocument/2006/relationships/notesSlide" Target="../notesSlides/notesSlide16.xml"/><Relationship Id="rId9"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slideLayout" Target="../slideLayouts/slideLayout1.xml"/><Relationship Id="rId7" Type="http://schemas.openxmlformats.org/officeDocument/2006/relationships/diagramData" Target="../diagrams/data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5.xml"/><Relationship Id="rId5" Type="http://schemas.openxmlformats.org/officeDocument/2006/relationships/image" Target="../media/image3.png"/><Relationship Id="rId10" Type="http://schemas.openxmlformats.org/officeDocument/2006/relationships/diagramColors" Target="../diagrams/colors15.xml"/><Relationship Id="rId4" Type="http://schemas.openxmlformats.org/officeDocument/2006/relationships/notesSlide" Target="../notesSlides/notesSlide17.xml"/><Relationship Id="rId9"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6.xml"/><Relationship Id="rId5" Type="http://schemas.openxmlformats.org/officeDocument/2006/relationships/image" Target="../media/image3.png"/><Relationship Id="rId10" Type="http://schemas.openxmlformats.org/officeDocument/2006/relationships/diagramColors" Target="../diagrams/colors16.xml"/><Relationship Id="rId4" Type="http://schemas.openxmlformats.org/officeDocument/2006/relationships/notesSlide" Target="../notesSlides/notesSlide18.xml"/><Relationship Id="rId9"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0" Type="http://schemas.openxmlformats.org/officeDocument/2006/relationships/diagramColors" Target="../diagrams/colors17.xml"/><Relationship Id="rId4" Type="http://schemas.openxmlformats.org/officeDocument/2006/relationships/notesSlide" Target="../notesSlides/notesSlide19.xml"/><Relationship Id="rId9"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slideLayout" Target="../slideLayouts/slideLayout1.xml"/><Relationship Id="rId7" Type="http://schemas.openxmlformats.org/officeDocument/2006/relationships/diagramData" Target="../diagrams/data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0" Type="http://schemas.openxmlformats.org/officeDocument/2006/relationships/diagramColors" Target="../diagrams/colors18.xml"/><Relationship Id="rId4" Type="http://schemas.openxmlformats.org/officeDocument/2006/relationships/notesSlide" Target="../notesSlides/notesSlide21.xml"/><Relationship Id="rId9"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9.xml"/><Relationship Id="rId5" Type="http://schemas.openxmlformats.org/officeDocument/2006/relationships/image" Target="../media/image3.png"/><Relationship Id="rId10" Type="http://schemas.openxmlformats.org/officeDocument/2006/relationships/diagramColors" Target="../diagrams/colors19.xml"/><Relationship Id="rId4" Type="http://schemas.openxmlformats.org/officeDocument/2006/relationships/notesSlide" Target="../notesSlides/notesSlide22.xml"/><Relationship Id="rId9"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slideLayout" Target="../slideLayouts/slideLayout1.xml"/><Relationship Id="rId7" Type="http://schemas.openxmlformats.org/officeDocument/2006/relationships/diagramData" Target="../diagrams/data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0" Type="http://schemas.openxmlformats.org/officeDocument/2006/relationships/diagramColors" Target="../diagrams/colors20.xml"/><Relationship Id="rId4" Type="http://schemas.openxmlformats.org/officeDocument/2006/relationships/notesSlide" Target="../notesSlides/notesSlide23.xml"/><Relationship Id="rId9"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1.xml"/><Relationship Id="rId13" Type="http://schemas.openxmlformats.org/officeDocument/2006/relationships/diagramLayout" Target="../diagrams/layout22.xml"/><Relationship Id="rId3" Type="http://schemas.openxmlformats.org/officeDocument/2006/relationships/slideLayout" Target="../slideLayouts/slideLayout1.xml"/><Relationship Id="rId7" Type="http://schemas.openxmlformats.org/officeDocument/2006/relationships/diagramData" Target="../diagrams/data21.xml"/><Relationship Id="rId12" Type="http://schemas.openxmlformats.org/officeDocument/2006/relationships/diagramData" Target="../diagrams/data22.xml"/><Relationship Id="rId2" Type="http://schemas.openxmlformats.org/officeDocument/2006/relationships/video" Target="../media/media2.mp4"/><Relationship Id="rId16" Type="http://schemas.microsoft.com/office/2007/relationships/diagramDrawing" Target="../diagrams/drawing22.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1.xml"/><Relationship Id="rId5" Type="http://schemas.openxmlformats.org/officeDocument/2006/relationships/image" Target="../media/image3.png"/><Relationship Id="rId15" Type="http://schemas.openxmlformats.org/officeDocument/2006/relationships/diagramColors" Target="../diagrams/colors22.xml"/><Relationship Id="rId10" Type="http://schemas.openxmlformats.org/officeDocument/2006/relationships/diagramColors" Target="../diagrams/colors21.xml"/><Relationship Id="rId4" Type="http://schemas.openxmlformats.org/officeDocument/2006/relationships/notesSlide" Target="../notesSlides/notesSlide24.xml"/><Relationship Id="rId9" Type="http://schemas.openxmlformats.org/officeDocument/2006/relationships/diagramQuickStyle" Target="../diagrams/quickStyle21.xml"/><Relationship Id="rId1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2.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3.xml"/><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notesSlide" Target="../notesSlides/notesSlide5.xml"/><Relationship Id="rId9"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slideLayout" Target="../slideLayouts/slideLayout1.xml"/><Relationship Id="rId7" Type="http://schemas.openxmlformats.org/officeDocument/2006/relationships/diagramData" Target="../diagrams/data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0" Type="http://schemas.openxmlformats.org/officeDocument/2006/relationships/diagramColors" Target="../diagrams/colors5.xml"/><Relationship Id="rId4" Type="http://schemas.openxmlformats.org/officeDocument/2006/relationships/notesSlide" Target="../notesSlides/notesSlide6.xml"/><Relationship Id="rId9"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3</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هُوَ الْاَوَّلُ وَ الْاٰخِرُ وَ الظَّاهِرُ وَ الْبَاطِنُ١ۚ وَ هُوَ بِكُلِّ شَيْءٍ </a:t>
            </a:r>
            <a:r>
              <a:rPr lang="ar-SA" sz="2800" dirty="0" smtClean="0">
                <a:solidFill>
                  <a:srgbClr val="1A3F6D"/>
                </a:solidFill>
                <a:latin typeface="Al Qalam Quran Publisher" pitchFamily="18" charset="-78"/>
                <a:cs typeface="Al Qalam Quran Publisher" pitchFamily="18" charset="-78"/>
              </a:rPr>
              <a:t>عَلِيْمٌ۰۰۳</a:t>
            </a:r>
            <a:r>
              <a:rPr lang="ur-PK" sz="2800" dirty="0" smtClean="0">
                <a:solidFill>
                  <a:srgbClr val="1A3F6D"/>
                </a:solidFill>
                <a:latin typeface="Al Qalam Quran Publisher" pitchFamily="18" charset="-78"/>
                <a:cs typeface="Al Qalam Quran Publisher" pitchFamily="18" charset="-78"/>
              </a:rPr>
              <a:t> …</a:t>
            </a:r>
            <a:r>
              <a:rPr lang="ur-PK" sz="2800" dirty="0">
                <a:solidFill>
                  <a:srgbClr val="1A3F6D"/>
                </a:solidFill>
                <a:ea typeface="Calibri"/>
                <a:cs typeface="QCF_P537"/>
              </a:rPr>
              <a:t/>
            </a:r>
            <a:br>
              <a:rPr lang="ur-PK" sz="2800" dirty="0">
                <a:solidFill>
                  <a:srgbClr val="1A3F6D"/>
                </a:solidFill>
                <a:ea typeface="Calibri"/>
                <a:cs typeface="QCF_P537"/>
              </a:rPr>
            </a:br>
            <a:r>
              <a:rPr lang="ar-SA" sz="2800" dirty="0">
                <a:solidFill>
                  <a:srgbClr val="1A3F6D"/>
                </a:solidFill>
                <a:latin typeface="Jameel Noori Nastaleeq" pitchFamily="2" charset="-78"/>
                <a:ea typeface="Times New Roman" pitchFamily="18" charset="0"/>
                <a:cs typeface="Jameel Noori Nastaleeq" pitchFamily="2" charset="-78"/>
              </a:rPr>
              <a:t>وہی ہے پہلا اورآخری اور ظاہر اور پوشیدہ اور وہ ہر چیز کو خوب جاننے والا ہے</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2799609411"/>
              </p:ext>
            </p:extLst>
          </p:nvPr>
        </p:nvGraphicFramePr>
        <p:xfrm>
          <a:off x="2100076" y="2920767"/>
          <a:ext cx="7985760" cy="24495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571897" y="4012457"/>
            <a:ext cx="8950960" cy="176780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292499" y="4050557"/>
            <a:ext cx="9738358" cy="1698927"/>
          </a:xfrm>
          <a:prstGeom prst="rect">
            <a:avLst/>
          </a:prstGeom>
        </p:spPr>
        <p:txBody>
          <a:bodyPr wrap="square" lIns="91440">
            <a:spAutoFit/>
          </a:bodyPr>
          <a:lstStyle/>
          <a:p>
            <a:pPr marL="457200" marR="228600" algn="ctr" rtl="1"/>
            <a:r>
              <a:rPr lang="ur-PK" sz="2600" dirty="0">
                <a:solidFill>
                  <a:srgbClr val="1A3F6D"/>
                </a:solidFill>
                <a:latin typeface="noorehira" panose="02000000000000000000" pitchFamily="2" charset="-78"/>
                <a:cs typeface="noorehira" panose="02000000000000000000" pitchFamily="2" charset="-78"/>
              </a:rPr>
              <a:t> اَنْتَ الْاَوَّلُ فَلَیْسَ قَبْلَکَ شَیْءٌ، وَاَنْتَ الْآٰخِرُ فَلَیْسَ بَعْدَکَ شَیْءٌ، وَاَنْتَ الظَّاہِرُ فَلَیْسَ فَوْقَکَ شَیْءٌ، وَاَنْتَ الْبَاطِنُ فَلَیْسَ دُوْنَکَ </a:t>
            </a:r>
            <a:r>
              <a:rPr lang="ur-PK" sz="2600" dirty="0" smtClean="0">
                <a:solidFill>
                  <a:srgbClr val="1A3F6D"/>
                </a:solidFill>
                <a:latin typeface="noorehira" panose="02000000000000000000" pitchFamily="2" charset="-78"/>
                <a:cs typeface="noorehira" panose="02000000000000000000" pitchFamily="2" charset="-78"/>
              </a:rPr>
              <a:t>شَیْءٌ</a:t>
            </a:r>
            <a:r>
              <a:rPr lang="ur-PK" sz="2600" dirty="0">
                <a:solidFill>
                  <a:srgbClr val="1A3F6D"/>
                </a:solidFill>
                <a:latin typeface="noorehira" panose="02000000000000000000" pitchFamily="2" charset="-78"/>
                <a:cs typeface="noorehira" panose="02000000000000000000" pitchFamily="2" charset="-78"/>
              </a:rPr>
              <a:t> </a:t>
            </a:r>
            <a:r>
              <a:rPr lang="ur-PK" sz="2800" dirty="0" smtClean="0">
                <a:solidFill>
                  <a:srgbClr val="1A3F6D"/>
                </a:solidFill>
                <a:latin typeface="Al Qalam Quran Publisher" panose="02040503050201020203" pitchFamily="18" charset="-78"/>
                <a:cs typeface="Al Qalam Quran Publisher" panose="02040503050201020203" pitchFamily="18" charset="-78"/>
              </a:rPr>
              <a:t> </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مسلم</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lnSpc>
                <a:spcPct val="90000"/>
              </a:lnSpc>
            </a:pPr>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"اے اللہ! تو وہ پہلا ہے کہ تجھ سے پہلے کچھ نہیں تھا، تو وہ آخر ہے کہ جس کے بعد کچھ نہیں، تو وہ ظاہر اور غالب ہے کہ جس کے اوپر کچھ نہیں اور تو وہ مخفی ہے کہ تجھ سے پرے اور تجھ سے زیادہ مخفی اور کوئی </a:t>
            </a:r>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نہیں"۔ </a:t>
            </a:r>
            <a:endPar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54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16" dur="500"/>
                                        <p:tgtEl>
                                          <p:spTgt spid="9">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21" dur="500"/>
                                        <p:tgtEl>
                                          <p:spTgt spid="9">
                                            <p:graphicEl>
                                              <a:dgm id="{669E172E-75E7-4C28-BB58-DFF1F489BC0C}"/>
                                            </p:graphicEl>
                                          </p:spTgt>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71"/>
                </p:tgtEl>
              </p:cMediaNode>
            </p:video>
          </p:childTnLst>
        </p:cTn>
      </p:par>
    </p:tnLst>
    <p:bldLst>
      <p:bldGraphic spid="9" grpId="0" uiExpand="1">
        <p:bldSub>
          <a:bldDgm bld="one"/>
        </p:bldSub>
      </p:bldGraphic>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3</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هُوَ الْاَوَّلُ وَ الْاٰخِرُ وَ الظَّاهِرُ وَ الْبَاطِنُ١ۚ وَ هُوَ بِكُلِّ شَيْءٍ </a:t>
            </a:r>
            <a:r>
              <a:rPr lang="ar-SA" sz="2800" dirty="0" smtClean="0">
                <a:solidFill>
                  <a:srgbClr val="1A3F6D"/>
                </a:solidFill>
                <a:latin typeface="Al Qalam Quran Publisher" pitchFamily="18" charset="-78"/>
                <a:cs typeface="Al Qalam Quran Publisher" pitchFamily="18" charset="-78"/>
              </a:rPr>
              <a:t>عَلِيْمٌ۰۰۳</a:t>
            </a:r>
            <a:r>
              <a:rPr lang="ur-PK" sz="2800" dirty="0" smtClean="0">
                <a:solidFill>
                  <a:srgbClr val="1A3F6D"/>
                </a:solidFill>
                <a:latin typeface="Al Qalam Quran Publisher" pitchFamily="18" charset="-78"/>
                <a:cs typeface="Al Qalam Quran Publisher" pitchFamily="18" charset="-78"/>
              </a:rPr>
              <a:t> …</a:t>
            </a:r>
            <a:r>
              <a:rPr lang="ur-PK" sz="2800" dirty="0">
                <a:solidFill>
                  <a:srgbClr val="1A3F6D"/>
                </a:solidFill>
                <a:ea typeface="Calibri"/>
                <a:cs typeface="QCF_P537"/>
              </a:rPr>
              <a:t/>
            </a:r>
            <a:br>
              <a:rPr lang="ur-PK" sz="2800" dirty="0">
                <a:solidFill>
                  <a:srgbClr val="1A3F6D"/>
                </a:solidFill>
                <a:ea typeface="Calibri"/>
                <a:cs typeface="QCF_P537"/>
              </a:rPr>
            </a:br>
            <a:r>
              <a:rPr lang="ar-SA" sz="2800" dirty="0">
                <a:solidFill>
                  <a:srgbClr val="1A3F6D"/>
                </a:solidFill>
                <a:latin typeface="Jameel Noori Nastaleeq" pitchFamily="2" charset="-78"/>
                <a:ea typeface="Times New Roman" pitchFamily="18" charset="0"/>
                <a:cs typeface="Jameel Noori Nastaleeq" pitchFamily="2" charset="-78"/>
              </a:rPr>
              <a:t>وہی ہے پہلا اورآخری اور ظاہر اور پوشیدہ اور وہ ہر چیز کو خوب جاننے والا ہے</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2493162006"/>
              </p:ext>
            </p:extLst>
          </p:nvPr>
        </p:nvGraphicFramePr>
        <p:xfrm>
          <a:off x="1387283" y="2920768"/>
          <a:ext cx="9411346" cy="7877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2079877957"/>
              </p:ext>
            </p:extLst>
          </p:nvPr>
        </p:nvGraphicFramePr>
        <p:xfrm>
          <a:off x="2452913" y="3773713"/>
          <a:ext cx="7286174" cy="23513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485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graphicEl>
                                              <a:dgm id="{A79BEAAE-64F2-4FFE-B3CB-13B7BB24B914}"/>
                                            </p:graphicEl>
                                          </p:spTgt>
                                        </p:tgtEl>
                                        <p:attrNameLst>
                                          <p:attrName>style.visibility</p:attrName>
                                        </p:attrNameLst>
                                      </p:cBhvr>
                                      <p:to>
                                        <p:strVal val="visible"/>
                                      </p:to>
                                    </p:set>
                                    <p:animEffect transition="in" filter="fade">
                                      <p:cBhvr>
                                        <p:cTn id="16" dur="500"/>
                                        <p:tgtEl>
                                          <p:spTgt spid="10">
                                            <p:graphicEl>
                                              <a:dgm id="{A79BEAAE-64F2-4FFE-B3CB-13B7BB24B914}"/>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F96A0D5B-B796-4D6A-A1A3-CB416506693F}"/>
                                            </p:graphicEl>
                                          </p:spTgt>
                                        </p:tgtEl>
                                        <p:attrNameLst>
                                          <p:attrName>style.visibility</p:attrName>
                                        </p:attrNameLst>
                                      </p:cBhvr>
                                      <p:to>
                                        <p:strVal val="visible"/>
                                      </p:to>
                                    </p:set>
                                    <p:animEffect transition="in" filter="fade">
                                      <p:cBhvr>
                                        <p:cTn id="21" dur="500"/>
                                        <p:tgtEl>
                                          <p:spTgt spid="10">
                                            <p:graphicEl>
                                              <a:dgm id="{F96A0D5B-B796-4D6A-A1A3-CB416506693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98FAA091-0C13-4D01-9039-C277DDE244BA}"/>
                                            </p:graphicEl>
                                          </p:spTgt>
                                        </p:tgtEl>
                                        <p:attrNameLst>
                                          <p:attrName>style.visibility</p:attrName>
                                        </p:attrNameLst>
                                      </p:cBhvr>
                                      <p:to>
                                        <p:strVal val="visible"/>
                                      </p:to>
                                    </p:set>
                                    <p:animEffect transition="in" filter="fade">
                                      <p:cBhvr>
                                        <p:cTn id="26" dur="500"/>
                                        <p:tgtEl>
                                          <p:spTgt spid="10">
                                            <p:graphicEl>
                                              <a:dgm id="{98FAA091-0C13-4D01-9039-C277DDE244B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graphicEl>
                                              <a:dgm id="{AB97A903-3800-4D3E-A093-16B1B49AC606}"/>
                                            </p:graphicEl>
                                          </p:spTgt>
                                        </p:tgtEl>
                                        <p:attrNameLst>
                                          <p:attrName>style.visibility</p:attrName>
                                        </p:attrNameLst>
                                      </p:cBhvr>
                                      <p:to>
                                        <p:strVal val="visible"/>
                                      </p:to>
                                    </p:set>
                                    <p:animEffect transition="in" filter="fade">
                                      <p:cBhvr>
                                        <p:cTn id="31" dur="500"/>
                                        <p:tgtEl>
                                          <p:spTgt spid="10">
                                            <p:graphicEl>
                                              <a:dgm id="{AB97A903-3800-4D3E-A093-16B1B49AC60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graphicEl>
                                              <a:dgm id="{99DAEE69-7218-4EDF-A5B3-DAD6EBA12759}"/>
                                            </p:graphicEl>
                                          </p:spTgt>
                                        </p:tgtEl>
                                        <p:attrNameLst>
                                          <p:attrName>style.visibility</p:attrName>
                                        </p:attrNameLst>
                                      </p:cBhvr>
                                      <p:to>
                                        <p:strVal val="visible"/>
                                      </p:to>
                                    </p:set>
                                    <p:animEffect transition="in" filter="fade">
                                      <p:cBhvr>
                                        <p:cTn id="36" dur="500"/>
                                        <p:tgtEl>
                                          <p:spTgt spid="10">
                                            <p:graphicEl>
                                              <a:dgm id="{99DAEE69-7218-4EDF-A5B3-DAD6EBA12759}"/>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graphicEl>
                                              <a:dgm id="{BD1D1795-BEBC-4D03-A010-6EF74642F1D5}"/>
                                            </p:graphicEl>
                                          </p:spTgt>
                                        </p:tgtEl>
                                        <p:attrNameLst>
                                          <p:attrName>style.visibility</p:attrName>
                                        </p:attrNameLst>
                                      </p:cBhvr>
                                      <p:to>
                                        <p:strVal val="visible"/>
                                      </p:to>
                                    </p:set>
                                    <p:animEffect transition="in" filter="fade">
                                      <p:cBhvr>
                                        <p:cTn id="41" dur="500"/>
                                        <p:tgtEl>
                                          <p:spTgt spid="10">
                                            <p:graphicEl>
                                              <a:dgm id="{BD1D1795-BEBC-4D03-A010-6EF74642F1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71"/>
                </p:tgtEl>
              </p:cMediaNode>
            </p:video>
          </p:childTnLst>
        </p:cTn>
      </p:par>
    </p:tnLst>
    <p:bldLst>
      <p:bldGraphic spid="9" grpId="0">
        <p:bldSub>
          <a:bldDgm bld="one"/>
        </p:bldSub>
      </p:bldGraphic>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3</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هُوَ الْاَوَّلُ وَ الْاٰخِرُ وَ الظَّاهِرُ وَ الْبَاطِنُ١ۚ وَ هُوَ بِكُلِّ شَيْءٍ </a:t>
            </a:r>
            <a:r>
              <a:rPr lang="ar-SA" sz="2800" dirty="0" smtClean="0">
                <a:solidFill>
                  <a:srgbClr val="1A3F6D"/>
                </a:solidFill>
                <a:latin typeface="Al Qalam Quran Publisher" pitchFamily="18" charset="-78"/>
                <a:cs typeface="Al Qalam Quran Publisher" pitchFamily="18" charset="-78"/>
              </a:rPr>
              <a:t>عَلِيْمٌ۰۰۳</a:t>
            </a:r>
            <a:r>
              <a:rPr lang="ur-PK" sz="2800" dirty="0" smtClean="0">
                <a:solidFill>
                  <a:srgbClr val="1A3F6D"/>
                </a:solidFill>
                <a:latin typeface="Al Qalam Quran Publisher" pitchFamily="18" charset="-78"/>
                <a:cs typeface="Al Qalam Quran Publisher" pitchFamily="18" charset="-78"/>
              </a:rPr>
              <a:t> …</a:t>
            </a:r>
            <a:r>
              <a:rPr lang="ur-PK" sz="2800" dirty="0">
                <a:solidFill>
                  <a:srgbClr val="1A3F6D"/>
                </a:solidFill>
                <a:ea typeface="Calibri"/>
                <a:cs typeface="QCF_P537"/>
              </a:rPr>
              <a:t/>
            </a:r>
            <a:br>
              <a:rPr lang="ur-PK" sz="2800" dirty="0">
                <a:solidFill>
                  <a:srgbClr val="1A3F6D"/>
                </a:solidFill>
                <a:ea typeface="Calibri"/>
                <a:cs typeface="QCF_P537"/>
              </a:rPr>
            </a:br>
            <a:r>
              <a:rPr lang="ar-SA" sz="2800" dirty="0">
                <a:solidFill>
                  <a:srgbClr val="1A3F6D"/>
                </a:solidFill>
                <a:latin typeface="Jameel Noori Nastaleeq" pitchFamily="2" charset="-78"/>
                <a:ea typeface="Times New Roman" pitchFamily="18" charset="0"/>
                <a:cs typeface="Jameel Noori Nastaleeq" pitchFamily="2" charset="-78"/>
              </a:rPr>
              <a:t>وہی ہے پہلا اورآخری اور ظاہر اور پوشیدہ اور وہ ہر چیز کو خوب جاننے والا ہے</a:t>
            </a:r>
            <a:endParaRPr lang="en-US" sz="2800" dirty="0">
              <a:solidFill>
                <a:srgbClr val="1A3F6D"/>
              </a:solidFill>
            </a:endParaRPr>
          </a:p>
        </p:txBody>
      </p:sp>
      <p:graphicFrame>
        <p:nvGraphicFramePr>
          <p:cNvPr id="8" name="Diagram 7"/>
          <p:cNvGraphicFramePr/>
          <p:nvPr>
            <p:extLst>
              <p:ext uri="{D42A27DB-BD31-4B8C-83A1-F6EECF244321}">
                <p14:modId xmlns:p14="http://schemas.microsoft.com/office/powerpoint/2010/main" val="1585390965"/>
              </p:ext>
            </p:extLst>
          </p:nvPr>
        </p:nvGraphicFramePr>
        <p:xfrm>
          <a:off x="1940056" y="2950371"/>
          <a:ext cx="8305800" cy="31020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256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BEF5452B-B66E-4990-A05D-7B8A94137EA9}"/>
                                            </p:graphicEl>
                                          </p:spTgt>
                                        </p:tgtEl>
                                        <p:attrNameLst>
                                          <p:attrName>style.visibility</p:attrName>
                                        </p:attrNameLst>
                                      </p:cBhvr>
                                      <p:to>
                                        <p:strVal val="visible"/>
                                      </p:to>
                                    </p:set>
                                    <p:animEffect transition="in" filter="barn(inVertical)">
                                      <p:cBhvr>
                                        <p:cTn id="11" dur="500"/>
                                        <p:tgtEl>
                                          <p:spTgt spid="8">
                                            <p:graphicEl>
                                              <a:dgm id="{BEF5452B-B66E-4990-A05D-7B8A94137EA9}"/>
                                            </p:graphic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graphicEl>
                                              <a:dgm id="{F3420EB2-F982-4602-AB5D-37D9ED3DEAF7}"/>
                                            </p:graphicEl>
                                          </p:spTgt>
                                        </p:tgtEl>
                                        <p:attrNameLst>
                                          <p:attrName>style.visibility</p:attrName>
                                        </p:attrNameLst>
                                      </p:cBhvr>
                                      <p:to>
                                        <p:strVal val="visible"/>
                                      </p:to>
                                    </p:set>
                                    <p:animEffect transition="in" filter="barn(inVertical)">
                                      <p:cBhvr>
                                        <p:cTn id="14" dur="500"/>
                                        <p:tgtEl>
                                          <p:spTgt spid="8">
                                            <p:graphicEl>
                                              <a:dgm id="{F3420EB2-F982-4602-AB5D-37D9ED3DEAF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graphicEl>
                                              <a:dgm id="{A3717D54-5ED1-4D7E-A1EB-74A73A3691E4}"/>
                                            </p:graphicEl>
                                          </p:spTgt>
                                        </p:tgtEl>
                                        <p:attrNameLst>
                                          <p:attrName>style.visibility</p:attrName>
                                        </p:attrNameLst>
                                      </p:cBhvr>
                                      <p:to>
                                        <p:strVal val="visible"/>
                                      </p:to>
                                    </p:set>
                                    <p:animEffect transition="in" filter="barn(inVertical)">
                                      <p:cBhvr>
                                        <p:cTn id="19" dur="500"/>
                                        <p:tgtEl>
                                          <p:spTgt spid="8">
                                            <p:graphicEl>
                                              <a:dgm id="{A3717D54-5ED1-4D7E-A1EB-74A73A3691E4}"/>
                                            </p:graphic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graphicEl>
                                              <a:dgm id="{D53F804A-040C-4ED1-BD56-771BF808A9AD}"/>
                                            </p:graphicEl>
                                          </p:spTgt>
                                        </p:tgtEl>
                                        <p:attrNameLst>
                                          <p:attrName>style.visibility</p:attrName>
                                        </p:attrNameLst>
                                      </p:cBhvr>
                                      <p:to>
                                        <p:strVal val="visible"/>
                                      </p:to>
                                    </p:set>
                                    <p:animEffect transition="in" filter="barn(inVertical)">
                                      <p:cBhvr>
                                        <p:cTn id="22" dur="500"/>
                                        <p:tgtEl>
                                          <p:spTgt spid="8">
                                            <p:graphicEl>
                                              <a:dgm id="{D53F804A-040C-4ED1-BD56-771BF808A9AD}"/>
                                            </p:graphic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graphicEl>
                                              <a:dgm id="{30B8E824-6FDE-4798-8B61-DAF6DB578F5F}"/>
                                            </p:graphicEl>
                                          </p:spTgt>
                                        </p:tgtEl>
                                        <p:attrNameLst>
                                          <p:attrName>style.visibility</p:attrName>
                                        </p:attrNameLst>
                                      </p:cBhvr>
                                      <p:to>
                                        <p:strVal val="visible"/>
                                      </p:to>
                                    </p:set>
                                    <p:animEffect transition="in" filter="barn(inVertical)">
                                      <p:cBhvr>
                                        <p:cTn id="25" dur="500"/>
                                        <p:tgtEl>
                                          <p:spTgt spid="8">
                                            <p:graphicEl>
                                              <a:dgm id="{30B8E824-6FDE-4798-8B61-DAF6DB578F5F}"/>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graphicEl>
                                              <a:dgm id="{DA201843-5A60-4B5E-89B2-6DB627EAE6B2}"/>
                                            </p:graphicEl>
                                          </p:spTgt>
                                        </p:tgtEl>
                                        <p:attrNameLst>
                                          <p:attrName>style.visibility</p:attrName>
                                        </p:attrNameLst>
                                      </p:cBhvr>
                                      <p:to>
                                        <p:strVal val="visible"/>
                                      </p:to>
                                    </p:set>
                                    <p:animEffect transition="in" filter="barn(inVertical)">
                                      <p:cBhvr>
                                        <p:cTn id="30" dur="500"/>
                                        <p:tgtEl>
                                          <p:spTgt spid="8">
                                            <p:graphicEl>
                                              <a:dgm id="{DA201843-5A60-4B5E-89B2-6DB627EAE6B2}"/>
                                            </p:graphic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graphicEl>
                                              <a:dgm id="{649BA5B5-756B-40B8-BB97-3310505D0B5E}"/>
                                            </p:graphicEl>
                                          </p:spTgt>
                                        </p:tgtEl>
                                        <p:attrNameLst>
                                          <p:attrName>style.visibility</p:attrName>
                                        </p:attrNameLst>
                                      </p:cBhvr>
                                      <p:to>
                                        <p:strVal val="visible"/>
                                      </p:to>
                                    </p:set>
                                    <p:animEffect transition="in" filter="barn(inVertical)">
                                      <p:cBhvr>
                                        <p:cTn id="33" dur="500"/>
                                        <p:tgtEl>
                                          <p:spTgt spid="8">
                                            <p:graphicEl>
                                              <a:dgm id="{649BA5B5-756B-40B8-BB97-3310505D0B5E}"/>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graphicEl>
                                              <a:dgm id="{171652AF-E3B5-4F62-AE83-9487D808B4BA}"/>
                                            </p:graphicEl>
                                          </p:spTgt>
                                        </p:tgtEl>
                                        <p:attrNameLst>
                                          <p:attrName>style.visibility</p:attrName>
                                        </p:attrNameLst>
                                      </p:cBhvr>
                                      <p:to>
                                        <p:strVal val="visible"/>
                                      </p:to>
                                    </p:set>
                                    <p:animEffect transition="in" filter="barn(inVertical)">
                                      <p:cBhvr>
                                        <p:cTn id="36" dur="500"/>
                                        <p:tgtEl>
                                          <p:spTgt spid="8">
                                            <p:graphicEl>
                                              <a:dgm id="{171652AF-E3B5-4F62-AE83-9487D808B4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71"/>
                </p:tgtEl>
              </p:cMediaNode>
            </p:video>
          </p:childTnLst>
        </p:cTn>
      </p:par>
    </p:tnLst>
    <p:bldLst>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4</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3" name="Rectangle 2"/>
          <p:cNvSpPr/>
          <p:nvPr/>
        </p:nvSpPr>
        <p:spPr>
          <a:xfrm>
            <a:off x="1436914" y="2262308"/>
            <a:ext cx="9318172" cy="3613297"/>
          </a:xfrm>
          <a:prstGeom prst="rect">
            <a:avLst/>
          </a:prstGeom>
        </p:spPr>
        <p:txBody>
          <a:bodyPr wrap="square">
            <a:spAutoFit/>
          </a:bodyPr>
          <a:lstStyle/>
          <a:p>
            <a:pPr algn="ctr" rtl="1">
              <a:lnSpc>
                <a:spcPct val="12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الَّذِيْ خَلَقَ السَّمٰوٰتِ وَ الْاَرْضَ فِيْ سِتَّةِ اَيَّامٍ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وہی ہے جس نے بنائے آسمان اور زمین چھ دن میں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ثُمَّ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اسْتَوٰى عَلَى الْعَرْشِ١ؕ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پھر وہ بیٹھا تخت پر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يَعْلَمُ مَا يَلِجُ فِي الْاَرْضِ وَ مَا يَخْرُجُ مِنْهَا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وہ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جانتا ہے جو داخل ہوتا ہے زمین میں اور جو نکلتا ہے اُس سے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يَنْزِلُ مِنَ السَّمَآءِ وَ مَا يَعْرُجُ فِيْهَا١ؕ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جو اترتا ہے آسمان سے اور جو چڑھتا ہے اُس کی طرف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هُوَ مَعَكُمْ اَيْنَ مَا كُنْتُمْ١ؕ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وہ تمہارے ساتھ ہے تم جہاں کہیں ہو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بِمَا تَعْمَلُوْنَ بَصِيْرٌ۰۰۴ </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جو کچھ تم کرتے ہو اُس کو دیکھنے والاہے۔</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136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4</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وَ الَّذِيْ خَلَقَ السَّمٰوٰتِ وَ الْاَرْضَ فِيْ سِتَّةِ اَيَّامٍ ثُمَّ اسْتَوٰى عَلَى الْعَرْشِ١ؕ يَعْلَمُ مَا يَلِجُ فِي الْاَرْضِ وَ مَا يَخْرُجُ مِنْهَا وَ مَا يَنْزِلُ مِنَ السَّمَآءِ وَ مَا يَعْرُجُ فِيْهَا١ؕ وَ هُوَ مَعَكُمْ اَيْنَ مَا كُنْتُمْ١ؕ وَ اللّٰهُ بِمَا تَعْمَلُوْنَ </a:t>
            </a:r>
            <a:r>
              <a:rPr lang="ar-SA" sz="2800" dirty="0" smtClean="0">
                <a:solidFill>
                  <a:srgbClr val="1A3F6D"/>
                </a:solidFill>
                <a:latin typeface="Al Qalam Quran Publisher" pitchFamily="18" charset="-78"/>
                <a:cs typeface="Al Qalam Quran Publisher" pitchFamily="18" charset="-78"/>
              </a:rPr>
              <a:t>بَصِيْرٌ۰۰۴</a:t>
            </a:r>
            <a:endParaRPr lang="ur-PK" sz="2800" dirty="0" smtClean="0">
              <a:solidFill>
                <a:srgbClr val="1A3F6D"/>
              </a:solidFill>
              <a:latin typeface="Al Qalam Quran Publisher" pitchFamily="18" charset="-78"/>
              <a:cs typeface="Al Qalam Quran Publisher" pitchFamily="18" charset="-78"/>
            </a:endParaRPr>
          </a:p>
        </p:txBody>
      </p:sp>
      <p:graphicFrame>
        <p:nvGraphicFramePr>
          <p:cNvPr id="7" name="Diagram 6"/>
          <p:cNvGraphicFramePr/>
          <p:nvPr>
            <p:extLst>
              <p:ext uri="{D42A27DB-BD31-4B8C-83A1-F6EECF244321}">
                <p14:modId xmlns:p14="http://schemas.microsoft.com/office/powerpoint/2010/main" val="3122369152"/>
              </p:ext>
            </p:extLst>
          </p:nvPr>
        </p:nvGraphicFramePr>
        <p:xfrm>
          <a:off x="1828800" y="2920768"/>
          <a:ext cx="8534400" cy="32332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7807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16" dur="500"/>
                                        <p:tgtEl>
                                          <p:spTgt spid="7">
                                            <p:graphicEl>
                                              <a:dgm id="{8160EAE7-75B1-40CC-8765-BEF41E203B7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8C49FECF-2823-4324-848E-2C8D0BEDCB0E}"/>
                                            </p:graphicEl>
                                          </p:spTgt>
                                        </p:tgtEl>
                                        <p:attrNameLst>
                                          <p:attrName>style.visibility</p:attrName>
                                        </p:attrNameLst>
                                      </p:cBhvr>
                                      <p:to>
                                        <p:strVal val="visible"/>
                                      </p:to>
                                    </p:set>
                                    <p:animEffect transition="in" filter="fade">
                                      <p:cBhvr>
                                        <p:cTn id="21" dur="500"/>
                                        <p:tgtEl>
                                          <p:spTgt spid="7">
                                            <p:graphicEl>
                                              <a:dgm id="{8C49FECF-2823-4324-848E-2C8D0BEDCB0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graphicEl>
                                              <a:dgm id="{32C4F132-DB57-4CD5-87C4-C81F1B04AEFE}"/>
                                            </p:graphicEl>
                                          </p:spTgt>
                                        </p:tgtEl>
                                        <p:attrNameLst>
                                          <p:attrName>style.visibility</p:attrName>
                                        </p:attrNameLst>
                                      </p:cBhvr>
                                      <p:to>
                                        <p:strVal val="visible"/>
                                      </p:to>
                                    </p:set>
                                    <p:animEffect transition="in" filter="fade">
                                      <p:cBhvr>
                                        <p:cTn id="26" dur="500"/>
                                        <p:tgtEl>
                                          <p:spTgt spid="7">
                                            <p:graphicEl>
                                              <a:dgm id="{32C4F132-DB57-4CD5-87C4-C81F1B04AEF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graphicEl>
                                              <a:dgm id="{C06A5680-BB4E-46D2-B17F-91094097DC89}"/>
                                            </p:graphicEl>
                                          </p:spTgt>
                                        </p:tgtEl>
                                        <p:attrNameLst>
                                          <p:attrName>style.visibility</p:attrName>
                                        </p:attrNameLst>
                                      </p:cBhvr>
                                      <p:to>
                                        <p:strVal val="visible"/>
                                      </p:to>
                                    </p:set>
                                    <p:animEffect transition="in" filter="fade">
                                      <p:cBhvr>
                                        <p:cTn id="31" dur="500"/>
                                        <p:tgtEl>
                                          <p:spTgt spid="7">
                                            <p:graphicEl>
                                              <a:dgm id="{C06A5680-BB4E-46D2-B17F-91094097DC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5</a:t>
            </a:r>
          </a:p>
        </p:txBody>
      </p:sp>
      <p:sp>
        <p:nvSpPr>
          <p:cNvPr id="2" name="Rectangle 1"/>
          <p:cNvSpPr/>
          <p:nvPr/>
        </p:nvSpPr>
        <p:spPr>
          <a:xfrm>
            <a:off x="1155055" y="1937632"/>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لَهٗ مُلْكُ السَّمٰوٰتِ وَ الْاَرْضِ١ؕ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اُسی کے لیے ہے بادشاہت آسمانوں اور زمین کی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اِلَى اللّٰهِ تُرْجَعُ الْاُمُوْرُ۰۰۵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ہی کی طرف لوٹائے جاتے ہیں تمام معاملات۔</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881486970"/>
              </p:ext>
            </p:extLst>
          </p:nvPr>
        </p:nvGraphicFramePr>
        <p:xfrm>
          <a:off x="1828800" y="2920768"/>
          <a:ext cx="8534400" cy="17092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8271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16"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6</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1155055" y="1937632"/>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يُوْلِجُ الَّيْلَ فِي النَّهَارِ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 داخل کرتا ہے رات کو دن میں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يُوْلِجُ </a:t>
            </a:r>
            <a:r>
              <a:rPr lang="ur-PK" sz="2800" dirty="0">
                <a:solidFill>
                  <a:srgbClr val="1A3F6D"/>
                </a:solidFill>
                <a:latin typeface="Al Qalam Quran Publisher" panose="02040503050201020203" pitchFamily="18" charset="-78"/>
                <a:ea typeface="Times New Roman" panose="02020603050405020304" pitchFamily="18" charset="0"/>
                <a:cs typeface="1 MUHAMMADI QURANIC" panose="03020400000000000000" pitchFamily="66" charset="-78"/>
              </a:rPr>
              <a:t>النَّهَارَ</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 فِي الَّيْلِ١ؕ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اوروہ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داخل کرتا ہے </a:t>
            </a:r>
            <a:endPar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دن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کو رات میں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هُوَ عَلِيْمٌۢ بِذَاتِ الصُّدُوْرِ۰۰۶</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اوروہ واقف ہے اُن رازوں سے جو سینوں میں ہیں۔</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3736070243"/>
              </p:ext>
            </p:extLst>
          </p:nvPr>
        </p:nvGraphicFramePr>
        <p:xfrm>
          <a:off x="1828800" y="2920768"/>
          <a:ext cx="8534400" cy="17092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7028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16"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90277"/>
            <a:ext cx="12192000" cy="1046440"/>
          </a:xfrm>
          <a:prstGeom prst="rect">
            <a:avLst/>
          </a:prstGeom>
        </p:spPr>
        <p:txBody>
          <a:bodyPr wrap="square">
            <a:spAutoFit/>
          </a:bodyPr>
          <a:lstStyle/>
          <a:p>
            <a:pPr algn="ctr" rtl="1">
              <a:lnSpc>
                <a:spcPct val="70000"/>
              </a:lnSpc>
            </a:pPr>
            <a:r>
              <a:rPr lang="ur-PK" sz="8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7 تا 11</a:t>
            </a:r>
          </a:p>
        </p:txBody>
      </p:sp>
      <p:sp>
        <p:nvSpPr>
          <p:cNvPr id="6" name="Rectangle 5"/>
          <p:cNvSpPr/>
          <p:nvPr/>
        </p:nvSpPr>
        <p:spPr>
          <a:xfrm>
            <a:off x="1074642" y="3035657"/>
            <a:ext cx="10036627" cy="1200329"/>
          </a:xfrm>
          <a:prstGeom prst="rect">
            <a:avLst/>
          </a:prstGeom>
        </p:spPr>
        <p:txBody>
          <a:bodyPr wrap="square">
            <a:spAutoFit/>
          </a:bodyPr>
          <a:lstStyle/>
          <a:p>
            <a:pPr algn="ctr" rtl="1"/>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دینِ اسلام کے تقاضے</a:t>
            </a:r>
            <a:endParaRPr lang="ur-PK" sz="88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6201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a:t>
            </a:r>
          </a:p>
        </p:txBody>
      </p:sp>
      <p:sp>
        <p:nvSpPr>
          <p:cNvPr id="2" name="Rectangle 1"/>
          <p:cNvSpPr/>
          <p:nvPr/>
        </p:nvSpPr>
        <p:spPr>
          <a:xfrm>
            <a:off x="1155055" y="1937632"/>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 بِاللّٰهِ وَ رَسُوْلِهٖ…</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ایمان لاوٴ اللہ پر اور اُس کے رسول ﷺپر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مِمَّا جَعَلَكُمْ مُّسْتَخْلَفِيْنَ فِيْهِ١ؕ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خرچ کروہر اُس شے میں سے جس پر تمہیں عارضی اختیار دیا گیا ہے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فَالَّذِيْنَ اٰمَنُوْا مِنْكُمْ وَ اَنْفَقُوْا لَهُمْ اَجْرٌ كَبِيْرٌ۰۰۷</a:t>
            </a:r>
            <a:r>
              <a:rPr lang="ur-PK" sz="2800" u="sng"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لوگ تم میں سے ایمان لائے اور خرچ کرتے رہے اُن کے لیے بڑا ثواب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2188697865"/>
              </p:ext>
            </p:extLst>
          </p:nvPr>
        </p:nvGraphicFramePr>
        <p:xfrm>
          <a:off x="1161143" y="3356198"/>
          <a:ext cx="9869714" cy="2754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1730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16" dur="500"/>
                                        <p:tgtEl>
                                          <p:spTgt spid="7">
                                            <p:graphicEl>
                                              <a:dgm id="{8160EAE7-75B1-40CC-8765-BEF41E203B7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graphicEl>
                                              <a:dgm id="{95B6D8F4-A9BE-4D83-A397-009869B59B12}"/>
                                            </p:graphicEl>
                                          </p:spTgt>
                                        </p:tgtEl>
                                        <p:attrNameLst>
                                          <p:attrName>style.visibility</p:attrName>
                                        </p:attrNameLst>
                                      </p:cBhvr>
                                      <p:to>
                                        <p:strVal val="visible"/>
                                      </p:to>
                                    </p:set>
                                    <p:animEffect transition="in" filter="fade">
                                      <p:cBhvr>
                                        <p:cTn id="21" dur="500"/>
                                        <p:tgtEl>
                                          <p:spTgt spid="7">
                                            <p:graphicEl>
                                              <a:dgm id="{95B6D8F4-A9BE-4D83-A397-009869B59B1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a:t>
            </a:r>
          </a:p>
        </p:txBody>
      </p:sp>
      <p:sp>
        <p:nvSpPr>
          <p:cNvPr id="2" name="Rectangle 1"/>
          <p:cNvSpPr/>
          <p:nvPr/>
        </p:nvSpPr>
        <p:spPr>
          <a:xfrm>
            <a:off x="1155055" y="1937632"/>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 بِاللّٰهِ وَ رَسُوْلِهٖ…</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ایمان لاوٴ اللہ پر اور اُس کے رسول ﷺپر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مِمَّا جَعَلَكُمْ مُّسْتَخْلَفِيْنَ فِيْهِ١ؕ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خرچ کروہر اُس شے میں سے جس پر تمہیں عارضی اختیار دیا گیا ہے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فَالَّذِيْنَ اٰمَنُوْا مِنْكُمْ وَ اَنْفَقُوْا لَهُمْ اَجْرٌ كَبِيْرٌ۰۰۷</a:t>
            </a:r>
            <a:r>
              <a:rPr lang="ur-PK" sz="2800" u="sng"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لوگ تم میں سے ایمان لائے اور خرچ کرتے رہے اُن کے لیے بڑا ثواب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879677237"/>
              </p:ext>
            </p:extLst>
          </p:nvPr>
        </p:nvGraphicFramePr>
        <p:xfrm>
          <a:off x="1161143" y="3356198"/>
          <a:ext cx="9869714" cy="18689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9452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fade">
                                      <p:cBhvr>
                                        <p:cTn id="16"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497000"/>
            <a:ext cx="12192000" cy="1384995"/>
          </a:xfrm>
          <a:prstGeom prst="rect">
            <a:avLst/>
          </a:prstGeom>
        </p:spPr>
        <p:txBody>
          <a:bodyPr wrap="square">
            <a:spAutoFit/>
          </a:bodyPr>
          <a:lstStyle/>
          <a:p>
            <a:pPr algn="ctr" rtl="1"/>
            <a:r>
              <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چھٹا حصہ</a:t>
            </a:r>
            <a:r>
              <a:rPr lang="ur-PK" sz="44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endParaRPr lang="ur-PK" sz="44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a:p>
            <a:pPr algn="ctr" rtl="1"/>
            <a:r>
              <a:rPr lang="ur-PK" sz="40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اُمّتِ مسلمہ کی ذمہ داریاں</a:t>
            </a:r>
            <a:endParaRPr lang="en-US" sz="40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6" name="Content Placeholder 7"/>
          <p:cNvGraphicFramePr>
            <a:graphicFrameLocks/>
          </p:cNvGraphicFramePr>
          <p:nvPr>
            <p:extLst>
              <p:ext uri="{D42A27DB-BD31-4B8C-83A1-F6EECF244321}">
                <p14:modId xmlns:p14="http://schemas.microsoft.com/office/powerpoint/2010/main" val="642098369"/>
              </p:ext>
            </p:extLst>
          </p:nvPr>
        </p:nvGraphicFramePr>
        <p:xfrm>
          <a:off x="1464394" y="2035884"/>
          <a:ext cx="9255188" cy="30284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2792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graphicEl>
                                              <a:dgm id="{92AA1496-1A9D-4127-9074-5B287A06C5F1}"/>
                                            </p:graphicEl>
                                          </p:spTgt>
                                        </p:tgtEl>
                                        <p:attrNameLst>
                                          <p:attrName>style.visibility</p:attrName>
                                        </p:attrNameLst>
                                      </p:cBhvr>
                                      <p:to>
                                        <p:strVal val="visible"/>
                                      </p:to>
                                    </p:set>
                                    <p:animEffect transition="in" filter="wipe(right)">
                                      <p:cBhvr>
                                        <p:cTn id="11" dur="250"/>
                                        <p:tgtEl>
                                          <p:spTgt spid="6">
                                            <p:graphicEl>
                                              <a:dgm id="{92AA1496-1A9D-4127-9074-5B287A06C5F1}"/>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6">
                                            <p:graphicEl>
                                              <a:dgm id="{71F9798A-EF2A-454A-B9CD-A44B256DC1EA}"/>
                                            </p:graphicEl>
                                          </p:spTgt>
                                        </p:tgtEl>
                                        <p:attrNameLst>
                                          <p:attrName>style.visibility</p:attrName>
                                        </p:attrNameLst>
                                      </p:cBhvr>
                                      <p:to>
                                        <p:strVal val="visible"/>
                                      </p:to>
                                    </p:set>
                                    <p:animEffect transition="in" filter="wipe(right)">
                                      <p:cBhvr>
                                        <p:cTn id="15" dur="250"/>
                                        <p:tgtEl>
                                          <p:spTgt spid="6">
                                            <p:graphicEl>
                                              <a:dgm id="{71F9798A-EF2A-454A-B9CD-A44B256DC1EA}"/>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
                                            <p:graphicEl>
                                              <a:dgm id="{4126A610-2CCE-4B06-A29F-0223994C73EF}"/>
                                            </p:graphicEl>
                                          </p:spTgt>
                                        </p:tgtEl>
                                        <p:attrNameLst>
                                          <p:attrName>style.visibility</p:attrName>
                                        </p:attrNameLst>
                                      </p:cBhvr>
                                      <p:to>
                                        <p:strVal val="visible"/>
                                      </p:to>
                                    </p:set>
                                    <p:animEffect transition="in" filter="wipe(right)">
                                      <p:cBhvr>
                                        <p:cTn id="19" dur="250"/>
                                        <p:tgtEl>
                                          <p:spTgt spid="6">
                                            <p:graphicEl>
                                              <a:dgm id="{4126A610-2CCE-4B06-A29F-0223994C73EF}"/>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6">
                                            <p:graphicEl>
                                              <a:dgm id="{ACE2A377-0506-4ED5-B0D6-68213B77C015}"/>
                                            </p:graphicEl>
                                          </p:spTgt>
                                        </p:tgtEl>
                                        <p:attrNameLst>
                                          <p:attrName>style.visibility</p:attrName>
                                        </p:attrNameLst>
                                      </p:cBhvr>
                                      <p:to>
                                        <p:strVal val="visible"/>
                                      </p:to>
                                    </p:set>
                                    <p:animEffect transition="in" filter="wipe(right)">
                                      <p:cBhvr>
                                        <p:cTn id="23" dur="250"/>
                                        <p:tgtEl>
                                          <p:spTgt spid="6">
                                            <p:graphicEl>
                                              <a:dgm id="{ACE2A377-0506-4ED5-B0D6-68213B77C015}"/>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6">
                                            <p:graphicEl>
                                              <a:dgm id="{0D93DD93-DD0D-478D-A5EF-03D4D39780DC}"/>
                                            </p:graphicEl>
                                          </p:spTgt>
                                        </p:tgtEl>
                                        <p:attrNameLst>
                                          <p:attrName>style.visibility</p:attrName>
                                        </p:attrNameLst>
                                      </p:cBhvr>
                                      <p:to>
                                        <p:strVal val="visible"/>
                                      </p:to>
                                    </p:set>
                                    <p:animEffect transition="in" filter="wipe(right)">
                                      <p:cBhvr>
                                        <p:cTn id="27" dur="250"/>
                                        <p:tgtEl>
                                          <p:spTgt spid="6">
                                            <p:graphicEl>
                                              <a:dgm id="{0D93DD93-DD0D-478D-A5EF-03D4D39780DC}"/>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6">
                                            <p:graphicEl>
                                              <a:dgm id="{37900F7A-BA6B-45F1-AC4D-5C79E61058E6}"/>
                                            </p:graphicEl>
                                          </p:spTgt>
                                        </p:tgtEl>
                                        <p:attrNameLst>
                                          <p:attrName>style.visibility</p:attrName>
                                        </p:attrNameLst>
                                      </p:cBhvr>
                                      <p:to>
                                        <p:strVal val="visible"/>
                                      </p:to>
                                    </p:set>
                                    <p:animEffect transition="in" filter="wipe(right)">
                                      <p:cBhvr>
                                        <p:cTn id="31" dur="250"/>
                                        <p:tgtEl>
                                          <p:spTgt spid="6">
                                            <p:graphicEl>
                                              <a:dgm id="{37900F7A-BA6B-45F1-AC4D-5C79E61058E6}"/>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6">
                                            <p:graphicEl>
                                              <a:dgm id="{F942E1B5-7A46-4370-B61D-75B7DB373EAF}"/>
                                            </p:graphicEl>
                                          </p:spTgt>
                                        </p:tgtEl>
                                        <p:attrNameLst>
                                          <p:attrName>style.visibility</p:attrName>
                                        </p:attrNameLst>
                                      </p:cBhvr>
                                      <p:to>
                                        <p:strVal val="visible"/>
                                      </p:to>
                                    </p:set>
                                    <p:animEffect transition="in" filter="wipe(right)">
                                      <p:cBhvr>
                                        <p:cTn id="35" dur="250"/>
                                        <p:tgtEl>
                                          <p:spTgt spid="6">
                                            <p:graphicEl>
                                              <a:dgm id="{F942E1B5-7A46-4370-B61D-75B7DB373EAF}"/>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6">
                                            <p:graphicEl>
                                              <a:dgm id="{27C32174-0740-4362-8EE3-5F21619528FA}"/>
                                            </p:graphicEl>
                                          </p:spTgt>
                                        </p:tgtEl>
                                        <p:attrNameLst>
                                          <p:attrName>style.visibility</p:attrName>
                                        </p:attrNameLst>
                                      </p:cBhvr>
                                      <p:to>
                                        <p:strVal val="visible"/>
                                      </p:to>
                                    </p:set>
                                    <p:animEffect transition="in" filter="wipe(right)">
                                      <p:cBhvr>
                                        <p:cTn id="39" dur="250"/>
                                        <p:tgtEl>
                                          <p:spTgt spid="6">
                                            <p:graphicEl>
                                              <a:dgm id="{27C32174-0740-4362-8EE3-5F21619528FA}"/>
                                            </p:graphicEl>
                                          </p:spTgt>
                                        </p:tgtEl>
                                      </p:cBhvr>
                                    </p:animEffect>
                                  </p:childTnLst>
                                </p:cTn>
                              </p:par>
                            </p:childTnLst>
                          </p:cTn>
                        </p:par>
                        <p:par>
                          <p:cTn id="40" fill="hold">
                            <p:stCondLst>
                              <p:cond delay="2000"/>
                            </p:stCondLst>
                            <p:childTnLst>
                              <p:par>
                                <p:cTn id="41" presetID="26" presetClass="emph" presetSubtype="0" repeatCount="indefinite" fill="hold" grpId="1" nodeType="afterEffect">
                                  <p:stCondLst>
                                    <p:cond delay="0"/>
                                  </p:stCondLst>
                                  <p:endCondLst>
                                    <p:cond evt="onNext" delay="0">
                                      <p:tgtEl>
                                        <p:sldTgt/>
                                      </p:tgtEl>
                                    </p:cond>
                                  </p:endCondLst>
                                  <p:childTnLst>
                                    <p:animEffect transition="out" filter="fade">
                                      <p:cBhvr>
                                        <p:cTn id="42" dur="1000" tmFilter="0, 0; .2, .5; .8, .5; 1, 0"/>
                                        <p:tgtEl>
                                          <p:spTgt spid="6">
                                            <p:graphicEl>
                                              <a:dgm id="{92AA1496-1A9D-4127-9074-5B287A06C5F1}"/>
                                            </p:graphicEl>
                                          </p:spTgt>
                                        </p:tgtEl>
                                      </p:cBhvr>
                                    </p:animEffect>
                                    <p:animScale>
                                      <p:cBhvr>
                                        <p:cTn id="43" dur="500" autoRev="1" fill="hold"/>
                                        <p:tgtEl>
                                          <p:spTgt spid="6">
                                            <p:graphicEl>
                                              <a:dgm id="{92AA1496-1A9D-4127-9074-5B287A06C5F1}"/>
                                            </p:graphicEl>
                                          </p:spTgt>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6">
                                            <p:graphicEl>
                                              <a:dgm id="{71F9798A-EF2A-454A-B9CD-A44B256DC1EA}"/>
                                            </p:graphicEl>
                                          </p:spTgt>
                                        </p:tgtEl>
                                      </p:cBhvr>
                                    </p:animEffect>
                                    <p:animScale>
                                      <p:cBhvr>
                                        <p:cTn id="46" dur="500" autoRev="1" fill="hold"/>
                                        <p:tgtEl>
                                          <p:spTgt spid="6">
                                            <p:graphicEl>
                                              <a:dgm id="{71F9798A-EF2A-454A-B9CD-A44B256DC1E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repeatCount="indefinite" fill="hold" display="0">
                  <p:stCondLst>
                    <p:cond delay="indefinite"/>
                  </p:stCondLst>
                </p:cTn>
                <p:tgtEl>
                  <p:spTgt spid="71"/>
                </p:tgtEl>
              </p:cMediaNode>
            </p:video>
          </p:childTnLst>
        </p:cTn>
      </p:par>
    </p:tnLst>
    <p:bldLst>
      <p:bldGraphic spid="6" grpId="0" uiExpand="1">
        <p:bldSub>
          <a:bldDgm bld="one"/>
        </p:bldSub>
      </p:bldGraphic>
      <p:bldGraphic spid="6" grpId="1"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7</a:t>
            </a:r>
          </a:p>
        </p:txBody>
      </p:sp>
      <p:sp>
        <p:nvSpPr>
          <p:cNvPr id="2" name="Rectangle 1"/>
          <p:cNvSpPr/>
          <p:nvPr/>
        </p:nvSpPr>
        <p:spPr>
          <a:xfrm>
            <a:off x="1155055" y="1937632"/>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اٰمِنُوْا بِاللّٰهِ وَ رَسُوْلِهٖ…</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ایمان لاوٴ اللہ پر اور اُس کے رسول ﷺپر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اَنْفِقُوْا مِمَّا جَعَلَكُمْ مُّسْتَخْلَفِيْنَ فِيْهِ١ؕ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خرچ کروہر اُس شے میں سے جس پر تمہیں عارضی اختیار دیا گیا ہے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فَالَّذِيْنَ اٰمَنُوْا مِنْكُمْ وَ اَنْفَقُوْا لَهُمْ اَجْرٌ كَبِيْرٌ۰۰۷</a:t>
            </a:r>
            <a:r>
              <a:rPr lang="ur-PK" sz="2800" u="sng"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لوگ تم میں سے ایمان لائے اور خرچ کرتے رہے اُن کے لیے بڑا ثواب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8" name="Diagram 7"/>
          <p:cNvGraphicFramePr/>
          <p:nvPr>
            <p:extLst>
              <p:ext uri="{D42A27DB-BD31-4B8C-83A1-F6EECF244321}">
                <p14:modId xmlns:p14="http://schemas.microsoft.com/office/powerpoint/2010/main" val="519625698"/>
              </p:ext>
            </p:extLst>
          </p:nvPr>
        </p:nvGraphicFramePr>
        <p:xfrm>
          <a:off x="1714500" y="3322627"/>
          <a:ext cx="8763000" cy="2715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3149088" y="3633016"/>
            <a:ext cx="5796578" cy="97601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292499" y="3698010"/>
            <a:ext cx="9738358" cy="911019"/>
          </a:xfrm>
          <a:prstGeom prst="rect">
            <a:avLst/>
          </a:prstGeom>
        </p:spPr>
        <p:txBody>
          <a:bodyPr wrap="square" lIns="91440">
            <a:spAutoFit/>
          </a:bodyPr>
          <a:lstStyle/>
          <a:p>
            <a:pPr marL="457200" marR="228600" algn="ctr" rtl="1"/>
            <a:r>
              <a:rPr lang="ur-PK" sz="2800" dirty="0">
                <a:solidFill>
                  <a:srgbClr val="1A3F6D"/>
                </a:solidFill>
                <a:latin typeface="Al Qalam Quran Publisher" panose="02040503050201020203" pitchFamily="18" charset="-78"/>
                <a:cs typeface="Al Qalam Quran Publisher" panose="02040503050201020203" pitchFamily="18" charset="-78"/>
              </a:rPr>
              <a:t>يٰۤاَيُّهَا الَّذِيْنَ اٰمَنُوْۤا اٰمِنُوْا بِاللّٰهِ </a:t>
            </a:r>
            <a:r>
              <a:rPr lang="ur-PK" sz="2800" dirty="0" smtClean="0">
                <a:solidFill>
                  <a:srgbClr val="1A3F6D"/>
                </a:solidFill>
                <a:latin typeface="Al Qalam Quran Publisher" panose="02040503050201020203" pitchFamily="18" charset="-78"/>
                <a:cs typeface="Al Qalam Quran Publisher" panose="02040503050201020203" pitchFamily="18" charset="-78"/>
              </a:rPr>
              <a:t>وَ </a:t>
            </a:r>
            <a:r>
              <a:rPr lang="ur-PK" sz="2800" dirty="0">
                <a:solidFill>
                  <a:srgbClr val="1A3F6D"/>
                </a:solidFill>
                <a:latin typeface="Al Qalam Quran Publisher" panose="02040503050201020203" pitchFamily="18" charset="-78"/>
                <a:cs typeface="Al Qalam Quran Publisher" panose="02040503050201020203" pitchFamily="18" charset="-78"/>
              </a:rPr>
              <a:t>رَسُوْلِهٖ  </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النساء</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 </a:t>
            </a:r>
            <a:r>
              <a:rPr lang="en-US"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136</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lnSpc>
                <a:spcPct val="90000"/>
              </a:lnSpc>
            </a:pPr>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"اے اہلِ ایمان! ایمان لاؤ اللہ اور اُس کے رسولﷺ پر"۔ </a:t>
            </a:r>
            <a:endPar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06011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BEF5452B-B66E-4990-A05D-7B8A94137EA9}"/>
                                            </p:graphicEl>
                                          </p:spTgt>
                                        </p:tgtEl>
                                        <p:attrNameLst>
                                          <p:attrName>style.visibility</p:attrName>
                                        </p:attrNameLst>
                                      </p:cBhvr>
                                      <p:to>
                                        <p:strVal val="visible"/>
                                      </p:to>
                                    </p:set>
                                    <p:animEffect transition="in" filter="barn(inVertical)">
                                      <p:cBhvr>
                                        <p:cTn id="11" dur="500"/>
                                        <p:tgtEl>
                                          <p:spTgt spid="8">
                                            <p:graphicEl>
                                              <a:dgm id="{BEF5452B-B66E-4990-A05D-7B8A94137EA9}"/>
                                            </p:graphic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graphicEl>
                                              <a:dgm id="{F3420EB2-F982-4602-AB5D-37D9ED3DEAF7}"/>
                                            </p:graphicEl>
                                          </p:spTgt>
                                        </p:tgtEl>
                                        <p:attrNameLst>
                                          <p:attrName>style.visibility</p:attrName>
                                        </p:attrNameLst>
                                      </p:cBhvr>
                                      <p:to>
                                        <p:strVal val="visible"/>
                                      </p:to>
                                    </p:set>
                                    <p:animEffect transition="in" filter="barn(inVertical)">
                                      <p:cBhvr>
                                        <p:cTn id="14" dur="500"/>
                                        <p:tgtEl>
                                          <p:spTgt spid="8">
                                            <p:graphicEl>
                                              <a:dgm id="{F3420EB2-F982-4602-AB5D-37D9ED3DEAF7}"/>
                                            </p:graphicEl>
                                          </p:spTgt>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8">
                                            <p:graphicEl>
                                              <a:dgm id="{A3717D54-5ED1-4D7E-A1EB-74A73A3691E4}"/>
                                            </p:graphicEl>
                                          </p:spTgt>
                                        </p:tgtEl>
                                        <p:attrNameLst>
                                          <p:attrName>style.visibility</p:attrName>
                                        </p:attrNameLst>
                                      </p:cBhvr>
                                      <p:to>
                                        <p:strVal val="visible"/>
                                      </p:to>
                                    </p:set>
                                    <p:animEffect transition="in" filter="barn(inVertical)">
                                      <p:cBhvr>
                                        <p:cTn id="18" dur="500"/>
                                        <p:tgtEl>
                                          <p:spTgt spid="8">
                                            <p:graphicEl>
                                              <a:dgm id="{A3717D54-5ED1-4D7E-A1EB-74A73A3691E4}"/>
                                            </p:graphic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graphicEl>
                                              <a:dgm id="{D53F804A-040C-4ED1-BD56-771BF808A9AD}"/>
                                            </p:graphicEl>
                                          </p:spTgt>
                                        </p:tgtEl>
                                        <p:attrNameLst>
                                          <p:attrName>style.visibility</p:attrName>
                                        </p:attrNameLst>
                                      </p:cBhvr>
                                      <p:to>
                                        <p:strVal val="visible"/>
                                      </p:to>
                                    </p:set>
                                    <p:animEffect transition="in" filter="barn(inVertical)">
                                      <p:cBhvr>
                                        <p:cTn id="21" dur="500"/>
                                        <p:tgtEl>
                                          <p:spTgt spid="8">
                                            <p:graphicEl>
                                              <a:dgm id="{D53F804A-040C-4ED1-BD56-771BF808A9AD}"/>
                                            </p:graphic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graphicEl>
                                              <a:dgm id="{30B8E824-6FDE-4798-8B61-DAF6DB578F5F}"/>
                                            </p:graphicEl>
                                          </p:spTgt>
                                        </p:tgtEl>
                                        <p:attrNameLst>
                                          <p:attrName>style.visibility</p:attrName>
                                        </p:attrNameLst>
                                      </p:cBhvr>
                                      <p:to>
                                        <p:strVal val="visible"/>
                                      </p:to>
                                    </p:set>
                                    <p:animEffect transition="in" filter="barn(inVertical)">
                                      <p:cBhvr>
                                        <p:cTn id="24" dur="500"/>
                                        <p:tgtEl>
                                          <p:spTgt spid="8">
                                            <p:graphicEl>
                                              <a:dgm id="{30B8E824-6FDE-4798-8B61-DAF6DB578F5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1" nodeType="clickEffect">
                                  <p:stCondLst>
                                    <p:cond delay="0"/>
                                  </p:stCondLst>
                                  <p:childTnLst>
                                    <p:animEffect transition="out" filter="barn(inVertic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6" presetClass="exit" presetSubtype="21" fill="hold" grpId="1" nodeType="withEffect">
                                  <p:stCondLst>
                                    <p:cond delay="0"/>
                                  </p:stCondLst>
                                  <p:childTnLst>
                                    <p:animEffect transition="out" filter="barn(inVertic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8">
                                            <p:graphicEl>
                                              <a:dgm id="{DA201843-5A60-4B5E-89B2-6DB627EAE6B2}"/>
                                            </p:graphicEl>
                                          </p:spTgt>
                                        </p:tgtEl>
                                        <p:attrNameLst>
                                          <p:attrName>style.visibility</p:attrName>
                                        </p:attrNameLst>
                                      </p:cBhvr>
                                      <p:to>
                                        <p:strVal val="visible"/>
                                      </p:to>
                                    </p:set>
                                    <p:animEffect transition="in" filter="barn(inVertical)">
                                      <p:cBhvr>
                                        <p:cTn id="44" dur="500"/>
                                        <p:tgtEl>
                                          <p:spTgt spid="8">
                                            <p:graphicEl>
                                              <a:dgm id="{DA201843-5A60-4B5E-89B2-6DB627EAE6B2}"/>
                                            </p:graphic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graphicEl>
                                              <a:dgm id="{649BA5B5-756B-40B8-BB97-3310505D0B5E}"/>
                                            </p:graphicEl>
                                          </p:spTgt>
                                        </p:tgtEl>
                                        <p:attrNameLst>
                                          <p:attrName>style.visibility</p:attrName>
                                        </p:attrNameLst>
                                      </p:cBhvr>
                                      <p:to>
                                        <p:strVal val="visible"/>
                                      </p:to>
                                    </p:set>
                                    <p:animEffect transition="in" filter="barn(inVertical)">
                                      <p:cBhvr>
                                        <p:cTn id="47" dur="500"/>
                                        <p:tgtEl>
                                          <p:spTgt spid="8">
                                            <p:graphicEl>
                                              <a:dgm id="{649BA5B5-756B-40B8-BB97-3310505D0B5E}"/>
                                            </p:graphic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graphicEl>
                                              <a:dgm id="{171652AF-E3B5-4F62-AE83-9487D808B4BA}"/>
                                            </p:graphicEl>
                                          </p:spTgt>
                                        </p:tgtEl>
                                        <p:attrNameLst>
                                          <p:attrName>style.visibility</p:attrName>
                                        </p:attrNameLst>
                                      </p:cBhvr>
                                      <p:to>
                                        <p:strVal val="visible"/>
                                      </p:to>
                                    </p:set>
                                    <p:animEffect transition="in" filter="barn(inVertical)">
                                      <p:cBhvr>
                                        <p:cTn id="50" dur="500"/>
                                        <p:tgtEl>
                                          <p:spTgt spid="8">
                                            <p:graphicEl>
                                              <a:dgm id="{171652AF-E3B5-4F62-AE83-9487D808B4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71"/>
                </p:tgtEl>
              </p:cMediaNode>
            </p:video>
          </p:childTnLst>
        </p:cTn>
      </p:par>
    </p:tnLst>
    <p:bldLst>
      <p:bldGraphic spid="8" grpId="0" uiExpand="1">
        <p:bldSub>
          <a:bldDgm bld="one"/>
        </p:bldSub>
      </p:bldGraphic>
      <p:bldP spid="7" grpId="0" animBg="1"/>
      <p:bldP spid="7" grpId="1" animBg="1"/>
      <p:bldP spid="9" grpId="0"/>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8</a:t>
            </a:r>
          </a:p>
        </p:txBody>
      </p:sp>
      <p:sp>
        <p:nvSpPr>
          <p:cNvPr id="2" name="Rectangle 1"/>
          <p:cNvSpPr/>
          <p:nvPr/>
        </p:nvSpPr>
        <p:spPr>
          <a:xfrm>
            <a:off x="1155055" y="1937632"/>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لَكُمْ لَا تُؤْمِنُوْنَ بِاللّٰهِ١ۚ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تمہیں کیا ہوا ہے کہ ایمان نہیں لاتے اللہ پر؟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الرَّسُوْلُ يَدْعُوْكُمْ لِتُؤْمِنُوْا بِرَبِّكُمْ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حالانکہ رسول تمہیں دعوت دیتے ہیں کہ ایمان لاوٴ اپنے رب پر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قَدْ اَخَذَ مِيْثَاقَكُمْ اِنْ كُنْتُمْ مُّؤْمِنِيْنَ۰۰۸ </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r>
              <a:rPr lang="ar-SA"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(رسول) لے چکے ہیں تم سے عہد اگر تم (واقعی) مومن ہو۔</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0" name="Diagram 9"/>
          <p:cNvGraphicFramePr/>
          <p:nvPr>
            <p:extLst>
              <p:ext uri="{D42A27DB-BD31-4B8C-83A1-F6EECF244321}">
                <p14:modId xmlns:p14="http://schemas.microsoft.com/office/powerpoint/2010/main" val="441459835"/>
              </p:ext>
            </p:extLst>
          </p:nvPr>
        </p:nvGraphicFramePr>
        <p:xfrm>
          <a:off x="1161143" y="3356198"/>
          <a:ext cx="9869714" cy="2754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1629953" y="3460914"/>
            <a:ext cx="8950960" cy="1767803"/>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350555" y="3499014"/>
            <a:ext cx="9738358" cy="1815882"/>
          </a:xfrm>
          <a:prstGeom prst="rect">
            <a:avLst/>
          </a:prstGeom>
        </p:spPr>
        <p:txBody>
          <a:bodyPr wrap="square" lIns="91440">
            <a:spAutoFit/>
          </a:bodyPr>
          <a:lstStyle/>
          <a:p>
            <a:pPr marL="457200" marR="228600" algn="ctr" rtl="1"/>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اِنَّ اللّٰهَ اشْتَرٰى مِنَ الْمُؤْمِنِيْنَ اَنْفُسَهُمْ وَ اَمْوَالَهُمْ بِاَنَّ لَهُمُ الْجَنَّةَ١ؕ يُقَاتِلُوْنَ فِيْ سَبِيْلِ اللّٰهِ فَيَقْتُلُوْنَ </a:t>
            </a:r>
            <a:endParaRPr lang="ur-PK"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endParaRPr>
          </a:p>
          <a:p>
            <a:pPr marL="457200" marR="228600" algn="ctr" rtl="1"/>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يُقْتَلُوْنَ</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التوبۃ: </a:t>
            </a:r>
            <a:r>
              <a:rPr lang="en-US"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111</a:t>
            </a:r>
            <a:r>
              <a:rPr lang="ar-SA" sz="24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"بے شک اللہ تعالیٰ نے اہلِ ایمان کی جانیں اور مال خرید لیے ہیں جنت کے عوض وہ اللہ کی راہ میں لڑتے ہیں، قتل کر تے ہیں (کافروں کو) اور قتل کئے جاتے ہیں"۔ </a:t>
            </a:r>
            <a:endPar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1992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fade">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graphicEl>
                                              <a:dgm id="{8160EAE7-75B1-40CC-8765-BEF41E203B77}"/>
                                            </p:graphicEl>
                                          </p:spTgt>
                                        </p:tgtEl>
                                        <p:attrNameLst>
                                          <p:attrName>style.visibility</p:attrName>
                                        </p:attrNameLst>
                                      </p:cBhvr>
                                      <p:to>
                                        <p:strVal val="visible"/>
                                      </p:to>
                                    </p:set>
                                    <p:animEffect transition="in" filter="fade">
                                      <p:cBhvr>
                                        <p:cTn id="16" dur="500"/>
                                        <p:tgtEl>
                                          <p:spTgt spid="10">
                                            <p:graphicEl>
                                              <a:dgm id="{8160EAE7-75B1-40CC-8765-BEF41E203B7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graphicEl>
                                              <a:dgm id="{95B6D8F4-A9BE-4D83-A397-009869B59B12}"/>
                                            </p:graphicEl>
                                          </p:spTgt>
                                        </p:tgtEl>
                                        <p:attrNameLst>
                                          <p:attrName>style.visibility</p:attrName>
                                        </p:attrNameLst>
                                      </p:cBhvr>
                                      <p:to>
                                        <p:strVal val="visible"/>
                                      </p:to>
                                    </p:set>
                                    <p:animEffect transition="in" filter="fade">
                                      <p:cBhvr>
                                        <p:cTn id="21" dur="500"/>
                                        <p:tgtEl>
                                          <p:spTgt spid="10">
                                            <p:graphicEl>
                                              <a:dgm id="{95B6D8F4-A9BE-4D83-A397-009869B59B1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graphicEl>
                                              <a:dgm id="{A6B1EE9D-4F3A-4CB3-9ED7-4BDB8AD361F1}"/>
                                            </p:graphicEl>
                                          </p:spTgt>
                                        </p:tgtEl>
                                        <p:attrNameLst>
                                          <p:attrName>style.visibility</p:attrName>
                                        </p:attrNameLst>
                                      </p:cBhvr>
                                      <p:to>
                                        <p:strVal val="visible"/>
                                      </p:to>
                                    </p:set>
                                    <p:animEffect transition="in" filter="fade">
                                      <p:cBhvr>
                                        <p:cTn id="26" dur="500"/>
                                        <p:tgtEl>
                                          <p:spTgt spid="10">
                                            <p:graphicEl>
                                              <a:dgm id="{A6B1EE9D-4F3A-4CB3-9ED7-4BDB8AD361F1}"/>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10" grpId="0" uiExpand="1">
        <p:bldSub>
          <a:bldDgm bld="one"/>
        </p:bldSub>
      </p:bldGraphic>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9</a:t>
            </a:r>
          </a:p>
        </p:txBody>
      </p:sp>
      <p:sp>
        <p:nvSpPr>
          <p:cNvPr id="2" name="Rectangle 1"/>
          <p:cNvSpPr/>
          <p:nvPr/>
        </p:nvSpPr>
        <p:spPr>
          <a:xfrm>
            <a:off x="1155055" y="1937632"/>
            <a:ext cx="9875802" cy="1384995"/>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هُوَ الَّذِيْ يُنَزِّلُ عَلٰى عَبْدِهٖۤ اٰيٰتٍۭ بَيِّنٰتٍ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وہی تو ہے جو نازل کرتا ہے اپنے بندے پر واضح آیات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لِّيُخْرِجَكُمْ مِّنَ الظُّلُمٰتِ اِلَى النُّوْرِ١ؕ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تاکہ نکال لائے تمہیں اندھیروں سے روشنی میں</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اِنَّ اللّٰهَ بِكُمْ لَرَءُوْفٌ رَّحِيْمٌ۰۰۹ </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r>
              <a:rPr lang="ar-SA" sz="28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بے شک اللہ تم پر نہایت شفقت کرنے والامہربان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0" name="Diagram 9"/>
          <p:cNvGraphicFramePr/>
          <p:nvPr>
            <p:extLst>
              <p:ext uri="{D42A27DB-BD31-4B8C-83A1-F6EECF244321}">
                <p14:modId xmlns:p14="http://schemas.microsoft.com/office/powerpoint/2010/main" val="2323717380"/>
              </p:ext>
            </p:extLst>
          </p:nvPr>
        </p:nvGraphicFramePr>
        <p:xfrm>
          <a:off x="1161143" y="3356198"/>
          <a:ext cx="9869714" cy="27543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3463833" y="4307531"/>
            <a:ext cx="5264334" cy="992207"/>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341122" y="4345631"/>
            <a:ext cx="9738358" cy="954107"/>
          </a:xfrm>
          <a:prstGeom prst="rect">
            <a:avLst/>
          </a:prstGeom>
        </p:spPr>
        <p:txBody>
          <a:bodyPr wrap="square" lIns="91440">
            <a:spAutoFit/>
          </a:bodyPr>
          <a:lstStyle/>
          <a:p>
            <a:pPr marL="457200" marR="228600" algn="ctr" rtl="1"/>
            <a:r>
              <a:rPr lang="ar-SA" sz="2800" dirty="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وَ اَنْتُمُ الْاَعْلَوْنَ اِنْ كُنْتُمْ </a:t>
            </a:r>
            <a:r>
              <a:rPr lang="ar-SA" sz="2800" dirty="0" smtClean="0">
                <a:solidFill>
                  <a:srgbClr val="1A3F6D"/>
                </a:solidFill>
                <a:latin typeface="Al Qalam Quran Publisher" panose="02040503050201020203" pitchFamily="18" charset="-78"/>
                <a:ea typeface="Times New Roman" panose="02020603050405020304" pitchFamily="18" charset="0"/>
                <a:cs typeface="Al Qalam Quran Publisher" panose="02040503050201020203" pitchFamily="18" charset="-78"/>
              </a:rPr>
              <a:t>مُّؤْمِنِيْنَ۰۰۱۳۹</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آل عمران: </a:t>
            </a:r>
            <a:r>
              <a:rPr lang="en-US"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139</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r>
              <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"غالب تم ہی ہو گے بشرطیکہ مومن ہو"۔ </a:t>
            </a:r>
          </a:p>
        </p:txBody>
      </p:sp>
    </p:spTree>
    <p:extLst>
      <p:ext uri="{BB962C8B-B14F-4D97-AF65-F5344CB8AC3E}">
        <p14:creationId xmlns:p14="http://schemas.microsoft.com/office/powerpoint/2010/main" val="393567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barn(inVertical)">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7FC96F40-8C49-4304-88C0-43CE70F57CF9}"/>
                                            </p:graphicEl>
                                          </p:spTgt>
                                        </p:tgtEl>
                                        <p:attrNameLst>
                                          <p:attrName>style.visibility</p:attrName>
                                        </p:attrNameLst>
                                      </p:cBhvr>
                                      <p:to>
                                        <p:strVal val="visible"/>
                                      </p:to>
                                    </p:set>
                                    <p:animEffect transition="in" filter="barn(inVertical)">
                                      <p:cBhvr>
                                        <p:cTn id="16" dur="500"/>
                                        <p:tgtEl>
                                          <p:spTgt spid="10">
                                            <p:graphicEl>
                                              <a:dgm id="{7FC96F40-8C49-4304-88C0-43CE70F57CF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graphicEl>
                                              <a:dgm id="{4523FB38-77D1-4CBC-9886-1A3C92DC8119}"/>
                                            </p:graphicEl>
                                          </p:spTgt>
                                        </p:tgtEl>
                                        <p:attrNameLst>
                                          <p:attrName>style.visibility</p:attrName>
                                        </p:attrNameLst>
                                      </p:cBhvr>
                                      <p:to>
                                        <p:strVal val="visible"/>
                                      </p:to>
                                    </p:set>
                                    <p:animEffect transition="in" filter="barn(inVertical)">
                                      <p:cBhvr>
                                        <p:cTn id="21" dur="500"/>
                                        <p:tgtEl>
                                          <p:spTgt spid="10">
                                            <p:graphicEl>
                                              <a:dgm id="{4523FB38-77D1-4CBC-9886-1A3C92DC8119}"/>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graphicEl>
                                              <a:dgm id="{D9DE148C-5763-4134-B9F6-AA071B19663C}"/>
                                            </p:graphicEl>
                                          </p:spTgt>
                                        </p:tgtEl>
                                        <p:attrNameLst>
                                          <p:attrName>style.visibility</p:attrName>
                                        </p:attrNameLst>
                                      </p:cBhvr>
                                      <p:to>
                                        <p:strVal val="visible"/>
                                      </p:to>
                                    </p:set>
                                    <p:animEffect transition="in" filter="barn(inVertical)">
                                      <p:cBhvr>
                                        <p:cTn id="26" dur="500"/>
                                        <p:tgtEl>
                                          <p:spTgt spid="10">
                                            <p:graphicEl>
                                              <a:dgm id="{D9DE148C-5763-4134-B9F6-AA071B19663C}"/>
                                            </p:graphicEl>
                                          </p:spTgt>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10" grpId="0" uiExpand="1">
        <p:bldSub>
          <a:bldDgm bld="one"/>
        </p:bldSub>
      </p:bldGraphic>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p>
        </p:txBody>
      </p:sp>
      <p:sp>
        <p:nvSpPr>
          <p:cNvPr id="3" name="Rectangle 2"/>
          <p:cNvSpPr/>
          <p:nvPr/>
        </p:nvSpPr>
        <p:spPr>
          <a:xfrm>
            <a:off x="1321606" y="2030080"/>
            <a:ext cx="9318172" cy="3871637"/>
          </a:xfrm>
          <a:prstGeom prst="rect">
            <a:avLst/>
          </a:prstGeom>
        </p:spPr>
        <p:txBody>
          <a:bodyPr wrap="square">
            <a:spAutoFit/>
          </a:bodyPr>
          <a:lstStyle/>
          <a:p>
            <a:pPr algn="ctr" rtl="1">
              <a:lnSpc>
                <a:spcPct val="110000"/>
              </a:lnSpc>
            </a:pP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لَكُمْ اَلَّا تُنْفِقُوْا فِيْ سَبِيْلِ اللّٰهِ …</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اور تمہیں کیا ہوا ہے کہ خرچ نہیں کرتے اللہ کی راہ میں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32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lnSpc>
                <a:spcPct val="110000"/>
              </a:lnSpc>
            </a:pP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لِلّٰهِ مِيْرَاثُ السَّمٰوٰتِ وَ الْاَرْضِ١ؕ …</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حالانکہ آسمانوں اور زمین کی وراثت اللہ ہی کے لیے ہے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endParaRPr lang="ur-PK" sz="32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endParaRPr>
          </a:p>
          <a:p>
            <a:pPr algn="ctr" rtl="1">
              <a:lnSpc>
                <a:spcPct val="110000"/>
              </a:lnSpc>
            </a:pP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يَسْتَوِيْ مِنْكُمْ مَّنْ اَنْفَقَ مِنْ قَبْلِ الْفَتْحِ وَ قٰتَلَ١ؕ …</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برابر نہیں تم میں سے وہ جس نے خرچ کیا فتح سے پہلے اور جنگ کی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اُولٰٓىِٕكَ اَعْظَمُ دَرَجَةً مِّنَ الَّذِيْنَ اَنْفَقُوْا مِنْۢ بَعْدُ وَ قٰتَلُوْا١ؕ…</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ایسے لوگوں کا درجہ اُن لوگوں سے کہیں بڑھ کر ہے جنہوں نے بعد میں خرچ کیا اور جنگ کی </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كُلًّا وَّعَدَ اللّٰهُ الْحُسْنٰى ١ؕ …</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اللہ نے سب سے وعدہ کیا بڑی بھلائی کا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اللّٰهُ بِمَا تَعْمَلُوْنَ خَبِيْرٌؒ۰۰۱۰ </a:t>
            </a:r>
            <a:endPar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lnSpc>
                <a:spcPct val="110000"/>
              </a:lnSpc>
            </a:pPr>
            <a:r>
              <a:rPr lang="ar-SA" sz="3200" dirty="0" smtClean="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a:t>
            </a:r>
            <a:r>
              <a:rPr lang="ar-SA" sz="32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جو کچھ تم کرتے ہو اللہ اُس سے با خبرہے۔</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9580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p>
        </p:txBody>
      </p:sp>
      <p:sp>
        <p:nvSpPr>
          <p:cNvPr id="2" name="Rectangle 1"/>
          <p:cNvSpPr/>
          <p:nvPr/>
        </p:nvSpPr>
        <p:spPr>
          <a:xfrm>
            <a:off x="1155055" y="1937632"/>
            <a:ext cx="9875802" cy="584775"/>
          </a:xfrm>
          <a:prstGeom prst="rect">
            <a:avLst/>
          </a:prstGeom>
        </p:spPr>
        <p:txBody>
          <a:bodyPr wrap="square">
            <a:spAutoFit/>
          </a:bodyPr>
          <a:lstStyle/>
          <a:p>
            <a:pPr algn="ctr" rtl="1"/>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مَا لَكُمْ اَلَّا تُنْفِقُوْا فِيْ سَبِيْلِ اللّٰهِ وَ لِلّٰهِ مِيْرَاثُ السَّمٰوٰتِ وَ </a:t>
            </a:r>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الْاَرْضِ١ؕ</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0" name="Diagram 9"/>
          <p:cNvGraphicFramePr/>
          <p:nvPr>
            <p:extLst>
              <p:ext uri="{D42A27DB-BD31-4B8C-83A1-F6EECF244321}">
                <p14:modId xmlns:p14="http://schemas.microsoft.com/office/powerpoint/2010/main" val="1658545475"/>
              </p:ext>
            </p:extLst>
          </p:nvPr>
        </p:nvGraphicFramePr>
        <p:xfrm>
          <a:off x="1161143" y="2868453"/>
          <a:ext cx="9869714" cy="17906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483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fade">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graphicEl>
                                              <a:dgm id="{7FC96F40-8C49-4304-88C0-43CE70F57CF9}"/>
                                            </p:graphicEl>
                                          </p:spTgt>
                                        </p:tgtEl>
                                        <p:attrNameLst>
                                          <p:attrName>style.visibility</p:attrName>
                                        </p:attrNameLst>
                                      </p:cBhvr>
                                      <p:to>
                                        <p:strVal val="visible"/>
                                      </p:to>
                                    </p:set>
                                    <p:animEffect transition="in" filter="fade">
                                      <p:cBhvr>
                                        <p:cTn id="16" dur="500"/>
                                        <p:tgtEl>
                                          <p:spTgt spid="10">
                                            <p:graphicEl>
                                              <a:dgm id="{7FC96F40-8C49-4304-88C0-43CE70F57C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10"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p>
        </p:txBody>
      </p:sp>
      <p:sp>
        <p:nvSpPr>
          <p:cNvPr id="2" name="Rectangle 1"/>
          <p:cNvSpPr/>
          <p:nvPr/>
        </p:nvSpPr>
        <p:spPr>
          <a:xfrm>
            <a:off x="1155055" y="1937632"/>
            <a:ext cx="9875802" cy="954107"/>
          </a:xfrm>
          <a:prstGeom prst="rect">
            <a:avLst/>
          </a:prstGeom>
        </p:spPr>
        <p:txBody>
          <a:bodyPr wrap="square">
            <a:spAutoFit/>
          </a:bodyPr>
          <a:lstStyle/>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لَا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يَسْتَوِيْ مِنْكُمْ مَّنْ اَنْفَقَ مِنْ قَبْلِ الْفَتْحِ وَ قٰتَلَ١ؕ اُولٰٓىِٕكَ اَعْظَمُ دَرَجَةً مِّنَ الَّذِيْنَ اَنْفَقُوْا مِنْۢ بَعْدُ وَ قٰتَلُوْا١ؕ </a:t>
            </a:r>
            <a:endPar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endParaRPr>
          </a:p>
          <a:p>
            <a:pPr algn="ctr" rtl="1"/>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كُلًّا وَّعَدَ اللّٰهُ الْحُسْنٰى </a:t>
            </a:r>
            <a:r>
              <a:rPr lang="ur-PK" sz="28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١ؕ</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0" name="Diagram 9"/>
          <p:cNvGraphicFramePr/>
          <p:nvPr>
            <p:extLst>
              <p:ext uri="{D42A27DB-BD31-4B8C-83A1-F6EECF244321}">
                <p14:modId xmlns:p14="http://schemas.microsoft.com/office/powerpoint/2010/main" val="77459923"/>
              </p:ext>
            </p:extLst>
          </p:nvPr>
        </p:nvGraphicFramePr>
        <p:xfrm>
          <a:off x="1161143" y="2868453"/>
          <a:ext cx="9869714" cy="32856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640114" y="4307531"/>
            <a:ext cx="8911772" cy="1423095"/>
          </a:xfrm>
          <a:prstGeom prst="roundRect">
            <a:avLst>
              <a:gd name="adj" fmla="val 7355"/>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341122" y="4345631"/>
            <a:ext cx="9738358" cy="1384995"/>
          </a:xfrm>
          <a:prstGeom prst="rect">
            <a:avLst/>
          </a:prstGeom>
        </p:spPr>
        <p:txBody>
          <a:bodyPr wrap="square" lIns="91440">
            <a:spAutoFit/>
          </a:bodyPr>
          <a:lstStyle/>
          <a:p>
            <a:pPr marL="457200" marR="228600" algn="ctr" rtl="1"/>
            <a:r>
              <a:rPr lang="ar-SA" sz="2800" dirty="0">
                <a:solidFill>
                  <a:srgbClr val="1A3F6D"/>
                </a:solidFill>
                <a:latin typeface="Al_Mushaf" pitchFamily="2" charset="-78"/>
                <a:cs typeface="Al_Mushaf" pitchFamily="2" charset="-78"/>
              </a:rPr>
              <a:t>بَدَاَ الْاِسْلاَمُ غَرِیْبًا وَسَیَعُوْدُ کَمَا بَدَاَ غَرِیْبًا فَطُوْبٰی </a:t>
            </a:r>
            <a:r>
              <a:rPr lang="ar-SA" sz="2800" dirty="0" smtClean="0">
                <a:solidFill>
                  <a:srgbClr val="1A3F6D"/>
                </a:solidFill>
                <a:latin typeface="Al_Mushaf" pitchFamily="2" charset="-78"/>
                <a:cs typeface="Al_Mushaf" pitchFamily="2" charset="-78"/>
              </a:rPr>
              <a:t>لِلْغُرَبَآءِ</a:t>
            </a:r>
            <a:r>
              <a:rPr lang="ur-PK" sz="2800" dirty="0" smtClean="0">
                <a:solidFill>
                  <a:srgbClr val="1A3F6D"/>
                </a:solidFill>
                <a:latin typeface="Al_Mushaf" pitchFamily="2" charset="-78"/>
                <a:cs typeface="Al_Mushaf" pitchFamily="2" charset="-78"/>
              </a:rPr>
              <a:t> </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r>
              <a:rPr lang="ur-PK"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مسلم</a:t>
            </a:r>
            <a:r>
              <a:rPr lang="ar-SA" sz="2000" dirty="0" smtClean="0">
                <a:solidFill>
                  <a:srgbClr val="1A3F6D"/>
                </a:solidFill>
                <a:latin typeface="Arial" panose="020B0604020202020204" pitchFamily="34" charset="0"/>
                <a:ea typeface="Times New Roman" panose="02020603050405020304" pitchFamily="18" charset="0"/>
                <a:cs typeface="noorehira" panose="02000000000000000000" pitchFamily="2" charset="-78"/>
              </a:rPr>
              <a:t>)</a:t>
            </a:r>
            <a:endParaRPr lang="en-US" sz="2800" dirty="0" smtClean="0">
              <a:solidFill>
                <a:srgbClr val="1A3F6D"/>
              </a:solidFill>
            </a:endParaRPr>
          </a:p>
          <a:p>
            <a:pPr marL="457200" marR="228600" lvl="0" algn="ctr" rtl="1"/>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2800" dirty="0">
                <a:solidFill>
                  <a:srgbClr val="1A3F6D"/>
                </a:solidFill>
                <a:latin typeface="Jameel Noori Nastaleeq" pitchFamily="2" charset="-78"/>
                <a:cs typeface="Jameel Noori Nastaleeq" pitchFamily="2" charset="-78"/>
              </a:rPr>
              <a:t> اسلام کا آغاز ہوا تھا جبکہ یہ مغلوب تھا اور عنقریب یہ مغلوب ہوجائے گا تو خوشخبری ہے اُس وقت اسلام کا ساتھ دینے والوں کے لئے۔ </a:t>
            </a:r>
            <a:r>
              <a:rPr lang="ur-PK"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 </a:t>
            </a:r>
            <a:endParaRPr lang="ur-PK"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18224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barn(inVertical)">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graphicEl>
                                              <a:dgm id="{7FC96F40-8C49-4304-88C0-43CE70F57CF9}"/>
                                            </p:graphicEl>
                                          </p:spTgt>
                                        </p:tgtEl>
                                        <p:attrNameLst>
                                          <p:attrName>style.visibility</p:attrName>
                                        </p:attrNameLst>
                                      </p:cBhvr>
                                      <p:to>
                                        <p:strVal val="visible"/>
                                      </p:to>
                                    </p:set>
                                    <p:animEffect transition="in" filter="barn(inVertical)">
                                      <p:cBhvr>
                                        <p:cTn id="16" dur="500"/>
                                        <p:tgtEl>
                                          <p:spTgt spid="10">
                                            <p:graphicEl>
                                              <a:dgm id="{7FC96F40-8C49-4304-88C0-43CE70F57CF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graphicEl>
                                              <a:dgm id="{8644F011-0635-4C24-9201-81E610E03AC0}"/>
                                            </p:graphicEl>
                                          </p:spTgt>
                                        </p:tgtEl>
                                        <p:attrNameLst>
                                          <p:attrName>style.visibility</p:attrName>
                                        </p:attrNameLst>
                                      </p:cBhvr>
                                      <p:to>
                                        <p:strVal val="visible"/>
                                      </p:to>
                                    </p:set>
                                    <p:animEffect transition="in" filter="barn(inVertical)">
                                      <p:cBhvr>
                                        <p:cTn id="21" dur="500"/>
                                        <p:tgtEl>
                                          <p:spTgt spid="10">
                                            <p:graphicEl>
                                              <a:dgm id="{8644F011-0635-4C24-9201-81E610E03AC0}"/>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1" nodeType="clickEffect">
                                  <p:stCondLst>
                                    <p:cond delay="0"/>
                                  </p:stCondLst>
                                  <p:childTnLst>
                                    <p:animEffect transition="out" filter="barn(in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16" presetClass="exit" presetSubtype="21" fill="hold" grpId="1" nodeType="withEffect">
                                  <p:stCondLst>
                                    <p:cond delay="0"/>
                                  </p:stCondLst>
                                  <p:childTnLst>
                                    <p:animEffect transition="out" filter="barn(inVertic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grpId="0" nodeType="afterEffect">
                                  <p:stCondLst>
                                    <p:cond delay="0"/>
                                  </p:stCondLst>
                                  <p:childTnLst>
                                    <p:set>
                                      <p:cBhvr>
                                        <p:cTn id="40" dur="1" fill="hold">
                                          <p:stCondLst>
                                            <p:cond delay="0"/>
                                          </p:stCondLst>
                                        </p:cTn>
                                        <p:tgtEl>
                                          <p:spTgt spid="10">
                                            <p:graphicEl>
                                              <a:dgm id="{31BABDC1-5424-4E9D-AE89-A9BDCBAA0027}"/>
                                            </p:graphicEl>
                                          </p:spTgt>
                                        </p:tgtEl>
                                        <p:attrNameLst>
                                          <p:attrName>style.visibility</p:attrName>
                                        </p:attrNameLst>
                                      </p:cBhvr>
                                      <p:to>
                                        <p:strVal val="visible"/>
                                      </p:to>
                                    </p:set>
                                    <p:animEffect transition="in" filter="barn(inVertical)">
                                      <p:cBhvr>
                                        <p:cTn id="41" dur="500"/>
                                        <p:tgtEl>
                                          <p:spTgt spid="10">
                                            <p:graphicEl>
                                              <a:dgm id="{31BABDC1-5424-4E9D-AE89-A9BDCBAA00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71"/>
                </p:tgtEl>
              </p:cMediaNode>
            </p:video>
          </p:childTnLst>
        </p:cTn>
      </p:par>
    </p:tnLst>
    <p:bldLst>
      <p:bldGraphic spid="10" grpId="0" uiExpand="1">
        <p:bldSub>
          <a:bldDgm bld="one"/>
        </p:bldSub>
      </p:bldGraphic>
      <p:bldP spid="7" grpId="0" animBg="1"/>
      <p:bldP spid="7" grpId="1" animBg="1"/>
      <p:bldP spid="8" grpId="0"/>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10</a:t>
            </a:r>
          </a:p>
        </p:txBody>
      </p:sp>
      <p:sp>
        <p:nvSpPr>
          <p:cNvPr id="2" name="Rectangle 1"/>
          <p:cNvSpPr/>
          <p:nvPr/>
        </p:nvSpPr>
        <p:spPr>
          <a:xfrm>
            <a:off x="1155055" y="1937632"/>
            <a:ext cx="9875802" cy="584775"/>
          </a:xfrm>
          <a:prstGeom prst="rect">
            <a:avLst/>
          </a:prstGeom>
        </p:spPr>
        <p:txBody>
          <a:bodyPr wrap="square">
            <a:spAutoFit/>
          </a:bodyPr>
          <a:lstStyle/>
          <a:p>
            <a:pPr algn="ctr" rtl="1"/>
            <a:r>
              <a:rPr lang="ur-PK" sz="3200" dirty="0" smtClean="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a:t>
            </a:r>
            <a:r>
              <a:rPr lang="ur-PK" sz="32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اللّٰهُ بِمَا تَعْمَلُوْنَ خَبِيْرٌؒ۰۰۱۰</a:t>
            </a:r>
            <a:endParaRPr lang="en-US" sz="28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10" name="Diagram 9"/>
          <p:cNvGraphicFramePr/>
          <p:nvPr>
            <p:extLst>
              <p:ext uri="{D42A27DB-BD31-4B8C-83A1-F6EECF244321}">
                <p14:modId xmlns:p14="http://schemas.microsoft.com/office/powerpoint/2010/main" val="3731911661"/>
              </p:ext>
            </p:extLst>
          </p:nvPr>
        </p:nvGraphicFramePr>
        <p:xfrm>
          <a:off x="1161143" y="2868454"/>
          <a:ext cx="9869714" cy="10649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49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fade">
                                      <p:cBhvr>
                                        <p:cTn id="11" dur="500"/>
                                        <p:tgtEl>
                                          <p:spTgt spid="10">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10"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11</a:t>
            </a:r>
          </a:p>
        </p:txBody>
      </p:sp>
      <p:sp>
        <p:nvSpPr>
          <p:cNvPr id="2" name="Rectangle 1"/>
          <p:cNvSpPr/>
          <p:nvPr/>
        </p:nvSpPr>
        <p:spPr>
          <a:xfrm>
            <a:off x="1155055" y="1937632"/>
            <a:ext cx="9875802" cy="954107"/>
          </a:xfrm>
          <a:prstGeom prst="rect">
            <a:avLst/>
          </a:prstGeom>
        </p:spPr>
        <p:txBody>
          <a:bodyPr wrap="square">
            <a:spAutoFit/>
          </a:bodyPr>
          <a:lstStyle/>
          <a:p>
            <a:pPr algn="ctr" rtl="1"/>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مَنْ ذَا الَّذِيْ يُقْرِضُ اللّٰهَ قَرْضًا حَسَنًا …</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کون ہے جو اللہ کو قرض دے،اچھا قرض؟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فَيُضٰعِفَهٗ لَهٗ…</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پھر وہ دوچند کر ے اُس کے لیے اِس( انفاق) کو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 </a:t>
            </a:r>
            <a:r>
              <a:rPr lang="ur-PK" sz="2800" dirty="0">
                <a:solidFill>
                  <a:srgbClr val="1A3F6D"/>
                </a:solidFill>
                <a:latin typeface="Calibri" panose="020F0502020204030204" pitchFamily="34" charset="0"/>
                <a:ea typeface="Times New Roman" panose="02020603050405020304" pitchFamily="18" charset="0"/>
                <a:cs typeface="Al Qalam Quran Publisher" panose="02040503050201020203" pitchFamily="18" charset="-78"/>
              </a:rPr>
              <a:t>وَ لَهٗۤ اَجْرٌ كَرِيْمٌۚ۰۰۱۱</a:t>
            </a:r>
            <a:r>
              <a:rPr lang="ur-PK" sz="2800" dirty="0">
                <a:solidFill>
                  <a:srgbClr val="1A3F6D"/>
                </a:solidFill>
                <a:latin typeface="Calibri" panose="020F0502020204030204" pitchFamily="34" charset="0"/>
                <a:ea typeface="Times New Roman" panose="02020603050405020304" pitchFamily="18" charset="0"/>
                <a:cs typeface="Jameel Noori Nastaleeq" panose="02000503000000020004" pitchFamily="2" charset="-78"/>
              </a:rPr>
              <a:t>اور اُس کے لیے عزت کا صلہ ہے۔</a:t>
            </a:r>
            <a:endParaRPr lang="en-US" sz="2400" dirty="0">
              <a:solidFill>
                <a:srgbClr val="1A3F6D"/>
              </a:solidFill>
              <a:effectLst/>
              <a:latin typeface="Calibri" panose="020F0502020204030204" pitchFamily="34" charset="0"/>
              <a:ea typeface="Times New Roman" panose="02020603050405020304" pitchFamily="18" charset="0"/>
              <a:cs typeface="Jameel Noori Nastaleeq" panose="02000503000000020004" pitchFamily="2" charset="-78"/>
            </a:endParaRPr>
          </a:p>
        </p:txBody>
      </p:sp>
      <p:graphicFrame>
        <p:nvGraphicFramePr>
          <p:cNvPr id="7" name="Diagram 6"/>
          <p:cNvGraphicFramePr/>
          <p:nvPr>
            <p:extLst>
              <p:ext uri="{D42A27DB-BD31-4B8C-83A1-F6EECF244321}">
                <p14:modId xmlns:p14="http://schemas.microsoft.com/office/powerpoint/2010/main" val="1818072790"/>
              </p:ext>
            </p:extLst>
          </p:nvPr>
        </p:nvGraphicFramePr>
        <p:xfrm>
          <a:off x="1940056" y="2891740"/>
          <a:ext cx="8305800" cy="22608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1613746372"/>
              </p:ext>
            </p:extLst>
          </p:nvPr>
        </p:nvGraphicFramePr>
        <p:xfrm>
          <a:off x="1155055" y="5283200"/>
          <a:ext cx="9869714" cy="7840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7311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BEF5452B-B66E-4990-A05D-7B8A94137EA9}"/>
                                            </p:graphicEl>
                                          </p:spTgt>
                                        </p:tgtEl>
                                        <p:attrNameLst>
                                          <p:attrName>style.visibility</p:attrName>
                                        </p:attrNameLst>
                                      </p:cBhvr>
                                      <p:to>
                                        <p:strVal val="visible"/>
                                      </p:to>
                                    </p:set>
                                    <p:animEffect transition="in" filter="barn(inVertical)">
                                      <p:cBhvr>
                                        <p:cTn id="11" dur="500"/>
                                        <p:tgtEl>
                                          <p:spTgt spid="7">
                                            <p:graphicEl>
                                              <a:dgm id="{BEF5452B-B66E-4990-A05D-7B8A94137EA9}"/>
                                            </p:graphicEl>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graphicEl>
                                              <a:dgm id="{F3420EB2-F982-4602-AB5D-37D9ED3DEAF7}"/>
                                            </p:graphicEl>
                                          </p:spTgt>
                                        </p:tgtEl>
                                        <p:attrNameLst>
                                          <p:attrName>style.visibility</p:attrName>
                                        </p:attrNameLst>
                                      </p:cBhvr>
                                      <p:to>
                                        <p:strVal val="visible"/>
                                      </p:to>
                                    </p:set>
                                    <p:animEffect transition="in" filter="barn(inVertical)">
                                      <p:cBhvr>
                                        <p:cTn id="14" dur="500"/>
                                        <p:tgtEl>
                                          <p:spTgt spid="7">
                                            <p:graphicEl>
                                              <a:dgm id="{F3420EB2-F982-4602-AB5D-37D9ED3DEAF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graphicEl>
                                              <a:dgm id="{A3717D54-5ED1-4D7E-A1EB-74A73A3691E4}"/>
                                            </p:graphicEl>
                                          </p:spTgt>
                                        </p:tgtEl>
                                        <p:attrNameLst>
                                          <p:attrName>style.visibility</p:attrName>
                                        </p:attrNameLst>
                                      </p:cBhvr>
                                      <p:to>
                                        <p:strVal val="visible"/>
                                      </p:to>
                                    </p:set>
                                    <p:animEffect transition="in" filter="barn(inVertical)">
                                      <p:cBhvr>
                                        <p:cTn id="19" dur="500"/>
                                        <p:tgtEl>
                                          <p:spTgt spid="7">
                                            <p:graphicEl>
                                              <a:dgm id="{A3717D54-5ED1-4D7E-A1EB-74A73A3691E4}"/>
                                            </p:graphic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graphicEl>
                                              <a:dgm id="{D53F804A-040C-4ED1-BD56-771BF808A9AD}"/>
                                            </p:graphicEl>
                                          </p:spTgt>
                                        </p:tgtEl>
                                        <p:attrNameLst>
                                          <p:attrName>style.visibility</p:attrName>
                                        </p:attrNameLst>
                                      </p:cBhvr>
                                      <p:to>
                                        <p:strVal val="visible"/>
                                      </p:to>
                                    </p:set>
                                    <p:animEffect transition="in" filter="barn(inVertical)">
                                      <p:cBhvr>
                                        <p:cTn id="22" dur="500"/>
                                        <p:tgtEl>
                                          <p:spTgt spid="7">
                                            <p:graphicEl>
                                              <a:dgm id="{D53F804A-040C-4ED1-BD56-771BF808A9AD}"/>
                                            </p:graphic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graphicEl>
                                              <a:dgm id="{30B8E824-6FDE-4798-8B61-DAF6DB578F5F}"/>
                                            </p:graphicEl>
                                          </p:spTgt>
                                        </p:tgtEl>
                                        <p:attrNameLst>
                                          <p:attrName>style.visibility</p:attrName>
                                        </p:attrNameLst>
                                      </p:cBhvr>
                                      <p:to>
                                        <p:strVal val="visible"/>
                                      </p:to>
                                    </p:set>
                                    <p:animEffect transition="in" filter="barn(inVertical)">
                                      <p:cBhvr>
                                        <p:cTn id="25" dur="500"/>
                                        <p:tgtEl>
                                          <p:spTgt spid="7">
                                            <p:graphicEl>
                                              <a:dgm id="{30B8E824-6FDE-4798-8B61-DAF6DB578F5F}"/>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graphicEl>
                                              <a:dgm id="{DA201843-5A60-4B5E-89B2-6DB627EAE6B2}"/>
                                            </p:graphicEl>
                                          </p:spTgt>
                                        </p:tgtEl>
                                        <p:attrNameLst>
                                          <p:attrName>style.visibility</p:attrName>
                                        </p:attrNameLst>
                                      </p:cBhvr>
                                      <p:to>
                                        <p:strVal val="visible"/>
                                      </p:to>
                                    </p:set>
                                    <p:animEffect transition="in" filter="barn(inVertical)">
                                      <p:cBhvr>
                                        <p:cTn id="30" dur="500"/>
                                        <p:tgtEl>
                                          <p:spTgt spid="7">
                                            <p:graphicEl>
                                              <a:dgm id="{DA201843-5A60-4B5E-89B2-6DB627EAE6B2}"/>
                                            </p:graphic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graphicEl>
                                              <a:dgm id="{649BA5B5-756B-40B8-BB97-3310505D0B5E}"/>
                                            </p:graphicEl>
                                          </p:spTgt>
                                        </p:tgtEl>
                                        <p:attrNameLst>
                                          <p:attrName>style.visibility</p:attrName>
                                        </p:attrNameLst>
                                      </p:cBhvr>
                                      <p:to>
                                        <p:strVal val="visible"/>
                                      </p:to>
                                    </p:set>
                                    <p:animEffect transition="in" filter="barn(inVertical)">
                                      <p:cBhvr>
                                        <p:cTn id="33" dur="500"/>
                                        <p:tgtEl>
                                          <p:spTgt spid="7">
                                            <p:graphicEl>
                                              <a:dgm id="{649BA5B5-756B-40B8-BB97-3310505D0B5E}"/>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graphicEl>
                                              <a:dgm id="{171652AF-E3B5-4F62-AE83-9487D808B4BA}"/>
                                            </p:graphicEl>
                                          </p:spTgt>
                                        </p:tgtEl>
                                        <p:attrNameLst>
                                          <p:attrName>style.visibility</p:attrName>
                                        </p:attrNameLst>
                                      </p:cBhvr>
                                      <p:to>
                                        <p:strVal val="visible"/>
                                      </p:to>
                                    </p:set>
                                    <p:animEffect transition="in" filter="barn(inVertical)">
                                      <p:cBhvr>
                                        <p:cTn id="36" dur="500"/>
                                        <p:tgtEl>
                                          <p:spTgt spid="7">
                                            <p:graphicEl>
                                              <a:dgm id="{171652AF-E3B5-4F62-AE83-9487D808B4B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41" dur="500"/>
                                        <p:tgtEl>
                                          <p:spTgt spid="8">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71"/>
                </p:tgtEl>
              </p:cMediaNode>
            </p:video>
          </p:childTnLst>
        </p:cTn>
      </p:par>
    </p:tnLst>
    <p:bldLst>
      <p:bldGraphic spid="7" grpId="0" uiExpand="1">
        <p:bldSub>
          <a:bldDgm bld="one"/>
        </p:bldSub>
      </p:bldGraphic>
      <p:bldGraphic spid="8"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ششم: </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اوّل</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اُمّتِ مسلمہ کی ذمہ داریاں</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66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3725804" y="4910732"/>
            <a:ext cx="4732386" cy="1015663"/>
          </a:xfrm>
          <a:prstGeom prst="rect">
            <a:avLst/>
          </a:prstGeom>
        </p:spPr>
        <p:txBody>
          <a:bodyPr wrap="none">
            <a:spAutoFit/>
          </a:bodyPr>
          <a:lstStyle/>
          <a:p>
            <a:pPr algn="ctr" rtl="1"/>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آیات 1 تا 11</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31513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49128"/>
            <a:ext cx="12192000" cy="1200329"/>
          </a:xfrm>
          <a:prstGeom prst="rect">
            <a:avLst/>
          </a:prstGeom>
        </p:spPr>
        <p:txBody>
          <a:bodyPr wrap="square">
            <a:spAutoFit/>
          </a:bodyPr>
          <a:lstStyle/>
          <a:p>
            <a:pPr algn="ctr" rtl="1"/>
            <a:r>
              <a:rPr lang="ur-PK" sz="7200" i="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1 تا 11</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53549" y="2166623"/>
            <a:ext cx="9840230" cy="1446550"/>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سورۂ حدید مکی – مدنی سورتوں کے کس گروپ کی دس مدنی سورتوں میں شامل ہے؟ </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6004822" y="372407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500203" y="37120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6004822" y="495012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110287" y="3873035"/>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چوتھے</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500203" y="3904850"/>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پانچویں</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6004822" y="5086042"/>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چھٹے</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516878" y="497182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16878" y="5107739"/>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ساتویں</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339102"/>
          </a:xfrm>
          <a:prstGeom prst="rect">
            <a:avLst/>
          </a:prstGeom>
        </p:spPr>
        <p:txBody>
          <a:bodyPr wrap="square">
            <a:spAutoFit/>
          </a:bodyPr>
          <a:lstStyle/>
          <a:p>
            <a:pPr algn="ctr" rtl="1"/>
            <a:r>
              <a:rPr lang="ur-PK" sz="54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ششم: </a:t>
            </a:r>
            <a:r>
              <a:rPr lang="ur-PK"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درس اوّل</a:t>
            </a:r>
            <a:endParaRPr lang="en-US" sz="54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اُمّتِ مسلمہ کی ذمہ داریاں</a:t>
            </a:r>
            <a:r>
              <a:rPr lang="ur-PK" sz="72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ur-PK" sz="66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2" name="Rectangle 1"/>
          <p:cNvSpPr/>
          <p:nvPr/>
        </p:nvSpPr>
        <p:spPr>
          <a:xfrm>
            <a:off x="3725804" y="4910732"/>
            <a:ext cx="4732386" cy="1015663"/>
          </a:xfrm>
          <a:prstGeom prst="rect">
            <a:avLst/>
          </a:prstGeom>
        </p:spPr>
        <p:txBody>
          <a:bodyPr wrap="none">
            <a:spAutoFit/>
          </a:bodyPr>
          <a:lstStyle/>
          <a:p>
            <a:pPr algn="ctr" rtl="1"/>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آیات 1 تا 11</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9917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23275"/>
          </a:xfrm>
          <a:prstGeom prst="rect">
            <a:avLst/>
          </a:prstGeom>
        </p:spPr>
        <p:txBody>
          <a:bodyPr wrap="square">
            <a:spAutoFit/>
          </a:bodyPr>
          <a:lstStyle/>
          <a:p>
            <a:pPr marL="742950" indent="-742950" algn="r" rtl="1">
              <a:buClr>
                <a:srgbClr val="1D508F"/>
              </a:buClr>
              <a:buFont typeface="+mj-lt"/>
              <a:buAutoNum type="arabicParenR" startAt="2"/>
            </a:pPr>
            <a:r>
              <a:rPr lang="ur-PK" sz="4100" dirty="0" smtClean="0">
                <a:solidFill>
                  <a:srgbClr val="1A3F6D"/>
                </a:solidFill>
                <a:cs typeface="Jameel Noori Nastaleeq" panose="02000503000000020004" pitchFamily="2" charset="-78"/>
              </a:rPr>
              <a:t>دینِ اسلام کے تقاضے کن آیات میں بیان ہوئے ہیں؟</a:t>
            </a:r>
            <a:endParaRPr lang="en-US" sz="4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49343" y="3070781"/>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192324" y="3058734"/>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49343" y="4296832"/>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54809" y="3219739"/>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آیات 1 تا 6</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192324" y="3251554"/>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آیات 7 تا 11</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49343" y="4432746"/>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آیات 12 تا 15</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08999" y="4318529"/>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08999" y="4454443"/>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آیات 16 تا 19</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1 تا 11</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366934" y="2195794"/>
            <a:ext cx="9575207" cy="1384995"/>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سورۂ حدید کی کون سی آیت قرآنِ حکیم کے مشکل ترین مقامات میں سے ایک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79964" y="370084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375345" y="368879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879964" y="492689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985429" y="3849800"/>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تیسری</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375345" y="3881615"/>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چوتھی</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79964" y="5062807"/>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پانچویں</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92020" y="494859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چھٹی</a:t>
            </a:r>
            <a:endParaRPr lang="en-US" sz="4000" dirty="0">
              <a:solidFill>
                <a:schemeClr val="bg1"/>
              </a:solidFill>
              <a:effectLst>
                <a:outerShdw blurRad="38100" dist="38100" dir="2700000" algn="tl">
                  <a:srgbClr val="000000">
                    <a:alpha val="43137"/>
                  </a:srgbClr>
                </a:outerShdw>
              </a:effectLst>
            </a:endParaRPr>
          </a:p>
        </p:txBody>
      </p:sp>
      <p:sp>
        <p:nvSpPr>
          <p:cNvPr id="17" name="Rectangle 16"/>
          <p:cNvSpPr/>
          <p:nvPr/>
        </p:nvSpPr>
        <p:spPr>
          <a:xfrm>
            <a:off x="1366934" y="5089153"/>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6" name="Rectangle 15"/>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1 تا 11</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60169"/>
            <a:ext cx="9837682" cy="769441"/>
          </a:xfrm>
          <a:prstGeom prst="rect">
            <a:avLst/>
          </a:prstGeom>
        </p:spPr>
        <p:txBody>
          <a:bodyPr wrap="square">
            <a:spAutoFit/>
          </a:bodyPr>
          <a:lstStyle/>
          <a:p>
            <a:pPr marL="742950" indent="-742950" algn="r" rtl="1">
              <a:lnSpc>
                <a:spcPct val="110000"/>
              </a:lnSpc>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آیت نمبر 7 میں کون سے ایمان کے حصول کا مطالبہ کیا گیا ہے؟</a:t>
            </a:r>
            <a:endParaRPr lang="ur-PK"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44815" y="313698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p>
        </p:txBody>
      </p:sp>
      <p:sp>
        <p:nvSpPr>
          <p:cNvPr id="9" name="Rounded Rectangle 8"/>
          <p:cNvSpPr/>
          <p:nvPr/>
        </p:nvSpPr>
        <p:spPr>
          <a:xfrm>
            <a:off x="1440196" y="312493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44815" y="436303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50280" y="330184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rPr>
              <a:t>قانونی</a:t>
            </a:r>
            <a:endParaRPr lang="en-US" sz="4000" dirty="0">
              <a:solidFill>
                <a:schemeClr val="bg1"/>
              </a:solidFill>
              <a:effectLst>
                <a:outerShdw blurRad="38100" dist="38100" dir="2700000" algn="tl">
                  <a:srgbClr val="000000">
                    <a:alpha val="43137"/>
                  </a:srgbClr>
                </a:outerShdw>
              </a:effectLst>
              <a:latin typeface="Arial" panose="020B0604020202020204" pitchFamily="34" charset="0"/>
              <a:cs typeface="Jameel Noori Nastaleeq" panose="02000503000000020004" pitchFamily="2" charset="-78"/>
            </a:endParaRPr>
          </a:p>
        </p:txBody>
      </p:sp>
      <p:sp>
        <p:nvSpPr>
          <p:cNvPr id="12" name="Rectangle 11"/>
          <p:cNvSpPr/>
          <p:nvPr/>
        </p:nvSpPr>
        <p:spPr>
          <a:xfrm>
            <a:off x="1440196" y="3301846"/>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حقیق</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3" name="Rectangle 12"/>
          <p:cNvSpPr/>
          <p:nvPr/>
        </p:nvSpPr>
        <p:spPr>
          <a:xfrm>
            <a:off x="5944815" y="4502440"/>
            <a:ext cx="4227600" cy="707886"/>
          </a:xfrm>
          <a:prstGeom prst="rect">
            <a:avLst/>
          </a:prstGeom>
        </p:spPr>
        <p:txBody>
          <a:bodyPr wrap="square">
            <a:spAutoFit/>
          </a:bodyPr>
          <a:lstStyle/>
          <a:p>
            <a:pPr marL="576263" lvl="0" indent="-576263" algn="ctr" rtl="1">
              <a:buSzPct val="90000"/>
              <a:buFont typeface="+mj-lt"/>
              <a:buAutoNum type="alphaUcPeriod" startAt="3"/>
            </a:pPr>
            <a:r>
              <a:rPr lang="ur-PK" altLang="en-US" sz="4000" dirty="0" smtClean="0">
                <a:solidFill>
                  <a:schemeClr val="bg1"/>
                </a:solidFill>
                <a:effectLst>
                  <a:outerShdw blurRad="38100" dist="38100" dir="2700000" algn="tl">
                    <a:srgbClr val="000000">
                      <a:alpha val="43137"/>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قانونی و حقیقی دونوں</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4" name="Rounded Rectangle 13"/>
          <p:cNvSpPr/>
          <p:nvPr/>
        </p:nvSpPr>
        <p:spPr>
          <a:xfrm>
            <a:off x="1456871" y="438472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53827" y="4502440"/>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کوئی جواب درست نہیں</a:t>
            </a:r>
            <a:endParaRPr lang="en-US" sz="4000" dirty="0">
              <a:solidFill>
                <a:schemeClr val="bg1"/>
              </a:solidFill>
              <a:effectLst>
                <a:outerShdw blurRad="38100" dist="38100" dir="2700000" algn="tl">
                  <a:srgbClr val="000000">
                    <a:alpha val="43137"/>
                  </a:srgbClr>
                </a:outerShdw>
              </a:effectLst>
              <a:cs typeface="Jameel Noori Nastaleeq" panose="02000503000000020004" pitchFamily="2" charset="-78"/>
            </a:endParaRPr>
          </a:p>
        </p:txBody>
      </p:sp>
      <p:sp>
        <p:nvSpPr>
          <p:cNvPr id="16" name="Rectangle 15"/>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1 تا 11</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مسلمانوں کے ذہنوں سے کس بات کا تصور نکل گیا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14335" y="305873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09716" y="3046687"/>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14335" y="428478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19800" y="3207692"/>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اللہ پر توکل</a:t>
            </a:r>
            <a:endParaRPr lang="en-US" sz="40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1409716" y="3239507"/>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اللہ پر ایمان</a:t>
            </a:r>
            <a:endParaRPr lang="en-US" sz="4000"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914335" y="4420699"/>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اللہ کی حاکمیت</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26391" y="430648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401305" y="4447045"/>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cs typeface="Jameel Noori Nastaleeq" panose="02000503000000020004" pitchFamily="2" charset="-78"/>
              </a:rPr>
              <a:t>اللہ کا خوف</a:t>
            </a:r>
            <a:endParaRPr lang="en-US" sz="4000"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3044" y="749128"/>
            <a:ext cx="12192000" cy="1200329"/>
          </a:xfrm>
          <a:prstGeom prst="rect">
            <a:avLst/>
          </a:prstGeom>
        </p:spPr>
        <p:txBody>
          <a:bodyPr wrap="square">
            <a:spAutoFit/>
          </a:bodyPr>
          <a:lstStyle/>
          <a:p>
            <a:pPr algn="ctr" rtl="1"/>
            <a:r>
              <a:rPr lang="ur-PK"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 1 تا 11</a:t>
            </a:r>
            <a:endParaRPr lang="en-US" sz="7200" i="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73243"/>
            <a:ext cx="12192000" cy="951030"/>
          </a:xfrm>
          <a:prstGeom prst="rect">
            <a:avLst/>
          </a:prstGeom>
        </p:spPr>
        <p:txBody>
          <a:bodyPr wrap="square">
            <a:spAutoFit/>
          </a:bodyPr>
          <a:lstStyle/>
          <a:p>
            <a:pPr algn="ctr" rtl="1">
              <a:lnSpc>
                <a:spcPct val="70000"/>
              </a:lnSpc>
            </a:pPr>
            <a:r>
              <a:rPr lang="ur-PK" sz="72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الحدید</a:t>
            </a:r>
          </a:p>
        </p:txBody>
      </p:sp>
      <p:sp>
        <p:nvSpPr>
          <p:cNvPr id="4" name="Rectangle 3"/>
          <p:cNvSpPr/>
          <p:nvPr/>
        </p:nvSpPr>
        <p:spPr>
          <a:xfrm>
            <a:off x="1304552" y="2149275"/>
            <a:ext cx="9576808" cy="3674852"/>
          </a:xfrm>
          <a:prstGeom prst="rect">
            <a:avLst/>
          </a:prstGeom>
        </p:spPr>
        <p:txBody>
          <a:bodyPr wrap="square">
            <a:spAutoFit/>
          </a:bodyPr>
          <a:lstStyle/>
          <a:p>
            <a:pPr algn="ctr" rtl="1">
              <a:lnSpc>
                <a:spcPct val="120000"/>
              </a:lnSpc>
            </a:pPr>
            <a:r>
              <a:rPr lang="ar-AE" sz="4400" dirty="0">
                <a:solidFill>
                  <a:srgbClr val="1A3F6D"/>
                </a:solidFill>
                <a:latin typeface="Al Qalam Quran Publisher" panose="02040503050201020203" pitchFamily="18" charset="-78"/>
                <a:cs typeface="Al Qalam Quran Publisher" panose="02040503050201020203" pitchFamily="18" charset="-78"/>
              </a:rPr>
              <a:t>اَعُوْذُ بِاللّٰهِ مِنَ الشَّيْطٰنِ الرَّجِيْمِ۰۰	بِسْمِ اللّٰهِ الرَّحْمٰنِ الرَّحِيْمِ۰۰</a:t>
            </a:r>
          </a:p>
          <a:p>
            <a:pPr algn="ctr" rtl="1">
              <a:lnSpc>
                <a:spcPct val="120000"/>
              </a:lnSpc>
            </a:pPr>
            <a:endParaRPr lang="ur-PK" dirty="0" smtClean="0">
              <a:solidFill>
                <a:srgbClr val="1A3F6D"/>
              </a:solidFill>
              <a:latin typeface="Al Qalam Quran Publisher" panose="02040503050201020203" pitchFamily="18" charset="-78"/>
              <a:cs typeface="Al Qalam Quran Publisher" panose="02040503050201020203" pitchFamily="18" charset="-78"/>
            </a:endParaRPr>
          </a:p>
          <a:p>
            <a:pPr algn="ctr" rtl="1">
              <a:lnSpc>
                <a:spcPct val="120000"/>
              </a:lnSpc>
            </a:pPr>
            <a:r>
              <a:rPr lang="ar-AE" sz="4400" dirty="0">
                <a:solidFill>
                  <a:srgbClr val="1A3F6D"/>
                </a:solidFill>
                <a:latin typeface="Al Qalam Quran Publisher" panose="02040503050201020203" pitchFamily="18" charset="-78"/>
                <a:cs typeface="Al Qalam Quran Publisher" panose="02040503050201020203" pitchFamily="18" charset="-78"/>
              </a:rPr>
              <a:t>سَبَّحَ لِلّٰهِ مَا فِي السَّمٰوٰتِ وَ الْاَرْضِ١ۚ وَ هُوَ الْعَزِيْزُ الْحَكِيْمُ۰۰۱ لَهٗ مُلْكُ السَّمٰوٰتِ وَ الْاَرْضِ١ۚ يُحْيٖ وَ يُمِيْتُ١ۚ وَ هُوَ عَلٰى كُلِّ شَيْءٍ قَدِيْرٌ۰۰۲ هُوَ الْاَوَّلُ وَ الْاٰخِرُ وَ الظَّاهِرُ وَ الْبَاطِنُ١ۚ وَ هُوَ بِكُلِّ شَيْءٍ عَلِيْمٌ۰۰۳ </a:t>
            </a:r>
          </a:p>
        </p:txBody>
      </p:sp>
    </p:spTree>
    <p:extLst>
      <p:ext uri="{BB962C8B-B14F-4D97-AF65-F5344CB8AC3E}">
        <p14:creationId xmlns:p14="http://schemas.microsoft.com/office/powerpoint/2010/main" val="1088411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90277"/>
            <a:ext cx="12192000" cy="867930"/>
          </a:xfrm>
          <a:prstGeom prst="rect">
            <a:avLst/>
          </a:prstGeom>
        </p:spPr>
        <p:txBody>
          <a:bodyPr wrap="square">
            <a:spAutoFit/>
          </a:bodyPr>
          <a:lstStyle/>
          <a:p>
            <a:pPr algn="ctr" rtl="1">
              <a:lnSpc>
                <a:spcPct val="70000"/>
              </a:lnSpc>
            </a:pPr>
            <a:r>
              <a:rPr lang="ur-PK" sz="72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p>
        </p:txBody>
      </p:sp>
      <p:graphicFrame>
        <p:nvGraphicFramePr>
          <p:cNvPr id="7" name="Diagram 6"/>
          <p:cNvGraphicFramePr/>
          <p:nvPr>
            <p:extLst>
              <p:ext uri="{D42A27DB-BD31-4B8C-83A1-F6EECF244321}">
                <p14:modId xmlns:p14="http://schemas.microsoft.com/office/powerpoint/2010/main" val="3355803502"/>
              </p:ext>
            </p:extLst>
          </p:nvPr>
        </p:nvGraphicFramePr>
        <p:xfrm>
          <a:off x="1242060" y="2196351"/>
          <a:ext cx="9707880" cy="26343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7954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FD0DF81A-3868-43EC-B34A-F64313980F97}"/>
                                            </p:graphicEl>
                                          </p:spTgt>
                                        </p:tgtEl>
                                        <p:attrNameLst>
                                          <p:attrName>style.visibility</p:attrName>
                                        </p:attrNameLst>
                                      </p:cBhvr>
                                      <p:to>
                                        <p:strVal val="visible"/>
                                      </p:to>
                                    </p:set>
                                    <p:animEffect transition="in" filter="barn(inVertical)">
                                      <p:cBhvr>
                                        <p:cTn id="11" dur="500"/>
                                        <p:tgtEl>
                                          <p:spTgt spid="7">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F51B444-0C3C-4654-80EB-17E41F72C41C}"/>
                                            </p:graphicEl>
                                          </p:spTgt>
                                        </p:tgtEl>
                                        <p:attrNameLst>
                                          <p:attrName>style.visibility</p:attrName>
                                        </p:attrNameLst>
                                      </p:cBhvr>
                                      <p:to>
                                        <p:strVal val="visible"/>
                                      </p:to>
                                    </p:set>
                                    <p:animEffect transition="in" filter="barn(inVertical)">
                                      <p:cBhvr>
                                        <p:cTn id="16" dur="500"/>
                                        <p:tgtEl>
                                          <p:spTgt spid="7">
                                            <p:graphicEl>
                                              <a:dgm id="{DF51B444-0C3C-4654-80EB-17E41F72C4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33161"/>
            <a:ext cx="12188956" cy="1046440"/>
          </a:xfrm>
          <a:prstGeom prst="rect">
            <a:avLst/>
          </a:prstGeom>
        </p:spPr>
        <p:txBody>
          <a:bodyPr wrap="square">
            <a:spAutoFit/>
          </a:bodyPr>
          <a:lstStyle/>
          <a:p>
            <a:pPr algn="ctr" rtl="1">
              <a:lnSpc>
                <a:spcPct val="70000"/>
              </a:lnSpc>
            </a:pPr>
            <a:r>
              <a:rPr lang="ur-PK" sz="80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ext uri="{D42A27DB-BD31-4B8C-83A1-F6EECF244321}">
                <p14:modId xmlns:p14="http://schemas.microsoft.com/office/powerpoint/2010/main" val="2397583391"/>
              </p:ext>
            </p:extLst>
          </p:nvPr>
        </p:nvGraphicFramePr>
        <p:xfrm>
          <a:off x="2214597" y="2002971"/>
          <a:ext cx="7756718" cy="41510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510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FAD134BB-FD96-4A6D-802F-F90745669BAD}"/>
                                            </p:graphicEl>
                                          </p:spTgt>
                                        </p:tgtEl>
                                        <p:attrNameLst>
                                          <p:attrName>style.visibility</p:attrName>
                                        </p:attrNameLst>
                                      </p:cBhvr>
                                      <p:to>
                                        <p:strVal val="visible"/>
                                      </p:to>
                                    </p:set>
                                    <p:animEffect transition="in" filter="barn(inVertical)">
                                      <p:cBhvr>
                                        <p:cTn id="11" dur="500"/>
                                        <p:tgtEl>
                                          <p:spTgt spid="6">
                                            <p:graphicEl>
                                              <a:dgm id="{FAD134BB-FD96-4A6D-802F-F90745669BAD}"/>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E002FD90-815F-483E-B94F-597F248AFCEC}"/>
                                            </p:graphicEl>
                                          </p:spTgt>
                                        </p:tgtEl>
                                        <p:attrNameLst>
                                          <p:attrName>style.visibility</p:attrName>
                                        </p:attrNameLst>
                                      </p:cBhvr>
                                      <p:to>
                                        <p:strVal val="visible"/>
                                      </p:to>
                                    </p:set>
                                    <p:animEffect transition="in" filter="wipe(right)">
                                      <p:cBhvr>
                                        <p:cTn id="15" dur="500"/>
                                        <p:tgtEl>
                                          <p:spTgt spid="6">
                                            <p:graphicEl>
                                              <a:dgm id="{E002FD90-815F-483E-B94F-597F248AFCEC}"/>
                                            </p:graphicEl>
                                          </p:spTgt>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graphicEl>
                                              <a:dgm id="{B19DB17B-129F-43C9-B739-23BF9E195D6A}"/>
                                            </p:graphicEl>
                                          </p:spTgt>
                                        </p:tgtEl>
                                        <p:attrNameLst>
                                          <p:attrName>style.visibility</p:attrName>
                                        </p:attrNameLst>
                                      </p:cBhvr>
                                      <p:to>
                                        <p:strVal val="visible"/>
                                      </p:to>
                                    </p:set>
                                    <p:animEffect transition="in" filter="barn(inVertical)">
                                      <p:cBhvr>
                                        <p:cTn id="19" dur="500"/>
                                        <p:tgtEl>
                                          <p:spTgt spid="6">
                                            <p:graphicEl>
                                              <a:dgm id="{B19DB17B-129F-43C9-B739-23BF9E195D6A}"/>
                                            </p:graphicEl>
                                          </p:spTgt>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6">
                                            <p:graphicEl>
                                              <a:dgm id="{95A09048-0D7A-463A-A324-30A548C3320A}"/>
                                            </p:graphicEl>
                                          </p:spTgt>
                                        </p:tgtEl>
                                        <p:attrNameLst>
                                          <p:attrName>style.visibility</p:attrName>
                                        </p:attrNameLst>
                                      </p:cBhvr>
                                      <p:to>
                                        <p:strVal val="visible"/>
                                      </p:to>
                                    </p:set>
                                    <p:animEffect transition="in" filter="wipe(right)">
                                      <p:cBhvr>
                                        <p:cTn id="23" dur="500"/>
                                        <p:tgtEl>
                                          <p:spTgt spid="6">
                                            <p:graphicEl>
                                              <a:dgm id="{95A09048-0D7A-463A-A324-30A548C3320A}"/>
                                            </p:graphicEl>
                                          </p:spTgt>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6">
                                            <p:graphicEl>
                                              <a:dgm id="{DC92C64A-9ADB-40F4-86BF-7B319ED28389}"/>
                                            </p:graphicEl>
                                          </p:spTgt>
                                        </p:tgtEl>
                                        <p:attrNameLst>
                                          <p:attrName>style.visibility</p:attrName>
                                        </p:attrNameLst>
                                      </p:cBhvr>
                                      <p:to>
                                        <p:strVal val="visible"/>
                                      </p:to>
                                    </p:set>
                                    <p:animEffect transition="in" filter="barn(inVertical)">
                                      <p:cBhvr>
                                        <p:cTn id="27" dur="500"/>
                                        <p:tgtEl>
                                          <p:spTgt spid="6">
                                            <p:graphicEl>
                                              <a:dgm id="{DC92C64A-9ADB-40F4-86BF-7B319ED28389}"/>
                                            </p:graphicEl>
                                          </p:spTgt>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6">
                                            <p:graphicEl>
                                              <a:dgm id="{4086BAEC-BE24-4E02-8764-36E69E91C9B4}"/>
                                            </p:graphicEl>
                                          </p:spTgt>
                                        </p:tgtEl>
                                        <p:attrNameLst>
                                          <p:attrName>style.visibility</p:attrName>
                                        </p:attrNameLst>
                                      </p:cBhvr>
                                      <p:to>
                                        <p:strVal val="visible"/>
                                      </p:to>
                                    </p:set>
                                    <p:animEffect transition="in" filter="wipe(right)">
                                      <p:cBhvr>
                                        <p:cTn id="31" dur="500"/>
                                        <p:tgtEl>
                                          <p:spTgt spid="6">
                                            <p:graphicEl>
                                              <a:dgm id="{4086BAEC-BE24-4E02-8764-36E69E91C9B4}"/>
                                            </p:graphicEl>
                                          </p:spTgt>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6">
                                            <p:graphicEl>
                                              <a:dgm id="{046CB65F-1F4D-4A0F-B185-B342AB5BEC46}"/>
                                            </p:graphicEl>
                                          </p:spTgt>
                                        </p:tgtEl>
                                        <p:attrNameLst>
                                          <p:attrName>style.visibility</p:attrName>
                                        </p:attrNameLst>
                                      </p:cBhvr>
                                      <p:to>
                                        <p:strVal val="visible"/>
                                      </p:to>
                                    </p:set>
                                    <p:animEffect transition="in" filter="barn(inVertical)">
                                      <p:cBhvr>
                                        <p:cTn id="35" dur="500"/>
                                        <p:tgtEl>
                                          <p:spTgt spid="6">
                                            <p:graphicEl>
                                              <a:dgm id="{046CB65F-1F4D-4A0F-B185-B342AB5BEC46}"/>
                                            </p:graphicEl>
                                          </p:spTgt>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6">
                                            <p:graphicEl>
                                              <a:dgm id="{E60EE057-AE28-41EF-8E9D-6C2EAAE34E2A}"/>
                                            </p:graphicEl>
                                          </p:spTgt>
                                        </p:tgtEl>
                                        <p:attrNameLst>
                                          <p:attrName>style.visibility</p:attrName>
                                        </p:attrNameLst>
                                      </p:cBhvr>
                                      <p:to>
                                        <p:strVal val="visible"/>
                                      </p:to>
                                    </p:set>
                                    <p:animEffect transition="in" filter="wipe(right)">
                                      <p:cBhvr>
                                        <p:cTn id="39" dur="500"/>
                                        <p:tgtEl>
                                          <p:spTgt spid="6">
                                            <p:graphicEl>
                                              <a:dgm id="{E60EE057-AE28-41EF-8E9D-6C2EAAE34E2A}"/>
                                            </p:graphicEl>
                                          </p:spTgt>
                                        </p:tgtEl>
                                      </p:cBhvr>
                                    </p:animEffect>
                                  </p:childTnLst>
                                </p:cTn>
                              </p:par>
                            </p:childTnLst>
                          </p:cTn>
                        </p:par>
                        <p:par>
                          <p:cTn id="40" fill="hold">
                            <p:stCondLst>
                              <p:cond delay="4000"/>
                            </p:stCondLst>
                            <p:childTnLst>
                              <p:par>
                                <p:cTn id="41" presetID="16" presetClass="entr" presetSubtype="21" fill="hold" grpId="0" nodeType="afterEffect">
                                  <p:stCondLst>
                                    <p:cond delay="0"/>
                                  </p:stCondLst>
                                  <p:childTnLst>
                                    <p:set>
                                      <p:cBhvr>
                                        <p:cTn id="42" dur="1" fill="hold">
                                          <p:stCondLst>
                                            <p:cond delay="0"/>
                                          </p:stCondLst>
                                        </p:cTn>
                                        <p:tgtEl>
                                          <p:spTgt spid="6">
                                            <p:graphicEl>
                                              <a:dgm id="{584866BA-D4CF-4A24-8120-812BE51E54F0}"/>
                                            </p:graphicEl>
                                          </p:spTgt>
                                        </p:tgtEl>
                                        <p:attrNameLst>
                                          <p:attrName>style.visibility</p:attrName>
                                        </p:attrNameLst>
                                      </p:cBhvr>
                                      <p:to>
                                        <p:strVal val="visible"/>
                                      </p:to>
                                    </p:set>
                                    <p:animEffect transition="in" filter="barn(inVertical)">
                                      <p:cBhvr>
                                        <p:cTn id="43" dur="500"/>
                                        <p:tgtEl>
                                          <p:spTgt spid="6">
                                            <p:graphicEl>
                                              <a:dgm id="{584866BA-D4CF-4A24-8120-812BE51E54F0}"/>
                                            </p:graphicEl>
                                          </p:spTgt>
                                        </p:tgtEl>
                                      </p:cBhvr>
                                    </p:animEffect>
                                  </p:childTnLst>
                                </p:cTn>
                              </p:par>
                            </p:childTnLst>
                          </p:cTn>
                        </p:par>
                        <p:par>
                          <p:cTn id="44" fill="hold">
                            <p:stCondLst>
                              <p:cond delay="4500"/>
                            </p:stCondLst>
                            <p:childTnLst>
                              <p:par>
                                <p:cTn id="45" presetID="22" presetClass="entr" presetSubtype="2" fill="hold" grpId="0" nodeType="afterEffect">
                                  <p:stCondLst>
                                    <p:cond delay="0"/>
                                  </p:stCondLst>
                                  <p:childTnLst>
                                    <p:set>
                                      <p:cBhvr>
                                        <p:cTn id="46" dur="1" fill="hold">
                                          <p:stCondLst>
                                            <p:cond delay="0"/>
                                          </p:stCondLst>
                                        </p:cTn>
                                        <p:tgtEl>
                                          <p:spTgt spid="6">
                                            <p:graphicEl>
                                              <a:dgm id="{24E263BB-DB02-4815-8F68-6AB4160E6457}"/>
                                            </p:graphicEl>
                                          </p:spTgt>
                                        </p:tgtEl>
                                        <p:attrNameLst>
                                          <p:attrName>style.visibility</p:attrName>
                                        </p:attrNameLst>
                                      </p:cBhvr>
                                      <p:to>
                                        <p:strVal val="visible"/>
                                      </p:to>
                                    </p:set>
                                    <p:animEffect transition="in" filter="wipe(right)">
                                      <p:cBhvr>
                                        <p:cTn id="47" dur="500"/>
                                        <p:tgtEl>
                                          <p:spTgt spid="6">
                                            <p:graphicEl>
                                              <a:dgm id="{24E263BB-DB02-4815-8F68-6AB4160E6457}"/>
                                            </p:graphicEl>
                                          </p:spTgt>
                                        </p:tgtEl>
                                      </p:cBhvr>
                                    </p:animEffect>
                                  </p:childTnLst>
                                </p:cTn>
                              </p:par>
                            </p:childTnLst>
                          </p:cTn>
                        </p:par>
                        <p:par>
                          <p:cTn id="48" fill="hold">
                            <p:stCondLst>
                              <p:cond delay="5000"/>
                            </p:stCondLst>
                            <p:childTnLst>
                              <p:par>
                                <p:cTn id="49" presetID="16" presetClass="entr" presetSubtype="21" fill="hold" grpId="0" nodeType="afterEffect">
                                  <p:stCondLst>
                                    <p:cond delay="0"/>
                                  </p:stCondLst>
                                  <p:childTnLst>
                                    <p:set>
                                      <p:cBhvr>
                                        <p:cTn id="50" dur="1" fill="hold">
                                          <p:stCondLst>
                                            <p:cond delay="0"/>
                                          </p:stCondLst>
                                        </p:cTn>
                                        <p:tgtEl>
                                          <p:spTgt spid="6">
                                            <p:graphicEl>
                                              <a:dgm id="{D3A18165-DFE1-45E8-9EAF-4A3AFE6447E6}"/>
                                            </p:graphicEl>
                                          </p:spTgt>
                                        </p:tgtEl>
                                        <p:attrNameLst>
                                          <p:attrName>style.visibility</p:attrName>
                                        </p:attrNameLst>
                                      </p:cBhvr>
                                      <p:to>
                                        <p:strVal val="visible"/>
                                      </p:to>
                                    </p:set>
                                    <p:animEffect transition="in" filter="barn(inVertical)">
                                      <p:cBhvr>
                                        <p:cTn id="51" dur="500"/>
                                        <p:tgtEl>
                                          <p:spTgt spid="6">
                                            <p:graphicEl>
                                              <a:dgm id="{D3A18165-DFE1-45E8-9EAF-4A3AFE6447E6}"/>
                                            </p:graphicEl>
                                          </p:spTgt>
                                        </p:tgtEl>
                                      </p:cBhvr>
                                    </p:animEffect>
                                  </p:childTnLst>
                                </p:cTn>
                              </p:par>
                            </p:childTnLst>
                          </p:cTn>
                        </p:par>
                        <p:par>
                          <p:cTn id="52" fill="hold">
                            <p:stCondLst>
                              <p:cond delay="5500"/>
                            </p:stCondLst>
                            <p:childTnLst>
                              <p:par>
                                <p:cTn id="53" presetID="22" presetClass="entr" presetSubtype="2" fill="hold" grpId="0" nodeType="afterEffect">
                                  <p:stCondLst>
                                    <p:cond delay="0"/>
                                  </p:stCondLst>
                                  <p:childTnLst>
                                    <p:set>
                                      <p:cBhvr>
                                        <p:cTn id="54" dur="1" fill="hold">
                                          <p:stCondLst>
                                            <p:cond delay="0"/>
                                          </p:stCondLst>
                                        </p:cTn>
                                        <p:tgtEl>
                                          <p:spTgt spid="6">
                                            <p:graphicEl>
                                              <a:dgm id="{F02F8F61-9A53-4360-AD92-90C2BA8E2BCA}"/>
                                            </p:graphicEl>
                                          </p:spTgt>
                                        </p:tgtEl>
                                        <p:attrNameLst>
                                          <p:attrName>style.visibility</p:attrName>
                                        </p:attrNameLst>
                                      </p:cBhvr>
                                      <p:to>
                                        <p:strVal val="visible"/>
                                      </p:to>
                                    </p:set>
                                    <p:animEffect transition="in" filter="wipe(right)">
                                      <p:cBhvr>
                                        <p:cTn id="55" dur="500"/>
                                        <p:tgtEl>
                                          <p:spTgt spid="6">
                                            <p:graphicEl>
                                              <a:dgm id="{F02F8F61-9A53-4360-AD92-90C2BA8E2BCA}"/>
                                            </p:graphicEl>
                                          </p:spTgt>
                                        </p:tgtEl>
                                      </p:cBhvr>
                                    </p:animEffect>
                                  </p:childTnLst>
                                </p:cTn>
                              </p:par>
                            </p:childTnLst>
                          </p:cTn>
                        </p:par>
                        <p:par>
                          <p:cTn id="56" fill="hold">
                            <p:stCondLst>
                              <p:cond delay="6000"/>
                            </p:stCondLst>
                            <p:childTnLst>
                              <p:par>
                                <p:cTn id="57" presetID="16" presetClass="entr" presetSubtype="21" fill="hold" grpId="0" nodeType="afterEffect">
                                  <p:stCondLst>
                                    <p:cond delay="0"/>
                                  </p:stCondLst>
                                  <p:childTnLst>
                                    <p:set>
                                      <p:cBhvr>
                                        <p:cTn id="58" dur="1" fill="hold">
                                          <p:stCondLst>
                                            <p:cond delay="0"/>
                                          </p:stCondLst>
                                        </p:cTn>
                                        <p:tgtEl>
                                          <p:spTgt spid="6">
                                            <p:graphicEl>
                                              <a:dgm id="{95FEF15F-B269-4549-A534-60D2DBF64007}"/>
                                            </p:graphicEl>
                                          </p:spTgt>
                                        </p:tgtEl>
                                        <p:attrNameLst>
                                          <p:attrName>style.visibility</p:attrName>
                                        </p:attrNameLst>
                                      </p:cBhvr>
                                      <p:to>
                                        <p:strVal val="visible"/>
                                      </p:to>
                                    </p:set>
                                    <p:animEffect transition="in" filter="barn(inVertical)">
                                      <p:cBhvr>
                                        <p:cTn id="59" dur="500"/>
                                        <p:tgtEl>
                                          <p:spTgt spid="6">
                                            <p:graphicEl>
                                              <a:dgm id="{95FEF15F-B269-4549-A534-60D2DBF64007}"/>
                                            </p:graphicEl>
                                          </p:spTgt>
                                        </p:tgtEl>
                                      </p:cBhvr>
                                    </p:animEffect>
                                  </p:childTnLst>
                                </p:cTn>
                              </p:par>
                            </p:childTnLst>
                          </p:cTn>
                        </p:par>
                        <p:par>
                          <p:cTn id="60" fill="hold">
                            <p:stCondLst>
                              <p:cond delay="6500"/>
                            </p:stCondLst>
                            <p:childTnLst>
                              <p:par>
                                <p:cTn id="61" presetID="22" presetClass="entr" presetSubtype="2" fill="hold" grpId="0" nodeType="afterEffect">
                                  <p:stCondLst>
                                    <p:cond delay="0"/>
                                  </p:stCondLst>
                                  <p:childTnLst>
                                    <p:set>
                                      <p:cBhvr>
                                        <p:cTn id="62" dur="1" fill="hold">
                                          <p:stCondLst>
                                            <p:cond delay="0"/>
                                          </p:stCondLst>
                                        </p:cTn>
                                        <p:tgtEl>
                                          <p:spTgt spid="6">
                                            <p:graphicEl>
                                              <a:dgm id="{95CF6A49-254F-46FB-A9C0-77F75CDE429E}"/>
                                            </p:graphicEl>
                                          </p:spTgt>
                                        </p:tgtEl>
                                        <p:attrNameLst>
                                          <p:attrName>style.visibility</p:attrName>
                                        </p:attrNameLst>
                                      </p:cBhvr>
                                      <p:to>
                                        <p:strVal val="visible"/>
                                      </p:to>
                                    </p:set>
                                    <p:animEffect transition="in" filter="wipe(right)">
                                      <p:cBhvr>
                                        <p:cTn id="63" dur="500"/>
                                        <p:tgtEl>
                                          <p:spTgt spid="6">
                                            <p:graphicEl>
                                              <a:dgm id="{95CF6A49-254F-46FB-A9C0-77F75CDE429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90277"/>
            <a:ext cx="12192000" cy="1046440"/>
          </a:xfrm>
          <a:prstGeom prst="rect">
            <a:avLst/>
          </a:prstGeom>
        </p:spPr>
        <p:txBody>
          <a:bodyPr wrap="square">
            <a:spAutoFit/>
          </a:bodyPr>
          <a:lstStyle/>
          <a:p>
            <a:pPr algn="ctr" rtl="1">
              <a:lnSpc>
                <a:spcPct val="70000"/>
              </a:lnSpc>
            </a:pPr>
            <a:r>
              <a:rPr lang="ur-PK" sz="8000" b="1" i="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1تا   6</a:t>
            </a:r>
          </a:p>
        </p:txBody>
      </p:sp>
      <p:sp>
        <p:nvSpPr>
          <p:cNvPr id="6" name="Rectangle 5"/>
          <p:cNvSpPr/>
          <p:nvPr/>
        </p:nvSpPr>
        <p:spPr>
          <a:xfrm>
            <a:off x="1074642" y="3035657"/>
            <a:ext cx="10036627" cy="1200329"/>
          </a:xfrm>
          <a:prstGeom prst="rect">
            <a:avLst/>
          </a:prstGeom>
        </p:spPr>
        <p:txBody>
          <a:bodyPr wrap="square">
            <a:spAutoFit/>
          </a:bodyPr>
          <a:lstStyle/>
          <a:p>
            <a:pPr algn="ctr" rtl="1"/>
            <a:r>
              <a:rPr lang="ur-PK" sz="72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ذات و صفاتِ باری تعالیٰ</a:t>
            </a:r>
            <a:endParaRPr lang="ur-PK" sz="88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80516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1</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سَبَّحَ لِلّٰهِ مَا فِي السَّمٰوٰتِ وَ الْاَرْضِ١ۚ وَ هُوَ الْعَزِيْزُ </a:t>
            </a:r>
            <a:r>
              <a:rPr lang="ar-SA" sz="2800" dirty="0" smtClean="0">
                <a:solidFill>
                  <a:srgbClr val="1A3F6D"/>
                </a:solidFill>
                <a:latin typeface="Al Qalam Quran Publisher" pitchFamily="18" charset="-78"/>
                <a:cs typeface="Al Qalam Quran Publisher" pitchFamily="18" charset="-78"/>
              </a:rPr>
              <a:t>الْحَكِيْمُ۰۰۱…</a:t>
            </a:r>
            <a:r>
              <a:rPr lang="ur-PK" sz="2800" dirty="0" smtClean="0">
                <a:solidFill>
                  <a:srgbClr val="1A3F6D"/>
                </a:solidFill>
                <a:latin typeface="Al Qalam Quran Publisher" pitchFamily="18" charset="-78"/>
                <a:cs typeface="Al Qalam Quran Publisher" pitchFamily="18" charset="-78"/>
              </a:rPr>
              <a:t> </a:t>
            </a:r>
          </a:p>
          <a:p>
            <a:pPr algn="ctr" rtl="1"/>
            <a:r>
              <a:rPr lang="ur-PK" sz="2800" dirty="0" smtClean="0">
                <a:solidFill>
                  <a:srgbClr val="1A3F6D"/>
                </a:solidFill>
                <a:latin typeface="Jameel Noori Nastaleeq" pitchFamily="2" charset="-78"/>
                <a:ea typeface="Times New Roman" pitchFamily="18" charset="0"/>
                <a:cs typeface="Jameel Noori Nastaleeq" pitchFamily="2" charset="-78"/>
              </a:rPr>
              <a:t>پاکی </a:t>
            </a:r>
            <a:r>
              <a:rPr lang="ur-PK" sz="2800" dirty="0">
                <a:solidFill>
                  <a:srgbClr val="1A3F6D"/>
                </a:solidFill>
                <a:latin typeface="Jameel Noori Nastaleeq" pitchFamily="2" charset="-78"/>
                <a:ea typeface="Times New Roman" pitchFamily="18" charset="0"/>
                <a:cs typeface="Jameel Noori Nastaleeq" pitchFamily="2" charset="-78"/>
              </a:rPr>
              <a:t>بیان کی اللہ کی ہر اُس شے نے جو آسمانوں اور زمین میں ہے اور وہ غالب حکمت والا ہے۔</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1036469930"/>
              </p:ext>
            </p:extLst>
          </p:nvPr>
        </p:nvGraphicFramePr>
        <p:xfrm>
          <a:off x="2100076" y="2976936"/>
          <a:ext cx="7985760" cy="2422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1409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16" dur="500"/>
                                        <p:tgtEl>
                                          <p:spTgt spid="9">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21" dur="500"/>
                                        <p:tgtEl>
                                          <p:spTgt spid="9">
                                            <p:graphicEl>
                                              <a:dgm id="{669E172E-75E7-4C28-BB58-DFF1F489BC0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22144"/>
            <a:ext cx="12188956"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2</a:t>
            </a:r>
          </a:p>
        </p:txBody>
      </p:sp>
      <p:sp>
        <p:nvSpPr>
          <p:cNvPr id="2" name="Rectangle 1"/>
          <p:cNvSpPr/>
          <p:nvPr/>
        </p:nvSpPr>
        <p:spPr>
          <a:xfrm>
            <a:off x="1155055" y="1966660"/>
            <a:ext cx="9875802" cy="954107"/>
          </a:xfrm>
          <a:prstGeom prst="rect">
            <a:avLst/>
          </a:prstGeom>
        </p:spPr>
        <p:txBody>
          <a:bodyPr wrap="square">
            <a:spAutoFit/>
          </a:bodyPr>
          <a:lstStyle/>
          <a:p>
            <a:pPr algn="ctr" rtl="1"/>
            <a:r>
              <a:rPr lang="ar-SA" sz="2800" dirty="0">
                <a:solidFill>
                  <a:srgbClr val="1A3F6D"/>
                </a:solidFill>
                <a:latin typeface="Al Qalam Quran Publisher" pitchFamily="18" charset="-78"/>
                <a:cs typeface="Al Qalam Quran Publisher" pitchFamily="18" charset="-78"/>
              </a:rPr>
              <a:t>لَهٗ مُلْكُ السَّمٰوٰتِ وَ الْاَرْضِ١ۚ يُحْيٖ وَ يُمِيْتُ١ۚ وَ هُوَ عَلٰى كُلِّ شَيْءٍ </a:t>
            </a:r>
            <a:r>
              <a:rPr lang="ar-SA" sz="2800" dirty="0" smtClean="0">
                <a:solidFill>
                  <a:srgbClr val="1A3F6D"/>
                </a:solidFill>
                <a:latin typeface="Al Qalam Quran Publisher" pitchFamily="18" charset="-78"/>
                <a:cs typeface="Al Qalam Quran Publisher" pitchFamily="18" charset="-78"/>
              </a:rPr>
              <a:t>قَدِيْرٌ۰۰۲</a:t>
            </a:r>
            <a:r>
              <a:rPr lang="ur-PK" sz="2800" dirty="0" smtClean="0">
                <a:solidFill>
                  <a:srgbClr val="1A3F6D"/>
                </a:solidFill>
                <a:latin typeface="Al Qalam Quran Publisher" pitchFamily="18" charset="-78"/>
                <a:cs typeface="Al Qalam Quran Publisher" pitchFamily="18" charset="-78"/>
              </a:rPr>
              <a:t> …</a:t>
            </a:r>
            <a:r>
              <a:rPr lang="ur-PK" sz="2800" dirty="0">
                <a:solidFill>
                  <a:srgbClr val="1A3F6D"/>
                </a:solidFill>
                <a:ea typeface="Calibri"/>
                <a:cs typeface="QCF_P537"/>
              </a:rPr>
              <a:t/>
            </a:r>
            <a:br>
              <a:rPr lang="ur-PK" sz="2800" dirty="0">
                <a:solidFill>
                  <a:srgbClr val="1A3F6D"/>
                </a:solidFill>
                <a:ea typeface="Calibri"/>
                <a:cs typeface="QCF_P537"/>
              </a:rPr>
            </a:br>
            <a:r>
              <a:rPr lang="ar-SA" sz="2800" dirty="0">
                <a:solidFill>
                  <a:srgbClr val="1A3F6D"/>
                </a:solidFill>
                <a:latin typeface="Jameel Noori Nastaleeq" pitchFamily="2" charset="-78"/>
                <a:ea typeface="Times New Roman" pitchFamily="18" charset="0"/>
                <a:cs typeface="Jameel Noori Nastaleeq" pitchFamily="2" charset="-78"/>
              </a:rPr>
              <a:t>اُسی کے لئے ہے بادشاہت آسمانوں اور زمین کی</a:t>
            </a:r>
            <a:r>
              <a:rPr lang="ur-PK" sz="2800" dirty="0">
                <a:solidFill>
                  <a:srgbClr val="1A3F6D"/>
                </a:solidFill>
                <a:latin typeface="Jameel Noori Nastaleeq" pitchFamily="2" charset="-78"/>
                <a:ea typeface="Times New Roman" pitchFamily="18" charset="0"/>
                <a:cs typeface="Jameel Noori Nastaleeq" pitchFamily="2" charset="-78"/>
              </a:rPr>
              <a:t>۔</a:t>
            </a:r>
            <a:r>
              <a:rPr lang="ar-SA" sz="2800" dirty="0">
                <a:solidFill>
                  <a:srgbClr val="1A3F6D"/>
                </a:solidFill>
                <a:latin typeface="Jameel Noori Nastaleeq" pitchFamily="2" charset="-78"/>
                <a:ea typeface="Times New Roman" pitchFamily="18" charset="0"/>
                <a:cs typeface="Jameel Noori Nastaleeq" pitchFamily="2" charset="-78"/>
              </a:rPr>
              <a:t> وہ زندہ کرتا ہے اور موت دیتا ہے اور وہ ہر چیز پر قاد ر ہے</a:t>
            </a:r>
            <a:r>
              <a:rPr lang="ur-PK" sz="2800" dirty="0">
                <a:solidFill>
                  <a:srgbClr val="1A3F6D"/>
                </a:solidFill>
                <a:latin typeface="Jameel Noori Nastaleeq" pitchFamily="2" charset="-78"/>
                <a:ea typeface="Times New Roman" pitchFamily="18" charset="0"/>
                <a:cs typeface="Jameel Noori Nastaleeq" pitchFamily="2" charset="-78"/>
              </a:rPr>
              <a:t>۔</a:t>
            </a:r>
            <a:endParaRPr lang="en-US" sz="2800" dirty="0">
              <a:solidFill>
                <a:srgbClr val="1A3F6D"/>
              </a:solidFill>
            </a:endParaRPr>
          </a:p>
        </p:txBody>
      </p:sp>
      <p:graphicFrame>
        <p:nvGraphicFramePr>
          <p:cNvPr id="9" name="Diagram 8"/>
          <p:cNvGraphicFramePr/>
          <p:nvPr>
            <p:extLst>
              <p:ext uri="{D42A27DB-BD31-4B8C-83A1-F6EECF244321}">
                <p14:modId xmlns:p14="http://schemas.microsoft.com/office/powerpoint/2010/main" val="895313606"/>
              </p:ext>
            </p:extLst>
          </p:nvPr>
        </p:nvGraphicFramePr>
        <p:xfrm>
          <a:off x="2100076" y="2920767"/>
          <a:ext cx="7985760" cy="3218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861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FD0DF81A-3868-43EC-B34A-F64313980F97}"/>
                                            </p:graphicEl>
                                          </p:spTgt>
                                        </p:tgtEl>
                                        <p:attrNameLst>
                                          <p:attrName>style.visibility</p:attrName>
                                        </p:attrNameLst>
                                      </p:cBhvr>
                                      <p:to>
                                        <p:strVal val="visible"/>
                                      </p:to>
                                    </p:set>
                                    <p:animEffect transition="in" filter="barn(inVertical)">
                                      <p:cBhvr>
                                        <p:cTn id="11" dur="500"/>
                                        <p:tgtEl>
                                          <p:spTgt spid="9">
                                            <p:graphicEl>
                                              <a:dgm id="{FD0DF81A-3868-43EC-B34A-F64313980F97}"/>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F51B444-0C3C-4654-80EB-17E41F72C41C}"/>
                                            </p:graphicEl>
                                          </p:spTgt>
                                        </p:tgtEl>
                                        <p:attrNameLst>
                                          <p:attrName>style.visibility</p:attrName>
                                        </p:attrNameLst>
                                      </p:cBhvr>
                                      <p:to>
                                        <p:strVal val="visible"/>
                                      </p:to>
                                    </p:set>
                                    <p:animEffect transition="in" filter="barn(inVertical)">
                                      <p:cBhvr>
                                        <p:cTn id="16" dur="500"/>
                                        <p:tgtEl>
                                          <p:spTgt spid="9">
                                            <p:graphicEl>
                                              <a:dgm id="{DF51B444-0C3C-4654-80EB-17E41F72C41C}"/>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669E172E-75E7-4C28-BB58-DFF1F489BC0C}"/>
                                            </p:graphicEl>
                                          </p:spTgt>
                                        </p:tgtEl>
                                        <p:attrNameLst>
                                          <p:attrName>style.visibility</p:attrName>
                                        </p:attrNameLst>
                                      </p:cBhvr>
                                      <p:to>
                                        <p:strVal val="visible"/>
                                      </p:to>
                                    </p:set>
                                    <p:animEffect transition="in" filter="barn(inVertical)">
                                      <p:cBhvr>
                                        <p:cTn id="21" dur="500"/>
                                        <p:tgtEl>
                                          <p:spTgt spid="9">
                                            <p:graphicEl>
                                              <a:dgm id="{669E172E-75E7-4C28-BB58-DFF1F489BC0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CE6266F4-4BF8-446C-AFE6-65259FDEC753}"/>
                                            </p:graphicEl>
                                          </p:spTgt>
                                        </p:tgtEl>
                                        <p:attrNameLst>
                                          <p:attrName>style.visibility</p:attrName>
                                        </p:attrNameLst>
                                      </p:cBhvr>
                                      <p:to>
                                        <p:strVal val="visible"/>
                                      </p:to>
                                    </p:set>
                                    <p:animEffect transition="in" filter="barn(inVertical)">
                                      <p:cBhvr>
                                        <p:cTn id="26" dur="500"/>
                                        <p:tgtEl>
                                          <p:spTgt spid="9">
                                            <p:graphicEl>
                                              <a:dgm id="{CE6266F4-4BF8-446C-AFE6-65259FDEC7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29135</TotalTime>
  <Words>2227</Words>
  <Application>Microsoft Office PowerPoint</Application>
  <PresentationFormat>Custom</PresentationFormat>
  <Paragraphs>212</Paragraphs>
  <Slides>34</Slides>
  <Notes>24</Notes>
  <HiddenSlides>0</HiddenSlides>
  <MMClips>34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Jameel Noori Nastaleeq</vt:lpstr>
      <vt:lpstr>UL Sajid Heading</vt:lpstr>
      <vt:lpstr>1 MUHAMMADI QURANIC</vt:lpstr>
      <vt:lpstr>Calibri</vt:lpstr>
      <vt:lpstr>Calibri Light</vt:lpstr>
      <vt:lpstr>noorehira</vt:lpstr>
      <vt:lpstr>Al_Mushaf</vt:lpstr>
      <vt:lpstr>Times New Roman</vt:lpstr>
      <vt:lpstr>QCF_P537</vt:lpstr>
      <vt:lpstr>Bombay Black Unicode</vt:lpstr>
      <vt:lpstr>Al Qalam Quran Publisher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Zubair Iqbal</Manager>
  <Company>Quran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Haqeeqat-e-Sabr &amp; Surah Ankabut Ruku 1</dc:title>
  <dc:subject>Quran e Hakeem ka Muntakhab Nisab</dc:subject>
  <dc:creator>Shujauddin Shaikh</dc:creator>
  <cp:lastModifiedBy>SAMOBASR</cp:lastModifiedBy>
  <cp:revision>1230</cp:revision>
  <dcterms:created xsi:type="dcterms:W3CDTF">2015-07-28T15:13:29Z</dcterms:created>
  <dcterms:modified xsi:type="dcterms:W3CDTF">2018-10-16T11:43:05Z</dcterms:modified>
  <cp:category>Mutalbat-e-Quran</cp:category>
</cp:coreProperties>
</file>